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 snapToObjects="1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BA5-783E-5743-9108-6B5E12DC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2EEE-2F43-0D49-A81C-E4FE7E1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0E8-F2D9-824A-882F-C03D0C63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1AB7-630B-FB41-9F5A-C02ADFDF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EC1-34B2-AF4C-96EE-0922D87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B48E-0AA1-AC4D-8CBE-7DEA881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9F185-8218-0546-BE1F-928A25C6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C51E-ED07-1240-A7CE-BE8142C8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B3ED-E4F2-B743-A801-CD9F704E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4585-B23A-3F43-89BD-F8AA7DF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03873-DFAD-3248-B8C7-71E028D7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F379F-1662-784E-8AB3-212DA9B4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84FB-D316-104C-B453-28AC349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9ED5-A48E-AE46-B391-B54D1DCF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E269-1D44-1F42-A265-2F7DE7C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4E3-21D2-1B4C-8849-BB18EFF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03C9-E913-8D48-8919-E4EFD251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29A1-CFB0-9746-A79D-900A7EAA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CE1-C181-114D-B55C-FD0E1DD8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2D56-A59F-2949-A361-14C5946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7F89-BC89-3549-BC04-7CC47DF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F2B2-30FB-CD47-9E57-D647849E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8B529-A4D6-414D-B7AF-BFA2375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BAC6-7B9E-8340-960F-3592D931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0BA8-C7AF-A547-91DD-C84C58CB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42E4-20C7-9149-B0DC-91F16080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0C30-8C96-9841-9817-D21778446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3D6A-32EC-4B48-A1F8-892F664B6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E31A-1826-A342-8F9E-A073B2B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C5A2F-2728-CE4B-AD26-95657E1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FB19-F26E-974F-91EF-1E56281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6AD5-E1D2-F147-8D51-86778B61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0231-B0FC-0147-9B51-2B027E89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73251-7064-4C48-9A7B-48A22E37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58F5F-0C8D-BE4E-A682-F428E4238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029F0-9472-354F-87A3-B4C8614E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77B0C-4B08-4440-B972-7CD45487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5F54B-3D90-9441-8F28-40F5EB2F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4A22C-5714-4043-8160-04B4187D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5445-3B37-FA49-92E7-2E1867B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062A6-3CBA-D246-8AE8-AE0A96BD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21FCF-FF94-7349-955B-56435F78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A30F-D3FE-9649-95F6-0800307B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0468E-1F6C-3147-B91E-2F6EB165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EAFF-5003-6A43-A3AB-BBFC8255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06F3-58CE-0045-A569-500ADF97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21F-0AE2-FA42-8713-11F2E6FD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68F9-266F-DE49-9073-DB555471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FF311-7219-7345-A689-E826D5E9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21DA-92DC-3044-AA37-D396856E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F535-B19C-5F4B-873E-FDCB15E1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564F-8654-EF4A-B44B-55FDC184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379-A658-2F42-B9EC-E47C1B9E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279B0-2093-FF40-A94D-E207D4B7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D3FE8-0CD8-C042-9FF9-1EBD92B4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C90B-39C1-DC46-A8A2-FAF036C5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6DD5-E244-A143-9432-42C18A45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E26C-9F8C-7648-A19D-C83859A5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8E971-9F11-1D4E-991D-0CE84626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55EC-DBA4-804C-B64B-06999080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94DC-C5BA-0C48-AE28-53722EAC7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E9D8-63DC-354C-A724-F535D0DB34F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AF48-EB17-5540-837C-205D71E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E6F-7E17-EE46-B2C6-C148C9B9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A8DA-C229-A441-BFDE-4BE06256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4678-EA01-C346-A15E-30AF347A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Bank Project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F76F-C4BC-D34B-B014-BA70FE1E0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A670936A-48DE-A744-92AB-AD273F6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71" y="566668"/>
            <a:ext cx="9925773" cy="4919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F2362-3E5C-1F42-8C60-89F2886D7627}"/>
              </a:ext>
            </a:extLst>
          </p:cNvPr>
          <p:cNvSpPr txBox="1"/>
          <p:nvPr/>
        </p:nvSpPr>
        <p:spPr>
          <a:xfrm>
            <a:off x="4588247" y="5486399"/>
            <a:ext cx="301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input data look like.</a:t>
            </a:r>
          </a:p>
        </p:txBody>
      </p:sp>
    </p:spTree>
    <p:extLst>
      <p:ext uri="{BB962C8B-B14F-4D97-AF65-F5344CB8AC3E}">
        <p14:creationId xmlns:p14="http://schemas.microsoft.com/office/powerpoint/2010/main" val="340516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B6AFA3-964B-0843-81BF-274A5380D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2460"/>
            <a:ext cx="10515600" cy="38823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05B1A-AD11-4F4C-A8E2-68993AF42441}"/>
              </a:ext>
            </a:extLst>
          </p:cNvPr>
          <p:cNvSpPr txBox="1"/>
          <p:nvPr/>
        </p:nvSpPr>
        <p:spPr>
          <a:xfrm>
            <a:off x="2994990" y="5184531"/>
            <a:ext cx="644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questions and their cosine distance from the top question</a:t>
            </a:r>
          </a:p>
        </p:txBody>
      </p:sp>
    </p:spTree>
    <p:extLst>
      <p:ext uri="{BB962C8B-B14F-4D97-AF65-F5344CB8AC3E}">
        <p14:creationId xmlns:p14="http://schemas.microsoft.com/office/powerpoint/2010/main" val="18027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5667B4-E06A-584A-BB85-87C5135D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8" y="615220"/>
            <a:ext cx="3400091" cy="212719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18164AC-78DA-BE45-940B-96EA8E32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39" y="615220"/>
            <a:ext cx="3269421" cy="21271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083FE61-CF5F-3B4C-A254-1D7F872AF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39" y="3201503"/>
            <a:ext cx="3269421" cy="2157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88E41-A08E-194F-B898-15B724E150C1}"/>
              </a:ext>
            </a:extLst>
          </p:cNvPr>
          <p:cNvSpPr txBox="1"/>
          <p:nvPr/>
        </p:nvSpPr>
        <p:spPr>
          <a:xfrm>
            <a:off x="1298713" y="230825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7353C-0E12-2041-83A7-08649F4898D5}"/>
              </a:ext>
            </a:extLst>
          </p:cNvPr>
          <p:cNvSpPr txBox="1"/>
          <p:nvPr/>
        </p:nvSpPr>
        <p:spPr>
          <a:xfrm>
            <a:off x="4595846" y="23015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CF893-67A2-8E40-AC5B-CC8135C68438}"/>
              </a:ext>
            </a:extLst>
          </p:cNvPr>
          <p:cNvSpPr txBox="1"/>
          <p:nvPr/>
        </p:nvSpPr>
        <p:spPr>
          <a:xfrm>
            <a:off x="4595846" y="2831099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0.6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51DAC-930B-C747-A7F6-2C179AF2DAAA}"/>
              </a:ext>
            </a:extLst>
          </p:cNvPr>
          <p:cNvSpPr txBox="1"/>
          <p:nvPr/>
        </p:nvSpPr>
        <p:spPr>
          <a:xfrm>
            <a:off x="261920" y="5596449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 </a:t>
            </a:r>
            <a:r>
              <a:rPr lang="en-US" dirty="0"/>
              <a:t>of questions. Each question is a point. A link is made if</a:t>
            </a:r>
          </a:p>
          <a:p>
            <a:r>
              <a:rPr lang="en-US" dirty="0"/>
              <a:t>the distance between two questions are less than the cutoff. 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83592A8-FBBC-9C4F-ADEB-27B5F67D9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82" y="3200431"/>
            <a:ext cx="3269421" cy="2137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3E4055-29C8-534E-ADDA-0DB42AA2F70A}"/>
              </a:ext>
            </a:extLst>
          </p:cNvPr>
          <p:cNvSpPr txBox="1"/>
          <p:nvPr/>
        </p:nvSpPr>
        <p:spPr>
          <a:xfrm>
            <a:off x="1209405" y="2836385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0.55</a:t>
            </a:r>
          </a:p>
        </p:txBody>
      </p:sp>
    </p:spTree>
    <p:extLst>
      <p:ext uri="{BB962C8B-B14F-4D97-AF65-F5344CB8AC3E}">
        <p14:creationId xmlns:p14="http://schemas.microsoft.com/office/powerpoint/2010/main" val="2543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F72182-FEAB-9E49-AEC4-D3697653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29" y="1391480"/>
            <a:ext cx="11158985" cy="3030568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C52ED-453E-B749-862E-788C2E7593CE}"/>
              </a:ext>
            </a:extLst>
          </p:cNvPr>
          <p:cNvSpPr txBox="1"/>
          <p:nvPr/>
        </p:nvSpPr>
        <p:spPr>
          <a:xfrm>
            <a:off x="2384476" y="4569717"/>
            <a:ext cx="77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 questions in the 0.6 (hairball) cutoff. These questions are most central to the </a:t>
            </a:r>
          </a:p>
          <a:p>
            <a:pPr algn="ctr"/>
            <a:r>
              <a:rPr lang="en-US" dirty="0"/>
              <a:t>dataset at large. Degree means number of friends the question has. </a:t>
            </a:r>
          </a:p>
        </p:txBody>
      </p:sp>
    </p:spTree>
    <p:extLst>
      <p:ext uri="{BB962C8B-B14F-4D97-AF65-F5344CB8AC3E}">
        <p14:creationId xmlns:p14="http://schemas.microsoft.com/office/powerpoint/2010/main" val="16082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590B5-B01E-9247-901D-800D39A6A74B}"/>
              </a:ext>
            </a:extLst>
          </p:cNvPr>
          <p:cNvSpPr txBox="1"/>
          <p:nvPr/>
        </p:nvSpPr>
        <p:spPr>
          <a:xfrm>
            <a:off x="2902226" y="5085808"/>
            <a:ext cx="680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of questions with cutoff 0.55. These appear to have the theme </a:t>
            </a:r>
          </a:p>
          <a:p>
            <a:r>
              <a:rPr lang="en-US" dirty="0"/>
              <a:t>“if I had perfect resources, what meaningful activities would I do?”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159574-E8CD-3F46-8595-9D90BE72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1149339"/>
            <a:ext cx="10469217" cy="3890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2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8365BF1-4570-0541-AE81-DB8842A3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930427"/>
            <a:ext cx="11463130" cy="4091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02E5E-8E07-7440-8DB7-52E792B9A673}"/>
              </a:ext>
            </a:extLst>
          </p:cNvPr>
          <p:cNvSpPr txBox="1"/>
          <p:nvPr/>
        </p:nvSpPr>
        <p:spPr>
          <a:xfrm>
            <a:off x="2902226" y="5085808"/>
            <a:ext cx="680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of questions with cutoff 0.55. These appear to have the theme </a:t>
            </a:r>
          </a:p>
          <a:p>
            <a:r>
              <a:rPr lang="en-US" dirty="0"/>
              <a:t>“where is past baggage affecting the present?”</a:t>
            </a:r>
          </a:p>
        </p:txBody>
      </p:sp>
    </p:spTree>
    <p:extLst>
      <p:ext uri="{BB962C8B-B14F-4D97-AF65-F5344CB8AC3E}">
        <p14:creationId xmlns:p14="http://schemas.microsoft.com/office/powerpoint/2010/main" val="106481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Question Bank Project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Burns</dc:creator>
  <cp:lastModifiedBy>Tyler Burns</cp:lastModifiedBy>
  <cp:revision>35</cp:revision>
  <dcterms:created xsi:type="dcterms:W3CDTF">2022-03-11T15:01:29Z</dcterms:created>
  <dcterms:modified xsi:type="dcterms:W3CDTF">2022-03-11T15:57:29Z</dcterms:modified>
</cp:coreProperties>
</file>