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86B96-E6F1-E98F-446A-AFF9DAA92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A72FA3-4661-B13F-9AC2-120240F728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4A665-F959-F050-2F02-C03552AC8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DD649-BFED-4B4C-B0A5-B3AA10E70439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4739B-A9B5-933B-6B36-2001A7598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C356D-FCF3-3118-A063-A5D95A64B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67A9E-9D64-41A8-9428-B9EFCD300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424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BC403-933A-7F6A-D049-3D7B0D1E2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F336D6-BEF8-257F-4656-344181CB1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4A4BF-E04B-4C01-305D-9B23FCDDC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DD649-BFED-4B4C-B0A5-B3AA10E70439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FC27C-1422-E23A-BCA8-FFBDD8530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66FE5-ABFC-4B86-95F1-0CF6DC859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67A9E-9D64-41A8-9428-B9EFCD300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85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42A32F-C3F7-3D96-C449-7F6AD74CDF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545F80-948C-C6AF-C99E-302275C94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8B639-8FC3-E4B7-1196-042189CFD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DD649-BFED-4B4C-B0A5-B3AA10E70439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39EA9-6B72-DB76-0427-63583CA71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72963-F3ED-5FFD-E708-3BE1CF867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67A9E-9D64-41A8-9428-B9EFCD300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762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4AA4E-5007-0746-A2F3-470AD6EE5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E399B-9E49-1ED5-2EB0-5A5F3D2FA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756BC-55DA-7684-1D7B-492ED34EB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DD649-BFED-4B4C-B0A5-B3AA10E70439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0CE80-86D9-F684-525B-2711AA061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0F38F-C172-60C2-9E0E-523018871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67A9E-9D64-41A8-9428-B9EFCD300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35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967C3-D3A2-106A-917D-CD72B9FC8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0356C7-20F2-98E0-8410-27E0114D8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8FC8-333A-D83B-43FD-4466EDCEA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DD649-BFED-4B4C-B0A5-B3AA10E70439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AEBA3-7358-75A3-179E-68E041376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DAEC6-1885-5282-3994-E3C487722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67A9E-9D64-41A8-9428-B9EFCD300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789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29842-1C52-4EB1-B020-E4E9F658E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30823-F0F1-0CAF-38BE-107C9E8FEF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B37322-28A9-491D-6CED-2C5BD9977C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F37EA-60F0-7126-29D6-814EBDD3C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DD649-BFED-4B4C-B0A5-B3AA10E70439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85247-680D-7D28-DB2D-91CF52AA3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FAA0B-D28F-88C5-E1E3-6FCEDA8DC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67A9E-9D64-41A8-9428-B9EFCD300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34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67770-ED1E-4BFE-9215-E703FE2EC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55147-FC9D-DE7D-F4B9-5172832E7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A13F00-9A82-875F-0B9C-9914D8B4C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D9F559-8EE3-3F8D-6D50-E1A85F9A6F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72CA8-6E41-2140-E7B5-1D91123CB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F2C857-6AFC-6DCF-C7CF-97FC4EA5D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DD649-BFED-4B4C-B0A5-B3AA10E70439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4DE16D-979C-B3CF-F859-A9B17AFF6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ED0F8D-9919-A0BD-E7F3-6631DC8A3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67A9E-9D64-41A8-9428-B9EFCD300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51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BD57E-040E-4020-1BC8-8B58FC567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A052A4-F124-4E68-690B-BC565868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DD649-BFED-4B4C-B0A5-B3AA10E70439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89257E-F58E-6D88-C3DC-0AFE3EC86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097623-47E8-D177-9862-0F8AC9C79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67A9E-9D64-41A8-9428-B9EFCD300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82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DDEF6C-3772-0E1A-6EB2-6407CC5E7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DD649-BFED-4B4C-B0A5-B3AA10E70439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7BB291-6189-993A-F9E7-B6C1FBC1C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9EF408-928D-0D5C-C73D-F69460703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67A9E-9D64-41A8-9428-B9EFCD300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47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4FF5A-A133-9AE2-2D47-A9D5488C0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6A5E6-40DE-EB29-4AE9-3CE350547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962585-C79B-8C19-9F87-E14903E6B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15A93-0C54-8E57-6BBA-7198D83DB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DD649-BFED-4B4C-B0A5-B3AA10E70439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B5F075-9672-B646-B6CB-E1C2DD6A0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3BA83-627B-9D49-233B-542A96582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67A9E-9D64-41A8-9428-B9EFCD300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02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54643-16E5-2062-3CEF-81EC94A15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FE7B2A-34E2-9EF1-E5C3-06D4678698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BE1E29-681F-6C7A-DFEE-D796A3400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499948-78D7-971B-83BA-23CC0632D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DD649-BFED-4B4C-B0A5-B3AA10E70439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9213B-4F00-820E-50ED-3EAF85F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5C597A-9B89-0D81-236D-6390B8BB2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67A9E-9D64-41A8-9428-B9EFCD300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194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28C3D5-E51B-B6E1-5226-82A6069EA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D82BC-D8CD-C845-F93F-F44ACC963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D4768-9417-088B-6A0D-5FBE88D882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DD649-BFED-4B4C-B0A5-B3AA10E70439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F888D-8B95-8C90-7C4C-E1C6EC2BAF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44EFF-6892-C812-F14D-C6872A715B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67A9E-9D64-41A8-9428-B9EFCD300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89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D8AEED5-2274-97C8-2D1A-E6724A69B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8127"/>
            <a:ext cx="1514708" cy="542174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D81C3D2-B7EE-D1AF-61DB-5B57F0B73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345" y="718127"/>
            <a:ext cx="1514708" cy="542174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3B70833-8691-1C1D-F240-1EA1A5A65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690" y="718127"/>
            <a:ext cx="1514708" cy="542174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39EA587-54F9-5A7A-AA2A-0DC8A449C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035" y="718127"/>
            <a:ext cx="1514708" cy="542174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16CF8CB-BF6E-262C-387A-EEF7D0410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380" y="718127"/>
            <a:ext cx="1514708" cy="542174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68F4AD9-0B63-209E-0A5B-83B4329F6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6725" y="718126"/>
            <a:ext cx="1514708" cy="542174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2EFB35C-6B3B-137E-D95B-F6FBB331D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0070" y="718125"/>
            <a:ext cx="1514708" cy="542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843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D21DCD-6311-D6F9-A6A8-1C49D51D3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815" y="707343"/>
            <a:ext cx="1877691" cy="57240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2AD0EFF-0BA1-000D-9CBA-BB8CE4A660AC}"/>
              </a:ext>
            </a:extLst>
          </p:cNvPr>
          <p:cNvSpPr txBox="1"/>
          <p:nvPr/>
        </p:nvSpPr>
        <p:spPr>
          <a:xfrm>
            <a:off x="1932734" y="630913"/>
            <a:ext cx="731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CPUE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370A2B-BAD7-D8FA-F534-78015D81A2D7}"/>
              </a:ext>
            </a:extLst>
          </p:cNvPr>
          <p:cNvSpPr txBox="1"/>
          <p:nvPr/>
        </p:nvSpPr>
        <p:spPr>
          <a:xfrm>
            <a:off x="2437559" y="1478638"/>
            <a:ext cx="8390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Bluegill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E61B26-4F23-8FBC-A652-A528DE934793}"/>
              </a:ext>
            </a:extLst>
          </p:cNvPr>
          <p:cNvSpPr txBox="1"/>
          <p:nvPr/>
        </p:nvSpPr>
        <p:spPr>
          <a:xfrm>
            <a:off x="898238" y="2393038"/>
            <a:ext cx="1456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Channel Catfish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B6E6B5-8FD4-6C5A-C221-77DAA1D0A063}"/>
              </a:ext>
            </a:extLst>
          </p:cNvPr>
          <p:cNvSpPr txBox="1"/>
          <p:nvPr/>
        </p:nvSpPr>
        <p:spPr>
          <a:xfrm>
            <a:off x="12779" y="1786415"/>
            <a:ext cx="926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Common Carp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29D826-6D3C-C82A-FCF1-FD0AD024836D}"/>
              </a:ext>
            </a:extLst>
          </p:cNvPr>
          <p:cNvSpPr txBox="1"/>
          <p:nvPr/>
        </p:nvSpPr>
        <p:spPr>
          <a:xfrm>
            <a:off x="119386" y="462049"/>
            <a:ext cx="1136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Largemouth Bass</a:t>
            </a:r>
          </a:p>
        </p:txBody>
      </p:sp>
    </p:spTree>
    <p:extLst>
      <p:ext uri="{BB962C8B-B14F-4D97-AF65-F5344CB8AC3E}">
        <p14:creationId xmlns:p14="http://schemas.microsoft.com/office/powerpoint/2010/main" val="554883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8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Butts</dc:creator>
  <cp:lastModifiedBy>Tyler Butts</cp:lastModifiedBy>
  <cp:revision>1</cp:revision>
  <dcterms:created xsi:type="dcterms:W3CDTF">2023-03-07T20:00:22Z</dcterms:created>
  <dcterms:modified xsi:type="dcterms:W3CDTF">2023-03-07T21:52:46Z</dcterms:modified>
</cp:coreProperties>
</file>