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B1FF"/>
    <a:srgbClr val="6BAD8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80F4-286C-4EDE-2D86-713F1E445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F16AE-6FB8-693E-4088-55D423720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66D09-20EB-B44A-5EB3-D90B34AF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A586E-E1BA-B427-D184-01A1DA6E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EEC7B-FF05-619F-0BAC-80F11A3B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08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8F81-8FE1-9A7B-0FB9-F870E78F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70C36-12F1-AE87-2A8D-DA00A617A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33F7-FDEA-FEC7-AEA3-6426E4931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8D772-320A-2EEC-7D25-67233FB9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123F1-E10C-EB2D-DC92-3244C262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9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D6FB3-80B1-09D1-784B-5A00161D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7ED3A-E340-C881-C569-D4F1D88E8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65851-6D27-F5CF-F069-D7C8B74C8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A3193-8C47-648F-9976-80514B577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64E3-D771-C3BC-7648-5D1E828F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7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89E18-17FA-CD7E-2E53-30B75BD6C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B65B-BB20-B4F2-8EE4-C03FD25D5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AE5F9-B7AC-960E-5155-C73F140D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C50B8-CD89-229B-9C8D-8E5CC134C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F4DF-5BAF-D8FD-DEA2-68D6D625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4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DFB2-0175-9583-F7A2-99AA1BBA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D657-5E1C-6576-D889-51089F67E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6FE4-ADF9-D485-7AC1-2729DE23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A97F-F63C-B2B1-DF03-BB2830C4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F8A64-94CC-7CCB-B642-5B4F33DD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8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C511-B5EA-03BF-1FFC-0F9E9256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4D678-7274-D104-70F7-A87AF7F92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430D5-5A71-5CFA-2055-18BDD01AB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BE25A-7D07-6767-EFD9-71AA2080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0979A-42E2-4438-6A90-DF1990521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019A6-46CE-C657-8713-3DAB295E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1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94EC-B1AC-0C97-27B6-65175011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EA89A-52C0-0542-CD04-5BBE69FF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77D97-BEBC-53FE-6BCD-3F4C0629C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0DCA5-A707-93C9-78C3-B4AF31D30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95F29B-3559-30A1-D1B6-3AFB072E2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44336-B76D-26AA-FDAA-9550DA116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F61CC-C39C-5F4D-714B-3EB0ABFC9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E9C08-E2D1-15BE-F664-8FA89410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CF9F6-BEEF-DC9E-7266-7DB6F6208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B1F5C1-87C9-C6F2-4B04-839805CE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96460-A5F7-01E0-816A-6C01A3F12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FA279-AC5B-5B3A-2FCD-49C4B283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304746-8F7A-9259-2D2B-96D6A2A5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60DF26-4D5E-D22B-F93F-A43D487E8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4E8E2-2481-F271-BE1D-9C247E40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5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BF459-CF2F-B9B2-D317-CBBD69B9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3648E-2732-C012-7E16-1433B14C9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D5165D-4582-13DC-7081-A215403FD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FE777-E0B6-DF4D-2A12-2958A945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BC1B9-A7E9-47F6-9163-2F7D84AB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CB6AC-B062-D790-8D38-81B9BC72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0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89A2-0420-6553-1CBC-8FAAE26B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7CC2A-295F-9E36-80E9-76A2CDC67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519EF-C945-34C4-987B-0EAE454BE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9F622-3696-BC34-6FD1-886D73CB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FAD13-EB5C-470C-A08F-77852304B04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03106-5C76-C267-4250-7402FD30B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AC893-3CEB-7230-6458-F0B759F3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6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70725F-3593-1DB1-1936-BA76FF3D2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17C06-73CE-5610-8B8A-1F0AB0832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122A0-D917-7523-05AA-F985E913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FAD13-EB5C-470C-A08F-77852304B040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3E04F-54BA-98B5-6799-B34A32553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DA662-7B70-345A-2029-D6B014E5F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A8AF7-865A-4914-A444-C527F955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9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E2E61269-1C1A-7B79-A160-C7CDAA2B09BC}"/>
              </a:ext>
            </a:extLst>
          </p:cNvPr>
          <p:cNvGrpSpPr/>
          <p:nvPr/>
        </p:nvGrpSpPr>
        <p:grpSpPr>
          <a:xfrm>
            <a:off x="-12640" y="220348"/>
            <a:ext cx="9987713" cy="5518605"/>
            <a:chOff x="-12640" y="220348"/>
            <a:chExt cx="9987713" cy="551860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2457F5-46AC-7CE6-BE66-B2F3EE73F06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422992" y="5291265"/>
              <a:ext cx="5699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84548A-5605-6A71-89CB-4910278897E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22993" y="4557519"/>
              <a:ext cx="5689759" cy="8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18DF10C-577F-59B9-AA45-426B0B1D3045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1422991" y="303370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62033D-7CBF-1068-8635-90EE01E35D6E}"/>
                </a:ext>
              </a:extLst>
            </p:cNvPr>
            <p:cNvCxnSpPr>
              <a:cxnSpLocks/>
            </p:cNvCxnSpPr>
            <p:nvPr/>
          </p:nvCxnSpPr>
          <p:spPr>
            <a:xfrm>
              <a:off x="1422991" y="374279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25F597A-C8D8-DF7D-24CE-06A33BB0E42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405098" y="2361373"/>
              <a:ext cx="5723363" cy="133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4AB2D58-DB57-2508-A10C-DF62F40AF95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405098" y="1622689"/>
              <a:ext cx="5723363" cy="4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2B0FC7E-4441-7CF6-41EA-8C6403CD327D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1405097" y="981893"/>
              <a:ext cx="5723364" cy="228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A6609C-0EBB-98FB-61C2-FC18D5F434E8}"/>
                </a:ext>
              </a:extLst>
            </p:cNvPr>
            <p:cNvSpPr/>
            <p:nvPr/>
          </p:nvSpPr>
          <p:spPr>
            <a:xfrm>
              <a:off x="672179" y="408925"/>
              <a:ext cx="6456282" cy="53300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A9BF83-CB7B-156F-3CFC-6A500F437D92}"/>
                </a:ext>
              </a:extLst>
            </p:cNvPr>
            <p:cNvSpPr txBox="1"/>
            <p:nvPr/>
          </p:nvSpPr>
          <p:spPr>
            <a:xfrm>
              <a:off x="-12640" y="797227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Blue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9CF25-B3CE-6501-1697-A47145FD5194}"/>
                </a:ext>
              </a:extLst>
            </p:cNvPr>
            <p:cNvSpPr txBox="1"/>
            <p:nvPr/>
          </p:nvSpPr>
          <p:spPr>
            <a:xfrm>
              <a:off x="5254" y="4372853"/>
              <a:ext cx="14177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North Twin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746FE-EC7D-6B03-82BE-BA32ED227FC5}"/>
                </a:ext>
              </a:extLst>
            </p:cNvPr>
            <p:cNvSpPr txBox="1"/>
            <p:nvPr/>
          </p:nvSpPr>
          <p:spPr>
            <a:xfrm>
              <a:off x="5254" y="5106599"/>
              <a:ext cx="14177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40C9A7-9E45-EA23-8C2C-65B092FFCE7D}"/>
                </a:ext>
              </a:extLst>
            </p:cNvPr>
            <p:cNvSpPr txBox="1"/>
            <p:nvPr/>
          </p:nvSpPr>
          <p:spPr>
            <a:xfrm>
              <a:off x="-12639" y="2176707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South Twin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81AEA8-F6C6-EEDF-E971-01FC2745B0E8}"/>
                </a:ext>
              </a:extLst>
            </p:cNvPr>
            <p:cNvSpPr txBox="1"/>
            <p:nvPr/>
          </p:nvSpPr>
          <p:spPr>
            <a:xfrm>
              <a:off x="-12640" y="1438023"/>
              <a:ext cx="14177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Storm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73415F-540D-F4DC-5863-D57D69D17281}"/>
                </a:ext>
              </a:extLst>
            </p:cNvPr>
            <p:cNvSpPr txBox="1"/>
            <p:nvPr/>
          </p:nvSpPr>
          <p:spPr>
            <a:xfrm>
              <a:off x="2072022" y="222005"/>
              <a:ext cx="13816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43F00E-C941-4CE3-9596-36362D13FD7E}"/>
                </a:ext>
              </a:extLst>
            </p:cNvPr>
            <p:cNvSpPr txBox="1"/>
            <p:nvPr/>
          </p:nvSpPr>
          <p:spPr>
            <a:xfrm>
              <a:off x="3814516" y="222005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E93781-2FF7-87C1-5532-C46FF5140355}"/>
                </a:ext>
              </a:extLst>
            </p:cNvPr>
            <p:cNvSpPr txBox="1"/>
            <p:nvPr/>
          </p:nvSpPr>
          <p:spPr>
            <a:xfrm>
              <a:off x="5609854" y="220348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20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FC71B1-E890-491E-056A-1D168F34450A}"/>
                </a:ext>
              </a:extLst>
            </p:cNvPr>
            <p:cNvSpPr txBox="1"/>
            <p:nvPr/>
          </p:nvSpPr>
          <p:spPr>
            <a:xfrm>
              <a:off x="5254" y="284903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Center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023FBE-42E4-97DE-EA65-D9A13F772A5B}"/>
                </a:ext>
              </a:extLst>
            </p:cNvPr>
            <p:cNvSpPr txBox="1"/>
            <p:nvPr/>
          </p:nvSpPr>
          <p:spPr>
            <a:xfrm>
              <a:off x="0" y="354889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Five Island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E857AC-6EF5-8161-86A6-BBAA21DAF584}"/>
                </a:ext>
              </a:extLst>
            </p:cNvPr>
            <p:cNvSpPr/>
            <p:nvPr/>
          </p:nvSpPr>
          <p:spPr>
            <a:xfrm>
              <a:off x="2688565" y="583814"/>
              <a:ext cx="151453" cy="49734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60EF31-8728-BA71-19B8-DC89255DD341}"/>
                </a:ext>
              </a:extLst>
            </p:cNvPr>
            <p:cNvSpPr/>
            <p:nvPr/>
          </p:nvSpPr>
          <p:spPr>
            <a:xfrm>
              <a:off x="3123502" y="2967222"/>
              <a:ext cx="136465" cy="13296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09FC21-F8CE-DD4A-435D-81B38ED2892C}"/>
                </a:ext>
              </a:extLst>
            </p:cNvPr>
            <p:cNvSpPr/>
            <p:nvPr/>
          </p:nvSpPr>
          <p:spPr>
            <a:xfrm>
              <a:off x="1624140" y="2902031"/>
              <a:ext cx="256876" cy="263347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D0B206-2A45-7629-AC1B-71EFB8092CB0}"/>
                </a:ext>
              </a:extLst>
            </p:cNvPr>
            <p:cNvSpPr/>
            <p:nvPr/>
          </p:nvSpPr>
          <p:spPr>
            <a:xfrm>
              <a:off x="1668290" y="3647154"/>
              <a:ext cx="168575" cy="172822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1B816A-7C36-EA88-D289-353BCC2E61E2}"/>
                </a:ext>
              </a:extLst>
            </p:cNvPr>
            <p:cNvSpPr/>
            <p:nvPr/>
          </p:nvSpPr>
          <p:spPr>
            <a:xfrm>
              <a:off x="3087687" y="3622465"/>
              <a:ext cx="216739" cy="222199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A2F131-0E6E-652C-1DAD-A5D4430E2597}"/>
                </a:ext>
              </a:extLst>
            </p:cNvPr>
            <p:cNvSpPr/>
            <p:nvPr/>
          </p:nvSpPr>
          <p:spPr>
            <a:xfrm>
              <a:off x="4978371" y="4492108"/>
              <a:ext cx="144493" cy="148133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584C5D-1665-EE75-CF64-908CEDD8EE72}"/>
                </a:ext>
              </a:extLst>
            </p:cNvPr>
            <p:cNvSpPr/>
            <p:nvPr/>
          </p:nvSpPr>
          <p:spPr>
            <a:xfrm>
              <a:off x="3095405" y="4458763"/>
              <a:ext cx="192657" cy="19751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4946E6-67C1-D0CA-06BD-D9EA4F70089E}"/>
                </a:ext>
              </a:extLst>
            </p:cNvPr>
            <p:cNvSpPr/>
            <p:nvPr/>
          </p:nvSpPr>
          <p:spPr>
            <a:xfrm>
              <a:off x="3125820" y="5233658"/>
              <a:ext cx="112383" cy="11521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A7B2B3-49F4-0E7D-6AC4-010BBEEE4C11}"/>
                </a:ext>
              </a:extLst>
            </p:cNvPr>
            <p:cNvSpPr/>
            <p:nvPr/>
          </p:nvSpPr>
          <p:spPr>
            <a:xfrm>
              <a:off x="4649895" y="4879785"/>
              <a:ext cx="802737" cy="82296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EB7B53-48B5-E259-93FA-94D8358C4752}"/>
                </a:ext>
              </a:extLst>
            </p:cNvPr>
            <p:cNvSpPr/>
            <p:nvPr/>
          </p:nvSpPr>
          <p:spPr>
            <a:xfrm>
              <a:off x="3524385" y="4154695"/>
              <a:ext cx="802737" cy="82296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5D7DDEF-F05E-FCA7-2C9C-349A376611B7}"/>
                </a:ext>
              </a:extLst>
            </p:cNvPr>
            <p:cNvSpPr/>
            <p:nvPr/>
          </p:nvSpPr>
          <p:spPr>
            <a:xfrm>
              <a:off x="2076164" y="2783249"/>
              <a:ext cx="489670" cy="50200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41B1B3-CD53-6FB8-E3C3-1EBF2FE9687D}"/>
                </a:ext>
              </a:extLst>
            </p:cNvPr>
            <p:cNvSpPr/>
            <p:nvPr/>
          </p:nvSpPr>
          <p:spPr>
            <a:xfrm>
              <a:off x="3857520" y="2962733"/>
              <a:ext cx="136465" cy="13990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2E229B-33DF-42C8-3647-93E355821D72}"/>
                </a:ext>
              </a:extLst>
            </p:cNvPr>
            <p:cNvSpPr/>
            <p:nvPr/>
          </p:nvSpPr>
          <p:spPr>
            <a:xfrm>
              <a:off x="3730117" y="3511813"/>
              <a:ext cx="409396" cy="41971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E0FA80-34BB-949D-B92D-C1F7439133C1}"/>
                </a:ext>
              </a:extLst>
            </p:cNvPr>
            <p:cNvSpPr/>
            <p:nvPr/>
          </p:nvSpPr>
          <p:spPr>
            <a:xfrm>
              <a:off x="5455016" y="4233492"/>
              <a:ext cx="610080" cy="62545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002088-49AD-2A31-2F76-FD56D1D31948}"/>
                </a:ext>
              </a:extLst>
            </p:cNvPr>
            <p:cNvSpPr/>
            <p:nvPr/>
          </p:nvSpPr>
          <p:spPr>
            <a:xfrm>
              <a:off x="2290131" y="3729619"/>
              <a:ext cx="32109" cy="3657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7522145-3128-513E-E192-2C97DF58B8B2}"/>
                </a:ext>
              </a:extLst>
            </p:cNvPr>
            <p:cNvSpPr/>
            <p:nvPr/>
          </p:nvSpPr>
          <p:spPr>
            <a:xfrm>
              <a:off x="3851179" y="5227614"/>
              <a:ext cx="144493" cy="14813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087B207-12B2-BA32-2701-6A89E4D014EB}"/>
                </a:ext>
              </a:extLst>
            </p:cNvPr>
            <p:cNvSpPr/>
            <p:nvPr/>
          </p:nvSpPr>
          <p:spPr>
            <a:xfrm>
              <a:off x="5678199" y="5219384"/>
              <a:ext cx="160547" cy="164592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F2ADC7-DA77-CFE5-CA80-C0D0FF17996F}"/>
                </a:ext>
              </a:extLst>
            </p:cNvPr>
            <p:cNvSpPr/>
            <p:nvPr/>
          </p:nvSpPr>
          <p:spPr>
            <a:xfrm>
              <a:off x="4372220" y="584922"/>
              <a:ext cx="151453" cy="49734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FD5D37-3EB0-037B-C42C-1CD574DB9700}"/>
                </a:ext>
              </a:extLst>
            </p:cNvPr>
            <p:cNvSpPr/>
            <p:nvPr/>
          </p:nvSpPr>
          <p:spPr>
            <a:xfrm>
              <a:off x="6171967" y="583813"/>
              <a:ext cx="151453" cy="49734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1475E9-9E3C-C0FE-C412-2615AFC07DE1}"/>
                </a:ext>
              </a:extLst>
            </p:cNvPr>
            <p:cNvGrpSpPr/>
            <p:nvPr/>
          </p:nvGrpSpPr>
          <p:grpSpPr>
            <a:xfrm>
              <a:off x="7195449" y="2487688"/>
              <a:ext cx="2779624" cy="3251265"/>
              <a:chOff x="7208506" y="2540126"/>
              <a:chExt cx="2779624" cy="325126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641FAF7-FED3-07B7-AB32-3BFC8FD13578}"/>
                  </a:ext>
                </a:extLst>
              </p:cNvPr>
              <p:cNvGrpSpPr/>
              <p:nvPr/>
            </p:nvGrpSpPr>
            <p:grpSpPr>
              <a:xfrm>
                <a:off x="7383848" y="2849039"/>
                <a:ext cx="2423131" cy="2942352"/>
                <a:chOff x="7153914" y="2790535"/>
                <a:chExt cx="2423131" cy="2942352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73BAAFB-B806-14AC-1F30-E212B04808B9}"/>
                    </a:ext>
                  </a:extLst>
                </p:cNvPr>
                <p:cNvSpPr/>
                <p:nvPr/>
              </p:nvSpPr>
              <p:spPr>
                <a:xfrm>
                  <a:off x="8284820" y="3441391"/>
                  <a:ext cx="874983" cy="897026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375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63B1628-18C6-638C-90B0-4E12D4D9F3CB}"/>
                    </a:ext>
                  </a:extLst>
                </p:cNvPr>
                <p:cNvSpPr/>
                <p:nvPr/>
              </p:nvSpPr>
              <p:spPr>
                <a:xfrm>
                  <a:off x="7315986" y="3441391"/>
                  <a:ext cx="850901" cy="87233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75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D1D85420-425A-4574-9C70-D9D5A49A5C4B}"/>
                    </a:ext>
                  </a:extLst>
                </p:cNvPr>
                <p:cNvSpPr/>
                <p:nvPr/>
              </p:nvSpPr>
              <p:spPr>
                <a:xfrm>
                  <a:off x="7460720" y="4400484"/>
                  <a:ext cx="561916" cy="576072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50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C53822-37CD-55BE-43E4-EF2A29373124}"/>
                    </a:ext>
                  </a:extLst>
                </p:cNvPr>
                <p:cNvSpPr/>
                <p:nvPr/>
              </p:nvSpPr>
              <p:spPr>
                <a:xfrm>
                  <a:off x="7582232" y="5062095"/>
                  <a:ext cx="297815" cy="30531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96EB5D-F764-2DC3-CB43-C6C641427EC8}"/>
                    </a:ext>
                  </a:extLst>
                </p:cNvPr>
                <p:cNvSpPr txBox="1"/>
                <p:nvPr/>
              </p:nvSpPr>
              <p:spPr>
                <a:xfrm>
                  <a:off x="7186440" y="502661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B5F6CF8-92FA-0056-09D8-2BD893E1FD2E}"/>
                    </a:ext>
                  </a:extLst>
                </p:cNvPr>
                <p:cNvSpPr/>
                <p:nvPr/>
              </p:nvSpPr>
              <p:spPr>
                <a:xfrm>
                  <a:off x="7680998" y="5498807"/>
                  <a:ext cx="85090" cy="87234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6A937FE-ACF8-77AE-8840-64A3A6B21573}"/>
                    </a:ext>
                  </a:extLst>
                </p:cNvPr>
                <p:cNvSpPr txBox="1"/>
                <p:nvPr/>
              </p:nvSpPr>
              <p:spPr>
                <a:xfrm>
                  <a:off x="7170879" y="535430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7A14BA37-CC72-2728-5D22-1AB57E1A334B}"/>
                    </a:ext>
                  </a:extLst>
                </p:cNvPr>
                <p:cNvSpPr/>
                <p:nvPr/>
              </p:nvSpPr>
              <p:spPr>
                <a:xfrm>
                  <a:off x="8421284" y="4379910"/>
                  <a:ext cx="602053" cy="617220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FB0D4B4-363E-A309-27A8-0CCF4B37E332}"/>
                    </a:ext>
                  </a:extLst>
                </p:cNvPr>
                <p:cNvSpPr txBox="1"/>
                <p:nvPr/>
              </p:nvSpPr>
              <p:spPr>
                <a:xfrm>
                  <a:off x="8977075" y="4520751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275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0BCB127B-FC2C-1EE1-ADFF-B5EBD3142695}"/>
                    </a:ext>
                  </a:extLst>
                </p:cNvPr>
                <p:cNvSpPr/>
                <p:nvPr/>
              </p:nvSpPr>
              <p:spPr>
                <a:xfrm>
                  <a:off x="8611108" y="5131064"/>
                  <a:ext cx="216739" cy="222199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162AAC7-0225-30D8-4FFF-BE2C84A49BD2}"/>
                    </a:ext>
                  </a:extLst>
                </p:cNvPr>
                <p:cNvSpPr txBox="1"/>
                <p:nvPr/>
              </p:nvSpPr>
              <p:spPr>
                <a:xfrm>
                  <a:off x="8977075" y="5036544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F0A19420-AAE4-1DC5-2109-308781F909E6}"/>
                    </a:ext>
                  </a:extLst>
                </p:cNvPr>
                <p:cNvSpPr/>
                <p:nvPr/>
              </p:nvSpPr>
              <p:spPr>
                <a:xfrm>
                  <a:off x="8663285" y="5470827"/>
                  <a:ext cx="112383" cy="115214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AF65C7F-47FF-A2A3-AAB0-41DB7809DFC4}"/>
                    </a:ext>
                  </a:extLst>
                </p:cNvPr>
                <p:cNvSpPr txBox="1"/>
                <p:nvPr/>
              </p:nvSpPr>
              <p:spPr>
                <a:xfrm>
                  <a:off x="9023337" y="5363555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50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E923457-4E30-285B-A6D2-6FA26C163306}"/>
                    </a:ext>
                  </a:extLst>
                </p:cNvPr>
                <p:cNvSpPr txBox="1"/>
                <p:nvPr/>
              </p:nvSpPr>
              <p:spPr>
                <a:xfrm>
                  <a:off x="8137168" y="2795060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Bigmouth Buffalo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BE57C88-C79C-1A20-100B-B2FEF8DCC8EB}"/>
                    </a:ext>
                  </a:extLst>
                </p:cNvPr>
                <p:cNvSpPr txBox="1"/>
                <p:nvPr/>
              </p:nvSpPr>
              <p:spPr>
                <a:xfrm>
                  <a:off x="7153914" y="2790535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Common Carp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178DAB8-D34B-D0CF-5B8A-2E51E5B859A2}"/>
                  </a:ext>
                </a:extLst>
              </p:cNvPr>
              <p:cNvSpPr txBox="1"/>
              <p:nvPr/>
            </p:nvSpPr>
            <p:spPr>
              <a:xfrm>
                <a:off x="7208506" y="2540126"/>
                <a:ext cx="277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Biomass Removed (kg ha</a:t>
                </a:r>
                <a:r>
                  <a:rPr lang="en-US" b="1" baseline="30000" dirty="0"/>
                  <a:t>-1</a:t>
                </a:r>
                <a:r>
                  <a:rPr lang="en-US" b="1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343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AB724-6642-61A4-6299-691CB16C40D4}"/>
              </a:ext>
            </a:extLst>
          </p:cNvPr>
          <p:cNvGrpSpPr/>
          <p:nvPr/>
        </p:nvGrpSpPr>
        <p:grpSpPr>
          <a:xfrm>
            <a:off x="-12640" y="220348"/>
            <a:ext cx="9987713" cy="5518605"/>
            <a:chOff x="-12640" y="220348"/>
            <a:chExt cx="9987713" cy="5518605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2457F5-46AC-7CE6-BE66-B2F3EE73F06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422992" y="5291265"/>
              <a:ext cx="5699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84548A-5605-6A71-89CB-4910278897E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22993" y="4557519"/>
              <a:ext cx="5689759" cy="8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18DF10C-577F-59B9-AA45-426B0B1D3045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1422991" y="303370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62033D-7CBF-1068-8635-90EE01E35D6E}"/>
                </a:ext>
              </a:extLst>
            </p:cNvPr>
            <p:cNvCxnSpPr>
              <a:cxnSpLocks/>
            </p:cNvCxnSpPr>
            <p:nvPr/>
          </p:nvCxnSpPr>
          <p:spPr>
            <a:xfrm>
              <a:off x="1422991" y="374279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25F597A-C8D8-DF7D-24CE-06A33BB0E42A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1405098" y="2361373"/>
              <a:ext cx="5723363" cy="133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4AB2D58-DB57-2508-A10C-DF62F40AF958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1405098" y="1622689"/>
              <a:ext cx="5723363" cy="40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2B0FC7E-4441-7CF6-41EA-8C6403CD327D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1405097" y="981893"/>
              <a:ext cx="5723364" cy="228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A6609C-0EBB-98FB-61C2-FC18D5F434E8}"/>
                </a:ext>
              </a:extLst>
            </p:cNvPr>
            <p:cNvSpPr/>
            <p:nvPr/>
          </p:nvSpPr>
          <p:spPr>
            <a:xfrm>
              <a:off x="672179" y="408925"/>
              <a:ext cx="6456282" cy="533002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A9BF83-CB7B-156F-3CFC-6A500F437D92}"/>
                </a:ext>
              </a:extLst>
            </p:cNvPr>
            <p:cNvSpPr txBox="1"/>
            <p:nvPr/>
          </p:nvSpPr>
          <p:spPr>
            <a:xfrm>
              <a:off x="-12640" y="797227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Blue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9CF25-B3CE-6501-1697-A47145FD5194}"/>
                </a:ext>
              </a:extLst>
            </p:cNvPr>
            <p:cNvSpPr txBox="1"/>
            <p:nvPr/>
          </p:nvSpPr>
          <p:spPr>
            <a:xfrm>
              <a:off x="5254" y="4372853"/>
              <a:ext cx="14177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North Twin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746FE-EC7D-6B03-82BE-BA32ED227FC5}"/>
                </a:ext>
              </a:extLst>
            </p:cNvPr>
            <p:cNvSpPr txBox="1"/>
            <p:nvPr/>
          </p:nvSpPr>
          <p:spPr>
            <a:xfrm>
              <a:off x="5254" y="5106599"/>
              <a:ext cx="14177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Silver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40C9A7-9E45-EA23-8C2C-65B092FFCE7D}"/>
                </a:ext>
              </a:extLst>
            </p:cNvPr>
            <p:cNvSpPr txBox="1"/>
            <p:nvPr/>
          </p:nvSpPr>
          <p:spPr>
            <a:xfrm>
              <a:off x="-12639" y="2176707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Storm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81AEA8-F6C6-EEDF-E971-01FC2745B0E8}"/>
                </a:ext>
              </a:extLst>
            </p:cNvPr>
            <p:cNvSpPr txBox="1"/>
            <p:nvPr/>
          </p:nvSpPr>
          <p:spPr>
            <a:xfrm>
              <a:off x="-12640" y="1438023"/>
              <a:ext cx="14177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South Twin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73415F-540D-F4DC-5863-D57D69D17281}"/>
                </a:ext>
              </a:extLst>
            </p:cNvPr>
            <p:cNvSpPr txBox="1"/>
            <p:nvPr/>
          </p:nvSpPr>
          <p:spPr>
            <a:xfrm>
              <a:off x="2072022" y="222005"/>
              <a:ext cx="13816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43F00E-C941-4CE3-9596-36362D13FD7E}"/>
                </a:ext>
              </a:extLst>
            </p:cNvPr>
            <p:cNvSpPr txBox="1"/>
            <p:nvPr/>
          </p:nvSpPr>
          <p:spPr>
            <a:xfrm>
              <a:off x="3814516" y="222005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E93781-2FF7-87C1-5532-C46FF5140355}"/>
                </a:ext>
              </a:extLst>
            </p:cNvPr>
            <p:cNvSpPr txBox="1"/>
            <p:nvPr/>
          </p:nvSpPr>
          <p:spPr>
            <a:xfrm>
              <a:off x="5609854" y="220348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20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FC71B1-E890-491E-056A-1D168F34450A}"/>
                </a:ext>
              </a:extLst>
            </p:cNvPr>
            <p:cNvSpPr txBox="1"/>
            <p:nvPr/>
          </p:nvSpPr>
          <p:spPr>
            <a:xfrm>
              <a:off x="5254" y="284903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Center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023FBE-42E4-97DE-EA65-D9A13F772A5B}"/>
                </a:ext>
              </a:extLst>
            </p:cNvPr>
            <p:cNvSpPr txBox="1"/>
            <p:nvPr/>
          </p:nvSpPr>
          <p:spPr>
            <a:xfrm>
              <a:off x="0" y="354889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Five Island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E857AC-6EF5-8161-86A6-BBAA21DAF584}"/>
                </a:ext>
              </a:extLst>
            </p:cNvPr>
            <p:cNvSpPr/>
            <p:nvPr/>
          </p:nvSpPr>
          <p:spPr>
            <a:xfrm>
              <a:off x="2688565" y="583814"/>
              <a:ext cx="151453" cy="49734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60EF31-8728-BA71-19B8-DC89255DD341}"/>
                </a:ext>
              </a:extLst>
            </p:cNvPr>
            <p:cNvSpPr/>
            <p:nvPr/>
          </p:nvSpPr>
          <p:spPr>
            <a:xfrm>
              <a:off x="3123502" y="2967222"/>
              <a:ext cx="136465" cy="13296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09FC21-F8CE-DD4A-435D-81B38ED2892C}"/>
                </a:ext>
              </a:extLst>
            </p:cNvPr>
            <p:cNvSpPr/>
            <p:nvPr/>
          </p:nvSpPr>
          <p:spPr>
            <a:xfrm>
              <a:off x="1624140" y="2902031"/>
              <a:ext cx="256876" cy="263347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D0B206-2A45-7629-AC1B-71EFB8092CB0}"/>
                </a:ext>
              </a:extLst>
            </p:cNvPr>
            <p:cNvSpPr/>
            <p:nvPr/>
          </p:nvSpPr>
          <p:spPr>
            <a:xfrm>
              <a:off x="1668290" y="3647154"/>
              <a:ext cx="168575" cy="172822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1B816A-7C36-EA88-D289-353BCC2E61E2}"/>
                </a:ext>
              </a:extLst>
            </p:cNvPr>
            <p:cNvSpPr/>
            <p:nvPr/>
          </p:nvSpPr>
          <p:spPr>
            <a:xfrm>
              <a:off x="3087687" y="3622465"/>
              <a:ext cx="216739" cy="222199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A2F131-0E6E-652C-1DAD-A5D4430E2597}"/>
                </a:ext>
              </a:extLst>
            </p:cNvPr>
            <p:cNvSpPr/>
            <p:nvPr/>
          </p:nvSpPr>
          <p:spPr>
            <a:xfrm>
              <a:off x="4978371" y="4492108"/>
              <a:ext cx="144493" cy="148133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584C5D-1665-EE75-CF64-908CEDD8EE72}"/>
                </a:ext>
              </a:extLst>
            </p:cNvPr>
            <p:cNvSpPr/>
            <p:nvPr/>
          </p:nvSpPr>
          <p:spPr>
            <a:xfrm>
              <a:off x="3095405" y="4458763"/>
              <a:ext cx="192657" cy="19751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4946E6-67C1-D0CA-06BD-D9EA4F70089E}"/>
                </a:ext>
              </a:extLst>
            </p:cNvPr>
            <p:cNvSpPr/>
            <p:nvPr/>
          </p:nvSpPr>
          <p:spPr>
            <a:xfrm>
              <a:off x="3125820" y="5233658"/>
              <a:ext cx="112383" cy="11521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A7B2B3-49F4-0E7D-6AC4-010BBEEE4C11}"/>
                </a:ext>
              </a:extLst>
            </p:cNvPr>
            <p:cNvSpPr/>
            <p:nvPr/>
          </p:nvSpPr>
          <p:spPr>
            <a:xfrm>
              <a:off x="4649895" y="4879785"/>
              <a:ext cx="802737" cy="82296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EB7B53-48B5-E259-93FA-94D8358C4752}"/>
                </a:ext>
              </a:extLst>
            </p:cNvPr>
            <p:cNvSpPr/>
            <p:nvPr/>
          </p:nvSpPr>
          <p:spPr>
            <a:xfrm>
              <a:off x="3524385" y="4154695"/>
              <a:ext cx="802737" cy="82296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5D7DDEF-F05E-FCA7-2C9C-349A376611B7}"/>
                </a:ext>
              </a:extLst>
            </p:cNvPr>
            <p:cNvSpPr/>
            <p:nvPr/>
          </p:nvSpPr>
          <p:spPr>
            <a:xfrm>
              <a:off x="2076164" y="2783249"/>
              <a:ext cx="489670" cy="50200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41B1B3-CD53-6FB8-E3C3-1EBF2FE9687D}"/>
                </a:ext>
              </a:extLst>
            </p:cNvPr>
            <p:cNvSpPr/>
            <p:nvPr/>
          </p:nvSpPr>
          <p:spPr>
            <a:xfrm>
              <a:off x="3857520" y="2962733"/>
              <a:ext cx="136465" cy="13990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2E229B-33DF-42C8-3647-93E355821D72}"/>
                </a:ext>
              </a:extLst>
            </p:cNvPr>
            <p:cNvSpPr/>
            <p:nvPr/>
          </p:nvSpPr>
          <p:spPr>
            <a:xfrm>
              <a:off x="3730117" y="3511813"/>
              <a:ext cx="409396" cy="41971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E0FA80-34BB-949D-B92D-C1F7439133C1}"/>
                </a:ext>
              </a:extLst>
            </p:cNvPr>
            <p:cNvSpPr/>
            <p:nvPr/>
          </p:nvSpPr>
          <p:spPr>
            <a:xfrm>
              <a:off x="5455016" y="4233492"/>
              <a:ext cx="610080" cy="62545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002088-49AD-2A31-2F76-FD56D1D31948}"/>
                </a:ext>
              </a:extLst>
            </p:cNvPr>
            <p:cNvSpPr/>
            <p:nvPr/>
          </p:nvSpPr>
          <p:spPr>
            <a:xfrm>
              <a:off x="2290131" y="3729619"/>
              <a:ext cx="32109" cy="3657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7522145-3128-513E-E192-2C97DF58B8B2}"/>
                </a:ext>
              </a:extLst>
            </p:cNvPr>
            <p:cNvSpPr/>
            <p:nvPr/>
          </p:nvSpPr>
          <p:spPr>
            <a:xfrm>
              <a:off x="3851179" y="5227614"/>
              <a:ext cx="144493" cy="14813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087B207-12B2-BA32-2701-6A89E4D014EB}"/>
                </a:ext>
              </a:extLst>
            </p:cNvPr>
            <p:cNvSpPr/>
            <p:nvPr/>
          </p:nvSpPr>
          <p:spPr>
            <a:xfrm>
              <a:off x="5678199" y="5219384"/>
              <a:ext cx="160547" cy="164592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F2ADC7-DA77-CFE5-CA80-C0D0FF17996F}"/>
                </a:ext>
              </a:extLst>
            </p:cNvPr>
            <p:cNvSpPr/>
            <p:nvPr/>
          </p:nvSpPr>
          <p:spPr>
            <a:xfrm>
              <a:off x="4372220" y="584922"/>
              <a:ext cx="151453" cy="49734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FD5D37-3EB0-037B-C42C-1CD574DB9700}"/>
                </a:ext>
              </a:extLst>
            </p:cNvPr>
            <p:cNvSpPr/>
            <p:nvPr/>
          </p:nvSpPr>
          <p:spPr>
            <a:xfrm>
              <a:off x="6171967" y="583813"/>
              <a:ext cx="151453" cy="497349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7F22628-1B92-55CD-FCD2-BEA7BC7EF2B2}"/>
                </a:ext>
              </a:extLst>
            </p:cNvPr>
            <p:cNvSpPr/>
            <p:nvPr/>
          </p:nvSpPr>
          <p:spPr>
            <a:xfrm>
              <a:off x="1881016" y="698615"/>
              <a:ext cx="4847399" cy="1846397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REFERENCE</a:t>
              </a:r>
              <a:r>
                <a:rPr lang="en-US" dirty="0"/>
                <a:t> 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A54921A-FDB9-145C-BC4B-F4559DFF39E7}"/>
                </a:ext>
              </a:extLst>
            </p:cNvPr>
            <p:cNvGrpSpPr/>
            <p:nvPr/>
          </p:nvGrpSpPr>
          <p:grpSpPr>
            <a:xfrm>
              <a:off x="7195449" y="2487688"/>
              <a:ext cx="2779624" cy="3251265"/>
              <a:chOff x="7208506" y="2540126"/>
              <a:chExt cx="2779624" cy="3251265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C876283-8839-FA59-6554-F8FA9B24D1F7}"/>
                  </a:ext>
                </a:extLst>
              </p:cNvPr>
              <p:cNvGrpSpPr/>
              <p:nvPr/>
            </p:nvGrpSpPr>
            <p:grpSpPr>
              <a:xfrm>
                <a:off x="7383848" y="2849039"/>
                <a:ext cx="2423131" cy="2942352"/>
                <a:chOff x="7153914" y="2790535"/>
                <a:chExt cx="2423131" cy="2942352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CE999806-3535-A2FD-6BE6-88A533C4BAF4}"/>
                    </a:ext>
                  </a:extLst>
                </p:cNvPr>
                <p:cNvSpPr/>
                <p:nvPr/>
              </p:nvSpPr>
              <p:spPr>
                <a:xfrm>
                  <a:off x="8284820" y="3441391"/>
                  <a:ext cx="874983" cy="897026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375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1DA8773-2B1B-65EE-0BAF-D2D32D06D938}"/>
                    </a:ext>
                  </a:extLst>
                </p:cNvPr>
                <p:cNvSpPr/>
                <p:nvPr/>
              </p:nvSpPr>
              <p:spPr>
                <a:xfrm>
                  <a:off x="7315986" y="3441391"/>
                  <a:ext cx="850901" cy="87233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75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08B61F5-7283-902C-C89B-1C47BB216E45}"/>
                    </a:ext>
                  </a:extLst>
                </p:cNvPr>
                <p:cNvSpPr/>
                <p:nvPr/>
              </p:nvSpPr>
              <p:spPr>
                <a:xfrm>
                  <a:off x="7460720" y="4400484"/>
                  <a:ext cx="561916" cy="576072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50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F45D2F2-6DA2-8272-5EDF-9752495BA75C}"/>
                    </a:ext>
                  </a:extLst>
                </p:cNvPr>
                <p:cNvSpPr/>
                <p:nvPr/>
              </p:nvSpPr>
              <p:spPr>
                <a:xfrm>
                  <a:off x="7582232" y="5062095"/>
                  <a:ext cx="297815" cy="30531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F214555-3AB8-5989-6831-8C848F2C00D9}"/>
                    </a:ext>
                  </a:extLst>
                </p:cNvPr>
                <p:cNvSpPr txBox="1"/>
                <p:nvPr/>
              </p:nvSpPr>
              <p:spPr>
                <a:xfrm>
                  <a:off x="7186440" y="502661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5EC7FD1-5702-641B-8C5E-A70DD3E46C87}"/>
                    </a:ext>
                  </a:extLst>
                </p:cNvPr>
                <p:cNvSpPr/>
                <p:nvPr/>
              </p:nvSpPr>
              <p:spPr>
                <a:xfrm>
                  <a:off x="7680998" y="5498807"/>
                  <a:ext cx="85090" cy="87234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9DD83A2-D4EF-ECF4-B664-00397F6426BB}"/>
                    </a:ext>
                  </a:extLst>
                </p:cNvPr>
                <p:cNvSpPr txBox="1"/>
                <p:nvPr/>
              </p:nvSpPr>
              <p:spPr>
                <a:xfrm>
                  <a:off x="7170879" y="535430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8618E0AD-50F4-4B07-E7EE-D79440EC933B}"/>
                    </a:ext>
                  </a:extLst>
                </p:cNvPr>
                <p:cNvSpPr/>
                <p:nvPr/>
              </p:nvSpPr>
              <p:spPr>
                <a:xfrm>
                  <a:off x="8421284" y="4379910"/>
                  <a:ext cx="602053" cy="617220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4C6BCA1-C108-1C22-BFE5-4B0A57E90F87}"/>
                    </a:ext>
                  </a:extLst>
                </p:cNvPr>
                <p:cNvSpPr txBox="1"/>
                <p:nvPr/>
              </p:nvSpPr>
              <p:spPr>
                <a:xfrm>
                  <a:off x="8977075" y="4520751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275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763FC54-FD6A-0B36-10DA-096262DF6214}"/>
                    </a:ext>
                  </a:extLst>
                </p:cNvPr>
                <p:cNvSpPr/>
                <p:nvPr/>
              </p:nvSpPr>
              <p:spPr>
                <a:xfrm>
                  <a:off x="8611108" y="5131064"/>
                  <a:ext cx="216739" cy="222199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6251B65-EB06-19EA-EBDC-0B724FF96111}"/>
                    </a:ext>
                  </a:extLst>
                </p:cNvPr>
                <p:cNvSpPr txBox="1"/>
                <p:nvPr/>
              </p:nvSpPr>
              <p:spPr>
                <a:xfrm>
                  <a:off x="8977075" y="5036544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1D04ED5-4126-8CEF-ECE0-2C2818A829B3}"/>
                    </a:ext>
                  </a:extLst>
                </p:cNvPr>
                <p:cNvSpPr/>
                <p:nvPr/>
              </p:nvSpPr>
              <p:spPr>
                <a:xfrm>
                  <a:off x="8663285" y="5470827"/>
                  <a:ext cx="112383" cy="115214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A0E5C59-1454-14AD-1367-88F0386420A6}"/>
                    </a:ext>
                  </a:extLst>
                </p:cNvPr>
                <p:cNvSpPr txBox="1"/>
                <p:nvPr/>
              </p:nvSpPr>
              <p:spPr>
                <a:xfrm>
                  <a:off x="9023337" y="5363555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50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A9609865-FB20-6B2D-A632-9B7C2F721B53}"/>
                    </a:ext>
                  </a:extLst>
                </p:cNvPr>
                <p:cNvSpPr txBox="1"/>
                <p:nvPr/>
              </p:nvSpPr>
              <p:spPr>
                <a:xfrm>
                  <a:off x="8137168" y="2795060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Bigmouth Buffalo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625C072-2EC7-CCE1-6CC6-937504708E4A}"/>
                    </a:ext>
                  </a:extLst>
                </p:cNvPr>
                <p:cNvSpPr txBox="1"/>
                <p:nvPr/>
              </p:nvSpPr>
              <p:spPr>
                <a:xfrm>
                  <a:off x="7153914" y="2790535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Common Carp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834117C-7B33-C7F0-45E4-E94B34BC64A2}"/>
                  </a:ext>
                </a:extLst>
              </p:cNvPr>
              <p:cNvSpPr txBox="1"/>
              <p:nvPr/>
            </p:nvSpPr>
            <p:spPr>
              <a:xfrm>
                <a:off x="7208506" y="2540126"/>
                <a:ext cx="277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Biomass Removed (kg ha</a:t>
                </a:r>
                <a:r>
                  <a:rPr lang="en-US" b="1" baseline="30000" dirty="0"/>
                  <a:t>-1</a:t>
                </a:r>
                <a:r>
                  <a:rPr lang="en-US" b="1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619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39DF60EC-F5D2-5E8A-EE0E-DB9A41BE30C9}"/>
              </a:ext>
            </a:extLst>
          </p:cNvPr>
          <p:cNvGrpSpPr/>
          <p:nvPr/>
        </p:nvGrpSpPr>
        <p:grpSpPr>
          <a:xfrm>
            <a:off x="0" y="2214047"/>
            <a:ext cx="9975073" cy="3524906"/>
            <a:chOff x="0" y="2214047"/>
            <a:chExt cx="9975073" cy="3524906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2457F5-46AC-7CE6-BE66-B2F3EE73F06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1422992" y="5291265"/>
              <a:ext cx="569970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884548A-5605-6A71-89CB-4910278897ED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1422993" y="4557519"/>
              <a:ext cx="5689759" cy="86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18DF10C-577F-59B9-AA45-426B0B1D3045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>
              <a:off x="1422991" y="303370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C62033D-7CBF-1068-8635-90EE01E35D6E}"/>
                </a:ext>
              </a:extLst>
            </p:cNvPr>
            <p:cNvCxnSpPr>
              <a:cxnSpLocks/>
            </p:cNvCxnSpPr>
            <p:nvPr/>
          </p:nvCxnSpPr>
          <p:spPr>
            <a:xfrm>
              <a:off x="1422991" y="3742795"/>
              <a:ext cx="5699704" cy="102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A6609C-0EBB-98FB-61C2-FC18D5F434E8}"/>
                </a:ext>
              </a:extLst>
            </p:cNvPr>
            <p:cNvSpPr/>
            <p:nvPr/>
          </p:nvSpPr>
          <p:spPr>
            <a:xfrm>
              <a:off x="672179" y="2420465"/>
              <a:ext cx="6456282" cy="331848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9CF25-B3CE-6501-1697-A47145FD5194}"/>
                </a:ext>
              </a:extLst>
            </p:cNvPr>
            <p:cNvSpPr txBox="1"/>
            <p:nvPr/>
          </p:nvSpPr>
          <p:spPr>
            <a:xfrm>
              <a:off x="5254" y="4372853"/>
              <a:ext cx="141773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North Twin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3746FE-EC7D-6B03-82BE-BA32ED227FC5}"/>
                </a:ext>
              </a:extLst>
            </p:cNvPr>
            <p:cNvSpPr txBox="1"/>
            <p:nvPr/>
          </p:nvSpPr>
          <p:spPr>
            <a:xfrm>
              <a:off x="5254" y="5106599"/>
              <a:ext cx="141773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Silver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773415F-540D-F4DC-5863-D57D69D17281}"/>
                </a:ext>
              </a:extLst>
            </p:cNvPr>
            <p:cNvSpPr txBox="1"/>
            <p:nvPr/>
          </p:nvSpPr>
          <p:spPr>
            <a:xfrm>
              <a:off x="2096473" y="2215704"/>
              <a:ext cx="13816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18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F43F00E-C941-4CE3-9596-36362D13FD7E}"/>
                </a:ext>
              </a:extLst>
            </p:cNvPr>
            <p:cNvSpPr txBox="1"/>
            <p:nvPr/>
          </p:nvSpPr>
          <p:spPr>
            <a:xfrm>
              <a:off x="3838967" y="2215704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19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E93781-2FF7-87C1-5532-C46FF5140355}"/>
                </a:ext>
              </a:extLst>
            </p:cNvPr>
            <p:cNvSpPr txBox="1"/>
            <p:nvPr/>
          </p:nvSpPr>
          <p:spPr>
            <a:xfrm>
              <a:off x="5634305" y="2214047"/>
              <a:ext cx="137823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Summer 20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AFC71B1-E890-491E-056A-1D168F34450A}"/>
                </a:ext>
              </a:extLst>
            </p:cNvPr>
            <p:cNvSpPr txBox="1"/>
            <p:nvPr/>
          </p:nvSpPr>
          <p:spPr>
            <a:xfrm>
              <a:off x="5254" y="284903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Center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3023FBE-42E4-97DE-EA65-D9A13F772A5B}"/>
                </a:ext>
              </a:extLst>
            </p:cNvPr>
            <p:cNvSpPr txBox="1"/>
            <p:nvPr/>
          </p:nvSpPr>
          <p:spPr>
            <a:xfrm>
              <a:off x="0" y="3548899"/>
              <a:ext cx="141773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Five Island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EE857AC-6EF5-8161-86A6-BBAA21DAF584}"/>
                </a:ext>
              </a:extLst>
            </p:cNvPr>
            <p:cNvSpPr/>
            <p:nvPr/>
          </p:nvSpPr>
          <p:spPr>
            <a:xfrm>
              <a:off x="2688565" y="2560320"/>
              <a:ext cx="151453" cy="29969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60EF31-8728-BA71-19B8-DC89255DD341}"/>
                </a:ext>
              </a:extLst>
            </p:cNvPr>
            <p:cNvSpPr/>
            <p:nvPr/>
          </p:nvSpPr>
          <p:spPr>
            <a:xfrm>
              <a:off x="3123502" y="2967222"/>
              <a:ext cx="136465" cy="13296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609FC21-F8CE-DD4A-435D-81B38ED2892C}"/>
                </a:ext>
              </a:extLst>
            </p:cNvPr>
            <p:cNvSpPr/>
            <p:nvPr/>
          </p:nvSpPr>
          <p:spPr>
            <a:xfrm>
              <a:off x="1624140" y="2902031"/>
              <a:ext cx="256876" cy="263347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BD0B206-2A45-7629-AC1B-71EFB8092CB0}"/>
                </a:ext>
              </a:extLst>
            </p:cNvPr>
            <p:cNvSpPr/>
            <p:nvPr/>
          </p:nvSpPr>
          <p:spPr>
            <a:xfrm>
              <a:off x="1668290" y="3647154"/>
              <a:ext cx="168575" cy="172822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C1B816A-7C36-EA88-D289-353BCC2E61E2}"/>
                </a:ext>
              </a:extLst>
            </p:cNvPr>
            <p:cNvSpPr/>
            <p:nvPr/>
          </p:nvSpPr>
          <p:spPr>
            <a:xfrm>
              <a:off x="3087687" y="3622465"/>
              <a:ext cx="216739" cy="222199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2A2F131-0E6E-652C-1DAD-A5D4430E2597}"/>
                </a:ext>
              </a:extLst>
            </p:cNvPr>
            <p:cNvSpPr/>
            <p:nvPr/>
          </p:nvSpPr>
          <p:spPr>
            <a:xfrm>
              <a:off x="4978371" y="4492108"/>
              <a:ext cx="144493" cy="148133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C584C5D-1665-EE75-CF64-908CEDD8EE72}"/>
                </a:ext>
              </a:extLst>
            </p:cNvPr>
            <p:cNvSpPr/>
            <p:nvPr/>
          </p:nvSpPr>
          <p:spPr>
            <a:xfrm>
              <a:off x="3095405" y="4458763"/>
              <a:ext cx="192657" cy="19751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14946E6-67C1-D0CA-06BD-D9EA4F70089E}"/>
                </a:ext>
              </a:extLst>
            </p:cNvPr>
            <p:cNvSpPr/>
            <p:nvPr/>
          </p:nvSpPr>
          <p:spPr>
            <a:xfrm>
              <a:off x="3125820" y="5233658"/>
              <a:ext cx="112383" cy="115214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EA7B2B3-49F4-0E7D-6AC4-010BBEEE4C11}"/>
                </a:ext>
              </a:extLst>
            </p:cNvPr>
            <p:cNvSpPr/>
            <p:nvPr/>
          </p:nvSpPr>
          <p:spPr>
            <a:xfrm>
              <a:off x="4649895" y="4879785"/>
              <a:ext cx="802737" cy="822960"/>
            </a:xfrm>
            <a:prstGeom prst="ellipse">
              <a:avLst/>
            </a:prstGeom>
            <a:solidFill>
              <a:srgbClr val="60B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5EB7B53-48B5-E259-93FA-94D8358C4752}"/>
                </a:ext>
              </a:extLst>
            </p:cNvPr>
            <p:cNvSpPr/>
            <p:nvPr/>
          </p:nvSpPr>
          <p:spPr>
            <a:xfrm>
              <a:off x="3524385" y="4154695"/>
              <a:ext cx="802737" cy="82296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5D7DDEF-F05E-FCA7-2C9C-349A376611B7}"/>
                </a:ext>
              </a:extLst>
            </p:cNvPr>
            <p:cNvSpPr/>
            <p:nvPr/>
          </p:nvSpPr>
          <p:spPr>
            <a:xfrm>
              <a:off x="2076164" y="2783249"/>
              <a:ext cx="489670" cy="50200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441B1B3-CD53-6FB8-E3C3-1EBF2FE9687D}"/>
                </a:ext>
              </a:extLst>
            </p:cNvPr>
            <p:cNvSpPr/>
            <p:nvPr/>
          </p:nvSpPr>
          <p:spPr>
            <a:xfrm>
              <a:off x="3857520" y="2962733"/>
              <a:ext cx="136465" cy="13990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92E229B-33DF-42C8-3647-93E355821D72}"/>
                </a:ext>
              </a:extLst>
            </p:cNvPr>
            <p:cNvSpPr/>
            <p:nvPr/>
          </p:nvSpPr>
          <p:spPr>
            <a:xfrm>
              <a:off x="3730117" y="3511813"/>
              <a:ext cx="409396" cy="41971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8E0FA80-34BB-949D-B92D-C1F7439133C1}"/>
                </a:ext>
              </a:extLst>
            </p:cNvPr>
            <p:cNvSpPr/>
            <p:nvPr/>
          </p:nvSpPr>
          <p:spPr>
            <a:xfrm>
              <a:off x="5455016" y="4233492"/>
              <a:ext cx="610080" cy="625450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1002088-49AD-2A31-2F76-FD56D1D31948}"/>
                </a:ext>
              </a:extLst>
            </p:cNvPr>
            <p:cNvSpPr/>
            <p:nvPr/>
          </p:nvSpPr>
          <p:spPr>
            <a:xfrm>
              <a:off x="2290131" y="3729619"/>
              <a:ext cx="32109" cy="36576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7522145-3128-513E-E192-2C97DF58B8B2}"/>
                </a:ext>
              </a:extLst>
            </p:cNvPr>
            <p:cNvSpPr/>
            <p:nvPr/>
          </p:nvSpPr>
          <p:spPr>
            <a:xfrm>
              <a:off x="3851179" y="5227614"/>
              <a:ext cx="144493" cy="148133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087B207-12B2-BA32-2701-6A89E4D014EB}"/>
                </a:ext>
              </a:extLst>
            </p:cNvPr>
            <p:cNvSpPr/>
            <p:nvPr/>
          </p:nvSpPr>
          <p:spPr>
            <a:xfrm>
              <a:off x="5678199" y="5219384"/>
              <a:ext cx="160547" cy="164592"/>
            </a:xfrm>
            <a:prstGeom prst="ellipse">
              <a:avLst/>
            </a:prstGeom>
            <a:solidFill>
              <a:srgbClr val="6BAD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F2ADC7-DA77-CFE5-CA80-C0D0FF17996F}"/>
                </a:ext>
              </a:extLst>
            </p:cNvPr>
            <p:cNvSpPr/>
            <p:nvPr/>
          </p:nvSpPr>
          <p:spPr>
            <a:xfrm>
              <a:off x="4372220" y="2561428"/>
              <a:ext cx="151453" cy="29969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4FD5D37-3EB0-037B-C42C-1CD574DB9700}"/>
                </a:ext>
              </a:extLst>
            </p:cNvPr>
            <p:cNvSpPr/>
            <p:nvPr/>
          </p:nvSpPr>
          <p:spPr>
            <a:xfrm>
              <a:off x="6171967" y="2560319"/>
              <a:ext cx="151453" cy="299699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8820237-C714-36DD-B8A1-BE2788A43EE6}"/>
                </a:ext>
              </a:extLst>
            </p:cNvPr>
            <p:cNvGrpSpPr/>
            <p:nvPr/>
          </p:nvGrpSpPr>
          <p:grpSpPr>
            <a:xfrm>
              <a:off x="7195449" y="2487688"/>
              <a:ext cx="2779624" cy="3251265"/>
              <a:chOff x="7208506" y="2540126"/>
              <a:chExt cx="2779624" cy="325126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0C6AEAA-AC41-C919-D7AE-6ED94A56E511}"/>
                  </a:ext>
                </a:extLst>
              </p:cNvPr>
              <p:cNvGrpSpPr/>
              <p:nvPr/>
            </p:nvGrpSpPr>
            <p:grpSpPr>
              <a:xfrm>
                <a:off x="7383848" y="2849039"/>
                <a:ext cx="2423131" cy="2942352"/>
                <a:chOff x="7153914" y="2790535"/>
                <a:chExt cx="2423131" cy="2942352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45CD498-CC7C-7208-B97E-707D1361B2EA}"/>
                    </a:ext>
                  </a:extLst>
                </p:cNvPr>
                <p:cNvSpPr/>
                <p:nvPr/>
              </p:nvSpPr>
              <p:spPr>
                <a:xfrm>
                  <a:off x="8284820" y="3441391"/>
                  <a:ext cx="874983" cy="897026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375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2E428D8-439B-B708-8B74-9B9D1F60F335}"/>
                    </a:ext>
                  </a:extLst>
                </p:cNvPr>
                <p:cNvSpPr/>
                <p:nvPr/>
              </p:nvSpPr>
              <p:spPr>
                <a:xfrm>
                  <a:off x="7315986" y="3441391"/>
                  <a:ext cx="850901" cy="87233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75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00C7149-9E70-59DB-12C1-AFAACA3572AD}"/>
                    </a:ext>
                  </a:extLst>
                </p:cNvPr>
                <p:cNvSpPr/>
                <p:nvPr/>
              </p:nvSpPr>
              <p:spPr>
                <a:xfrm>
                  <a:off x="7460720" y="4400484"/>
                  <a:ext cx="561916" cy="576072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50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8767FFE-0B3F-FC87-2C4D-AC9256CC400B}"/>
                    </a:ext>
                  </a:extLst>
                </p:cNvPr>
                <p:cNvSpPr/>
                <p:nvPr/>
              </p:nvSpPr>
              <p:spPr>
                <a:xfrm>
                  <a:off x="7582232" y="5062095"/>
                  <a:ext cx="297815" cy="305318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90069D1-3F40-F176-0A4E-9E3BA18C9737}"/>
                    </a:ext>
                  </a:extLst>
                </p:cNvPr>
                <p:cNvSpPr txBox="1"/>
                <p:nvPr/>
              </p:nvSpPr>
              <p:spPr>
                <a:xfrm>
                  <a:off x="7186440" y="502661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25</a:t>
                  </a: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2AEE35-466C-1570-80A9-89C103D9CD1E}"/>
                    </a:ext>
                  </a:extLst>
                </p:cNvPr>
                <p:cNvSpPr/>
                <p:nvPr/>
              </p:nvSpPr>
              <p:spPr>
                <a:xfrm>
                  <a:off x="7680998" y="5498807"/>
                  <a:ext cx="85090" cy="87234"/>
                </a:xfrm>
                <a:prstGeom prst="ellipse">
                  <a:avLst/>
                </a:prstGeom>
                <a:solidFill>
                  <a:srgbClr val="60B1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85B1B80-F8FD-FB18-0B7F-D1AEE7877487}"/>
                    </a:ext>
                  </a:extLst>
                </p:cNvPr>
                <p:cNvSpPr txBox="1"/>
                <p:nvPr/>
              </p:nvSpPr>
              <p:spPr>
                <a:xfrm>
                  <a:off x="7170879" y="5354309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</a:t>
                  </a: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738C1E2-BAAD-A02C-D1F6-63024100EADC}"/>
                    </a:ext>
                  </a:extLst>
                </p:cNvPr>
                <p:cNvSpPr/>
                <p:nvPr/>
              </p:nvSpPr>
              <p:spPr>
                <a:xfrm>
                  <a:off x="8421284" y="4379910"/>
                  <a:ext cx="602053" cy="617220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73A9828-470B-4F2A-BCB1-7495D6F2F98D}"/>
                    </a:ext>
                  </a:extLst>
                </p:cNvPr>
                <p:cNvSpPr txBox="1"/>
                <p:nvPr/>
              </p:nvSpPr>
              <p:spPr>
                <a:xfrm>
                  <a:off x="8977075" y="4520751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275</a:t>
                  </a: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47B9E1D-3A81-53BB-3481-B6342FD1DB4A}"/>
                    </a:ext>
                  </a:extLst>
                </p:cNvPr>
                <p:cNvSpPr/>
                <p:nvPr/>
              </p:nvSpPr>
              <p:spPr>
                <a:xfrm>
                  <a:off x="8611108" y="5131064"/>
                  <a:ext cx="216739" cy="222199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C95CEA4-32B2-9F7F-EE97-5E259ED702AC}"/>
                    </a:ext>
                  </a:extLst>
                </p:cNvPr>
                <p:cNvSpPr txBox="1"/>
                <p:nvPr/>
              </p:nvSpPr>
              <p:spPr>
                <a:xfrm>
                  <a:off x="8977075" y="5036544"/>
                  <a:ext cx="5999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100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91BDD6C-5F2E-7151-8509-AA11A13396E4}"/>
                    </a:ext>
                  </a:extLst>
                </p:cNvPr>
                <p:cNvSpPr/>
                <p:nvPr/>
              </p:nvSpPr>
              <p:spPr>
                <a:xfrm>
                  <a:off x="8663285" y="5470827"/>
                  <a:ext cx="112383" cy="115214"/>
                </a:xfrm>
                <a:prstGeom prst="ellipse">
                  <a:avLst/>
                </a:prstGeom>
                <a:solidFill>
                  <a:srgbClr val="6BAD8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5CE0926B-8897-1205-2DDE-719025F43C4C}"/>
                    </a:ext>
                  </a:extLst>
                </p:cNvPr>
                <p:cNvSpPr txBox="1"/>
                <p:nvPr/>
              </p:nvSpPr>
              <p:spPr>
                <a:xfrm>
                  <a:off x="9023337" y="5363555"/>
                  <a:ext cx="4159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50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3630E2C-5B65-BB91-0EA0-BF8EFE9FAA9F}"/>
                    </a:ext>
                  </a:extLst>
                </p:cNvPr>
                <p:cNvSpPr txBox="1"/>
                <p:nvPr/>
              </p:nvSpPr>
              <p:spPr>
                <a:xfrm>
                  <a:off x="8137168" y="2795060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Bigmouth Buffalo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3200847-D52E-246C-C430-3B54A87C4E15}"/>
                    </a:ext>
                  </a:extLst>
                </p:cNvPr>
                <p:cNvSpPr txBox="1"/>
                <p:nvPr/>
              </p:nvSpPr>
              <p:spPr>
                <a:xfrm>
                  <a:off x="7153914" y="2790535"/>
                  <a:ext cx="115444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Common Carp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AAD41F-CB11-7129-D5E4-EFADD6527F35}"/>
                  </a:ext>
                </a:extLst>
              </p:cNvPr>
              <p:cNvSpPr txBox="1"/>
              <p:nvPr/>
            </p:nvSpPr>
            <p:spPr>
              <a:xfrm>
                <a:off x="7208506" y="2540126"/>
                <a:ext cx="277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Biomass Removed (kg ha</a:t>
                </a:r>
                <a:r>
                  <a:rPr lang="en-US" b="1" baseline="30000" dirty="0"/>
                  <a:t>-1</a:t>
                </a:r>
                <a:r>
                  <a:rPr lang="en-US" b="1" dirty="0"/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110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96BA23-06EC-EF54-40D6-7BD56770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081"/>
            <a:ext cx="12192000" cy="53519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5E3883-5DB6-157C-A9B8-C6653B66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10" y="3686523"/>
            <a:ext cx="442449" cy="442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4346B5-5CAE-0FEF-80ED-E0DD30E42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11" y="2326104"/>
            <a:ext cx="442449" cy="4424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0A4355-B910-9E68-2BD6-1D969183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008" y="3686524"/>
            <a:ext cx="442449" cy="442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4C5ED-D3CC-C59B-8B81-3FCEF450D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117" y="2326104"/>
            <a:ext cx="442449" cy="442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2BD979-96A0-F37B-63B2-44E3910D2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465" y="3686523"/>
            <a:ext cx="442449" cy="442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B464C-9FA3-A02A-B5AB-AC69898B0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063" y="3686524"/>
            <a:ext cx="442449" cy="4424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5AA325-592D-7745-9CD3-B782FA88E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465" y="5016946"/>
            <a:ext cx="442449" cy="442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FBA22-BDB1-BE4C-B283-001C4E29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063" y="5016947"/>
            <a:ext cx="442449" cy="4424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E7DE13-81AB-4032-38E3-4587877905F8}"/>
              </a:ext>
            </a:extLst>
          </p:cNvPr>
          <p:cNvSpPr txBox="1"/>
          <p:nvPr/>
        </p:nvSpPr>
        <p:spPr>
          <a:xfrm>
            <a:off x="735041" y="320058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B5393"/>
                </a:solidFill>
              </a:rPr>
              <a:t>-0.67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A38BDA-6268-F171-BD13-444E63001BAE}"/>
              </a:ext>
            </a:extLst>
          </p:cNvPr>
          <p:cNvSpPr txBox="1"/>
          <p:nvPr/>
        </p:nvSpPr>
        <p:spPr>
          <a:xfrm>
            <a:off x="656532" y="4553833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B5393"/>
                </a:solidFill>
              </a:rPr>
              <a:t>-0.73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CFBC0E-576B-C025-26EC-CBE796E8A967}"/>
              </a:ext>
            </a:extLst>
          </p:cNvPr>
          <p:cNvSpPr txBox="1"/>
          <p:nvPr/>
        </p:nvSpPr>
        <p:spPr>
          <a:xfrm>
            <a:off x="656532" y="5930237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B5393"/>
                </a:solidFill>
              </a:rPr>
              <a:t>-0.75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909857-6464-DC8B-9E9A-B7F9B9F2F09B}"/>
              </a:ext>
            </a:extLst>
          </p:cNvPr>
          <p:cNvSpPr txBox="1"/>
          <p:nvPr/>
        </p:nvSpPr>
        <p:spPr>
          <a:xfrm>
            <a:off x="2018897" y="320058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883B2"/>
                </a:solidFill>
              </a:rPr>
              <a:t>-0.47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6DCC9-A1AF-8F30-56CB-6358A770887E}"/>
              </a:ext>
            </a:extLst>
          </p:cNvPr>
          <p:cNvSpPr txBox="1"/>
          <p:nvPr/>
        </p:nvSpPr>
        <p:spPr>
          <a:xfrm>
            <a:off x="2018896" y="457286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883B2"/>
                </a:solidFill>
              </a:rPr>
              <a:t>-0.42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05588-F19D-455A-E9B6-DD6B7711D0ED}"/>
              </a:ext>
            </a:extLst>
          </p:cNvPr>
          <p:cNvSpPr txBox="1"/>
          <p:nvPr/>
        </p:nvSpPr>
        <p:spPr>
          <a:xfrm>
            <a:off x="2018895" y="594514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883B2"/>
                </a:solidFill>
              </a:rPr>
              <a:t>-0.37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8B37A-97EB-ADCC-772F-42023060C5F7}"/>
              </a:ext>
            </a:extLst>
          </p:cNvPr>
          <p:cNvSpPr txBox="1"/>
          <p:nvPr/>
        </p:nvSpPr>
        <p:spPr>
          <a:xfrm>
            <a:off x="3302753" y="3201881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893BB"/>
                </a:solidFill>
              </a:rPr>
              <a:t>-0.67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7BA9CC-E698-6CAD-65E3-88C63E5AF740}"/>
              </a:ext>
            </a:extLst>
          </p:cNvPr>
          <p:cNvSpPr txBox="1"/>
          <p:nvPr/>
        </p:nvSpPr>
        <p:spPr>
          <a:xfrm>
            <a:off x="3302753" y="457286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893BB"/>
                </a:solidFill>
              </a:rPr>
              <a:t>-0.49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58DC91-5AA8-DFD5-B3E9-DF2CF265A890}"/>
              </a:ext>
            </a:extLst>
          </p:cNvPr>
          <p:cNvSpPr txBox="1"/>
          <p:nvPr/>
        </p:nvSpPr>
        <p:spPr>
          <a:xfrm>
            <a:off x="3302752" y="5930237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893BB"/>
                </a:solidFill>
              </a:rPr>
              <a:t>-0.54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193AE7-4BDE-3A49-52A3-76BF600A8B08}"/>
              </a:ext>
            </a:extLst>
          </p:cNvPr>
          <p:cNvSpPr txBox="1"/>
          <p:nvPr/>
        </p:nvSpPr>
        <p:spPr>
          <a:xfrm>
            <a:off x="4613690" y="320332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6F5C"/>
                </a:solidFill>
              </a:rPr>
              <a:t>-0.35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69B33E-95F8-83A6-0465-02EE1A9BA5CA}"/>
              </a:ext>
            </a:extLst>
          </p:cNvPr>
          <p:cNvSpPr txBox="1"/>
          <p:nvPr/>
        </p:nvSpPr>
        <p:spPr>
          <a:xfrm>
            <a:off x="4615942" y="457286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6F5C"/>
                </a:solidFill>
              </a:rPr>
              <a:t>-0.49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43B6FE-72A8-E8CD-7556-5D0B499EF0AD}"/>
              </a:ext>
            </a:extLst>
          </p:cNvPr>
          <p:cNvSpPr txBox="1"/>
          <p:nvPr/>
        </p:nvSpPr>
        <p:spPr>
          <a:xfrm>
            <a:off x="4609009" y="5926329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56F5C"/>
                </a:solidFill>
              </a:rPr>
              <a:t>-0.63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C16B5-EA72-28C3-1B86-58B7C5BADEB2}"/>
              </a:ext>
            </a:extLst>
          </p:cNvPr>
          <p:cNvSpPr txBox="1"/>
          <p:nvPr/>
        </p:nvSpPr>
        <p:spPr>
          <a:xfrm>
            <a:off x="5944354" y="320058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6A498"/>
                </a:solidFill>
              </a:rPr>
              <a:t>-0.46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EC00AE-3F8B-96DE-BA0F-145AF20B84AD}"/>
              </a:ext>
            </a:extLst>
          </p:cNvPr>
          <p:cNvSpPr txBox="1"/>
          <p:nvPr/>
        </p:nvSpPr>
        <p:spPr>
          <a:xfrm>
            <a:off x="5944354" y="4553833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6A498"/>
                </a:solidFill>
              </a:rPr>
              <a:t>-0.39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025732-2B7A-6D6D-F9E1-7FA5BBD8328A}"/>
              </a:ext>
            </a:extLst>
          </p:cNvPr>
          <p:cNvSpPr txBox="1"/>
          <p:nvPr/>
        </p:nvSpPr>
        <p:spPr>
          <a:xfrm>
            <a:off x="5944353" y="5924969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6A498"/>
                </a:solidFill>
              </a:rPr>
              <a:t>-0.64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BDC258-B838-6030-7521-523247584263}"/>
              </a:ext>
            </a:extLst>
          </p:cNvPr>
          <p:cNvSpPr txBox="1"/>
          <p:nvPr/>
        </p:nvSpPr>
        <p:spPr>
          <a:xfrm>
            <a:off x="7236756" y="3218653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B4970"/>
                </a:solidFill>
              </a:rPr>
              <a:t>-0.59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92E5D2-B4AC-3A90-43B3-99284EE875B2}"/>
              </a:ext>
            </a:extLst>
          </p:cNvPr>
          <p:cNvSpPr txBox="1"/>
          <p:nvPr/>
        </p:nvSpPr>
        <p:spPr>
          <a:xfrm>
            <a:off x="7236756" y="457286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B4970"/>
                </a:solidFill>
              </a:rPr>
              <a:t>-0.56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F6583F-B2DE-206C-18D7-218F3A1CF5DB}"/>
              </a:ext>
            </a:extLst>
          </p:cNvPr>
          <p:cNvSpPr txBox="1"/>
          <p:nvPr/>
        </p:nvSpPr>
        <p:spPr>
          <a:xfrm>
            <a:off x="7228208" y="594514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2B4970"/>
                </a:solidFill>
              </a:rPr>
              <a:t>-0.75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28D80C-9CAE-892F-0908-BA61669D1272}"/>
              </a:ext>
            </a:extLst>
          </p:cNvPr>
          <p:cNvSpPr txBox="1"/>
          <p:nvPr/>
        </p:nvSpPr>
        <p:spPr>
          <a:xfrm>
            <a:off x="8556869" y="3218653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98CA5"/>
                </a:solidFill>
              </a:rPr>
              <a:t>-0.38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49DE5D-EF41-0E9E-F69C-19254D273BFA}"/>
              </a:ext>
            </a:extLst>
          </p:cNvPr>
          <p:cNvSpPr txBox="1"/>
          <p:nvPr/>
        </p:nvSpPr>
        <p:spPr>
          <a:xfrm>
            <a:off x="8577409" y="457286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98CA5"/>
                </a:solidFill>
              </a:rPr>
              <a:t>-0.59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20B079-FA74-66CE-FAB4-B5ABB287214B}"/>
              </a:ext>
            </a:extLst>
          </p:cNvPr>
          <p:cNvSpPr txBox="1"/>
          <p:nvPr/>
        </p:nvSpPr>
        <p:spPr>
          <a:xfrm>
            <a:off x="8556868" y="5945142"/>
            <a:ext cx="72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98CA5"/>
                </a:solidFill>
              </a:rPr>
              <a:t>-0.61</a:t>
            </a:r>
          </a:p>
        </p:txBody>
      </p:sp>
    </p:spTree>
    <p:extLst>
      <p:ext uri="{BB962C8B-B14F-4D97-AF65-F5344CB8AC3E}">
        <p14:creationId xmlns:p14="http://schemas.microsoft.com/office/powerpoint/2010/main" val="1500233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141</Words>
  <Application>Microsoft Office PowerPoint</Application>
  <PresentationFormat>Widescreen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Tyler Butts</dc:creator>
  <cp:lastModifiedBy>Tyler Butts</cp:lastModifiedBy>
  <cp:revision>7</cp:revision>
  <dcterms:created xsi:type="dcterms:W3CDTF">2023-02-17T20:28:37Z</dcterms:created>
  <dcterms:modified xsi:type="dcterms:W3CDTF">2023-03-15T23:22:41Z</dcterms:modified>
</cp:coreProperties>
</file>