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9249-ECBC-B433-D811-23DCB5044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A1907-0B96-7164-5AFB-0F737144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B4EB-EF2F-A155-74BA-665A182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07D7-CF49-D767-E3F0-1887012B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E254-74CE-7450-BE5D-156BF614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B40-2191-88D2-C000-59E8D1B2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99DB0-D3E7-FF4D-A09C-29B1D09C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328E-3805-DC02-9E7E-67148816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C1F5-9737-C533-22B9-0EF30A1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2DB0-84D4-C8B9-D68E-34857EF4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4D526-8ED3-1A14-1E5B-D477B1A4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AC36B-9660-C1D6-42D4-ED841FCE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90C6-F24D-9FFF-2273-FF79017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C113-A478-A737-E3CD-9FFD3A08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3EB7-CCB8-56EF-E879-BA4EF315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D2DE-2CE2-5C06-C175-185AB8B3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B6B7-3F33-FB2E-6703-7402C991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0214-925C-872A-3372-AF965044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CD02-E9C4-6C3C-7E4D-89617368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16CB-B0BE-F826-A447-F36E0E5B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3E9A-8EDF-BE76-4D81-AA403222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35A8A-EB1B-FF16-096A-ACAB9B2C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4E6E-3721-6FB9-3470-F5AAFEA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D610-AD57-5375-DC98-D4FCD4FA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15E0-773C-F26F-CA7A-2D5F7269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A02C-12BD-69E0-BB3D-39F85638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416F-DE41-D767-2765-6C1791DCB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D1D8-885D-539D-7BD2-7C72B2954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ED28A-8A1E-CA1C-C596-398EC15D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A136-1939-7F58-F3BC-DD62C291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BF84-DCEC-6DFD-6065-CD1B884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F80B-3CE7-B50B-72CE-EC67BA3F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00A4-168F-527C-BAED-6D0C2441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635E-9E86-7A8B-B634-FEAC647E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6E0E-4C7A-5A30-8C02-A9DF61B7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BFBDD-BC0C-E111-72FA-024E4392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1A6F5-AB2C-C329-7448-B123BEC1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E1C5-0ADB-2803-357E-47F3BD57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DC690-2530-A5F4-3C42-616F1740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E01F-F3D7-3F0A-78B8-024EC48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B6E68-CE15-B3C5-07F4-B4A525CA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B9EC0-BDF9-53BC-88E3-FE25CA64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4B731-B663-A674-4433-415C9E81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1696-7196-4E1D-D482-90C5C3C3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03848-3772-3CF3-4513-99EF7185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31DA-B3B4-779B-2071-38411379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77AB-A8C3-696B-F15B-1CC413C0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2847-86A1-7620-E279-B45556B9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658E-2D2E-8786-B05D-DCD46FD2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46B0-F2D1-D20C-517F-E681A84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442AA-77AC-AF5E-09E7-BEC4AE24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02B5-E9FE-14A7-8FF1-F5EBC484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8A95-C691-B25C-3415-FF0A1676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9A100-2B1F-AE41-CCB3-A08E8596F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71527-D471-E1F6-37BD-370B9474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063E-2791-BD0F-D76B-6F4F9705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EFD0C-D14D-155C-9BCC-F18A0046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827A-398D-2F03-68AD-F703DB4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18D7-6C20-C201-2648-6F9EE7B7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F2F3-0FE0-EB21-647E-0236FC2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4F36-9D1F-3226-7242-1A2B15FE3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20F9-B128-4893-9ED3-C23314A4F6D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DED0-C619-AB0F-3E54-CAC5985F2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9676-603F-7F2C-9F70-14BA0A127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7935-F1CB-4C76-A22E-E6B13E5E7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553571-A50B-CAB2-4937-E528EF608645}"/>
              </a:ext>
            </a:extLst>
          </p:cNvPr>
          <p:cNvGrpSpPr/>
          <p:nvPr/>
        </p:nvGrpSpPr>
        <p:grpSpPr>
          <a:xfrm>
            <a:off x="3581400" y="-1"/>
            <a:ext cx="5029200" cy="6858001"/>
            <a:chOff x="3581400" y="-1"/>
            <a:chExt cx="5029200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C15BCD-87FA-77E5-476E-49471D125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1400" y="0"/>
              <a:ext cx="50292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4C9D75-F347-061D-6AF9-EE9E7BEF9C77}"/>
                </a:ext>
              </a:extLst>
            </p:cNvPr>
            <p:cNvSpPr txBox="1"/>
            <p:nvPr/>
          </p:nvSpPr>
          <p:spPr>
            <a:xfrm rot="16200000">
              <a:off x="3996812" y="105453"/>
              <a:ext cx="487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F6C100-0A3D-ECEA-2DD4-E6A2182D0459}"/>
                </a:ext>
              </a:extLst>
            </p:cNvPr>
            <p:cNvSpPr txBox="1"/>
            <p:nvPr/>
          </p:nvSpPr>
          <p:spPr>
            <a:xfrm rot="16200000">
              <a:off x="3996811" y="2217282"/>
              <a:ext cx="487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23CB1B-19B1-CA4D-81A4-E2617FA9F7BD}"/>
                </a:ext>
              </a:extLst>
            </p:cNvPr>
            <p:cNvSpPr txBox="1"/>
            <p:nvPr/>
          </p:nvSpPr>
          <p:spPr>
            <a:xfrm rot="16200000">
              <a:off x="3996811" y="4363719"/>
              <a:ext cx="487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6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B842F-E9D9-E4B8-D03B-1B09CDB9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2" y="0"/>
            <a:ext cx="4920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EFFF5-D5F7-AE5E-6355-2482609C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487"/>
            <a:ext cx="12192000" cy="53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3</cp:revision>
  <dcterms:created xsi:type="dcterms:W3CDTF">2023-12-11T22:30:23Z</dcterms:created>
  <dcterms:modified xsi:type="dcterms:W3CDTF">2023-12-11T23:07:24Z</dcterms:modified>
</cp:coreProperties>
</file>