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5CB62-23ED-4761-8A5C-667EF0FAD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2A04D-C52C-4254-91D8-38137EB10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1ABC-1A1C-44B5-9C96-276A5239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E2A1-A48E-4A20-B950-88E8907A8722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F2BD5-8CFA-432F-9C9B-2F08DB8A0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2A9-AC29-42B8-A1DE-D53F6029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81CA-8F15-4383-81AA-84A3E939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70431-4027-4AC8-83BA-E1E853D6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107A4-95B4-474F-B89D-8B0F4E2B6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1F180-2B1C-40D0-BFF6-3CB39587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E2A1-A48E-4A20-B950-88E8907A8722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136AC-AA36-4B96-A151-54A0286A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AE814-D5D8-4A21-9F90-34B5D517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81CA-8F15-4383-81AA-84A3E939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5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BC48C9-0B49-4098-891F-2EDC99C56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D11E3-D10E-4AC0-A400-ED8818240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CF062-A65F-47AD-AE66-F6144A47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E2A1-A48E-4A20-B950-88E8907A8722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1C765-9314-4193-98FD-D85CE706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55EF0-9E9B-4F96-8389-82904D36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81CA-8F15-4383-81AA-84A3E939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F1AA-A91F-4564-AABC-AAF4BC6A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A885-0737-4B46-ACAF-BA214B6CC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15A06-1418-41B5-A80E-979B8284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E2A1-A48E-4A20-B950-88E8907A8722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8A9C2-8C89-4A41-82DD-550DEDF5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AB502-CB55-4AA0-BF9E-D6882AAF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81CA-8F15-4383-81AA-84A3E939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5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5599-BA72-4D04-B8CA-253816B6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7A0F9-6061-4B0E-8B7C-E4B45CAE7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6BFF0-3A1B-4085-AE0D-5F7D7659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E2A1-A48E-4A20-B950-88E8907A8722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E1EAA-15FC-46E6-B40E-AA1D9D9A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74B20-9EEB-40C0-B834-0C628F72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81CA-8F15-4383-81AA-84A3E939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2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B7F6-235F-4EB1-9293-B185CD2A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D3D66-AA0E-4BE4-BFEA-2A36197AF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C1225-A690-4ACC-9C23-3FA21531F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96737-3FB9-42CB-AA98-17E1BA8A6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E2A1-A48E-4A20-B950-88E8907A8722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8EB27-D1C3-43DC-88AC-235A7195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9FA0A-1D4A-4B35-8A44-55A44C1C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81CA-8F15-4383-81AA-84A3E939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9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8A10-1862-4BA9-81A3-000568D5C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8AEB9-F6CD-4CAB-A50E-93F5A0520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9C4DE-17CA-48F4-8D40-3133EA57A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8FFB2-9E90-4B68-8CFF-4230A65B0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7184B-BBAD-4FAA-96C1-891BA3F89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236E71-DBC2-49AC-84C8-F820C31A4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E2A1-A48E-4A20-B950-88E8907A8722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92CB9-E219-47B8-8A6B-CC1FEBD4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72DD4-A965-4670-805C-68396378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81CA-8F15-4383-81AA-84A3E939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7FE3-98D3-48F8-B0FA-2224EC8F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FF937-F92F-4226-B5FB-083AF1506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E2A1-A48E-4A20-B950-88E8907A8722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02971-77F5-48A8-8304-574D83EB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6B94-E38D-4A5D-B295-E482A0BE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81CA-8F15-4383-81AA-84A3E939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FAA48-39DD-40D4-96C0-185F8E23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E2A1-A48E-4A20-B950-88E8907A8722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49F4A-60FA-4CB1-909D-75C0ECC1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33540-A77A-4C28-ABBB-458B28FD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81CA-8F15-4383-81AA-84A3E939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2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A652-B101-4C3D-8149-0F30D597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27E86-66E8-42E1-9410-0FEF9D9D8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035B5-2273-44A7-8417-E0A9884F2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9A62C-AA18-40D5-94E7-258049DE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E2A1-A48E-4A20-B950-88E8907A8722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47BAA-D331-40C1-BD44-093F18A7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E83FC-5E20-4B15-904B-18BDD44C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81CA-8F15-4383-81AA-84A3E939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5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430F4-6657-4722-954D-79E97BFB3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2A015-1307-40C7-9AFB-2BC0A7E82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F5C9A-B2EC-4E4A-B8FC-89F279132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F3893-EABE-4FCA-A510-A9D37D44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E2A1-A48E-4A20-B950-88E8907A8722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25890-3B02-4E88-84EA-13A46D00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EAB06-B0EF-4A7C-AEED-22538E1D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81CA-8F15-4383-81AA-84A3E939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4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204D9-5FFC-4FF8-B827-3FA9ED06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27265-91AE-4B8D-9739-A56D91037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990F3-A85C-44C3-8D82-F0670CFAF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5E2A1-A48E-4A20-B950-88E8907A8722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7A6D9-969B-4A4D-AED9-E239E2D13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1CFC0-5D09-479A-979B-CDFAD67D9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381CA-8F15-4383-81AA-84A3E939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7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8F05B7-C009-417F-BC8E-1AA2AA532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34" y="1711235"/>
            <a:ext cx="5253813" cy="4416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A0B197-9D67-414E-AB08-4C4B773F8AA3}"/>
              </a:ext>
            </a:extLst>
          </p:cNvPr>
          <p:cNvSpPr txBox="1"/>
          <p:nvPr/>
        </p:nvSpPr>
        <p:spPr>
          <a:xfrm>
            <a:off x="2142308" y="1240972"/>
            <a:ext cx="321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macroinvertebrate family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39693F-AC9C-42BA-8D2C-67A4D878B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10304"/>
            <a:ext cx="5175038" cy="44167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B1DC68-7B17-4CEB-8221-C670B7A020E5}"/>
              </a:ext>
            </a:extLst>
          </p:cNvPr>
          <p:cNvSpPr txBox="1"/>
          <p:nvPr/>
        </p:nvSpPr>
        <p:spPr>
          <a:xfrm>
            <a:off x="8489446" y="1240972"/>
            <a:ext cx="238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feeding type</a:t>
            </a:r>
          </a:p>
        </p:txBody>
      </p:sp>
    </p:spTree>
    <p:extLst>
      <p:ext uri="{BB962C8B-B14F-4D97-AF65-F5344CB8AC3E}">
        <p14:creationId xmlns:p14="http://schemas.microsoft.com/office/powerpoint/2010/main" val="416189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Butts</dc:creator>
  <cp:lastModifiedBy>Tyler Butts</cp:lastModifiedBy>
  <cp:revision>1</cp:revision>
  <dcterms:created xsi:type="dcterms:W3CDTF">2022-04-16T23:24:14Z</dcterms:created>
  <dcterms:modified xsi:type="dcterms:W3CDTF">2022-04-16T23:33:55Z</dcterms:modified>
</cp:coreProperties>
</file>