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7" r:id="rId4"/>
    <p:sldId id="259" r:id="rId5"/>
    <p:sldId id="263" r:id="rId6"/>
    <p:sldId id="262" r:id="rId7"/>
    <p:sldId id="265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96BC8-74CD-0A91-6ECB-1AAE5FBC3D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62F93E-326D-429E-C773-353AA02CF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402BA-7F28-CA6E-DF76-CB5319AA2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52E90-7DA0-4655-B4DC-D2737E2AFA50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9C72F-FE06-257D-CF26-D088DAAF3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7C90F-533C-CC4E-1A14-B0D02308B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8C1AD-F79F-4162-84F5-E0D99C7CB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50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F79B3-000C-D826-EE19-6F23EC6C5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0CEFFA-C5E5-AD8D-90A7-D8A0C7654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6CB05-AE19-6F6C-2494-42B9977A7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52E90-7DA0-4655-B4DC-D2737E2AFA50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BB4FE-0651-4C3A-A680-2C8E28DBF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FD581-DD28-F58E-626E-FBE2A5B68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8C1AD-F79F-4162-84F5-E0D99C7CB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27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DB3246-F1DD-82BC-9161-77DE2EE794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E40AAF-C347-99ED-6B82-A557099CCC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74864-3D8A-DA00-8217-D14204F8D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52E90-7DA0-4655-B4DC-D2737E2AFA50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26582-7BB7-E816-F1B3-4C2EEC22C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10EF3-8CBD-8FE5-56A6-8A45BC318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8C1AD-F79F-4162-84F5-E0D99C7CB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32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5FC1A-654B-C4A7-88D4-22B959E13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3706C-7F93-26D7-AF6E-F284CA312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6A735-516E-5E52-F720-E93E18CE4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52E90-7DA0-4655-B4DC-D2737E2AFA50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50156-D46E-CB05-4177-C175ADE31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C3E09-9435-FD73-5082-378BE3D67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8C1AD-F79F-4162-84F5-E0D99C7CB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AA91A-EABA-1381-50F2-397B8BEA2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A3207-2150-7AE9-9CB4-2B028BC02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5B55A-E212-D9B7-046D-22B172DF1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52E90-7DA0-4655-B4DC-D2737E2AFA50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248A3-1540-6A35-2844-9F1BB380F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C1448-D252-135D-07F6-E1B4172A7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8C1AD-F79F-4162-84F5-E0D99C7CB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48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57EEB-C188-0E52-8AEF-28CE7A9DB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C20D9-0CAA-158D-C298-E557A0EC21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8E99D4-206C-2CCF-19A7-C4D4BB980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35436-176A-96F6-AC1C-61FA44AC2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52E90-7DA0-4655-B4DC-D2737E2AFA50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660C0-3D39-62E4-F5BC-AF1A6341E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067D51-A720-2C11-B456-6B1EEF3DD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8C1AD-F79F-4162-84F5-E0D99C7CB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265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C4E34-A1EA-FA06-0451-78DC0CD11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48FE0D-06C2-9EA4-456E-A7061462A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CE418B-859D-0CB8-AF7F-647BB4693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0F45B6-515A-4EB5-74A5-4B57ECEE6A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BEA250-F9A6-9F35-E01F-47225F0E22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8C246F-0522-D984-5873-42A03E5C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52E90-7DA0-4655-B4DC-D2737E2AFA50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FC04F1-F5BD-3FA8-41DE-AAD11EDFE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E5274D-A0CD-E3DA-CFE5-FC072123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8C1AD-F79F-4162-84F5-E0D99C7CB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19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15F05-8C0C-5052-1595-6B606BC81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C46E8B-C96D-E84E-85B0-A647637D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52E90-7DA0-4655-B4DC-D2737E2AFA50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B517AA-7683-5BE3-21CF-B5D670B18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AFC823-15F6-A5F6-49AE-D7AD23882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8C1AD-F79F-4162-84F5-E0D99C7CB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70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F96138-5226-40BD-EB4D-0EDE9D07C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52E90-7DA0-4655-B4DC-D2737E2AFA50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7D26F9-E4F1-B363-6915-C88B92475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A4DAB1-1F14-4D8A-8644-B1D387DF2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8C1AD-F79F-4162-84F5-E0D99C7CB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72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A6A74-8E3F-7300-57AB-3D464B491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0C96-04F9-7A2F-5187-5DE86233F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F85BDC-1947-E2AB-1675-E1AD98E69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AD574-6DA3-2A88-684B-6D35143E6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52E90-7DA0-4655-B4DC-D2737E2AFA50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21AA16-0456-D991-0C3F-06A6C0B0B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096AF-7614-8E18-2D0D-0E83C4C8B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8C1AD-F79F-4162-84F5-E0D99C7CB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0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E3A3F-7FF1-2EFA-7A8A-1EF2ADF1F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238087-3E56-E8A5-51B9-B7A21EC0EA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04409C-E804-D82C-8374-7FDB5893C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4B78E-C426-563A-E6E4-23334B527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52E90-7DA0-4655-B4DC-D2737E2AFA50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7487B6-E1C2-6B0D-6D8A-2BEB32343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5CE023-7D71-EB0F-C294-BBC132C6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8C1AD-F79F-4162-84F5-E0D99C7CB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60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407DB5-5FAC-AD11-DF9C-3E451D7FC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0D202-AEB0-87AF-4D30-0B7B71742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755C0-DD8B-A627-E89E-071D4FA3DA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52E90-7DA0-4655-B4DC-D2737E2AFA50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751F2-D73C-B61D-F57F-94C5499614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DCEED-6677-5415-8C37-7671412391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8C1AD-F79F-4162-84F5-E0D99C7CB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705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8E91FC-6B3C-A003-A83D-F6328AE36B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92"/>
          <a:stretch/>
        </p:blipFill>
        <p:spPr>
          <a:xfrm>
            <a:off x="368393" y="415636"/>
            <a:ext cx="11455214" cy="64423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EEC5D2-B9CA-B31D-B195-6E306A0FD279}"/>
              </a:ext>
            </a:extLst>
          </p:cNvPr>
          <p:cNvSpPr txBox="1"/>
          <p:nvPr/>
        </p:nvSpPr>
        <p:spPr>
          <a:xfrm>
            <a:off x="1893455" y="0"/>
            <a:ext cx="3463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Binary matrix</a:t>
            </a:r>
          </a:p>
        </p:txBody>
      </p:sp>
    </p:spTree>
    <p:extLst>
      <p:ext uri="{BB962C8B-B14F-4D97-AF65-F5344CB8AC3E}">
        <p14:creationId xmlns:p14="http://schemas.microsoft.com/office/powerpoint/2010/main" val="4004602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C584FD13-7774-B5C3-C7CB-1160B691BE86}"/>
              </a:ext>
            </a:extLst>
          </p:cNvPr>
          <p:cNvSpPr txBox="1"/>
          <p:nvPr/>
        </p:nvSpPr>
        <p:spPr>
          <a:xfrm>
            <a:off x="8989243" y="2476905"/>
            <a:ext cx="27542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Binary food web matrix 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18A0466-6DAE-4F70-149B-10C5D23EF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5705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456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6F4A487-57BE-128E-7999-F96864C8A4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579849"/>
              </p:ext>
            </p:extLst>
          </p:nvPr>
        </p:nvGraphicFramePr>
        <p:xfrm>
          <a:off x="2346468" y="527974"/>
          <a:ext cx="7618705" cy="253365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3915041307"/>
                    </a:ext>
                  </a:extLst>
                </a:gridCol>
                <a:gridCol w="860489">
                  <a:extLst>
                    <a:ext uri="{9D8B030D-6E8A-4147-A177-3AD203B41FA5}">
                      <a16:colId xmlns:a16="http://schemas.microsoft.com/office/drawing/2014/main" val="2273883755"/>
                    </a:ext>
                  </a:extLst>
                </a:gridCol>
                <a:gridCol w="689293">
                  <a:extLst>
                    <a:ext uri="{9D8B030D-6E8A-4147-A177-3AD203B41FA5}">
                      <a16:colId xmlns:a16="http://schemas.microsoft.com/office/drawing/2014/main" val="3062085522"/>
                    </a:ext>
                  </a:extLst>
                </a:gridCol>
                <a:gridCol w="1487996">
                  <a:extLst>
                    <a:ext uri="{9D8B030D-6E8A-4147-A177-3AD203B41FA5}">
                      <a16:colId xmlns:a16="http://schemas.microsoft.com/office/drawing/2014/main" val="1005523689"/>
                    </a:ext>
                  </a:extLst>
                </a:gridCol>
                <a:gridCol w="870839">
                  <a:extLst>
                    <a:ext uri="{9D8B030D-6E8A-4147-A177-3AD203B41FA5}">
                      <a16:colId xmlns:a16="http://schemas.microsoft.com/office/drawing/2014/main" val="389662492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09625571"/>
                    </a:ext>
                  </a:extLst>
                </a:gridCol>
                <a:gridCol w="859409">
                  <a:extLst>
                    <a:ext uri="{9D8B030D-6E8A-4147-A177-3AD203B41FA5}">
                      <a16:colId xmlns:a16="http://schemas.microsoft.com/office/drawing/2014/main" val="341680366"/>
                    </a:ext>
                  </a:extLst>
                </a:gridCol>
                <a:gridCol w="882523">
                  <a:extLst>
                    <a:ext uri="{9D8B030D-6E8A-4147-A177-3AD203B41FA5}">
                      <a16:colId xmlns:a16="http://schemas.microsoft.com/office/drawing/2014/main" val="304313406"/>
                    </a:ext>
                  </a:extLst>
                </a:gridCol>
                <a:gridCol w="748956">
                  <a:extLst>
                    <a:ext uri="{9D8B030D-6E8A-4147-A177-3AD203B41FA5}">
                      <a16:colId xmlns:a16="http://schemas.microsoft.com/office/drawing/2014/main" val="379851439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cisco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lake.trout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walleye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chaoborus.larvae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leptodora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mysis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cladocera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copepoda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rotifera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59673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8496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9268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9802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0696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66666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5565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90880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8993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2317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7A3F4E2-DED7-2180-5253-CAFCE961CA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281003"/>
              </p:ext>
            </p:extLst>
          </p:nvPr>
        </p:nvGraphicFramePr>
        <p:xfrm>
          <a:off x="1680283" y="3796376"/>
          <a:ext cx="8831432" cy="278701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1013337974"/>
                    </a:ext>
                  </a:extLst>
                </a:gridCol>
                <a:gridCol w="860489">
                  <a:extLst>
                    <a:ext uri="{9D8B030D-6E8A-4147-A177-3AD203B41FA5}">
                      <a16:colId xmlns:a16="http://schemas.microsoft.com/office/drawing/2014/main" val="4279636975"/>
                    </a:ext>
                  </a:extLst>
                </a:gridCol>
                <a:gridCol w="689293">
                  <a:extLst>
                    <a:ext uri="{9D8B030D-6E8A-4147-A177-3AD203B41FA5}">
                      <a16:colId xmlns:a16="http://schemas.microsoft.com/office/drawing/2014/main" val="3729935082"/>
                    </a:ext>
                  </a:extLst>
                </a:gridCol>
                <a:gridCol w="1178433">
                  <a:extLst>
                    <a:ext uri="{9D8B030D-6E8A-4147-A177-3AD203B41FA5}">
                      <a16:colId xmlns:a16="http://schemas.microsoft.com/office/drawing/2014/main" val="2886282481"/>
                    </a:ext>
                  </a:extLst>
                </a:gridCol>
                <a:gridCol w="1487996">
                  <a:extLst>
                    <a:ext uri="{9D8B030D-6E8A-4147-A177-3AD203B41FA5}">
                      <a16:colId xmlns:a16="http://schemas.microsoft.com/office/drawing/2014/main" val="1821958907"/>
                    </a:ext>
                  </a:extLst>
                </a:gridCol>
                <a:gridCol w="870839">
                  <a:extLst>
                    <a:ext uri="{9D8B030D-6E8A-4147-A177-3AD203B41FA5}">
                      <a16:colId xmlns:a16="http://schemas.microsoft.com/office/drawing/2014/main" val="143948025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03179805"/>
                    </a:ext>
                  </a:extLst>
                </a:gridCol>
                <a:gridCol w="859409">
                  <a:extLst>
                    <a:ext uri="{9D8B030D-6E8A-4147-A177-3AD203B41FA5}">
                      <a16:colId xmlns:a16="http://schemas.microsoft.com/office/drawing/2014/main" val="168131051"/>
                    </a:ext>
                  </a:extLst>
                </a:gridCol>
                <a:gridCol w="882523">
                  <a:extLst>
                    <a:ext uri="{9D8B030D-6E8A-4147-A177-3AD203B41FA5}">
                      <a16:colId xmlns:a16="http://schemas.microsoft.com/office/drawing/2014/main" val="1761081374"/>
                    </a:ext>
                  </a:extLst>
                </a:gridCol>
                <a:gridCol w="783250">
                  <a:extLst>
                    <a:ext uri="{9D8B030D-6E8A-4147-A177-3AD203B41FA5}">
                      <a16:colId xmlns:a16="http://schemas.microsoft.com/office/drawing/2014/main" val="252474814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cisco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lake.trout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walleye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bythotrephes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chaoborus.larvae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leptodora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mysis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cladocera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copepoda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rotifera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43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4935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74572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0687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2512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2503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6398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9564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5938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053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34758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3CD2EFA-A19B-7A39-DA9D-592A5D17DDB5}"/>
              </a:ext>
            </a:extLst>
          </p:cNvPr>
          <p:cNvSpPr txBox="1"/>
          <p:nvPr/>
        </p:nvSpPr>
        <p:spPr>
          <a:xfrm>
            <a:off x="5193705" y="73184"/>
            <a:ext cx="1924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2001 - 2014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D3790E-C336-D85C-890F-E439B73C6FE0}"/>
              </a:ext>
            </a:extLst>
          </p:cNvPr>
          <p:cNvSpPr txBox="1"/>
          <p:nvPr/>
        </p:nvSpPr>
        <p:spPr>
          <a:xfrm>
            <a:off x="5193705" y="3353345"/>
            <a:ext cx="1924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2015 - 2019</a:t>
            </a:r>
          </a:p>
        </p:txBody>
      </p:sp>
    </p:spTree>
    <p:extLst>
      <p:ext uri="{BB962C8B-B14F-4D97-AF65-F5344CB8AC3E}">
        <p14:creationId xmlns:p14="http://schemas.microsoft.com/office/powerpoint/2010/main" val="2340039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40F799-F6C5-CFD4-0F3F-7DB8FBA7F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361" y="424873"/>
            <a:ext cx="10981278" cy="64331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9AA27A-1EA5-48CC-F02C-D6107E9823BC}"/>
              </a:ext>
            </a:extLst>
          </p:cNvPr>
          <p:cNvSpPr txBox="1"/>
          <p:nvPr/>
        </p:nvSpPr>
        <p:spPr>
          <a:xfrm>
            <a:off x="1893455" y="0"/>
            <a:ext cx="3463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Preference matrix</a:t>
            </a:r>
          </a:p>
        </p:txBody>
      </p:sp>
    </p:spTree>
    <p:extLst>
      <p:ext uri="{BB962C8B-B14F-4D97-AF65-F5344CB8AC3E}">
        <p14:creationId xmlns:p14="http://schemas.microsoft.com/office/powerpoint/2010/main" val="530931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8E91FC-6B3C-A003-A83D-F6328AE36B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92"/>
          <a:stretch/>
        </p:blipFill>
        <p:spPr>
          <a:xfrm>
            <a:off x="368393" y="415636"/>
            <a:ext cx="11455214" cy="64423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EEC5D2-B9CA-B31D-B195-6E306A0FD279}"/>
              </a:ext>
            </a:extLst>
          </p:cNvPr>
          <p:cNvSpPr txBox="1"/>
          <p:nvPr/>
        </p:nvSpPr>
        <p:spPr>
          <a:xfrm>
            <a:off x="1893455" y="0"/>
            <a:ext cx="3463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Binary matrix</a:t>
            </a:r>
          </a:p>
        </p:txBody>
      </p:sp>
    </p:spTree>
    <p:extLst>
      <p:ext uri="{BB962C8B-B14F-4D97-AF65-F5344CB8AC3E}">
        <p14:creationId xmlns:p14="http://schemas.microsoft.com/office/powerpoint/2010/main" val="1555762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DE9453-646F-4DC2-CC52-9989B4801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82"/>
            <a:ext cx="858025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8DF2E0-A259-56CC-B6E6-02C2F8C11D52}"/>
              </a:ext>
            </a:extLst>
          </p:cNvPr>
          <p:cNvSpPr txBox="1"/>
          <p:nvPr/>
        </p:nvSpPr>
        <p:spPr>
          <a:xfrm>
            <a:off x="9092725" y="2459504"/>
            <a:ext cx="34205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Preference food web matrix </a:t>
            </a:r>
          </a:p>
        </p:txBody>
      </p:sp>
    </p:spTree>
    <p:extLst>
      <p:ext uri="{BB962C8B-B14F-4D97-AF65-F5344CB8AC3E}">
        <p14:creationId xmlns:p14="http://schemas.microsoft.com/office/powerpoint/2010/main" val="2248061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C584FD13-7774-B5C3-C7CB-1160B691BE86}"/>
              </a:ext>
            </a:extLst>
          </p:cNvPr>
          <p:cNvSpPr txBox="1"/>
          <p:nvPr/>
        </p:nvSpPr>
        <p:spPr>
          <a:xfrm>
            <a:off x="8989243" y="2476905"/>
            <a:ext cx="27542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Binary food web matrix 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18A0466-6DAE-4F70-149B-10C5D23EF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5705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257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C15449-D206-8016-AC8B-0DFB34D9E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273" y="397164"/>
            <a:ext cx="9099523" cy="64608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EB3BFD-63C5-B917-DF00-2A53E8E69082}"/>
              </a:ext>
            </a:extLst>
          </p:cNvPr>
          <p:cNvSpPr txBox="1"/>
          <p:nvPr/>
        </p:nvSpPr>
        <p:spPr>
          <a:xfrm>
            <a:off x="2540001" y="166331"/>
            <a:ext cx="3463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Binary matrix</a:t>
            </a:r>
          </a:p>
        </p:txBody>
      </p:sp>
    </p:spTree>
    <p:extLst>
      <p:ext uri="{BB962C8B-B14F-4D97-AF65-F5344CB8AC3E}">
        <p14:creationId xmlns:p14="http://schemas.microsoft.com/office/powerpoint/2010/main" val="2477114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079B75-EFEA-4BA5-739F-E93CF898C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882" y="508000"/>
            <a:ext cx="8820884" cy="635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35F58E-E795-C792-9FCB-748FDD4DCC44}"/>
              </a:ext>
            </a:extLst>
          </p:cNvPr>
          <p:cNvSpPr txBox="1"/>
          <p:nvPr/>
        </p:nvSpPr>
        <p:spPr>
          <a:xfrm>
            <a:off x="2632364" y="166331"/>
            <a:ext cx="3463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Preference matrix</a:t>
            </a:r>
          </a:p>
        </p:txBody>
      </p:sp>
    </p:spTree>
    <p:extLst>
      <p:ext uri="{BB962C8B-B14F-4D97-AF65-F5344CB8AC3E}">
        <p14:creationId xmlns:p14="http://schemas.microsoft.com/office/powerpoint/2010/main" val="3225270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236</Words>
  <Application>Microsoft Office PowerPoint</Application>
  <PresentationFormat>Widescreen</PresentationFormat>
  <Paragraphs>210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Butts</dc:creator>
  <cp:lastModifiedBy>Tyler Butts</cp:lastModifiedBy>
  <cp:revision>5</cp:revision>
  <dcterms:created xsi:type="dcterms:W3CDTF">2023-03-28T03:27:14Z</dcterms:created>
  <dcterms:modified xsi:type="dcterms:W3CDTF">2023-03-28T04:58:43Z</dcterms:modified>
</cp:coreProperties>
</file>