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5A-46BF-B36C-9E3E-3BB8C733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80010-ADA1-B87A-6E4E-7E7BEF92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54767-6D08-4710-EBD5-2FBA3F57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56CC-A663-20C6-DE99-2A66CECB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E538-4ECA-5D2C-AC17-D9303FA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73D3-11F5-339D-4ADA-5CACFF39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2897C-E950-ED8D-29C4-42578DE3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1A86-0687-1E33-915C-3362E735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859B-ACDD-1DB4-9895-861A292D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D564-7BB7-CCA2-6636-848AB0C5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0A5B4-D5BC-D4BA-41F8-FB3CEBA1C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6D586-19BD-49AE-49FD-23673ABD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B62B-4AB0-4CE2-F889-00E3A277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319F-3440-857D-2D08-147BF125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BEAE-CBB7-213E-08E1-9DF595A0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AFB2-3E28-3E7A-B81D-8AD4EB13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A7E6-7EAF-F558-1524-588B8D7D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C099-1A68-FB4A-566F-EB3C427F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D5DC-4C23-B294-AF39-C6A0673E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0C1F-2664-3B58-2B43-225CCC4F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342-DF3E-2093-9C9D-2D3D7BF0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63577-1234-C056-E84D-C370264A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E0C1-FEE1-5769-D1E7-6F3F8525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D627-438B-8BBF-3425-FCA8B57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FDA8-EA48-8904-804D-ED585839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D2F4-5E7B-471B-04FE-A7813535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4AC8-28A2-CCF6-A18D-CD33BD6BB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C454-0A32-D906-C745-264AA18E3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EA6EF-31AD-05C6-9E2D-A30E396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0B237-8E31-49EB-96BB-55AB8BA2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4E709-01D3-2C38-6D7D-A6478BC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B9C-F62C-4DE2-00DD-36D57F4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D7B0-4857-E41D-7287-FF8AF811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0BAE6-5A9C-69D9-4D19-4C77171D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0D48B-BB53-7CA9-A66D-D5CD6F777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B4DA8-EE7A-496C-EB4C-A8DF7E939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D0E49-28EE-3F9E-D2CA-629F2A5B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C4C72-A31A-BBC9-0533-60143E6B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F8172-6FCA-7B36-6616-6B44B950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F25C-3466-F391-6B27-0C981DB4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0301-7DBD-9644-622B-A79B809F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5720-7F62-4F4F-DC8C-7B350F5D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C2FF1-5E4F-36D1-1C84-EA2271E4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894AD-D4A1-2E50-FAB1-89C283AA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A8AC5-2598-0D98-75EB-EF5D823E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9E53F-6DCC-EBCB-84BD-FB144D38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329B-9FE9-7D47-30C0-34B9D100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2D2F-2C2A-AE80-F31A-E5DC0621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1298-07CB-DCAF-5A6F-CDB30871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D0E4-2DDA-D4E2-46FC-6CE994E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4DB5-96C8-7C05-9E85-94DFB27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7256-21D3-609F-FB82-62FEDCC7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BEF3-C12D-DBC5-0B91-4FD06222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86D11-E1F7-8666-148B-FE81BD988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8660B-9E67-78DA-67F7-54928C3F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856F-8A57-71F1-F059-362A08F9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F39F-2999-405C-E697-9B459A3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4BA6F-EF52-255C-00B0-8A735BC1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D4D60-F1CE-D8F4-1D87-119A381B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06A0-F50E-D369-32BD-9B4C2D85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1E6A-C851-5E30-1E88-E8198AB8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AFBF-44D4-4FB5-BCA9-B9F7D8D82153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B415-3414-70EF-C533-87595BD36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6434-5F5E-046F-AF85-EADA8D72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5BE6-DC9D-481E-B483-4C2509A7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59DD37-7CAC-B52A-13B7-435F6BA253EB}"/>
              </a:ext>
            </a:extLst>
          </p:cNvPr>
          <p:cNvGrpSpPr/>
          <p:nvPr/>
        </p:nvGrpSpPr>
        <p:grpSpPr>
          <a:xfrm>
            <a:off x="0" y="-45724"/>
            <a:ext cx="12192000" cy="6888653"/>
            <a:chOff x="0" y="-45724"/>
            <a:chExt cx="12192000" cy="68886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C23363-8168-3433-4324-DA48C341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071"/>
              <a:ext cx="12192000" cy="68278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654BC-1C57-FFFF-FC08-66AB9859A1E6}"/>
                </a:ext>
              </a:extLst>
            </p:cNvPr>
            <p:cNvSpPr txBox="1"/>
            <p:nvPr/>
          </p:nvSpPr>
          <p:spPr>
            <a:xfrm rot="16200000">
              <a:off x="1536192" y="3621025"/>
              <a:ext cx="822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3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E45EAC-439A-9177-5C14-2F20875D0611}"/>
                </a:ext>
              </a:extLst>
            </p:cNvPr>
            <p:cNvSpPr txBox="1"/>
            <p:nvPr/>
          </p:nvSpPr>
          <p:spPr>
            <a:xfrm rot="16200000">
              <a:off x="1535972" y="2337819"/>
              <a:ext cx="822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3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CFFE3B-3605-6AE7-9101-87D56B54660C}"/>
                </a:ext>
              </a:extLst>
            </p:cNvPr>
            <p:cNvSpPr txBox="1"/>
            <p:nvPr/>
          </p:nvSpPr>
          <p:spPr>
            <a:xfrm rot="16200000">
              <a:off x="1535972" y="1054634"/>
              <a:ext cx="822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3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27069-ED6F-B67B-88BF-EC7A5E31E11B}"/>
                </a:ext>
              </a:extLst>
            </p:cNvPr>
            <p:cNvSpPr txBox="1"/>
            <p:nvPr/>
          </p:nvSpPr>
          <p:spPr>
            <a:xfrm rot="16200000">
              <a:off x="1535971" y="73370"/>
              <a:ext cx="822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r>
                <a:rPr lang="en-US" sz="32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17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9B7F3-CE16-828B-5607-C31A004AD3E3}"/>
              </a:ext>
            </a:extLst>
          </p:cNvPr>
          <p:cNvGrpSpPr/>
          <p:nvPr/>
        </p:nvGrpSpPr>
        <p:grpSpPr>
          <a:xfrm>
            <a:off x="0" y="752844"/>
            <a:ext cx="12192000" cy="5047798"/>
            <a:chOff x="0" y="752844"/>
            <a:chExt cx="12192000" cy="5047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5017E6-629A-CEF2-C10D-9DF426B0B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7357"/>
              <a:ext cx="12192000" cy="474328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6EEADED-3F87-73AC-A3E4-3C3A944F4DE3}"/>
                </a:ext>
              </a:extLst>
            </p:cNvPr>
            <p:cNvGrpSpPr/>
            <p:nvPr/>
          </p:nvGrpSpPr>
          <p:grpSpPr>
            <a:xfrm>
              <a:off x="342548" y="752844"/>
              <a:ext cx="11526786" cy="3600069"/>
              <a:chOff x="342548" y="752844"/>
              <a:chExt cx="11526786" cy="360006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E8D045-7DC1-27F4-0CE4-BE3206174EC0}"/>
                  </a:ext>
                </a:extLst>
              </p:cNvPr>
              <p:cNvGrpSpPr/>
              <p:nvPr/>
            </p:nvGrpSpPr>
            <p:grpSpPr>
              <a:xfrm>
                <a:off x="9862060" y="1298706"/>
                <a:ext cx="1069191" cy="626750"/>
                <a:chOff x="8702161" y="925425"/>
                <a:chExt cx="1393628" cy="830663"/>
              </a:xfrm>
            </p:grpSpPr>
            <p:pic>
              <p:nvPicPr>
                <p:cNvPr id="7" name="Picture 6" descr="WATERFLEA">
                  <a:extLst>
                    <a:ext uri="{FF2B5EF4-FFF2-40B4-BE49-F238E27FC236}">
                      <a16:creationId xmlns:a16="http://schemas.microsoft.com/office/drawing/2014/main" id="{B25CA920-17AE-B9BA-5004-63F65DCEF6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02" b="97281" l="2632" r="96711">
                              <a14:foregroundMark x1="53947" y1="97281" x2="66447" y2="92145"/>
                              <a14:foregroundMark x1="92105" y1="81269" x2="90789" y2="75529"/>
                              <a14:foregroundMark x1="93421" y1="86707" x2="92763" y2="85196"/>
                              <a14:foregroundMark x1="97368" y1="93656" x2="92763" y2="91843"/>
                              <a14:foregroundMark x1="39474" y1="68278" x2="30263" y2="70393"/>
                              <a14:foregroundMark x1="35526" y1="71601" x2="32237" y2="72508"/>
                              <a14:foregroundMark x1="33553" y1="70393" x2="26316" y2="71601"/>
                              <a14:foregroundMark x1="30263" y1="59517" x2="30263" y2="59517"/>
                              <a14:foregroundMark x1="28947" y1="58308" x2="25658" y2="60121"/>
                              <a14:foregroundMark x1="25000" y1="47130" x2="19737" y2="50151"/>
                              <a14:foregroundMark x1="11842" y1="14199" x2="2632" y2="302"/>
                              <a14:foregroundMark x1="42105" y1="80363" x2="38816" y2="74622"/>
                              <a14:backgroundMark x1="40789" y1="70393" x2="40789" y2="70393"/>
                            </a14:backgroundRemoval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7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4255023">
                  <a:off x="9531994" y="923782"/>
                  <a:ext cx="329011" cy="7131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A3D2D2-0A12-D020-130F-E67367340CD5}"/>
                    </a:ext>
                  </a:extLst>
                </p:cNvPr>
                <p:cNvSpPr/>
                <p:nvPr/>
              </p:nvSpPr>
              <p:spPr>
                <a:xfrm>
                  <a:off x="8721155" y="1548521"/>
                  <a:ext cx="183201" cy="20756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E4740E-8AED-8D61-02AC-2D065B321BDB}"/>
                    </a:ext>
                  </a:extLst>
                </p:cNvPr>
                <p:cNvSpPr/>
                <p:nvPr/>
              </p:nvSpPr>
              <p:spPr>
                <a:xfrm>
                  <a:off x="9360925" y="925425"/>
                  <a:ext cx="734864" cy="73990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7DD5326-ED81-E7FF-AD8B-1837B9470152}"/>
                    </a:ext>
                  </a:extLst>
                </p:cNvPr>
                <p:cNvCxnSpPr>
                  <a:stCxn id="8" idx="0"/>
                  <a:endCxn id="9" idx="1"/>
                </p:cNvCxnSpPr>
                <p:nvPr/>
              </p:nvCxnSpPr>
              <p:spPr>
                <a:xfrm flipV="1">
                  <a:off x="8812756" y="1033783"/>
                  <a:ext cx="655786" cy="5147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8A84DDA-F707-8D0C-A4ED-B2264045342B}"/>
                    </a:ext>
                  </a:extLst>
                </p:cNvPr>
                <p:cNvCxnSpPr>
                  <a:cxnSpLocks/>
                  <a:stCxn id="8" idx="5"/>
                  <a:endCxn id="9" idx="4"/>
                </p:cNvCxnSpPr>
                <p:nvPr/>
              </p:nvCxnSpPr>
              <p:spPr>
                <a:xfrm flipV="1">
                  <a:off x="8877528" y="1665332"/>
                  <a:ext cx="850829" cy="603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11" descr="WATERFLEA">
                  <a:extLst>
                    <a:ext uri="{FF2B5EF4-FFF2-40B4-BE49-F238E27FC236}">
                      <a16:creationId xmlns:a16="http://schemas.microsoft.com/office/drawing/2014/main" id="{B0C446B0-4E90-FC97-136B-AED5E95DF8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biLevel thresh="75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302" b="97281" l="2632" r="96711">
                              <a14:foregroundMark x1="53947" y1="97281" x2="66447" y2="92145"/>
                              <a14:foregroundMark x1="92105" y1="81269" x2="90789" y2="75529"/>
                              <a14:foregroundMark x1="93421" y1="86707" x2="92763" y2="85196"/>
                              <a14:foregroundMark x1="97368" y1="93656" x2="92763" y2="91843"/>
                              <a14:foregroundMark x1="39474" y1="68278" x2="30263" y2="70393"/>
                              <a14:foregroundMark x1="35526" y1="71601" x2="32237" y2="72508"/>
                              <a14:foregroundMark x1="33553" y1="70393" x2="26316" y2="71601"/>
                              <a14:foregroundMark x1="30263" y1="59517" x2="30263" y2="59517"/>
                              <a14:foregroundMark x1="28947" y1="58308" x2="25658" y2="60121"/>
                              <a14:foregroundMark x1="25000" y1="47130" x2="19737" y2="50151"/>
                              <a14:foregroundMark x1="11842" y1="14199" x2="2632" y2="302"/>
                              <a14:foregroundMark x1="42105" y1="80363" x2="38816" y2="74622"/>
                              <a14:backgroundMark x1="40789" y1="70393" x2="40789" y2="70393"/>
                            </a14:backgroundRemoval>
                          </a14:imgEffect>
                          <a14:imgEffect>
                            <a14:sharpenSoften amount="100000"/>
                          </a14:imgEffect>
                          <a14:imgEffect>
                            <a14:brightnessContrast contrast="-7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4255023">
                  <a:off x="8733289" y="1601133"/>
                  <a:ext cx="66137" cy="1283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3057709-9992-3FC7-2FDB-F44700935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099" y="937355"/>
                <a:ext cx="0" cy="3415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CC1A23-0930-884F-EB4E-DA22AB4DA685}"/>
                  </a:ext>
                </a:extLst>
              </p:cNvPr>
              <p:cNvSpPr txBox="1"/>
              <p:nvPr/>
            </p:nvSpPr>
            <p:spPr>
              <a:xfrm rot="16200000">
                <a:off x="-1043620" y="2443525"/>
                <a:ext cx="3295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Decreasing stability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8843F4-EA68-D899-4A28-37EC6241FA37}"/>
                  </a:ext>
                </a:extLst>
              </p:cNvPr>
              <p:cNvSpPr txBox="1"/>
              <p:nvPr/>
            </p:nvSpPr>
            <p:spPr>
              <a:xfrm>
                <a:off x="2519466" y="752844"/>
                <a:ext cx="17662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First period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921F73-19B1-7543-79EE-C4094A51D52A}"/>
                  </a:ext>
                </a:extLst>
              </p:cNvPr>
              <p:cNvSpPr txBox="1"/>
              <p:nvPr/>
            </p:nvSpPr>
            <p:spPr>
              <a:xfrm>
                <a:off x="6220634" y="752845"/>
                <a:ext cx="2152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Second period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18C9F9-4C6F-99F7-ECDF-DE1E45DB28D5}"/>
                  </a:ext>
                </a:extLst>
              </p:cNvPr>
              <p:cNvSpPr txBox="1"/>
              <p:nvPr/>
            </p:nvSpPr>
            <p:spPr>
              <a:xfrm>
                <a:off x="10017184" y="752845"/>
                <a:ext cx="185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Third period</a:t>
                </a:r>
              </a:p>
            </p:txBody>
          </p:sp>
          <p:pic>
            <p:nvPicPr>
              <p:cNvPr id="20" name="Picture 19" descr="Coregonus artedi - Wikipedia">
                <a:extLst>
                  <a:ext uri="{FF2B5EF4-FFF2-40B4-BE49-F238E27FC236}">
                    <a16:creationId xmlns:a16="http://schemas.microsoft.com/office/drawing/2014/main" id="{6D666DB6-1138-84F4-54EF-A4D4DAC5BF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077" b="93094" l="2600" r="98600">
                            <a14:foregroundMark x1="6500" y1="52486" x2="6500" y2="52486"/>
                            <a14:foregroundMark x1="2700" y1="55801" x2="2700" y2="55801"/>
                            <a14:foregroundMark x1="2600" y1="51381" x2="2600" y2="51381"/>
                            <a14:foregroundMark x1="88500" y1="57735" x2="88500" y2="57735"/>
                            <a14:foregroundMark x1="90400" y1="46961" x2="95800" y2="29006"/>
                            <a14:foregroundMark x1="92600" y1="77348" x2="97269" y2="88956"/>
                            <a14:foregroundMark x1="54500" y1="86740" x2="54500" y2="93370"/>
                            <a14:foregroundMark x1="51100" y1="14088" x2="51400" y2="6077"/>
                            <a14:backgroundMark x1="98600" y1="88674" x2="98800" y2="95856"/>
                          </a14:backgroundRemoval>
                        </a14:imgEffect>
                        <a14:imgEffect>
                          <a14:colorTemperature colorTemp="9179"/>
                        </a14:imgEffect>
                        <a14:imgEffect>
                          <a14:saturation sat="238000"/>
                        </a14:imgEffect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0165" y="1365792"/>
                <a:ext cx="1220999" cy="439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Sander vitreus by NOAA Great Lakes Environmental Research Laboratory (illustration) and Timothy J. Bartley (silhouette) (CC BY-SA 3.0)">
                <a:extLst>
                  <a:ext uri="{FF2B5EF4-FFF2-40B4-BE49-F238E27FC236}">
                    <a16:creationId xmlns:a16="http://schemas.microsoft.com/office/drawing/2014/main" id="{09F36AC3-DF1A-7744-3795-DFAEA61D6F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646" y="1753858"/>
                <a:ext cx="1571620" cy="626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llustration of lake trout by Virgil Beck">
                <a:extLst>
                  <a:ext uri="{FF2B5EF4-FFF2-40B4-BE49-F238E27FC236}">
                    <a16:creationId xmlns:a16="http://schemas.microsoft.com/office/drawing/2014/main" id="{3CA5486C-DC26-1870-7FEE-8B6EF94872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8667" r="90000">
                            <a14:foregroundMark x1="8667" y1="52000" x2="8667" y2="52000"/>
                          </a14:backgroundRemoval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-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538" b="27938"/>
              <a:stretch/>
            </p:blipFill>
            <p:spPr bwMode="auto">
              <a:xfrm>
                <a:off x="5447610" y="1268585"/>
                <a:ext cx="2100570" cy="633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685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2</cp:revision>
  <dcterms:created xsi:type="dcterms:W3CDTF">2023-07-03T16:54:07Z</dcterms:created>
  <dcterms:modified xsi:type="dcterms:W3CDTF">2023-07-03T17:26:03Z</dcterms:modified>
</cp:coreProperties>
</file>