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8" r:id="rId4"/>
    <p:sldId id="257" r:id="rId5"/>
    <p:sldId id="267" r:id="rId6"/>
    <p:sldId id="266" r:id="rId7"/>
    <p:sldId id="259" r:id="rId8"/>
    <p:sldId id="263" r:id="rId9"/>
    <p:sldId id="262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BC8-74CD-0A91-6ECB-1AAE5FBC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F93E-326D-429E-C773-353AA02C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02BA-7F28-CA6E-DF76-CB5319AA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72F-FE06-257D-CF26-D088DAAF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C90F-533C-CC4E-1A14-B0D02308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79B3-000C-D826-EE19-6F23EC6C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EFFA-C5E5-AD8D-90A7-D8A0C765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CB05-AE19-6F6C-2494-42B9977A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B4FE-0651-4C3A-A680-2C8E28DB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D581-DD28-F58E-626E-FBE2A5B6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B3246-F1DD-82BC-9161-77DE2EE79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0AAF-C347-99ED-6B82-A557099C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4864-3D8A-DA00-8217-D14204F8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6582-7BB7-E816-F1B3-4C2EEC2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0EF3-8CBD-8FE5-56A6-8A45BC3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FC1A-654B-C4A7-88D4-22B959E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706C-7F93-26D7-AF6E-F284CA31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A735-516E-5E52-F720-E93E18CE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0156-D46E-CB05-4177-C175ADE3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3E09-9435-FD73-5082-378BE3D6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91A-EABA-1381-50F2-397B8BE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3207-2150-7AE9-9CB4-2B028BC0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B55A-E212-D9B7-046D-22B172DF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48A3-1540-6A35-2844-9F1BB380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1448-D252-135D-07F6-E1B4172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7EEB-C188-0E52-8AEF-28CE7A9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20D9-0CAA-158D-C298-E557A0EC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99D4-206C-2CCF-19A7-C4D4BB98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5436-176A-96F6-AC1C-61FA44AC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60C0-3D39-62E4-F5BC-AF1A6341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7D51-A720-2C11-B456-6B1EEF3D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E34-A1EA-FA06-0451-78DC0CD1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FE0D-06C2-9EA4-456E-A706146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418B-859D-0CB8-AF7F-647BB469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F45B6-515A-4EB5-74A5-4B57ECEE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EA250-F9A6-9F35-E01F-47225F0E2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C246F-0522-D984-5873-42A03E5C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C04F1-F5BD-3FA8-41DE-AAD11EDF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5274D-A0CD-E3DA-CFE5-FC072123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F05-8C0C-5052-1595-6B606BC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46E8B-C96D-E84E-85B0-A647637D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517AA-7683-5BE3-21CF-B5D670B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C823-15F6-A5F6-49AE-D7AD2388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96138-5226-40BD-EB4D-0EDE9D07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D26F9-E4F1-B363-6915-C88B9247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DAB1-1F14-4D8A-8644-B1D387D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6A74-8E3F-7300-57AB-3D464B49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0C96-04F9-7A2F-5187-5DE86233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5BDC-1947-E2AB-1675-E1AD98E6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D574-6DA3-2A88-684B-6D35143E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AA16-0456-D991-0C3F-06A6C0B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096AF-7614-8E18-2D0D-0E83C4C8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3A3F-7FF1-2EFA-7A8A-1EF2ADF1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38087-3E56-E8A5-51B9-B7A21EC0E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4409C-E804-D82C-8374-7FDB5893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4B78E-C426-563A-E6E4-23334B5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87B6-E1C2-6B0D-6D8A-2BEB3234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E023-7D71-EB0F-C294-BBC132C6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07DB5-5FAC-AD11-DF9C-3E451D7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D202-AEB0-87AF-4D30-0B7B7174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55C0-DD8B-A627-E89E-071D4FA3D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2E90-7DA0-4655-B4DC-D2737E2AFA5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51F2-D73C-B61D-F57F-94C54996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CEED-6677-5415-8C37-76714123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8C1AD-F79F-4162-84F5-E0D99C7C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E91FC-6B3C-A003-A83D-F6328AE3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368393" y="415636"/>
            <a:ext cx="11455214" cy="6442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EC5D2-B9CA-B31D-B195-6E306A0FD279}"/>
              </a:ext>
            </a:extLst>
          </p:cNvPr>
          <p:cNvSpPr txBox="1"/>
          <p:nvPr/>
        </p:nvSpPr>
        <p:spPr>
          <a:xfrm>
            <a:off x="1893455" y="0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Binary matrix</a:t>
            </a:r>
          </a:p>
        </p:txBody>
      </p:sp>
    </p:spTree>
    <p:extLst>
      <p:ext uri="{BB962C8B-B14F-4D97-AF65-F5344CB8AC3E}">
        <p14:creationId xmlns:p14="http://schemas.microsoft.com/office/powerpoint/2010/main" val="40046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584FD13-7774-B5C3-C7CB-1160B691BE86}"/>
              </a:ext>
            </a:extLst>
          </p:cNvPr>
          <p:cNvSpPr txBox="1"/>
          <p:nvPr/>
        </p:nvSpPr>
        <p:spPr>
          <a:xfrm>
            <a:off x="8989243" y="2476905"/>
            <a:ext cx="2754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Binary food web matrix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8A0466-6DAE-4F70-149B-10C5D23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15449-D206-8016-AC8B-0DFB34D9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73" y="397164"/>
            <a:ext cx="9099523" cy="646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B3BFD-63C5-B917-DF00-2A53E8E69082}"/>
              </a:ext>
            </a:extLst>
          </p:cNvPr>
          <p:cNvSpPr txBox="1"/>
          <p:nvPr/>
        </p:nvSpPr>
        <p:spPr>
          <a:xfrm>
            <a:off x="2540001" y="166331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Binary matrix</a:t>
            </a:r>
          </a:p>
        </p:txBody>
      </p:sp>
    </p:spTree>
    <p:extLst>
      <p:ext uri="{BB962C8B-B14F-4D97-AF65-F5344CB8AC3E}">
        <p14:creationId xmlns:p14="http://schemas.microsoft.com/office/powerpoint/2010/main" val="247711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79B75-EFEA-4BA5-739F-E93CF898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82" y="508000"/>
            <a:ext cx="8820884" cy="63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5F58E-E795-C792-9FCB-748FDD4DCC44}"/>
              </a:ext>
            </a:extLst>
          </p:cNvPr>
          <p:cNvSpPr txBox="1"/>
          <p:nvPr/>
        </p:nvSpPr>
        <p:spPr>
          <a:xfrm>
            <a:off x="2632364" y="166331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Preference matrix</a:t>
            </a:r>
          </a:p>
        </p:txBody>
      </p:sp>
    </p:spTree>
    <p:extLst>
      <p:ext uri="{BB962C8B-B14F-4D97-AF65-F5344CB8AC3E}">
        <p14:creationId xmlns:p14="http://schemas.microsoft.com/office/powerpoint/2010/main" val="32252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584FD13-7774-B5C3-C7CB-1160B691BE86}"/>
              </a:ext>
            </a:extLst>
          </p:cNvPr>
          <p:cNvSpPr txBox="1"/>
          <p:nvPr/>
        </p:nvSpPr>
        <p:spPr>
          <a:xfrm>
            <a:off x="8989243" y="2476905"/>
            <a:ext cx="2754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Binary food web matrix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8A0466-6DAE-4F70-149B-10C5D23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86D48-23C7-286E-E148-809165EA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89951"/>
              </p:ext>
            </p:extLst>
          </p:nvPr>
        </p:nvGraphicFramePr>
        <p:xfrm>
          <a:off x="-1" y="1543050"/>
          <a:ext cx="12192001" cy="3771900"/>
        </p:xfrm>
        <a:graphic>
          <a:graphicData uri="http://schemas.openxmlformats.org/drawingml/2006/table">
            <a:tbl>
              <a:tblPr/>
              <a:tblGrid>
                <a:gridCol w="1193532">
                  <a:extLst>
                    <a:ext uri="{9D8B030D-6E8A-4147-A177-3AD203B41FA5}">
                      <a16:colId xmlns:a16="http://schemas.microsoft.com/office/drawing/2014/main" val="2009287585"/>
                    </a:ext>
                  </a:extLst>
                </a:gridCol>
                <a:gridCol w="598507">
                  <a:extLst>
                    <a:ext uri="{9D8B030D-6E8A-4147-A177-3AD203B41FA5}">
                      <a16:colId xmlns:a16="http://schemas.microsoft.com/office/drawing/2014/main" val="464480522"/>
                    </a:ext>
                  </a:extLst>
                </a:gridCol>
                <a:gridCol w="1100007">
                  <a:extLst>
                    <a:ext uri="{9D8B030D-6E8A-4147-A177-3AD203B41FA5}">
                      <a16:colId xmlns:a16="http://schemas.microsoft.com/office/drawing/2014/main" val="1976774614"/>
                    </a:ext>
                  </a:extLst>
                </a:gridCol>
                <a:gridCol w="1011268">
                  <a:extLst>
                    <a:ext uri="{9D8B030D-6E8A-4147-A177-3AD203B41FA5}">
                      <a16:colId xmlns:a16="http://schemas.microsoft.com/office/drawing/2014/main" val="1815967116"/>
                    </a:ext>
                  </a:extLst>
                </a:gridCol>
                <a:gridCol w="1455737">
                  <a:extLst>
                    <a:ext uri="{9D8B030D-6E8A-4147-A177-3AD203B41FA5}">
                      <a16:colId xmlns:a16="http://schemas.microsoft.com/office/drawing/2014/main" val="3098795575"/>
                    </a:ext>
                  </a:extLst>
                </a:gridCol>
                <a:gridCol w="1369476">
                  <a:extLst>
                    <a:ext uri="{9D8B030D-6E8A-4147-A177-3AD203B41FA5}">
                      <a16:colId xmlns:a16="http://schemas.microsoft.com/office/drawing/2014/main" val="3156990642"/>
                    </a:ext>
                  </a:extLst>
                </a:gridCol>
                <a:gridCol w="1277619">
                  <a:extLst>
                    <a:ext uri="{9D8B030D-6E8A-4147-A177-3AD203B41FA5}">
                      <a16:colId xmlns:a16="http://schemas.microsoft.com/office/drawing/2014/main" val="4061949631"/>
                    </a:ext>
                  </a:extLst>
                </a:gridCol>
                <a:gridCol w="662472">
                  <a:extLst>
                    <a:ext uri="{9D8B030D-6E8A-4147-A177-3AD203B41FA5}">
                      <a16:colId xmlns:a16="http://schemas.microsoft.com/office/drawing/2014/main" val="2594086078"/>
                    </a:ext>
                  </a:extLst>
                </a:gridCol>
                <a:gridCol w="1098627">
                  <a:extLst>
                    <a:ext uri="{9D8B030D-6E8A-4147-A177-3AD203B41FA5}">
                      <a16:colId xmlns:a16="http://schemas.microsoft.com/office/drawing/2014/main" val="3588989557"/>
                    </a:ext>
                  </a:extLst>
                </a:gridCol>
                <a:gridCol w="1128175">
                  <a:extLst>
                    <a:ext uri="{9D8B030D-6E8A-4147-A177-3AD203B41FA5}">
                      <a16:colId xmlns:a16="http://schemas.microsoft.com/office/drawing/2014/main" val="857838678"/>
                    </a:ext>
                  </a:extLst>
                </a:gridCol>
                <a:gridCol w="1296581">
                  <a:extLst>
                    <a:ext uri="{9D8B030D-6E8A-4147-A177-3AD203B41FA5}">
                      <a16:colId xmlns:a16="http://schemas.microsoft.com/office/drawing/2014/main" val="29492096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Predators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25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bythotrephes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23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9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21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bytho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93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16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5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17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460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0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03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F4A487-57BE-128E-7999-F96864C8A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40687"/>
              </p:ext>
            </p:extLst>
          </p:nvPr>
        </p:nvGraphicFramePr>
        <p:xfrm>
          <a:off x="51759" y="1700212"/>
          <a:ext cx="11766428" cy="3457575"/>
        </p:xfrm>
        <a:graphic>
          <a:graphicData uri="http://schemas.openxmlformats.org/drawingml/2006/table">
            <a:tbl>
              <a:tblPr/>
              <a:tblGrid>
                <a:gridCol w="1118918">
                  <a:extLst>
                    <a:ext uri="{9D8B030D-6E8A-4147-A177-3AD203B41FA5}">
                      <a16:colId xmlns:a16="http://schemas.microsoft.com/office/drawing/2014/main" val="1352263264"/>
                    </a:ext>
                  </a:extLst>
                </a:gridCol>
                <a:gridCol w="860065">
                  <a:extLst>
                    <a:ext uri="{9D8B030D-6E8A-4147-A177-3AD203B41FA5}">
                      <a16:colId xmlns:a16="http://schemas.microsoft.com/office/drawing/2014/main" val="3915041307"/>
                    </a:ext>
                  </a:extLst>
                </a:gridCol>
                <a:gridCol w="1396537">
                  <a:extLst>
                    <a:ext uri="{9D8B030D-6E8A-4147-A177-3AD203B41FA5}">
                      <a16:colId xmlns:a16="http://schemas.microsoft.com/office/drawing/2014/main" val="2273883755"/>
                    </a:ext>
                  </a:extLst>
                </a:gridCol>
                <a:gridCol w="1118694">
                  <a:extLst>
                    <a:ext uri="{9D8B030D-6E8A-4147-A177-3AD203B41FA5}">
                      <a16:colId xmlns:a16="http://schemas.microsoft.com/office/drawing/2014/main" val="3062085522"/>
                    </a:ext>
                  </a:extLst>
                </a:gridCol>
                <a:gridCol w="1254381">
                  <a:extLst>
                    <a:ext uri="{9D8B030D-6E8A-4147-A177-3AD203B41FA5}">
                      <a16:colId xmlns:a16="http://schemas.microsoft.com/office/drawing/2014/main" val="1005523689"/>
                    </a:ext>
                  </a:extLst>
                </a:gridCol>
                <a:gridCol w="1323513">
                  <a:extLst>
                    <a:ext uri="{9D8B030D-6E8A-4147-A177-3AD203B41FA5}">
                      <a16:colId xmlns:a16="http://schemas.microsoft.com/office/drawing/2014/main" val="3896624926"/>
                    </a:ext>
                  </a:extLst>
                </a:gridCol>
                <a:gridCol w="651712">
                  <a:extLst>
                    <a:ext uri="{9D8B030D-6E8A-4147-A177-3AD203B41FA5}">
                      <a16:colId xmlns:a16="http://schemas.microsoft.com/office/drawing/2014/main" val="3309625571"/>
                    </a:ext>
                  </a:extLst>
                </a:gridCol>
                <a:gridCol w="1394785">
                  <a:extLst>
                    <a:ext uri="{9D8B030D-6E8A-4147-A177-3AD203B41FA5}">
                      <a16:colId xmlns:a16="http://schemas.microsoft.com/office/drawing/2014/main" val="341680366"/>
                    </a:ext>
                  </a:extLst>
                </a:gridCol>
                <a:gridCol w="1432301">
                  <a:extLst>
                    <a:ext uri="{9D8B030D-6E8A-4147-A177-3AD203B41FA5}">
                      <a16:colId xmlns:a16="http://schemas.microsoft.com/office/drawing/2014/main" val="304313406"/>
                    </a:ext>
                  </a:extLst>
                </a:gridCol>
                <a:gridCol w="1215522">
                  <a:extLst>
                    <a:ext uri="{9D8B030D-6E8A-4147-A177-3AD203B41FA5}">
                      <a16:colId xmlns:a16="http://schemas.microsoft.com/office/drawing/2014/main" val="37985143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Predators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3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6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49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26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8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069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66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56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08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99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31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CD2EFA-A19B-7A39-DA9D-592A5D17DDB5}"/>
              </a:ext>
            </a:extLst>
          </p:cNvPr>
          <p:cNvSpPr txBox="1"/>
          <p:nvPr/>
        </p:nvSpPr>
        <p:spPr>
          <a:xfrm>
            <a:off x="5556580" y="1176992"/>
            <a:ext cx="196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2001 - 2014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7B4FB-E992-82E1-DFBE-34B634389CB5}"/>
              </a:ext>
            </a:extLst>
          </p:cNvPr>
          <p:cNvSpPr txBox="1"/>
          <p:nvPr/>
        </p:nvSpPr>
        <p:spPr>
          <a:xfrm>
            <a:off x="51759" y="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Preference Matrix</a:t>
            </a:r>
          </a:p>
        </p:txBody>
      </p:sp>
    </p:spTree>
    <p:extLst>
      <p:ext uri="{BB962C8B-B14F-4D97-AF65-F5344CB8AC3E}">
        <p14:creationId xmlns:p14="http://schemas.microsoft.com/office/powerpoint/2010/main" val="23400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595205-AC91-DEFF-B053-C58240AFF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14569"/>
              </p:ext>
            </p:extLst>
          </p:nvPr>
        </p:nvGraphicFramePr>
        <p:xfrm>
          <a:off x="-1" y="1543050"/>
          <a:ext cx="12192001" cy="3771900"/>
        </p:xfrm>
        <a:graphic>
          <a:graphicData uri="http://schemas.openxmlformats.org/drawingml/2006/table">
            <a:tbl>
              <a:tblPr/>
              <a:tblGrid>
                <a:gridCol w="1193532">
                  <a:extLst>
                    <a:ext uri="{9D8B030D-6E8A-4147-A177-3AD203B41FA5}">
                      <a16:colId xmlns:a16="http://schemas.microsoft.com/office/drawing/2014/main" val="2009287585"/>
                    </a:ext>
                  </a:extLst>
                </a:gridCol>
                <a:gridCol w="598507">
                  <a:extLst>
                    <a:ext uri="{9D8B030D-6E8A-4147-A177-3AD203B41FA5}">
                      <a16:colId xmlns:a16="http://schemas.microsoft.com/office/drawing/2014/main" val="464480522"/>
                    </a:ext>
                  </a:extLst>
                </a:gridCol>
                <a:gridCol w="1100007">
                  <a:extLst>
                    <a:ext uri="{9D8B030D-6E8A-4147-A177-3AD203B41FA5}">
                      <a16:colId xmlns:a16="http://schemas.microsoft.com/office/drawing/2014/main" val="1976774614"/>
                    </a:ext>
                  </a:extLst>
                </a:gridCol>
                <a:gridCol w="1011268">
                  <a:extLst>
                    <a:ext uri="{9D8B030D-6E8A-4147-A177-3AD203B41FA5}">
                      <a16:colId xmlns:a16="http://schemas.microsoft.com/office/drawing/2014/main" val="1815967116"/>
                    </a:ext>
                  </a:extLst>
                </a:gridCol>
                <a:gridCol w="1455737">
                  <a:extLst>
                    <a:ext uri="{9D8B030D-6E8A-4147-A177-3AD203B41FA5}">
                      <a16:colId xmlns:a16="http://schemas.microsoft.com/office/drawing/2014/main" val="3098795575"/>
                    </a:ext>
                  </a:extLst>
                </a:gridCol>
                <a:gridCol w="1369476">
                  <a:extLst>
                    <a:ext uri="{9D8B030D-6E8A-4147-A177-3AD203B41FA5}">
                      <a16:colId xmlns:a16="http://schemas.microsoft.com/office/drawing/2014/main" val="3156990642"/>
                    </a:ext>
                  </a:extLst>
                </a:gridCol>
                <a:gridCol w="1277619">
                  <a:extLst>
                    <a:ext uri="{9D8B030D-6E8A-4147-A177-3AD203B41FA5}">
                      <a16:colId xmlns:a16="http://schemas.microsoft.com/office/drawing/2014/main" val="4061949631"/>
                    </a:ext>
                  </a:extLst>
                </a:gridCol>
                <a:gridCol w="662472">
                  <a:extLst>
                    <a:ext uri="{9D8B030D-6E8A-4147-A177-3AD203B41FA5}">
                      <a16:colId xmlns:a16="http://schemas.microsoft.com/office/drawing/2014/main" val="2594086078"/>
                    </a:ext>
                  </a:extLst>
                </a:gridCol>
                <a:gridCol w="1098627">
                  <a:extLst>
                    <a:ext uri="{9D8B030D-6E8A-4147-A177-3AD203B41FA5}">
                      <a16:colId xmlns:a16="http://schemas.microsoft.com/office/drawing/2014/main" val="3588989557"/>
                    </a:ext>
                  </a:extLst>
                </a:gridCol>
                <a:gridCol w="1128175">
                  <a:extLst>
                    <a:ext uri="{9D8B030D-6E8A-4147-A177-3AD203B41FA5}">
                      <a16:colId xmlns:a16="http://schemas.microsoft.com/office/drawing/2014/main" val="857838678"/>
                    </a:ext>
                  </a:extLst>
                </a:gridCol>
                <a:gridCol w="1296581">
                  <a:extLst>
                    <a:ext uri="{9D8B030D-6E8A-4147-A177-3AD203B41FA5}">
                      <a16:colId xmlns:a16="http://schemas.microsoft.com/office/drawing/2014/main" val="29492096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Predators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25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bythotrephes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23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97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21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8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bytho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93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16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3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5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17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460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099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BC4A7-307B-D77C-8168-343F7F0AD24C}"/>
              </a:ext>
            </a:extLst>
          </p:cNvPr>
          <p:cNvSpPr txBox="1"/>
          <p:nvPr/>
        </p:nvSpPr>
        <p:spPr>
          <a:xfrm>
            <a:off x="5651470" y="958275"/>
            <a:ext cx="227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2015 - 2021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562B0-F4DE-25F0-97F3-751C5CAEC965}"/>
              </a:ext>
            </a:extLst>
          </p:cNvPr>
          <p:cNvSpPr txBox="1"/>
          <p:nvPr/>
        </p:nvSpPr>
        <p:spPr>
          <a:xfrm>
            <a:off x="51759" y="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Preference Matrix</a:t>
            </a:r>
          </a:p>
        </p:txBody>
      </p:sp>
    </p:spTree>
    <p:extLst>
      <p:ext uri="{BB962C8B-B14F-4D97-AF65-F5344CB8AC3E}">
        <p14:creationId xmlns:p14="http://schemas.microsoft.com/office/powerpoint/2010/main" val="331320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A122B1-D8E3-7B7D-B0A7-EDF7834F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11796"/>
              </p:ext>
            </p:extLst>
          </p:nvPr>
        </p:nvGraphicFramePr>
        <p:xfrm>
          <a:off x="1680284" y="2677959"/>
          <a:ext cx="8831432" cy="278701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013337974"/>
                    </a:ext>
                  </a:extLst>
                </a:gridCol>
                <a:gridCol w="860489">
                  <a:extLst>
                    <a:ext uri="{9D8B030D-6E8A-4147-A177-3AD203B41FA5}">
                      <a16:colId xmlns:a16="http://schemas.microsoft.com/office/drawing/2014/main" val="4279636975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3729935082"/>
                    </a:ext>
                  </a:extLst>
                </a:gridCol>
                <a:gridCol w="1178433">
                  <a:extLst>
                    <a:ext uri="{9D8B030D-6E8A-4147-A177-3AD203B41FA5}">
                      <a16:colId xmlns:a16="http://schemas.microsoft.com/office/drawing/2014/main" val="2886282481"/>
                    </a:ext>
                  </a:extLst>
                </a:gridCol>
                <a:gridCol w="1487996">
                  <a:extLst>
                    <a:ext uri="{9D8B030D-6E8A-4147-A177-3AD203B41FA5}">
                      <a16:colId xmlns:a16="http://schemas.microsoft.com/office/drawing/2014/main" val="1821958907"/>
                    </a:ext>
                  </a:extLst>
                </a:gridCol>
                <a:gridCol w="870839">
                  <a:extLst>
                    <a:ext uri="{9D8B030D-6E8A-4147-A177-3AD203B41FA5}">
                      <a16:colId xmlns:a16="http://schemas.microsoft.com/office/drawing/2014/main" val="14394802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3179805"/>
                    </a:ext>
                  </a:extLst>
                </a:gridCol>
                <a:gridCol w="859409">
                  <a:extLst>
                    <a:ext uri="{9D8B030D-6E8A-4147-A177-3AD203B41FA5}">
                      <a16:colId xmlns:a16="http://schemas.microsoft.com/office/drawing/2014/main" val="168131051"/>
                    </a:ext>
                  </a:extLst>
                </a:gridCol>
                <a:gridCol w="882523">
                  <a:extLst>
                    <a:ext uri="{9D8B030D-6E8A-4147-A177-3AD203B41FA5}">
                      <a16:colId xmlns:a16="http://schemas.microsoft.com/office/drawing/2014/main" val="1761081374"/>
                    </a:ext>
                  </a:extLst>
                </a:gridCol>
                <a:gridCol w="783250">
                  <a:extLst>
                    <a:ext uri="{9D8B030D-6E8A-4147-A177-3AD203B41FA5}">
                      <a16:colId xmlns:a16="http://schemas.microsoft.com/office/drawing/2014/main" val="25247481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lake.trout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walleye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bythotrephes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chaoborus.larvae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leptodora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rotifera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3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9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57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068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51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0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3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956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93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5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475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585383-17AD-9B55-66C1-8D7C55955005}"/>
              </a:ext>
            </a:extLst>
          </p:cNvPr>
          <p:cNvSpPr txBox="1"/>
          <p:nvPr/>
        </p:nvSpPr>
        <p:spPr>
          <a:xfrm>
            <a:off x="5193706" y="2225941"/>
            <a:ext cx="192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2015 - 2019</a:t>
            </a:r>
          </a:p>
        </p:txBody>
      </p:sp>
    </p:spTree>
    <p:extLst>
      <p:ext uri="{BB962C8B-B14F-4D97-AF65-F5344CB8AC3E}">
        <p14:creationId xmlns:p14="http://schemas.microsoft.com/office/powerpoint/2010/main" val="53984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0F799-F6C5-CFD4-0F3F-7DB8FBA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1" y="424873"/>
            <a:ext cx="10981278" cy="6433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AA27A-1EA5-48CC-F02C-D6107E9823BC}"/>
              </a:ext>
            </a:extLst>
          </p:cNvPr>
          <p:cNvSpPr txBox="1"/>
          <p:nvPr/>
        </p:nvSpPr>
        <p:spPr>
          <a:xfrm>
            <a:off x="1893455" y="0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Preference matrix</a:t>
            </a:r>
          </a:p>
        </p:txBody>
      </p:sp>
    </p:spTree>
    <p:extLst>
      <p:ext uri="{BB962C8B-B14F-4D97-AF65-F5344CB8AC3E}">
        <p14:creationId xmlns:p14="http://schemas.microsoft.com/office/powerpoint/2010/main" val="5309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E91FC-6B3C-A003-A83D-F6328AE3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368393" y="415636"/>
            <a:ext cx="11455214" cy="6442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EC5D2-B9CA-B31D-B195-6E306A0FD279}"/>
              </a:ext>
            </a:extLst>
          </p:cNvPr>
          <p:cNvSpPr txBox="1"/>
          <p:nvPr/>
        </p:nvSpPr>
        <p:spPr>
          <a:xfrm>
            <a:off x="1893455" y="0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Binary matrix</a:t>
            </a:r>
          </a:p>
        </p:txBody>
      </p:sp>
    </p:spTree>
    <p:extLst>
      <p:ext uri="{BB962C8B-B14F-4D97-AF65-F5344CB8AC3E}">
        <p14:creationId xmlns:p14="http://schemas.microsoft.com/office/powerpoint/2010/main" val="15557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E9453-646F-4DC2-CC52-9989B480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85802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DF2E0-A259-56CC-B6E6-02C2F8C11D52}"/>
              </a:ext>
            </a:extLst>
          </p:cNvPr>
          <p:cNvSpPr txBox="1"/>
          <p:nvPr/>
        </p:nvSpPr>
        <p:spPr>
          <a:xfrm>
            <a:off x="9092725" y="2459504"/>
            <a:ext cx="3420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Preference food web matrix </a:t>
            </a:r>
          </a:p>
        </p:txBody>
      </p:sp>
    </p:spTree>
    <p:extLst>
      <p:ext uri="{BB962C8B-B14F-4D97-AF65-F5344CB8AC3E}">
        <p14:creationId xmlns:p14="http://schemas.microsoft.com/office/powerpoint/2010/main" val="22480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506</Words>
  <Application>Microsoft Office PowerPoint</Application>
  <PresentationFormat>Widescreen</PresentationFormat>
  <Paragraphs>468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6</cp:revision>
  <dcterms:created xsi:type="dcterms:W3CDTF">2023-03-28T03:27:14Z</dcterms:created>
  <dcterms:modified xsi:type="dcterms:W3CDTF">2023-04-03T03:01:17Z</dcterms:modified>
</cp:coreProperties>
</file>