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7" r:id="rId3"/>
    <p:sldId id="268" r:id="rId4"/>
    <p:sldId id="271" r:id="rId5"/>
    <p:sldId id="269" r:id="rId6"/>
    <p:sldId id="276" r:id="rId7"/>
    <p:sldId id="273" r:id="rId8"/>
    <p:sldId id="274" r:id="rId9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824" autoAdjust="0"/>
  </p:normalViewPr>
  <p:slideViewPr>
    <p:cSldViewPr showGuides="1">
      <p:cViewPr varScale="1">
        <p:scale>
          <a:sx n="91" d="100"/>
          <a:sy n="91" d="100"/>
        </p:scale>
        <p:origin x="322" y="7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2021年9月26日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2021年9月26日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8301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051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439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017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4526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58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78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2021年9月26日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2021年9月26日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2021年9月26日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2021年9月26日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2021年9月26日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2021年9月26日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2021年9月26日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2021年9月26日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2021年9月26日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2021年9月26日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2021年9月26日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2021年9月26日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加法分解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altLang="zh-CN" b="1" dirty="0" err="1"/>
              <a:t>Additive_Decomposition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E8B1727-1FF0-4188-BCA5-878339AD0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876" y="620688"/>
            <a:ext cx="10538071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AC12D84C-AA8A-4A50-A2E5-6833915C6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4" y="476672"/>
            <a:ext cx="892492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209ACE-2825-4E38-9C3C-B464A13299E5}"/>
              </a:ext>
            </a:extLst>
          </p:cNvPr>
          <p:cNvSpPr txBox="1"/>
          <p:nvPr/>
        </p:nvSpPr>
        <p:spPr>
          <a:xfrm>
            <a:off x="1701923" y="908720"/>
            <a:ext cx="389391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代码展示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利用递归思维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利用</a:t>
            </a:r>
            <a:r>
              <a:rPr lang="en-US" altLang="zh-CN" sz="2400" dirty="0"/>
              <a:t>p</a:t>
            </a:r>
            <a:r>
              <a:rPr lang="zh-CN" altLang="en-US" sz="2400" dirty="0"/>
              <a:t>数组存储各个方案</a:t>
            </a:r>
            <a:endParaRPr lang="en-US" altLang="zh-CN" sz="2400" dirty="0"/>
          </a:p>
          <a:p>
            <a:r>
              <a:rPr lang="en-US" altLang="zh-CN" sz="2400" dirty="0"/>
              <a:t>count</a:t>
            </a:r>
            <a:r>
              <a:rPr lang="zh-CN" altLang="en-US" sz="2400" dirty="0"/>
              <a:t>记录</a:t>
            </a:r>
            <a:r>
              <a:rPr lang="en-US" altLang="zh-CN" sz="2400" dirty="0"/>
              <a:t>p</a:t>
            </a:r>
            <a:r>
              <a:rPr lang="zh-CN" altLang="en-US" sz="2400" dirty="0"/>
              <a:t>数组的下标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n</a:t>
            </a:r>
            <a:r>
              <a:rPr lang="zh-CN" altLang="en-US" sz="2400" dirty="0"/>
              <a:t>为输入的数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利用</a:t>
            </a:r>
            <a:r>
              <a:rPr lang="en-US" altLang="zh-CN" sz="2400" dirty="0"/>
              <a:t>for</a:t>
            </a:r>
            <a:r>
              <a:rPr lang="zh-CN" altLang="en-US" sz="2400" dirty="0"/>
              <a:t>循环对</a:t>
            </a:r>
            <a:r>
              <a:rPr lang="en-US" altLang="zh-CN" sz="2400" dirty="0"/>
              <a:t>n</a:t>
            </a:r>
            <a:r>
              <a:rPr lang="zh-CN" altLang="en-US" sz="2400" dirty="0"/>
              <a:t>先下递归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当</a:t>
            </a:r>
            <a:r>
              <a:rPr lang="en-US" altLang="zh-CN" sz="2400" dirty="0"/>
              <a:t>n</a:t>
            </a:r>
            <a:r>
              <a:rPr lang="zh-CN" altLang="en-US" sz="2400" dirty="0"/>
              <a:t>等于</a:t>
            </a:r>
            <a:r>
              <a:rPr lang="en-US" altLang="zh-CN" sz="2400" dirty="0"/>
              <a:t>0</a:t>
            </a:r>
            <a:r>
              <a:rPr lang="zh-CN" altLang="en-US" sz="2400" dirty="0"/>
              <a:t>时输出方案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A0F4CC-181A-4EAA-9459-2DD03A669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839" y="917072"/>
            <a:ext cx="618172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51EA151-52AA-432C-AD0F-EF6A278206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522"/>
          <a:stretch/>
        </p:blipFill>
        <p:spPr>
          <a:xfrm>
            <a:off x="1493837" y="836712"/>
            <a:ext cx="5896719" cy="566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209ACE-2825-4E38-9C3C-B464A13299E5}"/>
              </a:ext>
            </a:extLst>
          </p:cNvPr>
          <p:cNvSpPr txBox="1"/>
          <p:nvPr/>
        </p:nvSpPr>
        <p:spPr>
          <a:xfrm>
            <a:off x="1701924" y="908720"/>
            <a:ext cx="345638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代码展示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利用递归思维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利用</a:t>
            </a:r>
            <a:r>
              <a:rPr lang="en-US" altLang="zh-CN" sz="2000" dirty="0"/>
              <a:t>p</a:t>
            </a:r>
            <a:r>
              <a:rPr lang="zh-CN" altLang="en-US" sz="2000" dirty="0"/>
              <a:t>数组存储各个方案</a:t>
            </a:r>
            <a:endParaRPr lang="en-US" altLang="zh-CN" sz="2000" dirty="0"/>
          </a:p>
          <a:p>
            <a:r>
              <a:rPr lang="en-US" altLang="zh-CN" sz="2000" dirty="0"/>
              <a:t>count</a:t>
            </a:r>
            <a:r>
              <a:rPr lang="zh-CN" altLang="en-US" sz="2000" dirty="0"/>
              <a:t>记录</a:t>
            </a:r>
            <a:r>
              <a:rPr lang="en-US" altLang="zh-CN" sz="2000" dirty="0"/>
              <a:t>p</a:t>
            </a:r>
            <a:r>
              <a:rPr lang="zh-CN" altLang="en-US" sz="2000" dirty="0"/>
              <a:t>数组的下标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定义变量</a:t>
            </a:r>
            <a:r>
              <a:rPr lang="en-US" altLang="zh-CN" sz="2000" dirty="0"/>
              <a:t>k</a:t>
            </a:r>
            <a:r>
              <a:rPr lang="zh-CN" altLang="en-US" sz="2000" dirty="0"/>
              <a:t>记录循环开始的数</a:t>
            </a:r>
            <a:endParaRPr lang="en-US" altLang="zh-CN" sz="2000" dirty="0"/>
          </a:p>
          <a:p>
            <a:r>
              <a:rPr lang="zh-CN" altLang="en-US" sz="2000" dirty="0"/>
              <a:t>这个数等于数组上一个数字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n</a:t>
            </a:r>
            <a:r>
              <a:rPr lang="zh-CN" altLang="en-US" sz="2000" dirty="0"/>
              <a:t>为输入的数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利用</a:t>
            </a:r>
            <a:r>
              <a:rPr lang="en-US" altLang="zh-CN" sz="2000" dirty="0"/>
              <a:t>for</a:t>
            </a:r>
            <a:r>
              <a:rPr lang="zh-CN" altLang="en-US" sz="2000" dirty="0"/>
              <a:t>循环对</a:t>
            </a:r>
            <a:r>
              <a:rPr lang="en-US" altLang="zh-CN" sz="2000" dirty="0"/>
              <a:t>n</a:t>
            </a:r>
            <a:r>
              <a:rPr lang="zh-CN" altLang="en-US" sz="2000" dirty="0"/>
              <a:t>先下递归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当</a:t>
            </a:r>
            <a:r>
              <a:rPr lang="en-US" altLang="zh-CN" sz="2000" dirty="0"/>
              <a:t>n</a:t>
            </a:r>
            <a:r>
              <a:rPr lang="zh-CN" altLang="en-US" sz="2000" dirty="0"/>
              <a:t>等于</a:t>
            </a:r>
            <a:r>
              <a:rPr lang="en-US" altLang="zh-CN" sz="2000" dirty="0"/>
              <a:t>0</a:t>
            </a:r>
            <a:r>
              <a:rPr lang="zh-CN" altLang="en-US" sz="2000" dirty="0"/>
              <a:t>时输出方案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A0F4CC-181A-4EAA-9459-2DD03A6695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58308" y="1052736"/>
            <a:ext cx="6696744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0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C1BAADF-F251-41F4-ACB6-B98C95DB85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402"/>
          <a:stretch/>
        </p:blipFill>
        <p:spPr>
          <a:xfrm>
            <a:off x="6050292" y="1124744"/>
            <a:ext cx="4752528" cy="484771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3AAC475-1DE1-4DFF-BC15-59147AF7C0FA}"/>
              </a:ext>
            </a:extLst>
          </p:cNvPr>
          <p:cNvSpPr txBox="1"/>
          <p:nvPr/>
        </p:nvSpPr>
        <p:spPr>
          <a:xfrm>
            <a:off x="2133972" y="1578272"/>
            <a:ext cx="41044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使用</a:t>
            </a:r>
            <a:r>
              <a:rPr lang="en-US" altLang="zh-CN" sz="2400" dirty="0"/>
              <a:t>main</a:t>
            </a:r>
            <a:r>
              <a:rPr lang="zh-CN" altLang="en-US" sz="2400" dirty="0"/>
              <a:t>函数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sum</a:t>
            </a:r>
            <a:r>
              <a:rPr lang="zh-CN" altLang="en-US" sz="2400" dirty="0"/>
              <a:t>记录</a:t>
            </a:r>
            <a:r>
              <a:rPr lang="en-US" altLang="zh-CN" sz="2400" dirty="0"/>
              <a:t>n</a:t>
            </a:r>
            <a:r>
              <a:rPr lang="zh-CN" altLang="en-US" sz="2400" dirty="0"/>
              <a:t>的值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给</a:t>
            </a:r>
            <a:r>
              <a:rPr lang="en-US" altLang="zh-CN" sz="2400" dirty="0"/>
              <a:t>p</a:t>
            </a:r>
            <a:r>
              <a:rPr lang="zh-CN" altLang="en-US" sz="2400" dirty="0"/>
              <a:t>开辟一个大小为</a:t>
            </a:r>
            <a:r>
              <a:rPr lang="en-US" altLang="zh-CN" sz="2400" dirty="0"/>
              <a:t>n</a:t>
            </a:r>
            <a:r>
              <a:rPr lang="zh-CN" altLang="en-US" sz="2400" dirty="0"/>
              <a:t>的空间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当</a:t>
            </a:r>
            <a:r>
              <a:rPr lang="en-US" altLang="zh-CN" sz="2400" dirty="0"/>
              <a:t>m==1</a:t>
            </a:r>
            <a:r>
              <a:rPr lang="zh-CN" altLang="en-US" sz="2400" dirty="0"/>
              <a:t>时调用</a:t>
            </a:r>
            <a:r>
              <a:rPr lang="en-US" altLang="zh-CN" sz="2400" dirty="0"/>
              <a:t>dfs1</a:t>
            </a:r>
          </a:p>
          <a:p>
            <a:endParaRPr lang="en-US" altLang="zh-CN" sz="2400" dirty="0"/>
          </a:p>
          <a:p>
            <a:r>
              <a:rPr lang="zh-CN" altLang="en-US" sz="2400" dirty="0"/>
              <a:t>当</a:t>
            </a:r>
            <a:r>
              <a:rPr lang="en-US" altLang="zh-CN" sz="2400" dirty="0"/>
              <a:t>m==2</a:t>
            </a:r>
            <a:r>
              <a:rPr lang="zh-CN" altLang="en-US" sz="2400" dirty="0"/>
              <a:t>时调用</a:t>
            </a:r>
            <a:r>
              <a:rPr lang="en-US" altLang="zh-CN" sz="2400" dirty="0"/>
              <a:t>dfs2</a:t>
            </a:r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4763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94A48E1-A03C-4DE5-8A1A-3F7B16E91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364" y="836712"/>
            <a:ext cx="5715000" cy="24098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75F1429-66A4-4113-A8A0-04E889F5B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364" y="3611464"/>
            <a:ext cx="5715000" cy="22713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E791695-206B-4E99-A3AB-719E037CC783}"/>
              </a:ext>
            </a:extLst>
          </p:cNvPr>
          <p:cNvSpPr txBox="1"/>
          <p:nvPr/>
        </p:nvSpPr>
        <p:spPr>
          <a:xfrm>
            <a:off x="1917948" y="2461707"/>
            <a:ext cx="2160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输入案例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得到输出</a:t>
            </a:r>
          </a:p>
        </p:txBody>
      </p:sp>
    </p:spTree>
    <p:extLst>
      <p:ext uri="{BB962C8B-B14F-4D97-AF65-F5344CB8AC3E}">
        <p14:creationId xmlns:p14="http://schemas.microsoft.com/office/powerpoint/2010/main" val="230305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351</TotalTime>
  <Words>139</Words>
  <Application>Microsoft Office PowerPoint</Application>
  <PresentationFormat>自定义</PresentationFormat>
  <Paragraphs>53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微软雅黑</vt:lpstr>
      <vt:lpstr>Arial</vt:lpstr>
      <vt:lpstr>Euphemia</vt:lpstr>
      <vt:lpstr>数学 16x9</vt:lpstr>
      <vt:lpstr>加法分解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回文字符串</dc:title>
  <dc:creator>陈 健尧</dc:creator>
  <cp:lastModifiedBy>邵 保森</cp:lastModifiedBy>
  <cp:revision>12</cp:revision>
  <dcterms:created xsi:type="dcterms:W3CDTF">2021-09-24T14:17:01Z</dcterms:created>
  <dcterms:modified xsi:type="dcterms:W3CDTF">2021-09-26T13:32:01Z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