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B734-FE6F-47D9-9041-E00E3B3821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BE58F6-FDE5-4C4C-878D-07DCDB5E29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A4D23-9416-45F9-BEBB-BDD5BABB60DE}"/>
              </a:ext>
            </a:extLst>
          </p:cNvPr>
          <p:cNvSpPr>
            <a:spLocks noGrp="1"/>
          </p:cNvSpPr>
          <p:nvPr>
            <p:ph type="dt" sz="half" idx="10"/>
          </p:nvPr>
        </p:nvSpPr>
        <p:spPr/>
        <p:txBody>
          <a:bodyPr/>
          <a:lstStyle/>
          <a:p>
            <a:fld id="{82C4AB83-20D3-447B-83B1-8C82E2D561B5}" type="datetimeFigureOut">
              <a:rPr lang="en-US" smtClean="0"/>
              <a:t>12/14/2019</a:t>
            </a:fld>
            <a:endParaRPr lang="en-US"/>
          </a:p>
        </p:txBody>
      </p:sp>
      <p:sp>
        <p:nvSpPr>
          <p:cNvPr id="5" name="Footer Placeholder 4">
            <a:extLst>
              <a:ext uri="{FF2B5EF4-FFF2-40B4-BE49-F238E27FC236}">
                <a16:creationId xmlns:a16="http://schemas.microsoft.com/office/drawing/2014/main" id="{9FA84D23-7C26-465A-BB86-D00DD7444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9DC75-7284-4AA4-9F22-74E246D30343}"/>
              </a:ext>
            </a:extLst>
          </p:cNvPr>
          <p:cNvSpPr>
            <a:spLocks noGrp="1"/>
          </p:cNvSpPr>
          <p:nvPr>
            <p:ph type="sldNum" sz="quarter" idx="12"/>
          </p:nvPr>
        </p:nvSpPr>
        <p:spPr/>
        <p:txBody>
          <a:bodyPr/>
          <a:lstStyle/>
          <a:p>
            <a:fld id="{59256D81-A8F4-42E1-8071-EB8721781134}" type="slidenum">
              <a:rPr lang="en-US" smtClean="0"/>
              <a:t>‹#›</a:t>
            </a:fld>
            <a:endParaRPr lang="en-US"/>
          </a:p>
        </p:txBody>
      </p:sp>
    </p:spTree>
    <p:extLst>
      <p:ext uri="{BB962C8B-B14F-4D97-AF65-F5344CB8AC3E}">
        <p14:creationId xmlns:p14="http://schemas.microsoft.com/office/powerpoint/2010/main" val="85099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91B3-D56B-4E94-878C-BBDB56BFC5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667B2B-A884-4490-86F8-817A7AD5C2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F5EB7-801F-4D06-96CA-729A63BCC0ED}"/>
              </a:ext>
            </a:extLst>
          </p:cNvPr>
          <p:cNvSpPr>
            <a:spLocks noGrp="1"/>
          </p:cNvSpPr>
          <p:nvPr>
            <p:ph type="dt" sz="half" idx="10"/>
          </p:nvPr>
        </p:nvSpPr>
        <p:spPr/>
        <p:txBody>
          <a:bodyPr/>
          <a:lstStyle/>
          <a:p>
            <a:fld id="{82C4AB83-20D3-447B-83B1-8C82E2D561B5}" type="datetimeFigureOut">
              <a:rPr lang="en-US" smtClean="0"/>
              <a:t>12/14/2019</a:t>
            </a:fld>
            <a:endParaRPr lang="en-US"/>
          </a:p>
        </p:txBody>
      </p:sp>
      <p:sp>
        <p:nvSpPr>
          <p:cNvPr id="5" name="Footer Placeholder 4">
            <a:extLst>
              <a:ext uri="{FF2B5EF4-FFF2-40B4-BE49-F238E27FC236}">
                <a16:creationId xmlns:a16="http://schemas.microsoft.com/office/drawing/2014/main" id="{5CD1F9F1-1201-4CB2-901A-8AA1B7408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66E68-0D6E-40A3-A9DD-BF0C9DF6B946}"/>
              </a:ext>
            </a:extLst>
          </p:cNvPr>
          <p:cNvSpPr>
            <a:spLocks noGrp="1"/>
          </p:cNvSpPr>
          <p:nvPr>
            <p:ph type="sldNum" sz="quarter" idx="12"/>
          </p:nvPr>
        </p:nvSpPr>
        <p:spPr/>
        <p:txBody>
          <a:bodyPr/>
          <a:lstStyle/>
          <a:p>
            <a:fld id="{59256D81-A8F4-42E1-8071-EB8721781134}" type="slidenum">
              <a:rPr lang="en-US" smtClean="0"/>
              <a:t>‹#›</a:t>
            </a:fld>
            <a:endParaRPr lang="en-US"/>
          </a:p>
        </p:txBody>
      </p:sp>
    </p:spTree>
    <p:extLst>
      <p:ext uri="{BB962C8B-B14F-4D97-AF65-F5344CB8AC3E}">
        <p14:creationId xmlns:p14="http://schemas.microsoft.com/office/powerpoint/2010/main" val="143670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A301BF-B160-4E41-A628-AB7AC4FE57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6160C1-05B8-4835-9F1B-081B701845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D8DFE-A4F8-47F6-B068-76E26E158C43}"/>
              </a:ext>
            </a:extLst>
          </p:cNvPr>
          <p:cNvSpPr>
            <a:spLocks noGrp="1"/>
          </p:cNvSpPr>
          <p:nvPr>
            <p:ph type="dt" sz="half" idx="10"/>
          </p:nvPr>
        </p:nvSpPr>
        <p:spPr/>
        <p:txBody>
          <a:bodyPr/>
          <a:lstStyle/>
          <a:p>
            <a:fld id="{82C4AB83-20D3-447B-83B1-8C82E2D561B5}" type="datetimeFigureOut">
              <a:rPr lang="en-US" smtClean="0"/>
              <a:t>12/14/2019</a:t>
            </a:fld>
            <a:endParaRPr lang="en-US"/>
          </a:p>
        </p:txBody>
      </p:sp>
      <p:sp>
        <p:nvSpPr>
          <p:cNvPr id="5" name="Footer Placeholder 4">
            <a:extLst>
              <a:ext uri="{FF2B5EF4-FFF2-40B4-BE49-F238E27FC236}">
                <a16:creationId xmlns:a16="http://schemas.microsoft.com/office/drawing/2014/main" id="{D440A99D-7A46-4343-A258-DDDFF25FFD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72579-4162-401C-93DE-975FEA58E873}"/>
              </a:ext>
            </a:extLst>
          </p:cNvPr>
          <p:cNvSpPr>
            <a:spLocks noGrp="1"/>
          </p:cNvSpPr>
          <p:nvPr>
            <p:ph type="sldNum" sz="quarter" idx="12"/>
          </p:nvPr>
        </p:nvSpPr>
        <p:spPr/>
        <p:txBody>
          <a:bodyPr/>
          <a:lstStyle/>
          <a:p>
            <a:fld id="{59256D81-A8F4-42E1-8071-EB8721781134}" type="slidenum">
              <a:rPr lang="en-US" smtClean="0"/>
              <a:t>‹#›</a:t>
            </a:fld>
            <a:endParaRPr lang="en-US"/>
          </a:p>
        </p:txBody>
      </p:sp>
    </p:spTree>
    <p:extLst>
      <p:ext uri="{BB962C8B-B14F-4D97-AF65-F5344CB8AC3E}">
        <p14:creationId xmlns:p14="http://schemas.microsoft.com/office/powerpoint/2010/main" val="4079628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6D87-3063-4313-82A3-37549A707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79C28-FD82-4F56-96E5-19603A1DAD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6C58F-4B7F-4D12-8BAD-F94C437DA157}"/>
              </a:ext>
            </a:extLst>
          </p:cNvPr>
          <p:cNvSpPr>
            <a:spLocks noGrp="1"/>
          </p:cNvSpPr>
          <p:nvPr>
            <p:ph type="dt" sz="half" idx="10"/>
          </p:nvPr>
        </p:nvSpPr>
        <p:spPr/>
        <p:txBody>
          <a:bodyPr/>
          <a:lstStyle/>
          <a:p>
            <a:fld id="{82C4AB83-20D3-447B-83B1-8C82E2D561B5}" type="datetimeFigureOut">
              <a:rPr lang="en-US" smtClean="0"/>
              <a:t>12/14/2019</a:t>
            </a:fld>
            <a:endParaRPr lang="en-US"/>
          </a:p>
        </p:txBody>
      </p:sp>
      <p:sp>
        <p:nvSpPr>
          <p:cNvPr id="5" name="Footer Placeholder 4">
            <a:extLst>
              <a:ext uri="{FF2B5EF4-FFF2-40B4-BE49-F238E27FC236}">
                <a16:creationId xmlns:a16="http://schemas.microsoft.com/office/drawing/2014/main" id="{3F962520-DF1B-4E00-B60C-6A5AAD95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54282-2195-41A5-A9B1-92CA43ECA6AD}"/>
              </a:ext>
            </a:extLst>
          </p:cNvPr>
          <p:cNvSpPr>
            <a:spLocks noGrp="1"/>
          </p:cNvSpPr>
          <p:nvPr>
            <p:ph type="sldNum" sz="quarter" idx="12"/>
          </p:nvPr>
        </p:nvSpPr>
        <p:spPr/>
        <p:txBody>
          <a:bodyPr/>
          <a:lstStyle/>
          <a:p>
            <a:fld id="{59256D81-A8F4-42E1-8071-EB8721781134}" type="slidenum">
              <a:rPr lang="en-US" smtClean="0"/>
              <a:t>‹#›</a:t>
            </a:fld>
            <a:endParaRPr lang="en-US"/>
          </a:p>
        </p:txBody>
      </p:sp>
    </p:spTree>
    <p:extLst>
      <p:ext uri="{BB962C8B-B14F-4D97-AF65-F5344CB8AC3E}">
        <p14:creationId xmlns:p14="http://schemas.microsoft.com/office/powerpoint/2010/main" val="2195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3542-3E5D-445A-B25F-3ABFEBAC00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C19D98-95BC-4A45-B432-B72392AE4F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F0361B-5CC2-451D-BBCE-CD1413C431C1}"/>
              </a:ext>
            </a:extLst>
          </p:cNvPr>
          <p:cNvSpPr>
            <a:spLocks noGrp="1"/>
          </p:cNvSpPr>
          <p:nvPr>
            <p:ph type="dt" sz="half" idx="10"/>
          </p:nvPr>
        </p:nvSpPr>
        <p:spPr/>
        <p:txBody>
          <a:bodyPr/>
          <a:lstStyle/>
          <a:p>
            <a:fld id="{82C4AB83-20D3-447B-83B1-8C82E2D561B5}" type="datetimeFigureOut">
              <a:rPr lang="en-US" smtClean="0"/>
              <a:t>12/14/2019</a:t>
            </a:fld>
            <a:endParaRPr lang="en-US"/>
          </a:p>
        </p:txBody>
      </p:sp>
      <p:sp>
        <p:nvSpPr>
          <p:cNvPr id="5" name="Footer Placeholder 4">
            <a:extLst>
              <a:ext uri="{FF2B5EF4-FFF2-40B4-BE49-F238E27FC236}">
                <a16:creationId xmlns:a16="http://schemas.microsoft.com/office/drawing/2014/main" id="{4D981110-9F99-456E-8952-4DDD125A0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10792-BE6A-4F1D-8963-DDE2BB4CB77E}"/>
              </a:ext>
            </a:extLst>
          </p:cNvPr>
          <p:cNvSpPr>
            <a:spLocks noGrp="1"/>
          </p:cNvSpPr>
          <p:nvPr>
            <p:ph type="sldNum" sz="quarter" idx="12"/>
          </p:nvPr>
        </p:nvSpPr>
        <p:spPr/>
        <p:txBody>
          <a:bodyPr/>
          <a:lstStyle/>
          <a:p>
            <a:fld id="{59256D81-A8F4-42E1-8071-EB8721781134}" type="slidenum">
              <a:rPr lang="en-US" smtClean="0"/>
              <a:t>‹#›</a:t>
            </a:fld>
            <a:endParaRPr lang="en-US"/>
          </a:p>
        </p:txBody>
      </p:sp>
    </p:spTree>
    <p:extLst>
      <p:ext uri="{BB962C8B-B14F-4D97-AF65-F5344CB8AC3E}">
        <p14:creationId xmlns:p14="http://schemas.microsoft.com/office/powerpoint/2010/main" val="114182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99E3B-34B0-44E6-B18D-FE6C473765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EE0EE-5AAA-4E8B-B092-908F88566B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1681B5-927E-49B0-B217-2A42C4B076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3BEC35-3AEE-448E-BDB8-B16090FBB7F3}"/>
              </a:ext>
            </a:extLst>
          </p:cNvPr>
          <p:cNvSpPr>
            <a:spLocks noGrp="1"/>
          </p:cNvSpPr>
          <p:nvPr>
            <p:ph type="dt" sz="half" idx="10"/>
          </p:nvPr>
        </p:nvSpPr>
        <p:spPr/>
        <p:txBody>
          <a:bodyPr/>
          <a:lstStyle/>
          <a:p>
            <a:fld id="{82C4AB83-20D3-447B-83B1-8C82E2D561B5}" type="datetimeFigureOut">
              <a:rPr lang="en-US" smtClean="0"/>
              <a:t>12/14/2019</a:t>
            </a:fld>
            <a:endParaRPr lang="en-US"/>
          </a:p>
        </p:txBody>
      </p:sp>
      <p:sp>
        <p:nvSpPr>
          <p:cNvPr id="6" name="Footer Placeholder 5">
            <a:extLst>
              <a:ext uri="{FF2B5EF4-FFF2-40B4-BE49-F238E27FC236}">
                <a16:creationId xmlns:a16="http://schemas.microsoft.com/office/drawing/2014/main" id="{806E4592-2E5C-47C6-BEF3-8673F6B9A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CC1757-4B73-404D-9F0C-8129567D25AE}"/>
              </a:ext>
            </a:extLst>
          </p:cNvPr>
          <p:cNvSpPr>
            <a:spLocks noGrp="1"/>
          </p:cNvSpPr>
          <p:nvPr>
            <p:ph type="sldNum" sz="quarter" idx="12"/>
          </p:nvPr>
        </p:nvSpPr>
        <p:spPr/>
        <p:txBody>
          <a:bodyPr/>
          <a:lstStyle/>
          <a:p>
            <a:fld id="{59256D81-A8F4-42E1-8071-EB8721781134}" type="slidenum">
              <a:rPr lang="en-US" smtClean="0"/>
              <a:t>‹#›</a:t>
            </a:fld>
            <a:endParaRPr lang="en-US"/>
          </a:p>
        </p:txBody>
      </p:sp>
    </p:spTree>
    <p:extLst>
      <p:ext uri="{BB962C8B-B14F-4D97-AF65-F5344CB8AC3E}">
        <p14:creationId xmlns:p14="http://schemas.microsoft.com/office/powerpoint/2010/main" val="127445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E0AD-D044-4617-9982-A6A562F5E5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AC9EF5-F40D-4A44-9D09-BE8BDC8B9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686FFE-59B5-4BB1-A6F8-BB5F58BF34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DC6D9D-5B93-4A5B-93DE-700F8B463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84E15C-92AD-4E00-84D4-6C9851B24C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07F7C7-D795-41BA-A080-D15BB65552E4}"/>
              </a:ext>
            </a:extLst>
          </p:cNvPr>
          <p:cNvSpPr>
            <a:spLocks noGrp="1"/>
          </p:cNvSpPr>
          <p:nvPr>
            <p:ph type="dt" sz="half" idx="10"/>
          </p:nvPr>
        </p:nvSpPr>
        <p:spPr/>
        <p:txBody>
          <a:bodyPr/>
          <a:lstStyle/>
          <a:p>
            <a:fld id="{82C4AB83-20D3-447B-83B1-8C82E2D561B5}" type="datetimeFigureOut">
              <a:rPr lang="en-US" smtClean="0"/>
              <a:t>12/14/2019</a:t>
            </a:fld>
            <a:endParaRPr lang="en-US"/>
          </a:p>
        </p:txBody>
      </p:sp>
      <p:sp>
        <p:nvSpPr>
          <p:cNvPr id="8" name="Footer Placeholder 7">
            <a:extLst>
              <a:ext uri="{FF2B5EF4-FFF2-40B4-BE49-F238E27FC236}">
                <a16:creationId xmlns:a16="http://schemas.microsoft.com/office/drawing/2014/main" id="{F5CC451F-F8E8-407C-B7EF-D20AC9E0A5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4AB94D-A273-455E-8610-B63799E0855B}"/>
              </a:ext>
            </a:extLst>
          </p:cNvPr>
          <p:cNvSpPr>
            <a:spLocks noGrp="1"/>
          </p:cNvSpPr>
          <p:nvPr>
            <p:ph type="sldNum" sz="quarter" idx="12"/>
          </p:nvPr>
        </p:nvSpPr>
        <p:spPr/>
        <p:txBody>
          <a:bodyPr/>
          <a:lstStyle/>
          <a:p>
            <a:fld id="{59256D81-A8F4-42E1-8071-EB8721781134}" type="slidenum">
              <a:rPr lang="en-US" smtClean="0"/>
              <a:t>‹#›</a:t>
            </a:fld>
            <a:endParaRPr lang="en-US"/>
          </a:p>
        </p:txBody>
      </p:sp>
    </p:spTree>
    <p:extLst>
      <p:ext uri="{BB962C8B-B14F-4D97-AF65-F5344CB8AC3E}">
        <p14:creationId xmlns:p14="http://schemas.microsoft.com/office/powerpoint/2010/main" val="16462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B1D1-2E48-4D7C-99A5-F48D42F1A4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848D1E-994D-4F21-B19D-F401AD131473}"/>
              </a:ext>
            </a:extLst>
          </p:cNvPr>
          <p:cNvSpPr>
            <a:spLocks noGrp="1"/>
          </p:cNvSpPr>
          <p:nvPr>
            <p:ph type="dt" sz="half" idx="10"/>
          </p:nvPr>
        </p:nvSpPr>
        <p:spPr/>
        <p:txBody>
          <a:bodyPr/>
          <a:lstStyle/>
          <a:p>
            <a:fld id="{82C4AB83-20D3-447B-83B1-8C82E2D561B5}" type="datetimeFigureOut">
              <a:rPr lang="en-US" smtClean="0"/>
              <a:t>12/14/2019</a:t>
            </a:fld>
            <a:endParaRPr lang="en-US"/>
          </a:p>
        </p:txBody>
      </p:sp>
      <p:sp>
        <p:nvSpPr>
          <p:cNvPr id="4" name="Footer Placeholder 3">
            <a:extLst>
              <a:ext uri="{FF2B5EF4-FFF2-40B4-BE49-F238E27FC236}">
                <a16:creationId xmlns:a16="http://schemas.microsoft.com/office/drawing/2014/main" id="{C49EABF2-BFCC-4058-BBE0-530CFC3753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A0FC81-7014-45CE-84E8-74A674E3ED78}"/>
              </a:ext>
            </a:extLst>
          </p:cNvPr>
          <p:cNvSpPr>
            <a:spLocks noGrp="1"/>
          </p:cNvSpPr>
          <p:nvPr>
            <p:ph type="sldNum" sz="quarter" idx="12"/>
          </p:nvPr>
        </p:nvSpPr>
        <p:spPr/>
        <p:txBody>
          <a:bodyPr/>
          <a:lstStyle/>
          <a:p>
            <a:fld id="{59256D81-A8F4-42E1-8071-EB8721781134}" type="slidenum">
              <a:rPr lang="en-US" smtClean="0"/>
              <a:t>‹#›</a:t>
            </a:fld>
            <a:endParaRPr lang="en-US"/>
          </a:p>
        </p:txBody>
      </p:sp>
    </p:spTree>
    <p:extLst>
      <p:ext uri="{BB962C8B-B14F-4D97-AF65-F5344CB8AC3E}">
        <p14:creationId xmlns:p14="http://schemas.microsoft.com/office/powerpoint/2010/main" val="179945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726BB-D0B3-4FFE-830C-FDFE414BFE81}"/>
              </a:ext>
            </a:extLst>
          </p:cNvPr>
          <p:cNvSpPr>
            <a:spLocks noGrp="1"/>
          </p:cNvSpPr>
          <p:nvPr>
            <p:ph type="dt" sz="half" idx="10"/>
          </p:nvPr>
        </p:nvSpPr>
        <p:spPr/>
        <p:txBody>
          <a:bodyPr/>
          <a:lstStyle/>
          <a:p>
            <a:fld id="{82C4AB83-20D3-447B-83B1-8C82E2D561B5}" type="datetimeFigureOut">
              <a:rPr lang="en-US" smtClean="0"/>
              <a:t>12/14/2019</a:t>
            </a:fld>
            <a:endParaRPr lang="en-US"/>
          </a:p>
        </p:txBody>
      </p:sp>
      <p:sp>
        <p:nvSpPr>
          <p:cNvPr id="3" name="Footer Placeholder 2">
            <a:extLst>
              <a:ext uri="{FF2B5EF4-FFF2-40B4-BE49-F238E27FC236}">
                <a16:creationId xmlns:a16="http://schemas.microsoft.com/office/drawing/2014/main" id="{FC4FD77C-F644-49E4-8EE2-21F0F49A6F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054A41-44EC-4297-A2E7-1ED7FAD57D11}"/>
              </a:ext>
            </a:extLst>
          </p:cNvPr>
          <p:cNvSpPr>
            <a:spLocks noGrp="1"/>
          </p:cNvSpPr>
          <p:nvPr>
            <p:ph type="sldNum" sz="quarter" idx="12"/>
          </p:nvPr>
        </p:nvSpPr>
        <p:spPr/>
        <p:txBody>
          <a:bodyPr/>
          <a:lstStyle/>
          <a:p>
            <a:fld id="{59256D81-A8F4-42E1-8071-EB8721781134}" type="slidenum">
              <a:rPr lang="en-US" smtClean="0"/>
              <a:t>‹#›</a:t>
            </a:fld>
            <a:endParaRPr lang="en-US"/>
          </a:p>
        </p:txBody>
      </p:sp>
    </p:spTree>
    <p:extLst>
      <p:ext uri="{BB962C8B-B14F-4D97-AF65-F5344CB8AC3E}">
        <p14:creationId xmlns:p14="http://schemas.microsoft.com/office/powerpoint/2010/main" val="2051371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4CB0-4F5C-457B-B3F7-6B65F9E57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A356F0-846B-414E-A8B1-83180BFF4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D47D6D-2DAE-4E7C-91C9-F4CF91EFE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498E6-806F-4C5A-9D79-A2688F9AD1B2}"/>
              </a:ext>
            </a:extLst>
          </p:cNvPr>
          <p:cNvSpPr>
            <a:spLocks noGrp="1"/>
          </p:cNvSpPr>
          <p:nvPr>
            <p:ph type="dt" sz="half" idx="10"/>
          </p:nvPr>
        </p:nvSpPr>
        <p:spPr/>
        <p:txBody>
          <a:bodyPr/>
          <a:lstStyle/>
          <a:p>
            <a:fld id="{82C4AB83-20D3-447B-83B1-8C82E2D561B5}" type="datetimeFigureOut">
              <a:rPr lang="en-US" smtClean="0"/>
              <a:t>12/14/2019</a:t>
            </a:fld>
            <a:endParaRPr lang="en-US"/>
          </a:p>
        </p:txBody>
      </p:sp>
      <p:sp>
        <p:nvSpPr>
          <p:cNvPr id="6" name="Footer Placeholder 5">
            <a:extLst>
              <a:ext uri="{FF2B5EF4-FFF2-40B4-BE49-F238E27FC236}">
                <a16:creationId xmlns:a16="http://schemas.microsoft.com/office/drawing/2014/main" id="{FC490F26-C2B3-423C-8E3E-8B03ED45F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93AA81-D0D7-4B29-99D5-0FE44924D1F3}"/>
              </a:ext>
            </a:extLst>
          </p:cNvPr>
          <p:cNvSpPr>
            <a:spLocks noGrp="1"/>
          </p:cNvSpPr>
          <p:nvPr>
            <p:ph type="sldNum" sz="quarter" idx="12"/>
          </p:nvPr>
        </p:nvSpPr>
        <p:spPr/>
        <p:txBody>
          <a:bodyPr/>
          <a:lstStyle/>
          <a:p>
            <a:fld id="{59256D81-A8F4-42E1-8071-EB8721781134}" type="slidenum">
              <a:rPr lang="en-US" smtClean="0"/>
              <a:t>‹#›</a:t>
            </a:fld>
            <a:endParaRPr lang="en-US"/>
          </a:p>
        </p:txBody>
      </p:sp>
    </p:spTree>
    <p:extLst>
      <p:ext uri="{BB962C8B-B14F-4D97-AF65-F5344CB8AC3E}">
        <p14:creationId xmlns:p14="http://schemas.microsoft.com/office/powerpoint/2010/main" val="425519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7F88-8118-4F1D-A65A-E4E9F9738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00C244-36F0-44F2-B860-3CD750FAF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EF5B9E-2870-4185-BC47-17593FA86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178CEA-A54B-475B-A3FA-61CD5AA96FF7}"/>
              </a:ext>
            </a:extLst>
          </p:cNvPr>
          <p:cNvSpPr>
            <a:spLocks noGrp="1"/>
          </p:cNvSpPr>
          <p:nvPr>
            <p:ph type="dt" sz="half" idx="10"/>
          </p:nvPr>
        </p:nvSpPr>
        <p:spPr/>
        <p:txBody>
          <a:bodyPr/>
          <a:lstStyle/>
          <a:p>
            <a:fld id="{82C4AB83-20D3-447B-83B1-8C82E2D561B5}" type="datetimeFigureOut">
              <a:rPr lang="en-US" smtClean="0"/>
              <a:t>12/14/2019</a:t>
            </a:fld>
            <a:endParaRPr lang="en-US"/>
          </a:p>
        </p:txBody>
      </p:sp>
      <p:sp>
        <p:nvSpPr>
          <p:cNvPr id="6" name="Footer Placeholder 5">
            <a:extLst>
              <a:ext uri="{FF2B5EF4-FFF2-40B4-BE49-F238E27FC236}">
                <a16:creationId xmlns:a16="http://schemas.microsoft.com/office/drawing/2014/main" id="{6D57F6F2-1154-456D-BEB3-0F1FFAA882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72CA7-711B-4581-9512-7CDA35F832C4}"/>
              </a:ext>
            </a:extLst>
          </p:cNvPr>
          <p:cNvSpPr>
            <a:spLocks noGrp="1"/>
          </p:cNvSpPr>
          <p:nvPr>
            <p:ph type="sldNum" sz="quarter" idx="12"/>
          </p:nvPr>
        </p:nvSpPr>
        <p:spPr/>
        <p:txBody>
          <a:bodyPr/>
          <a:lstStyle/>
          <a:p>
            <a:fld id="{59256D81-A8F4-42E1-8071-EB8721781134}" type="slidenum">
              <a:rPr lang="en-US" smtClean="0"/>
              <a:t>‹#›</a:t>
            </a:fld>
            <a:endParaRPr lang="en-US"/>
          </a:p>
        </p:txBody>
      </p:sp>
    </p:spTree>
    <p:extLst>
      <p:ext uri="{BB962C8B-B14F-4D97-AF65-F5344CB8AC3E}">
        <p14:creationId xmlns:p14="http://schemas.microsoft.com/office/powerpoint/2010/main" val="394845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546747-99BF-497F-BD43-988E64066A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33C181-1C21-40CC-A335-AECFCE1C0A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A9034-5EEA-4954-A237-356F32F48E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4AB83-20D3-447B-83B1-8C82E2D561B5}" type="datetimeFigureOut">
              <a:rPr lang="en-US" smtClean="0"/>
              <a:t>12/14/2019</a:t>
            </a:fld>
            <a:endParaRPr lang="en-US"/>
          </a:p>
        </p:txBody>
      </p:sp>
      <p:sp>
        <p:nvSpPr>
          <p:cNvPr id="5" name="Footer Placeholder 4">
            <a:extLst>
              <a:ext uri="{FF2B5EF4-FFF2-40B4-BE49-F238E27FC236}">
                <a16:creationId xmlns:a16="http://schemas.microsoft.com/office/drawing/2014/main" id="{AAC82280-6F1B-4606-80BC-0AF39164EE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B0B4CA-1173-47F4-9D5F-CDEC3DD384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256D81-A8F4-42E1-8071-EB8721781134}" type="slidenum">
              <a:rPr lang="en-US" smtClean="0"/>
              <a:t>‹#›</a:t>
            </a:fld>
            <a:endParaRPr lang="en-US"/>
          </a:p>
        </p:txBody>
      </p:sp>
    </p:spTree>
    <p:extLst>
      <p:ext uri="{BB962C8B-B14F-4D97-AF65-F5344CB8AC3E}">
        <p14:creationId xmlns:p14="http://schemas.microsoft.com/office/powerpoint/2010/main" val="971833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84CDDD0-1702-43E7-B0A0-743BBDB2E7E9}"/>
              </a:ext>
            </a:extLst>
          </p:cNvPr>
          <p:cNvSpPr txBox="1"/>
          <p:nvPr/>
        </p:nvSpPr>
        <p:spPr>
          <a:xfrm>
            <a:off x="0" y="289679"/>
            <a:ext cx="12192000" cy="6278642"/>
          </a:xfrm>
          <a:prstGeom prst="rect">
            <a:avLst/>
          </a:prstGeom>
          <a:noFill/>
        </p:spPr>
        <p:txBody>
          <a:bodyPr wrap="square" rtlCol="0">
            <a:spAutoFit/>
          </a:bodyPr>
          <a:lstStyle/>
          <a:p>
            <a:pPr algn="ctr"/>
            <a:r>
              <a:rPr lang="en-US" sz="9600" dirty="0">
                <a:cs typeface="Times New Roman" panose="02020603050405020304" pitchFamily="18" charset="0"/>
              </a:rPr>
              <a:t>How to embed media files from assignments that you have submitted onto Canvas.</a:t>
            </a:r>
          </a:p>
          <a:p>
            <a:endParaRPr lang="en-US" dirty="0"/>
          </a:p>
        </p:txBody>
      </p:sp>
    </p:spTree>
    <p:extLst>
      <p:ext uri="{BB962C8B-B14F-4D97-AF65-F5344CB8AC3E}">
        <p14:creationId xmlns:p14="http://schemas.microsoft.com/office/powerpoint/2010/main" val="2392567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60FB7B-0B94-48CB-ACDA-002A11DF4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287" y="3319855"/>
            <a:ext cx="2257425" cy="2181225"/>
          </a:xfrm>
          <a:prstGeom prst="rect">
            <a:avLst/>
          </a:prstGeom>
        </p:spPr>
      </p:pic>
      <p:sp>
        <p:nvSpPr>
          <p:cNvPr id="4" name="TextBox 3">
            <a:extLst>
              <a:ext uri="{FF2B5EF4-FFF2-40B4-BE49-F238E27FC236}">
                <a16:creationId xmlns:a16="http://schemas.microsoft.com/office/drawing/2014/main" id="{6637183C-0551-4FA1-B87F-C997907DDD01}"/>
              </a:ext>
            </a:extLst>
          </p:cNvPr>
          <p:cNvSpPr txBox="1"/>
          <p:nvPr/>
        </p:nvSpPr>
        <p:spPr>
          <a:xfrm>
            <a:off x="0" y="0"/>
            <a:ext cx="12192000" cy="2308324"/>
          </a:xfrm>
          <a:prstGeom prst="rect">
            <a:avLst/>
          </a:prstGeom>
          <a:noFill/>
        </p:spPr>
        <p:txBody>
          <a:bodyPr wrap="square" rtlCol="0">
            <a:spAutoFit/>
          </a:bodyPr>
          <a:lstStyle/>
          <a:p>
            <a:pPr algn="ctr"/>
            <a:r>
              <a:rPr lang="en-US" sz="4800" dirty="0"/>
              <a:t>Step 9. Below Add Content, click on Rich Text Content. A Rich Text Content box will appear on the webpage.</a:t>
            </a:r>
          </a:p>
        </p:txBody>
      </p:sp>
    </p:spTree>
    <p:extLst>
      <p:ext uri="{BB962C8B-B14F-4D97-AF65-F5344CB8AC3E}">
        <p14:creationId xmlns:p14="http://schemas.microsoft.com/office/powerpoint/2010/main" val="1197168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7F758E-C4FE-4175-BAEB-2AAD2BD2A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075" y="1238250"/>
            <a:ext cx="8162925" cy="4381500"/>
          </a:xfrm>
          <a:prstGeom prst="rect">
            <a:avLst/>
          </a:prstGeom>
        </p:spPr>
      </p:pic>
      <p:sp>
        <p:nvSpPr>
          <p:cNvPr id="4" name="TextBox 3">
            <a:extLst>
              <a:ext uri="{FF2B5EF4-FFF2-40B4-BE49-F238E27FC236}">
                <a16:creationId xmlns:a16="http://schemas.microsoft.com/office/drawing/2014/main" id="{989CDCF3-143A-4FD1-89CE-E4DA788361C8}"/>
              </a:ext>
            </a:extLst>
          </p:cNvPr>
          <p:cNvSpPr txBox="1"/>
          <p:nvPr/>
        </p:nvSpPr>
        <p:spPr>
          <a:xfrm>
            <a:off x="-85725" y="0"/>
            <a:ext cx="4114800" cy="6863417"/>
          </a:xfrm>
          <a:prstGeom prst="rect">
            <a:avLst/>
          </a:prstGeom>
          <a:noFill/>
        </p:spPr>
        <p:txBody>
          <a:bodyPr wrap="square" rtlCol="0">
            <a:spAutoFit/>
          </a:bodyPr>
          <a:lstStyle/>
          <a:p>
            <a:pPr algn="ctr"/>
            <a:r>
              <a:rPr lang="en-US" sz="4000" dirty="0"/>
              <a:t>Step 10. Inside the Rich Text Content box you will find a button that when you hover your mouse over it will say Insert/Edit Media, click on it. An Insert/Edit Media window will appear.</a:t>
            </a:r>
          </a:p>
        </p:txBody>
      </p:sp>
    </p:spTree>
    <p:extLst>
      <p:ext uri="{BB962C8B-B14F-4D97-AF65-F5344CB8AC3E}">
        <p14:creationId xmlns:p14="http://schemas.microsoft.com/office/powerpoint/2010/main" val="1515785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AA469C-EA52-49B2-882B-B020F5351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037" y="4127514"/>
            <a:ext cx="4733925" cy="2143125"/>
          </a:xfrm>
          <a:prstGeom prst="rect">
            <a:avLst/>
          </a:prstGeom>
        </p:spPr>
      </p:pic>
      <p:sp>
        <p:nvSpPr>
          <p:cNvPr id="4" name="TextBox 3">
            <a:extLst>
              <a:ext uri="{FF2B5EF4-FFF2-40B4-BE49-F238E27FC236}">
                <a16:creationId xmlns:a16="http://schemas.microsoft.com/office/drawing/2014/main" id="{F036718D-CAB3-4A15-809D-5F677CE73B97}"/>
              </a:ext>
            </a:extLst>
          </p:cNvPr>
          <p:cNvSpPr txBox="1"/>
          <p:nvPr/>
        </p:nvSpPr>
        <p:spPr>
          <a:xfrm>
            <a:off x="0" y="0"/>
            <a:ext cx="12192000" cy="3785652"/>
          </a:xfrm>
          <a:prstGeom prst="rect">
            <a:avLst/>
          </a:prstGeom>
          <a:noFill/>
        </p:spPr>
        <p:txBody>
          <a:bodyPr wrap="square" rtlCol="0">
            <a:spAutoFit/>
          </a:bodyPr>
          <a:lstStyle/>
          <a:p>
            <a:pPr algn="ctr"/>
            <a:r>
              <a:rPr lang="en-US" sz="4800" dirty="0"/>
              <a:t>Step 11. While on the General Tab, paste the Link Address that you copied before into the Source line. It will ask you to specify the dimensions of the file. Once you are done, click on OK.</a:t>
            </a:r>
          </a:p>
        </p:txBody>
      </p:sp>
    </p:spTree>
    <p:extLst>
      <p:ext uri="{BB962C8B-B14F-4D97-AF65-F5344CB8AC3E}">
        <p14:creationId xmlns:p14="http://schemas.microsoft.com/office/powerpoint/2010/main" val="2330849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D493BC-C4D9-457E-AF39-ACA187F7B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211" y="2463042"/>
            <a:ext cx="2695575" cy="2552700"/>
          </a:xfrm>
          <a:prstGeom prst="rect">
            <a:avLst/>
          </a:prstGeom>
        </p:spPr>
      </p:pic>
      <p:sp>
        <p:nvSpPr>
          <p:cNvPr id="4" name="TextBox 3">
            <a:extLst>
              <a:ext uri="{FF2B5EF4-FFF2-40B4-BE49-F238E27FC236}">
                <a16:creationId xmlns:a16="http://schemas.microsoft.com/office/drawing/2014/main" id="{3FA08EAF-978B-4F85-85AB-6364707FFA79}"/>
              </a:ext>
            </a:extLst>
          </p:cNvPr>
          <p:cNvSpPr txBox="1"/>
          <p:nvPr/>
        </p:nvSpPr>
        <p:spPr>
          <a:xfrm>
            <a:off x="-1" y="0"/>
            <a:ext cx="12192000" cy="830997"/>
          </a:xfrm>
          <a:prstGeom prst="rect">
            <a:avLst/>
          </a:prstGeom>
          <a:noFill/>
        </p:spPr>
        <p:txBody>
          <a:bodyPr wrap="square" rtlCol="0">
            <a:spAutoFit/>
          </a:bodyPr>
          <a:lstStyle/>
          <a:p>
            <a:pPr algn="ctr"/>
            <a:r>
              <a:rPr lang="en-US" sz="4800" dirty="0"/>
              <a:t>Step 12. Click on Save Page.</a:t>
            </a:r>
          </a:p>
        </p:txBody>
      </p:sp>
    </p:spTree>
    <p:extLst>
      <p:ext uri="{BB962C8B-B14F-4D97-AF65-F5344CB8AC3E}">
        <p14:creationId xmlns:p14="http://schemas.microsoft.com/office/powerpoint/2010/main" val="353704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57DE8-EC95-45DE-ABA5-33A693B03B52}"/>
              </a:ext>
            </a:extLst>
          </p:cNvPr>
          <p:cNvSpPr txBox="1"/>
          <p:nvPr/>
        </p:nvSpPr>
        <p:spPr>
          <a:xfrm>
            <a:off x="0" y="1028343"/>
            <a:ext cx="12192000" cy="4801314"/>
          </a:xfrm>
          <a:prstGeom prst="rect">
            <a:avLst/>
          </a:prstGeom>
          <a:noFill/>
        </p:spPr>
        <p:txBody>
          <a:bodyPr wrap="square" rtlCol="0">
            <a:spAutoFit/>
          </a:bodyPr>
          <a:lstStyle/>
          <a:p>
            <a:pPr algn="ctr"/>
            <a:r>
              <a:rPr lang="en-US" sz="9600" dirty="0">
                <a:cs typeface="Times New Roman" panose="02020603050405020304" pitchFamily="18" charset="0"/>
              </a:rPr>
              <a:t>Step 1. Log in to the K-State website and go to Canvas.</a:t>
            </a:r>
          </a:p>
          <a:p>
            <a:endParaRPr lang="en-US" dirty="0"/>
          </a:p>
        </p:txBody>
      </p:sp>
    </p:spTree>
    <p:extLst>
      <p:ext uri="{BB962C8B-B14F-4D97-AF65-F5344CB8AC3E}">
        <p14:creationId xmlns:p14="http://schemas.microsoft.com/office/powerpoint/2010/main" val="1436787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77548E-5077-4F64-B4DD-8BD8F170655E}"/>
              </a:ext>
            </a:extLst>
          </p:cNvPr>
          <p:cNvSpPr txBox="1"/>
          <p:nvPr/>
        </p:nvSpPr>
        <p:spPr>
          <a:xfrm>
            <a:off x="-1" y="0"/>
            <a:ext cx="12192000" cy="830997"/>
          </a:xfrm>
          <a:prstGeom prst="rect">
            <a:avLst/>
          </a:prstGeom>
          <a:noFill/>
        </p:spPr>
        <p:txBody>
          <a:bodyPr wrap="square" rtlCol="0">
            <a:spAutoFit/>
          </a:bodyPr>
          <a:lstStyle/>
          <a:p>
            <a:pPr algn="ctr"/>
            <a:r>
              <a:rPr lang="en-US" sz="4800" dirty="0">
                <a:cs typeface="Times New Roman" panose="02020603050405020304" pitchFamily="18" charset="0"/>
              </a:rPr>
              <a:t>Step 2. Click on Account and then click on Files.</a:t>
            </a:r>
          </a:p>
        </p:txBody>
      </p:sp>
      <p:pic>
        <p:nvPicPr>
          <p:cNvPr id="4" name="Picture 3">
            <a:extLst>
              <a:ext uri="{FF2B5EF4-FFF2-40B4-BE49-F238E27FC236}">
                <a16:creationId xmlns:a16="http://schemas.microsoft.com/office/drawing/2014/main" id="{CEBBAC89-5D38-4BAF-8176-34C8F84F9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161" y="1386474"/>
            <a:ext cx="4257675" cy="4667250"/>
          </a:xfrm>
          <a:prstGeom prst="rect">
            <a:avLst/>
          </a:prstGeom>
        </p:spPr>
      </p:pic>
    </p:spTree>
    <p:extLst>
      <p:ext uri="{BB962C8B-B14F-4D97-AF65-F5344CB8AC3E}">
        <p14:creationId xmlns:p14="http://schemas.microsoft.com/office/powerpoint/2010/main" val="204011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2F18AE-0B6A-4247-935E-466DE375E4FA}"/>
              </a:ext>
            </a:extLst>
          </p:cNvPr>
          <p:cNvSpPr txBox="1"/>
          <p:nvPr/>
        </p:nvSpPr>
        <p:spPr>
          <a:xfrm>
            <a:off x="-120243" y="0"/>
            <a:ext cx="12432484" cy="830997"/>
          </a:xfrm>
          <a:prstGeom prst="rect">
            <a:avLst/>
          </a:prstGeom>
          <a:noFill/>
        </p:spPr>
        <p:txBody>
          <a:bodyPr wrap="square" rtlCol="0">
            <a:spAutoFit/>
          </a:bodyPr>
          <a:lstStyle/>
          <a:p>
            <a:pPr algn="ctr"/>
            <a:r>
              <a:rPr lang="en-US" sz="4800" dirty="0"/>
              <a:t>Step 3. Click on the Submissions folder.</a:t>
            </a:r>
          </a:p>
        </p:txBody>
      </p:sp>
      <p:pic>
        <p:nvPicPr>
          <p:cNvPr id="4" name="Picture 3">
            <a:extLst>
              <a:ext uri="{FF2B5EF4-FFF2-40B4-BE49-F238E27FC236}">
                <a16:creationId xmlns:a16="http://schemas.microsoft.com/office/drawing/2014/main" id="{2F73C258-400C-4623-A315-C212F728E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436" y="1995665"/>
            <a:ext cx="9763125" cy="3362325"/>
          </a:xfrm>
          <a:prstGeom prst="rect">
            <a:avLst/>
          </a:prstGeom>
        </p:spPr>
      </p:pic>
    </p:spTree>
    <p:extLst>
      <p:ext uri="{BB962C8B-B14F-4D97-AF65-F5344CB8AC3E}">
        <p14:creationId xmlns:p14="http://schemas.microsoft.com/office/powerpoint/2010/main" val="204213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067EA-0ED7-4244-97CB-279175767356}"/>
              </a:ext>
            </a:extLst>
          </p:cNvPr>
          <p:cNvSpPr txBox="1"/>
          <p:nvPr/>
        </p:nvSpPr>
        <p:spPr>
          <a:xfrm>
            <a:off x="0" y="428178"/>
            <a:ext cx="12192000" cy="6001643"/>
          </a:xfrm>
          <a:prstGeom prst="rect">
            <a:avLst/>
          </a:prstGeom>
          <a:noFill/>
        </p:spPr>
        <p:txBody>
          <a:bodyPr wrap="square" rtlCol="0">
            <a:spAutoFit/>
          </a:bodyPr>
          <a:lstStyle/>
          <a:p>
            <a:pPr algn="ctr"/>
            <a:r>
              <a:rPr lang="en-US" sz="9600" dirty="0"/>
              <a:t>Step 4. Find the folder for the class that you submitted the desired file to and click on it.</a:t>
            </a:r>
          </a:p>
        </p:txBody>
      </p:sp>
    </p:spTree>
    <p:extLst>
      <p:ext uri="{BB962C8B-B14F-4D97-AF65-F5344CB8AC3E}">
        <p14:creationId xmlns:p14="http://schemas.microsoft.com/office/powerpoint/2010/main" val="194596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6382AD-F44E-4C27-85FA-02CC1ABD1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25" y="385760"/>
            <a:ext cx="5819775" cy="6086475"/>
          </a:xfrm>
          <a:prstGeom prst="rect">
            <a:avLst/>
          </a:prstGeom>
        </p:spPr>
      </p:pic>
      <p:sp>
        <p:nvSpPr>
          <p:cNvPr id="7" name="TextBox 6">
            <a:extLst>
              <a:ext uri="{FF2B5EF4-FFF2-40B4-BE49-F238E27FC236}">
                <a16:creationId xmlns:a16="http://schemas.microsoft.com/office/drawing/2014/main" id="{AA5B86F2-E763-457D-BDC8-BE9B19059761}"/>
              </a:ext>
            </a:extLst>
          </p:cNvPr>
          <p:cNvSpPr txBox="1"/>
          <p:nvPr/>
        </p:nvSpPr>
        <p:spPr>
          <a:xfrm>
            <a:off x="-74645" y="58846"/>
            <a:ext cx="6446870" cy="6740307"/>
          </a:xfrm>
          <a:prstGeom prst="rect">
            <a:avLst/>
          </a:prstGeom>
          <a:noFill/>
        </p:spPr>
        <p:txBody>
          <a:bodyPr wrap="square" rtlCol="0">
            <a:spAutoFit/>
          </a:bodyPr>
          <a:lstStyle/>
          <a:p>
            <a:pPr algn="ctr"/>
            <a:r>
              <a:rPr lang="en-US" sz="4800" dirty="0"/>
              <a:t>Step 5. All the files that you submitted as parts of assignments on Canvas for that specific class will be on the screen now. Right click on the file that you want to embed and select Copy Link Address.</a:t>
            </a:r>
          </a:p>
        </p:txBody>
      </p:sp>
    </p:spTree>
    <p:extLst>
      <p:ext uri="{BB962C8B-B14F-4D97-AF65-F5344CB8AC3E}">
        <p14:creationId xmlns:p14="http://schemas.microsoft.com/office/powerpoint/2010/main" val="102906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1B2FF1-92C4-4EDB-889C-EF72BB28BB94}"/>
              </a:ext>
            </a:extLst>
          </p:cNvPr>
          <p:cNvSpPr txBox="1"/>
          <p:nvPr/>
        </p:nvSpPr>
        <p:spPr>
          <a:xfrm>
            <a:off x="-36356" y="0"/>
            <a:ext cx="12264705" cy="1569660"/>
          </a:xfrm>
          <a:prstGeom prst="rect">
            <a:avLst/>
          </a:prstGeom>
          <a:noFill/>
        </p:spPr>
        <p:txBody>
          <a:bodyPr wrap="square" rtlCol="0">
            <a:spAutoFit/>
          </a:bodyPr>
          <a:lstStyle/>
          <a:p>
            <a:pPr algn="ctr"/>
            <a:r>
              <a:rPr lang="en-US" sz="4800" dirty="0"/>
              <a:t>Step 6. Click on Account and then click on </a:t>
            </a:r>
            <a:r>
              <a:rPr lang="en-US" sz="4800" dirty="0" err="1"/>
              <a:t>ePortfolios</a:t>
            </a:r>
            <a:r>
              <a:rPr lang="en-US" sz="4800" dirty="0"/>
              <a:t>.</a:t>
            </a:r>
          </a:p>
        </p:txBody>
      </p:sp>
      <p:pic>
        <p:nvPicPr>
          <p:cNvPr id="4" name="Picture 3">
            <a:extLst>
              <a:ext uri="{FF2B5EF4-FFF2-40B4-BE49-F238E27FC236}">
                <a16:creationId xmlns:a16="http://schemas.microsoft.com/office/drawing/2014/main" id="{E78E0B9E-36F6-4251-AE0C-D55C04B1D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308" y="1863274"/>
            <a:ext cx="4143375" cy="4552950"/>
          </a:xfrm>
          <a:prstGeom prst="rect">
            <a:avLst/>
          </a:prstGeom>
        </p:spPr>
      </p:pic>
    </p:spTree>
    <p:extLst>
      <p:ext uri="{BB962C8B-B14F-4D97-AF65-F5344CB8AC3E}">
        <p14:creationId xmlns:p14="http://schemas.microsoft.com/office/powerpoint/2010/main" val="3357096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A927EA-BDC8-4785-A025-822233A3D5CA}"/>
              </a:ext>
            </a:extLst>
          </p:cNvPr>
          <p:cNvSpPr txBox="1"/>
          <p:nvPr/>
        </p:nvSpPr>
        <p:spPr>
          <a:xfrm>
            <a:off x="-53131" y="1166842"/>
            <a:ext cx="12298261" cy="4524315"/>
          </a:xfrm>
          <a:prstGeom prst="rect">
            <a:avLst/>
          </a:prstGeom>
          <a:noFill/>
        </p:spPr>
        <p:txBody>
          <a:bodyPr wrap="square" rtlCol="0">
            <a:spAutoFit/>
          </a:bodyPr>
          <a:lstStyle/>
          <a:p>
            <a:pPr algn="ctr"/>
            <a:r>
              <a:rPr lang="en-US" sz="9600" dirty="0"/>
              <a:t>Step 7. Find the page where you want to embed the file.</a:t>
            </a:r>
          </a:p>
        </p:txBody>
      </p:sp>
    </p:spTree>
    <p:extLst>
      <p:ext uri="{BB962C8B-B14F-4D97-AF65-F5344CB8AC3E}">
        <p14:creationId xmlns:p14="http://schemas.microsoft.com/office/powerpoint/2010/main" val="2310514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D026EA-C973-4BEE-8BC1-B7DCF125A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0" y="3429000"/>
            <a:ext cx="2667000" cy="2143125"/>
          </a:xfrm>
          <a:prstGeom prst="rect">
            <a:avLst/>
          </a:prstGeom>
        </p:spPr>
      </p:pic>
      <p:sp>
        <p:nvSpPr>
          <p:cNvPr id="4" name="TextBox 3">
            <a:extLst>
              <a:ext uri="{FF2B5EF4-FFF2-40B4-BE49-F238E27FC236}">
                <a16:creationId xmlns:a16="http://schemas.microsoft.com/office/drawing/2014/main" id="{A927B630-191F-48E3-B6E7-FB7F9F0F7850}"/>
              </a:ext>
            </a:extLst>
          </p:cNvPr>
          <p:cNvSpPr txBox="1"/>
          <p:nvPr/>
        </p:nvSpPr>
        <p:spPr>
          <a:xfrm>
            <a:off x="-74645" y="0"/>
            <a:ext cx="12266645" cy="2308324"/>
          </a:xfrm>
          <a:prstGeom prst="rect">
            <a:avLst/>
          </a:prstGeom>
          <a:noFill/>
        </p:spPr>
        <p:txBody>
          <a:bodyPr wrap="square" rtlCol="0">
            <a:spAutoFit/>
          </a:bodyPr>
          <a:lstStyle/>
          <a:p>
            <a:pPr algn="ctr"/>
            <a:r>
              <a:rPr lang="en-US" sz="4800" dirty="0"/>
              <a:t>Step 8. Once you’re on the desired page, click on Edit This Page towards the top right of the webpage.</a:t>
            </a:r>
          </a:p>
        </p:txBody>
      </p:sp>
    </p:spTree>
    <p:extLst>
      <p:ext uri="{BB962C8B-B14F-4D97-AF65-F5344CB8AC3E}">
        <p14:creationId xmlns:p14="http://schemas.microsoft.com/office/powerpoint/2010/main" val="3816949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278</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Tyler Christiansen</dc:creator>
  <cp:lastModifiedBy>Tyler Christiansen</cp:lastModifiedBy>
  <cp:revision>5</cp:revision>
  <dcterms:created xsi:type="dcterms:W3CDTF">2019-12-14T18:38:31Z</dcterms:created>
  <dcterms:modified xsi:type="dcterms:W3CDTF">2019-12-14T19:17:22Z</dcterms:modified>
</cp:coreProperties>
</file>