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A2C6E2-DA7B-43E8-A6AF-BD5E896959F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D8CD9C-135B-4C11-A0D2-C516BFF658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E127-321B-4293-95CD-DE3E957E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Depth of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B3C6-81AF-4DF7-B739-B2136C6A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12575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Lack of depth in interpersonal interactions causing people to feel less connected</a:t>
            </a:r>
          </a:p>
          <a:p>
            <a:r>
              <a:rPr lang="en-US" sz="3200" dirty="0"/>
              <a:t>Overstimulation creates a lack of time to have deeper interactions</a:t>
            </a:r>
          </a:p>
          <a:p>
            <a:r>
              <a:rPr lang="en-US" sz="3200" dirty="0"/>
              <a:t>In terms of Big Data this attitude can cause individuals to be treated as data points instead of humans</a:t>
            </a:r>
          </a:p>
        </p:txBody>
      </p:sp>
      <p:pic>
        <p:nvPicPr>
          <p:cNvPr id="1026" name="Picture 2" descr="https://whyfiles.org/wp-content/uploads/2011/03/1baby_ipad.jpg">
            <a:extLst>
              <a:ext uri="{FF2B5EF4-FFF2-40B4-BE49-F238E27FC236}">
                <a16:creationId xmlns:a16="http://schemas.microsoft.com/office/drawing/2014/main" id="{5338A1CB-C7E5-4DD2-90D4-86A77DA9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09" y="2075542"/>
            <a:ext cx="4518771" cy="328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1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6908-35A9-4B0B-862F-23D681E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Tedious Monotony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5786-0143-4C8F-858C-1D305068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105" y="1928861"/>
            <a:ext cx="501257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Making sure that advances in technology are actually meaningful instead of superficial</a:t>
            </a:r>
          </a:p>
          <a:p>
            <a:r>
              <a:rPr lang="en-US" sz="2800" dirty="0"/>
              <a:t>The cycle of new products and technologies are less meaningful (are you getting the new iPhone? Vs. Do you have a car?) </a:t>
            </a:r>
          </a:p>
          <a:p>
            <a:r>
              <a:rPr lang="en-US" sz="2800" dirty="0"/>
              <a:t>How do these new advancements actually improve quality of life</a:t>
            </a:r>
          </a:p>
        </p:txBody>
      </p:sp>
      <p:pic>
        <p:nvPicPr>
          <p:cNvPr id="2050" name="Picture 2" descr="https://static1.squarespace.com/static/51ad82d9e4b0ef57556e17ca/t/5799460203596ebe3f4673bb/1469662765192/How+many+iPhones+have+been+sold+till+date%3F">
            <a:extLst>
              <a:ext uri="{FF2B5EF4-FFF2-40B4-BE49-F238E27FC236}">
                <a16:creationId xmlns:a16="http://schemas.microsoft.com/office/drawing/2014/main" id="{63C1FE47-98AA-45F0-98E1-DAF307658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1"/>
          <a:stretch/>
        </p:blipFill>
        <p:spPr bwMode="auto">
          <a:xfrm>
            <a:off x="928529" y="1979083"/>
            <a:ext cx="4237944" cy="19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tatic1.squarespace.com/static/51ad82d9e4b0ef57556e17ca/t/5799460203596ebe3f4673bb/1469662765192/How+many+iPhones+have+been+sold+till+date%3F">
            <a:extLst>
              <a:ext uri="{FF2B5EF4-FFF2-40B4-BE49-F238E27FC236}">
                <a16:creationId xmlns:a16="http://schemas.microsoft.com/office/drawing/2014/main" id="{95D3DA09-8F85-4DA9-8743-06CE9C1AF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7"/>
          <a:stretch/>
        </p:blipFill>
        <p:spPr bwMode="auto">
          <a:xfrm>
            <a:off x="696913" y="3824427"/>
            <a:ext cx="4701177" cy="19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7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4BD-89B9-49D7-8B1D-565123B9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 Belief in a Happy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FF9F-4FC6-4EE3-B1C3-C2BB2D60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12575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Progress in Tech/Science is no longer Progress in Humanity/History</a:t>
            </a:r>
          </a:p>
          <a:p>
            <a:r>
              <a:rPr lang="en-US" sz="2800" dirty="0"/>
              <a:t>A growing sense that a better future lies elsewhere</a:t>
            </a:r>
          </a:p>
          <a:p>
            <a:r>
              <a:rPr lang="en-US" sz="2800" dirty="0"/>
              <a:t>Ethical responsibility of people developing the tech to ensure that advances are in the interest of creating a happy future </a:t>
            </a:r>
          </a:p>
          <a:p>
            <a:endParaRPr lang="en-US" sz="2800" dirty="0"/>
          </a:p>
          <a:p>
            <a:r>
              <a:rPr lang="en-US" sz="2800" dirty="0"/>
              <a:t>Racial bias in policing example</a:t>
            </a:r>
          </a:p>
        </p:txBody>
      </p:sp>
      <p:pic>
        <p:nvPicPr>
          <p:cNvPr id="3074" name="Picture 2" descr="478150_300x300 (300×300)">
            <a:extLst>
              <a:ext uri="{FF2B5EF4-FFF2-40B4-BE49-F238E27FC236}">
                <a16:creationId xmlns:a16="http://schemas.microsoft.com/office/drawing/2014/main" id="{2E094420-CF67-4130-AAEB-C431E7D9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1845734"/>
            <a:ext cx="402336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591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148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Depth of Experiences</vt:lpstr>
      <vt:lpstr>A Tedious Monotony</vt:lpstr>
      <vt:lpstr>No Belief in a Happy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More Happy Future?</dc:title>
  <dc:creator>TJ Connors</dc:creator>
  <cp:lastModifiedBy>Jayson Boswell</cp:lastModifiedBy>
  <cp:revision>9</cp:revision>
  <dcterms:created xsi:type="dcterms:W3CDTF">2017-09-06T16:36:30Z</dcterms:created>
  <dcterms:modified xsi:type="dcterms:W3CDTF">2017-09-08T00:08:36Z</dcterms:modified>
</cp:coreProperties>
</file>