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0E784-5E53-4E1C-AA89-1A608AD6049D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2F298DD8-BF7E-4295-BA0F-C88867580051}">
      <dgm:prSet phldrT="[文本]"/>
      <dgm:spPr/>
      <dgm:t>
        <a:bodyPr/>
        <a:lstStyle/>
        <a:p>
          <a:r>
            <a:rPr lang="zh-CN" altLang="en-US" dirty="0" smtClean="0"/>
            <a:t>实验物理</a:t>
          </a:r>
          <a:endParaRPr lang="zh-CN" altLang="en-US" dirty="0"/>
        </a:p>
      </dgm:t>
    </dgm:pt>
    <dgm:pt modelId="{CB3E4E46-2630-4DBB-A6B8-893B399AF5E1}" type="parTrans" cxnId="{A92607E8-25C6-47F0-AFD0-D51C843F91FF}">
      <dgm:prSet/>
      <dgm:spPr/>
      <dgm:t>
        <a:bodyPr/>
        <a:lstStyle/>
        <a:p>
          <a:endParaRPr lang="zh-CN" altLang="en-US"/>
        </a:p>
      </dgm:t>
    </dgm:pt>
    <dgm:pt modelId="{231C471F-836A-4EDE-A61F-9C8A9E9146FB}" type="sibTrans" cxnId="{A92607E8-25C6-47F0-AFD0-D51C843F91FF}">
      <dgm:prSet/>
      <dgm:spPr/>
      <dgm:t>
        <a:bodyPr/>
        <a:lstStyle/>
        <a:p>
          <a:endParaRPr lang="zh-CN" altLang="en-US"/>
        </a:p>
      </dgm:t>
    </dgm:pt>
    <dgm:pt modelId="{8011B62B-98C0-4D45-9FD7-1E4A0EA812B0}">
      <dgm:prSet phldrT="[文本]"/>
      <dgm:spPr/>
      <dgm:t>
        <a:bodyPr/>
        <a:lstStyle/>
        <a:p>
          <a:r>
            <a:rPr lang="zh-CN" altLang="en-US" dirty="0" smtClean="0"/>
            <a:t>实验化学</a:t>
          </a:r>
          <a:endParaRPr lang="zh-CN" altLang="en-US" dirty="0"/>
        </a:p>
      </dgm:t>
    </dgm:pt>
    <dgm:pt modelId="{93D9C666-EF69-4592-93AB-5F0823CDE8D2}" type="parTrans" cxnId="{06D1ED80-3698-46F0-A5BC-0CB0983B837B}">
      <dgm:prSet/>
      <dgm:spPr/>
      <dgm:t>
        <a:bodyPr/>
        <a:lstStyle/>
        <a:p>
          <a:endParaRPr lang="zh-CN" altLang="en-US"/>
        </a:p>
      </dgm:t>
    </dgm:pt>
    <dgm:pt modelId="{2C467D50-40A0-478C-B178-5BBA8BC95DCE}" type="sibTrans" cxnId="{06D1ED80-3698-46F0-A5BC-0CB0983B837B}">
      <dgm:prSet/>
      <dgm:spPr/>
      <dgm:t>
        <a:bodyPr/>
        <a:lstStyle/>
        <a:p>
          <a:endParaRPr lang="zh-CN" altLang="en-US"/>
        </a:p>
      </dgm:t>
    </dgm:pt>
    <dgm:pt modelId="{756CFE85-B9EF-424E-AC93-7C1215EE710E}">
      <dgm:prSet phldrT="[文本]"/>
      <dgm:spPr/>
      <dgm:t>
        <a:bodyPr/>
        <a:lstStyle/>
        <a:p>
          <a:r>
            <a:rPr lang="zh-CN" altLang="en-US" dirty="0" smtClean="0"/>
            <a:t>实验生物</a:t>
          </a:r>
          <a:endParaRPr lang="zh-CN" altLang="en-US" dirty="0"/>
        </a:p>
      </dgm:t>
    </dgm:pt>
    <dgm:pt modelId="{1173D1D6-9722-413A-AEEB-35955A601927}" type="parTrans" cxnId="{504B69D2-51F0-45E2-9D17-B6B27DDD8603}">
      <dgm:prSet/>
      <dgm:spPr/>
      <dgm:t>
        <a:bodyPr/>
        <a:lstStyle/>
        <a:p>
          <a:endParaRPr lang="zh-CN" altLang="en-US"/>
        </a:p>
      </dgm:t>
    </dgm:pt>
    <dgm:pt modelId="{5549337B-B3EC-4A75-9318-51A093515625}" type="sibTrans" cxnId="{504B69D2-51F0-45E2-9D17-B6B27DDD8603}">
      <dgm:prSet/>
      <dgm:spPr/>
      <dgm:t>
        <a:bodyPr/>
        <a:lstStyle/>
        <a:p>
          <a:endParaRPr lang="zh-CN" altLang="en-US"/>
        </a:p>
      </dgm:t>
    </dgm:pt>
    <dgm:pt modelId="{524BD187-4DDD-4533-AC25-B2134E6E1EED}" type="pres">
      <dgm:prSet presAssocID="{0310E784-5E53-4E1C-AA89-1A608AD6049D}" presName="CompostProcess" presStyleCnt="0">
        <dgm:presLayoutVars>
          <dgm:dir/>
          <dgm:resizeHandles val="exact"/>
        </dgm:presLayoutVars>
      </dgm:prSet>
      <dgm:spPr/>
    </dgm:pt>
    <dgm:pt modelId="{C5560231-66AA-4DD2-A80C-48B0C30B1A6C}" type="pres">
      <dgm:prSet presAssocID="{0310E784-5E53-4E1C-AA89-1A608AD6049D}" presName="arrow" presStyleLbl="bgShp" presStyleIdx="0" presStyleCn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/>
      </dgm:spPr>
    </dgm:pt>
    <dgm:pt modelId="{EDB924FC-839F-494A-90B5-583AAD15E077}" type="pres">
      <dgm:prSet presAssocID="{0310E784-5E53-4E1C-AA89-1A608AD6049D}" presName="linearProcess" presStyleCnt="0"/>
      <dgm:spPr/>
    </dgm:pt>
    <dgm:pt modelId="{1CF5C368-C4D5-4ABC-92AB-20E22768E9A8}" type="pres">
      <dgm:prSet presAssocID="{2F298DD8-BF7E-4295-BA0F-C888675800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BE0C5-FC6D-45C2-AAC4-D74D73BA0494}" type="pres">
      <dgm:prSet presAssocID="{231C471F-836A-4EDE-A61F-9C8A9E9146FB}" presName="sibTrans" presStyleCnt="0"/>
      <dgm:spPr/>
    </dgm:pt>
    <dgm:pt modelId="{7C668AF9-4A80-4D1B-8DD5-81EA2A9530F3}" type="pres">
      <dgm:prSet presAssocID="{8011B62B-98C0-4D45-9FD7-1E4A0EA812B0}" presName="textNode" presStyleLbl="node1" presStyleIdx="1" presStyleCnt="3">
        <dgm:presLayoutVars>
          <dgm:bulletEnabled val="1"/>
        </dgm:presLayoutVars>
      </dgm:prSet>
      <dgm:spPr/>
    </dgm:pt>
    <dgm:pt modelId="{7E75874B-DF2B-4684-942E-13E1327340EB}" type="pres">
      <dgm:prSet presAssocID="{2C467D50-40A0-478C-B178-5BBA8BC95DCE}" presName="sibTrans" presStyleCnt="0"/>
      <dgm:spPr/>
    </dgm:pt>
    <dgm:pt modelId="{8C8D447D-653B-4BF8-9CFD-E2456BEB4249}" type="pres">
      <dgm:prSet presAssocID="{756CFE85-B9EF-424E-AC93-7C1215EE710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04B69D2-51F0-45E2-9D17-B6B27DDD8603}" srcId="{0310E784-5E53-4E1C-AA89-1A608AD6049D}" destId="{756CFE85-B9EF-424E-AC93-7C1215EE710E}" srcOrd="2" destOrd="0" parTransId="{1173D1D6-9722-413A-AEEB-35955A601927}" sibTransId="{5549337B-B3EC-4A75-9318-51A093515625}"/>
    <dgm:cxn modelId="{8D88E2E4-444D-41F2-AD47-F278BF36AF13}" type="presOf" srcId="{2F298DD8-BF7E-4295-BA0F-C88867580051}" destId="{1CF5C368-C4D5-4ABC-92AB-20E22768E9A8}" srcOrd="0" destOrd="0" presId="urn:microsoft.com/office/officeart/2005/8/layout/hProcess9"/>
    <dgm:cxn modelId="{468DCAAB-5A7C-48A2-A4C6-4F1F58ADB815}" type="presOf" srcId="{756CFE85-B9EF-424E-AC93-7C1215EE710E}" destId="{8C8D447D-653B-4BF8-9CFD-E2456BEB4249}" srcOrd="0" destOrd="0" presId="urn:microsoft.com/office/officeart/2005/8/layout/hProcess9"/>
    <dgm:cxn modelId="{A92607E8-25C6-47F0-AFD0-D51C843F91FF}" srcId="{0310E784-5E53-4E1C-AA89-1A608AD6049D}" destId="{2F298DD8-BF7E-4295-BA0F-C88867580051}" srcOrd="0" destOrd="0" parTransId="{CB3E4E46-2630-4DBB-A6B8-893B399AF5E1}" sibTransId="{231C471F-836A-4EDE-A61F-9C8A9E9146FB}"/>
    <dgm:cxn modelId="{06D1ED80-3698-46F0-A5BC-0CB0983B837B}" srcId="{0310E784-5E53-4E1C-AA89-1A608AD6049D}" destId="{8011B62B-98C0-4D45-9FD7-1E4A0EA812B0}" srcOrd="1" destOrd="0" parTransId="{93D9C666-EF69-4592-93AB-5F0823CDE8D2}" sibTransId="{2C467D50-40A0-478C-B178-5BBA8BC95DCE}"/>
    <dgm:cxn modelId="{70F5ABE0-E8A4-48B3-AC92-66E0FFEA18E2}" type="presOf" srcId="{8011B62B-98C0-4D45-9FD7-1E4A0EA812B0}" destId="{7C668AF9-4A80-4D1B-8DD5-81EA2A9530F3}" srcOrd="0" destOrd="0" presId="urn:microsoft.com/office/officeart/2005/8/layout/hProcess9"/>
    <dgm:cxn modelId="{8DE72E54-02A9-4D9A-B341-6B5D9661034F}" type="presOf" srcId="{0310E784-5E53-4E1C-AA89-1A608AD6049D}" destId="{524BD187-4DDD-4533-AC25-B2134E6E1EED}" srcOrd="0" destOrd="0" presId="urn:microsoft.com/office/officeart/2005/8/layout/hProcess9"/>
    <dgm:cxn modelId="{49EE337F-0D26-4BD9-94AA-3E7E9DE3D1E1}" type="presParOf" srcId="{524BD187-4DDD-4533-AC25-B2134E6E1EED}" destId="{C5560231-66AA-4DD2-A80C-48B0C30B1A6C}" srcOrd="0" destOrd="0" presId="urn:microsoft.com/office/officeart/2005/8/layout/hProcess9"/>
    <dgm:cxn modelId="{C551BEFA-2AD6-4CF0-AE03-DA9FAB522095}" type="presParOf" srcId="{524BD187-4DDD-4533-AC25-B2134E6E1EED}" destId="{EDB924FC-839F-494A-90B5-583AAD15E077}" srcOrd="1" destOrd="0" presId="urn:microsoft.com/office/officeart/2005/8/layout/hProcess9"/>
    <dgm:cxn modelId="{24CFB4A4-30E6-40C6-A896-01B38FB331FD}" type="presParOf" srcId="{EDB924FC-839F-494A-90B5-583AAD15E077}" destId="{1CF5C368-C4D5-4ABC-92AB-20E22768E9A8}" srcOrd="0" destOrd="0" presId="urn:microsoft.com/office/officeart/2005/8/layout/hProcess9"/>
    <dgm:cxn modelId="{F569C3BB-2463-44AA-8B61-6455A9BCFEA8}" type="presParOf" srcId="{EDB924FC-839F-494A-90B5-583AAD15E077}" destId="{980BE0C5-FC6D-45C2-AAC4-D74D73BA0494}" srcOrd="1" destOrd="0" presId="urn:microsoft.com/office/officeart/2005/8/layout/hProcess9"/>
    <dgm:cxn modelId="{01F0787E-946A-4C5D-ABA6-AEBBC4DB9537}" type="presParOf" srcId="{EDB924FC-839F-494A-90B5-583AAD15E077}" destId="{7C668AF9-4A80-4D1B-8DD5-81EA2A9530F3}" srcOrd="2" destOrd="0" presId="urn:microsoft.com/office/officeart/2005/8/layout/hProcess9"/>
    <dgm:cxn modelId="{81D0F6D4-5141-4FEF-810E-D669719D58C0}" type="presParOf" srcId="{EDB924FC-839F-494A-90B5-583AAD15E077}" destId="{7E75874B-DF2B-4684-942E-13E1327340EB}" srcOrd="3" destOrd="0" presId="urn:microsoft.com/office/officeart/2005/8/layout/hProcess9"/>
    <dgm:cxn modelId="{6BFD76F6-9338-4DC5-BB97-F4B85A268030}" type="presParOf" srcId="{EDB924FC-839F-494A-90B5-583AAD15E077}" destId="{8C8D447D-653B-4BF8-9CFD-E2456BEB424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0E784-5E53-4E1C-AA89-1A608AD6049D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2F298DD8-BF7E-4295-BA0F-C88867580051}">
      <dgm:prSet phldrT="[文本]"/>
      <dgm:spPr/>
      <dgm:t>
        <a:bodyPr/>
        <a:lstStyle/>
        <a:p>
          <a:r>
            <a:rPr lang="zh-CN" altLang="en-US" dirty="0" smtClean="0"/>
            <a:t>计算物理</a:t>
          </a:r>
          <a:endParaRPr lang="zh-CN" altLang="en-US" dirty="0"/>
        </a:p>
      </dgm:t>
    </dgm:pt>
    <dgm:pt modelId="{CB3E4E46-2630-4DBB-A6B8-893B399AF5E1}" type="parTrans" cxnId="{A92607E8-25C6-47F0-AFD0-D51C843F91FF}">
      <dgm:prSet/>
      <dgm:spPr/>
      <dgm:t>
        <a:bodyPr/>
        <a:lstStyle/>
        <a:p>
          <a:endParaRPr lang="zh-CN" altLang="en-US"/>
        </a:p>
      </dgm:t>
    </dgm:pt>
    <dgm:pt modelId="{231C471F-836A-4EDE-A61F-9C8A9E9146FB}" type="sibTrans" cxnId="{A92607E8-25C6-47F0-AFD0-D51C843F91FF}">
      <dgm:prSet/>
      <dgm:spPr/>
      <dgm:t>
        <a:bodyPr/>
        <a:lstStyle/>
        <a:p>
          <a:endParaRPr lang="zh-CN" altLang="en-US"/>
        </a:p>
      </dgm:t>
    </dgm:pt>
    <dgm:pt modelId="{8011B62B-98C0-4D45-9FD7-1E4A0EA812B0}">
      <dgm:prSet phldrT="[文本]"/>
      <dgm:spPr/>
      <dgm:t>
        <a:bodyPr/>
        <a:lstStyle/>
        <a:p>
          <a:r>
            <a:rPr lang="zh-CN" altLang="en-US" dirty="0" smtClean="0"/>
            <a:t>计算化学</a:t>
          </a:r>
          <a:endParaRPr lang="zh-CN" altLang="en-US" dirty="0"/>
        </a:p>
      </dgm:t>
    </dgm:pt>
    <dgm:pt modelId="{93D9C666-EF69-4592-93AB-5F0823CDE8D2}" type="parTrans" cxnId="{06D1ED80-3698-46F0-A5BC-0CB0983B837B}">
      <dgm:prSet/>
      <dgm:spPr/>
      <dgm:t>
        <a:bodyPr/>
        <a:lstStyle/>
        <a:p>
          <a:endParaRPr lang="zh-CN" altLang="en-US"/>
        </a:p>
      </dgm:t>
    </dgm:pt>
    <dgm:pt modelId="{2C467D50-40A0-478C-B178-5BBA8BC95DCE}" type="sibTrans" cxnId="{06D1ED80-3698-46F0-A5BC-0CB0983B837B}">
      <dgm:prSet/>
      <dgm:spPr/>
      <dgm:t>
        <a:bodyPr/>
        <a:lstStyle/>
        <a:p>
          <a:endParaRPr lang="zh-CN" altLang="en-US"/>
        </a:p>
      </dgm:t>
    </dgm:pt>
    <dgm:pt modelId="{756CFE85-B9EF-424E-AC93-7C1215EE710E}">
      <dgm:prSet phldrT="[文本]"/>
      <dgm:spPr/>
      <dgm:t>
        <a:bodyPr/>
        <a:lstStyle/>
        <a:p>
          <a:r>
            <a:rPr lang="zh-CN" altLang="en-US" dirty="0" smtClean="0"/>
            <a:t>计算生物</a:t>
          </a:r>
          <a:endParaRPr lang="zh-CN" altLang="en-US" dirty="0"/>
        </a:p>
      </dgm:t>
    </dgm:pt>
    <dgm:pt modelId="{1173D1D6-9722-413A-AEEB-35955A601927}" type="parTrans" cxnId="{504B69D2-51F0-45E2-9D17-B6B27DDD8603}">
      <dgm:prSet/>
      <dgm:spPr/>
      <dgm:t>
        <a:bodyPr/>
        <a:lstStyle/>
        <a:p>
          <a:endParaRPr lang="zh-CN" altLang="en-US"/>
        </a:p>
      </dgm:t>
    </dgm:pt>
    <dgm:pt modelId="{5549337B-B3EC-4A75-9318-51A093515625}" type="sibTrans" cxnId="{504B69D2-51F0-45E2-9D17-B6B27DDD8603}">
      <dgm:prSet/>
      <dgm:spPr/>
      <dgm:t>
        <a:bodyPr/>
        <a:lstStyle/>
        <a:p>
          <a:endParaRPr lang="zh-CN" altLang="en-US"/>
        </a:p>
      </dgm:t>
    </dgm:pt>
    <dgm:pt modelId="{524BD187-4DDD-4533-AC25-B2134E6E1EED}" type="pres">
      <dgm:prSet presAssocID="{0310E784-5E53-4E1C-AA89-1A608AD6049D}" presName="CompostProcess" presStyleCnt="0">
        <dgm:presLayoutVars>
          <dgm:dir/>
          <dgm:resizeHandles val="exact"/>
        </dgm:presLayoutVars>
      </dgm:prSet>
      <dgm:spPr/>
    </dgm:pt>
    <dgm:pt modelId="{C5560231-66AA-4DD2-A80C-48B0C30B1A6C}" type="pres">
      <dgm:prSet presAssocID="{0310E784-5E53-4E1C-AA89-1A608AD6049D}" presName="arrow" presStyleLbl="bgShp" presStyleIdx="0" presStyleCn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/>
      </dgm:spPr>
    </dgm:pt>
    <dgm:pt modelId="{EDB924FC-839F-494A-90B5-583AAD15E077}" type="pres">
      <dgm:prSet presAssocID="{0310E784-5E53-4E1C-AA89-1A608AD6049D}" presName="linearProcess" presStyleCnt="0"/>
      <dgm:spPr/>
    </dgm:pt>
    <dgm:pt modelId="{1CF5C368-C4D5-4ABC-92AB-20E22768E9A8}" type="pres">
      <dgm:prSet presAssocID="{2F298DD8-BF7E-4295-BA0F-C8886758005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BE0C5-FC6D-45C2-AAC4-D74D73BA0494}" type="pres">
      <dgm:prSet presAssocID="{231C471F-836A-4EDE-A61F-9C8A9E9146FB}" presName="sibTrans" presStyleCnt="0"/>
      <dgm:spPr/>
    </dgm:pt>
    <dgm:pt modelId="{7C668AF9-4A80-4D1B-8DD5-81EA2A9530F3}" type="pres">
      <dgm:prSet presAssocID="{8011B62B-98C0-4D45-9FD7-1E4A0EA812B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75874B-DF2B-4684-942E-13E1327340EB}" type="pres">
      <dgm:prSet presAssocID="{2C467D50-40A0-478C-B178-5BBA8BC95DCE}" presName="sibTrans" presStyleCnt="0"/>
      <dgm:spPr/>
    </dgm:pt>
    <dgm:pt modelId="{8C8D447D-653B-4BF8-9CFD-E2456BEB4249}" type="pres">
      <dgm:prSet presAssocID="{756CFE85-B9EF-424E-AC93-7C1215EE710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4B69D2-51F0-45E2-9D17-B6B27DDD8603}" srcId="{0310E784-5E53-4E1C-AA89-1A608AD6049D}" destId="{756CFE85-B9EF-424E-AC93-7C1215EE710E}" srcOrd="2" destOrd="0" parTransId="{1173D1D6-9722-413A-AEEB-35955A601927}" sibTransId="{5549337B-B3EC-4A75-9318-51A093515625}"/>
    <dgm:cxn modelId="{DDE48E8B-82FE-4587-A707-A98CFC1D06B4}" type="presOf" srcId="{756CFE85-B9EF-424E-AC93-7C1215EE710E}" destId="{8C8D447D-653B-4BF8-9CFD-E2456BEB4249}" srcOrd="0" destOrd="0" presId="urn:microsoft.com/office/officeart/2005/8/layout/hProcess9"/>
    <dgm:cxn modelId="{A92607E8-25C6-47F0-AFD0-D51C843F91FF}" srcId="{0310E784-5E53-4E1C-AA89-1A608AD6049D}" destId="{2F298DD8-BF7E-4295-BA0F-C88867580051}" srcOrd="0" destOrd="0" parTransId="{CB3E4E46-2630-4DBB-A6B8-893B399AF5E1}" sibTransId="{231C471F-836A-4EDE-A61F-9C8A9E9146FB}"/>
    <dgm:cxn modelId="{06D1ED80-3698-46F0-A5BC-0CB0983B837B}" srcId="{0310E784-5E53-4E1C-AA89-1A608AD6049D}" destId="{8011B62B-98C0-4D45-9FD7-1E4A0EA812B0}" srcOrd="1" destOrd="0" parTransId="{93D9C666-EF69-4592-93AB-5F0823CDE8D2}" sibTransId="{2C467D50-40A0-478C-B178-5BBA8BC95DCE}"/>
    <dgm:cxn modelId="{89C0D4F7-764D-42D0-8637-86771865484D}" type="presOf" srcId="{8011B62B-98C0-4D45-9FD7-1E4A0EA812B0}" destId="{7C668AF9-4A80-4D1B-8DD5-81EA2A9530F3}" srcOrd="0" destOrd="0" presId="urn:microsoft.com/office/officeart/2005/8/layout/hProcess9"/>
    <dgm:cxn modelId="{728315F5-3E3D-406E-BB4E-438C1EA18008}" type="presOf" srcId="{2F298DD8-BF7E-4295-BA0F-C88867580051}" destId="{1CF5C368-C4D5-4ABC-92AB-20E22768E9A8}" srcOrd="0" destOrd="0" presId="urn:microsoft.com/office/officeart/2005/8/layout/hProcess9"/>
    <dgm:cxn modelId="{5D160DD0-0072-4616-8A2A-6C13510E9103}" type="presOf" srcId="{0310E784-5E53-4E1C-AA89-1A608AD6049D}" destId="{524BD187-4DDD-4533-AC25-B2134E6E1EED}" srcOrd="0" destOrd="0" presId="urn:microsoft.com/office/officeart/2005/8/layout/hProcess9"/>
    <dgm:cxn modelId="{CD3CBB0D-D51D-4956-B241-23D4A8865B16}" type="presParOf" srcId="{524BD187-4DDD-4533-AC25-B2134E6E1EED}" destId="{C5560231-66AA-4DD2-A80C-48B0C30B1A6C}" srcOrd="0" destOrd="0" presId="urn:microsoft.com/office/officeart/2005/8/layout/hProcess9"/>
    <dgm:cxn modelId="{4D81B4EB-B44A-469E-873D-F5914DD0F8D5}" type="presParOf" srcId="{524BD187-4DDD-4533-AC25-B2134E6E1EED}" destId="{EDB924FC-839F-494A-90B5-583AAD15E077}" srcOrd="1" destOrd="0" presId="urn:microsoft.com/office/officeart/2005/8/layout/hProcess9"/>
    <dgm:cxn modelId="{20D31510-1D29-400E-BDBC-1015AE49D9AC}" type="presParOf" srcId="{EDB924FC-839F-494A-90B5-583AAD15E077}" destId="{1CF5C368-C4D5-4ABC-92AB-20E22768E9A8}" srcOrd="0" destOrd="0" presId="urn:microsoft.com/office/officeart/2005/8/layout/hProcess9"/>
    <dgm:cxn modelId="{68BDDF39-E75F-4203-AAC5-C25F0F73FA9C}" type="presParOf" srcId="{EDB924FC-839F-494A-90B5-583AAD15E077}" destId="{980BE0C5-FC6D-45C2-AAC4-D74D73BA0494}" srcOrd="1" destOrd="0" presId="urn:microsoft.com/office/officeart/2005/8/layout/hProcess9"/>
    <dgm:cxn modelId="{D75F1AF2-5BA3-4112-A438-C322874568EB}" type="presParOf" srcId="{EDB924FC-839F-494A-90B5-583AAD15E077}" destId="{7C668AF9-4A80-4D1B-8DD5-81EA2A9530F3}" srcOrd="2" destOrd="0" presId="urn:microsoft.com/office/officeart/2005/8/layout/hProcess9"/>
    <dgm:cxn modelId="{F449B163-FBA3-456C-855B-5F2C562AFA36}" type="presParOf" srcId="{EDB924FC-839F-494A-90B5-583AAD15E077}" destId="{7E75874B-DF2B-4684-942E-13E1327340EB}" srcOrd="3" destOrd="0" presId="urn:microsoft.com/office/officeart/2005/8/layout/hProcess9"/>
    <dgm:cxn modelId="{05719F0E-1B81-4F91-B7F4-B42C9D0877C6}" type="presParOf" srcId="{EDB924FC-839F-494A-90B5-583AAD15E077}" destId="{8C8D447D-653B-4BF8-9CFD-E2456BEB424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560231-66AA-4DD2-A80C-48B0C30B1A6C}">
      <dsp:nvSpPr>
        <dsp:cNvPr id="0" name=""/>
        <dsp:cNvSpPr/>
      </dsp:nvSpPr>
      <dsp:spPr>
        <a:xfrm>
          <a:off x="426647" y="0"/>
          <a:ext cx="4835337" cy="1311920"/>
        </a:xfrm>
        <a:prstGeom prst="rightArrow">
          <a:avLst/>
        </a:prstGeom>
        <a:solidFill>
          <a:schemeClr val="bg1">
            <a:lumMod val="95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1CF5C368-C4D5-4ABC-92AB-20E22768E9A8}">
      <dsp:nvSpPr>
        <dsp:cNvPr id="0" name=""/>
        <dsp:cNvSpPr/>
      </dsp:nvSpPr>
      <dsp:spPr>
        <a:xfrm>
          <a:off x="154159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实验物理</a:t>
          </a:r>
          <a:endParaRPr lang="zh-CN" altLang="en-US" sz="2100" kern="1200" dirty="0"/>
        </a:p>
      </dsp:txBody>
      <dsp:txXfrm>
        <a:off x="154159" y="393576"/>
        <a:ext cx="1706589" cy="524768"/>
      </dsp:txXfrm>
    </dsp:sp>
    <dsp:sp modelId="{7C668AF9-4A80-4D1B-8DD5-81EA2A9530F3}">
      <dsp:nvSpPr>
        <dsp:cNvPr id="0" name=""/>
        <dsp:cNvSpPr/>
      </dsp:nvSpPr>
      <dsp:spPr>
        <a:xfrm>
          <a:off x="1991021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实验化学</a:t>
          </a:r>
          <a:endParaRPr lang="zh-CN" altLang="en-US" sz="2100" kern="1200" dirty="0"/>
        </a:p>
      </dsp:txBody>
      <dsp:txXfrm>
        <a:off x="1991021" y="393576"/>
        <a:ext cx="1706589" cy="524768"/>
      </dsp:txXfrm>
    </dsp:sp>
    <dsp:sp modelId="{8C8D447D-653B-4BF8-9CFD-E2456BEB4249}">
      <dsp:nvSpPr>
        <dsp:cNvPr id="0" name=""/>
        <dsp:cNvSpPr/>
      </dsp:nvSpPr>
      <dsp:spPr>
        <a:xfrm>
          <a:off x="3827882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实验生物</a:t>
          </a:r>
          <a:endParaRPr lang="zh-CN" altLang="en-US" sz="2100" kern="1200" dirty="0"/>
        </a:p>
      </dsp:txBody>
      <dsp:txXfrm>
        <a:off x="3827882" y="393576"/>
        <a:ext cx="1706589" cy="5247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560231-66AA-4DD2-A80C-48B0C30B1A6C}">
      <dsp:nvSpPr>
        <dsp:cNvPr id="0" name=""/>
        <dsp:cNvSpPr/>
      </dsp:nvSpPr>
      <dsp:spPr>
        <a:xfrm>
          <a:off x="426647" y="0"/>
          <a:ext cx="4835337" cy="1311920"/>
        </a:xfrm>
        <a:prstGeom prst="rightArrow">
          <a:avLst/>
        </a:prstGeom>
        <a:solidFill>
          <a:schemeClr val="bg1">
            <a:lumMod val="75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1CF5C368-C4D5-4ABC-92AB-20E22768E9A8}">
      <dsp:nvSpPr>
        <dsp:cNvPr id="0" name=""/>
        <dsp:cNvSpPr/>
      </dsp:nvSpPr>
      <dsp:spPr>
        <a:xfrm>
          <a:off x="154159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计算物理</a:t>
          </a:r>
          <a:endParaRPr lang="zh-CN" altLang="en-US" sz="2100" kern="1200" dirty="0"/>
        </a:p>
      </dsp:txBody>
      <dsp:txXfrm>
        <a:off x="154159" y="393576"/>
        <a:ext cx="1706589" cy="524768"/>
      </dsp:txXfrm>
    </dsp:sp>
    <dsp:sp modelId="{7C668AF9-4A80-4D1B-8DD5-81EA2A9530F3}">
      <dsp:nvSpPr>
        <dsp:cNvPr id="0" name=""/>
        <dsp:cNvSpPr/>
      </dsp:nvSpPr>
      <dsp:spPr>
        <a:xfrm>
          <a:off x="1991021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计算化学</a:t>
          </a:r>
          <a:endParaRPr lang="zh-CN" altLang="en-US" sz="2100" kern="1200" dirty="0"/>
        </a:p>
      </dsp:txBody>
      <dsp:txXfrm>
        <a:off x="1991021" y="393576"/>
        <a:ext cx="1706589" cy="524768"/>
      </dsp:txXfrm>
    </dsp:sp>
    <dsp:sp modelId="{8C8D447D-653B-4BF8-9CFD-E2456BEB4249}">
      <dsp:nvSpPr>
        <dsp:cNvPr id="0" name=""/>
        <dsp:cNvSpPr/>
      </dsp:nvSpPr>
      <dsp:spPr>
        <a:xfrm>
          <a:off x="3827882" y="393576"/>
          <a:ext cx="1706589" cy="5247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计算生物</a:t>
          </a:r>
          <a:endParaRPr lang="zh-CN" altLang="en-US" sz="2100" kern="1200" dirty="0"/>
        </a:p>
      </dsp:txBody>
      <dsp:txXfrm>
        <a:off x="3827882" y="393576"/>
        <a:ext cx="1706589" cy="524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323528" y="404664"/>
          <a:ext cx="5688632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2843808" y="1844824"/>
          <a:ext cx="5688632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539552" y="1772816"/>
            <a:ext cx="79208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352" y="105273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T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shengzhen</dc:creator>
  <cp:lastModifiedBy>shengzhen</cp:lastModifiedBy>
  <cp:revision>3</cp:revision>
  <dcterms:created xsi:type="dcterms:W3CDTF">2010-10-25T09:51:29Z</dcterms:created>
  <dcterms:modified xsi:type="dcterms:W3CDTF">2010-10-25T10:01:40Z</dcterms:modified>
</cp:coreProperties>
</file>