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3" r:id="rId3"/>
    <p:sldId id="276" r:id="rId4"/>
    <p:sldId id="275" r:id="rId5"/>
    <p:sldId id="272" r:id="rId6"/>
    <p:sldId id="297" r:id="rId7"/>
    <p:sldId id="293" r:id="rId8"/>
    <p:sldId id="294" r:id="rId9"/>
    <p:sldId id="296" r:id="rId10"/>
    <p:sldId id="258" r:id="rId11"/>
    <p:sldId id="266" r:id="rId12"/>
    <p:sldId id="265" r:id="rId13"/>
    <p:sldId id="267" r:id="rId14"/>
    <p:sldId id="261" r:id="rId15"/>
    <p:sldId id="295" r:id="rId16"/>
    <p:sldId id="260" r:id="rId17"/>
    <p:sldId id="263" r:id="rId18"/>
    <p:sldId id="271" r:id="rId19"/>
    <p:sldId id="259" r:id="rId20"/>
    <p:sldId id="257" r:id="rId21"/>
    <p:sldId id="287" r:id="rId22"/>
    <p:sldId id="285" r:id="rId23"/>
    <p:sldId id="282" r:id="rId24"/>
    <p:sldId id="281" r:id="rId25"/>
    <p:sldId id="278" r:id="rId26"/>
    <p:sldId id="270" r:id="rId27"/>
    <p:sldId id="277" r:id="rId28"/>
    <p:sldId id="283" r:id="rId29"/>
    <p:sldId id="279" r:id="rId30"/>
    <p:sldId id="284" r:id="rId31"/>
    <p:sldId id="280" r:id="rId32"/>
    <p:sldId id="269" r:id="rId33"/>
    <p:sldId id="268" r:id="rId34"/>
    <p:sldId id="262" r:id="rId35"/>
    <p:sldId id="264" r:id="rId36"/>
    <p:sldId id="286" r:id="rId37"/>
    <p:sldId id="288" r:id="rId38"/>
    <p:sldId id="289" r:id="rId39"/>
    <p:sldId id="290" r:id="rId40"/>
    <p:sldId id="291" r:id="rId41"/>
    <p:sldId id="292" r:id="rId42"/>
    <p:sldId id="298" r:id="rId43"/>
    <p:sldId id="299" r:id="rId44"/>
    <p:sldId id="300" r:id="rId45"/>
  </p:sldIdLst>
  <p:sldSz cx="15544800" cy="10058400"/>
  <p:notesSz cx="9396413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rth emergency exit routes" id="{DD89F666-86BF-47A2-B258-8A308103C4B7}">
          <p14:sldIdLst>
            <p14:sldId id="274"/>
            <p14:sldId id="273"/>
            <p14:sldId id="276"/>
            <p14:sldId id="275"/>
            <p14:sldId id="272"/>
          </p14:sldIdLst>
        </p14:section>
        <p14:section name="South emergency exit routes" id="{D7E436DA-B9D8-43EC-916B-62A33217D374}">
          <p14:sldIdLst>
            <p14:sldId id="297"/>
            <p14:sldId id="293"/>
            <p14:sldId id="294"/>
            <p14:sldId id="296"/>
          </p14:sldIdLst>
        </p14:section>
        <p14:section name="Lobby front exit routes" id="{CD9C08E6-CED2-47B7-8BD4-606AE98050B0}">
          <p14:sldIdLst>
            <p14:sldId id="258"/>
            <p14:sldId id="266"/>
            <p14:sldId id="265"/>
            <p14:sldId id="267"/>
            <p14:sldId id="261"/>
          </p14:sldIdLst>
        </p14:section>
        <p14:section name="East hallway to lobby exit routes" id="{9E86A725-8064-41DD-AE35-FAB8551D9B8E}">
          <p14:sldIdLst>
            <p14:sldId id="295"/>
          </p14:sldIdLst>
        </p14:section>
        <p14:section name="East emergency exit routes" id="{3197BCE6-4FCE-4342-936A-435A1AD83B1D}">
          <p14:sldIdLst>
            <p14:sldId id="260"/>
            <p14:sldId id="263"/>
            <p14:sldId id="271"/>
            <p14:sldId id="259"/>
            <p14:sldId id="257"/>
          </p14:sldIdLst>
        </p14:section>
        <p14:section name="West emergency exit routes" id="{15592971-97BB-47D9-9ECF-A5EDE06ECD0F}">
          <p14:sldIdLst>
            <p14:sldId id="287"/>
            <p14:sldId id="285"/>
            <p14:sldId id="282"/>
            <p14:sldId id="281"/>
            <p14:sldId id="278"/>
            <p14:sldId id="270"/>
            <p14:sldId id="277"/>
            <p14:sldId id="283"/>
            <p14:sldId id="279"/>
            <p14:sldId id="284"/>
            <p14:sldId id="280"/>
            <p14:sldId id="269"/>
            <p14:sldId id="268"/>
            <p14:sldId id="262"/>
            <p14:sldId id="264"/>
            <p14:sldId id="286"/>
          </p14:sldIdLst>
        </p14:section>
        <p14:section name="Rooms" id="{33DA71D7-A09E-4DC3-ADCA-33B10AF7261F}">
          <p14:sldIdLst>
            <p14:sldId id="288"/>
            <p14:sldId id="289"/>
            <p14:sldId id="290"/>
            <p14:sldId id="291"/>
            <p14:sldId id="292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tern" initials="I" lastIdx="3" clrIdx="0">
    <p:extLst>
      <p:ext uri="{19B8F6BF-5375-455C-9EA6-DF929625EA0E}">
        <p15:presenceInfo xmlns:p15="http://schemas.microsoft.com/office/powerpoint/2012/main" userId="S-1-5-21-2956540013-736033507-495525942-87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4" autoAdjust="0"/>
    <p:restoredTop sz="94659" autoAdjust="0"/>
  </p:normalViewPr>
  <p:slideViewPr>
    <p:cSldViewPr snapToGrid="0">
      <p:cViewPr varScale="1">
        <p:scale>
          <a:sx n="59" d="100"/>
          <a:sy n="59" d="100"/>
        </p:scale>
        <p:origin x="45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438"/>
    </p:cViewPr>
  </p:sorter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08T16:00:07.251" idx="3">
    <p:pos x="10" y="10"/>
    <p:text>Map img dimensions: 8.51" x 6.94" on 11" by 8.5" sheet.</p:text>
    <p:extLst mod="1"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08T16:00:07.251" idx="3">
    <p:pos x="10" y="10"/>
    <p:text>Map img dimensions: 8.51" x 6.94" on 11" by 8.5" sheet.</p:text>
    <p:extLst mod="1"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71779" cy="351737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22460" y="1"/>
            <a:ext cx="4071779" cy="351737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r">
              <a:defRPr sz="1200"/>
            </a:lvl1pPr>
          </a:lstStyle>
          <a:p>
            <a:fld id="{E58E6487-C1C9-48D9-99FA-11CC3473C9E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71779" cy="351736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22460" y="6658664"/>
            <a:ext cx="4071779" cy="351736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r">
              <a:defRPr sz="1200"/>
            </a:lvl1pPr>
          </a:lstStyle>
          <a:p>
            <a:fld id="{5E2FAF56-5E5C-4352-8411-153F3FC2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71779" cy="351737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22460" y="1"/>
            <a:ext cx="4071779" cy="351737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r">
              <a:defRPr sz="1200"/>
            </a:lvl1pPr>
          </a:lstStyle>
          <a:p>
            <a:fld id="{AC34DBFA-AB36-4D1B-AF55-BC958C20EBBE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71788" y="876300"/>
            <a:ext cx="3652837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744" tIns="46872" rIns="93744" bIns="4687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9642" y="3373754"/>
            <a:ext cx="7517130" cy="2760346"/>
          </a:xfrm>
          <a:prstGeom prst="rect">
            <a:avLst/>
          </a:prstGeom>
        </p:spPr>
        <p:txBody>
          <a:bodyPr vert="horz" lIns="93744" tIns="46872" rIns="93744" bIns="4687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71779" cy="351736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22460" y="6658664"/>
            <a:ext cx="4071779" cy="351736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r">
              <a:defRPr sz="1200"/>
            </a:lvl1pPr>
          </a:lstStyle>
          <a:p>
            <a:fld id="{ABD7195C-40D7-48C6-8B31-6A4C0CBC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0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1pPr>
    <a:lvl2pPr marL="586130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2pPr>
    <a:lvl3pPr marL="1172261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3pPr>
    <a:lvl4pPr marL="1758391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4pPr>
    <a:lvl5pPr marL="2344522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8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53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45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4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23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50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94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60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94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24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75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46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4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67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829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36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59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28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93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80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05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382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84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031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99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265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068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762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317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949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75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98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320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621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438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35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499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10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28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1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50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94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71788" y="876300"/>
            <a:ext cx="3652837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7195C-40D7-48C6-8B31-6A4C0CBC80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8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B051-4DDB-46D4-AF7B-B87F31E21FB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B1F-669E-492B-BEBA-056FBDB6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0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B051-4DDB-46D4-AF7B-B87F31E21FB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B1F-669E-492B-BEBA-056FBDB6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0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B051-4DDB-46D4-AF7B-B87F31E21FB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B1F-669E-492B-BEBA-056FBDB6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1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B051-4DDB-46D4-AF7B-B87F31E21FB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B1F-669E-492B-BEBA-056FBDB6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3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B051-4DDB-46D4-AF7B-B87F31E21FB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B1F-669E-492B-BEBA-056FBDB6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8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B051-4DDB-46D4-AF7B-B87F31E21FB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B1F-669E-492B-BEBA-056FBDB6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B051-4DDB-46D4-AF7B-B87F31E21FB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B1F-669E-492B-BEBA-056FBDB6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B051-4DDB-46D4-AF7B-B87F31E21FB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B1F-669E-492B-BEBA-056FBDB6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3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B051-4DDB-46D4-AF7B-B87F31E21FB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B1F-669E-492B-BEBA-056FBDB6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0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B051-4DDB-46D4-AF7B-B87F31E21FB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B1F-669E-492B-BEBA-056FBDB6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B051-4DDB-46D4-AF7B-B87F31E21FB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B1F-669E-492B-BEBA-056FBDB6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3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0B051-4DDB-46D4-AF7B-B87F31E21FBD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60B1F-669E-492B-BEBA-056FBDB6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0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2838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>
            <a:off x="2818244" y="975061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12086114" y="6065531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NORTH 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3005" y="716850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907" y="6945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0420" y="68350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3583" y="52510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5170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8692" y="55390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8692" y="63537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97" y="418059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3451" y="41792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383" y="723322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145" y="62648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71526" y="54072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9405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73005" y="46224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6905" y="44048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0580" y="46600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76568" y="5386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8532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23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136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31762" y="558317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06999" y="391361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06999" y="27763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60295" y="225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06999" y="14190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73184" y="19796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51324" y="197967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421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50578" y="28665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28845" y="28562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8733" y="31010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7000" y="3043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928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802" y="201102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49802" y="26197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49802" y="320286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9311" y="209640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9311" y="270707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1865" y="3324004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78231" y="19182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2163" y="310243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9870" y="26240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1696" y="2652040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16347" y="169827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22018" y="44198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80187" y="4402709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81507" y="4392748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63223" y="4386187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34383" y="4378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94855" y="710138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51323" y="508404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#105</a:t>
            </a:r>
          </a:p>
        </p:txBody>
      </p:sp>
      <p:grpSp>
        <p:nvGrpSpPr>
          <p:cNvPr id="81" name="Group 80"/>
          <p:cNvGrpSpPr/>
          <p:nvPr/>
        </p:nvGrpSpPr>
        <p:grpSpPr>
          <a:xfrm rot="16200000">
            <a:off x="12413954" y="6407637"/>
            <a:ext cx="155718" cy="882955"/>
            <a:chOff x="3452975" y="6376595"/>
            <a:chExt cx="122350" cy="693750"/>
          </a:xfrm>
        </p:grpSpPr>
        <p:sp>
          <p:nvSpPr>
            <p:cNvPr id="87" name="Rectangle 8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88" name="Isosceles Triangle 8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82" name="Oval 81"/>
          <p:cNvSpPr/>
          <p:nvPr/>
        </p:nvSpPr>
        <p:spPr>
          <a:xfrm rot="16200000">
            <a:off x="11647134" y="1834227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3" name="Rectangle 82"/>
          <p:cNvSpPr/>
          <p:nvPr/>
        </p:nvSpPr>
        <p:spPr>
          <a:xfrm rot="5400000">
            <a:off x="8896059" y="4349167"/>
            <a:ext cx="4999896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5" name="Rectangle 84"/>
          <p:cNvSpPr/>
          <p:nvPr/>
        </p:nvSpPr>
        <p:spPr>
          <a:xfrm>
            <a:off x="11388385" y="6820020"/>
            <a:ext cx="719974" cy="613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6" name="Rectangle 85"/>
          <p:cNvSpPr/>
          <p:nvPr/>
        </p:nvSpPr>
        <p:spPr>
          <a:xfrm>
            <a:off x="11366913" y="1878311"/>
            <a:ext cx="38796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</p:spTree>
    <p:extLst>
      <p:ext uri="{BB962C8B-B14F-4D97-AF65-F5344CB8AC3E}">
        <p14:creationId xmlns:p14="http://schemas.microsoft.com/office/powerpoint/2010/main" val="725672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5984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>
            <a:off x="2818244" y="975061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766296" y="7202075"/>
            <a:ext cx="1686152" cy="1879674"/>
            <a:chOff x="3452975" y="5593458"/>
            <a:chExt cx="1324834" cy="1476887"/>
          </a:xfrm>
        </p:grpSpPr>
        <p:sp>
          <p:nvSpPr>
            <p:cNvPr id="31" name="Isosceles Triangle 30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491291" y="5593458"/>
              <a:ext cx="1286518" cy="1391102"/>
              <a:chOff x="3491291" y="5593458"/>
              <a:chExt cx="1286518" cy="139110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532674" y="5620891"/>
                <a:ext cx="199417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37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4352767" y="6000214"/>
                <a:ext cx="804366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37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525862" y="6379538"/>
                <a:ext cx="1206153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937" dirty="0"/>
                  <a:t>`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3210168" y="6657718"/>
                <a:ext cx="607965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37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497870" y="5593458"/>
                <a:ext cx="100584" cy="1005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37" dirty="0"/>
              </a:p>
            </p:txBody>
          </p:sp>
        </p:grpSp>
      </p:grp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3681431" y="8802374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TO LOBBY FRONT EXIT DOORS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3005" y="716850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907" y="6945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0420" y="68350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3583" y="52510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5170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8692" y="55390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8692" y="63537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97" y="418059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3451" y="41792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383" y="723322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145" y="62648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71526" y="54072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9405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73005" y="46224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6905" y="44048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0580" y="46600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76568" y="5386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8532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23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136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31762" y="558317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06999" y="391361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06999" y="27763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60295" y="225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06999" y="14190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73184" y="19796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51324" y="197967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421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50578" y="28665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28845" y="28562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8733" y="31010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7000" y="3043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928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802" y="201102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49802" y="26197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49802" y="320286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9311" y="209640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9311" y="270707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1865" y="3324004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78231" y="19182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2163" y="310243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9870" y="26240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1696" y="2652040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16347" y="169827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22018" y="44198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80187" y="4402709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81507" y="4392748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63223" y="4386187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34383" y="4378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94855" y="710138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51323" y="508404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#234</a:t>
            </a:r>
          </a:p>
        </p:txBody>
      </p:sp>
    </p:spTree>
    <p:extLst>
      <p:ext uri="{BB962C8B-B14F-4D97-AF65-F5344CB8AC3E}">
        <p14:creationId xmlns:p14="http://schemas.microsoft.com/office/powerpoint/2010/main" val="12889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10800000">
            <a:off x="2818244" y="1325598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1189529" y="8705328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9604199" y="830153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TO LOBBY FRONT EXIT DOORS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15210" y="866933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81" name="Rectangle 80"/>
          <p:cNvSpPr/>
          <p:nvPr/>
        </p:nvSpPr>
        <p:spPr>
          <a:xfrm rot="10800000">
            <a:off x="11063404" y="3106936"/>
            <a:ext cx="303668" cy="581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7" name="Group 6"/>
          <p:cNvGrpSpPr/>
          <p:nvPr/>
        </p:nvGrpSpPr>
        <p:grpSpPr>
          <a:xfrm rot="10800000">
            <a:off x="9646767" y="1261684"/>
            <a:ext cx="155718" cy="882955"/>
            <a:chOff x="3452975" y="6376595"/>
            <a:chExt cx="122350" cy="693750"/>
          </a:xfrm>
        </p:grpSpPr>
        <p:sp>
          <p:nvSpPr>
            <p:cNvPr id="83" name="Rectangle 82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84" name="Isosceles Triangle 83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85" name="Oval 84"/>
          <p:cNvSpPr/>
          <p:nvPr/>
        </p:nvSpPr>
        <p:spPr>
          <a:xfrm>
            <a:off x="10999397" y="3073666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6" name="Rectangle 85"/>
          <p:cNvSpPr/>
          <p:nvPr/>
        </p:nvSpPr>
        <p:spPr>
          <a:xfrm rot="5400000">
            <a:off x="10847011" y="2596409"/>
            <a:ext cx="979268" cy="608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7" name="Rectangle 86"/>
          <p:cNvSpPr/>
          <p:nvPr/>
        </p:nvSpPr>
        <p:spPr>
          <a:xfrm rot="10800000">
            <a:off x="9695532" y="2136542"/>
            <a:ext cx="1671541" cy="662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8" name="TextBox 87"/>
          <p:cNvSpPr txBox="1"/>
          <p:nvPr/>
        </p:nvSpPr>
        <p:spPr>
          <a:xfrm>
            <a:off x="3515210" y="72912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27591" y="609713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527591" y="78062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483320" y="720430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61224" y="80571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685771" y="80571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04140" y="719895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73281" y="68944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285662" y="74554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73281" y="80478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962893" y="796552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962893" y="736273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62893" y="67599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553302" y="79270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500135" y="74257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480797" y="589359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382962" y="589288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21415" y="33235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79378" y="3316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609439" y="3316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301153" y="693924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35790" y="8012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287216" y="70226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8931" y="8012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767167" y="690986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1644568" y="744950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802485" y="813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07605" y="567107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256828" y="566665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48472" y="568706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55728" y="567701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74087" y="566074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20606" y="54467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344171" y="463195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420606" y="455054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36" dirty="0">
              <a:solidFill>
                <a:schemeClr val="tx1">
                  <a:lumMod val="75000"/>
                  <a:lumOff val="2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371757" y="4742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687252" y="498447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422391" y="455055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420606" y="371986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335524" y="37433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410010" y="28419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3371" y="281822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037012" y="565071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477390" y="44615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764665" y="541723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449474" y="477822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1553302" y="479907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0449943" y="314139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1580004" y="30211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483320" y="464310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#266</a:t>
            </a:r>
          </a:p>
        </p:txBody>
      </p:sp>
    </p:spTree>
    <p:extLst>
      <p:ext uri="{BB962C8B-B14F-4D97-AF65-F5344CB8AC3E}">
        <p14:creationId xmlns:p14="http://schemas.microsoft.com/office/powerpoint/2010/main" val="380802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3328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>
            <a:off x="2818244" y="975061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25102" y="6945878"/>
            <a:ext cx="17463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24" name="Rectangle 23"/>
          <p:cNvSpPr/>
          <p:nvPr/>
        </p:nvSpPr>
        <p:spPr>
          <a:xfrm rot="5400000">
            <a:off x="3658774" y="7478357"/>
            <a:ext cx="1023739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26" name="Rectangle 25"/>
          <p:cNvSpPr/>
          <p:nvPr/>
        </p:nvSpPr>
        <p:spPr>
          <a:xfrm>
            <a:off x="4141549" y="8005248"/>
            <a:ext cx="1622575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50451" y="8019321"/>
            <a:ext cx="168458" cy="933946"/>
            <a:chOff x="3452975" y="6376595"/>
            <a:chExt cx="122350" cy="693750"/>
          </a:xfrm>
        </p:grpSpPr>
        <p:sp>
          <p:nvSpPr>
            <p:cNvPr id="31" name="Isosceles Triangle 30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32" name="Oval 31"/>
          <p:cNvSpPr/>
          <p:nvPr/>
        </p:nvSpPr>
        <p:spPr>
          <a:xfrm>
            <a:off x="3973640" y="6907035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3681431" y="8802374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TO LOBBY FRONT EXIT DOORS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3005" y="716850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907" y="6945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0420" y="68350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3583" y="52510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5170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8692" y="55390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8692" y="63537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97" y="418059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3451" y="41792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383" y="723322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145" y="62648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71526" y="54072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9405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73005" y="46224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6905" y="44048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0580" y="46600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76568" y="5386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8532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23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136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31762" y="558317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06999" y="391361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06999" y="27763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60295" y="225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06999" y="14190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73184" y="19796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51324" y="197967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421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50578" y="28665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28845" y="28562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8733" y="31010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7000" y="3043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928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802" y="201102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49802" y="26197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49802" y="320286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9311" y="209640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9311" y="270707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1865" y="3324004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78231" y="19182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2163" y="310243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9870" y="26240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1696" y="2652040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16347" y="169827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22018" y="44198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80187" y="4402709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81507" y="4392748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63223" y="4386187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34383" y="4378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94855" y="710138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51323" y="508404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#267</a:t>
            </a:r>
          </a:p>
        </p:txBody>
      </p:sp>
    </p:spTree>
    <p:extLst>
      <p:ext uri="{BB962C8B-B14F-4D97-AF65-F5344CB8AC3E}">
        <p14:creationId xmlns:p14="http://schemas.microsoft.com/office/powerpoint/2010/main" val="330002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>
            <a:off x="2818244" y="975061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1767" y="6406963"/>
            <a:ext cx="24679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24" name="Rectangle 23"/>
          <p:cNvSpPr/>
          <p:nvPr/>
        </p:nvSpPr>
        <p:spPr>
          <a:xfrm rot="5400000">
            <a:off x="3469488" y="7194769"/>
            <a:ext cx="1562772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26" name="Rectangle 25"/>
          <p:cNvSpPr/>
          <p:nvPr/>
        </p:nvSpPr>
        <p:spPr>
          <a:xfrm>
            <a:off x="4221780" y="8005249"/>
            <a:ext cx="1542343" cy="582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50451" y="8019321"/>
            <a:ext cx="168458" cy="933946"/>
            <a:chOff x="3452975" y="6376595"/>
            <a:chExt cx="122350" cy="693750"/>
          </a:xfrm>
        </p:grpSpPr>
        <p:sp>
          <p:nvSpPr>
            <p:cNvPr id="31" name="Isosceles Triangle 30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32" name="Oval 31"/>
          <p:cNvSpPr/>
          <p:nvPr/>
        </p:nvSpPr>
        <p:spPr>
          <a:xfrm>
            <a:off x="3994178" y="5382710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3681431" y="8802374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TO LOBBY FRONT EXIT DOORS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3005" y="716850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907" y="6945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0420" y="68350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3583" y="52510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5170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8692" y="55390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8692" y="63537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97" y="418059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3451" y="41792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383" y="723322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145" y="62648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71526" y="54072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9405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73005" y="46224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6905" y="44048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0580" y="46600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76568" y="5386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8532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23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136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31762" y="558317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06999" y="391361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06999" y="27763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60295" y="225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06999" y="14190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73184" y="19796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51324" y="197967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421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50578" y="28665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28845" y="28562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8733" y="31010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7000" y="3043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928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802" y="201102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49802" y="26197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49802" y="320286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9311" y="209640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9311" y="270707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1865" y="3324004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78231" y="19182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2163" y="310243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9870" y="26240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1696" y="2652040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16347" y="169827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22018" y="44198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80187" y="4402709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81507" y="4392748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63223" y="4386187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34383" y="4378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94855" y="710138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51323" y="508404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71" name="Rectangle 70"/>
          <p:cNvSpPr/>
          <p:nvPr/>
        </p:nvSpPr>
        <p:spPr>
          <a:xfrm rot="5400000">
            <a:off x="3566497" y="5919019"/>
            <a:ext cx="988725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#268</a:t>
            </a:r>
          </a:p>
        </p:txBody>
      </p:sp>
    </p:spTree>
    <p:extLst>
      <p:ext uri="{BB962C8B-B14F-4D97-AF65-F5344CB8AC3E}">
        <p14:creationId xmlns:p14="http://schemas.microsoft.com/office/powerpoint/2010/main" val="397910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2838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>
            <a:off x="2818244" y="975061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50500" y="5524104"/>
            <a:ext cx="301948" cy="58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24" name="Rectangle 23"/>
          <p:cNvSpPr/>
          <p:nvPr/>
        </p:nvSpPr>
        <p:spPr>
          <a:xfrm rot="5400000">
            <a:off x="6084176" y="6892454"/>
            <a:ext cx="2678359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26" name="Rectangle 25"/>
          <p:cNvSpPr/>
          <p:nvPr/>
        </p:nvSpPr>
        <p:spPr>
          <a:xfrm>
            <a:off x="5859061" y="8202540"/>
            <a:ext cx="153510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766296" y="8198794"/>
            <a:ext cx="155718" cy="882955"/>
            <a:chOff x="3452975" y="6376595"/>
            <a:chExt cx="122350" cy="693750"/>
          </a:xfrm>
        </p:grpSpPr>
        <p:sp>
          <p:nvSpPr>
            <p:cNvPr id="31" name="Isosceles Triangle 30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32" name="Oval 31"/>
          <p:cNvSpPr/>
          <p:nvPr/>
        </p:nvSpPr>
        <p:spPr>
          <a:xfrm>
            <a:off x="7080978" y="5483700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3681431" y="8802374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TO LOBBY FRONT EXIT DOORS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3005" y="716850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907" y="6945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0420" y="68350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3583" y="52510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5170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8692" y="55390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8692" y="63537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97" y="418059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3451" y="41792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383" y="723322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145" y="62648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71526" y="54072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9405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73005" y="46224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6905" y="44048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0580" y="46600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76568" y="5386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8532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23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136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31762" y="558317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06999" y="391361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06999" y="27763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60295" y="225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06999" y="14190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73184" y="19796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51324" y="197967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421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50578" y="28665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28845" y="28562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8733" y="31010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7000" y="3043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928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802" y="201102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49802" y="26197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49802" y="320286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9311" y="209640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9311" y="270707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1865" y="3324004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78231" y="19182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2163" y="310243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9870" y="26240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1696" y="2652040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16347" y="169827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22018" y="44198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80187" y="4402709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81507" y="4392748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63223" y="4386187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34383" y="4378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94855" y="710138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51323" y="508404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#290</a:t>
            </a:r>
          </a:p>
        </p:txBody>
      </p:sp>
    </p:spTree>
    <p:extLst>
      <p:ext uri="{BB962C8B-B14F-4D97-AF65-F5344CB8AC3E}">
        <p14:creationId xmlns:p14="http://schemas.microsoft.com/office/powerpoint/2010/main" val="2771703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717670" y="1074923"/>
            <a:ext cx="9897313" cy="8076646"/>
            <a:chOff x="1057626" y="779268"/>
            <a:chExt cx="7776460" cy="6345936"/>
          </a:xfrm>
        </p:grpSpPr>
        <p:grpSp>
          <p:nvGrpSpPr>
            <p:cNvPr id="17" name="Group 16"/>
            <p:cNvGrpSpPr/>
            <p:nvPr/>
          </p:nvGrpSpPr>
          <p:grpSpPr>
            <a:xfrm>
              <a:off x="1057626" y="779268"/>
              <a:ext cx="7776460" cy="6345936"/>
              <a:chOff x="1057626" y="779268"/>
              <a:chExt cx="7776460" cy="634593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1" r="17918"/>
              <a:stretch/>
            </p:blipFill>
            <p:spPr>
              <a:xfrm>
                <a:off x="1057626" y="779268"/>
                <a:ext cx="7776460" cy="6345936"/>
              </a:xfrm>
              <a:prstGeom prst="rect">
                <a:avLst/>
              </a:prstGeom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4715875" y="1106232"/>
                <a:ext cx="34103" cy="802498"/>
                <a:chOff x="4715875" y="1106232"/>
                <a:chExt cx="34103" cy="802498"/>
              </a:xfrm>
            </p:grpSpPr>
            <p:cxnSp>
              <p:nvCxnSpPr>
                <p:cNvPr id="14" name="Straight Connector 13"/>
                <p:cNvCxnSpPr>
                  <a:cxnSpLocks/>
                </p:cNvCxnSpPr>
                <p:nvPr/>
              </p:nvCxnSpPr>
              <p:spPr>
                <a:xfrm>
                  <a:off x="4715875" y="1106232"/>
                  <a:ext cx="0" cy="802498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>
                  <a:cxnSpLocks/>
                </p:cNvCxnSpPr>
                <p:nvPr/>
              </p:nvCxnSpPr>
              <p:spPr>
                <a:xfrm>
                  <a:off x="4749978" y="1106232"/>
                  <a:ext cx="0" cy="802498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Rectangle 5"/>
            <p:cNvSpPr/>
            <p:nvPr/>
          </p:nvSpPr>
          <p:spPr>
            <a:xfrm>
              <a:off x="4404862" y="3200204"/>
              <a:ext cx="345116" cy="444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138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88" name="Oval 87"/>
          <p:cNvSpPr/>
          <p:nvPr/>
        </p:nvSpPr>
        <p:spPr>
          <a:xfrm>
            <a:off x="7883755" y="4028098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105" name="TextBox 104"/>
          <p:cNvSpPr txBox="1"/>
          <p:nvPr/>
        </p:nvSpPr>
        <p:spPr>
          <a:xfrm>
            <a:off x="10577613" y="692271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1690127" y="681185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583290" y="522792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837404" y="4157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763157" y="415611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529577" y="260085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687028" y="524276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738192" y="263480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568205" y="1681032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36" name="Rectangle 35"/>
          <p:cNvSpPr/>
          <p:nvPr/>
        </p:nvSpPr>
        <p:spPr>
          <a:xfrm rot="10800000" flipV="1">
            <a:off x="6918859" y="8181731"/>
            <a:ext cx="1364623" cy="598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9" name="Rectangle 88"/>
          <p:cNvSpPr/>
          <p:nvPr/>
        </p:nvSpPr>
        <p:spPr>
          <a:xfrm flipV="1">
            <a:off x="6918860" y="4229443"/>
            <a:ext cx="1040089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40" name="Rectangle 39"/>
          <p:cNvSpPr/>
          <p:nvPr/>
        </p:nvSpPr>
        <p:spPr>
          <a:xfrm rot="16200000" flipV="1">
            <a:off x="7865892" y="4174565"/>
            <a:ext cx="16794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32" name="Rectangle 31"/>
          <p:cNvSpPr/>
          <p:nvPr/>
        </p:nvSpPr>
        <p:spPr>
          <a:xfrm rot="5400000">
            <a:off x="4974562" y="6207599"/>
            <a:ext cx="3947521" cy="589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grpSp>
        <p:nvGrpSpPr>
          <p:cNvPr id="42" name="Group 41"/>
          <p:cNvGrpSpPr/>
          <p:nvPr/>
        </p:nvGrpSpPr>
        <p:grpSpPr>
          <a:xfrm>
            <a:off x="8234077" y="8181731"/>
            <a:ext cx="155718" cy="882955"/>
            <a:chOff x="3452975" y="6376595"/>
            <a:chExt cx="122350" cy="693750"/>
          </a:xfrm>
        </p:grpSpPr>
        <p:sp>
          <p:nvSpPr>
            <p:cNvPr id="43" name="Isosceles Triangle 42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39" name="Title 1"/>
          <p:cNvSpPr txBox="1">
            <a:spLocks/>
          </p:cNvSpPr>
          <p:nvPr/>
        </p:nvSpPr>
        <p:spPr>
          <a:xfrm>
            <a:off x="8461539" y="8670643"/>
            <a:ext cx="1561629" cy="721873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EAST HALLWAY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TO LOBBY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FRONT DOORS</a:t>
            </a:r>
          </a:p>
        </p:txBody>
      </p:sp>
      <p:sp>
        <p:nvSpPr>
          <p:cNvPr id="45" name="Oval 44"/>
          <p:cNvSpPr/>
          <p:nvPr/>
        </p:nvSpPr>
        <p:spPr>
          <a:xfrm>
            <a:off x="7894939" y="4033875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</p:spTree>
    <p:extLst>
      <p:ext uri="{BB962C8B-B14F-4D97-AF65-F5344CB8AC3E}">
        <p14:creationId xmlns:p14="http://schemas.microsoft.com/office/powerpoint/2010/main" val="120699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10800000">
            <a:off x="2818244" y="1325598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1189529" y="8705328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7781557" y="943927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TO EAST EMERGENCY EXIT DOOR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15210" y="866933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81" name="Rectangle 80"/>
          <p:cNvSpPr/>
          <p:nvPr/>
        </p:nvSpPr>
        <p:spPr>
          <a:xfrm rot="10800000">
            <a:off x="7906061" y="3755012"/>
            <a:ext cx="225378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7" name="Group 6"/>
          <p:cNvGrpSpPr/>
          <p:nvPr/>
        </p:nvGrpSpPr>
        <p:grpSpPr>
          <a:xfrm rot="10800000">
            <a:off x="7554061" y="1244714"/>
            <a:ext cx="155718" cy="882955"/>
            <a:chOff x="3452975" y="6376595"/>
            <a:chExt cx="122350" cy="693750"/>
          </a:xfrm>
        </p:grpSpPr>
        <p:sp>
          <p:nvSpPr>
            <p:cNvPr id="83" name="Rectangle 82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84" name="Isosceles Triangle 83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85" name="Oval 84"/>
          <p:cNvSpPr/>
          <p:nvPr/>
        </p:nvSpPr>
        <p:spPr>
          <a:xfrm>
            <a:off x="7850341" y="3713909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6" name="Rectangle 85"/>
          <p:cNvSpPr/>
          <p:nvPr/>
        </p:nvSpPr>
        <p:spPr>
          <a:xfrm rot="5400000">
            <a:off x="7288571" y="2912143"/>
            <a:ext cx="1627343" cy="583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7" name="Rectangle 86"/>
          <p:cNvSpPr/>
          <p:nvPr/>
        </p:nvSpPr>
        <p:spPr>
          <a:xfrm rot="10800000">
            <a:off x="7602826" y="2127668"/>
            <a:ext cx="476615" cy="623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8" name="TextBox 87"/>
          <p:cNvSpPr txBox="1"/>
          <p:nvPr/>
        </p:nvSpPr>
        <p:spPr>
          <a:xfrm>
            <a:off x="3515210" y="72912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27591" y="609713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527591" y="78062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483320" y="720430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61224" y="80571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685771" y="80571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04140" y="719895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73281" y="68944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285662" y="74554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73281" y="80478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962893" y="796552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962893" y="736273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62893" y="67599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553302" y="79270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500135" y="74257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480797" y="589359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382962" y="589288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21415" y="33235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79378" y="3316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609439" y="3316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301153" y="693924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35790" y="8012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287216" y="70226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8931" y="8012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767167" y="690986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1644568" y="744950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802485" y="813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07605" y="567107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256828" y="566665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48472" y="568706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55728" y="567701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74087" y="566074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20606" y="54467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344171" y="463195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420606" y="455054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36" dirty="0">
              <a:solidFill>
                <a:schemeClr val="tx1">
                  <a:lumMod val="75000"/>
                  <a:lumOff val="2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371757" y="4742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687252" y="498447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422391" y="455055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420606" y="371986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335524" y="37433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410010" y="28419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3371" y="281822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037012" y="565071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477390" y="44615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764665" y="541723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449474" y="477822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1553302" y="479907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0449943" y="314139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1580004" y="30211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483320" y="464310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#235</a:t>
            </a:r>
          </a:p>
        </p:txBody>
      </p:sp>
    </p:spTree>
    <p:extLst>
      <p:ext uri="{BB962C8B-B14F-4D97-AF65-F5344CB8AC3E}">
        <p14:creationId xmlns:p14="http://schemas.microsoft.com/office/powerpoint/2010/main" val="383453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10800000">
            <a:off x="2818244" y="1325598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1189529" y="8705328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7781557" y="943927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TO EAST EMERGENCY EXIT DOOR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15210" y="866933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81" name="Rectangle 80"/>
          <p:cNvSpPr/>
          <p:nvPr/>
        </p:nvSpPr>
        <p:spPr>
          <a:xfrm rot="10800000">
            <a:off x="7906061" y="4641418"/>
            <a:ext cx="225378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7" name="Group 6"/>
          <p:cNvGrpSpPr/>
          <p:nvPr/>
        </p:nvGrpSpPr>
        <p:grpSpPr>
          <a:xfrm rot="10800000">
            <a:off x="7554061" y="1244714"/>
            <a:ext cx="155718" cy="882955"/>
            <a:chOff x="3452975" y="6376595"/>
            <a:chExt cx="122350" cy="693750"/>
          </a:xfrm>
        </p:grpSpPr>
        <p:sp>
          <p:nvSpPr>
            <p:cNvPr id="83" name="Rectangle 82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84" name="Isosceles Triangle 83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85" name="Oval 84"/>
          <p:cNvSpPr/>
          <p:nvPr/>
        </p:nvSpPr>
        <p:spPr>
          <a:xfrm>
            <a:off x="7850341" y="4603569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6" name="Rectangle 85"/>
          <p:cNvSpPr/>
          <p:nvPr/>
        </p:nvSpPr>
        <p:spPr>
          <a:xfrm rot="5400000">
            <a:off x="6845264" y="3355450"/>
            <a:ext cx="251375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7" name="Rectangle 86"/>
          <p:cNvSpPr/>
          <p:nvPr/>
        </p:nvSpPr>
        <p:spPr>
          <a:xfrm rot="10800000">
            <a:off x="7602826" y="2127668"/>
            <a:ext cx="476615" cy="623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8" name="TextBox 87"/>
          <p:cNvSpPr txBox="1"/>
          <p:nvPr/>
        </p:nvSpPr>
        <p:spPr>
          <a:xfrm>
            <a:off x="3515210" y="72912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27591" y="609713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527591" y="78062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483320" y="720430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61224" y="80571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685771" y="80571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04140" y="719895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73281" y="68944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285662" y="74554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73281" y="80478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962893" y="796552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962893" y="736273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62893" y="67599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553302" y="79270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500135" y="74257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480797" y="589359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382962" y="589288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21415" y="33235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79378" y="3316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609439" y="3316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301153" y="693924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35790" y="8012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287216" y="70226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8931" y="8012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767167" y="690986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1644568" y="744950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802485" y="813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07605" y="567107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256828" y="566665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48472" y="568706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55728" y="567701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74087" y="566074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20606" y="54467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344171" y="463195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420606" y="455054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36" dirty="0">
              <a:solidFill>
                <a:schemeClr val="tx1">
                  <a:lumMod val="75000"/>
                  <a:lumOff val="2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371757" y="4742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687252" y="498447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422391" y="455055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420606" y="371986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335524" y="37433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410010" y="28419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3371" y="281822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037012" y="565071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477390" y="44615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764665" y="541723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449474" y="477822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1553302" y="479907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0449943" y="314139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1580004" y="30211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483320" y="464310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#237</a:t>
            </a:r>
          </a:p>
        </p:txBody>
      </p:sp>
    </p:spTree>
    <p:extLst>
      <p:ext uri="{BB962C8B-B14F-4D97-AF65-F5344CB8AC3E}">
        <p14:creationId xmlns:p14="http://schemas.microsoft.com/office/powerpoint/2010/main" val="262410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>
            <a:off x="2818244" y="975061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24" name="Rectangle 23"/>
          <p:cNvSpPr/>
          <p:nvPr/>
        </p:nvSpPr>
        <p:spPr>
          <a:xfrm rot="5400000">
            <a:off x="7902932" y="6892856"/>
            <a:ext cx="2677555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26" name="Rectangle 25"/>
          <p:cNvSpPr/>
          <p:nvPr/>
        </p:nvSpPr>
        <p:spPr>
          <a:xfrm>
            <a:off x="7856974" y="8259271"/>
            <a:ext cx="1413832" cy="597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808210" y="8260729"/>
            <a:ext cx="155718" cy="879209"/>
            <a:chOff x="3452975" y="6379538"/>
            <a:chExt cx="122350" cy="690807"/>
          </a:xfrm>
        </p:grpSpPr>
        <p:sp>
          <p:nvSpPr>
            <p:cNvPr id="31" name="Isosceles Triangle 30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3211639" y="6659189"/>
              <a:ext cx="60502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32" name="Oval 31"/>
          <p:cNvSpPr/>
          <p:nvPr/>
        </p:nvSpPr>
        <p:spPr>
          <a:xfrm>
            <a:off x="9353479" y="5527092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7856974" y="8884170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TO EAST EMERGENCY EXIT DOOR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3005" y="716850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907" y="6945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0420" y="68350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3583" y="52510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5170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8692" y="55390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8692" y="63537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97" y="418059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3451" y="41792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383" y="723322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145" y="62648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71526" y="54072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9405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73005" y="46224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6905" y="44048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0580" y="46600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76568" y="5386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8532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23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136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31762" y="558317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06999" y="391361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06999" y="27763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60295" y="225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06999" y="14190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73184" y="19796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51324" y="197967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421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50578" y="28665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28845" y="28562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8733" y="31010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7000" y="3043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928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802" y="201102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49802" y="26197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49802" y="320286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9311" y="209640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9311" y="270707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1865" y="3324004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78231" y="19182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2163" y="310243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9870" y="26240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1696" y="2652040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16347" y="169827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22018" y="44198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80187" y="4402709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81507" y="4392748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63223" y="4386187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34383" y="4378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94855" y="710138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51323" y="508404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208886" y="5568173"/>
            <a:ext cx="183592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#250</a:t>
            </a:r>
          </a:p>
        </p:txBody>
      </p:sp>
    </p:spTree>
    <p:extLst>
      <p:ext uri="{BB962C8B-B14F-4D97-AF65-F5344CB8AC3E}">
        <p14:creationId xmlns:p14="http://schemas.microsoft.com/office/powerpoint/2010/main" val="4217283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>
            <a:off x="2818244" y="975061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24" name="Rectangle 23"/>
          <p:cNvSpPr/>
          <p:nvPr/>
        </p:nvSpPr>
        <p:spPr>
          <a:xfrm rot="5400000">
            <a:off x="7840027" y="6829951"/>
            <a:ext cx="2803366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26" name="Rectangle 25"/>
          <p:cNvSpPr/>
          <p:nvPr/>
        </p:nvSpPr>
        <p:spPr>
          <a:xfrm>
            <a:off x="7856974" y="8259271"/>
            <a:ext cx="1413832" cy="597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808210" y="8260729"/>
            <a:ext cx="155718" cy="879209"/>
            <a:chOff x="3452975" y="6379538"/>
            <a:chExt cx="122350" cy="690807"/>
          </a:xfrm>
        </p:grpSpPr>
        <p:sp>
          <p:nvSpPr>
            <p:cNvPr id="31" name="Isosceles Triangle 30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3211639" y="6659189"/>
              <a:ext cx="60502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32" name="Oval 31"/>
          <p:cNvSpPr/>
          <p:nvPr/>
        </p:nvSpPr>
        <p:spPr>
          <a:xfrm>
            <a:off x="9179886" y="5339124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7856974" y="8884170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TO EAST EMERGENCY EXIT DOOR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3005" y="716850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907" y="6945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0420" y="68350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3583" y="52510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5170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8692" y="55390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8692" y="63537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97" y="418059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3451" y="41792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383" y="723322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145" y="62648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71526" y="54072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9405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73005" y="46224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6905" y="44048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0580" y="46600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76568" y="5386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8532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23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136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31762" y="558317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06999" y="391361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06999" y="27763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60295" y="225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06999" y="14190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73184" y="19796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51324" y="197967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421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50578" y="28665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28845" y="28562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8733" y="31010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7000" y="3043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928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802" y="201102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49802" y="26197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49802" y="320286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9311" y="209640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9311" y="270707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1865" y="3324004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78231" y="19182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2163" y="310243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9870" y="26240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1696" y="2652040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16347" y="169827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22018" y="44198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80187" y="4402709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81507" y="4392748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63223" y="4386187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34383" y="4378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94855" y="710138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51323" y="508404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#271</a:t>
            </a:r>
          </a:p>
        </p:txBody>
      </p:sp>
    </p:spTree>
    <p:extLst>
      <p:ext uri="{BB962C8B-B14F-4D97-AF65-F5344CB8AC3E}">
        <p14:creationId xmlns:p14="http://schemas.microsoft.com/office/powerpoint/2010/main" val="419592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2838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>
            <a:off x="2818244" y="975061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3005" y="716850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907" y="6945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0420" y="68350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3583" y="52510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5170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8692" y="55390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8692" y="63537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97" y="418059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3451" y="41792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383" y="723322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145" y="62648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71526" y="54072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9405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73005" y="46224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6905" y="44048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0580" y="46600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76568" y="5386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8532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23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136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31762" y="558317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06999" y="391361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06999" y="27763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60295" y="225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06999" y="14190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73184" y="19796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51324" y="197967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421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50578" y="28665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28845" y="28562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8733" y="31010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7000" y="3043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928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802" y="201102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49802" y="26197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49802" y="320286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9311" y="209640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9311" y="270707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1865" y="3324004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78231" y="19182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2163" y="310243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9870" y="26240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1696" y="2652040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16347" y="169827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22018" y="44198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80187" y="4402709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81507" y="4392748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63223" y="4386187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34383" y="4378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94855" y="710138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51323" y="508404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#106</a:t>
            </a:r>
          </a:p>
        </p:txBody>
      </p:sp>
      <p:grpSp>
        <p:nvGrpSpPr>
          <p:cNvPr id="81" name="Group 80"/>
          <p:cNvGrpSpPr/>
          <p:nvPr/>
        </p:nvGrpSpPr>
        <p:grpSpPr>
          <a:xfrm rot="16200000">
            <a:off x="12413954" y="6407637"/>
            <a:ext cx="155718" cy="882955"/>
            <a:chOff x="3452975" y="6376595"/>
            <a:chExt cx="122350" cy="693750"/>
          </a:xfrm>
        </p:grpSpPr>
        <p:sp>
          <p:nvSpPr>
            <p:cNvPr id="87" name="Rectangle 8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88" name="Isosceles Triangle 8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82" name="Oval 81"/>
          <p:cNvSpPr/>
          <p:nvPr/>
        </p:nvSpPr>
        <p:spPr>
          <a:xfrm rot="16200000">
            <a:off x="11704132" y="2561806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3" name="Rectangle 82"/>
          <p:cNvSpPr/>
          <p:nvPr/>
        </p:nvSpPr>
        <p:spPr>
          <a:xfrm rot="5400000">
            <a:off x="9259603" y="4712711"/>
            <a:ext cx="4272808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5" name="Rectangle 84"/>
          <p:cNvSpPr/>
          <p:nvPr/>
        </p:nvSpPr>
        <p:spPr>
          <a:xfrm>
            <a:off x="11388385" y="6820020"/>
            <a:ext cx="719974" cy="613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6" name="Rectangle 85"/>
          <p:cNvSpPr/>
          <p:nvPr/>
        </p:nvSpPr>
        <p:spPr>
          <a:xfrm>
            <a:off x="11366913" y="2600320"/>
            <a:ext cx="38796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12086114" y="6065531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NORTH 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</p:spTree>
    <p:extLst>
      <p:ext uri="{BB962C8B-B14F-4D97-AF65-F5344CB8AC3E}">
        <p14:creationId xmlns:p14="http://schemas.microsoft.com/office/powerpoint/2010/main" val="4114763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10800000">
            <a:off x="2818244" y="1325598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1189529" y="8705328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7781557" y="943927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TO EAST EMERGENCY EXIT DOOR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15210" y="866933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81" name="Rectangle 80"/>
          <p:cNvSpPr/>
          <p:nvPr/>
        </p:nvSpPr>
        <p:spPr>
          <a:xfrm rot="10800000">
            <a:off x="7906059" y="2878978"/>
            <a:ext cx="231568" cy="581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grpSp>
        <p:nvGrpSpPr>
          <p:cNvPr id="7" name="Group 6"/>
          <p:cNvGrpSpPr/>
          <p:nvPr/>
        </p:nvGrpSpPr>
        <p:grpSpPr>
          <a:xfrm rot="10800000">
            <a:off x="7554061" y="1244714"/>
            <a:ext cx="155718" cy="882955"/>
            <a:chOff x="3452975" y="6376595"/>
            <a:chExt cx="122350" cy="693750"/>
          </a:xfrm>
        </p:grpSpPr>
        <p:sp>
          <p:nvSpPr>
            <p:cNvPr id="83" name="Rectangle 82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84" name="Isosceles Triangle 83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85" name="Oval 84"/>
          <p:cNvSpPr/>
          <p:nvPr/>
        </p:nvSpPr>
        <p:spPr>
          <a:xfrm>
            <a:off x="7850341" y="2837875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6" name="Rectangle 85"/>
          <p:cNvSpPr/>
          <p:nvPr/>
        </p:nvSpPr>
        <p:spPr>
          <a:xfrm rot="5400000">
            <a:off x="7732880" y="2474230"/>
            <a:ext cx="75131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7" name="Rectangle 86"/>
          <p:cNvSpPr/>
          <p:nvPr/>
        </p:nvSpPr>
        <p:spPr>
          <a:xfrm rot="10800000">
            <a:off x="7602826" y="2127668"/>
            <a:ext cx="476615" cy="623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8" name="TextBox 87"/>
          <p:cNvSpPr txBox="1"/>
          <p:nvPr/>
        </p:nvSpPr>
        <p:spPr>
          <a:xfrm>
            <a:off x="3515210" y="72912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27591" y="609713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527591" y="78062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483320" y="720430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61224" y="80571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685771" y="80571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04140" y="719895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73281" y="68944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285662" y="74554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73281" y="80478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962893" y="796552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962893" y="736273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62893" y="67599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553302" y="79270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500135" y="74257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480797" y="589359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382962" y="589288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21415" y="33235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79378" y="3316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609439" y="3316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301153" y="693924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35790" y="8012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287216" y="70226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8931" y="8012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767167" y="690986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1644568" y="744950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802485" y="813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07605" y="567107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256828" y="566665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48472" y="568706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55728" y="567701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74087" y="566074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20606" y="54467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344171" y="463195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420606" y="455054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36" dirty="0">
              <a:solidFill>
                <a:schemeClr val="tx1">
                  <a:lumMod val="75000"/>
                  <a:lumOff val="2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371757" y="4742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687252" y="498447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422391" y="455055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420606" y="371986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335524" y="37433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410010" y="28419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3371" y="281822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037012" y="565071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477390" y="44615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764665" y="541723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449474" y="477822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1553302" y="479907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0449943" y="314139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1580004" y="30211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483320" y="464310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#293</a:t>
            </a:r>
          </a:p>
        </p:txBody>
      </p:sp>
    </p:spTree>
    <p:extLst>
      <p:ext uri="{BB962C8B-B14F-4D97-AF65-F5344CB8AC3E}">
        <p14:creationId xmlns:p14="http://schemas.microsoft.com/office/powerpoint/2010/main" val="3868620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138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>
            <a:off x="2818244" y="975061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3106742" y="2387572"/>
            <a:ext cx="987262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31" name="Isosceles Triangle 30"/>
          <p:cNvSpPr/>
          <p:nvPr/>
        </p:nvSpPr>
        <p:spPr>
          <a:xfrm>
            <a:off x="4781564" y="1067578"/>
            <a:ext cx="155718" cy="10925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30" name="Rectangle 29"/>
          <p:cNvSpPr/>
          <p:nvPr/>
        </p:nvSpPr>
        <p:spPr>
          <a:xfrm rot="16200000">
            <a:off x="4638557" y="1366921"/>
            <a:ext cx="44173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32" name="Oval 31"/>
          <p:cNvSpPr/>
          <p:nvPr/>
        </p:nvSpPr>
        <p:spPr>
          <a:xfrm>
            <a:off x="4068284" y="2348358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4781255" y="867830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EMERGENCY EXIT DOOR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3005" y="716850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907" y="6945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0420" y="68350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3583" y="52510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5170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8692" y="55390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8692" y="63537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97" y="418059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3451" y="41792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383" y="723322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145" y="62648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71526" y="54072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9405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73005" y="46224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6905" y="44048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0580" y="46600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76568" y="5386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8532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23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136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31762" y="558317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06999" y="391361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06999" y="27763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60295" y="225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06999" y="14190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73184" y="19796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51324" y="197967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421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50578" y="28665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28845" y="28562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8733" y="31010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7000" y="3043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928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802" y="201102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49802" y="26197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49802" y="320286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9311" y="209640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9311" y="270707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1865" y="3324004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78231" y="19182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2163" y="310243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9870" y="26240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1696" y="2652040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16347" y="169827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22018" y="44198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80187" y="4402709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81507" y="4392748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63223" y="4386187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34383" y="4378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94855" y="710138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51323" y="508404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71" name="Rectangle 70"/>
          <p:cNvSpPr/>
          <p:nvPr/>
        </p:nvSpPr>
        <p:spPr>
          <a:xfrm rot="16200000">
            <a:off x="2724692" y="1998933"/>
            <a:ext cx="828879" cy="647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106743" y="1578478"/>
            <a:ext cx="1781774" cy="717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04511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138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>
            <a:off x="2818244" y="975061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4231758" y="2856540"/>
            <a:ext cx="283191" cy="667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26" name="Rectangle 25"/>
          <p:cNvSpPr/>
          <p:nvPr/>
        </p:nvSpPr>
        <p:spPr>
          <a:xfrm flipV="1">
            <a:off x="3108719" y="3816015"/>
            <a:ext cx="118294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31" name="Isosceles Triangle 30"/>
          <p:cNvSpPr/>
          <p:nvPr/>
        </p:nvSpPr>
        <p:spPr>
          <a:xfrm>
            <a:off x="4781564" y="1067578"/>
            <a:ext cx="155718" cy="10925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30" name="Rectangle 29"/>
          <p:cNvSpPr/>
          <p:nvPr/>
        </p:nvSpPr>
        <p:spPr>
          <a:xfrm rot="16200000">
            <a:off x="4638557" y="1366921"/>
            <a:ext cx="44173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32" name="Oval 31"/>
          <p:cNvSpPr/>
          <p:nvPr/>
        </p:nvSpPr>
        <p:spPr>
          <a:xfrm>
            <a:off x="4407249" y="2817808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4781255" y="867830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EMERGENCY EXIT DOOR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3005" y="716850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907" y="6945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0420" y="68350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3583" y="52510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5170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8692" y="55390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8692" y="63537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97" y="418059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3451" y="41792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383" y="723322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145" y="62648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71526" y="54072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9405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73005" y="46224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6905" y="44048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0580" y="46600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76568" y="5386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8532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23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136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31762" y="558317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06999" y="391361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06999" y="27763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60295" y="225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06999" y="14190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73184" y="19796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51324" y="197967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421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50578" y="28665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28845" y="28562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8733" y="31010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7000" y="3043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928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802" y="201102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49802" y="26197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49802" y="320286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9311" y="209640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9311" y="270707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1865" y="3324004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78231" y="19182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2163" y="310243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9870" y="26240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1696" y="2652040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16347" y="169827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22018" y="44198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80187" y="4402709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81507" y="4392748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63223" y="4386187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34383" y="4378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94855" y="710138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51323" y="508404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71" name="Rectangle 70"/>
          <p:cNvSpPr/>
          <p:nvPr/>
        </p:nvSpPr>
        <p:spPr>
          <a:xfrm rot="16200000">
            <a:off x="2011225" y="2715536"/>
            <a:ext cx="2258948" cy="616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106743" y="1578478"/>
            <a:ext cx="1781774" cy="717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#206</a:t>
            </a:r>
          </a:p>
        </p:txBody>
      </p:sp>
      <p:sp>
        <p:nvSpPr>
          <p:cNvPr id="82" name="Rectangle 81"/>
          <p:cNvSpPr/>
          <p:nvPr/>
        </p:nvSpPr>
        <p:spPr>
          <a:xfrm rot="5400000" flipV="1">
            <a:off x="3762319" y="3344867"/>
            <a:ext cx="100049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</p:spTree>
    <p:extLst>
      <p:ext uri="{BB962C8B-B14F-4D97-AF65-F5344CB8AC3E}">
        <p14:creationId xmlns:p14="http://schemas.microsoft.com/office/powerpoint/2010/main" val="1997242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2838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>
            <a:off x="2818244" y="975061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3005" y="716850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907" y="6945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0420" y="68350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3583" y="52510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5170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8692" y="55390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8692" y="63537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97" y="418059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3451" y="41792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383" y="723322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145" y="62648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71526" y="54072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9405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73005" y="46224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6905" y="44048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0580" y="46600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76568" y="5386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8532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23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136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31762" y="558317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06999" y="391361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06999" y="27763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60295" y="225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06999" y="14190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73184" y="19796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51324" y="197967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421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50578" y="28665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28845" y="28562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8733" y="31010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7000" y="3043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802" y="201102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928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49802" y="26197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49802" y="320286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9311" y="209640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9311" y="270707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1865" y="3324004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78231" y="19182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2163" y="310243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9870" y="26240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1696" y="2652040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16347" y="169827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22018" y="44198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80187" y="4402709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81507" y="4392748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63223" y="4386187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34383" y="4378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94855" y="710138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51323" y="508404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#215</a:t>
            </a:r>
          </a:p>
        </p:txBody>
      </p:sp>
      <p:grpSp>
        <p:nvGrpSpPr>
          <p:cNvPr id="81" name="Group 80"/>
          <p:cNvGrpSpPr/>
          <p:nvPr/>
        </p:nvGrpSpPr>
        <p:grpSpPr>
          <a:xfrm rot="10800000">
            <a:off x="4786584" y="770478"/>
            <a:ext cx="155718" cy="882955"/>
            <a:chOff x="3452975" y="6376595"/>
            <a:chExt cx="122350" cy="693750"/>
          </a:xfrm>
        </p:grpSpPr>
        <p:sp>
          <p:nvSpPr>
            <p:cNvPr id="87" name="Rectangle 8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88" name="Isosceles Triangle 8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82" name="Oval 81"/>
          <p:cNvSpPr/>
          <p:nvPr/>
        </p:nvSpPr>
        <p:spPr>
          <a:xfrm rot="16200000">
            <a:off x="7159444" y="2032396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3" name="Rectangle 82"/>
          <p:cNvSpPr/>
          <p:nvPr/>
        </p:nvSpPr>
        <p:spPr>
          <a:xfrm rot="5400000">
            <a:off x="2057593" y="2734821"/>
            <a:ext cx="223895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6" name="Rectangle 85"/>
          <p:cNvSpPr/>
          <p:nvPr/>
        </p:nvSpPr>
        <p:spPr>
          <a:xfrm>
            <a:off x="7213173" y="2066725"/>
            <a:ext cx="11852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0" name="Rectangle 79"/>
          <p:cNvSpPr/>
          <p:nvPr/>
        </p:nvSpPr>
        <p:spPr>
          <a:xfrm>
            <a:off x="3159322" y="3830589"/>
            <a:ext cx="419532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9" name="Rectangle 88"/>
          <p:cNvSpPr/>
          <p:nvPr/>
        </p:nvSpPr>
        <p:spPr>
          <a:xfrm rot="5400000">
            <a:off x="6436095" y="2933523"/>
            <a:ext cx="179413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91" name="Rectangle 90"/>
          <p:cNvSpPr/>
          <p:nvPr/>
        </p:nvSpPr>
        <p:spPr>
          <a:xfrm>
            <a:off x="3147975" y="1634694"/>
            <a:ext cx="174556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92" name="Title 1"/>
          <p:cNvSpPr txBox="1">
            <a:spLocks/>
          </p:cNvSpPr>
          <p:nvPr/>
        </p:nvSpPr>
        <p:spPr>
          <a:xfrm>
            <a:off x="4781255" y="867830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EMERGENCY EXIT DOOR</a:t>
            </a:r>
          </a:p>
        </p:txBody>
      </p:sp>
    </p:spTree>
    <p:extLst>
      <p:ext uri="{BB962C8B-B14F-4D97-AF65-F5344CB8AC3E}">
        <p14:creationId xmlns:p14="http://schemas.microsoft.com/office/powerpoint/2010/main" val="323627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10800000">
            <a:off x="2818244" y="1325598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1189529" y="8928400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8397447" y="8830089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EMERGENCY EXIT DOOR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15210" y="866933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81" name="Rectangle 80"/>
          <p:cNvSpPr/>
          <p:nvPr/>
        </p:nvSpPr>
        <p:spPr>
          <a:xfrm rot="10800000">
            <a:off x="9430095" y="8057921"/>
            <a:ext cx="128724" cy="585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5" name="Oval 84"/>
          <p:cNvSpPr/>
          <p:nvPr/>
        </p:nvSpPr>
        <p:spPr>
          <a:xfrm>
            <a:off x="9379111" y="8016211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6" name="Rectangle 85"/>
          <p:cNvSpPr/>
          <p:nvPr/>
        </p:nvSpPr>
        <p:spPr>
          <a:xfrm rot="5400000">
            <a:off x="8738780" y="7274640"/>
            <a:ext cx="158012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8" name="TextBox 87"/>
          <p:cNvSpPr txBox="1"/>
          <p:nvPr/>
        </p:nvSpPr>
        <p:spPr>
          <a:xfrm>
            <a:off x="3515210" y="72912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27591" y="609713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527591" y="78062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483320" y="720430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61224" y="80571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685771" y="80571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04140" y="719895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73281" y="68944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285662" y="74554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73281" y="80478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962893" y="796552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962894" y="7362732"/>
            <a:ext cx="500095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62893" y="6759941"/>
            <a:ext cx="500097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553302" y="79270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500135" y="74257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480797" y="589359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382962" y="589288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21415" y="33235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79378" y="3316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609439" y="3316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301153" y="693924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35790" y="8012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287216" y="70226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8931" y="8012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767167" y="690986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1644568" y="744950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802485" y="813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07605" y="567107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256828" y="566665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48472" y="568706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55728" y="567701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74087" y="566074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20606" y="54467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344171" y="463195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420606" y="455054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36" dirty="0">
              <a:solidFill>
                <a:schemeClr val="tx1">
                  <a:lumMod val="75000"/>
                  <a:lumOff val="2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371757" y="4742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687252" y="498447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422391" y="455055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420606" y="371986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335524" y="37433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410010" y="28419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3371" y="281822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037012" y="565071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477390" y="44615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764665" y="541723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449474" y="477822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1553302" y="479907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0449943" y="314139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1580004" y="30211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483320" y="464310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612427" y="8713610"/>
            <a:ext cx="155718" cy="735631"/>
            <a:chOff x="7260650" y="6781093"/>
            <a:chExt cx="122350" cy="577996"/>
          </a:xfrm>
        </p:grpSpPr>
        <p:sp>
          <p:nvSpPr>
            <p:cNvPr id="70" name="Rectangle 69"/>
            <p:cNvSpPr/>
            <p:nvPr/>
          </p:nvSpPr>
          <p:spPr>
            <a:xfrm rot="5400000">
              <a:off x="7075718" y="7004339"/>
              <a:ext cx="49221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71" name="Isosceles Triangle 70"/>
            <p:cNvSpPr/>
            <p:nvPr/>
          </p:nvSpPr>
          <p:spPr>
            <a:xfrm rot="10800000">
              <a:off x="7260650" y="7273247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9499521" y="6501722"/>
            <a:ext cx="292285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73" name="Rectangle 72"/>
          <p:cNvSpPr/>
          <p:nvPr/>
        </p:nvSpPr>
        <p:spPr>
          <a:xfrm rot="5400000">
            <a:off x="11264352" y="7600880"/>
            <a:ext cx="225786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74" name="Rectangle 73"/>
          <p:cNvSpPr/>
          <p:nvPr/>
        </p:nvSpPr>
        <p:spPr>
          <a:xfrm rot="10800000">
            <a:off x="10661189" y="8695122"/>
            <a:ext cx="1702998" cy="637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#218</a:t>
            </a:r>
          </a:p>
        </p:txBody>
      </p:sp>
    </p:spTree>
    <p:extLst>
      <p:ext uri="{BB962C8B-B14F-4D97-AF65-F5344CB8AC3E}">
        <p14:creationId xmlns:p14="http://schemas.microsoft.com/office/powerpoint/2010/main" val="234927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10800000">
            <a:off x="2818244" y="1325598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1189529" y="8928400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8397447" y="8830089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EMERGENCY EXIT DOOR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15210" y="866933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81" name="Rectangle 80"/>
          <p:cNvSpPr/>
          <p:nvPr/>
        </p:nvSpPr>
        <p:spPr>
          <a:xfrm rot="10800000">
            <a:off x="7919668" y="8069984"/>
            <a:ext cx="25233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5" name="Oval 84"/>
          <p:cNvSpPr/>
          <p:nvPr/>
        </p:nvSpPr>
        <p:spPr>
          <a:xfrm>
            <a:off x="7871619" y="8038141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6" name="Rectangle 85"/>
          <p:cNvSpPr/>
          <p:nvPr/>
        </p:nvSpPr>
        <p:spPr>
          <a:xfrm rot="5400000">
            <a:off x="7335016" y="7285513"/>
            <a:ext cx="162713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8" name="TextBox 87"/>
          <p:cNvSpPr txBox="1"/>
          <p:nvPr/>
        </p:nvSpPr>
        <p:spPr>
          <a:xfrm>
            <a:off x="3515210" y="72912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27591" y="609713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527591" y="78062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483320" y="720430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61224" y="80571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685771" y="80571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04140" y="719895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73281" y="68944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285662" y="74554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73281" y="80478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962893" y="796552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962893" y="736273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62893" y="67599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553302" y="79270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500135" y="74257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480797" y="589359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382962" y="589288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21415" y="33235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79378" y="3316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609439" y="3316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301153" y="693924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35790" y="8012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287216" y="70226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8931" y="8012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767167" y="690986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1644568" y="744950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802485" y="813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07605" y="567107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256828" y="566665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48472" y="568706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55728" y="567701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74087" y="566074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20606" y="54467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344171" y="463195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420606" y="455054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36" dirty="0">
              <a:solidFill>
                <a:schemeClr val="tx1">
                  <a:lumMod val="75000"/>
                  <a:lumOff val="2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371757" y="4742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687252" y="498447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422391" y="455055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420606" y="371986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335524" y="37433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410010" y="28419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3371" y="281822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037012" y="565071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477390" y="44615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764665" y="541723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449474" y="477822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1553302" y="479907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0449943" y="314139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1580004" y="30211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483320" y="464310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612427" y="8713610"/>
            <a:ext cx="155718" cy="735631"/>
            <a:chOff x="7260650" y="6781093"/>
            <a:chExt cx="122350" cy="577996"/>
          </a:xfrm>
        </p:grpSpPr>
        <p:sp>
          <p:nvSpPr>
            <p:cNvPr id="70" name="Rectangle 69"/>
            <p:cNvSpPr/>
            <p:nvPr/>
          </p:nvSpPr>
          <p:spPr>
            <a:xfrm rot="5400000">
              <a:off x="7075718" y="7004339"/>
              <a:ext cx="49221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71" name="Isosceles Triangle 70"/>
            <p:cNvSpPr/>
            <p:nvPr/>
          </p:nvSpPr>
          <p:spPr>
            <a:xfrm rot="10800000">
              <a:off x="7260650" y="7273247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8119488" y="6501722"/>
            <a:ext cx="4302889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73" name="Rectangle 72"/>
          <p:cNvSpPr/>
          <p:nvPr/>
        </p:nvSpPr>
        <p:spPr>
          <a:xfrm rot="5400000">
            <a:off x="11264352" y="7600880"/>
            <a:ext cx="225786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74" name="Rectangle 73"/>
          <p:cNvSpPr/>
          <p:nvPr/>
        </p:nvSpPr>
        <p:spPr>
          <a:xfrm rot="10800000">
            <a:off x="10661189" y="8695122"/>
            <a:ext cx="1702998" cy="637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#231</a:t>
            </a:r>
          </a:p>
        </p:txBody>
      </p:sp>
    </p:spTree>
    <p:extLst>
      <p:ext uri="{BB962C8B-B14F-4D97-AF65-F5344CB8AC3E}">
        <p14:creationId xmlns:p14="http://schemas.microsoft.com/office/powerpoint/2010/main" val="1539940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138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>
            <a:off x="2818244" y="975061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772127" y="4684533"/>
            <a:ext cx="111502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24" name="Rectangle 23"/>
          <p:cNvSpPr/>
          <p:nvPr/>
        </p:nvSpPr>
        <p:spPr>
          <a:xfrm rot="10800000">
            <a:off x="3179954" y="3820176"/>
            <a:ext cx="270337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31" name="Isosceles Triangle 30"/>
          <p:cNvSpPr/>
          <p:nvPr/>
        </p:nvSpPr>
        <p:spPr>
          <a:xfrm>
            <a:off x="4781564" y="1067578"/>
            <a:ext cx="155718" cy="10925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30" name="Rectangle 29"/>
          <p:cNvSpPr/>
          <p:nvPr/>
        </p:nvSpPr>
        <p:spPr>
          <a:xfrm rot="16200000">
            <a:off x="4638557" y="1366921"/>
            <a:ext cx="44173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32" name="Oval 31"/>
          <p:cNvSpPr/>
          <p:nvPr/>
        </p:nvSpPr>
        <p:spPr>
          <a:xfrm>
            <a:off x="5676923" y="4649890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4781255" y="867830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EMERGENCY EXIT DOOR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3005" y="716850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907" y="6945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0420" y="68350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3583" y="52510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5170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8692" y="55390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8692" y="63537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97" y="418059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3451" y="41792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383" y="723322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145" y="62648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71526" y="54072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9405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73005" y="46224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6905" y="44048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0580" y="46600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76568" y="5386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8532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23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136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31762" y="558317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06999" y="391361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06999" y="27763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60295" y="225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06999" y="14190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73184" y="19796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51324" y="197967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421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50578" y="28665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28845" y="28562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8733" y="31010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7000" y="3043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928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802" y="201102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49802" y="26197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49802" y="320286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9311" y="209640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9311" y="270707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1865" y="3324004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78231" y="19182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2163" y="310243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9870" y="26240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1696" y="2652040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16347" y="169827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22018" y="44198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80187" y="4402709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81507" y="4392748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63223" y="4386187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34383" y="4378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94855" y="710138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51323" y="508404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71" name="Rectangle 70"/>
          <p:cNvSpPr/>
          <p:nvPr/>
        </p:nvSpPr>
        <p:spPr>
          <a:xfrm rot="16200000">
            <a:off x="2014019" y="2712738"/>
            <a:ext cx="2261484" cy="697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106743" y="1578478"/>
            <a:ext cx="1781774" cy="717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81" name="Rectangle 80"/>
          <p:cNvSpPr/>
          <p:nvPr/>
        </p:nvSpPr>
        <p:spPr>
          <a:xfrm rot="16200000">
            <a:off x="5418972" y="4263395"/>
            <a:ext cx="862637" cy="666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#232</a:t>
            </a:r>
          </a:p>
        </p:txBody>
      </p:sp>
    </p:spTree>
    <p:extLst>
      <p:ext uri="{BB962C8B-B14F-4D97-AF65-F5344CB8AC3E}">
        <p14:creationId xmlns:p14="http://schemas.microsoft.com/office/powerpoint/2010/main" val="619658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10800000">
            <a:off x="2818244" y="1325598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1189529" y="8928400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8397447" y="8830089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EMERGENCY EXIT DOOR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15210" y="866933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81" name="Rectangle 80"/>
          <p:cNvSpPr/>
          <p:nvPr/>
        </p:nvSpPr>
        <p:spPr>
          <a:xfrm rot="10800000">
            <a:off x="7919668" y="7053725"/>
            <a:ext cx="25233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5" name="Oval 84"/>
          <p:cNvSpPr/>
          <p:nvPr/>
        </p:nvSpPr>
        <p:spPr>
          <a:xfrm>
            <a:off x="7822449" y="7013697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6" name="Rectangle 85"/>
          <p:cNvSpPr/>
          <p:nvPr/>
        </p:nvSpPr>
        <p:spPr>
          <a:xfrm rot="5400000">
            <a:off x="7848516" y="6772015"/>
            <a:ext cx="60013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8" name="TextBox 87"/>
          <p:cNvSpPr txBox="1"/>
          <p:nvPr/>
        </p:nvSpPr>
        <p:spPr>
          <a:xfrm>
            <a:off x="3515210" y="72912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27591" y="609713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527591" y="78062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483320" y="720430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61224" y="80571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685771" y="80571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04140" y="719895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73281" y="68944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285662" y="74554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73281" y="80478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962893" y="796552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962893" y="736273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62893" y="67599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553302" y="79270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500135" y="74257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480797" y="589359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382962" y="589288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21415" y="33235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79378" y="3316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609439" y="3316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301153" y="693924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35790" y="8012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287216" y="70226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8931" y="8012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767167" y="690986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1644568" y="744950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802485" y="813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07605" y="567107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256828" y="566665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48472" y="568706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55728" y="567701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74087" y="566074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20606" y="54467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344171" y="463195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420606" y="455054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36" dirty="0">
              <a:solidFill>
                <a:schemeClr val="tx1">
                  <a:lumMod val="75000"/>
                  <a:lumOff val="2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371757" y="4742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687252" y="498447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422391" y="455055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420606" y="371986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335524" y="37433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410010" y="28419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3371" y="281822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037012" y="565071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477390" y="44615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764665" y="541723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449474" y="477822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1553302" y="479907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0449943" y="314139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1580004" y="30211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483320" y="464310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612427" y="8713610"/>
            <a:ext cx="155718" cy="735631"/>
            <a:chOff x="7260650" y="6781093"/>
            <a:chExt cx="122350" cy="577996"/>
          </a:xfrm>
        </p:grpSpPr>
        <p:sp>
          <p:nvSpPr>
            <p:cNvPr id="70" name="Rectangle 69"/>
            <p:cNvSpPr/>
            <p:nvPr/>
          </p:nvSpPr>
          <p:spPr>
            <a:xfrm rot="5400000">
              <a:off x="7075718" y="7004339"/>
              <a:ext cx="49221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71" name="Isosceles Triangle 70"/>
            <p:cNvSpPr/>
            <p:nvPr/>
          </p:nvSpPr>
          <p:spPr>
            <a:xfrm rot="10800000">
              <a:off x="7260650" y="7273247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8119488" y="6501722"/>
            <a:ext cx="4302889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73" name="Rectangle 72"/>
          <p:cNvSpPr/>
          <p:nvPr/>
        </p:nvSpPr>
        <p:spPr>
          <a:xfrm rot="5400000">
            <a:off x="11264352" y="7600880"/>
            <a:ext cx="225786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74" name="Rectangle 73"/>
          <p:cNvSpPr/>
          <p:nvPr/>
        </p:nvSpPr>
        <p:spPr>
          <a:xfrm rot="10800000">
            <a:off x="10661189" y="8695122"/>
            <a:ext cx="1702998" cy="637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#233</a:t>
            </a:r>
          </a:p>
        </p:txBody>
      </p:sp>
    </p:spTree>
    <p:extLst>
      <p:ext uri="{BB962C8B-B14F-4D97-AF65-F5344CB8AC3E}">
        <p14:creationId xmlns:p14="http://schemas.microsoft.com/office/powerpoint/2010/main" val="4092652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2838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>
            <a:off x="2818244" y="975061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3005" y="716850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907" y="6945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0420" y="68350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3583" y="52510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5170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8692" y="55390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8692" y="63537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97" y="418059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3451" y="41792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383" y="723322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145" y="62648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71526" y="54072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9405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73005" y="46224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6905" y="44048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0580" y="46600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76568" y="5386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8532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23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136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31762" y="558317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06999" y="391361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06999" y="27763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60295" y="225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06999" y="14190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73184" y="19796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51324" y="197967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421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50578" y="28665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28845" y="28562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8733" y="31010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7000" y="3043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802" y="201102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928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49802" y="26197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49802" y="320286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9311" y="209640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9311" y="270707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1865" y="3324004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78231" y="19182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2163" y="310243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9870" y="26240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1696" y="2652040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16347" y="169827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22018" y="44198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80187" y="4402709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81507" y="4392748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63223" y="4386187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34383" y="4378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94855" y="710138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51323" y="508404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#243</a:t>
            </a:r>
          </a:p>
        </p:txBody>
      </p:sp>
      <p:grpSp>
        <p:nvGrpSpPr>
          <p:cNvPr id="81" name="Group 80"/>
          <p:cNvGrpSpPr/>
          <p:nvPr/>
        </p:nvGrpSpPr>
        <p:grpSpPr>
          <a:xfrm rot="10800000">
            <a:off x="4786584" y="770478"/>
            <a:ext cx="155718" cy="882955"/>
            <a:chOff x="3452975" y="6376595"/>
            <a:chExt cx="122350" cy="693750"/>
          </a:xfrm>
        </p:grpSpPr>
        <p:sp>
          <p:nvSpPr>
            <p:cNvPr id="87" name="Rectangle 8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88" name="Isosceles Triangle 8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82" name="Oval 81"/>
          <p:cNvSpPr/>
          <p:nvPr/>
        </p:nvSpPr>
        <p:spPr>
          <a:xfrm rot="16200000">
            <a:off x="7151239" y="2635698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3" name="Rectangle 82"/>
          <p:cNvSpPr/>
          <p:nvPr/>
        </p:nvSpPr>
        <p:spPr>
          <a:xfrm rot="5400000">
            <a:off x="2057593" y="2734821"/>
            <a:ext cx="223895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6" name="Rectangle 85"/>
          <p:cNvSpPr/>
          <p:nvPr/>
        </p:nvSpPr>
        <p:spPr>
          <a:xfrm>
            <a:off x="7187564" y="2670612"/>
            <a:ext cx="11852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0" name="Rectangle 79"/>
          <p:cNvSpPr/>
          <p:nvPr/>
        </p:nvSpPr>
        <p:spPr>
          <a:xfrm>
            <a:off x="3159322" y="3830589"/>
            <a:ext cx="419532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9" name="Rectangle 88"/>
          <p:cNvSpPr/>
          <p:nvPr/>
        </p:nvSpPr>
        <p:spPr>
          <a:xfrm rot="5400000">
            <a:off x="6738625" y="3236054"/>
            <a:ext cx="118907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91" name="Rectangle 90"/>
          <p:cNvSpPr/>
          <p:nvPr/>
        </p:nvSpPr>
        <p:spPr>
          <a:xfrm>
            <a:off x="3147975" y="1634694"/>
            <a:ext cx="174556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5" name="Title 1"/>
          <p:cNvSpPr txBox="1">
            <a:spLocks/>
          </p:cNvSpPr>
          <p:nvPr/>
        </p:nvSpPr>
        <p:spPr>
          <a:xfrm>
            <a:off x="4781255" y="867830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EMERGENCY EXIT DOOR</a:t>
            </a:r>
          </a:p>
        </p:txBody>
      </p:sp>
    </p:spTree>
    <p:extLst>
      <p:ext uri="{BB962C8B-B14F-4D97-AF65-F5344CB8AC3E}">
        <p14:creationId xmlns:p14="http://schemas.microsoft.com/office/powerpoint/2010/main" val="3975241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10800000">
            <a:off x="2818244" y="1325598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1189529" y="8928400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8397447" y="8830089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EMERGENCY EXIT DOOR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15210" y="866933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81" name="Rectangle 80"/>
          <p:cNvSpPr/>
          <p:nvPr/>
        </p:nvSpPr>
        <p:spPr>
          <a:xfrm rot="10800000">
            <a:off x="9397846" y="6833304"/>
            <a:ext cx="252247" cy="611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5" name="Oval 84"/>
          <p:cNvSpPr/>
          <p:nvPr/>
        </p:nvSpPr>
        <p:spPr>
          <a:xfrm>
            <a:off x="9371425" y="6800794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6" name="Rectangle 85"/>
          <p:cNvSpPr/>
          <p:nvPr/>
        </p:nvSpPr>
        <p:spPr>
          <a:xfrm rot="5400000">
            <a:off x="9440606" y="6667516"/>
            <a:ext cx="391132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8" name="TextBox 87"/>
          <p:cNvSpPr txBox="1"/>
          <p:nvPr/>
        </p:nvSpPr>
        <p:spPr>
          <a:xfrm>
            <a:off x="3515210" y="72912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27591" y="609713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527591" y="78062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483320" y="720430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61224" y="80571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685771" y="80571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04140" y="719895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73281" y="68944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285662" y="74554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73281" y="80478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962893" y="796552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962893" y="736273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62893" y="67599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553302" y="79270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500135" y="74257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480797" y="589359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382962" y="589288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21415" y="33235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79378" y="3316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609439" y="3316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301153" y="693924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35790" y="8012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287216" y="70226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8931" y="8012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767167" y="690986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1644568" y="744950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802485" y="813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07605" y="567107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256828" y="566665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48472" y="568706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55728" y="567701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74087" y="566074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20606" y="54467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344171" y="463195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420606" y="455054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36" dirty="0">
              <a:solidFill>
                <a:schemeClr val="tx1">
                  <a:lumMod val="75000"/>
                  <a:lumOff val="2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371757" y="4742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687252" y="498447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422391" y="455055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420606" y="371986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335524" y="37433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410010" y="28419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3371" y="281822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037012" y="565071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477390" y="44615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764665" y="541723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449474" y="477822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1553302" y="479907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0449943" y="314139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1580004" y="30211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483320" y="464310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612427" y="8713610"/>
            <a:ext cx="155718" cy="735631"/>
            <a:chOff x="7260650" y="6781093"/>
            <a:chExt cx="122350" cy="577996"/>
          </a:xfrm>
        </p:grpSpPr>
        <p:sp>
          <p:nvSpPr>
            <p:cNvPr id="70" name="Rectangle 69"/>
            <p:cNvSpPr/>
            <p:nvPr/>
          </p:nvSpPr>
          <p:spPr>
            <a:xfrm rot="5400000">
              <a:off x="7075718" y="7004339"/>
              <a:ext cx="49221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71" name="Isosceles Triangle 70"/>
            <p:cNvSpPr/>
            <p:nvPr/>
          </p:nvSpPr>
          <p:spPr>
            <a:xfrm rot="10800000">
              <a:off x="7260650" y="7273247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9607077" y="6501722"/>
            <a:ext cx="2815298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73" name="Rectangle 72"/>
          <p:cNvSpPr/>
          <p:nvPr/>
        </p:nvSpPr>
        <p:spPr>
          <a:xfrm rot="5400000">
            <a:off x="11264352" y="7600880"/>
            <a:ext cx="225786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74" name="Rectangle 73"/>
          <p:cNvSpPr/>
          <p:nvPr/>
        </p:nvSpPr>
        <p:spPr>
          <a:xfrm rot="10800000">
            <a:off x="10661189" y="8695122"/>
            <a:ext cx="1702998" cy="637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#244</a:t>
            </a:r>
          </a:p>
        </p:txBody>
      </p:sp>
    </p:spTree>
    <p:extLst>
      <p:ext uri="{BB962C8B-B14F-4D97-AF65-F5344CB8AC3E}">
        <p14:creationId xmlns:p14="http://schemas.microsoft.com/office/powerpoint/2010/main" val="143826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2838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>
            <a:off x="2818244" y="975061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3005" y="716850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907" y="6945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0420" y="68350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3583" y="52510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5170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8692" y="55390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8692" y="63537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97" y="418059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3451" y="41792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383" y="723322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145" y="62648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71526" y="54072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9405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73005" y="46224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6905" y="44048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0580" y="46600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76568" y="5386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8532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23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136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31762" y="558317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06999" y="391361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06999" y="27763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60295" y="225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06999" y="14190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73184" y="19796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51324" y="197967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421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50578" y="28665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28845" y="28562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8733" y="31010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7000" y="3043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928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802" y="201102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49802" y="26197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49802" y="320286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9311" y="209640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9311" y="270707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1865" y="3324004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78231" y="19182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2163" y="310243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9870" y="26240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1696" y="2652040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16347" y="169827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22018" y="44198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80187" y="4402709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81507" y="4392748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63223" y="4386187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34383" y="4378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94855" y="710138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51323" y="508404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#111</a:t>
            </a:r>
          </a:p>
        </p:txBody>
      </p:sp>
      <p:grpSp>
        <p:nvGrpSpPr>
          <p:cNvPr id="81" name="Group 80"/>
          <p:cNvGrpSpPr/>
          <p:nvPr/>
        </p:nvGrpSpPr>
        <p:grpSpPr>
          <a:xfrm rot="16200000">
            <a:off x="12413954" y="6407637"/>
            <a:ext cx="155718" cy="882955"/>
            <a:chOff x="3452975" y="6376595"/>
            <a:chExt cx="122350" cy="693750"/>
          </a:xfrm>
        </p:grpSpPr>
        <p:sp>
          <p:nvSpPr>
            <p:cNvPr id="87" name="Rectangle 8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88" name="Isosceles Triangle 8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82" name="Oval 81"/>
          <p:cNvSpPr/>
          <p:nvPr/>
        </p:nvSpPr>
        <p:spPr>
          <a:xfrm rot="16200000">
            <a:off x="9712856" y="3215165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3" name="Rectangle 82"/>
          <p:cNvSpPr/>
          <p:nvPr/>
        </p:nvSpPr>
        <p:spPr>
          <a:xfrm rot="5400000">
            <a:off x="9887902" y="5341010"/>
            <a:ext cx="301621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5" name="Rectangle 84"/>
          <p:cNvSpPr/>
          <p:nvPr/>
        </p:nvSpPr>
        <p:spPr>
          <a:xfrm>
            <a:off x="11388385" y="6820020"/>
            <a:ext cx="719974" cy="613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6" name="Rectangle 85"/>
          <p:cNvSpPr/>
          <p:nvPr/>
        </p:nvSpPr>
        <p:spPr>
          <a:xfrm>
            <a:off x="9814559" y="3256403"/>
            <a:ext cx="38796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0" name="Rectangle 79"/>
          <p:cNvSpPr/>
          <p:nvPr/>
        </p:nvSpPr>
        <p:spPr>
          <a:xfrm>
            <a:off x="10168635" y="3859684"/>
            <a:ext cx="125646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9" name="Rectangle 88"/>
          <p:cNvSpPr/>
          <p:nvPr/>
        </p:nvSpPr>
        <p:spPr>
          <a:xfrm rot="5400000">
            <a:off x="9869807" y="3555233"/>
            <a:ext cx="657210" cy="59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90" name="Title 1"/>
          <p:cNvSpPr txBox="1">
            <a:spLocks/>
          </p:cNvSpPr>
          <p:nvPr/>
        </p:nvSpPr>
        <p:spPr>
          <a:xfrm>
            <a:off x="12086114" y="6065531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NORTH 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</p:spTree>
    <p:extLst>
      <p:ext uri="{BB962C8B-B14F-4D97-AF65-F5344CB8AC3E}">
        <p14:creationId xmlns:p14="http://schemas.microsoft.com/office/powerpoint/2010/main" val="3066348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2838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>
            <a:off x="2818244" y="975061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3005" y="716850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907" y="6945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0420" y="68350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3583" y="52510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5170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8692" y="55390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8692" y="63537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97" y="418059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3451" y="41792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383" y="723322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145" y="62648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71526" y="54072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9405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73005" y="46224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6905" y="44048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0580" y="46600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76568" y="5386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8532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23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136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31762" y="558317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06999" y="391361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06999" y="27763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60295" y="225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06999" y="14190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73184" y="19796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51324" y="197967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421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50578" y="28665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28845" y="28562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8733" y="31010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7000" y="3043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802" y="201102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49802" y="26197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928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49802" y="320286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9311" y="209640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9311" y="270707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1865" y="3324004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78231" y="19182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2163" y="310243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9870" y="26240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1696" y="2652040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16347" y="169827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22018" y="44198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80187" y="4402709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81507" y="4392748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63223" y="4386187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34383" y="4378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94855" y="710138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51323" y="508404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#247</a:t>
            </a:r>
          </a:p>
        </p:txBody>
      </p:sp>
      <p:grpSp>
        <p:nvGrpSpPr>
          <p:cNvPr id="81" name="Group 80"/>
          <p:cNvGrpSpPr/>
          <p:nvPr/>
        </p:nvGrpSpPr>
        <p:grpSpPr>
          <a:xfrm rot="10800000">
            <a:off x="4786584" y="770478"/>
            <a:ext cx="155718" cy="882955"/>
            <a:chOff x="3452975" y="6376595"/>
            <a:chExt cx="122350" cy="693750"/>
          </a:xfrm>
        </p:grpSpPr>
        <p:sp>
          <p:nvSpPr>
            <p:cNvPr id="87" name="Rectangle 8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88" name="Isosceles Triangle 8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82" name="Oval 81"/>
          <p:cNvSpPr/>
          <p:nvPr/>
        </p:nvSpPr>
        <p:spPr>
          <a:xfrm rot="16200000">
            <a:off x="7151239" y="3244041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3" name="Rectangle 82"/>
          <p:cNvSpPr/>
          <p:nvPr/>
        </p:nvSpPr>
        <p:spPr>
          <a:xfrm rot="5400000">
            <a:off x="2057593" y="2734821"/>
            <a:ext cx="223895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6" name="Rectangle 85"/>
          <p:cNvSpPr/>
          <p:nvPr/>
        </p:nvSpPr>
        <p:spPr>
          <a:xfrm>
            <a:off x="7187564" y="3285557"/>
            <a:ext cx="11852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0" name="Rectangle 79"/>
          <p:cNvSpPr/>
          <p:nvPr/>
        </p:nvSpPr>
        <p:spPr>
          <a:xfrm>
            <a:off x="3159322" y="3830589"/>
            <a:ext cx="419532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9" name="Rectangle 88"/>
          <p:cNvSpPr/>
          <p:nvPr/>
        </p:nvSpPr>
        <p:spPr>
          <a:xfrm rot="5400000">
            <a:off x="7043672" y="3541101"/>
            <a:ext cx="578975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91" name="Rectangle 90"/>
          <p:cNvSpPr/>
          <p:nvPr/>
        </p:nvSpPr>
        <p:spPr>
          <a:xfrm>
            <a:off x="3147975" y="1634694"/>
            <a:ext cx="174556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5" name="Title 1"/>
          <p:cNvSpPr txBox="1">
            <a:spLocks/>
          </p:cNvSpPr>
          <p:nvPr/>
        </p:nvSpPr>
        <p:spPr>
          <a:xfrm>
            <a:off x="4781255" y="867830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EMERGENCY EXIT DOOR</a:t>
            </a:r>
          </a:p>
        </p:txBody>
      </p:sp>
    </p:spTree>
    <p:extLst>
      <p:ext uri="{BB962C8B-B14F-4D97-AF65-F5344CB8AC3E}">
        <p14:creationId xmlns:p14="http://schemas.microsoft.com/office/powerpoint/2010/main" val="3146246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10800000">
            <a:off x="2818244" y="1325598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1189529" y="8928400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8397447" y="8830089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EMERGENCY EXIT DOOR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15210" y="866933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81" name="Rectangle 80"/>
          <p:cNvSpPr/>
          <p:nvPr/>
        </p:nvSpPr>
        <p:spPr>
          <a:xfrm rot="10800000">
            <a:off x="9430095" y="7434206"/>
            <a:ext cx="128724" cy="585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5" name="Oval 84"/>
          <p:cNvSpPr/>
          <p:nvPr/>
        </p:nvSpPr>
        <p:spPr>
          <a:xfrm>
            <a:off x="9371505" y="7392493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6" name="Rectangle 85"/>
          <p:cNvSpPr/>
          <p:nvPr/>
        </p:nvSpPr>
        <p:spPr>
          <a:xfrm rot="5400000">
            <a:off x="9060926" y="6952495"/>
            <a:ext cx="93583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8" name="TextBox 87"/>
          <p:cNvSpPr txBox="1"/>
          <p:nvPr/>
        </p:nvSpPr>
        <p:spPr>
          <a:xfrm>
            <a:off x="3515210" y="72912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27591" y="609713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527591" y="78062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483320" y="720430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61224" y="80571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685771" y="80571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04140" y="719895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73281" y="68944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285662" y="74554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73281" y="80478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962893" y="796552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962893" y="736273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62893" y="6759941"/>
            <a:ext cx="500097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553302" y="79270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500135" y="74257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480797" y="589359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382962" y="589288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21415" y="33235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79378" y="3316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609439" y="3316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301153" y="693924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35790" y="8012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287216" y="70226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8931" y="8012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767167" y="690986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1644568" y="744950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802485" y="813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07605" y="567107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256828" y="566665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48472" y="568706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55728" y="567701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74087" y="566074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20606" y="54467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344171" y="463195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420606" y="455054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36" dirty="0">
              <a:solidFill>
                <a:schemeClr val="tx1">
                  <a:lumMod val="75000"/>
                  <a:lumOff val="2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371757" y="4742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687252" y="498447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422391" y="455055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420606" y="371986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335524" y="37433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410010" y="28419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3371" y="281822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037012" y="565071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477390" y="44615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764665" y="541723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449474" y="477822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1553302" y="479907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0449943" y="314139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1580004" y="30211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483320" y="464310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612427" y="8713610"/>
            <a:ext cx="155718" cy="735631"/>
            <a:chOff x="7260650" y="6781093"/>
            <a:chExt cx="122350" cy="577996"/>
          </a:xfrm>
        </p:grpSpPr>
        <p:sp>
          <p:nvSpPr>
            <p:cNvPr id="70" name="Rectangle 69"/>
            <p:cNvSpPr/>
            <p:nvPr/>
          </p:nvSpPr>
          <p:spPr>
            <a:xfrm rot="5400000">
              <a:off x="7075718" y="7004339"/>
              <a:ext cx="49221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71" name="Isosceles Triangle 70"/>
            <p:cNvSpPr/>
            <p:nvPr/>
          </p:nvSpPr>
          <p:spPr>
            <a:xfrm rot="10800000">
              <a:off x="7260650" y="7273247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9499521" y="6501722"/>
            <a:ext cx="292285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73" name="Rectangle 72"/>
          <p:cNvSpPr/>
          <p:nvPr/>
        </p:nvSpPr>
        <p:spPr>
          <a:xfrm rot="5400000">
            <a:off x="11264352" y="7600880"/>
            <a:ext cx="225786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74" name="Rectangle 73"/>
          <p:cNvSpPr/>
          <p:nvPr/>
        </p:nvSpPr>
        <p:spPr>
          <a:xfrm rot="10800000">
            <a:off x="10661189" y="8695122"/>
            <a:ext cx="1702998" cy="637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#248</a:t>
            </a:r>
          </a:p>
        </p:txBody>
      </p:sp>
    </p:spTree>
    <p:extLst>
      <p:ext uri="{BB962C8B-B14F-4D97-AF65-F5344CB8AC3E}">
        <p14:creationId xmlns:p14="http://schemas.microsoft.com/office/powerpoint/2010/main" val="1068938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138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>
            <a:off x="2818244" y="975061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4890116" y="4797796"/>
            <a:ext cx="111502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24" name="Rectangle 23"/>
          <p:cNvSpPr/>
          <p:nvPr/>
        </p:nvSpPr>
        <p:spPr>
          <a:xfrm rot="10800000">
            <a:off x="3106743" y="4875726"/>
            <a:ext cx="186968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31" name="Isosceles Triangle 30"/>
          <p:cNvSpPr/>
          <p:nvPr/>
        </p:nvSpPr>
        <p:spPr>
          <a:xfrm>
            <a:off x="4781564" y="1067578"/>
            <a:ext cx="155718" cy="10925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30" name="Rectangle 29"/>
          <p:cNvSpPr/>
          <p:nvPr/>
        </p:nvSpPr>
        <p:spPr>
          <a:xfrm rot="16200000">
            <a:off x="4638557" y="1366921"/>
            <a:ext cx="44173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32" name="Oval 31"/>
          <p:cNvSpPr/>
          <p:nvPr/>
        </p:nvSpPr>
        <p:spPr>
          <a:xfrm>
            <a:off x="4881859" y="4684456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4781255" y="867830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EMERGENCY EXIT DOOR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3005" y="716850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907" y="6945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0420" y="68350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3583" y="52510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5170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8692" y="55390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8692" y="63537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97" y="418059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3451" y="41792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383" y="723322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145" y="62648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71526" y="54072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9405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73005" y="46224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6905" y="44048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0580" y="46600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76568" y="5386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8532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23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136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31762" y="558317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06999" y="391361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06999" y="27763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60295" y="225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06999" y="14190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73184" y="19796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51324" y="197967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421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50578" y="28665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28845" y="28562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8733" y="31010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7000" y="3043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928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802" y="201102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49802" y="26197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49802" y="320286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9311" y="209640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9311" y="270707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1865" y="3324004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78231" y="19182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2163" y="310243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9870" y="26240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1696" y="2652040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16347" y="169827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22018" y="44198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80187" y="4402709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81507" y="4392748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63223" y="4386187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34383" y="4378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94855" y="710138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51323" y="508404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71" name="Rectangle 70"/>
          <p:cNvSpPr/>
          <p:nvPr/>
        </p:nvSpPr>
        <p:spPr>
          <a:xfrm rot="16200000">
            <a:off x="1486397" y="3240359"/>
            <a:ext cx="3317034" cy="700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106743" y="1578478"/>
            <a:ext cx="1781774" cy="717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#251</a:t>
            </a:r>
          </a:p>
        </p:txBody>
      </p:sp>
    </p:spTree>
    <p:extLst>
      <p:ext uri="{BB962C8B-B14F-4D97-AF65-F5344CB8AC3E}">
        <p14:creationId xmlns:p14="http://schemas.microsoft.com/office/powerpoint/2010/main" val="706463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138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>
            <a:off x="2818244" y="975061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3970831" y="4797796"/>
            <a:ext cx="111502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24" name="Rectangle 23"/>
          <p:cNvSpPr/>
          <p:nvPr/>
        </p:nvSpPr>
        <p:spPr>
          <a:xfrm rot="10800000">
            <a:off x="3106743" y="4875727"/>
            <a:ext cx="948933" cy="651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31" name="Isosceles Triangle 30"/>
          <p:cNvSpPr/>
          <p:nvPr/>
        </p:nvSpPr>
        <p:spPr>
          <a:xfrm>
            <a:off x="4781564" y="1067578"/>
            <a:ext cx="155718" cy="10925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30" name="Rectangle 29"/>
          <p:cNvSpPr/>
          <p:nvPr/>
        </p:nvSpPr>
        <p:spPr>
          <a:xfrm rot="16200000">
            <a:off x="4638557" y="1366921"/>
            <a:ext cx="44173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32" name="Oval 31"/>
          <p:cNvSpPr/>
          <p:nvPr/>
        </p:nvSpPr>
        <p:spPr>
          <a:xfrm>
            <a:off x="3962574" y="4684456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4781255" y="867830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EMERGENCY EXIT DOOR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3005" y="716850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907" y="6945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0420" y="68350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3583" y="52510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5170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8692" y="55390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8692" y="63537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97" y="418059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3451" y="41792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383" y="723322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145" y="62648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71526" y="54072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9405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73005" y="46224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6905" y="44048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0580" y="46600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76568" y="5386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8532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23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136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31762" y="558317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06999" y="391361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06999" y="27763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60295" y="225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06999" y="14190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73184" y="19796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51324" y="197967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421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50578" y="28665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28845" y="28562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8733" y="31010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7000" y="3043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928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802" y="201102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49802" y="26197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49802" y="320286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9311" y="209640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9311" y="270707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1865" y="3324004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78231" y="19182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2163" y="310243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9870" y="26240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1696" y="2652040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16347" y="169827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22018" y="44198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80187" y="4402709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81507" y="4392748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63223" y="4386187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34383" y="4378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94855" y="710138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51323" y="508404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71" name="Rectangle 70"/>
          <p:cNvSpPr/>
          <p:nvPr/>
        </p:nvSpPr>
        <p:spPr>
          <a:xfrm rot="16200000">
            <a:off x="1482902" y="3243857"/>
            <a:ext cx="3324024" cy="700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106743" y="1578478"/>
            <a:ext cx="1781774" cy="717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#252</a:t>
            </a:r>
          </a:p>
        </p:txBody>
      </p:sp>
    </p:spTree>
    <p:extLst>
      <p:ext uri="{BB962C8B-B14F-4D97-AF65-F5344CB8AC3E}">
        <p14:creationId xmlns:p14="http://schemas.microsoft.com/office/powerpoint/2010/main" val="1460116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138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>
            <a:off x="2818244" y="975061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45309" y="4655364"/>
            <a:ext cx="31355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24" name="Rectangle 23"/>
          <p:cNvSpPr/>
          <p:nvPr/>
        </p:nvSpPr>
        <p:spPr>
          <a:xfrm rot="5400000">
            <a:off x="7006939" y="4244573"/>
            <a:ext cx="832108" cy="7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26" name="Rectangle 25"/>
          <p:cNvSpPr/>
          <p:nvPr/>
        </p:nvSpPr>
        <p:spPr>
          <a:xfrm>
            <a:off x="3108717" y="3865648"/>
            <a:ext cx="427910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31" name="Isosceles Triangle 30"/>
          <p:cNvSpPr/>
          <p:nvPr/>
        </p:nvSpPr>
        <p:spPr>
          <a:xfrm>
            <a:off x="4781564" y="1067578"/>
            <a:ext cx="155718" cy="10925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30" name="Rectangle 29"/>
          <p:cNvSpPr/>
          <p:nvPr/>
        </p:nvSpPr>
        <p:spPr>
          <a:xfrm rot="16200000">
            <a:off x="4638557" y="1366921"/>
            <a:ext cx="44173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32" name="Oval 31"/>
          <p:cNvSpPr/>
          <p:nvPr/>
        </p:nvSpPr>
        <p:spPr>
          <a:xfrm>
            <a:off x="7095282" y="4617161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4781255" y="867830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EMERGENCY EXIT DOOR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3005" y="716850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907" y="6945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0420" y="68350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3583" y="52510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5170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8692" y="55390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8692" y="63537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97" y="418059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3451" y="41792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383" y="723322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145" y="62648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71526" y="54072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9405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73005" y="46224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6905" y="44048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0580" y="46600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76568" y="5386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8532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23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136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31762" y="558317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06999" y="391361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06999" y="27763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60295" y="225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06999" y="14190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73184" y="19796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51324" y="197967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421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50578" y="28665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28845" y="28562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8733" y="31010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7000" y="3043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928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802" y="201102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49802" y="26197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49802" y="320286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9311" y="209640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9311" y="270707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1865" y="3324004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78231" y="19182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2163" y="310243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9870" y="26240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1696" y="2652040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16347" y="169827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22018" y="44198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80187" y="4402709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81507" y="4392748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63223" y="4386187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34383" y="4378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94855" y="710138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51323" y="508404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71" name="Rectangle 70"/>
          <p:cNvSpPr/>
          <p:nvPr/>
        </p:nvSpPr>
        <p:spPr>
          <a:xfrm rot="16200000">
            <a:off x="2011225" y="2715536"/>
            <a:ext cx="2258948" cy="616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106743" y="1578478"/>
            <a:ext cx="1781774" cy="717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#291</a:t>
            </a:r>
          </a:p>
        </p:txBody>
      </p:sp>
    </p:spTree>
    <p:extLst>
      <p:ext uri="{BB962C8B-B14F-4D97-AF65-F5344CB8AC3E}">
        <p14:creationId xmlns:p14="http://schemas.microsoft.com/office/powerpoint/2010/main" val="2218551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 rot="10800000">
            <a:off x="2818244" y="1325598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1189529" y="8928400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8397447" y="8830089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EMERGENCY EXIT DOOR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15210" y="866933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81" name="Rectangle 80"/>
          <p:cNvSpPr/>
          <p:nvPr/>
        </p:nvSpPr>
        <p:spPr>
          <a:xfrm rot="10800000">
            <a:off x="7906061" y="5733103"/>
            <a:ext cx="225378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5" name="Oval 84"/>
          <p:cNvSpPr/>
          <p:nvPr/>
        </p:nvSpPr>
        <p:spPr>
          <a:xfrm>
            <a:off x="7850341" y="5695254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6" name="Rectangle 85"/>
          <p:cNvSpPr/>
          <p:nvPr/>
        </p:nvSpPr>
        <p:spPr>
          <a:xfrm rot="5400000">
            <a:off x="7699606" y="6116024"/>
            <a:ext cx="809346" cy="624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8" name="TextBox 87"/>
          <p:cNvSpPr txBox="1"/>
          <p:nvPr/>
        </p:nvSpPr>
        <p:spPr>
          <a:xfrm>
            <a:off x="3515210" y="72912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27591" y="609713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527591" y="78062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483320" y="720430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61224" y="80571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685771" y="805719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504140" y="719895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73281" y="68944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285662" y="745542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73281" y="8047819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962893" y="796552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962893" y="736273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62893" y="67599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553302" y="79270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500135" y="74257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480797" y="589359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382962" y="589288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21415" y="332354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79378" y="3316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609439" y="3316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301153" y="693924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35790" y="8012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287216" y="70226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48931" y="801262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767167" y="690986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1644568" y="744950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802485" y="813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07605" y="567107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256828" y="566665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48472" y="5687060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55728" y="567701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74087" y="566074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420606" y="54467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344171" y="463195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420606" y="455054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36" dirty="0">
              <a:solidFill>
                <a:schemeClr val="tx1">
                  <a:lumMod val="75000"/>
                  <a:lumOff val="25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371757" y="4742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687252" y="498447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422391" y="455055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420606" y="371986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335524" y="374334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410010" y="284195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3371" y="281822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037012" y="565071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477390" y="44615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764665" y="541723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449474" y="477822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1553302" y="479907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0449943" y="314139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1580004" y="30211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483320" y="4643101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612427" y="8713610"/>
            <a:ext cx="155718" cy="735631"/>
            <a:chOff x="7260650" y="6781093"/>
            <a:chExt cx="122350" cy="577996"/>
          </a:xfrm>
        </p:grpSpPr>
        <p:sp>
          <p:nvSpPr>
            <p:cNvPr id="70" name="Rectangle 69"/>
            <p:cNvSpPr/>
            <p:nvPr/>
          </p:nvSpPr>
          <p:spPr>
            <a:xfrm rot="5400000">
              <a:off x="7075718" y="7004339"/>
              <a:ext cx="49221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71" name="Isosceles Triangle 70"/>
            <p:cNvSpPr/>
            <p:nvPr/>
          </p:nvSpPr>
          <p:spPr>
            <a:xfrm rot="10800000">
              <a:off x="7260650" y="7273247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8073047" y="6501042"/>
            <a:ext cx="434933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73" name="Rectangle 72"/>
          <p:cNvSpPr/>
          <p:nvPr/>
        </p:nvSpPr>
        <p:spPr>
          <a:xfrm rot="5400000">
            <a:off x="11264352" y="7600880"/>
            <a:ext cx="225786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74" name="Rectangle 73"/>
          <p:cNvSpPr/>
          <p:nvPr/>
        </p:nvSpPr>
        <p:spPr>
          <a:xfrm rot="10800000">
            <a:off x="10661189" y="8695122"/>
            <a:ext cx="1702998" cy="637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#292</a:t>
            </a:r>
          </a:p>
        </p:txBody>
      </p:sp>
    </p:spTree>
    <p:extLst>
      <p:ext uri="{BB962C8B-B14F-4D97-AF65-F5344CB8AC3E}">
        <p14:creationId xmlns:p14="http://schemas.microsoft.com/office/powerpoint/2010/main" val="3472598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138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>
            <a:off x="2818244" y="975061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3948631" y="2678067"/>
            <a:ext cx="283191" cy="667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26" name="Rectangle 25"/>
          <p:cNvSpPr/>
          <p:nvPr/>
        </p:nvSpPr>
        <p:spPr>
          <a:xfrm flipV="1">
            <a:off x="3108719" y="3816015"/>
            <a:ext cx="118294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31" name="Isosceles Triangle 30"/>
          <p:cNvSpPr/>
          <p:nvPr/>
        </p:nvSpPr>
        <p:spPr>
          <a:xfrm>
            <a:off x="4781564" y="1067578"/>
            <a:ext cx="155718" cy="10925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30" name="Rectangle 29"/>
          <p:cNvSpPr/>
          <p:nvPr/>
        </p:nvSpPr>
        <p:spPr>
          <a:xfrm rot="16200000">
            <a:off x="4638557" y="1366921"/>
            <a:ext cx="44173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32" name="Oval 31"/>
          <p:cNvSpPr/>
          <p:nvPr/>
        </p:nvSpPr>
        <p:spPr>
          <a:xfrm>
            <a:off x="3883610" y="2645787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4781255" y="867830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EMERGENCY EXIT DOOR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3005" y="716850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907" y="6945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0420" y="68350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3583" y="52510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5170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8692" y="55390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8692" y="63537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97" y="418059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3451" y="41792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383" y="723322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145" y="62648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71526" y="54072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9405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73005" y="46224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6905" y="44048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0580" y="46600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76568" y="5386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8532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23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136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31762" y="558317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06999" y="391361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06999" y="27763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60295" y="225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06999" y="14190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73184" y="19796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51324" y="197967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421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50578" y="28665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28845" y="28562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8733" y="31010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7000" y="3043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928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802" y="201102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49802" y="26197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49802" y="320286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9311" y="209640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9311" y="270707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1865" y="3324004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78231" y="19182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2163" y="310243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9870" y="26240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1696" y="2652040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16347" y="169827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22018" y="44198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80187" y="4402709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81507" y="4392748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63223" y="4386187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34383" y="4378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94855" y="710138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51323" y="508404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71" name="Rectangle 70"/>
          <p:cNvSpPr/>
          <p:nvPr/>
        </p:nvSpPr>
        <p:spPr>
          <a:xfrm rot="16200000">
            <a:off x="2011225" y="2715536"/>
            <a:ext cx="2258948" cy="616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106743" y="1578478"/>
            <a:ext cx="1781774" cy="717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81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#600</a:t>
            </a:r>
          </a:p>
        </p:txBody>
      </p:sp>
      <p:sp>
        <p:nvSpPr>
          <p:cNvPr id="82" name="Rectangle 81"/>
          <p:cNvSpPr/>
          <p:nvPr/>
        </p:nvSpPr>
        <p:spPr>
          <a:xfrm rot="5400000" flipV="1">
            <a:off x="3664497" y="3247044"/>
            <a:ext cx="119613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</p:spTree>
    <p:extLst>
      <p:ext uri="{BB962C8B-B14F-4D97-AF65-F5344CB8AC3E}">
        <p14:creationId xmlns:p14="http://schemas.microsoft.com/office/powerpoint/2010/main" val="3023451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717670" y="1074923"/>
            <a:ext cx="9897313" cy="8076646"/>
            <a:chOff x="1057626" y="779268"/>
            <a:chExt cx="7776460" cy="634593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>
              <a:off x="1057626" y="779268"/>
              <a:ext cx="7776460" cy="6345936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4715875" y="1106232"/>
              <a:ext cx="34103" cy="802498"/>
              <a:chOff x="4715875" y="1106232"/>
              <a:chExt cx="34103" cy="802498"/>
            </a:xfrm>
          </p:grpSpPr>
          <p:cxnSp>
            <p:nvCxnSpPr>
              <p:cNvPr id="14" name="Straight Connector 13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138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964650" y="1061980"/>
            <a:ext cx="155718" cy="535907"/>
            <a:chOff x="9214519" y="352426"/>
            <a:chExt cx="122350" cy="421070"/>
          </a:xfrm>
        </p:grpSpPr>
        <p:sp>
          <p:nvSpPr>
            <p:cNvPr id="31" name="Isosceles Triangle 30"/>
            <p:cNvSpPr/>
            <p:nvPr/>
          </p:nvSpPr>
          <p:spPr>
            <a:xfrm>
              <a:off x="9214519" y="352426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9102156" y="577098"/>
              <a:ext cx="347077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9680888" y="825121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EMERGENCY EXIT DOOR</a:t>
            </a:r>
          </a:p>
        </p:txBody>
      </p:sp>
      <p:sp>
        <p:nvSpPr>
          <p:cNvPr id="83" name="Rectangle 82"/>
          <p:cNvSpPr/>
          <p:nvPr/>
        </p:nvSpPr>
        <p:spPr>
          <a:xfrm flipV="1">
            <a:off x="10255290" y="1589110"/>
            <a:ext cx="1816315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5" name="Rectangle 84"/>
          <p:cNvSpPr/>
          <p:nvPr/>
        </p:nvSpPr>
        <p:spPr>
          <a:xfrm rot="16200000" flipV="1">
            <a:off x="9721909" y="2134410"/>
            <a:ext cx="112494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86" name="Rectangle 85"/>
          <p:cNvSpPr/>
          <p:nvPr/>
        </p:nvSpPr>
        <p:spPr>
          <a:xfrm rot="10800000" flipV="1">
            <a:off x="9977095" y="2709827"/>
            <a:ext cx="33638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7" name="Rectangle 86"/>
          <p:cNvSpPr/>
          <p:nvPr/>
        </p:nvSpPr>
        <p:spPr>
          <a:xfrm rot="5400000" flipV="1">
            <a:off x="9641357" y="3016600"/>
            <a:ext cx="671469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89" name="Rectangle 88"/>
          <p:cNvSpPr/>
          <p:nvPr/>
        </p:nvSpPr>
        <p:spPr>
          <a:xfrm rot="10800000" flipV="1">
            <a:off x="9751642" y="3333971"/>
            <a:ext cx="25454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8" name="Oval 87"/>
          <p:cNvSpPr/>
          <p:nvPr/>
        </p:nvSpPr>
        <p:spPr>
          <a:xfrm>
            <a:off x="9723845" y="3299056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105" name="TextBox 104"/>
          <p:cNvSpPr txBox="1"/>
          <p:nvPr/>
        </p:nvSpPr>
        <p:spPr>
          <a:xfrm>
            <a:off x="10577613" y="692271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1690127" y="681185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583290" y="522792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837404" y="4157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763157" y="415611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529577" y="260085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687028" y="524276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738192" y="263480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568205" y="1681032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</p:spTree>
    <p:extLst>
      <p:ext uri="{BB962C8B-B14F-4D97-AF65-F5344CB8AC3E}">
        <p14:creationId xmlns:p14="http://schemas.microsoft.com/office/powerpoint/2010/main" val="3818673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717670" y="1281009"/>
            <a:ext cx="9897313" cy="8076646"/>
            <a:chOff x="1057626" y="941193"/>
            <a:chExt cx="7776460" cy="6345936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42" name="Straight Connector 41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138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grpSp>
        <p:nvGrpSpPr>
          <p:cNvPr id="3" name="Group 2"/>
          <p:cNvGrpSpPr/>
          <p:nvPr/>
        </p:nvGrpSpPr>
        <p:grpSpPr>
          <a:xfrm rot="10800000">
            <a:off x="3207825" y="8802182"/>
            <a:ext cx="155718" cy="535907"/>
            <a:chOff x="9214519" y="352426"/>
            <a:chExt cx="122350" cy="421070"/>
          </a:xfrm>
        </p:grpSpPr>
        <p:sp>
          <p:nvSpPr>
            <p:cNvPr id="31" name="Isosceles Triangle 30"/>
            <p:cNvSpPr/>
            <p:nvPr/>
          </p:nvSpPr>
          <p:spPr>
            <a:xfrm>
              <a:off x="9214519" y="352426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9102156" y="577098"/>
              <a:ext cx="347077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1482530" y="8756631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373623" y="1491060"/>
            <a:ext cx="0" cy="102136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7417027" y="1491060"/>
            <a:ext cx="0" cy="102136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199248" y="8243078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33" name="Rectangle 32"/>
          <p:cNvSpPr/>
          <p:nvPr/>
        </p:nvSpPr>
        <p:spPr>
          <a:xfrm rot="5400000">
            <a:off x="5988390" y="7948380"/>
            <a:ext cx="56437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45932" y="7695288"/>
            <a:ext cx="1195549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35" name="Rectangle 34"/>
          <p:cNvSpPr/>
          <p:nvPr/>
        </p:nvSpPr>
        <p:spPr>
          <a:xfrm rot="16200000">
            <a:off x="4521581" y="8219640"/>
            <a:ext cx="110689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56589" y="8782571"/>
            <a:ext cx="1847532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65002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17670" y="1281009"/>
            <a:ext cx="9897313" cy="8076646"/>
            <a:chOff x="1057626" y="941193"/>
            <a:chExt cx="7776460" cy="634593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40" name="Straight Connector 39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138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grpSp>
        <p:nvGrpSpPr>
          <p:cNvPr id="3" name="Group 2"/>
          <p:cNvGrpSpPr/>
          <p:nvPr/>
        </p:nvGrpSpPr>
        <p:grpSpPr>
          <a:xfrm rot="10800000">
            <a:off x="3207825" y="8802182"/>
            <a:ext cx="155718" cy="535907"/>
            <a:chOff x="9214519" y="352426"/>
            <a:chExt cx="122350" cy="421070"/>
          </a:xfrm>
        </p:grpSpPr>
        <p:sp>
          <p:nvSpPr>
            <p:cNvPr id="31" name="Isosceles Triangle 30"/>
            <p:cNvSpPr/>
            <p:nvPr/>
          </p:nvSpPr>
          <p:spPr>
            <a:xfrm>
              <a:off x="9214519" y="352426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9102156" y="577098"/>
              <a:ext cx="347077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1482530" y="8756631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373623" y="1491060"/>
            <a:ext cx="0" cy="102136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7417027" y="1491060"/>
            <a:ext cx="0" cy="102136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559601" y="8243078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33" name="Rectangle 32"/>
          <p:cNvSpPr/>
          <p:nvPr/>
        </p:nvSpPr>
        <p:spPr>
          <a:xfrm rot="5400000">
            <a:off x="7339360" y="7948380"/>
            <a:ext cx="56437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45929" y="7695287"/>
            <a:ext cx="2604710" cy="700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35" name="Rectangle 34"/>
          <p:cNvSpPr/>
          <p:nvPr/>
        </p:nvSpPr>
        <p:spPr>
          <a:xfrm rot="16200000">
            <a:off x="4521581" y="8219640"/>
            <a:ext cx="110689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56589" y="8782571"/>
            <a:ext cx="1847532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50682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2838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>
            <a:off x="2818244" y="975061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3005" y="716850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907" y="6945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0420" y="68350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3583" y="52510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5170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8692" y="55390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8692" y="63537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97" y="418059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3451" y="41792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383" y="723322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145" y="62648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71526" y="54072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9405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73005" y="46224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6905" y="44048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0580" y="46600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76568" y="5386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8532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23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136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31762" y="558317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06999" y="391361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06999" y="27763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60295" y="225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06999" y="14190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73184" y="19796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51324" y="197967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421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50578" y="28665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28845" y="28562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8733" y="31010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7000" y="3043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928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802" y="201102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49802" y="26197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49802" y="320286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9311" y="209640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9311" y="270707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1865" y="3324004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78231" y="19182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2163" y="310243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9870" y="26240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1696" y="2652040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16347" y="169827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22018" y="44198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80187" y="4402709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81507" y="4392748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63223" y="4386187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34383" y="4378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94855" y="710138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51323" y="508404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#114</a:t>
            </a:r>
          </a:p>
        </p:txBody>
      </p:sp>
      <p:grpSp>
        <p:nvGrpSpPr>
          <p:cNvPr id="81" name="Group 80"/>
          <p:cNvGrpSpPr/>
          <p:nvPr/>
        </p:nvGrpSpPr>
        <p:grpSpPr>
          <a:xfrm rot="16200000">
            <a:off x="12413954" y="6407637"/>
            <a:ext cx="155718" cy="882955"/>
            <a:chOff x="3452975" y="6376595"/>
            <a:chExt cx="122350" cy="693750"/>
          </a:xfrm>
        </p:grpSpPr>
        <p:sp>
          <p:nvSpPr>
            <p:cNvPr id="87" name="Rectangle 86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88" name="Isosceles Triangle 87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82" name="Oval 81"/>
          <p:cNvSpPr/>
          <p:nvPr/>
        </p:nvSpPr>
        <p:spPr>
          <a:xfrm rot="16200000">
            <a:off x="10680953" y="3215165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3" name="Rectangle 82"/>
          <p:cNvSpPr/>
          <p:nvPr/>
        </p:nvSpPr>
        <p:spPr>
          <a:xfrm rot="5400000">
            <a:off x="9887902" y="5341010"/>
            <a:ext cx="301621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5" name="Rectangle 84"/>
          <p:cNvSpPr/>
          <p:nvPr/>
        </p:nvSpPr>
        <p:spPr>
          <a:xfrm>
            <a:off x="11388385" y="6820020"/>
            <a:ext cx="719974" cy="613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6" name="Rectangle 85"/>
          <p:cNvSpPr/>
          <p:nvPr/>
        </p:nvSpPr>
        <p:spPr>
          <a:xfrm>
            <a:off x="10319205" y="3256403"/>
            <a:ext cx="38796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0" name="Rectangle 79"/>
          <p:cNvSpPr/>
          <p:nvPr/>
        </p:nvSpPr>
        <p:spPr>
          <a:xfrm>
            <a:off x="10319204" y="3859684"/>
            <a:ext cx="110589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89" name="Rectangle 88"/>
          <p:cNvSpPr/>
          <p:nvPr/>
        </p:nvSpPr>
        <p:spPr>
          <a:xfrm rot="5400000">
            <a:off x="10003692" y="3555233"/>
            <a:ext cx="657210" cy="59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90" name="Title 1"/>
          <p:cNvSpPr txBox="1">
            <a:spLocks/>
          </p:cNvSpPr>
          <p:nvPr/>
        </p:nvSpPr>
        <p:spPr>
          <a:xfrm>
            <a:off x="12086114" y="6065531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NORTH 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</p:spTree>
    <p:extLst>
      <p:ext uri="{BB962C8B-B14F-4D97-AF65-F5344CB8AC3E}">
        <p14:creationId xmlns:p14="http://schemas.microsoft.com/office/powerpoint/2010/main" val="752560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17670" y="1281009"/>
            <a:ext cx="9897313" cy="8076646"/>
            <a:chOff x="1057626" y="941193"/>
            <a:chExt cx="7776460" cy="634593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40" name="Straight Connector 39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138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grpSp>
        <p:nvGrpSpPr>
          <p:cNvPr id="3" name="Group 2"/>
          <p:cNvGrpSpPr/>
          <p:nvPr/>
        </p:nvGrpSpPr>
        <p:grpSpPr>
          <a:xfrm rot="10800000">
            <a:off x="3207825" y="8802182"/>
            <a:ext cx="155718" cy="535907"/>
            <a:chOff x="9214519" y="352426"/>
            <a:chExt cx="122350" cy="421070"/>
          </a:xfrm>
        </p:grpSpPr>
        <p:sp>
          <p:nvSpPr>
            <p:cNvPr id="31" name="Isosceles Triangle 30"/>
            <p:cNvSpPr/>
            <p:nvPr/>
          </p:nvSpPr>
          <p:spPr>
            <a:xfrm>
              <a:off x="9214519" y="352426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9102156" y="577098"/>
              <a:ext cx="347077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1482530" y="8756631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373623" y="1491060"/>
            <a:ext cx="0" cy="102136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7417027" y="1491060"/>
            <a:ext cx="0" cy="102136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339716" y="8243078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33" name="Rectangle 32"/>
          <p:cNvSpPr/>
          <p:nvPr/>
        </p:nvSpPr>
        <p:spPr>
          <a:xfrm rot="5400000">
            <a:off x="8271981" y="7981311"/>
            <a:ext cx="630232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45930" y="7695287"/>
            <a:ext cx="3512073" cy="700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35" name="Rectangle 34"/>
          <p:cNvSpPr/>
          <p:nvPr/>
        </p:nvSpPr>
        <p:spPr>
          <a:xfrm rot="16200000">
            <a:off x="4521581" y="8219640"/>
            <a:ext cx="110689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56589" y="8782571"/>
            <a:ext cx="1847532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42" name="Rectangle 41"/>
          <p:cNvSpPr/>
          <p:nvPr/>
        </p:nvSpPr>
        <p:spPr>
          <a:xfrm rot="10800000">
            <a:off x="8449623" y="8267332"/>
            <a:ext cx="166568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977910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717670" y="1281009"/>
            <a:ext cx="9897313" cy="8076646"/>
            <a:chOff x="1057626" y="941193"/>
            <a:chExt cx="7776460" cy="634593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 rot="10800000">
              <a:off x="1057626" y="941193"/>
              <a:ext cx="7776460" cy="6345936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5142251" y="6162979"/>
              <a:ext cx="34103" cy="802498"/>
              <a:chOff x="4715875" y="1106232"/>
              <a:chExt cx="34103" cy="802498"/>
            </a:xfrm>
          </p:grpSpPr>
          <p:cxnSp>
            <p:nvCxnSpPr>
              <p:cNvPr id="40" name="Straight Connector 39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138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grpSp>
        <p:nvGrpSpPr>
          <p:cNvPr id="3" name="Group 2"/>
          <p:cNvGrpSpPr/>
          <p:nvPr/>
        </p:nvGrpSpPr>
        <p:grpSpPr>
          <a:xfrm rot="10800000">
            <a:off x="3207825" y="8802182"/>
            <a:ext cx="155718" cy="535907"/>
            <a:chOff x="9214519" y="352426"/>
            <a:chExt cx="122350" cy="421070"/>
          </a:xfrm>
        </p:grpSpPr>
        <p:sp>
          <p:nvSpPr>
            <p:cNvPr id="31" name="Isosceles Triangle 30"/>
            <p:cNvSpPr/>
            <p:nvPr/>
          </p:nvSpPr>
          <p:spPr>
            <a:xfrm>
              <a:off x="9214519" y="352426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9102156" y="577098"/>
              <a:ext cx="347077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1482530" y="8756631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WEST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373623" y="1491060"/>
            <a:ext cx="0" cy="102136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7417027" y="1491060"/>
            <a:ext cx="0" cy="102136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141783" y="8243078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33" name="Rectangle 32"/>
          <p:cNvSpPr/>
          <p:nvPr/>
        </p:nvSpPr>
        <p:spPr>
          <a:xfrm rot="5400000">
            <a:off x="9068805" y="7981311"/>
            <a:ext cx="630232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34" name="Rectangle 33"/>
          <p:cNvSpPr/>
          <p:nvPr/>
        </p:nvSpPr>
        <p:spPr>
          <a:xfrm>
            <a:off x="5045929" y="7694891"/>
            <a:ext cx="4361846" cy="704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35" name="Rectangle 34"/>
          <p:cNvSpPr/>
          <p:nvPr/>
        </p:nvSpPr>
        <p:spPr>
          <a:xfrm rot="16200000">
            <a:off x="4521581" y="8219640"/>
            <a:ext cx="110689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56589" y="8782571"/>
            <a:ext cx="1847532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42" name="Rectangle 41"/>
          <p:cNvSpPr/>
          <p:nvPr/>
        </p:nvSpPr>
        <p:spPr>
          <a:xfrm rot="10800000">
            <a:off x="9241208" y="8283059"/>
            <a:ext cx="166568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4034301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>
            <a:off x="2818244" y="975061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24" name="Rectangle 23"/>
          <p:cNvSpPr/>
          <p:nvPr/>
        </p:nvSpPr>
        <p:spPr>
          <a:xfrm rot="5400000">
            <a:off x="6116985" y="8574715"/>
            <a:ext cx="689076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26" name="Rectangle 25"/>
          <p:cNvSpPr/>
          <p:nvPr/>
        </p:nvSpPr>
        <p:spPr>
          <a:xfrm>
            <a:off x="5792867" y="8259270"/>
            <a:ext cx="69775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706243" y="8259271"/>
            <a:ext cx="155718" cy="879209"/>
            <a:chOff x="3452975" y="6379538"/>
            <a:chExt cx="122350" cy="690807"/>
          </a:xfrm>
        </p:grpSpPr>
        <p:sp>
          <p:nvSpPr>
            <p:cNvPr id="31" name="Isosceles Triangle 30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3211639" y="6659189"/>
              <a:ext cx="60502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32" name="Oval 31"/>
          <p:cNvSpPr/>
          <p:nvPr/>
        </p:nvSpPr>
        <p:spPr>
          <a:xfrm>
            <a:off x="6398369" y="8922258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3583531" y="8859200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TO LOBBY FRONT EXIT DOORS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3005" y="716850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907" y="6945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0420" y="68350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3583" y="52510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5170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8692" y="55390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8692" y="63537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97" y="418059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3451" y="41792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383" y="723322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145" y="62648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71526" y="54072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9405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73005" y="46224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6905" y="44048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0580" y="46600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76568" y="5386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8532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23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136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31762" y="558317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06999" y="391361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06999" y="27763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60295" y="225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06999" y="14190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73184" y="19796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51324" y="197967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421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50578" y="28665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28845" y="28562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8733" y="31010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7000" y="3043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928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802" y="201102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49802" y="26197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49802" y="320286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9311" y="209640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9311" y="270707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1865" y="3324004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78231" y="19182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2163" y="310243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9870" y="26240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1696" y="2652040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16347" y="169827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22018" y="44198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80187" y="4402709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81507" y="4392748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63223" y="4386187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34383" y="4378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94855" y="710138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51323" y="508404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#250</a:t>
            </a:r>
          </a:p>
        </p:txBody>
      </p:sp>
    </p:spTree>
    <p:extLst>
      <p:ext uri="{BB962C8B-B14F-4D97-AF65-F5344CB8AC3E}">
        <p14:creationId xmlns:p14="http://schemas.microsoft.com/office/powerpoint/2010/main" val="200696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89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>
            <a:off x="2818244" y="975061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24" name="Rectangle 23"/>
          <p:cNvSpPr/>
          <p:nvPr/>
        </p:nvSpPr>
        <p:spPr>
          <a:xfrm rot="5400000">
            <a:off x="3526781" y="8568146"/>
            <a:ext cx="548526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  <p:sp>
        <p:nvSpPr>
          <p:cNvPr id="26" name="Rectangle 25"/>
          <p:cNvSpPr/>
          <p:nvPr/>
        </p:nvSpPr>
        <p:spPr>
          <a:xfrm>
            <a:off x="3771950" y="8323539"/>
            <a:ext cx="209364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grpSp>
        <p:nvGrpSpPr>
          <p:cNvPr id="3" name="Group 2"/>
          <p:cNvGrpSpPr/>
          <p:nvPr/>
        </p:nvGrpSpPr>
        <p:grpSpPr>
          <a:xfrm>
            <a:off x="5758636" y="8330753"/>
            <a:ext cx="155718" cy="879209"/>
            <a:chOff x="3452975" y="6379538"/>
            <a:chExt cx="122350" cy="690807"/>
          </a:xfrm>
        </p:grpSpPr>
        <p:sp>
          <p:nvSpPr>
            <p:cNvPr id="31" name="Isosceles Triangle 30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30" name="Rectangle 29"/>
            <p:cNvSpPr/>
            <p:nvPr/>
          </p:nvSpPr>
          <p:spPr>
            <a:xfrm rot="5400000">
              <a:off x="3211639" y="6659189"/>
              <a:ext cx="60502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32" name="Oval 31"/>
          <p:cNvSpPr/>
          <p:nvPr/>
        </p:nvSpPr>
        <p:spPr>
          <a:xfrm>
            <a:off x="3372096" y="8788472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5706955" y="8910618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TO LOBBY FRONT EXIT DOORS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3005" y="716850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907" y="6945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0420" y="68350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3583" y="52510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5170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8692" y="55390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8692" y="63537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97" y="418059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3451" y="41792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383" y="723322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145" y="62648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71526" y="54072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9405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73005" y="46224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6905" y="44048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0580" y="46600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76568" y="5386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8532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23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136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31762" y="558317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06999" y="391361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06999" y="27763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60295" y="225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06999" y="14190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73184" y="19796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51324" y="197967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421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50578" y="28665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28845" y="28562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8733" y="31010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7000" y="3043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928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802" y="201102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49802" y="26197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49802" y="320286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9311" y="209640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9311" y="270707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1865" y="3324004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78231" y="19182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2163" y="310243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9870" y="26240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1696" y="2652040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16347" y="169827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22018" y="44198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80187" y="4402709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81507" y="4392748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63223" y="4386187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34383" y="4378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94855" y="710138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51323" y="508404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#250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478129" y="8818831"/>
            <a:ext cx="33819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/>
          </a:p>
        </p:txBody>
      </p:sp>
    </p:spTree>
    <p:extLst>
      <p:ext uri="{BB962C8B-B14F-4D97-AF65-F5344CB8AC3E}">
        <p14:creationId xmlns:p14="http://schemas.microsoft.com/office/powerpoint/2010/main" val="392442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717670" y="1074923"/>
            <a:ext cx="9897313" cy="8076646"/>
            <a:chOff x="1057626" y="779268"/>
            <a:chExt cx="7776460" cy="6345936"/>
          </a:xfrm>
        </p:grpSpPr>
        <p:grpSp>
          <p:nvGrpSpPr>
            <p:cNvPr id="17" name="Group 16"/>
            <p:cNvGrpSpPr/>
            <p:nvPr/>
          </p:nvGrpSpPr>
          <p:grpSpPr>
            <a:xfrm>
              <a:off x="1057626" y="779268"/>
              <a:ext cx="7776460" cy="6345936"/>
              <a:chOff x="1057626" y="779268"/>
              <a:chExt cx="7776460" cy="634593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1" r="17918"/>
              <a:stretch/>
            </p:blipFill>
            <p:spPr>
              <a:xfrm>
                <a:off x="1057626" y="779268"/>
                <a:ext cx="7776460" cy="6345936"/>
              </a:xfrm>
              <a:prstGeom prst="rect">
                <a:avLst/>
              </a:prstGeom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4715875" y="1106232"/>
                <a:ext cx="34103" cy="802498"/>
                <a:chOff x="4715875" y="1106232"/>
                <a:chExt cx="34103" cy="802498"/>
              </a:xfrm>
            </p:grpSpPr>
            <p:cxnSp>
              <p:nvCxnSpPr>
                <p:cNvPr id="14" name="Straight Connector 13"/>
                <p:cNvCxnSpPr>
                  <a:cxnSpLocks/>
                </p:cNvCxnSpPr>
                <p:nvPr/>
              </p:nvCxnSpPr>
              <p:spPr>
                <a:xfrm>
                  <a:off x="4715875" y="1106232"/>
                  <a:ext cx="0" cy="802498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>
                  <a:cxnSpLocks/>
                </p:cNvCxnSpPr>
                <p:nvPr/>
              </p:nvCxnSpPr>
              <p:spPr>
                <a:xfrm>
                  <a:off x="4749978" y="1106232"/>
                  <a:ext cx="0" cy="802498"/>
                </a:xfrm>
                <a:prstGeom prst="line">
                  <a:avLst/>
                </a:prstGeom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Rectangle 5"/>
            <p:cNvSpPr/>
            <p:nvPr/>
          </p:nvSpPr>
          <p:spPr>
            <a:xfrm>
              <a:off x="4404862" y="3200204"/>
              <a:ext cx="345116" cy="444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138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10577613" y="692271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1690127" y="681185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583290" y="522792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837404" y="4157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763157" y="415611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529577" y="260085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687028" y="524276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738192" y="263480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568205" y="1681032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36" name="Rectangle 35"/>
          <p:cNvSpPr/>
          <p:nvPr/>
        </p:nvSpPr>
        <p:spPr>
          <a:xfrm rot="10800000" flipV="1">
            <a:off x="8018616" y="8369263"/>
            <a:ext cx="27171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9" name="Rectangle 88"/>
          <p:cNvSpPr/>
          <p:nvPr/>
        </p:nvSpPr>
        <p:spPr>
          <a:xfrm flipV="1">
            <a:off x="7626344" y="8930798"/>
            <a:ext cx="429309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32" name="Rectangle 31"/>
          <p:cNvSpPr/>
          <p:nvPr/>
        </p:nvSpPr>
        <p:spPr>
          <a:xfrm rot="5400000">
            <a:off x="7735244" y="8649611"/>
            <a:ext cx="61888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grpSp>
        <p:nvGrpSpPr>
          <p:cNvPr id="42" name="Group 41"/>
          <p:cNvGrpSpPr/>
          <p:nvPr/>
        </p:nvGrpSpPr>
        <p:grpSpPr>
          <a:xfrm>
            <a:off x="8234077" y="8369265"/>
            <a:ext cx="155718" cy="882955"/>
            <a:chOff x="3452975" y="6376595"/>
            <a:chExt cx="122350" cy="693750"/>
          </a:xfrm>
        </p:grpSpPr>
        <p:sp>
          <p:nvSpPr>
            <p:cNvPr id="43" name="Isosceles Triangle 42"/>
            <p:cNvSpPr/>
            <p:nvPr/>
          </p:nvSpPr>
          <p:spPr>
            <a:xfrm rot="10800000">
              <a:off x="3452975" y="6984503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3210168" y="6657718"/>
              <a:ext cx="60796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39" name="Title 1"/>
          <p:cNvSpPr txBox="1">
            <a:spLocks/>
          </p:cNvSpPr>
          <p:nvPr/>
        </p:nvSpPr>
        <p:spPr>
          <a:xfrm>
            <a:off x="8461539" y="8670643"/>
            <a:ext cx="1561629" cy="721873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EAST HALLWAY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TO LOBBY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FRONT DOORS</a:t>
            </a:r>
          </a:p>
        </p:txBody>
      </p:sp>
      <p:sp>
        <p:nvSpPr>
          <p:cNvPr id="45" name="Oval 44"/>
          <p:cNvSpPr/>
          <p:nvPr/>
        </p:nvSpPr>
        <p:spPr>
          <a:xfrm>
            <a:off x="7600798" y="8900467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</p:spTree>
    <p:extLst>
      <p:ext uri="{BB962C8B-B14F-4D97-AF65-F5344CB8AC3E}">
        <p14:creationId xmlns:p14="http://schemas.microsoft.com/office/powerpoint/2010/main" val="310147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2838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5588" b="2276"/>
          <a:stretch/>
        </p:blipFill>
        <p:spPr>
          <a:xfrm>
            <a:off x="2818244" y="975061"/>
            <a:ext cx="9908310" cy="8076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3005" y="716850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7907" y="694587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0420" y="683501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3583" y="525108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35170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38692" y="553904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38692" y="635377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97" y="418059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83451" y="41792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383" y="723322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59145" y="6264884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71526" y="54072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29405" y="526000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73005" y="462248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76905" y="440489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0580" y="46600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476568" y="5386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8532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23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613652" y="6760503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273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531762" y="5583173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06999" y="3913615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06999" y="2776352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60295" y="225717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06999" y="1419048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105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73184" y="197967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51324" y="197967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6421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550578" y="2866531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28845" y="285625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18733" y="310100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97000" y="3043126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9281" y="201681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49802" y="2011026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49802" y="26197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49802" y="320286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9311" y="209640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9311" y="2707075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1865" y="3324004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178231" y="191828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52163" y="3102430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239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9870" y="262401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71696" y="2652040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16347" y="169827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422018" y="4419843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80187" y="4402709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241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181507" y="4392748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63223" y="4386187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34383" y="437805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292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94855" y="710138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280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51323" y="5084047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250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6857696" y="607461"/>
            <a:ext cx="1772550" cy="439508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 fontScale="92500" lnSpcReduction="100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#115</a:t>
            </a:r>
          </a:p>
        </p:txBody>
      </p:sp>
      <p:grpSp>
        <p:nvGrpSpPr>
          <p:cNvPr id="80" name="Group 79"/>
          <p:cNvGrpSpPr/>
          <p:nvPr/>
        </p:nvGrpSpPr>
        <p:grpSpPr>
          <a:xfrm rot="16200000">
            <a:off x="10266775" y="4260456"/>
            <a:ext cx="3766657" cy="1566376"/>
            <a:chOff x="2541517" y="7967010"/>
            <a:chExt cx="2959516" cy="1230724"/>
          </a:xfrm>
        </p:grpSpPr>
        <p:grpSp>
          <p:nvGrpSpPr>
            <p:cNvPr id="81" name="Group 80"/>
            <p:cNvGrpSpPr/>
            <p:nvPr/>
          </p:nvGrpSpPr>
          <p:grpSpPr>
            <a:xfrm>
              <a:off x="2541517" y="8503984"/>
              <a:ext cx="122350" cy="693750"/>
              <a:chOff x="3452975" y="6376595"/>
              <a:chExt cx="122350" cy="693750"/>
            </a:xfrm>
          </p:grpSpPr>
          <p:sp>
            <p:nvSpPr>
              <p:cNvPr id="87" name="Rectangle 86"/>
              <p:cNvSpPr/>
              <p:nvPr/>
            </p:nvSpPr>
            <p:spPr>
              <a:xfrm rot="5400000">
                <a:off x="3210168" y="6657718"/>
                <a:ext cx="607965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37"/>
              </a:p>
            </p:txBody>
          </p:sp>
          <p:sp>
            <p:nvSpPr>
              <p:cNvPr id="88" name="Isosceles Triangle 87"/>
              <p:cNvSpPr/>
              <p:nvPr/>
            </p:nvSpPr>
            <p:spPr>
              <a:xfrm rot="10800000">
                <a:off x="3452975" y="6984503"/>
                <a:ext cx="122350" cy="85842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937"/>
              </a:p>
            </p:txBody>
          </p:sp>
        </p:grpSp>
        <p:sp>
          <p:nvSpPr>
            <p:cNvPr id="82" name="Oval 81"/>
            <p:cNvSpPr/>
            <p:nvPr/>
          </p:nvSpPr>
          <p:spPr>
            <a:xfrm>
              <a:off x="5400449" y="8287947"/>
              <a:ext cx="100584" cy="1005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 dirty="0"/>
            </a:p>
          </p:txBody>
        </p:sp>
        <p:sp>
          <p:nvSpPr>
            <p:cNvPr id="83" name="Rectangle 82"/>
            <p:cNvSpPr/>
            <p:nvPr/>
          </p:nvSpPr>
          <p:spPr>
            <a:xfrm rot="10800000">
              <a:off x="2577270" y="7967010"/>
              <a:ext cx="288951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85" name="Rectangle 84"/>
            <p:cNvSpPr/>
            <p:nvPr/>
          </p:nvSpPr>
          <p:spPr>
            <a:xfrm rot="5400000">
              <a:off x="2318587" y="8242609"/>
              <a:ext cx="565694" cy="482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86" name="Rectangle 85"/>
            <p:cNvSpPr/>
            <p:nvPr/>
          </p:nvSpPr>
          <p:spPr>
            <a:xfrm rot="5400000">
              <a:off x="5273107" y="8126418"/>
              <a:ext cx="357086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sp>
        <p:nvSpPr>
          <p:cNvPr id="89" name="Title 1"/>
          <p:cNvSpPr txBox="1">
            <a:spLocks/>
          </p:cNvSpPr>
          <p:nvPr/>
        </p:nvSpPr>
        <p:spPr>
          <a:xfrm>
            <a:off x="12086114" y="6065531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NORTH 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</p:spTree>
    <p:extLst>
      <p:ext uri="{BB962C8B-B14F-4D97-AF65-F5344CB8AC3E}">
        <p14:creationId xmlns:p14="http://schemas.microsoft.com/office/powerpoint/2010/main" val="95253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717670" y="1074923"/>
            <a:ext cx="9897313" cy="8076646"/>
            <a:chOff x="1057626" y="779268"/>
            <a:chExt cx="7776460" cy="634593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>
              <a:off x="1057626" y="779268"/>
              <a:ext cx="7776460" cy="6345936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4715875" y="1106232"/>
              <a:ext cx="34103" cy="802498"/>
              <a:chOff x="4715875" y="1106232"/>
              <a:chExt cx="34103" cy="802498"/>
            </a:xfrm>
          </p:grpSpPr>
          <p:cxnSp>
            <p:nvCxnSpPr>
              <p:cNvPr id="14" name="Straight Connector 13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138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grpSp>
        <p:nvGrpSpPr>
          <p:cNvPr id="3" name="Group 2"/>
          <p:cNvGrpSpPr/>
          <p:nvPr/>
        </p:nvGrpSpPr>
        <p:grpSpPr>
          <a:xfrm rot="16200000">
            <a:off x="2799106" y="6567874"/>
            <a:ext cx="155718" cy="535907"/>
            <a:chOff x="9214519" y="352426"/>
            <a:chExt cx="122350" cy="421070"/>
          </a:xfrm>
        </p:grpSpPr>
        <p:sp>
          <p:nvSpPr>
            <p:cNvPr id="31" name="Isosceles Triangle 30"/>
            <p:cNvSpPr/>
            <p:nvPr/>
          </p:nvSpPr>
          <p:spPr>
            <a:xfrm>
              <a:off x="9214519" y="352426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9102156" y="577098"/>
              <a:ext cx="347077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1270381" y="6089982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SOUTH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EMERGENCY 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83" name="Rectangle 82"/>
          <p:cNvSpPr/>
          <p:nvPr/>
        </p:nvSpPr>
        <p:spPr>
          <a:xfrm flipV="1">
            <a:off x="3140751" y="8225254"/>
            <a:ext cx="1648543" cy="628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5" name="Rectangle 84"/>
          <p:cNvSpPr/>
          <p:nvPr/>
        </p:nvSpPr>
        <p:spPr>
          <a:xfrm rot="16200000" flipV="1">
            <a:off x="3909750" y="7401256"/>
            <a:ext cx="171561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86" name="Rectangle 85"/>
          <p:cNvSpPr/>
          <p:nvPr/>
        </p:nvSpPr>
        <p:spPr>
          <a:xfrm rot="10800000" flipV="1">
            <a:off x="4458454" y="6570503"/>
            <a:ext cx="33638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7" name="Rectangle 86"/>
          <p:cNvSpPr/>
          <p:nvPr/>
        </p:nvSpPr>
        <p:spPr>
          <a:xfrm rot="5400000" flipV="1">
            <a:off x="2073545" y="4219793"/>
            <a:ext cx="475960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89" name="Rectangle 88"/>
          <p:cNvSpPr/>
          <p:nvPr/>
        </p:nvSpPr>
        <p:spPr>
          <a:xfrm rot="10800000" flipV="1">
            <a:off x="4424254" y="1869085"/>
            <a:ext cx="339095" cy="624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8" name="Oval 87"/>
          <p:cNvSpPr/>
          <p:nvPr/>
        </p:nvSpPr>
        <p:spPr>
          <a:xfrm>
            <a:off x="4725285" y="1837708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105" name="TextBox 104"/>
          <p:cNvSpPr txBox="1"/>
          <p:nvPr/>
        </p:nvSpPr>
        <p:spPr>
          <a:xfrm>
            <a:off x="10577613" y="692271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1690127" y="681185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583290" y="522792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837404" y="4157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763157" y="415611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529577" y="260085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687028" y="524276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738192" y="263480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568205" y="1681032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33" name="Rectangle 32"/>
          <p:cNvSpPr/>
          <p:nvPr/>
        </p:nvSpPr>
        <p:spPr>
          <a:xfrm rot="16200000" flipV="1">
            <a:off x="2429135" y="7518347"/>
            <a:ext cx="148142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53014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717670" y="1074923"/>
            <a:ext cx="9897313" cy="8076646"/>
            <a:chOff x="1057626" y="779268"/>
            <a:chExt cx="7776460" cy="634593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>
              <a:off x="1057626" y="779268"/>
              <a:ext cx="7776460" cy="6345936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4715875" y="1106232"/>
              <a:ext cx="34103" cy="802498"/>
              <a:chOff x="4715875" y="1106232"/>
              <a:chExt cx="34103" cy="802498"/>
            </a:xfrm>
          </p:grpSpPr>
          <p:cxnSp>
            <p:nvCxnSpPr>
              <p:cNvPr id="14" name="Straight Connector 13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138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grpSp>
        <p:nvGrpSpPr>
          <p:cNvPr id="3" name="Group 2"/>
          <p:cNvGrpSpPr/>
          <p:nvPr/>
        </p:nvGrpSpPr>
        <p:grpSpPr>
          <a:xfrm rot="16200000">
            <a:off x="2800085" y="6571801"/>
            <a:ext cx="155718" cy="535907"/>
            <a:chOff x="9214519" y="352426"/>
            <a:chExt cx="122350" cy="421070"/>
          </a:xfrm>
        </p:grpSpPr>
        <p:sp>
          <p:nvSpPr>
            <p:cNvPr id="31" name="Isosceles Triangle 30"/>
            <p:cNvSpPr/>
            <p:nvPr/>
          </p:nvSpPr>
          <p:spPr>
            <a:xfrm>
              <a:off x="9214519" y="352426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9102156" y="577098"/>
              <a:ext cx="347077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1270381" y="6884948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SOUTH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EMERGENCY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85" name="Rectangle 84"/>
          <p:cNvSpPr/>
          <p:nvPr/>
        </p:nvSpPr>
        <p:spPr>
          <a:xfrm rot="16200000" flipV="1">
            <a:off x="2438578" y="7510524"/>
            <a:ext cx="145552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7" name="Rectangle 86"/>
          <p:cNvSpPr/>
          <p:nvPr/>
        </p:nvSpPr>
        <p:spPr>
          <a:xfrm rot="10800000" flipV="1">
            <a:off x="3195437" y="8209194"/>
            <a:ext cx="230931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89" name="Rectangle 88"/>
          <p:cNvSpPr/>
          <p:nvPr/>
        </p:nvSpPr>
        <p:spPr>
          <a:xfrm rot="5400000" flipV="1">
            <a:off x="5185518" y="7919053"/>
            <a:ext cx="58028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8" name="Oval 87"/>
          <p:cNvSpPr/>
          <p:nvPr/>
        </p:nvSpPr>
        <p:spPr>
          <a:xfrm>
            <a:off x="5409900" y="7537174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105" name="TextBox 104"/>
          <p:cNvSpPr txBox="1"/>
          <p:nvPr/>
        </p:nvSpPr>
        <p:spPr>
          <a:xfrm>
            <a:off x="10577613" y="692271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1690127" y="681185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583290" y="522792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837404" y="4157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763157" y="415611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529577" y="260085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687028" y="524276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738192" y="263480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568205" y="1681032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</p:spTree>
    <p:extLst>
      <p:ext uri="{BB962C8B-B14F-4D97-AF65-F5344CB8AC3E}">
        <p14:creationId xmlns:p14="http://schemas.microsoft.com/office/powerpoint/2010/main" val="20913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717670" y="1074923"/>
            <a:ext cx="9897313" cy="8076646"/>
            <a:chOff x="1057626" y="779268"/>
            <a:chExt cx="7776460" cy="634593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1" r="17918"/>
            <a:stretch/>
          </p:blipFill>
          <p:spPr>
            <a:xfrm>
              <a:off x="1057626" y="779268"/>
              <a:ext cx="7776460" cy="6345936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4715875" y="1106232"/>
              <a:ext cx="34103" cy="802498"/>
              <a:chOff x="4715875" y="1106232"/>
              <a:chExt cx="34103" cy="802498"/>
            </a:xfrm>
          </p:grpSpPr>
          <p:cxnSp>
            <p:nvCxnSpPr>
              <p:cNvPr id="14" name="Straight Connector 13"/>
              <p:cNvCxnSpPr>
                <a:cxnSpLocks/>
              </p:cNvCxnSpPr>
              <p:nvPr/>
            </p:nvCxnSpPr>
            <p:spPr>
              <a:xfrm>
                <a:off x="4715875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cxnSpLocks/>
              </p:cNvCxnSpPr>
              <p:nvPr/>
            </p:nvCxnSpPr>
            <p:spPr>
              <a:xfrm>
                <a:off x="4749978" y="1106232"/>
                <a:ext cx="0" cy="802498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138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grpSp>
        <p:nvGrpSpPr>
          <p:cNvPr id="3" name="Group 2"/>
          <p:cNvGrpSpPr/>
          <p:nvPr/>
        </p:nvGrpSpPr>
        <p:grpSpPr>
          <a:xfrm rot="16200000">
            <a:off x="2800085" y="6571801"/>
            <a:ext cx="155718" cy="535907"/>
            <a:chOff x="9214519" y="352426"/>
            <a:chExt cx="122350" cy="421070"/>
          </a:xfrm>
        </p:grpSpPr>
        <p:sp>
          <p:nvSpPr>
            <p:cNvPr id="31" name="Isosceles Triangle 30"/>
            <p:cNvSpPr/>
            <p:nvPr/>
          </p:nvSpPr>
          <p:spPr>
            <a:xfrm>
              <a:off x="9214519" y="352426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9102156" y="577098"/>
              <a:ext cx="347077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1270381" y="6884948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SOUTH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EMERGENCY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85" name="Rectangle 84"/>
          <p:cNvSpPr/>
          <p:nvPr/>
        </p:nvSpPr>
        <p:spPr>
          <a:xfrm rot="16200000" flipV="1">
            <a:off x="2438578" y="7510524"/>
            <a:ext cx="145552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7" name="Rectangle 86"/>
          <p:cNvSpPr/>
          <p:nvPr/>
        </p:nvSpPr>
        <p:spPr>
          <a:xfrm rot="10800000" flipV="1">
            <a:off x="3195437" y="8209194"/>
            <a:ext cx="1613011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89" name="Rectangle 88"/>
          <p:cNvSpPr/>
          <p:nvPr/>
        </p:nvSpPr>
        <p:spPr>
          <a:xfrm rot="10800000" flipV="1">
            <a:off x="4041847" y="7183218"/>
            <a:ext cx="301704" cy="626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8" name="Oval 87"/>
          <p:cNvSpPr/>
          <p:nvPr/>
        </p:nvSpPr>
        <p:spPr>
          <a:xfrm>
            <a:off x="3949918" y="7145474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105" name="TextBox 104"/>
          <p:cNvSpPr txBox="1"/>
          <p:nvPr/>
        </p:nvSpPr>
        <p:spPr>
          <a:xfrm>
            <a:off x="10577613" y="6922719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1690127" y="6811855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583290" y="5227927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268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837404" y="4157434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763157" y="4156116"/>
            <a:ext cx="542286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251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529577" y="2600852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600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687028" y="5242768"/>
            <a:ext cx="542286" cy="29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6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269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738192" y="2634801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568205" y="1681032"/>
            <a:ext cx="581891" cy="2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5" dirty="0">
                <a:solidFill>
                  <a:schemeClr val="tx1">
                    <a:lumMod val="75000"/>
                    <a:lumOff val="2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Consolas" panose="020B0609020204030204" pitchFamily="49" charset="0"/>
              </a:rPr>
              <a:t>201</a:t>
            </a:r>
          </a:p>
        </p:txBody>
      </p:sp>
      <p:sp>
        <p:nvSpPr>
          <p:cNvPr id="32" name="Rectangle 31"/>
          <p:cNvSpPr/>
          <p:nvPr/>
        </p:nvSpPr>
        <p:spPr>
          <a:xfrm rot="5400000" flipV="1">
            <a:off x="4053380" y="6955714"/>
            <a:ext cx="511568" cy="687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33" name="Rectangle 32"/>
          <p:cNvSpPr/>
          <p:nvPr/>
        </p:nvSpPr>
        <p:spPr>
          <a:xfrm rot="10800000" flipV="1">
            <a:off x="4277599" y="6676132"/>
            <a:ext cx="530848" cy="745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34" name="Rectangle 33"/>
          <p:cNvSpPr/>
          <p:nvPr/>
        </p:nvSpPr>
        <p:spPr>
          <a:xfrm rot="5400000" flipV="1">
            <a:off x="4050103" y="7450848"/>
            <a:ext cx="1458505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</p:spTree>
    <p:extLst>
      <p:ext uri="{BB962C8B-B14F-4D97-AF65-F5344CB8AC3E}">
        <p14:creationId xmlns:p14="http://schemas.microsoft.com/office/powerpoint/2010/main" val="238172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" r="17918"/>
          <a:stretch/>
        </p:blipFill>
        <p:spPr>
          <a:xfrm rot="10800000">
            <a:off x="2717670" y="1281009"/>
            <a:ext cx="9897313" cy="8076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1386"/>
            <a:ext cx="12801600" cy="721873"/>
          </a:xfrm>
        </p:spPr>
        <p:txBody>
          <a:bodyPr>
            <a:normAutofit/>
          </a:bodyPr>
          <a:lstStyle/>
          <a:p>
            <a:pPr algn="ctr"/>
            <a:r>
              <a:rPr lang="en-US" sz="3360" dirty="0"/>
              <a:t>EMERGENCY EGRESS MAP – </a:t>
            </a:r>
            <a:r>
              <a:rPr lang="en-US" sz="3360" dirty="0">
                <a:solidFill>
                  <a:srgbClr val="FF0000"/>
                </a:solidFill>
              </a:rPr>
              <a:t>DO NOT REMOVE</a:t>
            </a:r>
            <a:endParaRPr lang="en-US" sz="336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599" y="9253401"/>
            <a:ext cx="12801600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36" dirty="0">
                <a:solidFill>
                  <a:srgbClr val="FF0000"/>
                </a:solidFill>
              </a:rPr>
              <a:t>CHECK IN WITH SUPERVISOR BEFORE LEAVING PREMISES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60254" y="833978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723642" y="4784071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84718" y="4784069"/>
            <a:ext cx="424295" cy="602057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560254" y="8983767"/>
            <a:ext cx="424295" cy="555089"/>
          </a:xfrm>
          <a:prstGeom prst="rect">
            <a:avLst/>
          </a:prstGeom>
        </p:spPr>
        <p:txBody>
          <a:bodyPr vert="horz" lIns="116378" tIns="58189" rIns="116378" bIns="58189" rtlCol="0" anchor="ctr">
            <a:norm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45" dirty="0"/>
              <a:t>W</a:t>
            </a:r>
          </a:p>
        </p:txBody>
      </p:sp>
      <p:grpSp>
        <p:nvGrpSpPr>
          <p:cNvPr id="3" name="Group 2"/>
          <p:cNvGrpSpPr/>
          <p:nvPr/>
        </p:nvGrpSpPr>
        <p:grpSpPr>
          <a:xfrm rot="5400000">
            <a:off x="12377827" y="3337756"/>
            <a:ext cx="155718" cy="535907"/>
            <a:chOff x="9214519" y="352426"/>
            <a:chExt cx="122350" cy="421070"/>
          </a:xfrm>
        </p:grpSpPr>
        <p:sp>
          <p:nvSpPr>
            <p:cNvPr id="31" name="Isosceles Triangle 30"/>
            <p:cNvSpPr/>
            <p:nvPr/>
          </p:nvSpPr>
          <p:spPr>
            <a:xfrm>
              <a:off x="9214519" y="352426"/>
              <a:ext cx="122350" cy="8584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9102156" y="577098"/>
              <a:ext cx="347077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937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4333" b="1"/>
          <a:stretch/>
        </p:blipFill>
        <p:spPr>
          <a:xfrm>
            <a:off x="10858312" y="8437601"/>
            <a:ext cx="1746257" cy="696919"/>
          </a:xfrm>
          <a:prstGeom prst="rect">
            <a:avLst/>
          </a:prstGeom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11920235" y="2584096"/>
            <a:ext cx="2252964" cy="721873"/>
          </a:xfrm>
          <a:prstGeom prst="rect">
            <a:avLst/>
          </a:prstGeom>
        </p:spPr>
        <p:txBody>
          <a:bodyPr vert="horz" lIns="96012" tIns="48006" rIns="96012" bIns="4800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27" b="1" dirty="0">
                <a:solidFill>
                  <a:srgbClr val="FF0000"/>
                </a:solidFill>
              </a:rPr>
              <a:t>SOUTH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EMERGENCY</a:t>
            </a:r>
          </a:p>
          <a:p>
            <a:pPr algn="ctr"/>
            <a:r>
              <a:rPr lang="en-US" sz="1527" b="1" dirty="0">
                <a:solidFill>
                  <a:srgbClr val="FF0000"/>
                </a:solidFill>
              </a:rPr>
              <a:t>EXIT DOOR</a:t>
            </a:r>
          </a:p>
        </p:txBody>
      </p:sp>
      <p:sp>
        <p:nvSpPr>
          <p:cNvPr id="85" name="Rectangle 84"/>
          <p:cNvSpPr/>
          <p:nvPr/>
        </p:nvSpPr>
        <p:spPr>
          <a:xfrm rot="16200000" flipV="1">
            <a:off x="8220345" y="5321872"/>
            <a:ext cx="314224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7" name="Rectangle 86"/>
          <p:cNvSpPr/>
          <p:nvPr/>
        </p:nvSpPr>
        <p:spPr>
          <a:xfrm rot="10800000">
            <a:off x="9762368" y="3772997"/>
            <a:ext cx="707266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89" name="Rectangle 88"/>
          <p:cNvSpPr/>
          <p:nvPr/>
        </p:nvSpPr>
        <p:spPr>
          <a:xfrm rot="5400000" flipV="1">
            <a:off x="9273163" y="6807296"/>
            <a:ext cx="171397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88" name="Oval 87"/>
          <p:cNvSpPr/>
          <p:nvPr/>
        </p:nvSpPr>
        <p:spPr>
          <a:xfrm>
            <a:off x="9290244" y="6655389"/>
            <a:ext cx="128016" cy="128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32" name="Rectangle 31"/>
          <p:cNvSpPr/>
          <p:nvPr/>
        </p:nvSpPr>
        <p:spPr>
          <a:xfrm rot="10800000" flipV="1">
            <a:off x="9329765" y="6863897"/>
            <a:ext cx="49079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34" name="Rectangle 33"/>
          <p:cNvSpPr/>
          <p:nvPr/>
        </p:nvSpPr>
        <p:spPr>
          <a:xfrm rot="5400000" flipV="1">
            <a:off x="9651568" y="3006273"/>
            <a:ext cx="1591640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  <p:sp>
        <p:nvSpPr>
          <p:cNvPr id="36" name="Rectangle 35"/>
          <p:cNvSpPr/>
          <p:nvPr/>
        </p:nvSpPr>
        <p:spPr>
          <a:xfrm rot="10800000">
            <a:off x="10425138" y="2239544"/>
            <a:ext cx="1762594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7" dirty="0"/>
              <a:t>`</a:t>
            </a:r>
          </a:p>
        </p:txBody>
      </p:sp>
      <p:sp>
        <p:nvSpPr>
          <p:cNvPr id="37" name="Rectangle 36"/>
          <p:cNvSpPr/>
          <p:nvPr/>
        </p:nvSpPr>
        <p:spPr>
          <a:xfrm rot="5400000" flipV="1">
            <a:off x="11480898" y="2922629"/>
            <a:ext cx="1366163" cy="581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37" dirty="0"/>
          </a:p>
        </p:txBody>
      </p:sp>
    </p:spTree>
    <p:extLst>
      <p:ext uri="{BB962C8B-B14F-4D97-AF65-F5344CB8AC3E}">
        <p14:creationId xmlns:p14="http://schemas.microsoft.com/office/powerpoint/2010/main" val="223683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1489</TotalTime>
  <Words>2868</Words>
  <Application>Microsoft Office PowerPoint</Application>
  <PresentationFormat>Custom</PresentationFormat>
  <Paragraphs>2185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Batang</vt:lpstr>
      <vt:lpstr>Arial</vt:lpstr>
      <vt:lpstr>Calibri</vt:lpstr>
      <vt:lpstr>Calibri Light</vt:lpstr>
      <vt:lpstr>Consolas</vt:lpstr>
      <vt:lpstr>Office Theme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  <vt:lpstr>EMERGENCY EGRESS MAP – DO NOT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Intern</dc:creator>
  <cp:lastModifiedBy>Intern</cp:lastModifiedBy>
  <cp:revision>150</cp:revision>
  <dcterms:created xsi:type="dcterms:W3CDTF">2017-06-08T20:15:41Z</dcterms:created>
  <dcterms:modified xsi:type="dcterms:W3CDTF">2017-06-21T20:16:00Z</dcterms:modified>
</cp:coreProperties>
</file>