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3" r:id="rId3"/>
    <p:sldId id="259" r:id="rId4"/>
    <p:sldId id="272" r:id="rId5"/>
    <p:sldId id="270" r:id="rId6"/>
    <p:sldId id="271" r:id="rId7"/>
    <p:sldId id="256" r:id="rId8"/>
    <p:sldId id="257" r:id="rId9"/>
    <p:sldId id="258" r:id="rId10"/>
    <p:sldId id="289" r:id="rId11"/>
    <p:sldId id="290" r:id="rId12"/>
    <p:sldId id="291" r:id="rId13"/>
    <p:sldId id="293" r:id="rId14"/>
    <p:sldId id="292" r:id="rId15"/>
    <p:sldId id="294" r:id="rId16"/>
    <p:sldId id="295" r:id="rId17"/>
    <p:sldId id="296" r:id="rId18"/>
    <p:sldId id="279" r:id="rId19"/>
    <p:sldId id="269" r:id="rId20"/>
    <p:sldId id="268" r:id="rId21"/>
    <p:sldId id="273" r:id="rId22"/>
    <p:sldId id="262" r:id="rId23"/>
    <p:sldId id="261" r:id="rId24"/>
    <p:sldId id="280" r:id="rId25"/>
    <p:sldId id="281" r:id="rId26"/>
    <p:sldId id="282" r:id="rId27"/>
    <p:sldId id="286" r:id="rId28"/>
    <p:sldId id="287" r:id="rId29"/>
    <p:sldId id="288" r:id="rId30"/>
    <p:sldId id="283" r:id="rId31"/>
    <p:sldId id="284" r:id="rId32"/>
    <p:sldId id="285" r:id="rId33"/>
    <p:sldId id="266" r:id="rId34"/>
    <p:sldId id="267" r:id="rId35"/>
    <p:sldId id="275" r:id="rId36"/>
    <p:sldId id="274" r:id="rId37"/>
    <p:sldId id="276" r:id="rId38"/>
    <p:sldId id="277" r:id="rId39"/>
    <p:sldId id="278" r:id="rId40"/>
  </p:sldIdLst>
  <p:sldSz cx="10058400" cy="15544800"/>
  <p:notesSz cx="9144000" cy="14782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rth emergency exit routes" id="{D355231B-6104-4E73-8C46-7F611457BF59}">
          <p14:sldIdLst>
            <p14:sldId id="264"/>
            <p14:sldId id="263"/>
            <p14:sldId id="259"/>
            <p14:sldId id="272"/>
            <p14:sldId id="270"/>
            <p14:sldId id="271"/>
            <p14:sldId id="256"/>
            <p14:sldId id="257"/>
            <p14:sldId id="258"/>
          </p14:sldIdLst>
        </p14:section>
        <p14:section name="South emergency exit routes" id="{270A66A7-833B-46B8-B480-724583A6F2B0}">
          <p14:sldIdLst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79"/>
          </p14:sldIdLst>
        </p14:section>
        <p14:section name="Lobby front exit routes" id="{58A799A9-01EC-495A-A311-2A51F83F219E}">
          <p14:sldIdLst>
            <p14:sldId id="269"/>
            <p14:sldId id="268"/>
          </p14:sldIdLst>
        </p14:section>
        <p14:section name="East emergency exit routes" id="{697E896D-97A9-42D3-BEBA-7570CB7BFAA2}">
          <p14:sldIdLst>
            <p14:sldId id="273"/>
            <p14:sldId id="262"/>
            <p14:sldId id="261"/>
          </p14:sldIdLst>
        </p14:section>
        <p14:section name="East hallway to lobby exit routes" id="{81AC6102-7093-43DE-A34A-F0B49A55A89B}">
          <p14:sldIdLst>
            <p14:sldId id="280"/>
            <p14:sldId id="281"/>
            <p14:sldId id="282"/>
            <p14:sldId id="286"/>
            <p14:sldId id="287"/>
            <p14:sldId id="288"/>
            <p14:sldId id="283"/>
            <p14:sldId id="284"/>
            <p14:sldId id="285"/>
          </p14:sldIdLst>
        </p14:section>
        <p14:section name="West emergency exit routes" id="{0453C832-090A-426B-9606-AEBD1260F714}">
          <p14:sldIdLst>
            <p14:sldId id="266"/>
            <p14:sldId id="267"/>
            <p14:sldId id="275"/>
            <p14:sldId id="274"/>
          </p14:sldIdLst>
        </p14:section>
        <p14:section name="Rooms" id="{BAE8D74D-A717-4140-B0E5-A24C24BEAA81}">
          <p14:sldIdLst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rn" initials="I" lastIdx="1" clrIdx="0">
    <p:extLst>
      <p:ext uri="{19B8F6BF-5375-455C-9EA6-DF929625EA0E}">
        <p15:presenceInfo xmlns:p15="http://schemas.microsoft.com/office/powerpoint/2012/main" userId="S-1-5-21-2956540013-736033507-495525942-87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01" autoAdjust="0"/>
  </p:normalViewPr>
  <p:slideViewPr>
    <p:cSldViewPr snapToGrid="0">
      <p:cViewPr varScale="1">
        <p:scale>
          <a:sx n="38" d="100"/>
          <a:sy n="38" d="100"/>
        </p:scale>
        <p:origin x="28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2T08:28:52.228" idx="1">
    <p:pos x="10" y="10"/>
    <p:text>Map img dimensions: 6.94" x 8.51" on 8.5" by 11" sheet.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E9D9-1936-4F07-A44B-1ADD15C31AE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D470-6177-4C0D-BFD5-3E769EE0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4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3273521" y="12541183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273521" y="1219485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#112</a:t>
            </a:r>
          </a:p>
        </p:txBody>
      </p:sp>
      <p:sp>
        <p:nvSpPr>
          <p:cNvPr id="181" name="Oval 180"/>
          <p:cNvSpPr/>
          <p:nvPr/>
        </p:nvSpPr>
        <p:spPr>
          <a:xfrm>
            <a:off x="8021798" y="9985305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82" name="Rectangle 181"/>
          <p:cNvSpPr/>
          <p:nvPr/>
        </p:nvSpPr>
        <p:spPr>
          <a:xfrm rot="10800000">
            <a:off x="7498983" y="10020218"/>
            <a:ext cx="548092" cy="60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3" name="Rectangle 182"/>
          <p:cNvSpPr/>
          <p:nvPr/>
        </p:nvSpPr>
        <p:spPr>
          <a:xfrm rot="5400000">
            <a:off x="6818970" y="10697751"/>
            <a:ext cx="1415088" cy="600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4" name="Rectangle 183"/>
          <p:cNvSpPr/>
          <p:nvPr/>
        </p:nvSpPr>
        <p:spPr>
          <a:xfrm rot="5400000">
            <a:off x="2964953" y="11779333"/>
            <a:ext cx="77285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4" name="Rectangle 63"/>
          <p:cNvSpPr/>
          <p:nvPr/>
        </p:nvSpPr>
        <p:spPr>
          <a:xfrm rot="10800000">
            <a:off x="3322287" y="11413283"/>
            <a:ext cx="423423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5" name="TextBox 64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188016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8039121" y="12505033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5573748" y="12517881"/>
            <a:ext cx="1191165" cy="721873"/>
          </a:xfrm>
          <a:prstGeom prst="rect">
            <a:avLst/>
          </a:prstGeom>
          <a:noFill/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3821369" y="10427588"/>
            <a:ext cx="18682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>
            <a:off x="6863629" y="12311677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6912263" y="12291398"/>
            <a:ext cx="145634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3885682" y="10538280"/>
            <a:ext cx="442473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3856224" y="1025795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7450540" y="11393607"/>
            <a:ext cx="177794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349415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8039121" y="12505033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5573748" y="12517881"/>
            <a:ext cx="1191165" cy="721873"/>
          </a:xfrm>
          <a:prstGeom prst="rect">
            <a:avLst/>
          </a:prstGeom>
          <a:noFill/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4176969" y="10427588"/>
            <a:ext cx="18682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>
            <a:off x="6863629" y="12311677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6912263" y="12291398"/>
            <a:ext cx="145634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4241286" y="10538280"/>
            <a:ext cx="406913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4203742" y="1025795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7450540" y="11393607"/>
            <a:ext cx="177794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420729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8039121" y="12505033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5573748" y="12517881"/>
            <a:ext cx="1191165" cy="721873"/>
          </a:xfrm>
          <a:prstGeom prst="rect">
            <a:avLst/>
          </a:prstGeom>
          <a:noFill/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4500242" y="10427588"/>
            <a:ext cx="18682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>
            <a:off x="6863629" y="12311677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6912263" y="12291398"/>
            <a:ext cx="145634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4564558" y="10538280"/>
            <a:ext cx="374585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4527015" y="1025795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7450540" y="11393607"/>
            <a:ext cx="177794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150795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3107191" y="2483205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6476372" y="4947968"/>
            <a:ext cx="2960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0800000">
            <a:off x="3399316" y="2511342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 rot="10800000">
            <a:off x="2073532" y="3341499"/>
            <a:ext cx="1426707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5" name="Rectangle 144"/>
          <p:cNvSpPr/>
          <p:nvPr/>
        </p:nvSpPr>
        <p:spPr>
          <a:xfrm rot="5400000">
            <a:off x="1204424" y="4204212"/>
            <a:ext cx="178361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2067137" y="5070981"/>
            <a:ext cx="457998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6551257" y="4765004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392480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3107191" y="2483205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6079919" y="4947968"/>
            <a:ext cx="2960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0800000">
            <a:off x="3399316" y="2511342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 rot="10800000">
            <a:off x="2073532" y="3341499"/>
            <a:ext cx="1426707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5" name="Rectangle 144"/>
          <p:cNvSpPr/>
          <p:nvPr/>
        </p:nvSpPr>
        <p:spPr>
          <a:xfrm rot="5400000">
            <a:off x="1204424" y="4204212"/>
            <a:ext cx="178361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2067136" y="5070981"/>
            <a:ext cx="418353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6154803" y="4765004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168376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3107191" y="2483205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5731099" y="4949891"/>
            <a:ext cx="2960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0800000">
            <a:off x="3399316" y="2511342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 rot="10800000">
            <a:off x="2073532" y="3341499"/>
            <a:ext cx="1426707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5" name="Rectangle 144"/>
          <p:cNvSpPr/>
          <p:nvPr/>
        </p:nvSpPr>
        <p:spPr>
          <a:xfrm rot="5400000">
            <a:off x="1204424" y="4204212"/>
            <a:ext cx="178361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2067136" y="5070981"/>
            <a:ext cx="383471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5803110" y="474582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24740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3107191" y="2483205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5430561" y="4949891"/>
            <a:ext cx="2960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0800000">
            <a:off x="3399316" y="2511342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 rot="10800000">
            <a:off x="2073532" y="3341499"/>
            <a:ext cx="1426707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5" name="Rectangle 144"/>
          <p:cNvSpPr/>
          <p:nvPr/>
        </p:nvSpPr>
        <p:spPr>
          <a:xfrm rot="5400000">
            <a:off x="1198030" y="4204212"/>
            <a:ext cx="178361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2060740" y="5070981"/>
            <a:ext cx="354056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5508969" y="474582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241189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3107191" y="2483205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6025589" y="6176686"/>
            <a:ext cx="2960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0800000">
            <a:off x="3399316" y="2511342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 rot="10800000">
            <a:off x="2073532" y="3341499"/>
            <a:ext cx="1426707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5" name="Rectangle 144"/>
          <p:cNvSpPr/>
          <p:nvPr/>
        </p:nvSpPr>
        <p:spPr>
          <a:xfrm rot="5400000">
            <a:off x="577166" y="4825073"/>
            <a:ext cx="302534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2118931" y="6308648"/>
            <a:ext cx="408380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6100245" y="5956530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371535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3107191" y="2483205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4523209" y="6194895"/>
            <a:ext cx="2960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0800000">
            <a:off x="3399316" y="2511342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 rot="10800000">
            <a:off x="2073532" y="3341499"/>
            <a:ext cx="1426707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5" name="Rectangle 144"/>
          <p:cNvSpPr/>
          <p:nvPr/>
        </p:nvSpPr>
        <p:spPr>
          <a:xfrm rot="5400000">
            <a:off x="588154" y="4826877"/>
            <a:ext cx="3030539" cy="59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2073531" y="6319878"/>
            <a:ext cx="262682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4600971" y="5992724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Epoxy tables</a:t>
            </a:r>
          </a:p>
        </p:txBody>
      </p:sp>
    </p:spTree>
    <p:extLst>
      <p:ext uri="{BB962C8B-B14F-4D97-AF65-F5344CB8AC3E}">
        <p14:creationId xmlns:p14="http://schemas.microsoft.com/office/powerpoint/2010/main" val="176624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6200000">
            <a:off x="212447" y="3722083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8347159" y="992353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FRONT EXIT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DOORS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532819" y="12156574"/>
            <a:ext cx="1746257" cy="6969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632701" y="35713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25269" y="458171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5528" y="453617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13150" y="55543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25528" y="668902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3005" y="5783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88665" y="6438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4563" y="597545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9325" y="534423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64772" y="469745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52391" y="67927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44563" y="74816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11654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76592" y="74808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28866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09299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11654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1753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7815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70611" y="92990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71549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16382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67749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48814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0729" y="740009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24299" y="74593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9199" y="63408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88240" y="65024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36680" y="577151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36680" y="44495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95076" y="455056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6162" y="559008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53156" y="327439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20397" y="3605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23636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76549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44563" y="912882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97224" y="98663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87305" y="98574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960910" y="99130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96260" y="105725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30527" y="1173399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5673" y="118336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032856" y="83726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43813" y="83789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54770" y="836528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53974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69670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81872" y="90357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78470" y="114503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76549" y="1058125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34" name="Oval 133"/>
          <p:cNvSpPr/>
          <p:nvPr/>
        </p:nvSpPr>
        <p:spPr>
          <a:xfrm>
            <a:off x="5917688" y="1059612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grpSp>
        <p:nvGrpSpPr>
          <p:cNvPr id="136" name="Group 135"/>
          <p:cNvGrpSpPr/>
          <p:nvPr/>
        </p:nvGrpSpPr>
        <p:grpSpPr>
          <a:xfrm rot="16200000">
            <a:off x="9121395" y="923498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0" name="Title 1"/>
          <p:cNvSpPr txBox="1">
            <a:spLocks/>
          </p:cNvSpPr>
          <p:nvPr/>
        </p:nvSpPr>
        <p:spPr>
          <a:xfrm>
            <a:off x="4277358" y="197867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#269</a:t>
            </a:r>
          </a:p>
        </p:txBody>
      </p:sp>
      <p:sp>
        <p:nvSpPr>
          <p:cNvPr id="69" name="Rectangle 68"/>
          <p:cNvSpPr/>
          <p:nvPr/>
        </p:nvSpPr>
        <p:spPr>
          <a:xfrm rot="10800000">
            <a:off x="6022381" y="10620738"/>
            <a:ext cx="393798" cy="581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1" name="Rectangle 70"/>
          <p:cNvSpPr/>
          <p:nvPr/>
        </p:nvSpPr>
        <p:spPr>
          <a:xfrm rot="10800000">
            <a:off x="8299931" y="9645307"/>
            <a:ext cx="45784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2" name="Rectangle 81"/>
          <p:cNvSpPr/>
          <p:nvPr/>
        </p:nvSpPr>
        <p:spPr>
          <a:xfrm rot="16200000">
            <a:off x="6147079" y="10400689"/>
            <a:ext cx="49828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1" name="Rectangle 140"/>
          <p:cNvSpPr/>
          <p:nvPr/>
        </p:nvSpPr>
        <p:spPr>
          <a:xfrm rot="5400000">
            <a:off x="8068030" y="9899409"/>
            <a:ext cx="52199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1" name="Rectangle 80"/>
          <p:cNvSpPr/>
          <p:nvPr/>
        </p:nvSpPr>
        <p:spPr>
          <a:xfrm>
            <a:off x="6363441" y="10142996"/>
            <a:ext cx="199467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9129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6200000">
            <a:off x="212447" y="3722083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7108117" y="2445315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632701" y="35713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25269" y="458171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5528" y="453617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13150" y="55543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25528" y="668902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3005" y="5783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88665" y="6438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4563" y="597545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9325" y="534423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64772" y="469745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52391" y="67927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44563" y="74816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11654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76592" y="74808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28866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09299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11654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1753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7815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70611" y="92990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71549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16382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67749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48814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0729" y="740009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24299" y="74593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9199" y="63408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88240" y="65024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36680" y="577151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36680" y="44495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95076" y="455056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6162" y="559008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53156" y="327439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20397" y="3605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23636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76549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44563" y="912882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97224" y="98663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87305" y="98574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960910" y="99130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96260" y="105725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30527" y="1173399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5673" y="118336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032856" y="83726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43813" y="83789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54770" y="836528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53974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69670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81872" y="90357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78470" y="114503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76549" y="1058125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34" name="Oval 133"/>
          <p:cNvSpPr/>
          <p:nvPr/>
        </p:nvSpPr>
        <p:spPr>
          <a:xfrm>
            <a:off x="2283967" y="4810687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35" name="Rectangle 134"/>
          <p:cNvSpPr/>
          <p:nvPr/>
        </p:nvSpPr>
        <p:spPr>
          <a:xfrm rot="10800000">
            <a:off x="2379844" y="4844349"/>
            <a:ext cx="482840" cy="584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0800000">
            <a:off x="6913567" y="2594102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39" name="Rectangle 138"/>
          <p:cNvSpPr/>
          <p:nvPr/>
        </p:nvSpPr>
        <p:spPr>
          <a:xfrm rot="5400000">
            <a:off x="2504259" y="4543383"/>
            <a:ext cx="658657" cy="581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0" name="Title 1"/>
          <p:cNvSpPr txBox="1">
            <a:spLocks/>
          </p:cNvSpPr>
          <p:nvPr/>
        </p:nvSpPr>
        <p:spPr>
          <a:xfrm>
            <a:off x="4277358" y="197867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#113</a:t>
            </a:r>
          </a:p>
        </p:txBody>
      </p:sp>
      <p:sp>
        <p:nvSpPr>
          <p:cNvPr id="69" name="Rectangle 68"/>
          <p:cNvSpPr/>
          <p:nvPr/>
        </p:nvSpPr>
        <p:spPr>
          <a:xfrm rot="10800000">
            <a:off x="2804489" y="4221092"/>
            <a:ext cx="421603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0" name="Rectangle 69"/>
          <p:cNvSpPr/>
          <p:nvPr/>
        </p:nvSpPr>
        <p:spPr>
          <a:xfrm rot="5400000">
            <a:off x="6590823" y="3844258"/>
            <a:ext cx="79710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149312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6200000">
            <a:off x="212447" y="3722083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8347159" y="992353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FRONT EXIT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DOORS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532819" y="12156574"/>
            <a:ext cx="1746257" cy="6969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632701" y="35713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25269" y="458171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5528" y="453617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13150" y="55543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25528" y="668902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3005" y="5783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88665" y="6438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4563" y="597545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9325" y="534423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64772" y="469745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52391" y="67927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44563" y="74816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11654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76592" y="74808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28866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09299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11654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1753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7815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70611" y="92990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71549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16382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67749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48814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0729" y="740009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24299" y="74593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9199" y="63408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88240" y="65024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36680" y="577151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36680" y="44495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95076" y="455056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6162" y="559008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53156" y="327439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20397" y="3605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23636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76549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44563" y="912882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97224" y="98663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87305" y="98574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960910" y="99130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96260" y="105725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30527" y="1173399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5673" y="118336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032856" y="83726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43813" y="83789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54770" y="836528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53974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69670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81872" y="90357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78470" y="114503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76549" y="1058125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34" name="Oval 133"/>
          <p:cNvSpPr/>
          <p:nvPr/>
        </p:nvSpPr>
        <p:spPr>
          <a:xfrm>
            <a:off x="7438958" y="965311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grpSp>
        <p:nvGrpSpPr>
          <p:cNvPr id="136" name="Group 135"/>
          <p:cNvGrpSpPr/>
          <p:nvPr/>
        </p:nvGrpSpPr>
        <p:grpSpPr>
          <a:xfrm rot="16200000">
            <a:off x="9121395" y="923498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0" name="Title 1"/>
          <p:cNvSpPr txBox="1">
            <a:spLocks/>
          </p:cNvSpPr>
          <p:nvPr/>
        </p:nvSpPr>
        <p:spPr>
          <a:xfrm>
            <a:off x="4277358" y="197867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#280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7306826" y="9943212"/>
            <a:ext cx="393798" cy="581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1" name="Rectangle 70"/>
          <p:cNvSpPr/>
          <p:nvPr/>
        </p:nvSpPr>
        <p:spPr>
          <a:xfrm rot="10800000">
            <a:off x="8299931" y="9645307"/>
            <a:ext cx="45784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2" name="Rectangle 81"/>
          <p:cNvSpPr/>
          <p:nvPr/>
        </p:nvSpPr>
        <p:spPr>
          <a:xfrm rot="10800000">
            <a:off x="7474630" y="10134545"/>
            <a:ext cx="88147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1" name="Rectangle 140"/>
          <p:cNvSpPr/>
          <p:nvPr/>
        </p:nvSpPr>
        <p:spPr>
          <a:xfrm rot="5400000">
            <a:off x="8068030" y="9899409"/>
            <a:ext cx="52199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118167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3273521" y="12541183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 rot="5400000">
            <a:off x="1065929" y="7606227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#220</a:t>
            </a:r>
          </a:p>
        </p:txBody>
      </p:sp>
      <p:sp>
        <p:nvSpPr>
          <p:cNvPr id="181" name="Oval 180"/>
          <p:cNvSpPr/>
          <p:nvPr/>
        </p:nvSpPr>
        <p:spPr>
          <a:xfrm>
            <a:off x="5818227" y="863563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82" name="Rectangle 181"/>
          <p:cNvSpPr/>
          <p:nvPr/>
        </p:nvSpPr>
        <p:spPr>
          <a:xfrm rot="5400000">
            <a:off x="5716084" y="8079171"/>
            <a:ext cx="122989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3" name="Rectangle 182"/>
          <p:cNvSpPr/>
          <p:nvPr/>
        </p:nvSpPr>
        <p:spPr>
          <a:xfrm rot="10800000">
            <a:off x="1963085" y="7493318"/>
            <a:ext cx="439543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5" name="TextBox 184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83" name="Rectangle 82"/>
          <p:cNvSpPr/>
          <p:nvPr/>
        </p:nvSpPr>
        <p:spPr>
          <a:xfrm rot="10800000">
            <a:off x="5885849" y="8676361"/>
            <a:ext cx="47266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4" name="Rectangle 83"/>
          <p:cNvSpPr/>
          <p:nvPr/>
        </p:nvSpPr>
        <p:spPr>
          <a:xfrm rot="16200000">
            <a:off x="1711133" y="7750072"/>
            <a:ext cx="56453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Rectangle 84"/>
          <p:cNvSpPr/>
          <p:nvPr/>
        </p:nvSpPr>
        <p:spPr>
          <a:xfrm>
            <a:off x="1536005" y="8018613"/>
            <a:ext cx="486486" cy="606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133473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 rot="5400000">
            <a:off x="1039483" y="7587750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#272</a:t>
            </a:r>
          </a:p>
        </p:txBody>
      </p:sp>
      <p:sp>
        <p:nvSpPr>
          <p:cNvPr id="181" name="Oval 180"/>
          <p:cNvSpPr/>
          <p:nvPr/>
        </p:nvSpPr>
        <p:spPr>
          <a:xfrm>
            <a:off x="3379594" y="1018155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63" name="Rectangle 62"/>
          <p:cNvSpPr/>
          <p:nvPr/>
        </p:nvSpPr>
        <p:spPr>
          <a:xfrm>
            <a:off x="1559625" y="7995460"/>
            <a:ext cx="42643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4" name="Rectangle 63"/>
          <p:cNvSpPr/>
          <p:nvPr/>
        </p:nvSpPr>
        <p:spPr>
          <a:xfrm rot="5400000">
            <a:off x="775468" y="9187588"/>
            <a:ext cx="236299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5" name="Rectangle 64"/>
          <p:cNvSpPr/>
          <p:nvPr/>
        </p:nvSpPr>
        <p:spPr>
          <a:xfrm>
            <a:off x="1927871" y="10344678"/>
            <a:ext cx="154706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6" name="Rectangle 65"/>
          <p:cNvSpPr/>
          <p:nvPr/>
        </p:nvSpPr>
        <p:spPr>
          <a:xfrm rot="16200000">
            <a:off x="3367511" y="10289989"/>
            <a:ext cx="15819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-407416" y="8131962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EAST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146050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-407416" y="8131962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EAST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 rot="5400000">
            <a:off x="1039483" y="7587750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#274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59625" y="7995460"/>
            <a:ext cx="42643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4" name="Rectangle 63"/>
          <p:cNvSpPr/>
          <p:nvPr/>
        </p:nvSpPr>
        <p:spPr>
          <a:xfrm rot="5400000">
            <a:off x="1313817" y="8649240"/>
            <a:ext cx="128630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5" name="Rectangle 64"/>
          <p:cNvSpPr/>
          <p:nvPr/>
        </p:nvSpPr>
        <p:spPr>
          <a:xfrm>
            <a:off x="1927873" y="9263296"/>
            <a:ext cx="154706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7" name="Oval 66"/>
          <p:cNvSpPr/>
          <p:nvPr/>
        </p:nvSpPr>
        <p:spPr>
          <a:xfrm>
            <a:off x="3378069" y="9036595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3" name="Rectangle 82"/>
          <p:cNvSpPr/>
          <p:nvPr/>
        </p:nvSpPr>
        <p:spPr>
          <a:xfrm rot="16200000">
            <a:off x="3366353" y="9180377"/>
            <a:ext cx="15819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4" name="TextBox 83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49021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-440583" y="7869393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5117956" y="6955082"/>
            <a:ext cx="2960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1524873" y="8086754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 rot="5400000">
            <a:off x="1301635" y="7786154"/>
            <a:ext cx="1485148" cy="60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2013751" y="7074037"/>
            <a:ext cx="3281349" cy="581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5201998" y="675101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15335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-440583" y="7869393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3865922" y="6949566"/>
            <a:ext cx="2960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1524873" y="8086754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 rot="5400000">
            <a:off x="1301635" y="7786154"/>
            <a:ext cx="1485148" cy="60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2013750" y="7074036"/>
            <a:ext cx="202931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3948541" y="675101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3039426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8799111" y="6325474"/>
            <a:ext cx="1191165" cy="72187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>
            <a:off x="6651086" y="9027457"/>
            <a:ext cx="39671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6200000">
            <a:off x="8655875" y="6692498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 rot="5400000">
            <a:off x="7237872" y="8176805"/>
            <a:ext cx="216695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6820346" y="9239105"/>
            <a:ext cx="151711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6785259" y="8773083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221128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8799111" y="6325474"/>
            <a:ext cx="1191165" cy="72187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7700488" y="8009391"/>
            <a:ext cx="18682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6200000">
            <a:off x="8655875" y="6692498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 rot="5400000">
            <a:off x="7806718" y="7607962"/>
            <a:ext cx="1046901" cy="75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7764806" y="8111131"/>
            <a:ext cx="57265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7734190" y="785100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123959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8799111" y="6325474"/>
            <a:ext cx="1191165" cy="72187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7315541" y="8009391"/>
            <a:ext cx="18682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6200000">
            <a:off x="8655875" y="6692498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 rot="5400000">
            <a:off x="7806718" y="7607962"/>
            <a:ext cx="1046901" cy="75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7379859" y="8111131"/>
            <a:ext cx="95760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7349241" y="785100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240751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8799111" y="6325474"/>
            <a:ext cx="1191165" cy="72187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6930596" y="8009391"/>
            <a:ext cx="18682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6200000">
            <a:off x="8655875" y="6692498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5" name="Rectangle 144"/>
          <p:cNvSpPr/>
          <p:nvPr/>
        </p:nvSpPr>
        <p:spPr>
          <a:xfrm rot="5400000">
            <a:off x="7806718" y="7607962"/>
            <a:ext cx="1046901" cy="75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 rot="10800000" flipV="1">
            <a:off x="6994909" y="8120083"/>
            <a:ext cx="137316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 rot="10800000">
            <a:off x="6955340" y="785100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8054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3273521" y="12541183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317785" y="1219485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#116</a:t>
            </a:r>
          </a:p>
        </p:txBody>
      </p:sp>
      <p:sp>
        <p:nvSpPr>
          <p:cNvPr id="181" name="Oval 180"/>
          <p:cNvSpPr/>
          <p:nvPr/>
        </p:nvSpPr>
        <p:spPr>
          <a:xfrm>
            <a:off x="6213926" y="12144680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84" name="Rectangle 183"/>
          <p:cNvSpPr/>
          <p:nvPr/>
        </p:nvSpPr>
        <p:spPr>
          <a:xfrm rot="10800000">
            <a:off x="3363286" y="11480668"/>
            <a:ext cx="180198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3" name="Rectangle 62"/>
          <p:cNvSpPr/>
          <p:nvPr/>
        </p:nvSpPr>
        <p:spPr>
          <a:xfrm rot="5400000">
            <a:off x="3005244" y="11852492"/>
            <a:ext cx="78222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4" name="Rectangle 63"/>
          <p:cNvSpPr/>
          <p:nvPr/>
        </p:nvSpPr>
        <p:spPr>
          <a:xfrm rot="5400000">
            <a:off x="4759152" y="11833640"/>
            <a:ext cx="75405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5" name="Rectangle 64"/>
          <p:cNvSpPr/>
          <p:nvPr/>
        </p:nvSpPr>
        <p:spPr>
          <a:xfrm>
            <a:off x="5152762" y="12181573"/>
            <a:ext cx="112517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6" name="TextBox 65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935525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-440583" y="7869393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2216889" y="8157874"/>
            <a:ext cx="74071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1524873" y="8086754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50" name="Oval 149"/>
          <p:cNvSpPr/>
          <p:nvPr/>
        </p:nvSpPr>
        <p:spPr>
          <a:xfrm rot="10800000">
            <a:off x="2523239" y="7718650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22" name="Rectangle 21"/>
          <p:cNvSpPr/>
          <p:nvPr/>
        </p:nvSpPr>
        <p:spPr>
          <a:xfrm flipV="1">
            <a:off x="2038695" y="8499137"/>
            <a:ext cx="57213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1233609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-440583" y="7869393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2619739" y="8157874"/>
            <a:ext cx="74071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1524873" y="8086754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50" name="Oval 149"/>
          <p:cNvSpPr/>
          <p:nvPr/>
        </p:nvSpPr>
        <p:spPr>
          <a:xfrm rot="10800000">
            <a:off x="2926095" y="7718650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22" name="Rectangle 21"/>
          <p:cNvSpPr/>
          <p:nvPr/>
        </p:nvSpPr>
        <p:spPr>
          <a:xfrm flipV="1">
            <a:off x="2038695" y="8499135"/>
            <a:ext cx="98049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3891700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16200000">
            <a:off x="255795" y="3800209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49592" y="12200468"/>
            <a:ext cx="1746257" cy="696919"/>
          </a:xfrm>
          <a:prstGeom prst="rect">
            <a:avLst/>
          </a:prstGeom>
        </p:spPr>
      </p:pic>
      <p:sp>
        <p:nvSpPr>
          <p:cNvPr id="144" name="Title 1"/>
          <p:cNvSpPr txBox="1">
            <a:spLocks/>
          </p:cNvSpPr>
          <p:nvPr/>
        </p:nvSpPr>
        <p:spPr>
          <a:xfrm>
            <a:off x="-440583" y="7869393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HALLWAY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DOORS</a:t>
            </a:r>
          </a:p>
        </p:txBody>
      </p:sp>
      <p:sp>
        <p:nvSpPr>
          <p:cNvPr id="147" name="Rectangle 146"/>
          <p:cNvSpPr/>
          <p:nvPr/>
        </p:nvSpPr>
        <p:spPr>
          <a:xfrm rot="5400000" flipV="1">
            <a:off x="3013636" y="8157874"/>
            <a:ext cx="74071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1524873" y="8086754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50" name="Oval 149"/>
          <p:cNvSpPr/>
          <p:nvPr/>
        </p:nvSpPr>
        <p:spPr>
          <a:xfrm rot="10800000">
            <a:off x="3319992" y="7718650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22" name="Rectangle 21"/>
          <p:cNvSpPr/>
          <p:nvPr/>
        </p:nvSpPr>
        <p:spPr>
          <a:xfrm flipV="1">
            <a:off x="2038694" y="8499134"/>
            <a:ext cx="137552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257384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6200000">
            <a:off x="212447" y="3722083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-288347" y="1001139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532819" y="12156574"/>
            <a:ext cx="1746257" cy="6969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632701" y="35713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25269" y="458171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5528" y="453617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13150" y="55543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25528" y="668902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3005" y="5783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88665" y="6438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4563" y="597545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9325" y="534423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64772" y="469745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52391" y="67927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44563" y="74816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11654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76592" y="74808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28866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09299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11654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1753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7815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70611" y="92990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71549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16382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67749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48814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0729" y="740009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24299" y="74593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9199" y="63408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88240" y="65024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36680" y="577151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36680" y="44495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95076" y="455056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6162" y="559008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53156" y="327439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20397" y="3605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23636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76549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44563" y="912882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97224" y="98663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87305" y="98574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960910" y="99130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96260" y="105725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30527" y="1173399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5673" y="118336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032856" y="83726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43813" y="83789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54770" y="836528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53974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69670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81872" y="90357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78470" y="114503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76549" y="1058125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34" name="Oval 133"/>
          <p:cNvSpPr/>
          <p:nvPr/>
        </p:nvSpPr>
        <p:spPr>
          <a:xfrm>
            <a:off x="2557249" y="657148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35" name="Rectangle 134"/>
          <p:cNvSpPr/>
          <p:nvPr/>
        </p:nvSpPr>
        <p:spPr>
          <a:xfrm rot="10800000">
            <a:off x="2592166" y="6614744"/>
            <a:ext cx="23147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1258029" y="10242890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39" name="Rectangle 138"/>
          <p:cNvSpPr/>
          <p:nvPr/>
        </p:nvSpPr>
        <p:spPr>
          <a:xfrm rot="5400000" flipV="1">
            <a:off x="2050109" y="7352402"/>
            <a:ext cx="1524438" cy="581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0" name="Title 1"/>
          <p:cNvSpPr txBox="1">
            <a:spLocks/>
          </p:cNvSpPr>
          <p:nvPr/>
        </p:nvSpPr>
        <p:spPr>
          <a:xfrm>
            <a:off x="4277358" y="197867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#222</a:t>
            </a:r>
          </a:p>
        </p:txBody>
      </p:sp>
      <p:sp>
        <p:nvSpPr>
          <p:cNvPr id="69" name="Rectangle 68"/>
          <p:cNvSpPr/>
          <p:nvPr/>
        </p:nvSpPr>
        <p:spPr>
          <a:xfrm rot="10800000">
            <a:off x="2783228" y="8133094"/>
            <a:ext cx="127326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0" name="Rectangle 69"/>
          <p:cNvSpPr/>
          <p:nvPr/>
        </p:nvSpPr>
        <p:spPr>
          <a:xfrm rot="5400000">
            <a:off x="1877092" y="10254313"/>
            <a:ext cx="430062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1" name="Rectangle 70"/>
          <p:cNvSpPr/>
          <p:nvPr/>
        </p:nvSpPr>
        <p:spPr>
          <a:xfrm rot="10800000">
            <a:off x="1753156" y="12384046"/>
            <a:ext cx="228199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1" name="Rectangle 80"/>
          <p:cNvSpPr/>
          <p:nvPr/>
        </p:nvSpPr>
        <p:spPr>
          <a:xfrm rot="5400000">
            <a:off x="874448" y="11534207"/>
            <a:ext cx="174083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3960284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 rot="16200000">
            <a:off x="8929246" y="4589651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#238</a:t>
            </a:r>
          </a:p>
        </p:txBody>
      </p:sp>
      <p:sp>
        <p:nvSpPr>
          <p:cNvPr id="181" name="Oval 180"/>
          <p:cNvSpPr/>
          <p:nvPr/>
        </p:nvSpPr>
        <p:spPr>
          <a:xfrm>
            <a:off x="7183977" y="9017405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63" name="Rectangle 62"/>
          <p:cNvSpPr/>
          <p:nvPr/>
        </p:nvSpPr>
        <p:spPr>
          <a:xfrm>
            <a:off x="6312351" y="7491894"/>
            <a:ext cx="127204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4" name="Rectangle 63"/>
          <p:cNvSpPr/>
          <p:nvPr/>
        </p:nvSpPr>
        <p:spPr>
          <a:xfrm rot="5400000">
            <a:off x="6766920" y="8304992"/>
            <a:ext cx="157162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5" name="Rectangle 64"/>
          <p:cNvSpPr/>
          <p:nvPr/>
        </p:nvSpPr>
        <p:spPr>
          <a:xfrm>
            <a:off x="7263837" y="9061736"/>
            <a:ext cx="31930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199168" y="509718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89" name="Rectangle 88"/>
          <p:cNvSpPr/>
          <p:nvPr/>
        </p:nvSpPr>
        <p:spPr>
          <a:xfrm rot="5400000">
            <a:off x="4208295" y="5379806"/>
            <a:ext cx="4275395" cy="61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0" name="Rectangle 89"/>
          <p:cNvSpPr/>
          <p:nvPr/>
        </p:nvSpPr>
        <p:spPr>
          <a:xfrm>
            <a:off x="6312350" y="3273461"/>
            <a:ext cx="225327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1" name="Rectangle 90"/>
          <p:cNvSpPr/>
          <p:nvPr/>
        </p:nvSpPr>
        <p:spPr>
          <a:xfrm rot="5400000">
            <a:off x="7685579" y="4137456"/>
            <a:ext cx="178734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789504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6200000">
            <a:off x="212447" y="3722083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-288347" y="1001139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532819" y="12156574"/>
            <a:ext cx="1746257" cy="6969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632701" y="35713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25269" y="458171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5528" y="453617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13150" y="55543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25528" y="668902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3005" y="5783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88665" y="6438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4563" y="597545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9325" y="534423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64772" y="469745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52391" y="67927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44563" y="74816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11654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76592" y="74808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28866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09299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11654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1753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7815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70611" y="92990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71549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16382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67749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48814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0729" y="740009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24299" y="74593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9199" y="63408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88240" y="65024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36680" y="577151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36680" y="44495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95076" y="455056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6162" y="559008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53156" y="327439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20397" y="3605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23636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76549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44563" y="912882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97224" y="98663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87305" y="98574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960910" y="99130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96260" y="105725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30527" y="1173399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5673" y="118336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032856" y="83726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43813" y="83789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54770" y="836528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53974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69670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81872" y="90357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78470" y="114503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76549" y="1058125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34" name="Oval 133"/>
          <p:cNvSpPr/>
          <p:nvPr/>
        </p:nvSpPr>
        <p:spPr>
          <a:xfrm>
            <a:off x="4671923" y="9510369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35" name="Rectangle 134"/>
          <p:cNvSpPr/>
          <p:nvPr/>
        </p:nvSpPr>
        <p:spPr>
          <a:xfrm rot="10800000">
            <a:off x="3998308" y="9550311"/>
            <a:ext cx="71739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1258029" y="10242890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40" name="Title 1"/>
          <p:cNvSpPr txBox="1">
            <a:spLocks/>
          </p:cNvSpPr>
          <p:nvPr/>
        </p:nvSpPr>
        <p:spPr>
          <a:xfrm>
            <a:off x="4277358" y="197867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85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#242 (south)</a:t>
            </a:r>
          </a:p>
        </p:txBody>
      </p:sp>
      <p:sp>
        <p:nvSpPr>
          <p:cNvPr id="70" name="Rectangle 69"/>
          <p:cNvSpPr/>
          <p:nvPr/>
        </p:nvSpPr>
        <p:spPr>
          <a:xfrm rot="5400000">
            <a:off x="2585698" y="10962920"/>
            <a:ext cx="288340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1" name="Rectangle 70"/>
          <p:cNvSpPr/>
          <p:nvPr/>
        </p:nvSpPr>
        <p:spPr>
          <a:xfrm rot="10800000">
            <a:off x="1753156" y="12384046"/>
            <a:ext cx="228199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1" name="Rectangle 80"/>
          <p:cNvSpPr/>
          <p:nvPr/>
        </p:nvSpPr>
        <p:spPr>
          <a:xfrm rot="5400000">
            <a:off x="874448" y="11534207"/>
            <a:ext cx="174083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110797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 rot="16200000">
            <a:off x="8929246" y="4596497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#260</a:t>
            </a:r>
          </a:p>
        </p:txBody>
      </p:sp>
      <p:sp>
        <p:nvSpPr>
          <p:cNvPr id="65" name="Rectangle 64"/>
          <p:cNvSpPr/>
          <p:nvPr/>
        </p:nvSpPr>
        <p:spPr>
          <a:xfrm rot="16200000">
            <a:off x="7990861" y="6014086"/>
            <a:ext cx="312602" cy="581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1" name="Oval 180"/>
          <p:cNvSpPr/>
          <p:nvPr/>
        </p:nvSpPr>
        <p:spPr>
          <a:xfrm>
            <a:off x="8081840" y="583636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63" name="Rectangle 62"/>
          <p:cNvSpPr/>
          <p:nvPr/>
        </p:nvSpPr>
        <p:spPr>
          <a:xfrm>
            <a:off x="6356670" y="6145574"/>
            <a:ext cx="181958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199168" y="509718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89" name="Rectangle 88"/>
          <p:cNvSpPr/>
          <p:nvPr/>
        </p:nvSpPr>
        <p:spPr>
          <a:xfrm rot="5400000">
            <a:off x="4881014" y="4713934"/>
            <a:ext cx="292660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0" name="Rectangle 89"/>
          <p:cNvSpPr/>
          <p:nvPr/>
        </p:nvSpPr>
        <p:spPr>
          <a:xfrm>
            <a:off x="6312350" y="3273461"/>
            <a:ext cx="225327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1" name="Rectangle 90"/>
          <p:cNvSpPr/>
          <p:nvPr/>
        </p:nvSpPr>
        <p:spPr>
          <a:xfrm rot="5400000">
            <a:off x="7685579" y="4137456"/>
            <a:ext cx="178734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2612852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307290" y="3944394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973371" y="12578635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901649" y="12442050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6950415" y="12442051"/>
            <a:ext cx="1079596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5106035" y="12672162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5" name="Rectangle 144"/>
          <p:cNvSpPr/>
          <p:nvPr/>
        </p:nvSpPr>
        <p:spPr>
          <a:xfrm rot="16200000">
            <a:off x="7171696" y="11642564"/>
            <a:ext cx="1652769" cy="638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6" name="Rectangle 145"/>
          <p:cNvSpPr/>
          <p:nvPr/>
        </p:nvSpPr>
        <p:spPr>
          <a:xfrm rot="10800000">
            <a:off x="6770759" y="10848747"/>
            <a:ext cx="120261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7" name="Rectangle 146"/>
          <p:cNvSpPr/>
          <p:nvPr/>
        </p:nvSpPr>
        <p:spPr>
          <a:xfrm rot="16200000">
            <a:off x="6040440" y="11562678"/>
            <a:ext cx="69563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>
            <a:off x="6359162" y="11210955"/>
            <a:ext cx="44540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9" name="Rectangle 148"/>
          <p:cNvSpPr/>
          <p:nvPr/>
        </p:nvSpPr>
        <p:spPr>
          <a:xfrm rot="16200000">
            <a:off x="6598671" y="11038864"/>
            <a:ext cx="40236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>
            <a:off x="6323361" y="1189819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3394650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307290" y="3944394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973371" y="12578635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901649" y="12442050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6950415" y="12442051"/>
            <a:ext cx="1079596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5106035" y="12672162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5" name="Rectangle 144"/>
          <p:cNvSpPr/>
          <p:nvPr/>
        </p:nvSpPr>
        <p:spPr>
          <a:xfrm rot="16200000">
            <a:off x="7171696" y="11642564"/>
            <a:ext cx="1652769" cy="638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6" name="Rectangle 145"/>
          <p:cNvSpPr/>
          <p:nvPr/>
        </p:nvSpPr>
        <p:spPr>
          <a:xfrm rot="10800000">
            <a:off x="6770759" y="10848747"/>
            <a:ext cx="120261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7" name="Rectangle 146"/>
          <p:cNvSpPr/>
          <p:nvPr/>
        </p:nvSpPr>
        <p:spPr>
          <a:xfrm rot="16200000">
            <a:off x="2427355" y="11619136"/>
            <a:ext cx="60266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>
            <a:off x="2699596" y="11294622"/>
            <a:ext cx="413075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9" name="Rectangle 148"/>
          <p:cNvSpPr/>
          <p:nvPr/>
        </p:nvSpPr>
        <p:spPr>
          <a:xfrm rot="16200000">
            <a:off x="6550851" y="11068022"/>
            <a:ext cx="499411" cy="5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>
            <a:off x="2664680" y="1189819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1283395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5400000">
            <a:off x="307290" y="3944394"/>
            <a:ext cx="9897313" cy="8076646"/>
            <a:chOff x="1057626" y="941193"/>
            <a:chExt cx="7776460" cy="6345936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973371" y="12578635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901649" y="12442050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6950415" y="12442051"/>
            <a:ext cx="1079596" cy="58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5106035" y="12672162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145" name="Rectangle 144"/>
          <p:cNvSpPr/>
          <p:nvPr/>
        </p:nvSpPr>
        <p:spPr>
          <a:xfrm rot="16200000">
            <a:off x="7171696" y="11642564"/>
            <a:ext cx="1652769" cy="638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6" name="Rectangle 145"/>
          <p:cNvSpPr/>
          <p:nvPr/>
        </p:nvSpPr>
        <p:spPr>
          <a:xfrm rot="10800000">
            <a:off x="6770759" y="10848747"/>
            <a:ext cx="120261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7" name="Rectangle 146"/>
          <p:cNvSpPr/>
          <p:nvPr/>
        </p:nvSpPr>
        <p:spPr>
          <a:xfrm rot="16200000">
            <a:off x="2173296" y="11619136"/>
            <a:ext cx="60266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8" name="Rectangle 147"/>
          <p:cNvSpPr/>
          <p:nvPr/>
        </p:nvSpPr>
        <p:spPr>
          <a:xfrm>
            <a:off x="2445537" y="11294622"/>
            <a:ext cx="438481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9" name="Rectangle 148"/>
          <p:cNvSpPr/>
          <p:nvPr/>
        </p:nvSpPr>
        <p:spPr>
          <a:xfrm rot="16200000">
            <a:off x="6550851" y="11068022"/>
            <a:ext cx="499411" cy="5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50" name="Oval 149"/>
          <p:cNvSpPr/>
          <p:nvPr/>
        </p:nvSpPr>
        <p:spPr>
          <a:xfrm>
            <a:off x="2402427" y="1189819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1377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3273521" y="12541183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273521" y="1219485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#221</a:t>
            </a:r>
          </a:p>
        </p:txBody>
      </p:sp>
      <p:sp>
        <p:nvSpPr>
          <p:cNvPr id="181" name="Oval 180"/>
          <p:cNvSpPr/>
          <p:nvPr/>
        </p:nvSpPr>
        <p:spPr>
          <a:xfrm>
            <a:off x="5818227" y="943229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82" name="Rectangle 181"/>
          <p:cNvSpPr/>
          <p:nvPr/>
        </p:nvSpPr>
        <p:spPr>
          <a:xfrm rot="5400000">
            <a:off x="4987441" y="10490465"/>
            <a:ext cx="206822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3" name="Rectangle 182"/>
          <p:cNvSpPr/>
          <p:nvPr/>
        </p:nvSpPr>
        <p:spPr>
          <a:xfrm rot="10800000">
            <a:off x="3322282" y="11495483"/>
            <a:ext cx="272836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4" name="Rectangle 183"/>
          <p:cNvSpPr/>
          <p:nvPr/>
        </p:nvSpPr>
        <p:spPr>
          <a:xfrm rot="5400000">
            <a:off x="3000782" y="11815161"/>
            <a:ext cx="70119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5" name="TextBox 184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83" name="Rectangle 82"/>
          <p:cNvSpPr/>
          <p:nvPr/>
        </p:nvSpPr>
        <p:spPr>
          <a:xfrm rot="10800000">
            <a:off x="5885852" y="9473030"/>
            <a:ext cx="16776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41882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3273521" y="12541183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273521" y="1219485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#240</a:t>
            </a:r>
          </a:p>
        </p:txBody>
      </p:sp>
      <p:sp>
        <p:nvSpPr>
          <p:cNvPr id="181" name="Oval 180"/>
          <p:cNvSpPr/>
          <p:nvPr/>
        </p:nvSpPr>
        <p:spPr>
          <a:xfrm>
            <a:off x="5818227" y="1073538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82" name="Rectangle 181"/>
          <p:cNvSpPr/>
          <p:nvPr/>
        </p:nvSpPr>
        <p:spPr>
          <a:xfrm rot="5400000">
            <a:off x="5512745" y="11155088"/>
            <a:ext cx="73898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3" name="Rectangle 182"/>
          <p:cNvSpPr/>
          <p:nvPr/>
        </p:nvSpPr>
        <p:spPr>
          <a:xfrm rot="10800000">
            <a:off x="3322283" y="11495484"/>
            <a:ext cx="258904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4" name="Rectangle 183"/>
          <p:cNvSpPr/>
          <p:nvPr/>
        </p:nvSpPr>
        <p:spPr>
          <a:xfrm rot="5400000">
            <a:off x="3000782" y="11815161"/>
            <a:ext cx="70119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5" name="TextBox 184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3146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3273521" y="12541183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273521" y="1219485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#241</a:t>
            </a:r>
          </a:p>
        </p:txBody>
      </p:sp>
      <p:sp>
        <p:nvSpPr>
          <p:cNvPr id="181" name="Oval 180"/>
          <p:cNvSpPr/>
          <p:nvPr/>
        </p:nvSpPr>
        <p:spPr>
          <a:xfrm>
            <a:off x="5818227" y="1008793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82" name="Rectangle 181"/>
          <p:cNvSpPr/>
          <p:nvPr/>
        </p:nvSpPr>
        <p:spPr>
          <a:xfrm rot="5400000">
            <a:off x="5305344" y="10808367"/>
            <a:ext cx="143242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3" name="Rectangle 182"/>
          <p:cNvSpPr/>
          <p:nvPr/>
        </p:nvSpPr>
        <p:spPr>
          <a:xfrm rot="10800000">
            <a:off x="3322282" y="11495483"/>
            <a:ext cx="272836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4" name="Rectangle 183"/>
          <p:cNvSpPr/>
          <p:nvPr/>
        </p:nvSpPr>
        <p:spPr>
          <a:xfrm rot="5400000">
            <a:off x="3000782" y="11815161"/>
            <a:ext cx="70119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5" name="TextBox 184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83" name="Rectangle 82"/>
          <p:cNvSpPr/>
          <p:nvPr/>
        </p:nvSpPr>
        <p:spPr>
          <a:xfrm rot="10800000">
            <a:off x="5882882" y="10120472"/>
            <a:ext cx="16776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244576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6200000">
            <a:off x="212447" y="3722083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7108117" y="2445315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79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85900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6100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632701" y="35713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25269" y="458171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5528" y="453617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13150" y="55543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25528" y="668902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3005" y="5783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88665" y="6438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4563" y="597545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9325" y="534423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64772" y="469745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52391" y="67927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44563" y="74816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11654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76592" y="74808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28866" y="74757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09299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11654" y="853698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1753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7815" y="853621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70611" y="92990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71549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16382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67749" y="116573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48814" y="10551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0729" y="740009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24299" y="74593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9199" y="63408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88240" y="65024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36680" y="577151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36680" y="44495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95076" y="455056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6162" y="559008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53156" y="327439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20397" y="3605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23636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76549" y="361011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44563" y="912882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97224" y="986633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87305" y="98574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960910" y="991300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96260" y="105725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30527" y="1173399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5673" y="118336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032856" y="83726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43813" y="837894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54770" y="836528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53974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69670" y="90390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81872" y="90357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78470" y="114503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76549" y="1058125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34" name="Oval 133"/>
          <p:cNvSpPr/>
          <p:nvPr/>
        </p:nvSpPr>
        <p:spPr>
          <a:xfrm>
            <a:off x="5932644" y="392729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35" name="Rectangle 134"/>
          <p:cNvSpPr/>
          <p:nvPr/>
        </p:nvSpPr>
        <p:spPr>
          <a:xfrm rot="10800000">
            <a:off x="6016489" y="3962209"/>
            <a:ext cx="96567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136" name="Group 135"/>
          <p:cNvGrpSpPr/>
          <p:nvPr/>
        </p:nvGrpSpPr>
        <p:grpSpPr>
          <a:xfrm rot="10800000">
            <a:off x="6913567" y="2594102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139" name="Rectangle 138"/>
          <p:cNvSpPr/>
          <p:nvPr/>
        </p:nvSpPr>
        <p:spPr>
          <a:xfrm rot="5400000">
            <a:off x="6717064" y="3714911"/>
            <a:ext cx="548719" cy="581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40" name="Title 1"/>
          <p:cNvSpPr txBox="1">
            <a:spLocks/>
          </p:cNvSpPr>
          <p:nvPr/>
        </p:nvSpPr>
        <p:spPr>
          <a:xfrm>
            <a:off x="4315723" y="1991459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85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#242 (north)</a:t>
            </a:r>
          </a:p>
        </p:txBody>
      </p:sp>
    </p:spTree>
    <p:extLst>
      <p:ext uri="{BB962C8B-B14F-4D97-AF65-F5344CB8AC3E}">
        <p14:creationId xmlns:p14="http://schemas.microsoft.com/office/powerpoint/2010/main" val="5502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3273521" y="12541183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273521" y="1219485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#270</a:t>
            </a:r>
          </a:p>
        </p:txBody>
      </p:sp>
      <p:sp>
        <p:nvSpPr>
          <p:cNvPr id="181" name="Oval 180"/>
          <p:cNvSpPr/>
          <p:nvPr/>
        </p:nvSpPr>
        <p:spPr>
          <a:xfrm>
            <a:off x="4645379" y="1119873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82" name="Rectangle 181"/>
          <p:cNvSpPr/>
          <p:nvPr/>
        </p:nvSpPr>
        <p:spPr>
          <a:xfrm rot="5400000">
            <a:off x="4578510" y="11381192"/>
            <a:ext cx="26447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3" name="Rectangle 182"/>
          <p:cNvSpPr/>
          <p:nvPr/>
        </p:nvSpPr>
        <p:spPr>
          <a:xfrm rot="10800000">
            <a:off x="3322284" y="11493651"/>
            <a:ext cx="1415088" cy="600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4" name="Rectangle 183"/>
          <p:cNvSpPr/>
          <p:nvPr/>
        </p:nvSpPr>
        <p:spPr>
          <a:xfrm rot="5400000">
            <a:off x="3000782" y="11815161"/>
            <a:ext cx="70119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5" name="TextBox 184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428656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5400000">
            <a:off x="253523" y="3900079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3273521" y="12541183"/>
            <a:ext cx="2252964" cy="579949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8130" y="13293581"/>
            <a:ext cx="9892145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989854" y="2293075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989854" y="12853492"/>
            <a:ext cx="424295" cy="571661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1083" y="74593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61954" y="7459377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55927" y="1365822"/>
            <a:ext cx="9892147" cy="721873"/>
          </a:xfrm>
          <a:prstGeom prst="rect">
            <a:avLst/>
          </a:prstGeom>
        </p:spPr>
        <p:txBody>
          <a:bodyPr vert="horz" lIns="116378" tIns="58189" rIns="116378" bIns="58189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7458670" y="12252878"/>
            <a:ext cx="1746257" cy="696919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3363290" y="12194853"/>
            <a:ext cx="155718" cy="882955"/>
            <a:chOff x="3452975" y="6376595"/>
            <a:chExt cx="122350" cy="69375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73072" y="62548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5088" y="1179992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4536" y="107855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25775" y="890589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8709" y="96210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4921" y="98274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18340" y="870989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14921" y="108529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504767" y="784832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2372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09768" y="78736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33098" y="78571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21549" y="796398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3689" y="90036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58571" y="79229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44879" y="88222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3689" y="55188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62324" y="546213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08117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2223" y="361565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58571" y="361565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03202" y="960376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03202" y="1093334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48184" y="108149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56697" y="977150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87166" y="1142199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45751" y="1172399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40850" y="117083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818227" y="1176910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96766" y="106786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00456" y="1004207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36419" y="941631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3856" y="861872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65276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09768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53599" y="684030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504767" y="68453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682268" y="60932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11313" y="479196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268" y="369661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447196" y="37149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475864" y="484997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2995" y="39203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2995" y="481520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109242" y="55399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4279001" y="1971807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#273</a:t>
            </a:r>
          </a:p>
        </p:txBody>
      </p:sp>
      <p:sp>
        <p:nvSpPr>
          <p:cNvPr id="181" name="Oval 180"/>
          <p:cNvSpPr/>
          <p:nvPr/>
        </p:nvSpPr>
        <p:spPr>
          <a:xfrm>
            <a:off x="3379594" y="11208433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82" name="Rectangle 181"/>
          <p:cNvSpPr/>
          <p:nvPr/>
        </p:nvSpPr>
        <p:spPr>
          <a:xfrm rot="5400000">
            <a:off x="3305340" y="11381162"/>
            <a:ext cx="275997" cy="625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184" name="Rectangle 183"/>
          <p:cNvSpPr/>
          <p:nvPr/>
        </p:nvSpPr>
        <p:spPr>
          <a:xfrm rot="5400000">
            <a:off x="3093038" y="11866728"/>
            <a:ext cx="701199" cy="631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64" name="TextBox 63"/>
          <p:cNvSpPr txBox="1"/>
          <p:nvPr/>
        </p:nvSpPr>
        <p:spPr>
          <a:xfrm>
            <a:off x="6498564" y="632896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92518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719100" y="632458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643689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18154" y="701938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1264" y="702605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179413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1842</Words>
  <Application>Microsoft Office PowerPoint</Application>
  <PresentationFormat>Custom</PresentationFormat>
  <Paragraphs>1282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Batang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</dc:creator>
  <cp:lastModifiedBy>Intern</cp:lastModifiedBy>
  <cp:revision>115</cp:revision>
  <cp:lastPrinted>2017-06-12T15:30:24Z</cp:lastPrinted>
  <dcterms:created xsi:type="dcterms:W3CDTF">2017-06-12T14:09:12Z</dcterms:created>
  <dcterms:modified xsi:type="dcterms:W3CDTF">2017-06-21T20:21:35Z</dcterms:modified>
</cp:coreProperties>
</file>