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9" r:id="rId5"/>
    <p:sldId id="258" r:id="rId6"/>
    <p:sldId id="270" r:id="rId7"/>
    <p:sldId id="267" r:id="rId8"/>
    <p:sldId id="269" r:id="rId9"/>
    <p:sldId id="272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88497" autoAdjust="0"/>
  </p:normalViewPr>
  <p:slideViewPr>
    <p:cSldViewPr snapToGrid="0">
      <p:cViewPr varScale="1">
        <p:scale>
          <a:sx n="144" d="100"/>
          <a:sy n="144" d="100"/>
        </p:scale>
        <p:origin x="30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E850A-3D98-4EAE-973C-AB923972F45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36B39-D846-4D9A-B861-143A666B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4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typing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python.org/dev/peps/pep-0526/" TargetMode="External"/><Relationship Id="rId4" Type="http://schemas.openxmlformats.org/officeDocument/2006/relationships/hyperlink" Target="https://www.python.org/dev/peps/pep-0484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Gao – To Type or Not to Type: On the Effectiveness of Static Typing for JavaScript 2017 IEEE</a:t>
            </a:r>
          </a:p>
          <a:p>
            <a:endParaRPr lang="en-US" dirty="0"/>
          </a:p>
          <a:p>
            <a:r>
              <a:rPr lang="en-US" dirty="0"/>
              <a:t>How can an IDE suggest autocompletions if it doesn’t know the type? Just suggest all variables in a file?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20737-58CB-490D-8112-651B5F9AA7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97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https://docs.python.org/3/library/typing.html</a:t>
            </a:r>
            <a:endParaRPr lang="en-US" dirty="0"/>
          </a:p>
          <a:p>
            <a:r>
              <a:rPr lang="en-US" dirty="0">
                <a:hlinkClick r:id="rId4"/>
              </a:rPr>
              <a:t>https://www.python.org/dev/peps/pep-0484/</a:t>
            </a:r>
            <a:endParaRPr lang="en-US" dirty="0"/>
          </a:p>
          <a:p>
            <a:r>
              <a:rPr lang="en-US" dirty="0">
                <a:hlinkClick r:id="rId5"/>
              </a:rPr>
              <a:t>https://www.python.org/dev/peps/pep-0526/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20737-58CB-490D-8112-651B5F9AA7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1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a type alias actually gets stripped out, since it is a type annotation itself. But then, how can we predict a type annotation might have actually been an alias?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36B39-D846-4D9A-B861-143A666B13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8999-B75D-4ABE-AEAA-8F11B6C78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E37FD-632B-406A-9232-F1A962D24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88E7D-2D12-455C-9F17-0C3476CF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7A5D-138E-424B-AFE8-B86745087DB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A397D-5A91-46CC-9A76-B2D5BA49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2855F-DF6F-42DE-AD84-B8A54C99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9BB-FCAF-4557-ABA5-DA1D5861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0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7F26D-F837-4C9D-89A0-203D4043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B0005-A0BF-4CFE-9BEA-363C712E5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688E0-AA8B-458D-A842-7CC757B6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7A5D-138E-424B-AFE8-B86745087DB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A196B-A3FD-4676-9EA8-F5245E34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CC975-E39E-4AC0-BF86-932A483F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9BB-FCAF-4557-ABA5-DA1D5861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2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2B884-F690-4D6C-BF7D-196B0F2C1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746E9-C477-4F0B-BD31-879FE27D6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DEDE9-FA46-4B49-B5FC-4B993D8E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7A5D-138E-424B-AFE8-B86745087DB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FCEF6-0B5D-4078-846E-76CDD9CB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97FE6-223E-43D6-B303-A9946F6F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9BB-FCAF-4557-ABA5-DA1D5861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8270-1175-4AE5-AE00-DF522840B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CE342-E2A5-4D85-B0CD-81707C93F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358BA-9A64-41E0-8907-64B296598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7A5D-138E-424B-AFE8-B86745087DB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C7F0F-22B2-4A33-BC95-CCC604CE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AF779-C71D-4B3C-8219-B4D0E1E7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9BB-FCAF-4557-ABA5-DA1D5861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2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5347-EA54-4518-9563-8BA1290C2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D7102-67D8-448B-98C9-863476D12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B4561-8E25-4669-82F0-015B6704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7A5D-138E-424B-AFE8-B86745087DB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4554-12AF-41F7-9ABF-D91C95EB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FC84F-9AEB-4746-836E-5FF25952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9BB-FCAF-4557-ABA5-DA1D5861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CD229-A2FD-4895-85A0-B6189FC3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B8F5C-A809-4D08-834B-1A6393DBC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72945-BD99-4467-A7B3-F03579C49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71888-242D-4AE2-8CE1-7B92B3FB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7A5D-138E-424B-AFE8-B86745087DB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1EEC9-6CE9-4A01-896B-74B7ECF9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F46D8-EB83-4E4F-96BB-940A1539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9BB-FCAF-4557-ABA5-DA1D5861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6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F162-1131-4637-B157-C6E9D9EF6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0E5E5-6555-4DB9-AE3A-F8F08C35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4558B-A7D7-4411-91A2-42124C42E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4FBE0-E2A1-4D2B-AF0D-F89BF00ED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6B0A66-3304-4969-8C66-4C6384AE7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EB3E2-5F2B-4423-9D2E-AA1CDA3A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7A5D-138E-424B-AFE8-B86745087DB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E8A64E-6DEE-4C6F-BD97-9427EBCA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65D9E0-B223-49F2-815C-519582FC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9BB-FCAF-4557-ABA5-DA1D5861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4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7310-C878-4F1B-972C-E35C3134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D43F4-BFB1-419B-B652-77505617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7A5D-138E-424B-AFE8-B86745087DB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1AC56-8B85-4E4A-AE25-D63DA916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080D3-5AD1-405A-A770-14B9258C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9BB-FCAF-4557-ABA5-DA1D5861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7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4BA4D-179C-4B6F-809D-71BAAB4E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7A5D-138E-424B-AFE8-B86745087DB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E95C85-0BA7-4341-9FEE-F195BAE0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12C77-736A-464A-8626-685BB717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9BB-FCAF-4557-ABA5-DA1D5861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9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9323-BA61-42F3-9D42-E97DB6752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DE23F-2024-44E4-B6A9-63382A79A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D4A31-9ED7-4AE8-A718-5A28B4F20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BEFC5-E404-4F77-AAF7-22552241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7A5D-138E-424B-AFE8-B86745087DB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E31C1-4E1E-48BC-8ABC-D8C5FD33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55D4D-85C1-4DBB-89FE-1B3F7668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9BB-FCAF-4557-ABA5-DA1D5861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3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222D-5307-44D6-B8C3-78654D917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53DD1-6641-414B-A36F-96E94A607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CE11C-AB1C-497A-AF90-F7D0DE95F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6F0EA-5E2B-4064-891F-CEE2BCFB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7A5D-138E-424B-AFE8-B86745087DB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20427-C02C-4CFA-A07A-14568FCC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73DF2-655A-412E-98FE-D5D10410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9BB-FCAF-4557-ABA5-DA1D5861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3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97E386-6E85-4628-98D6-AF805A00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2FC72-7D18-463B-B64A-E33763477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14A0A-A2B5-4C8C-946E-D7854340D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27A5D-138E-424B-AFE8-B86745087DB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9B78F-0211-4503-B674-9BA0CD47E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AAA94-A756-4D47-BFB1-AA2EB8CB1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849BB-FCAF-4557-ABA5-DA1D5861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7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484/" TargetMode="External"/><Relationship Id="rId2" Type="http://schemas.openxmlformats.org/officeDocument/2006/relationships/hyperlink" Target="https://www.python.org/dev/peps/pep-3107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python.org/dev/peps/pep-0526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nsights.stackoverflow.com/survey/2019#technology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rmen/Tale" TargetMode="External"/><Relationship Id="rId2" Type="http://schemas.openxmlformats.org/officeDocument/2006/relationships/hyperlink" Target="https://github.com/timothycrosley/is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iangolo/fastapi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5633-9471-4B0B-A3D6-C5B1A5A8B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DeepTyper</a:t>
            </a:r>
            <a:r>
              <a:rPr lang="en-US" dirty="0"/>
              <a:t> for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89C0E-84E7-4F86-834C-15FB0CE75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Travis Chambers</a:t>
            </a:r>
          </a:p>
        </p:txBody>
      </p:sp>
    </p:spTree>
    <p:extLst>
      <p:ext uri="{BB962C8B-B14F-4D97-AF65-F5344CB8AC3E}">
        <p14:creationId xmlns:p14="http://schemas.microsoft.com/office/powerpoint/2010/main" val="3647002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9743-92D3-4D76-AB9B-DB6E2C6F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71FEA-AF5E-457B-82C9-12451C316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aliases make it difficult to tokenize/predict accurately</a:t>
            </a:r>
          </a:p>
          <a:p>
            <a:r>
              <a:rPr lang="en-US" dirty="0"/>
              <a:t>Class variable annotations get completely stripped, since without the annotation it’s invalid code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475E7-6DDA-4923-BA2B-71DB90967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39" y="3657598"/>
            <a:ext cx="4823484" cy="22064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062820-E80D-4538-86C9-C63B37083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982" y="3657597"/>
            <a:ext cx="5247479" cy="220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2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F33D-69CF-45CC-879A-61B7B4DF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Python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CCE98-64A8-4ABB-80A6-2C658A91A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PEP 3107</a:t>
            </a:r>
            <a:r>
              <a:rPr lang="en-US" dirty="0"/>
              <a:t> – Function Annotations – Dec 2006</a:t>
            </a:r>
          </a:p>
          <a:p>
            <a:r>
              <a:rPr lang="en-US" dirty="0">
                <a:hlinkClick r:id="rId3"/>
              </a:rPr>
              <a:t>PEP 484</a:t>
            </a:r>
            <a:r>
              <a:rPr lang="en-US" dirty="0"/>
              <a:t> – Type Hints – Sept 2014</a:t>
            </a:r>
          </a:p>
          <a:p>
            <a:r>
              <a:rPr lang="en-US" dirty="0">
                <a:hlinkClick r:id="rId4"/>
              </a:rPr>
              <a:t>PEP 526</a:t>
            </a:r>
            <a:r>
              <a:rPr lang="en-US" dirty="0"/>
              <a:t> – Variable Annotations – Aug 2016</a:t>
            </a:r>
          </a:p>
          <a:p>
            <a:r>
              <a:rPr lang="en-US" dirty="0"/>
              <a:t>Typing officially supported with Python 3.6 (released Dec 23, 2016)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AD23C0-F5B9-4BE9-B5C6-342435DB8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738" y="4351667"/>
            <a:ext cx="5838524" cy="174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8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F116-581C-4C28-B907-80A3364F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Typing?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795A-C700-49B6-9204-A36BD2CB9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15% of bugs in JavaScript could be prevented by type annotations</a:t>
            </a:r>
          </a:p>
          <a:p>
            <a:r>
              <a:rPr lang="en-US" dirty="0"/>
              <a:t>Lack of types:</a:t>
            </a:r>
          </a:p>
          <a:p>
            <a:pPr lvl="1"/>
            <a:r>
              <a:rPr lang="en-US" dirty="0"/>
              <a:t>Hard to understand APIs</a:t>
            </a:r>
          </a:p>
          <a:p>
            <a:pPr lvl="1"/>
            <a:r>
              <a:rPr lang="en-US" dirty="0"/>
              <a:t>Difficult to read, maintain, and document</a:t>
            </a:r>
          </a:p>
          <a:p>
            <a:pPr lvl="1"/>
            <a:r>
              <a:rPr lang="en-US" dirty="0"/>
              <a:t>Poor IDE support</a:t>
            </a:r>
          </a:p>
        </p:txBody>
      </p:sp>
    </p:spTree>
    <p:extLst>
      <p:ext uri="{BB962C8B-B14F-4D97-AF65-F5344CB8AC3E}">
        <p14:creationId xmlns:p14="http://schemas.microsoft.com/office/powerpoint/2010/main" val="8433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0400-8EA6-49FE-B162-FB1A0BC5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Typed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853C4-2661-4C2F-985C-909B15357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-&gt; TypeScript</a:t>
            </a:r>
          </a:p>
          <a:p>
            <a:r>
              <a:rPr lang="en-US" dirty="0"/>
              <a:t>Python -&gt; typing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04951-070E-4B93-838E-98A9548F5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914" y="1376363"/>
            <a:ext cx="6505575" cy="2524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2BF33D-D6D5-4A59-B400-57A25CA89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914" y="4124473"/>
            <a:ext cx="6438900" cy="22764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1D3B31-D1F7-4A2B-A529-A6D8657ADFDD}"/>
              </a:ext>
            </a:extLst>
          </p:cNvPr>
          <p:cNvSpPr/>
          <p:nvPr/>
        </p:nvSpPr>
        <p:spPr>
          <a:xfrm>
            <a:off x="265430" y="5807631"/>
            <a:ext cx="5830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https://insights.stackoverflow.com/survey/2019#technology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17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4E60-81C2-44B3-9C39-42614E12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B7175-18F2-48CE-9148-E8BA6ED96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that popular</a:t>
            </a:r>
          </a:p>
          <a:p>
            <a:r>
              <a:rPr lang="en-US" dirty="0"/>
              <a:t>If used poorly, can decrease </a:t>
            </a:r>
            <a:r>
              <a:rPr lang="en-US" b="1" dirty="0"/>
              <a:t>readability</a:t>
            </a:r>
          </a:p>
          <a:p>
            <a:r>
              <a:rPr lang="en-US" dirty="0"/>
              <a:t>However, if used well….</a:t>
            </a:r>
          </a:p>
        </p:txBody>
      </p:sp>
    </p:spTree>
    <p:extLst>
      <p:ext uri="{BB962C8B-B14F-4D97-AF65-F5344CB8AC3E}">
        <p14:creationId xmlns:p14="http://schemas.microsoft.com/office/powerpoint/2010/main" val="362815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3ADF-206C-4293-B8AB-77F9E2FB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Type Aliases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B84F87-E94A-473D-A09C-72B4F99CA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51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1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0801E-7F0D-4C50-BA02-F46B826A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4294D-1F9B-434F-8E92-961A72DAD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isort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https://github.com/timothycrosley/isort</a:t>
            </a:r>
            <a:endParaRPr lang="en-US" dirty="0"/>
          </a:p>
          <a:p>
            <a:r>
              <a:rPr lang="en-US" dirty="0"/>
              <a:t>Tale - </a:t>
            </a:r>
            <a:r>
              <a:rPr lang="en-US" dirty="0">
                <a:hlinkClick r:id="rId3"/>
              </a:rPr>
              <a:t>https://github.com/irmen/Tale</a:t>
            </a:r>
            <a:endParaRPr lang="en-US" dirty="0"/>
          </a:p>
          <a:p>
            <a:r>
              <a:rPr lang="en-US" dirty="0" err="1"/>
              <a:t>FastAPI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https://github.com/tiangolo/fastapi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09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31CB-F47C-4C19-8788-AC3CFC5B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Code Corpus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A9308-37F5-4979-AEA7-83662134A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existing corpus of python code using type hints</a:t>
            </a:r>
          </a:p>
          <a:p>
            <a:endParaRPr lang="en-US" dirty="0"/>
          </a:p>
          <a:p>
            <a:r>
              <a:rPr lang="en-US" dirty="0"/>
              <a:t>Mined GitHub manually</a:t>
            </a:r>
          </a:p>
          <a:p>
            <a:r>
              <a:rPr lang="en-US" dirty="0"/>
              <a:t>Total typed: 2064</a:t>
            </a:r>
          </a:p>
          <a:p>
            <a:r>
              <a:rPr lang="en-US" dirty="0"/>
              <a:t>Total typed lines of code: 1,068,993</a:t>
            </a:r>
          </a:p>
        </p:txBody>
      </p:sp>
    </p:spTree>
    <p:extLst>
      <p:ext uri="{BB962C8B-B14F-4D97-AF65-F5344CB8AC3E}">
        <p14:creationId xmlns:p14="http://schemas.microsoft.com/office/powerpoint/2010/main" val="1358703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BB10-3343-4C4D-9797-5A153E44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Stripped Type Hints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1A5D9A-A216-4B7F-B82F-A5C0F16BD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89031"/>
            <a:ext cx="9388496" cy="21895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E8A683-2ED8-4A80-8365-8810510FA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276917"/>
            <a:ext cx="9388496" cy="215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73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330</Words>
  <Application>Microsoft Office PowerPoint</Application>
  <PresentationFormat>Widescreen</PresentationFormat>
  <Paragraphs>46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DeepTyper for Python</vt:lpstr>
      <vt:lpstr>Python Types</vt:lpstr>
      <vt:lpstr>Why Typing?</vt:lpstr>
      <vt:lpstr>Dynamically Typed Languages</vt:lpstr>
      <vt:lpstr>Python Typing</vt:lpstr>
      <vt:lpstr>Type Aliases</vt:lpstr>
      <vt:lpstr>Typing Examples</vt:lpstr>
      <vt:lpstr>Generated Code Corpus</vt:lpstr>
      <vt:lpstr>Stripped Type Hints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DeepTyper for Python</dc:title>
  <dc:creator>Chambers, Travis</dc:creator>
  <cp:lastModifiedBy>Chambers, Travis</cp:lastModifiedBy>
  <cp:revision>21</cp:revision>
  <dcterms:created xsi:type="dcterms:W3CDTF">2019-05-11T20:25:06Z</dcterms:created>
  <dcterms:modified xsi:type="dcterms:W3CDTF">2019-05-29T17:09:42Z</dcterms:modified>
</cp:coreProperties>
</file>