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1"/>
    <p:sldMasterId id="2147483685" r:id="rId12"/>
  </p:sldMasterIdLst>
  <p:sldIdLst>
    <p:sldId id="259" r:id="rId13"/>
    <p:sldId id="270" r:id="rId14"/>
    <p:sldId id="272" r:id="rId15"/>
    <p:sldId id="273" r:id="rId16"/>
  </p:sldIdLst>
  <p:sldSz cx="17346613" cy="9756775"/>
  <p:notesSz cx="6858000" cy="9144000"/>
  <p:defaultTextStyle>
    <a:defPPr>
      <a:defRPr lang="en-US"/>
    </a:defPPr>
    <a:lvl1pPr marL="0" algn="l" defTabSz="1300952" rtl="0" eaLnBrk="1" latinLnBrk="0" hangingPunct="1">
      <a:defRPr sz="2561" kern="1200">
        <a:solidFill>
          <a:schemeClr val="tx1"/>
        </a:solidFill>
        <a:latin typeface="+mn-lt"/>
        <a:ea typeface="+mn-ea"/>
        <a:cs typeface="+mn-cs"/>
      </a:defRPr>
    </a:lvl1pPr>
    <a:lvl2pPr marL="650475" algn="l" defTabSz="1300952" rtl="0" eaLnBrk="1" latinLnBrk="0" hangingPunct="1">
      <a:defRPr sz="2561" kern="1200">
        <a:solidFill>
          <a:schemeClr val="tx1"/>
        </a:solidFill>
        <a:latin typeface="+mn-lt"/>
        <a:ea typeface="+mn-ea"/>
        <a:cs typeface="+mn-cs"/>
      </a:defRPr>
    </a:lvl2pPr>
    <a:lvl3pPr marL="1300952" algn="l" defTabSz="1300952" rtl="0" eaLnBrk="1" latinLnBrk="0" hangingPunct="1">
      <a:defRPr sz="2561" kern="1200">
        <a:solidFill>
          <a:schemeClr val="tx1"/>
        </a:solidFill>
        <a:latin typeface="+mn-lt"/>
        <a:ea typeface="+mn-ea"/>
        <a:cs typeface="+mn-cs"/>
      </a:defRPr>
    </a:lvl3pPr>
    <a:lvl4pPr marL="1951427" algn="l" defTabSz="1300952" rtl="0" eaLnBrk="1" latinLnBrk="0" hangingPunct="1">
      <a:defRPr sz="2561" kern="1200">
        <a:solidFill>
          <a:schemeClr val="tx1"/>
        </a:solidFill>
        <a:latin typeface="+mn-lt"/>
        <a:ea typeface="+mn-ea"/>
        <a:cs typeface="+mn-cs"/>
      </a:defRPr>
    </a:lvl4pPr>
    <a:lvl5pPr marL="2601903" algn="l" defTabSz="1300952" rtl="0" eaLnBrk="1" latinLnBrk="0" hangingPunct="1">
      <a:defRPr sz="2561" kern="1200">
        <a:solidFill>
          <a:schemeClr val="tx1"/>
        </a:solidFill>
        <a:latin typeface="+mn-lt"/>
        <a:ea typeface="+mn-ea"/>
        <a:cs typeface="+mn-cs"/>
      </a:defRPr>
    </a:lvl5pPr>
    <a:lvl6pPr marL="3252379" algn="l" defTabSz="1300952" rtl="0" eaLnBrk="1" latinLnBrk="0" hangingPunct="1">
      <a:defRPr sz="2561" kern="1200">
        <a:solidFill>
          <a:schemeClr val="tx1"/>
        </a:solidFill>
        <a:latin typeface="+mn-lt"/>
        <a:ea typeface="+mn-ea"/>
        <a:cs typeface="+mn-cs"/>
      </a:defRPr>
    </a:lvl6pPr>
    <a:lvl7pPr marL="3902854" algn="l" defTabSz="1300952" rtl="0" eaLnBrk="1" latinLnBrk="0" hangingPunct="1">
      <a:defRPr sz="2561" kern="1200">
        <a:solidFill>
          <a:schemeClr val="tx1"/>
        </a:solidFill>
        <a:latin typeface="+mn-lt"/>
        <a:ea typeface="+mn-ea"/>
        <a:cs typeface="+mn-cs"/>
      </a:defRPr>
    </a:lvl7pPr>
    <a:lvl8pPr marL="4553330" algn="l" defTabSz="1300952" rtl="0" eaLnBrk="1" latinLnBrk="0" hangingPunct="1">
      <a:defRPr sz="2561" kern="1200">
        <a:solidFill>
          <a:schemeClr val="tx1"/>
        </a:solidFill>
        <a:latin typeface="+mn-lt"/>
        <a:ea typeface="+mn-ea"/>
        <a:cs typeface="+mn-cs"/>
      </a:defRPr>
    </a:lvl8pPr>
    <a:lvl9pPr marL="5203806" algn="l" defTabSz="1300952" rtl="0" eaLnBrk="1" latinLnBrk="0" hangingPunct="1">
      <a:defRPr sz="2561"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67C406-C178-441F-A673-F378FBAD263B}">
          <p14:sldIdLst>
            <p14:sldId id="259"/>
            <p14:sldId id="270"/>
          </p14:sldIdLst>
        </p14:section>
        <p14:section name="Device Frames" id="{DD8D78DA-0193-436C-866C-8AFEE2744C40}">
          <p14:sldIdLst>
            <p14:sldId id="272"/>
            <p14:sldId id="273"/>
          </p14:sldIdLst>
        </p14:section>
      </p14:sectionLst>
    </p:ext>
    <p:ext uri="{EFAFB233-063F-42B5-8137-9DF3F51BA10A}">
      <p15:sldGuideLst xmlns:p15="http://schemas.microsoft.com/office/powerpoint/2012/main">
        <p15:guide id="1" pos="208" userDrawn="1">
          <p15:clr>
            <a:srgbClr val="A4A3A4"/>
          </p15:clr>
        </p15:guide>
        <p15:guide id="2" pos="10744" userDrawn="1">
          <p15:clr>
            <a:srgbClr val="A4A3A4"/>
          </p15:clr>
        </p15:guide>
        <p15:guide id="3" orient="horz" pos="1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1F1"/>
    <a:srgbClr val="FFFFFF"/>
    <a:srgbClr val="000000"/>
    <a:srgbClr val="1F1F1F"/>
    <a:srgbClr val="CCCCCC"/>
    <a:srgbClr val="E6E6E6"/>
    <a:srgbClr val="F2F2F2"/>
    <a:srgbClr val="0078D7"/>
    <a:srgbClr val="666666"/>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94660"/>
  </p:normalViewPr>
  <p:slideViewPr>
    <p:cSldViewPr snapToGrid="0">
      <p:cViewPr>
        <p:scale>
          <a:sx n="116" d="100"/>
          <a:sy n="116" d="100"/>
        </p:scale>
        <p:origin x="-432" y="-1641"/>
      </p:cViewPr>
      <p:guideLst>
        <p:guide pos="208"/>
        <p:guide pos="10744"/>
        <p:guide orient="horz" pos="19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customXml" Target="../customXml/item7.xml"/><Relationship Id="rId12" Type="http://schemas.openxmlformats.org/officeDocument/2006/relationships/slideMaster" Target="slideMasters/slideMaster2.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5" Type="http://schemas.openxmlformats.org/officeDocument/2006/relationships/customXml" Target="../customXml/item5.xml"/><Relationship Id="rId15" Type="http://schemas.openxmlformats.org/officeDocument/2006/relationships/slide" Target="slides/slide3.xml"/><Relationship Id="rId10" Type="http://schemas.openxmlformats.org/officeDocument/2006/relationships/customXml" Target="../customXml/item10.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ndows Desktop Chrom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199" y="-11029"/>
            <a:ext cx="17369009" cy="9778832"/>
          </a:xfrm>
          <a:prstGeom prst="rect">
            <a:avLst/>
          </a:prstGeom>
        </p:spPr>
      </p:pic>
    </p:spTree>
    <p:extLst>
      <p:ext uri="{BB962C8B-B14F-4D97-AF65-F5344CB8AC3E}">
        <p14:creationId xmlns:p14="http://schemas.microsoft.com/office/powerpoint/2010/main" val="16607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40" y="650452"/>
            <a:ext cx="5594734" cy="2276581"/>
          </a:xfrm>
        </p:spPr>
        <p:txBody>
          <a:bodyPr anchor="b"/>
          <a:lstStyle>
            <a:lvl1pPr>
              <a:defRPr sz="455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4570" y="1404796"/>
            <a:ext cx="8781723" cy="6933634"/>
          </a:xfrm>
        </p:spPr>
        <p:txBody>
          <a:bodyPr anchor="t"/>
          <a:lstStyle>
            <a:lvl1pPr marL="0" indent="0">
              <a:buNone/>
              <a:defRPr sz="4553"/>
            </a:lvl1pPr>
            <a:lvl2pPr marL="650458" indent="0">
              <a:buNone/>
              <a:defRPr sz="3984"/>
            </a:lvl2pPr>
            <a:lvl3pPr marL="1300917" indent="0">
              <a:buNone/>
              <a:defRPr sz="3414"/>
            </a:lvl3pPr>
            <a:lvl4pPr marL="1951375" indent="0">
              <a:buNone/>
              <a:defRPr sz="2845"/>
            </a:lvl4pPr>
            <a:lvl5pPr marL="2601834" indent="0">
              <a:buNone/>
              <a:defRPr sz="2845"/>
            </a:lvl5pPr>
            <a:lvl6pPr marL="3252292" indent="0">
              <a:buNone/>
              <a:defRPr sz="2845"/>
            </a:lvl6pPr>
            <a:lvl7pPr marL="3902751" indent="0">
              <a:buNone/>
              <a:defRPr sz="2845"/>
            </a:lvl7pPr>
            <a:lvl8pPr marL="4553209" indent="0">
              <a:buNone/>
              <a:defRPr sz="2845"/>
            </a:lvl8pPr>
            <a:lvl9pPr marL="5203668" indent="0">
              <a:buNone/>
              <a:defRPr sz="2845"/>
            </a:lvl9pPr>
          </a:lstStyle>
          <a:p>
            <a:r>
              <a:rPr lang="en-US" dirty="0" smtClean="0"/>
              <a:t>Click icon to add picture</a:t>
            </a:r>
            <a:endParaRPr lang="en-US" dirty="0"/>
          </a:p>
        </p:txBody>
      </p:sp>
      <p:sp>
        <p:nvSpPr>
          <p:cNvPr id="4" name="Text Placeholder 3"/>
          <p:cNvSpPr>
            <a:spLocks noGrp="1"/>
          </p:cNvSpPr>
          <p:nvPr>
            <p:ph type="body" sz="half" idx="2"/>
          </p:nvPr>
        </p:nvSpPr>
        <p:spPr>
          <a:xfrm>
            <a:off x="1194840" y="2927032"/>
            <a:ext cx="5594734" cy="5422690"/>
          </a:xfrm>
        </p:spPr>
        <p:txBody>
          <a:bodyPr/>
          <a:lstStyle>
            <a:lvl1pPr marL="0" indent="0">
              <a:buNone/>
              <a:defRPr sz="2276"/>
            </a:lvl1pPr>
            <a:lvl2pPr marL="650458" indent="0">
              <a:buNone/>
              <a:defRPr sz="1992"/>
            </a:lvl2pPr>
            <a:lvl3pPr marL="1300917" indent="0">
              <a:buNone/>
              <a:defRPr sz="1707"/>
            </a:lvl3pPr>
            <a:lvl4pPr marL="1951375" indent="0">
              <a:buNone/>
              <a:defRPr sz="1423"/>
            </a:lvl4pPr>
            <a:lvl5pPr marL="2601834" indent="0">
              <a:buNone/>
              <a:defRPr sz="1423"/>
            </a:lvl5pPr>
            <a:lvl6pPr marL="3252292" indent="0">
              <a:buNone/>
              <a:defRPr sz="1423"/>
            </a:lvl6pPr>
            <a:lvl7pPr marL="3902751" indent="0">
              <a:buNone/>
              <a:defRPr sz="1423"/>
            </a:lvl7pPr>
            <a:lvl8pPr marL="4553209" indent="0">
              <a:buNone/>
              <a:defRPr sz="1423"/>
            </a:lvl8pPr>
            <a:lvl9pPr marL="5203668" indent="0">
              <a:buNone/>
              <a:defRPr sz="14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48095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134784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3670" y="519458"/>
            <a:ext cx="3740363" cy="826841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92579" y="519458"/>
            <a:ext cx="11004258" cy="82684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37197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513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199" y="-11029"/>
            <a:ext cx="17369009" cy="9778832"/>
          </a:xfrm>
          <a:prstGeom prst="rect">
            <a:avLst/>
          </a:prstGeom>
        </p:spPr>
      </p:pic>
    </p:spTree>
    <p:extLst>
      <p:ext uri="{BB962C8B-B14F-4D97-AF65-F5344CB8AC3E}">
        <p14:creationId xmlns:p14="http://schemas.microsoft.com/office/powerpoint/2010/main" val="420910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8327" y="1596769"/>
            <a:ext cx="13009960" cy="3396803"/>
          </a:xfrm>
        </p:spPr>
        <p:txBody>
          <a:bodyPr anchor="b"/>
          <a:lstStyle>
            <a:lvl1pPr algn="ctr">
              <a:defRPr sz="8536"/>
            </a:lvl1pPr>
          </a:lstStyle>
          <a:p>
            <a:r>
              <a:rPr lang="en-US" smtClean="0"/>
              <a:t>Click to edit Master title style</a:t>
            </a:r>
            <a:endParaRPr lang="en-US" dirty="0"/>
          </a:p>
        </p:txBody>
      </p:sp>
      <p:sp>
        <p:nvSpPr>
          <p:cNvPr id="3" name="Subtitle 2"/>
          <p:cNvSpPr>
            <a:spLocks noGrp="1"/>
          </p:cNvSpPr>
          <p:nvPr>
            <p:ph type="subTitle" idx="1"/>
          </p:nvPr>
        </p:nvSpPr>
        <p:spPr>
          <a:xfrm>
            <a:off x="2168327" y="5124566"/>
            <a:ext cx="13009960" cy="2355628"/>
          </a:xfrm>
        </p:spPr>
        <p:txBody>
          <a:bodyPr/>
          <a:lstStyle>
            <a:lvl1pPr marL="0" indent="0" algn="ctr">
              <a:buNone/>
              <a:defRPr sz="3414"/>
            </a:lvl1pPr>
            <a:lvl2pPr marL="650458" indent="0" algn="ctr">
              <a:buNone/>
              <a:defRPr sz="2845"/>
            </a:lvl2pPr>
            <a:lvl3pPr marL="1300917" indent="0" algn="ctr">
              <a:buNone/>
              <a:defRPr sz="2561"/>
            </a:lvl3pPr>
            <a:lvl4pPr marL="1951375" indent="0" algn="ctr">
              <a:buNone/>
              <a:defRPr sz="2276"/>
            </a:lvl4pPr>
            <a:lvl5pPr marL="2601834" indent="0" algn="ctr">
              <a:buNone/>
              <a:defRPr sz="2276"/>
            </a:lvl5pPr>
            <a:lvl6pPr marL="3252292" indent="0" algn="ctr">
              <a:buNone/>
              <a:defRPr sz="2276"/>
            </a:lvl6pPr>
            <a:lvl7pPr marL="3902751" indent="0" algn="ctr">
              <a:buNone/>
              <a:defRPr sz="2276"/>
            </a:lvl7pPr>
            <a:lvl8pPr marL="4553209" indent="0" algn="ctr">
              <a:buNone/>
              <a:defRPr sz="2276"/>
            </a:lvl8pPr>
            <a:lvl9pPr marL="5203668" indent="0" algn="ctr">
              <a:buNone/>
              <a:defRPr sz="227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412802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35911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3545" y="2432419"/>
            <a:ext cx="14961454" cy="4058547"/>
          </a:xfrm>
        </p:spPr>
        <p:txBody>
          <a:bodyPr anchor="b"/>
          <a:lstStyle>
            <a:lvl1pPr>
              <a:defRPr sz="8536"/>
            </a:lvl1pPr>
          </a:lstStyle>
          <a:p>
            <a:r>
              <a:rPr lang="en-US" smtClean="0"/>
              <a:t>Click to edit Master title style</a:t>
            </a:r>
            <a:endParaRPr lang="en-US" dirty="0"/>
          </a:p>
        </p:txBody>
      </p:sp>
      <p:sp>
        <p:nvSpPr>
          <p:cNvPr id="3" name="Text Placeholder 2"/>
          <p:cNvSpPr>
            <a:spLocks noGrp="1"/>
          </p:cNvSpPr>
          <p:nvPr>
            <p:ph type="body" idx="1"/>
          </p:nvPr>
        </p:nvSpPr>
        <p:spPr>
          <a:xfrm>
            <a:off x="1183545" y="6529362"/>
            <a:ext cx="14961454" cy="2134294"/>
          </a:xfrm>
        </p:spPr>
        <p:txBody>
          <a:bodyPr/>
          <a:lstStyle>
            <a:lvl1pPr marL="0" indent="0">
              <a:buNone/>
              <a:defRPr sz="3414">
                <a:solidFill>
                  <a:schemeClr val="tx1">
                    <a:tint val="75000"/>
                  </a:schemeClr>
                </a:solidFill>
              </a:defRPr>
            </a:lvl1pPr>
            <a:lvl2pPr marL="650458" indent="0">
              <a:buNone/>
              <a:defRPr sz="2845">
                <a:solidFill>
                  <a:schemeClr val="tx1">
                    <a:tint val="75000"/>
                  </a:schemeClr>
                </a:solidFill>
              </a:defRPr>
            </a:lvl2pPr>
            <a:lvl3pPr marL="1300917" indent="0">
              <a:buNone/>
              <a:defRPr sz="2561">
                <a:solidFill>
                  <a:schemeClr val="tx1">
                    <a:tint val="75000"/>
                  </a:schemeClr>
                </a:solidFill>
              </a:defRPr>
            </a:lvl3pPr>
            <a:lvl4pPr marL="1951375" indent="0">
              <a:buNone/>
              <a:defRPr sz="2276">
                <a:solidFill>
                  <a:schemeClr val="tx1">
                    <a:tint val="75000"/>
                  </a:schemeClr>
                </a:solidFill>
              </a:defRPr>
            </a:lvl4pPr>
            <a:lvl5pPr marL="2601834" indent="0">
              <a:buNone/>
              <a:defRPr sz="2276">
                <a:solidFill>
                  <a:schemeClr val="tx1">
                    <a:tint val="75000"/>
                  </a:schemeClr>
                </a:solidFill>
              </a:defRPr>
            </a:lvl5pPr>
            <a:lvl6pPr marL="3252292" indent="0">
              <a:buNone/>
              <a:defRPr sz="2276">
                <a:solidFill>
                  <a:schemeClr val="tx1">
                    <a:tint val="75000"/>
                  </a:schemeClr>
                </a:solidFill>
              </a:defRPr>
            </a:lvl6pPr>
            <a:lvl7pPr marL="3902751" indent="0">
              <a:buNone/>
              <a:defRPr sz="2276">
                <a:solidFill>
                  <a:schemeClr val="tx1">
                    <a:tint val="75000"/>
                  </a:schemeClr>
                </a:solidFill>
              </a:defRPr>
            </a:lvl7pPr>
            <a:lvl8pPr marL="4553209" indent="0">
              <a:buNone/>
              <a:defRPr sz="2276">
                <a:solidFill>
                  <a:schemeClr val="tx1">
                    <a:tint val="75000"/>
                  </a:schemeClr>
                </a:solidFill>
              </a:defRPr>
            </a:lvl8pPr>
            <a:lvl9pPr marL="5203668" indent="0">
              <a:buNone/>
              <a:defRPr sz="2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88804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92579" y="2597290"/>
            <a:ext cx="7372311" cy="61905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781723" y="2597290"/>
            <a:ext cx="7372311" cy="61905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12314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4839" y="519459"/>
            <a:ext cx="14961454" cy="18858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94840" y="2391766"/>
            <a:ext cx="7338430" cy="1172167"/>
          </a:xfrm>
        </p:spPr>
        <p:txBody>
          <a:bodyPr anchor="b"/>
          <a:lstStyle>
            <a:lvl1pPr marL="0" indent="0">
              <a:buNone/>
              <a:defRPr sz="3414" b="1"/>
            </a:lvl1pPr>
            <a:lvl2pPr marL="650458" indent="0">
              <a:buNone/>
              <a:defRPr sz="2845" b="1"/>
            </a:lvl2pPr>
            <a:lvl3pPr marL="1300917" indent="0">
              <a:buNone/>
              <a:defRPr sz="2561" b="1"/>
            </a:lvl3pPr>
            <a:lvl4pPr marL="1951375" indent="0">
              <a:buNone/>
              <a:defRPr sz="2276" b="1"/>
            </a:lvl4pPr>
            <a:lvl5pPr marL="2601834" indent="0">
              <a:buNone/>
              <a:defRPr sz="2276" b="1"/>
            </a:lvl5pPr>
            <a:lvl6pPr marL="3252292" indent="0">
              <a:buNone/>
              <a:defRPr sz="2276" b="1"/>
            </a:lvl6pPr>
            <a:lvl7pPr marL="3902751" indent="0">
              <a:buNone/>
              <a:defRPr sz="2276" b="1"/>
            </a:lvl7pPr>
            <a:lvl8pPr marL="4553209" indent="0">
              <a:buNone/>
              <a:defRPr sz="2276" b="1"/>
            </a:lvl8pPr>
            <a:lvl9pPr marL="5203668" indent="0">
              <a:buNone/>
              <a:defRPr sz="2276" b="1"/>
            </a:lvl9pPr>
          </a:lstStyle>
          <a:p>
            <a:pPr lvl="0"/>
            <a:r>
              <a:rPr lang="en-US" smtClean="0"/>
              <a:t>Click to edit Master text styles</a:t>
            </a:r>
          </a:p>
        </p:txBody>
      </p:sp>
      <p:sp>
        <p:nvSpPr>
          <p:cNvPr id="4" name="Content Placeholder 3"/>
          <p:cNvSpPr>
            <a:spLocks noGrp="1"/>
          </p:cNvSpPr>
          <p:nvPr>
            <p:ph sz="half" idx="2"/>
          </p:nvPr>
        </p:nvSpPr>
        <p:spPr>
          <a:xfrm>
            <a:off x="1194840" y="3563933"/>
            <a:ext cx="7338430" cy="52420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781723" y="2391766"/>
            <a:ext cx="7374570" cy="1172167"/>
          </a:xfrm>
        </p:spPr>
        <p:txBody>
          <a:bodyPr anchor="b"/>
          <a:lstStyle>
            <a:lvl1pPr marL="0" indent="0">
              <a:buNone/>
              <a:defRPr sz="3414" b="1"/>
            </a:lvl1pPr>
            <a:lvl2pPr marL="650458" indent="0">
              <a:buNone/>
              <a:defRPr sz="2845" b="1"/>
            </a:lvl2pPr>
            <a:lvl3pPr marL="1300917" indent="0">
              <a:buNone/>
              <a:defRPr sz="2561" b="1"/>
            </a:lvl3pPr>
            <a:lvl4pPr marL="1951375" indent="0">
              <a:buNone/>
              <a:defRPr sz="2276" b="1"/>
            </a:lvl4pPr>
            <a:lvl5pPr marL="2601834" indent="0">
              <a:buNone/>
              <a:defRPr sz="2276" b="1"/>
            </a:lvl5pPr>
            <a:lvl6pPr marL="3252292" indent="0">
              <a:buNone/>
              <a:defRPr sz="2276" b="1"/>
            </a:lvl6pPr>
            <a:lvl7pPr marL="3902751" indent="0">
              <a:buNone/>
              <a:defRPr sz="2276" b="1"/>
            </a:lvl7pPr>
            <a:lvl8pPr marL="4553209" indent="0">
              <a:buNone/>
              <a:defRPr sz="2276" b="1"/>
            </a:lvl8pPr>
            <a:lvl9pPr marL="5203668" indent="0">
              <a:buNone/>
              <a:defRPr sz="2276" b="1"/>
            </a:lvl9pPr>
          </a:lstStyle>
          <a:p>
            <a:pPr lvl="0"/>
            <a:r>
              <a:rPr lang="en-US" smtClean="0"/>
              <a:t>Click to edit Master text styles</a:t>
            </a:r>
          </a:p>
        </p:txBody>
      </p:sp>
      <p:sp>
        <p:nvSpPr>
          <p:cNvPr id="6" name="Content Placeholder 5"/>
          <p:cNvSpPr>
            <a:spLocks noGrp="1"/>
          </p:cNvSpPr>
          <p:nvPr>
            <p:ph sz="quarter" idx="4"/>
          </p:nvPr>
        </p:nvSpPr>
        <p:spPr>
          <a:xfrm>
            <a:off x="8781723" y="3563933"/>
            <a:ext cx="7374570" cy="52420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397194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03171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8189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40" y="650452"/>
            <a:ext cx="5594734" cy="2276581"/>
          </a:xfrm>
        </p:spPr>
        <p:txBody>
          <a:bodyPr anchor="b"/>
          <a:lstStyle>
            <a:lvl1pPr>
              <a:defRPr sz="4553"/>
            </a:lvl1pPr>
          </a:lstStyle>
          <a:p>
            <a:r>
              <a:rPr lang="en-US" smtClean="0"/>
              <a:t>Click to edit Master title style</a:t>
            </a:r>
            <a:endParaRPr lang="en-US" dirty="0"/>
          </a:p>
        </p:txBody>
      </p:sp>
      <p:sp>
        <p:nvSpPr>
          <p:cNvPr id="3" name="Content Placeholder 2"/>
          <p:cNvSpPr>
            <a:spLocks noGrp="1"/>
          </p:cNvSpPr>
          <p:nvPr>
            <p:ph idx="1"/>
          </p:nvPr>
        </p:nvSpPr>
        <p:spPr>
          <a:xfrm>
            <a:off x="7374570" y="1404796"/>
            <a:ext cx="8781723" cy="6933634"/>
          </a:xfrm>
        </p:spPr>
        <p:txBody>
          <a:bodyPr/>
          <a:lstStyle>
            <a:lvl1pPr>
              <a:defRPr sz="4553"/>
            </a:lvl1pPr>
            <a:lvl2pPr>
              <a:defRPr sz="3984"/>
            </a:lvl2pPr>
            <a:lvl3pPr>
              <a:defRPr sz="3414"/>
            </a:lvl3pPr>
            <a:lvl4pPr>
              <a:defRPr sz="2845"/>
            </a:lvl4pPr>
            <a:lvl5pPr>
              <a:defRPr sz="2845"/>
            </a:lvl5pPr>
            <a:lvl6pPr>
              <a:defRPr sz="2845"/>
            </a:lvl6pPr>
            <a:lvl7pPr>
              <a:defRPr sz="2845"/>
            </a:lvl7pPr>
            <a:lvl8pPr>
              <a:defRPr sz="2845"/>
            </a:lvl8pPr>
            <a:lvl9pPr>
              <a:defRPr sz="284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94840" y="2927032"/>
            <a:ext cx="5594734" cy="5422690"/>
          </a:xfrm>
        </p:spPr>
        <p:txBody>
          <a:bodyPr/>
          <a:lstStyle>
            <a:lvl1pPr marL="0" indent="0">
              <a:buNone/>
              <a:defRPr sz="2276"/>
            </a:lvl1pPr>
            <a:lvl2pPr marL="650458" indent="0">
              <a:buNone/>
              <a:defRPr sz="1992"/>
            </a:lvl2pPr>
            <a:lvl3pPr marL="1300917" indent="0">
              <a:buNone/>
              <a:defRPr sz="1707"/>
            </a:lvl3pPr>
            <a:lvl4pPr marL="1951375" indent="0">
              <a:buNone/>
              <a:defRPr sz="1423"/>
            </a:lvl4pPr>
            <a:lvl5pPr marL="2601834" indent="0">
              <a:buNone/>
              <a:defRPr sz="1423"/>
            </a:lvl5pPr>
            <a:lvl6pPr marL="3252292" indent="0">
              <a:buNone/>
              <a:defRPr sz="1423"/>
            </a:lvl6pPr>
            <a:lvl7pPr marL="3902751" indent="0">
              <a:buNone/>
              <a:defRPr sz="1423"/>
            </a:lvl7pPr>
            <a:lvl8pPr marL="4553209" indent="0">
              <a:buNone/>
              <a:defRPr sz="1423"/>
            </a:lvl8pPr>
            <a:lvl9pPr marL="5203668" indent="0">
              <a:buNone/>
              <a:defRPr sz="14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7D8D-DA73-4EBB-B63C-B02DCD3A49B3}" type="datetimeFigureOut">
              <a:rPr lang="en-US" smtClean="0"/>
              <a:t>2015-12-06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866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580" y="519459"/>
            <a:ext cx="14961454" cy="18858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92580" y="2597290"/>
            <a:ext cx="14961454" cy="61905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92580" y="9043086"/>
            <a:ext cx="3902988" cy="519458"/>
          </a:xfrm>
          <a:prstGeom prst="rect">
            <a:avLst/>
          </a:prstGeom>
        </p:spPr>
        <p:txBody>
          <a:bodyPr vert="horz" lIns="91440" tIns="45720" rIns="91440" bIns="45720" rtlCol="0" anchor="ctr"/>
          <a:lstStyle>
            <a:lvl1pPr algn="l">
              <a:defRPr sz="1707">
                <a:solidFill>
                  <a:schemeClr val="tx1">
                    <a:tint val="75000"/>
                  </a:schemeClr>
                </a:solidFill>
              </a:defRPr>
            </a:lvl1pPr>
          </a:lstStyle>
          <a:p>
            <a:fld id="{91D87D8D-DA73-4EBB-B63C-B02DCD3A49B3}" type="datetimeFigureOut">
              <a:rPr lang="en-US" smtClean="0"/>
              <a:t>2015-12-06</a:t>
            </a:fld>
            <a:endParaRPr lang="en-US" dirty="0"/>
          </a:p>
        </p:txBody>
      </p:sp>
      <p:sp>
        <p:nvSpPr>
          <p:cNvPr id="5" name="Footer Placeholder 4"/>
          <p:cNvSpPr>
            <a:spLocks noGrp="1"/>
          </p:cNvSpPr>
          <p:nvPr>
            <p:ph type="ftr" sz="quarter" idx="3"/>
          </p:nvPr>
        </p:nvSpPr>
        <p:spPr>
          <a:xfrm>
            <a:off x="5746066" y="9043086"/>
            <a:ext cx="5854482" cy="519458"/>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51045" y="9043086"/>
            <a:ext cx="3902988" cy="519458"/>
          </a:xfrm>
          <a:prstGeom prst="rect">
            <a:avLst/>
          </a:prstGeom>
        </p:spPr>
        <p:txBody>
          <a:bodyPr vert="horz" lIns="91440" tIns="45720" rIns="91440" bIns="45720" rtlCol="0" anchor="ctr"/>
          <a:lstStyle>
            <a:lvl1pPr algn="r">
              <a:defRPr sz="1707">
                <a:solidFill>
                  <a:schemeClr val="tx1">
                    <a:tint val="75000"/>
                  </a:schemeClr>
                </a:solidFill>
              </a:defRPr>
            </a:lvl1pPr>
          </a:lstStyle>
          <a:p>
            <a:fld id="{039A658C-094A-44E3-8CC7-989315879964}" type="slidenum">
              <a:rPr lang="en-US" smtClean="0"/>
              <a:t>‹#›</a:t>
            </a:fld>
            <a:endParaRPr lang="en-US" dirty="0"/>
          </a:p>
        </p:txBody>
      </p:sp>
    </p:spTree>
    <p:extLst>
      <p:ext uri="{BB962C8B-B14F-4D97-AF65-F5344CB8AC3E}">
        <p14:creationId xmlns:p14="http://schemas.microsoft.com/office/powerpoint/2010/main" val="3542413428"/>
      </p:ext>
    </p:extLst>
  </p:cSld>
  <p:clrMap bg1="lt1" tx1="dk1" bg2="lt2" tx2="dk2" accent1="accent1" accent2="accent2" accent3="accent3" accent4="accent4" accent5="accent5" accent6="accent6" hlink="hlink" folHlink="folHlink"/>
  <p:sldLayoutIdLst>
    <p:sldLayoutId id="214748368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1300917" rtl="0" eaLnBrk="1" latinLnBrk="0" hangingPunct="1">
        <a:lnSpc>
          <a:spcPct val="90000"/>
        </a:lnSpc>
        <a:spcBef>
          <a:spcPct val="0"/>
        </a:spcBef>
        <a:buNone/>
        <a:defRPr sz="6260" kern="1200">
          <a:solidFill>
            <a:schemeClr val="tx1"/>
          </a:solidFill>
          <a:latin typeface="+mj-lt"/>
          <a:ea typeface="+mj-ea"/>
          <a:cs typeface="+mj-cs"/>
        </a:defRPr>
      </a:lvl1pPr>
    </p:titleStyle>
    <p:bodyStyle>
      <a:lvl1pPr marL="325229" indent="-325229" algn="l" defTabSz="1300917" rtl="0" eaLnBrk="1" latinLnBrk="0" hangingPunct="1">
        <a:lnSpc>
          <a:spcPct val="90000"/>
        </a:lnSpc>
        <a:spcBef>
          <a:spcPts val="1423"/>
        </a:spcBef>
        <a:buFont typeface="Arial" panose="020B0604020202020204" pitchFamily="34" charset="0"/>
        <a:buChar char="•"/>
        <a:defRPr sz="3984" kern="1200">
          <a:solidFill>
            <a:schemeClr val="tx1"/>
          </a:solidFill>
          <a:latin typeface="+mn-lt"/>
          <a:ea typeface="+mn-ea"/>
          <a:cs typeface="+mn-cs"/>
        </a:defRPr>
      </a:lvl1pPr>
      <a:lvl2pPr marL="975688" indent="-325229" algn="l" defTabSz="1300917" rtl="0" eaLnBrk="1" latinLnBrk="0" hangingPunct="1">
        <a:lnSpc>
          <a:spcPct val="90000"/>
        </a:lnSpc>
        <a:spcBef>
          <a:spcPts val="711"/>
        </a:spcBef>
        <a:buFont typeface="Arial" panose="020B0604020202020204" pitchFamily="34" charset="0"/>
        <a:buChar char="•"/>
        <a:defRPr sz="3414" kern="1200">
          <a:solidFill>
            <a:schemeClr val="tx1"/>
          </a:solidFill>
          <a:latin typeface="+mn-lt"/>
          <a:ea typeface="+mn-ea"/>
          <a:cs typeface="+mn-cs"/>
        </a:defRPr>
      </a:lvl2pPr>
      <a:lvl3pPr marL="1626146" indent="-325229" algn="l" defTabSz="1300917" rtl="0" eaLnBrk="1" latinLnBrk="0" hangingPunct="1">
        <a:lnSpc>
          <a:spcPct val="90000"/>
        </a:lnSpc>
        <a:spcBef>
          <a:spcPts val="711"/>
        </a:spcBef>
        <a:buFont typeface="Arial" panose="020B0604020202020204" pitchFamily="34" charset="0"/>
        <a:buChar char="•"/>
        <a:defRPr sz="2845" kern="1200">
          <a:solidFill>
            <a:schemeClr val="tx1"/>
          </a:solidFill>
          <a:latin typeface="+mn-lt"/>
          <a:ea typeface="+mn-ea"/>
          <a:cs typeface="+mn-cs"/>
        </a:defRPr>
      </a:lvl3pPr>
      <a:lvl4pPr marL="2276605"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4pPr>
      <a:lvl5pPr marL="2927063"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5pPr>
      <a:lvl6pPr marL="3577521"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6pPr>
      <a:lvl7pPr marL="4227980"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7pPr>
      <a:lvl8pPr marL="4878438"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8pPr>
      <a:lvl9pPr marL="5528897"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9pPr>
    </p:bodyStyle>
    <p:otherStyle>
      <a:defPPr>
        <a:defRPr lang="en-US"/>
      </a:defPPr>
      <a:lvl1pPr marL="0" algn="l" defTabSz="1300917" rtl="0" eaLnBrk="1" latinLnBrk="0" hangingPunct="1">
        <a:defRPr sz="2561" kern="1200">
          <a:solidFill>
            <a:schemeClr val="tx1"/>
          </a:solidFill>
          <a:latin typeface="+mn-lt"/>
          <a:ea typeface="+mn-ea"/>
          <a:cs typeface="+mn-cs"/>
        </a:defRPr>
      </a:lvl1pPr>
      <a:lvl2pPr marL="650458" algn="l" defTabSz="1300917" rtl="0" eaLnBrk="1" latinLnBrk="0" hangingPunct="1">
        <a:defRPr sz="2561" kern="1200">
          <a:solidFill>
            <a:schemeClr val="tx1"/>
          </a:solidFill>
          <a:latin typeface="+mn-lt"/>
          <a:ea typeface="+mn-ea"/>
          <a:cs typeface="+mn-cs"/>
        </a:defRPr>
      </a:lvl2pPr>
      <a:lvl3pPr marL="1300917" algn="l" defTabSz="1300917" rtl="0" eaLnBrk="1" latinLnBrk="0" hangingPunct="1">
        <a:defRPr sz="2561" kern="1200">
          <a:solidFill>
            <a:schemeClr val="tx1"/>
          </a:solidFill>
          <a:latin typeface="+mn-lt"/>
          <a:ea typeface="+mn-ea"/>
          <a:cs typeface="+mn-cs"/>
        </a:defRPr>
      </a:lvl3pPr>
      <a:lvl4pPr marL="1951375" algn="l" defTabSz="1300917" rtl="0" eaLnBrk="1" latinLnBrk="0" hangingPunct="1">
        <a:defRPr sz="2561" kern="1200">
          <a:solidFill>
            <a:schemeClr val="tx1"/>
          </a:solidFill>
          <a:latin typeface="+mn-lt"/>
          <a:ea typeface="+mn-ea"/>
          <a:cs typeface="+mn-cs"/>
        </a:defRPr>
      </a:lvl4pPr>
      <a:lvl5pPr marL="2601834" algn="l" defTabSz="1300917" rtl="0" eaLnBrk="1" latinLnBrk="0" hangingPunct="1">
        <a:defRPr sz="2561" kern="1200">
          <a:solidFill>
            <a:schemeClr val="tx1"/>
          </a:solidFill>
          <a:latin typeface="+mn-lt"/>
          <a:ea typeface="+mn-ea"/>
          <a:cs typeface="+mn-cs"/>
        </a:defRPr>
      </a:lvl5pPr>
      <a:lvl6pPr marL="3252292" algn="l" defTabSz="1300917" rtl="0" eaLnBrk="1" latinLnBrk="0" hangingPunct="1">
        <a:defRPr sz="2561" kern="1200">
          <a:solidFill>
            <a:schemeClr val="tx1"/>
          </a:solidFill>
          <a:latin typeface="+mn-lt"/>
          <a:ea typeface="+mn-ea"/>
          <a:cs typeface="+mn-cs"/>
        </a:defRPr>
      </a:lvl6pPr>
      <a:lvl7pPr marL="3902751" algn="l" defTabSz="1300917" rtl="0" eaLnBrk="1" latinLnBrk="0" hangingPunct="1">
        <a:defRPr sz="2561" kern="1200">
          <a:solidFill>
            <a:schemeClr val="tx1"/>
          </a:solidFill>
          <a:latin typeface="+mn-lt"/>
          <a:ea typeface="+mn-ea"/>
          <a:cs typeface="+mn-cs"/>
        </a:defRPr>
      </a:lvl7pPr>
      <a:lvl8pPr marL="4553209" algn="l" defTabSz="1300917" rtl="0" eaLnBrk="1" latinLnBrk="0" hangingPunct="1">
        <a:defRPr sz="2561" kern="1200">
          <a:solidFill>
            <a:schemeClr val="tx1"/>
          </a:solidFill>
          <a:latin typeface="+mn-lt"/>
          <a:ea typeface="+mn-ea"/>
          <a:cs typeface="+mn-cs"/>
        </a:defRPr>
      </a:lvl8pPr>
      <a:lvl9pPr marL="5203668" algn="l" defTabSz="1300917" rtl="0" eaLnBrk="1" latinLnBrk="0" hangingPunct="1">
        <a:defRPr sz="256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924564"/>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8.xml"/><Relationship Id="rId2" Type="http://schemas.openxmlformats.org/officeDocument/2006/relationships/customXml" Target="../../customXml/item7.xml"/><Relationship Id="rId1" Type="http://schemas.openxmlformats.org/officeDocument/2006/relationships/customXml" Target="../../customXml/item6.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9.xml"/><Relationship Id="rId1" Type="http://schemas.openxmlformats.org/officeDocument/2006/relationships/customXml" Target="../../customXml/item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Box 320"/>
          <p:cNvSpPr txBox="1"/>
          <p:nvPr/>
        </p:nvSpPr>
        <p:spPr>
          <a:xfrm>
            <a:off x="511012" y="1343675"/>
            <a:ext cx="16211077" cy="307777"/>
          </a:xfrm>
          <a:prstGeom prst="rect">
            <a:avLst/>
          </a:prstGeom>
          <a:noFill/>
        </p:spPr>
        <p:txBody>
          <a:bodyPr wrap="square" rtlCol="0">
            <a:spAutoFit/>
          </a:bodyPr>
          <a:lstStyle/>
          <a:p>
            <a:r>
              <a:rPr lang="en-US" sz="1400" dirty="0" smtClean="0">
                <a:latin typeface="Segoe UI Semilight" panose="020B0402040204020203" pitchFamily="34" charset="0"/>
                <a:cs typeface="Segoe UI Semilight" panose="020B0402040204020203" pitchFamily="34" charset="0"/>
              </a:rPr>
              <a:t>The goal of this toolkit is to help designers and developers put together high-fidelity UI wireframes using standard controls and patterns.</a:t>
            </a:r>
            <a:endParaRPr lang="en-US" sz="1400" dirty="0">
              <a:latin typeface="Segoe UI Semibold" panose="020B0702040204020203" pitchFamily="34" charset="0"/>
              <a:cs typeface="Segoe UI Semibold" panose="020B0702040204020203" pitchFamily="34" charset="0"/>
            </a:endParaRPr>
          </a:p>
        </p:txBody>
      </p:sp>
      <p:sp>
        <p:nvSpPr>
          <p:cNvPr id="320" name="CONTROLS"/>
          <p:cNvSpPr txBox="1"/>
          <p:nvPr/>
        </p:nvSpPr>
        <p:spPr>
          <a:xfrm>
            <a:off x="494795" y="560605"/>
            <a:ext cx="7560339"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Welcome to the PowerPoint UI Toolkit </a:t>
            </a:r>
            <a:endParaRPr lang="en-US" sz="3600" dirty="0">
              <a:latin typeface="Segoe UI Light" panose="020B0502040204020203" pitchFamily="34" charset="0"/>
              <a:cs typeface="Segoe UI Light" panose="020B0502040204020203" pitchFamily="34" charset="0"/>
            </a:endParaRPr>
          </a:p>
        </p:txBody>
      </p:sp>
      <p:sp>
        <p:nvSpPr>
          <p:cNvPr id="132" name="TextBox 131"/>
          <p:cNvSpPr txBox="1"/>
          <p:nvPr/>
        </p:nvSpPr>
        <p:spPr>
          <a:xfrm>
            <a:off x="511013" y="2959115"/>
            <a:ext cx="11835150" cy="5601533"/>
          </a:xfrm>
          <a:prstGeom prst="rect">
            <a:avLst/>
          </a:prstGeom>
          <a:noFill/>
        </p:spPr>
        <p:txBody>
          <a:bodyPr wrap="square" rtlCol="0">
            <a:spAutoFit/>
          </a:bodyPr>
          <a:lstStyle/>
          <a:p>
            <a:r>
              <a:rPr lang="en-US" sz="1400" dirty="0" smtClean="0">
                <a:latin typeface="Segoe UI Semibold" panose="020B0702040204020203" pitchFamily="34" charset="0"/>
                <a:cs typeface="Segoe UI Semibold" panose="020B0702040204020203" pitchFamily="34" charset="0"/>
              </a:rPr>
              <a:t>ANATOMY OF THE TOOLKIT</a:t>
            </a:r>
          </a:p>
          <a:p>
            <a:r>
              <a:rPr lang="en-US" sz="1400" dirty="0" smtClean="0">
                <a:latin typeface="Segoe UI Semilight" panose="020B0402040204020203" pitchFamily="34" charset="0"/>
                <a:cs typeface="Segoe UI Semilight" panose="020B0402040204020203" pitchFamily="34" charset="0"/>
              </a:rPr>
              <a:t>Slide 1: Intro &amp; instructions</a:t>
            </a:r>
          </a:p>
          <a:p>
            <a:endParaRPr lang="en-US" sz="1400" dirty="0" smtClean="0">
              <a:latin typeface="Segoe UI Semilight" panose="020B0402040204020203" pitchFamily="34" charset="0"/>
              <a:cs typeface="Segoe UI Semilight" panose="020B0402040204020203" pitchFamily="34" charset="0"/>
            </a:endParaRPr>
          </a:p>
          <a:p>
            <a:r>
              <a:rPr lang="en-US" sz="1400" dirty="0">
                <a:latin typeface="Segoe UI Semilight" panose="020B0402040204020203" pitchFamily="34" charset="0"/>
                <a:cs typeface="Segoe UI Semilight" panose="020B0402040204020203" pitchFamily="34" charset="0"/>
              </a:rPr>
              <a:t>Slide 2</a:t>
            </a:r>
            <a:r>
              <a:rPr lang="en-US" sz="1400" dirty="0" smtClean="0">
                <a:latin typeface="Segoe UI Semilight" panose="020B0402040204020203" pitchFamily="34" charset="0"/>
                <a:cs typeface="Segoe UI Semilight" panose="020B0402040204020203" pitchFamily="34" charset="0"/>
              </a:rPr>
              <a:t>: </a:t>
            </a:r>
            <a:r>
              <a:rPr lang="en-US" sz="1400" dirty="0">
                <a:latin typeface="Segoe UI Semilight" panose="020B0402040204020203" pitchFamily="34" charset="0"/>
                <a:cs typeface="Segoe UI Semilight" panose="020B0402040204020203" pitchFamily="34" charset="0"/>
              </a:rPr>
              <a:t>Type &amp; </a:t>
            </a:r>
            <a:r>
              <a:rPr lang="en-US" sz="1400" dirty="0" smtClean="0">
                <a:latin typeface="Segoe UI Semilight" panose="020B0402040204020203" pitchFamily="34" charset="0"/>
                <a:cs typeface="Segoe UI Semilight" panose="020B0402040204020203" pitchFamily="34" charset="0"/>
              </a:rPr>
              <a:t>colors</a:t>
            </a:r>
            <a:endParaRPr lang="en-US" sz="1400" dirty="0">
              <a:latin typeface="Segoe UI Semilight" panose="020B0402040204020203" pitchFamily="34" charset="0"/>
              <a:cs typeface="Segoe UI Semilight" panose="020B0402040204020203" pitchFamily="34" charset="0"/>
            </a:endParaRPr>
          </a:p>
          <a:p>
            <a:pPr lvl="0"/>
            <a:r>
              <a:rPr lang="en-US" sz="1200" dirty="0">
                <a:solidFill>
                  <a:prstClr val="white">
                    <a:lumMod val="50000"/>
                  </a:prstClr>
                </a:solidFill>
                <a:latin typeface="Segoe UI" panose="020B0502040204020203" pitchFamily="34" charset="0"/>
                <a:cs typeface="Segoe UI" panose="020B0502040204020203" pitchFamily="34" charset="0"/>
              </a:rPr>
              <a:t>On this </a:t>
            </a:r>
            <a:r>
              <a:rPr lang="en-US" sz="1200" dirty="0" smtClean="0">
                <a:solidFill>
                  <a:prstClr val="white">
                    <a:lumMod val="50000"/>
                  </a:prstClr>
                </a:solidFill>
                <a:latin typeface="Segoe UI" panose="020B0502040204020203" pitchFamily="34" charset="0"/>
                <a:cs typeface="Segoe UI" panose="020B0502040204020203" pitchFamily="34" charset="0"/>
              </a:rPr>
              <a:t>slide are </a:t>
            </a:r>
            <a:r>
              <a:rPr lang="en-US" sz="1200" dirty="0">
                <a:solidFill>
                  <a:prstClr val="white">
                    <a:lumMod val="50000"/>
                  </a:prstClr>
                </a:solidFill>
                <a:latin typeface="Segoe UI" panose="020B0502040204020203" pitchFamily="34" charset="0"/>
                <a:cs typeface="Segoe UI" panose="020B0502040204020203" pitchFamily="34" charset="0"/>
              </a:rPr>
              <a:t>the standard type sizes, as well as the basic colors you should use in your comps. This toolkit </a:t>
            </a:r>
            <a:r>
              <a:rPr lang="en-US" sz="1200" dirty="0" smtClean="0">
                <a:solidFill>
                  <a:prstClr val="white">
                    <a:lumMod val="50000"/>
                  </a:prstClr>
                </a:solidFill>
                <a:latin typeface="Segoe UI" panose="020B0502040204020203" pitchFamily="34" charset="0"/>
                <a:cs typeface="Segoe UI" panose="020B0502040204020203" pitchFamily="34" charset="0"/>
              </a:rPr>
              <a:t>was designed to </a:t>
            </a:r>
            <a:r>
              <a:rPr lang="en-US" sz="1200" dirty="0">
                <a:solidFill>
                  <a:prstClr val="white">
                    <a:lumMod val="50000"/>
                  </a:prstClr>
                </a:solidFill>
                <a:latin typeface="Segoe UI" panose="020B0502040204020203" pitchFamily="34" charset="0"/>
                <a:cs typeface="Segoe UI" panose="020B0502040204020203" pitchFamily="34" charset="0"/>
              </a:rPr>
              <a:t>be used with </a:t>
            </a:r>
            <a:r>
              <a:rPr lang="en-US" sz="1200" dirty="0" smtClean="0">
                <a:solidFill>
                  <a:prstClr val="white">
                    <a:lumMod val="50000"/>
                  </a:prstClr>
                </a:solidFill>
                <a:latin typeface="Segoe UI" panose="020B0502040204020203" pitchFamily="34" charset="0"/>
                <a:cs typeface="Segoe UI" panose="020B0502040204020203" pitchFamily="34" charset="0"/>
              </a:rPr>
              <a:t>the Light </a:t>
            </a:r>
            <a:r>
              <a:rPr lang="en-US" sz="1200" dirty="0">
                <a:solidFill>
                  <a:prstClr val="white">
                    <a:lumMod val="50000"/>
                  </a:prstClr>
                </a:solidFill>
                <a:latin typeface="Segoe UI" panose="020B0502040204020203" pitchFamily="34" charset="0"/>
                <a:cs typeface="Segoe UI" panose="020B0502040204020203" pitchFamily="34" charset="0"/>
              </a:rPr>
              <a:t>Theme.</a:t>
            </a:r>
            <a:endParaRPr lang="en-US" sz="1200" dirty="0">
              <a:latin typeface="Segoe UI" panose="020B0502040204020203" pitchFamily="34" charset="0"/>
              <a:cs typeface="Segoe UI" panose="020B0502040204020203" pitchFamily="34" charset="0"/>
            </a:endParaRPr>
          </a:p>
          <a:p>
            <a:endParaRPr lang="en-US" sz="1400" dirty="0" smtClean="0">
              <a:latin typeface="Segoe UI Semilight" panose="020B0402040204020203" pitchFamily="34" charset="0"/>
              <a:cs typeface="Segoe UI Semilight" panose="020B0402040204020203" pitchFamily="34" charset="0"/>
            </a:endParaRPr>
          </a:p>
          <a:p>
            <a:r>
              <a:rPr lang="en-US" sz="1400" dirty="0" smtClean="0">
                <a:latin typeface="Segoe UI Semilight" panose="020B0402040204020203" pitchFamily="34" charset="0"/>
                <a:cs typeface="Segoe UI Semilight" panose="020B0402040204020203" pitchFamily="34" charset="0"/>
              </a:rPr>
              <a:t>Slide 3: Device frame</a:t>
            </a:r>
          </a:p>
          <a:p>
            <a:r>
              <a:rPr lang="en-US" sz="1200" dirty="0" smtClean="0">
                <a:solidFill>
                  <a:schemeClr val="bg1">
                    <a:lumMod val="50000"/>
                  </a:schemeClr>
                </a:solidFill>
                <a:latin typeface="Segoe UI" panose="020B0502040204020203" pitchFamily="34" charset="0"/>
                <a:cs typeface="Segoe UI" panose="020B0502040204020203" pitchFamily="34" charset="0"/>
              </a:rPr>
              <a:t>The device frames represent the common sizes within the three device snap points (phone, tablet, desktops). These are the standard screen sizes that the design team is targeting. Within each frame, the dotted red lines indicate the standard page margins; your UI should fit within these boundaries (though it can scroll off the bottom).</a:t>
            </a:r>
            <a:endParaRPr lang="en-US" sz="1400" dirty="0" smtClean="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r>
              <a:rPr lang="en-US" sz="1400" dirty="0">
                <a:latin typeface="Segoe UI Semibold" panose="020B0702040204020203" pitchFamily="34" charset="0"/>
                <a:cs typeface="Segoe UI Semibold" panose="020B0702040204020203" pitchFamily="34" charset="0"/>
              </a:rPr>
              <a:t>HOW TO BUILD UI</a:t>
            </a: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Start by saving a copy of this deck. Don’t save over the </a:t>
            </a:r>
            <a:r>
              <a:rPr lang="en-US" sz="1400" dirty="0" smtClean="0">
                <a:latin typeface="Segoe UI Semilight" panose="020B0402040204020203" pitchFamily="34" charset="0"/>
                <a:cs typeface="Segoe UI Semilight" panose="020B0402040204020203" pitchFamily="34" charset="0"/>
              </a:rPr>
              <a:t>original!</a:t>
            </a:r>
            <a:endParaRPr lang="en-US" sz="1400" dirty="0">
              <a:latin typeface="Segoe UI Semilight" panose="020B0402040204020203" pitchFamily="34" charset="0"/>
              <a:cs typeface="Segoe UI Semilight" panose="020B0402040204020203" pitchFamily="34" charset="0"/>
            </a:endParaRP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Make sure that you have Visual Studio 2013 Premium or Ultimate installed.</a:t>
            </a: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Go to the Storyboarding tab and open the Storyboard Shapes panel. Import storyboard shapes from the </a:t>
            </a:r>
            <a:r>
              <a:rPr lang="en-US" sz="1400" dirty="0" smtClean="0">
                <a:latin typeface="Segoe UI Semibold" panose="020B0702040204020203" pitchFamily="34" charset="0"/>
                <a:cs typeface="Segoe UI Semibold" panose="020B0702040204020203" pitchFamily="34" charset="0"/>
              </a:rPr>
              <a:t>Storyboard Shapes</a:t>
            </a:r>
            <a:r>
              <a:rPr lang="en-US" sz="1400" dirty="0" smtClean="0">
                <a:latin typeface="Segoe UI Semilight" panose="020B0402040204020203" pitchFamily="34" charset="0"/>
                <a:cs typeface="Segoe UI Semilight" panose="020B0402040204020203" pitchFamily="34" charset="0"/>
              </a:rPr>
              <a:t> directory included in this download.</a:t>
            </a:r>
            <a:endParaRPr lang="en-US" sz="1400" dirty="0">
              <a:latin typeface="Segoe UI Semilight" panose="020B0402040204020203" pitchFamily="34" charset="0"/>
              <a:cs typeface="Segoe UI Semilight" panose="020B0402040204020203" pitchFamily="34" charset="0"/>
            </a:endParaRP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Use the device </a:t>
            </a:r>
            <a:r>
              <a:rPr lang="en-US" sz="1400" dirty="0" smtClean="0">
                <a:latin typeface="Segoe UI Semilight" panose="020B0402040204020203" pitchFamily="34" charset="0"/>
                <a:cs typeface="Segoe UI Semilight" panose="020B0402040204020203" pitchFamily="34" charset="0"/>
              </a:rPr>
              <a:t>frames for whichever devices the app is targeting. </a:t>
            </a:r>
            <a:r>
              <a:rPr lang="en-US" sz="1400" dirty="0">
                <a:latin typeface="Segoe UI Semilight" panose="020B0402040204020203" pitchFamily="34" charset="0"/>
                <a:cs typeface="Segoe UI Semilight" panose="020B0402040204020203" pitchFamily="34" charset="0"/>
              </a:rPr>
              <a:t>Most </a:t>
            </a:r>
            <a:r>
              <a:rPr lang="en-US" sz="1400" dirty="0" smtClean="0">
                <a:latin typeface="Segoe UI Semilight" panose="020B0402040204020203" pitchFamily="34" charset="0"/>
                <a:cs typeface="Segoe UI Semilight" panose="020B0402040204020203" pitchFamily="34" charset="0"/>
              </a:rPr>
              <a:t>Universal Windows Platform </a:t>
            </a:r>
            <a:r>
              <a:rPr lang="en-US" sz="1400" dirty="0">
                <a:latin typeface="Segoe UI Semilight" panose="020B0402040204020203" pitchFamily="34" charset="0"/>
                <a:cs typeface="Segoe UI Semilight" panose="020B0402040204020203" pitchFamily="34" charset="0"/>
              </a:rPr>
              <a:t>apps will </a:t>
            </a:r>
            <a:r>
              <a:rPr lang="en-US" sz="1400" dirty="0" smtClean="0">
                <a:latin typeface="Segoe UI Semilight" panose="020B0402040204020203" pitchFamily="34" charset="0"/>
                <a:cs typeface="Segoe UI Semilight" panose="020B0402040204020203" pitchFamily="34" charset="0"/>
              </a:rPr>
              <a:t>show </a:t>
            </a:r>
            <a:r>
              <a:rPr lang="en-US" sz="1400" dirty="0">
                <a:latin typeface="Segoe UI Semilight" panose="020B0402040204020203" pitchFamily="34" charset="0"/>
                <a:cs typeface="Segoe UI Semilight" panose="020B0402040204020203" pitchFamily="34" charset="0"/>
              </a:rPr>
              <a:t>UI across all three</a:t>
            </a:r>
            <a:r>
              <a:rPr lang="en-US" sz="1400" dirty="0" smtClean="0">
                <a:latin typeface="Segoe UI Semilight" panose="020B0402040204020203" pitchFamily="34" charset="0"/>
                <a:cs typeface="Segoe UI Semilight" panose="020B0402040204020203" pitchFamily="34" charset="0"/>
              </a:rPr>
              <a:t>.</a:t>
            </a: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Turn on Guides from the View tab. </a:t>
            </a:r>
            <a:r>
              <a:rPr lang="en-US" sz="1400" dirty="0">
                <a:latin typeface="Segoe UI Semilight" panose="020B0402040204020203" pitchFamily="34" charset="0"/>
                <a:cs typeface="Segoe UI Semilight" panose="020B0402040204020203" pitchFamily="34" charset="0"/>
              </a:rPr>
              <a:t>Your UI should fall within the </a:t>
            </a:r>
            <a:r>
              <a:rPr lang="en-US" sz="1400" dirty="0" smtClean="0">
                <a:latin typeface="Segoe UI Semilight" panose="020B0402040204020203" pitchFamily="34" charset="0"/>
                <a:cs typeface="Segoe UI Semilight" panose="020B0402040204020203" pitchFamily="34" charset="0"/>
              </a:rPr>
              <a:t>boundaries </a:t>
            </a:r>
            <a:r>
              <a:rPr lang="en-US" sz="1400" dirty="0">
                <a:latin typeface="Segoe UI Semilight" panose="020B0402040204020203" pitchFamily="34" charset="0"/>
                <a:cs typeface="Segoe UI Semilight" panose="020B0402040204020203" pitchFamily="34" charset="0"/>
              </a:rPr>
              <a:t>of the guides.</a:t>
            </a: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Drag the controls you need from Storyboard Shapes into the device frames. Use the type styles and color swatches provided, and refer to the UX guidelines documentation for more about how to put a page together.</a:t>
            </a: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Keep </a:t>
            </a:r>
            <a:r>
              <a:rPr lang="en-US" sz="1400" dirty="0">
                <a:latin typeface="Segoe UI Semilight" panose="020B0402040204020203" pitchFamily="34" charset="0"/>
                <a:cs typeface="Segoe UI Semilight" panose="020B0402040204020203" pitchFamily="34" charset="0"/>
              </a:rPr>
              <a:t>the device frame on the top of the layers so that controls do not overlap. (Labeled “KEEP ON TOP (XXXXX Frame)”)</a:t>
            </a: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When you’ve created your screens, you can export individual slides by </a:t>
            </a:r>
            <a:r>
              <a:rPr lang="en-US" sz="1400" dirty="0" smtClean="0">
                <a:latin typeface="Segoe UI Semilight" panose="020B0402040204020203" pitchFamily="34" charset="0"/>
                <a:cs typeface="Segoe UI Semilight" panose="020B0402040204020203" pitchFamily="34" charset="0"/>
              </a:rPr>
              <a:t>selecting “Save As” (PNG format) </a:t>
            </a:r>
            <a:r>
              <a:rPr lang="en-US" sz="1400" dirty="0">
                <a:latin typeface="Segoe UI Semilight" panose="020B0402040204020203" pitchFamily="34" charset="0"/>
                <a:cs typeface="Segoe UI Semilight" panose="020B0402040204020203" pitchFamily="34" charset="0"/>
              </a:rPr>
              <a:t>and </a:t>
            </a:r>
            <a:r>
              <a:rPr lang="en-US" sz="1400" dirty="0" smtClean="0">
                <a:latin typeface="Segoe UI Semilight" panose="020B0402040204020203" pitchFamily="34" charset="0"/>
                <a:cs typeface="Segoe UI Semilight" panose="020B0402040204020203" pitchFamily="34" charset="0"/>
              </a:rPr>
              <a:t>“</a:t>
            </a:r>
            <a:r>
              <a:rPr lang="en-US" sz="1400" dirty="0">
                <a:latin typeface="Segoe UI Semilight" panose="020B0402040204020203" pitchFamily="34" charset="0"/>
                <a:cs typeface="Segoe UI Semilight" panose="020B0402040204020203" pitchFamily="34" charset="0"/>
              </a:rPr>
              <a:t>J</a:t>
            </a:r>
            <a:r>
              <a:rPr lang="en-US" sz="1400" dirty="0" smtClean="0">
                <a:latin typeface="Segoe UI Semilight" panose="020B0402040204020203" pitchFamily="34" charset="0"/>
                <a:cs typeface="Segoe UI Semilight" panose="020B0402040204020203" pitchFamily="34" charset="0"/>
              </a:rPr>
              <a:t>ust This One</a:t>
            </a:r>
            <a:r>
              <a:rPr lang="en-US" sz="1400" dirty="0">
                <a:latin typeface="Segoe UI Semilight" panose="020B0402040204020203" pitchFamily="34" charset="0"/>
                <a:cs typeface="Segoe UI Semilight" panose="020B0402040204020203" pitchFamily="34" charset="0"/>
              </a:rPr>
              <a:t>” when prompted.</a:t>
            </a:r>
          </a:p>
        </p:txBody>
      </p:sp>
      <p:sp>
        <p:nvSpPr>
          <p:cNvPr id="133" name="CONTROLS"/>
          <p:cNvSpPr txBox="1"/>
          <p:nvPr/>
        </p:nvSpPr>
        <p:spPr>
          <a:xfrm>
            <a:off x="494795" y="2176045"/>
            <a:ext cx="4590872"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How to use the Toolkit </a:t>
            </a:r>
            <a:endParaRPr lang="en-US" sz="3600" dirty="0">
              <a:latin typeface="Segoe UI Light" panose="020B0502040204020203" pitchFamily="34" charset="0"/>
              <a:cs typeface="Segoe UI Light" panose="020B0502040204020203" pitchFamily="34" charset="0"/>
            </a:endParaRPr>
          </a:p>
        </p:txBody>
      </p:sp>
      <p:pic>
        <p:nvPicPr>
          <p:cNvPr id="134" name="Picture 1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9998" y="4057215"/>
            <a:ext cx="1504950" cy="1485900"/>
          </a:xfrm>
          <a:prstGeom prst="rect">
            <a:avLst/>
          </a:prstGeom>
        </p:spPr>
      </p:pic>
      <p:sp>
        <p:nvSpPr>
          <p:cNvPr id="2" name="TextBox 1"/>
          <p:cNvSpPr txBox="1"/>
          <p:nvPr/>
        </p:nvSpPr>
        <p:spPr>
          <a:xfrm>
            <a:off x="12384158" y="2959115"/>
            <a:ext cx="3990061" cy="738664"/>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HELPFUL </a:t>
            </a:r>
            <a:r>
              <a:rPr lang="en-US" sz="1400" dirty="0" smtClean="0">
                <a:latin typeface="Segoe UI Semibold" panose="020B0702040204020203" pitchFamily="34" charset="0"/>
                <a:cs typeface="Segoe UI Semibold" panose="020B0702040204020203" pitchFamily="34" charset="0"/>
              </a:rPr>
              <a:t>TIP</a:t>
            </a:r>
            <a:endParaRPr lang="en-US" sz="1400" dirty="0">
              <a:latin typeface="Segoe UI Semibold" panose="020B0702040204020203" pitchFamily="34" charset="0"/>
              <a:cs typeface="Segoe UI Semibold" panose="020B0702040204020203" pitchFamily="34" charset="0"/>
            </a:endParaRPr>
          </a:p>
          <a:p>
            <a:r>
              <a:rPr lang="en-US" sz="1400" dirty="0" smtClean="0">
                <a:latin typeface="Segoe UI Semilight" panose="020B0402040204020203" pitchFamily="34" charset="0"/>
                <a:cs typeface="Segoe UI Semilight" panose="020B0402040204020203" pitchFamily="34" charset="0"/>
              </a:rPr>
              <a:t>PowerPoint has a layer panel—you can find it under the Editing group in the Home tab.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8783" y="4057215"/>
            <a:ext cx="2362200" cy="4400550"/>
          </a:xfrm>
          <a:prstGeom prst="rect">
            <a:avLst/>
          </a:prstGeom>
        </p:spPr>
      </p:pic>
    </p:spTree>
    <p:extLst>
      <p:ext uri="{BB962C8B-B14F-4D97-AF65-F5344CB8AC3E}">
        <p14:creationId xmlns:p14="http://schemas.microsoft.com/office/powerpoint/2010/main" val="103240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Box 320"/>
          <p:cNvSpPr txBox="1"/>
          <p:nvPr/>
        </p:nvSpPr>
        <p:spPr>
          <a:xfrm>
            <a:off x="511013" y="1343675"/>
            <a:ext cx="4855072" cy="523220"/>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Copy and paste these text elements into your comps to conform to the standard type styles.</a:t>
            </a:r>
            <a:endParaRPr lang="en-US" sz="1400" dirty="0">
              <a:latin typeface="Segoe UI" panose="020B0502040204020203" pitchFamily="34" charset="0"/>
              <a:cs typeface="Segoe UI" panose="020B0502040204020203" pitchFamily="34" charset="0"/>
            </a:endParaRPr>
          </a:p>
        </p:txBody>
      </p:sp>
      <p:sp>
        <p:nvSpPr>
          <p:cNvPr id="320" name="CONTROLS"/>
          <p:cNvSpPr txBox="1"/>
          <p:nvPr/>
        </p:nvSpPr>
        <p:spPr>
          <a:xfrm>
            <a:off x="494795" y="560605"/>
            <a:ext cx="2242602"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Type styles</a:t>
            </a:r>
            <a:endParaRPr lang="en-US" sz="3600" dirty="0">
              <a:latin typeface="Segoe UI Light" panose="020B0502040204020203" pitchFamily="34" charset="0"/>
              <a:cs typeface="Segoe UI Light" panose="020B0502040204020203" pitchFamily="34" charset="0"/>
            </a:endParaRPr>
          </a:p>
        </p:txBody>
      </p:sp>
      <p:sp>
        <p:nvSpPr>
          <p:cNvPr id="2" name="Header"/>
          <p:cNvSpPr txBox="1"/>
          <p:nvPr/>
        </p:nvSpPr>
        <p:spPr>
          <a:xfrm>
            <a:off x="494795" y="2165683"/>
            <a:ext cx="1996059" cy="800219"/>
          </a:xfrm>
          <a:prstGeom prst="rect">
            <a:avLst/>
          </a:prstGeom>
          <a:noFill/>
        </p:spPr>
        <p:txBody>
          <a:bodyPr wrap="none" rtlCol="0">
            <a:spAutoFit/>
          </a:bodyPr>
          <a:lstStyle/>
          <a:p>
            <a:r>
              <a:rPr lang="en-US" sz="4600" dirty="0" smtClean="0">
                <a:latin typeface="Segoe UI Light" panose="020B0502040204020203" pitchFamily="34" charset="0"/>
                <a:cs typeface="Segoe UI Light" panose="020B0502040204020203" pitchFamily="34" charset="0"/>
              </a:rPr>
              <a:t>Header</a:t>
            </a:r>
            <a:endParaRPr lang="en-US" sz="4600" dirty="0">
              <a:latin typeface="Segoe UI Light" panose="020B0502040204020203" pitchFamily="34" charset="0"/>
              <a:cs typeface="Segoe UI Light" panose="020B0502040204020203" pitchFamily="34" charset="0"/>
            </a:endParaRPr>
          </a:p>
        </p:txBody>
      </p:sp>
      <p:sp>
        <p:nvSpPr>
          <p:cNvPr id="5" name="Subheader"/>
          <p:cNvSpPr txBox="1"/>
          <p:nvPr/>
        </p:nvSpPr>
        <p:spPr>
          <a:xfrm>
            <a:off x="494795" y="3148294"/>
            <a:ext cx="2154757" cy="615553"/>
          </a:xfrm>
          <a:prstGeom prst="rect">
            <a:avLst/>
          </a:prstGeom>
          <a:noFill/>
        </p:spPr>
        <p:txBody>
          <a:bodyPr wrap="none" rtlCol="0">
            <a:spAutoFit/>
          </a:bodyPr>
          <a:lstStyle/>
          <a:p>
            <a:r>
              <a:rPr lang="en-US" sz="3400" dirty="0" smtClean="0">
                <a:latin typeface="Segoe UI Light" panose="020B0502040204020203" pitchFamily="34" charset="0"/>
                <a:cs typeface="Segoe UI Light" panose="020B0502040204020203" pitchFamily="34" charset="0"/>
              </a:rPr>
              <a:t>Subheader</a:t>
            </a:r>
            <a:endParaRPr lang="en-US" sz="3400" dirty="0">
              <a:latin typeface="Segoe UI Light" panose="020B0502040204020203" pitchFamily="34" charset="0"/>
              <a:cs typeface="Segoe UI Light" panose="020B0502040204020203" pitchFamily="34" charset="0"/>
            </a:endParaRPr>
          </a:p>
        </p:txBody>
      </p:sp>
      <p:sp>
        <p:nvSpPr>
          <p:cNvPr id="6" name="Title"/>
          <p:cNvSpPr txBox="1"/>
          <p:nvPr/>
        </p:nvSpPr>
        <p:spPr>
          <a:xfrm>
            <a:off x="511012" y="3946239"/>
            <a:ext cx="737702" cy="461665"/>
          </a:xfrm>
          <a:prstGeom prst="rect">
            <a:avLst/>
          </a:prstGeom>
          <a:noFill/>
        </p:spPr>
        <p:txBody>
          <a:bodyPr wrap="none" rtlCol="0">
            <a:spAutoFit/>
          </a:bodyPr>
          <a:lstStyle/>
          <a:p>
            <a:r>
              <a:rPr lang="en-US" sz="2400" dirty="0" smtClean="0">
                <a:latin typeface="Segoe UI Semilight" panose="020B0402040204020203" pitchFamily="34" charset="0"/>
                <a:cs typeface="Segoe UI Semilight" panose="020B0402040204020203" pitchFamily="34" charset="0"/>
              </a:rPr>
              <a:t>Title</a:t>
            </a:r>
            <a:endParaRPr lang="en-US" sz="2400" dirty="0">
              <a:latin typeface="Segoe UI Semilight" panose="020B0402040204020203" pitchFamily="34" charset="0"/>
              <a:cs typeface="Segoe UI Semilight" panose="020B0402040204020203" pitchFamily="34" charset="0"/>
            </a:endParaRPr>
          </a:p>
        </p:txBody>
      </p:sp>
      <p:sp>
        <p:nvSpPr>
          <p:cNvPr id="7" name="Subtitle"/>
          <p:cNvSpPr txBox="1"/>
          <p:nvPr/>
        </p:nvSpPr>
        <p:spPr>
          <a:xfrm>
            <a:off x="511012" y="4590296"/>
            <a:ext cx="1050288" cy="400110"/>
          </a:xfrm>
          <a:prstGeom prst="rect">
            <a:avLst/>
          </a:prstGeom>
          <a:noFill/>
        </p:spPr>
        <p:txBody>
          <a:bodyPr wrap="none" rtlCol="0">
            <a:spAutoFit/>
          </a:bodyPr>
          <a:lstStyle/>
          <a:p>
            <a:r>
              <a:rPr lang="en-US" sz="2000" dirty="0" smtClean="0">
                <a:latin typeface="Segoe UI" panose="020B0502040204020203" pitchFamily="34" charset="0"/>
                <a:cs typeface="Segoe UI" panose="020B0502040204020203" pitchFamily="34" charset="0"/>
              </a:rPr>
              <a:t>Subtitle</a:t>
            </a:r>
            <a:endParaRPr lang="en-US" sz="2000" dirty="0">
              <a:latin typeface="Segoe UI" panose="020B0502040204020203" pitchFamily="34" charset="0"/>
              <a:cs typeface="Segoe UI" panose="020B0502040204020203" pitchFamily="34" charset="0"/>
            </a:endParaRPr>
          </a:p>
        </p:txBody>
      </p:sp>
      <p:sp>
        <p:nvSpPr>
          <p:cNvPr id="8" name="Base"/>
          <p:cNvSpPr txBox="1"/>
          <p:nvPr/>
        </p:nvSpPr>
        <p:spPr>
          <a:xfrm>
            <a:off x="494795" y="5172798"/>
            <a:ext cx="587020" cy="323165"/>
          </a:xfrm>
          <a:prstGeom prst="rect">
            <a:avLst/>
          </a:prstGeom>
          <a:noFill/>
        </p:spPr>
        <p:txBody>
          <a:bodyPr wrap="none" rtlCol="0">
            <a:spAutoFit/>
          </a:bodyPr>
          <a:lstStyle/>
          <a:p>
            <a:r>
              <a:rPr lang="en-US" sz="1500" dirty="0" smtClean="0">
                <a:latin typeface="Segoe UI Semibold" panose="020B0702040204020203" pitchFamily="34" charset="0"/>
                <a:cs typeface="Segoe UI Semibold" panose="020B0702040204020203" pitchFamily="34" charset="0"/>
              </a:rPr>
              <a:t>Base</a:t>
            </a:r>
            <a:endParaRPr lang="en-US" sz="1500" dirty="0">
              <a:latin typeface="Segoe UI Semibold" panose="020B0702040204020203" pitchFamily="34" charset="0"/>
              <a:cs typeface="Segoe UI Semibold" panose="020B0702040204020203" pitchFamily="34" charset="0"/>
            </a:endParaRPr>
          </a:p>
        </p:txBody>
      </p:sp>
      <p:sp>
        <p:nvSpPr>
          <p:cNvPr id="9" name="Body"/>
          <p:cNvSpPr txBox="1"/>
          <p:nvPr/>
        </p:nvSpPr>
        <p:spPr>
          <a:xfrm>
            <a:off x="511012" y="5678355"/>
            <a:ext cx="628698" cy="323165"/>
          </a:xfrm>
          <a:prstGeom prst="rect">
            <a:avLst/>
          </a:prstGeom>
          <a:noFill/>
        </p:spPr>
        <p:txBody>
          <a:bodyPr wrap="none" rtlCol="0">
            <a:spAutoFit/>
          </a:bodyPr>
          <a:lstStyle/>
          <a:p>
            <a:r>
              <a:rPr lang="en-US" sz="1500" dirty="0" smtClean="0">
                <a:latin typeface="Segoe UI" panose="020B0502040204020203" pitchFamily="34" charset="0"/>
                <a:cs typeface="Segoe UI" panose="020B0502040204020203" pitchFamily="34" charset="0"/>
              </a:rPr>
              <a:t>Body</a:t>
            </a:r>
          </a:p>
        </p:txBody>
      </p:sp>
      <p:sp>
        <p:nvSpPr>
          <p:cNvPr id="10" name="Caption"/>
          <p:cNvSpPr txBox="1"/>
          <p:nvPr/>
        </p:nvSpPr>
        <p:spPr>
          <a:xfrm>
            <a:off x="494795" y="6183912"/>
            <a:ext cx="713657" cy="276999"/>
          </a:xfrm>
          <a:prstGeom prst="rect">
            <a:avLst/>
          </a:prstGeom>
          <a:noFill/>
        </p:spPr>
        <p:txBody>
          <a:bodyPr wrap="none" rtlCol="0">
            <a:spAutoFit/>
          </a:bodyPr>
          <a:lstStyle/>
          <a:p>
            <a:r>
              <a:rPr lang="en-US" sz="1200" dirty="0" smtClean="0">
                <a:latin typeface="Segoe UI" panose="020B0502040204020203" pitchFamily="34" charset="0"/>
                <a:cs typeface="Segoe UI" panose="020B0502040204020203" pitchFamily="34" charset="0"/>
              </a:rPr>
              <a:t>Caption</a:t>
            </a:r>
          </a:p>
        </p:txBody>
      </p:sp>
      <p:sp>
        <p:nvSpPr>
          <p:cNvPr id="11" name="TextBox 10"/>
          <p:cNvSpPr txBox="1"/>
          <p:nvPr/>
        </p:nvSpPr>
        <p:spPr>
          <a:xfrm>
            <a:off x="5704644" y="1343675"/>
            <a:ext cx="4855072"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Use these colors for your text and UI elements.</a:t>
            </a:r>
            <a:endParaRPr lang="en-US" sz="1400" dirty="0">
              <a:latin typeface="Segoe UI" panose="020B0502040204020203" pitchFamily="34" charset="0"/>
              <a:cs typeface="Segoe UI" panose="020B0502040204020203" pitchFamily="34" charset="0"/>
            </a:endParaRPr>
          </a:p>
        </p:txBody>
      </p:sp>
      <p:sp>
        <p:nvSpPr>
          <p:cNvPr id="12" name="CONTROLS"/>
          <p:cNvSpPr txBox="1"/>
          <p:nvPr/>
        </p:nvSpPr>
        <p:spPr>
          <a:xfrm>
            <a:off x="5688426" y="560605"/>
            <a:ext cx="3086101"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Color swatches</a:t>
            </a:r>
            <a:endParaRPr lang="en-US" sz="3600" dirty="0">
              <a:latin typeface="Segoe UI Light" panose="020B0502040204020203" pitchFamily="34" charset="0"/>
              <a:cs typeface="Segoe UI Light" panose="020B0502040204020203" pitchFamily="34" charset="0"/>
            </a:endParaRPr>
          </a:p>
        </p:txBody>
      </p:sp>
      <p:sp>
        <p:nvSpPr>
          <p:cNvPr id="3" name="Rectangle 2"/>
          <p:cNvSpPr/>
          <p:nvPr/>
        </p:nvSpPr>
        <p:spPr>
          <a:xfrm>
            <a:off x="5824959" y="2165682"/>
            <a:ext cx="457200" cy="457200"/>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297942" y="2240393"/>
            <a:ext cx="98892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BaseLow</a:t>
            </a:r>
            <a:endParaRPr lang="en-US" sz="1400" dirty="0">
              <a:latin typeface="Segoe UI" panose="020B0502040204020203" pitchFamily="34" charset="0"/>
              <a:cs typeface="Segoe UI" panose="020B0502040204020203" pitchFamily="34" charset="0"/>
            </a:endParaRPr>
          </a:p>
        </p:txBody>
      </p:sp>
      <p:sp>
        <p:nvSpPr>
          <p:cNvPr id="15" name="Rectangle 14"/>
          <p:cNvSpPr/>
          <p:nvPr/>
        </p:nvSpPr>
        <p:spPr>
          <a:xfrm>
            <a:off x="7621683" y="2169174"/>
            <a:ext cx="457200" cy="4572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094666" y="2243885"/>
            <a:ext cx="15480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BaseMediumMid</a:t>
            </a:r>
            <a:endParaRPr lang="en-US" sz="1400" dirty="0">
              <a:latin typeface="Segoe UI" panose="020B0502040204020203" pitchFamily="34" charset="0"/>
              <a:cs typeface="Segoe UI" panose="020B0502040204020203" pitchFamily="34" charset="0"/>
            </a:endParaRPr>
          </a:p>
        </p:txBody>
      </p:sp>
      <p:sp>
        <p:nvSpPr>
          <p:cNvPr id="17" name="Rectangle 16"/>
          <p:cNvSpPr/>
          <p:nvPr/>
        </p:nvSpPr>
        <p:spPr>
          <a:xfrm>
            <a:off x="10088619" y="2165682"/>
            <a:ext cx="457200" cy="4572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0561602" y="2240393"/>
            <a:ext cx="8622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BaseMid</a:t>
            </a:r>
            <a:endParaRPr lang="en-US" sz="1400" dirty="0">
              <a:latin typeface="Segoe UI" panose="020B0502040204020203" pitchFamily="34" charset="0"/>
              <a:cs typeface="Segoe UI" panose="020B0502040204020203" pitchFamily="34" charset="0"/>
            </a:endParaRPr>
          </a:p>
        </p:txBody>
      </p:sp>
      <p:sp>
        <p:nvSpPr>
          <p:cNvPr id="19" name="Rectangle 18"/>
          <p:cNvSpPr/>
          <p:nvPr/>
        </p:nvSpPr>
        <p:spPr>
          <a:xfrm>
            <a:off x="12045433" y="2165682"/>
            <a:ext cx="457200" cy="457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2518415" y="2240393"/>
            <a:ext cx="158248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BaseMediumHigh</a:t>
            </a:r>
            <a:endParaRPr lang="en-US" sz="1400" dirty="0">
              <a:latin typeface="Segoe UI" panose="020B0502040204020203" pitchFamily="34" charset="0"/>
              <a:cs typeface="Segoe UI" panose="020B0502040204020203" pitchFamily="34" charset="0"/>
            </a:endParaRPr>
          </a:p>
        </p:txBody>
      </p:sp>
      <p:sp>
        <p:nvSpPr>
          <p:cNvPr id="23" name="Rectangle 22"/>
          <p:cNvSpPr/>
          <p:nvPr/>
        </p:nvSpPr>
        <p:spPr>
          <a:xfrm>
            <a:off x="14335655" y="2165682"/>
            <a:ext cx="457200" cy="457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14808638" y="2240393"/>
            <a:ext cx="98892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BaseHigh</a:t>
            </a:r>
            <a:endParaRPr lang="en-US" sz="1400" dirty="0">
              <a:latin typeface="Segoe UI" panose="020B0502040204020203" pitchFamily="34" charset="0"/>
              <a:cs typeface="Segoe UI" panose="020B0502040204020203" pitchFamily="34" charset="0"/>
            </a:endParaRPr>
          </a:p>
        </p:txBody>
      </p:sp>
      <p:sp>
        <p:nvSpPr>
          <p:cNvPr id="35" name="Rectangle 34"/>
          <p:cNvSpPr/>
          <p:nvPr/>
        </p:nvSpPr>
        <p:spPr>
          <a:xfrm>
            <a:off x="5824959" y="2915495"/>
            <a:ext cx="457200" cy="457200"/>
          </a:xfrm>
          <a:prstGeom prst="rect">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6297942" y="2990206"/>
            <a:ext cx="98892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ListHover</a:t>
            </a:r>
            <a:endParaRPr lang="en-US" sz="1400" dirty="0">
              <a:latin typeface="Segoe UI" panose="020B0502040204020203" pitchFamily="34" charset="0"/>
              <a:cs typeface="Segoe UI" panose="020B0502040204020203" pitchFamily="34" charset="0"/>
            </a:endParaRPr>
          </a:p>
        </p:txBody>
      </p:sp>
      <p:sp>
        <p:nvSpPr>
          <p:cNvPr id="37" name="Rectangle 36"/>
          <p:cNvSpPr/>
          <p:nvPr/>
        </p:nvSpPr>
        <p:spPr>
          <a:xfrm>
            <a:off x="7636718" y="2918987"/>
            <a:ext cx="457200" cy="457200"/>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8109701" y="2993698"/>
            <a:ext cx="15480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 Press</a:t>
            </a:r>
            <a:endParaRPr lang="en-US" sz="1400" dirty="0">
              <a:latin typeface="Segoe UI" panose="020B0502040204020203" pitchFamily="34" charset="0"/>
              <a:cs typeface="Segoe UI" panose="020B0502040204020203" pitchFamily="34" charset="0"/>
            </a:endParaRPr>
          </a:p>
        </p:txBody>
      </p:sp>
      <p:sp>
        <p:nvSpPr>
          <p:cNvPr id="39" name="Rectangle 38"/>
          <p:cNvSpPr/>
          <p:nvPr/>
        </p:nvSpPr>
        <p:spPr>
          <a:xfrm>
            <a:off x="10088619" y="2915495"/>
            <a:ext cx="457200" cy="457200"/>
          </a:xfrm>
          <a:prstGeom prst="rect">
            <a:avLst/>
          </a:prstGeom>
          <a:solidFill>
            <a:srgbClr val="0078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10561601" y="2990206"/>
            <a:ext cx="1316201"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ListSelectRest</a:t>
            </a:r>
            <a:endParaRPr lang="en-US" sz="1400" dirty="0">
              <a:latin typeface="Segoe UI" panose="020B0502040204020203" pitchFamily="34" charset="0"/>
              <a:cs typeface="Segoe UI" panose="020B0502040204020203" pitchFamily="34" charset="0"/>
            </a:endParaRPr>
          </a:p>
        </p:txBody>
      </p:sp>
      <p:sp>
        <p:nvSpPr>
          <p:cNvPr id="41" name="Rectangle 40"/>
          <p:cNvSpPr/>
          <p:nvPr/>
        </p:nvSpPr>
        <p:spPr>
          <a:xfrm>
            <a:off x="12045433" y="2915495"/>
            <a:ext cx="457200" cy="457200"/>
          </a:xfrm>
          <a:prstGeom prst="rect">
            <a:avLst/>
          </a:prstGeom>
          <a:solidFill>
            <a:srgbClr val="0078D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12518415" y="2990206"/>
            <a:ext cx="158248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ListSelectHover</a:t>
            </a:r>
            <a:endParaRPr lang="en-US" sz="1400" dirty="0">
              <a:latin typeface="Segoe UI" panose="020B0502040204020203" pitchFamily="34" charset="0"/>
              <a:cs typeface="Segoe UI" panose="020B0502040204020203" pitchFamily="34" charset="0"/>
            </a:endParaRPr>
          </a:p>
        </p:txBody>
      </p:sp>
      <p:sp>
        <p:nvSpPr>
          <p:cNvPr id="43" name="Rectangle 42"/>
          <p:cNvSpPr/>
          <p:nvPr/>
        </p:nvSpPr>
        <p:spPr>
          <a:xfrm>
            <a:off x="14335655" y="2915495"/>
            <a:ext cx="457200" cy="457200"/>
          </a:xfrm>
          <a:prstGeom prst="rect">
            <a:avLst/>
          </a:prstGeom>
          <a:solidFill>
            <a:srgbClr val="0078D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14808638" y="2990206"/>
            <a:ext cx="1403686"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ListSelectPress</a:t>
            </a:r>
            <a:endParaRPr lang="en-US" sz="1400" dirty="0">
              <a:latin typeface="Segoe UI" panose="020B0502040204020203" pitchFamily="34" charset="0"/>
              <a:cs typeface="Segoe UI" panose="020B0502040204020203" pitchFamily="34" charset="0"/>
            </a:endParaRPr>
          </a:p>
        </p:txBody>
      </p:sp>
      <p:sp>
        <p:nvSpPr>
          <p:cNvPr id="50" name="Rectangle 49"/>
          <p:cNvSpPr/>
          <p:nvPr/>
        </p:nvSpPr>
        <p:spPr>
          <a:xfrm>
            <a:off x="5824959" y="3665308"/>
            <a:ext cx="457200" cy="4572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6297942" y="3740019"/>
            <a:ext cx="1403686"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AccentHigh</a:t>
            </a:r>
            <a:endParaRPr lang="en-US" sz="1400" dirty="0">
              <a:latin typeface="Segoe UI" panose="020B0502040204020203" pitchFamily="34" charset="0"/>
              <a:cs typeface="Segoe UI" panose="020B0502040204020203" pitchFamily="34" charset="0"/>
            </a:endParaRPr>
          </a:p>
        </p:txBody>
      </p:sp>
      <p:sp>
        <p:nvSpPr>
          <p:cNvPr id="52" name="Rectangle 51"/>
          <p:cNvSpPr/>
          <p:nvPr/>
        </p:nvSpPr>
        <p:spPr>
          <a:xfrm>
            <a:off x="5824959" y="4415121"/>
            <a:ext cx="457200" cy="457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6297942" y="4489832"/>
            <a:ext cx="1175833"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ChromeLow</a:t>
            </a:r>
            <a:endParaRPr lang="en-US" sz="1400" dirty="0">
              <a:latin typeface="Segoe UI" panose="020B0502040204020203" pitchFamily="34" charset="0"/>
              <a:cs typeface="Segoe UI" panose="020B0502040204020203" pitchFamily="34" charset="0"/>
            </a:endParaRPr>
          </a:p>
        </p:txBody>
      </p:sp>
      <p:sp>
        <p:nvSpPr>
          <p:cNvPr id="54" name="Rectangle 53"/>
          <p:cNvSpPr/>
          <p:nvPr/>
        </p:nvSpPr>
        <p:spPr>
          <a:xfrm>
            <a:off x="7636718" y="4418613"/>
            <a:ext cx="457200" cy="4572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8109700" y="4493324"/>
            <a:ext cx="1904987"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ChromeMediumMid</a:t>
            </a:r>
            <a:endParaRPr lang="en-US" sz="1400" dirty="0">
              <a:latin typeface="Segoe UI" panose="020B0502040204020203" pitchFamily="34" charset="0"/>
              <a:cs typeface="Segoe UI" panose="020B0502040204020203" pitchFamily="34" charset="0"/>
            </a:endParaRPr>
          </a:p>
        </p:txBody>
      </p:sp>
      <p:sp>
        <p:nvSpPr>
          <p:cNvPr id="57" name="TextBox 56"/>
          <p:cNvSpPr txBox="1"/>
          <p:nvPr/>
        </p:nvSpPr>
        <p:spPr>
          <a:xfrm>
            <a:off x="10561601" y="4489832"/>
            <a:ext cx="1163040"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ChromeMid</a:t>
            </a:r>
            <a:endParaRPr lang="en-US" sz="1400" dirty="0">
              <a:latin typeface="Segoe UI" panose="020B0502040204020203" pitchFamily="34" charset="0"/>
              <a:cs typeface="Segoe UI" panose="020B0502040204020203" pitchFamily="34" charset="0"/>
            </a:endParaRPr>
          </a:p>
        </p:txBody>
      </p:sp>
      <p:sp>
        <p:nvSpPr>
          <p:cNvPr id="58" name="Rectangle 57"/>
          <p:cNvSpPr/>
          <p:nvPr/>
        </p:nvSpPr>
        <p:spPr>
          <a:xfrm>
            <a:off x="12045433" y="4415121"/>
            <a:ext cx="457200" cy="4572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2518415" y="4489832"/>
            <a:ext cx="158248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ChromeHigh</a:t>
            </a:r>
            <a:endParaRPr lang="en-US" sz="1400" dirty="0">
              <a:latin typeface="Segoe UI" panose="020B0502040204020203" pitchFamily="34" charset="0"/>
              <a:cs typeface="Segoe UI" panose="020B0502040204020203" pitchFamily="34" charset="0"/>
            </a:endParaRPr>
          </a:p>
        </p:txBody>
      </p:sp>
      <p:sp>
        <p:nvSpPr>
          <p:cNvPr id="60" name="Rectangle 59"/>
          <p:cNvSpPr/>
          <p:nvPr/>
        </p:nvSpPr>
        <p:spPr>
          <a:xfrm>
            <a:off x="14335655" y="4415121"/>
            <a:ext cx="457200" cy="457200"/>
          </a:xfrm>
          <a:prstGeom prst="rect">
            <a:avLst/>
          </a:prstGeom>
          <a:solidFill>
            <a:srgbClr val="1F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14808638" y="4489832"/>
            <a:ext cx="1521078"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ChromeContrast</a:t>
            </a:r>
            <a:endParaRPr lang="en-US" sz="1400" dirty="0">
              <a:latin typeface="Segoe UI" panose="020B0502040204020203" pitchFamily="34" charset="0"/>
              <a:cs typeface="Segoe UI" panose="020B0502040204020203" pitchFamily="34" charset="0"/>
            </a:endParaRPr>
          </a:p>
        </p:txBody>
      </p:sp>
      <p:sp>
        <p:nvSpPr>
          <p:cNvPr id="62" name="Rectangle 61"/>
          <p:cNvSpPr/>
          <p:nvPr/>
        </p:nvSpPr>
        <p:spPr>
          <a:xfrm>
            <a:off x="10088618" y="4415119"/>
            <a:ext cx="457200" cy="4572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5704644" y="1782521"/>
            <a:ext cx="1580882" cy="307777"/>
          </a:xfrm>
          <a:prstGeom prst="rect">
            <a:avLst/>
          </a:prstGeom>
          <a:noFill/>
        </p:spPr>
        <p:txBody>
          <a:bodyPr wrap="none" rtlCol="0">
            <a:spAutoFit/>
          </a:bodyPr>
          <a:lstStyle/>
          <a:p>
            <a:r>
              <a:rPr lang="en-US" sz="1400" b="1" dirty="0" smtClean="0">
                <a:solidFill>
                  <a:srgbClr val="0078D2"/>
                </a:solidFill>
                <a:latin typeface="Segoe UI" panose="020B0502040204020203" pitchFamily="34" charset="0"/>
                <a:cs typeface="Segoe UI" panose="020B0502040204020203" pitchFamily="34" charset="0"/>
              </a:rPr>
              <a:t>RESPECT THEME</a:t>
            </a:r>
            <a:endParaRPr lang="en-US" sz="1400" b="1" dirty="0">
              <a:solidFill>
                <a:srgbClr val="0078D2"/>
              </a:solidFill>
              <a:latin typeface="Segoe UI" panose="020B0502040204020203" pitchFamily="34" charset="0"/>
              <a:cs typeface="Segoe UI" panose="020B0502040204020203" pitchFamily="34" charset="0"/>
            </a:endParaRPr>
          </a:p>
        </p:txBody>
      </p:sp>
      <p:sp>
        <p:nvSpPr>
          <p:cNvPr id="64" name="Rectangle 63"/>
          <p:cNvSpPr/>
          <p:nvPr/>
        </p:nvSpPr>
        <p:spPr>
          <a:xfrm>
            <a:off x="5808741" y="5614644"/>
            <a:ext cx="457200" cy="45720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6281724" y="5689355"/>
            <a:ext cx="1192051"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BaseWhite</a:t>
            </a:r>
            <a:endParaRPr lang="en-US" sz="1400" dirty="0">
              <a:latin typeface="Segoe UI" panose="020B0502040204020203" pitchFamily="34" charset="0"/>
              <a:cs typeface="Segoe UI" panose="020B0502040204020203" pitchFamily="34" charset="0"/>
            </a:endParaRPr>
          </a:p>
        </p:txBody>
      </p:sp>
      <p:sp>
        <p:nvSpPr>
          <p:cNvPr id="66" name="Rectangle 65"/>
          <p:cNvSpPr/>
          <p:nvPr/>
        </p:nvSpPr>
        <p:spPr>
          <a:xfrm>
            <a:off x="7620500" y="5618136"/>
            <a:ext cx="457200" cy="457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8093483" y="5692847"/>
            <a:ext cx="15480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BaseBlack</a:t>
            </a:r>
            <a:endParaRPr lang="en-US" sz="1400" dirty="0">
              <a:latin typeface="Segoe UI" panose="020B0502040204020203" pitchFamily="34" charset="0"/>
              <a:cs typeface="Segoe UI" panose="020B0502040204020203" pitchFamily="34" charset="0"/>
            </a:endParaRPr>
          </a:p>
        </p:txBody>
      </p:sp>
      <p:sp>
        <p:nvSpPr>
          <p:cNvPr id="68" name="TextBox 67"/>
          <p:cNvSpPr txBox="1"/>
          <p:nvPr/>
        </p:nvSpPr>
        <p:spPr>
          <a:xfrm>
            <a:off x="5688426" y="5231483"/>
            <a:ext cx="2325508" cy="307777"/>
          </a:xfrm>
          <a:prstGeom prst="rect">
            <a:avLst/>
          </a:prstGeom>
          <a:noFill/>
        </p:spPr>
        <p:txBody>
          <a:bodyPr wrap="none" rtlCol="0">
            <a:spAutoFit/>
          </a:bodyPr>
          <a:lstStyle/>
          <a:p>
            <a:r>
              <a:rPr lang="en-US" sz="1400" b="1" dirty="0" smtClean="0">
                <a:solidFill>
                  <a:srgbClr val="0078D2"/>
                </a:solidFill>
                <a:latin typeface="Segoe UI" panose="020B0502040204020203" pitchFamily="34" charset="0"/>
                <a:cs typeface="Segoe UI" panose="020B0502040204020203" pitchFamily="34" charset="0"/>
              </a:rPr>
              <a:t>DO NOT RESPECT THEME</a:t>
            </a:r>
            <a:endParaRPr lang="en-US" sz="1400" b="1" dirty="0">
              <a:solidFill>
                <a:srgbClr val="0078D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057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4156" y="295904"/>
            <a:ext cx="1638300" cy="1333500"/>
          </a:xfrm>
          <a:prstGeom prst="rect">
            <a:avLst/>
          </a:prstGeom>
        </p:spPr>
      </p:pic>
      <p:sp>
        <p:nvSpPr>
          <p:cNvPr id="3" name="Rectangle 2"/>
          <p:cNvSpPr>
            <a:spLocks noChangeAspect="1"/>
          </p:cNvSpPr>
          <p:nvPr>
            <p:custDataLst>
              <p:custData r:id="rId1"/>
            </p:custDataLst>
          </p:nvPr>
        </p:nvSpPr>
        <p:spPr>
          <a:xfrm>
            <a:off x="7263606" y="1830387"/>
            <a:ext cx="2819400" cy="301752"/>
          </a:xfrm>
          <a:prstGeom prst="rect">
            <a:avLst/>
          </a:prstGeom>
          <a:noFill/>
          <a:ln w="2540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ChangeAspect="1"/>
          </p:cNvSpPr>
          <p:nvPr>
            <p:custDataLst>
              <p:custData r:id="rId2"/>
            </p:custDataLst>
          </p:nvPr>
        </p:nvSpPr>
        <p:spPr>
          <a:xfrm>
            <a:off x="7263606" y="2363852"/>
            <a:ext cx="2819400" cy="301752"/>
          </a:xfrm>
          <a:prstGeom prst="rect">
            <a:avLst/>
          </a:prstGeom>
          <a:noFill/>
          <a:ln w="2540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custDataLst>
              <p:custData r:id="rId3"/>
            </p:custDataLst>
          </p:nvPr>
        </p:nvGrpSpPr>
        <p:grpSpPr>
          <a:xfrm>
            <a:off x="7263606" y="2897187"/>
            <a:ext cx="2819400" cy="301752"/>
            <a:chOff x="7322040" y="2707574"/>
            <a:chExt cx="1143000" cy="301752"/>
          </a:xfrm>
        </p:grpSpPr>
        <p:sp>
          <p:nvSpPr>
            <p:cNvPr id="6" name="Rectangle 5"/>
            <p:cNvSpPr/>
            <p:nvPr/>
          </p:nvSpPr>
          <p:spPr>
            <a:xfrm>
              <a:off x="7322040" y="2707574"/>
              <a:ext cx="1143000" cy="30175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94554" y="2727644"/>
              <a:ext cx="646922" cy="261610"/>
            </a:xfrm>
            <a:prstGeom prst="rect">
              <a:avLst/>
            </a:prstGeom>
            <a:noFill/>
          </p:spPr>
          <p:txBody>
            <a:bodyPr wrap="square" rtlCol="0">
              <a:spAutoFit/>
            </a:bodyPr>
            <a:lstStyle/>
            <a:p>
              <a:pPr algn="ctr"/>
              <a:r>
                <a:rPr lang="en-US" sz="1100" dirty="0" smtClean="0">
                  <a:latin typeface="Segoe UI" panose="020B0502040204020203" pitchFamily="34" charset="0"/>
                  <a:cs typeface="Segoe UI" panose="020B0502040204020203" pitchFamily="34" charset="0"/>
                </a:rPr>
                <a:t>Login</a:t>
              </a:r>
              <a:endParaRPr lang="en-US" sz="1100"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48512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custDataLst>
              <p:custData r:id="rId1"/>
            </p:custDataLst>
          </p:nvPr>
        </p:nvGrpSpPr>
        <p:grpSpPr>
          <a:xfrm>
            <a:off x="330200" y="306388"/>
            <a:ext cx="454818" cy="2743200"/>
            <a:chOff x="8435734" y="1241425"/>
            <a:chExt cx="454818" cy="2743200"/>
          </a:xfrm>
        </p:grpSpPr>
        <p:grpSp>
          <p:nvGrpSpPr>
            <p:cNvPr id="3" name="Group 2"/>
            <p:cNvGrpSpPr/>
            <p:nvPr>
              <p:custDataLst>
                <p:custData r:id="rId2"/>
              </p:custDataLst>
            </p:nvPr>
          </p:nvGrpSpPr>
          <p:grpSpPr>
            <a:xfrm>
              <a:off x="8435734" y="1241425"/>
              <a:ext cx="454818" cy="2743200"/>
              <a:chOff x="7009587" y="1271588"/>
              <a:chExt cx="454818" cy="2743200"/>
            </a:xfrm>
          </p:grpSpPr>
          <p:sp>
            <p:nvSpPr>
              <p:cNvPr id="9" name="Rectangle 8"/>
              <p:cNvSpPr/>
              <p:nvPr/>
            </p:nvSpPr>
            <p:spPr>
              <a:xfrm>
                <a:off x="7009587" y="1271588"/>
                <a:ext cx="454818" cy="27432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7132444" y="1445013"/>
                <a:ext cx="201168" cy="107969"/>
                <a:chOff x="7353282" y="1441608"/>
                <a:chExt cx="201168" cy="107969"/>
              </a:xfrm>
            </p:grpSpPr>
            <p:cxnSp>
              <p:nvCxnSpPr>
                <p:cNvPr id="11" name="Straight Connector 10"/>
                <p:cNvCxnSpPr/>
                <p:nvPr/>
              </p:nvCxnSpPr>
              <p:spPr>
                <a:xfrm>
                  <a:off x="7353282" y="1441608"/>
                  <a:ext cx="201168" cy="0"/>
                </a:xfrm>
                <a:prstGeom prst="line">
                  <a:avLst/>
                </a:prstGeom>
                <a:ln w="15875">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53282" y="1495592"/>
                  <a:ext cx="201168" cy="0"/>
                </a:xfrm>
                <a:prstGeom prst="line">
                  <a:avLst/>
                </a:prstGeom>
                <a:ln w="15875">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53282" y="1549577"/>
                  <a:ext cx="201168" cy="0"/>
                </a:xfrm>
                <a:prstGeom prst="line">
                  <a:avLst/>
                </a:prstGeom>
                <a:ln w="15875">
                  <a:solidFill>
                    <a:srgbClr val="212121"/>
                  </a:solidFill>
                </a:ln>
              </p:spPr>
              <p:style>
                <a:lnRef idx="1">
                  <a:schemeClr val="accent1"/>
                </a:lnRef>
                <a:fillRef idx="0">
                  <a:schemeClr val="accent1"/>
                </a:fillRef>
                <a:effectRef idx="0">
                  <a:schemeClr val="accent1"/>
                </a:effectRef>
                <a:fontRef idx="minor">
                  <a:schemeClr val="tx1"/>
                </a:fontRef>
              </p:style>
            </p:cxnSp>
          </p:grpSp>
        </p:grpSp>
        <p:grpSp>
          <p:nvGrpSpPr>
            <p:cNvPr id="4" name="Group 3"/>
            <p:cNvGrpSpPr/>
            <p:nvPr/>
          </p:nvGrpSpPr>
          <p:grpSpPr>
            <a:xfrm>
              <a:off x="8583206" y="1853844"/>
              <a:ext cx="159874" cy="1507318"/>
              <a:chOff x="8234919" y="1829535"/>
              <a:chExt cx="159874" cy="1507318"/>
            </a:xfrm>
          </p:grpSpPr>
          <p:sp>
            <p:nvSpPr>
              <p:cNvPr id="5" name="Freeform 5"/>
              <p:cNvSpPr>
                <a:spLocks noEditPoints="1"/>
              </p:cNvSpPr>
              <p:nvPr/>
            </p:nvSpPr>
            <p:spPr bwMode="auto">
              <a:xfrm>
                <a:off x="8246238" y="1829535"/>
                <a:ext cx="140525" cy="154782"/>
              </a:xfrm>
              <a:custGeom>
                <a:avLst/>
                <a:gdLst>
                  <a:gd name="T0" fmla="*/ 47 w 56"/>
                  <a:gd name="T1" fmla="*/ 16 h 64"/>
                  <a:gd name="T2" fmla="*/ 54 w 56"/>
                  <a:gd name="T3" fmla="*/ 25 h 64"/>
                  <a:gd name="T4" fmla="*/ 56 w 56"/>
                  <a:gd name="T5" fmla="*/ 36 h 64"/>
                  <a:gd name="T6" fmla="*/ 55 w 56"/>
                  <a:gd name="T7" fmla="*/ 43 h 64"/>
                  <a:gd name="T8" fmla="*/ 52 w 56"/>
                  <a:gd name="T9" fmla="*/ 50 h 64"/>
                  <a:gd name="T10" fmla="*/ 48 w 56"/>
                  <a:gd name="T11" fmla="*/ 56 h 64"/>
                  <a:gd name="T12" fmla="*/ 42 w 56"/>
                  <a:gd name="T13" fmla="*/ 60 h 64"/>
                  <a:gd name="T14" fmla="*/ 35 w 56"/>
                  <a:gd name="T15" fmla="*/ 63 h 64"/>
                  <a:gd name="T16" fmla="*/ 28 w 56"/>
                  <a:gd name="T17" fmla="*/ 64 h 64"/>
                  <a:gd name="T18" fmla="*/ 21 w 56"/>
                  <a:gd name="T19" fmla="*/ 63 h 64"/>
                  <a:gd name="T20" fmla="*/ 14 w 56"/>
                  <a:gd name="T21" fmla="*/ 60 h 64"/>
                  <a:gd name="T22" fmla="*/ 8 w 56"/>
                  <a:gd name="T23" fmla="*/ 56 h 64"/>
                  <a:gd name="T24" fmla="*/ 4 w 56"/>
                  <a:gd name="T25" fmla="*/ 50 h 64"/>
                  <a:gd name="T26" fmla="*/ 1 w 56"/>
                  <a:gd name="T27" fmla="*/ 43 h 64"/>
                  <a:gd name="T28" fmla="*/ 0 w 56"/>
                  <a:gd name="T29" fmla="*/ 36 h 64"/>
                  <a:gd name="T30" fmla="*/ 1 w 56"/>
                  <a:gd name="T31" fmla="*/ 29 h 64"/>
                  <a:gd name="T32" fmla="*/ 3 w 56"/>
                  <a:gd name="T33" fmla="*/ 23 h 64"/>
                  <a:gd name="T34" fmla="*/ 7 w 56"/>
                  <a:gd name="T35" fmla="*/ 18 h 64"/>
                  <a:gd name="T36" fmla="*/ 12 w 56"/>
                  <a:gd name="T37" fmla="*/ 13 h 64"/>
                  <a:gd name="T38" fmla="*/ 17 w 56"/>
                  <a:gd name="T39" fmla="*/ 10 h 64"/>
                  <a:gd name="T40" fmla="*/ 24 w 56"/>
                  <a:gd name="T41" fmla="*/ 8 h 64"/>
                  <a:gd name="T42" fmla="*/ 24 w 56"/>
                  <a:gd name="T43" fmla="*/ 4 h 64"/>
                  <a:gd name="T44" fmla="*/ 16 w 56"/>
                  <a:gd name="T45" fmla="*/ 4 h 64"/>
                  <a:gd name="T46" fmla="*/ 16 w 56"/>
                  <a:gd name="T47" fmla="*/ 0 h 64"/>
                  <a:gd name="T48" fmla="*/ 36 w 56"/>
                  <a:gd name="T49" fmla="*/ 0 h 64"/>
                  <a:gd name="T50" fmla="*/ 36 w 56"/>
                  <a:gd name="T51" fmla="*/ 4 h 64"/>
                  <a:gd name="T52" fmla="*/ 28 w 56"/>
                  <a:gd name="T53" fmla="*/ 4 h 64"/>
                  <a:gd name="T54" fmla="*/ 28 w 56"/>
                  <a:gd name="T55" fmla="*/ 8 h 64"/>
                  <a:gd name="T56" fmla="*/ 36 w 56"/>
                  <a:gd name="T57" fmla="*/ 9 h 64"/>
                  <a:gd name="T58" fmla="*/ 44 w 56"/>
                  <a:gd name="T59" fmla="*/ 13 h 64"/>
                  <a:gd name="T60" fmla="*/ 51 w 56"/>
                  <a:gd name="T61" fmla="*/ 7 h 64"/>
                  <a:gd name="T62" fmla="*/ 53 w 56"/>
                  <a:gd name="T63" fmla="*/ 9 h 64"/>
                  <a:gd name="T64" fmla="*/ 47 w 56"/>
                  <a:gd name="T65" fmla="*/ 16 h 64"/>
                  <a:gd name="T66" fmla="*/ 28 w 56"/>
                  <a:gd name="T67" fmla="*/ 60 h 64"/>
                  <a:gd name="T68" fmla="*/ 37 w 56"/>
                  <a:gd name="T69" fmla="*/ 58 h 64"/>
                  <a:gd name="T70" fmla="*/ 45 w 56"/>
                  <a:gd name="T71" fmla="*/ 53 h 64"/>
                  <a:gd name="T72" fmla="*/ 50 w 56"/>
                  <a:gd name="T73" fmla="*/ 45 h 64"/>
                  <a:gd name="T74" fmla="*/ 52 w 56"/>
                  <a:gd name="T75" fmla="*/ 36 h 64"/>
                  <a:gd name="T76" fmla="*/ 50 w 56"/>
                  <a:gd name="T77" fmla="*/ 27 h 64"/>
                  <a:gd name="T78" fmla="*/ 45 w 56"/>
                  <a:gd name="T79" fmla="*/ 19 h 64"/>
                  <a:gd name="T80" fmla="*/ 37 w 56"/>
                  <a:gd name="T81" fmla="*/ 14 h 64"/>
                  <a:gd name="T82" fmla="*/ 28 w 56"/>
                  <a:gd name="T83" fmla="*/ 12 h 64"/>
                  <a:gd name="T84" fmla="*/ 19 w 56"/>
                  <a:gd name="T85" fmla="*/ 14 h 64"/>
                  <a:gd name="T86" fmla="*/ 11 w 56"/>
                  <a:gd name="T87" fmla="*/ 19 h 64"/>
                  <a:gd name="T88" fmla="*/ 6 w 56"/>
                  <a:gd name="T89" fmla="*/ 27 h 64"/>
                  <a:gd name="T90" fmla="*/ 4 w 56"/>
                  <a:gd name="T91" fmla="*/ 36 h 64"/>
                  <a:gd name="T92" fmla="*/ 6 w 56"/>
                  <a:gd name="T93" fmla="*/ 45 h 64"/>
                  <a:gd name="T94" fmla="*/ 11 w 56"/>
                  <a:gd name="T95" fmla="*/ 53 h 64"/>
                  <a:gd name="T96" fmla="*/ 19 w 56"/>
                  <a:gd name="T97" fmla="*/ 58 h 64"/>
                  <a:gd name="T98" fmla="*/ 28 w 56"/>
                  <a:gd name="T99" fmla="*/ 60 h 64"/>
                  <a:gd name="T100" fmla="*/ 40 w 56"/>
                  <a:gd name="T101" fmla="*/ 36 h 64"/>
                  <a:gd name="T102" fmla="*/ 40 w 56"/>
                  <a:gd name="T103" fmla="*/ 40 h 64"/>
                  <a:gd name="T104" fmla="*/ 24 w 56"/>
                  <a:gd name="T105" fmla="*/ 40 h 64"/>
                  <a:gd name="T106" fmla="*/ 24 w 56"/>
                  <a:gd name="T107" fmla="*/ 20 h 64"/>
                  <a:gd name="T108" fmla="*/ 28 w 56"/>
                  <a:gd name="T109" fmla="*/ 20 h 64"/>
                  <a:gd name="T110" fmla="*/ 28 w 56"/>
                  <a:gd name="T111" fmla="*/ 36 h 64"/>
                  <a:gd name="T112" fmla="*/ 40 w 56"/>
                  <a:gd name="T113"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6" h="64">
                    <a:moveTo>
                      <a:pt x="47" y="16"/>
                    </a:moveTo>
                    <a:cubicBezTo>
                      <a:pt x="50" y="18"/>
                      <a:pt x="52" y="22"/>
                      <a:pt x="54" y="25"/>
                    </a:cubicBezTo>
                    <a:cubicBezTo>
                      <a:pt x="55" y="28"/>
                      <a:pt x="56" y="32"/>
                      <a:pt x="56" y="36"/>
                    </a:cubicBezTo>
                    <a:cubicBezTo>
                      <a:pt x="56" y="39"/>
                      <a:pt x="56" y="41"/>
                      <a:pt x="55" y="43"/>
                    </a:cubicBezTo>
                    <a:cubicBezTo>
                      <a:pt x="54" y="46"/>
                      <a:pt x="53" y="48"/>
                      <a:pt x="52" y="50"/>
                    </a:cubicBezTo>
                    <a:cubicBezTo>
                      <a:pt x="51" y="52"/>
                      <a:pt x="49" y="54"/>
                      <a:pt x="48" y="56"/>
                    </a:cubicBezTo>
                    <a:cubicBezTo>
                      <a:pt x="46" y="57"/>
                      <a:pt x="44" y="59"/>
                      <a:pt x="42" y="60"/>
                    </a:cubicBezTo>
                    <a:cubicBezTo>
                      <a:pt x="40" y="61"/>
                      <a:pt x="38" y="62"/>
                      <a:pt x="35" y="63"/>
                    </a:cubicBezTo>
                    <a:cubicBezTo>
                      <a:pt x="33" y="64"/>
                      <a:pt x="31" y="64"/>
                      <a:pt x="28" y="64"/>
                    </a:cubicBezTo>
                    <a:cubicBezTo>
                      <a:pt x="25" y="64"/>
                      <a:pt x="23" y="64"/>
                      <a:pt x="21" y="63"/>
                    </a:cubicBezTo>
                    <a:cubicBezTo>
                      <a:pt x="18" y="62"/>
                      <a:pt x="16" y="61"/>
                      <a:pt x="14" y="60"/>
                    </a:cubicBezTo>
                    <a:cubicBezTo>
                      <a:pt x="12" y="59"/>
                      <a:pt x="10" y="57"/>
                      <a:pt x="8" y="56"/>
                    </a:cubicBezTo>
                    <a:cubicBezTo>
                      <a:pt x="7" y="54"/>
                      <a:pt x="5" y="52"/>
                      <a:pt x="4" y="50"/>
                    </a:cubicBezTo>
                    <a:cubicBezTo>
                      <a:pt x="3" y="48"/>
                      <a:pt x="2" y="46"/>
                      <a:pt x="1" y="43"/>
                    </a:cubicBezTo>
                    <a:cubicBezTo>
                      <a:pt x="0" y="41"/>
                      <a:pt x="0" y="39"/>
                      <a:pt x="0" y="36"/>
                    </a:cubicBezTo>
                    <a:cubicBezTo>
                      <a:pt x="0" y="34"/>
                      <a:pt x="0" y="31"/>
                      <a:pt x="1" y="29"/>
                    </a:cubicBezTo>
                    <a:cubicBezTo>
                      <a:pt x="1" y="27"/>
                      <a:pt x="2" y="25"/>
                      <a:pt x="3" y="23"/>
                    </a:cubicBezTo>
                    <a:cubicBezTo>
                      <a:pt x="4" y="21"/>
                      <a:pt x="5" y="19"/>
                      <a:pt x="7" y="18"/>
                    </a:cubicBezTo>
                    <a:cubicBezTo>
                      <a:pt x="8" y="16"/>
                      <a:pt x="10" y="15"/>
                      <a:pt x="12" y="13"/>
                    </a:cubicBezTo>
                    <a:cubicBezTo>
                      <a:pt x="13" y="12"/>
                      <a:pt x="15" y="11"/>
                      <a:pt x="17" y="10"/>
                    </a:cubicBezTo>
                    <a:cubicBezTo>
                      <a:pt x="20" y="9"/>
                      <a:pt x="22" y="9"/>
                      <a:pt x="24" y="8"/>
                    </a:cubicBezTo>
                    <a:cubicBezTo>
                      <a:pt x="24" y="4"/>
                      <a:pt x="24" y="4"/>
                      <a:pt x="24" y="4"/>
                    </a:cubicBezTo>
                    <a:cubicBezTo>
                      <a:pt x="16" y="4"/>
                      <a:pt x="16" y="4"/>
                      <a:pt x="16" y="4"/>
                    </a:cubicBezTo>
                    <a:cubicBezTo>
                      <a:pt x="16" y="0"/>
                      <a:pt x="16" y="0"/>
                      <a:pt x="16" y="0"/>
                    </a:cubicBezTo>
                    <a:cubicBezTo>
                      <a:pt x="36" y="0"/>
                      <a:pt x="36" y="0"/>
                      <a:pt x="36" y="0"/>
                    </a:cubicBezTo>
                    <a:cubicBezTo>
                      <a:pt x="36" y="4"/>
                      <a:pt x="36" y="4"/>
                      <a:pt x="36" y="4"/>
                    </a:cubicBezTo>
                    <a:cubicBezTo>
                      <a:pt x="28" y="4"/>
                      <a:pt x="28" y="4"/>
                      <a:pt x="28" y="4"/>
                    </a:cubicBezTo>
                    <a:cubicBezTo>
                      <a:pt x="28" y="8"/>
                      <a:pt x="28" y="8"/>
                      <a:pt x="28" y="8"/>
                    </a:cubicBezTo>
                    <a:cubicBezTo>
                      <a:pt x="31" y="8"/>
                      <a:pt x="34" y="8"/>
                      <a:pt x="36" y="9"/>
                    </a:cubicBezTo>
                    <a:cubicBezTo>
                      <a:pt x="39" y="10"/>
                      <a:pt x="42" y="11"/>
                      <a:pt x="44" y="13"/>
                    </a:cubicBezTo>
                    <a:cubicBezTo>
                      <a:pt x="51" y="7"/>
                      <a:pt x="51" y="7"/>
                      <a:pt x="51" y="7"/>
                    </a:cubicBezTo>
                    <a:cubicBezTo>
                      <a:pt x="53" y="9"/>
                      <a:pt x="53" y="9"/>
                      <a:pt x="53" y="9"/>
                    </a:cubicBezTo>
                    <a:lnTo>
                      <a:pt x="47" y="16"/>
                    </a:lnTo>
                    <a:close/>
                    <a:moveTo>
                      <a:pt x="28" y="60"/>
                    </a:moveTo>
                    <a:cubicBezTo>
                      <a:pt x="31" y="60"/>
                      <a:pt x="34" y="59"/>
                      <a:pt x="37" y="58"/>
                    </a:cubicBezTo>
                    <a:cubicBezTo>
                      <a:pt x="40" y="57"/>
                      <a:pt x="43" y="55"/>
                      <a:pt x="45" y="53"/>
                    </a:cubicBezTo>
                    <a:cubicBezTo>
                      <a:pt x="47" y="51"/>
                      <a:pt x="49" y="48"/>
                      <a:pt x="50" y="45"/>
                    </a:cubicBezTo>
                    <a:cubicBezTo>
                      <a:pt x="51" y="42"/>
                      <a:pt x="52" y="39"/>
                      <a:pt x="52" y="36"/>
                    </a:cubicBezTo>
                    <a:cubicBezTo>
                      <a:pt x="52" y="33"/>
                      <a:pt x="51" y="30"/>
                      <a:pt x="50" y="27"/>
                    </a:cubicBezTo>
                    <a:cubicBezTo>
                      <a:pt x="49" y="24"/>
                      <a:pt x="47" y="21"/>
                      <a:pt x="45" y="19"/>
                    </a:cubicBezTo>
                    <a:cubicBezTo>
                      <a:pt x="43" y="17"/>
                      <a:pt x="40" y="15"/>
                      <a:pt x="37" y="14"/>
                    </a:cubicBezTo>
                    <a:cubicBezTo>
                      <a:pt x="34" y="13"/>
                      <a:pt x="31" y="12"/>
                      <a:pt x="28" y="12"/>
                    </a:cubicBezTo>
                    <a:cubicBezTo>
                      <a:pt x="25" y="12"/>
                      <a:pt x="22" y="13"/>
                      <a:pt x="19" y="14"/>
                    </a:cubicBezTo>
                    <a:cubicBezTo>
                      <a:pt x="16" y="15"/>
                      <a:pt x="13" y="17"/>
                      <a:pt x="11" y="19"/>
                    </a:cubicBezTo>
                    <a:cubicBezTo>
                      <a:pt x="9" y="21"/>
                      <a:pt x="7" y="24"/>
                      <a:pt x="6" y="27"/>
                    </a:cubicBezTo>
                    <a:cubicBezTo>
                      <a:pt x="5" y="30"/>
                      <a:pt x="4" y="33"/>
                      <a:pt x="4" y="36"/>
                    </a:cubicBezTo>
                    <a:cubicBezTo>
                      <a:pt x="4" y="39"/>
                      <a:pt x="5" y="42"/>
                      <a:pt x="6" y="45"/>
                    </a:cubicBezTo>
                    <a:cubicBezTo>
                      <a:pt x="7" y="48"/>
                      <a:pt x="9" y="51"/>
                      <a:pt x="11" y="53"/>
                    </a:cubicBezTo>
                    <a:cubicBezTo>
                      <a:pt x="13" y="55"/>
                      <a:pt x="16" y="57"/>
                      <a:pt x="19" y="58"/>
                    </a:cubicBezTo>
                    <a:cubicBezTo>
                      <a:pt x="22" y="59"/>
                      <a:pt x="25" y="60"/>
                      <a:pt x="28" y="60"/>
                    </a:cubicBezTo>
                    <a:close/>
                    <a:moveTo>
                      <a:pt x="40" y="36"/>
                    </a:moveTo>
                    <a:cubicBezTo>
                      <a:pt x="40" y="40"/>
                      <a:pt x="40" y="40"/>
                      <a:pt x="40" y="40"/>
                    </a:cubicBezTo>
                    <a:cubicBezTo>
                      <a:pt x="24" y="40"/>
                      <a:pt x="24" y="40"/>
                      <a:pt x="24" y="40"/>
                    </a:cubicBezTo>
                    <a:cubicBezTo>
                      <a:pt x="24" y="20"/>
                      <a:pt x="24" y="20"/>
                      <a:pt x="24" y="20"/>
                    </a:cubicBezTo>
                    <a:cubicBezTo>
                      <a:pt x="28" y="20"/>
                      <a:pt x="28" y="20"/>
                      <a:pt x="28" y="20"/>
                    </a:cubicBezTo>
                    <a:cubicBezTo>
                      <a:pt x="28" y="36"/>
                      <a:pt x="28" y="36"/>
                      <a:pt x="28" y="36"/>
                    </a:cubicBezTo>
                    <a:lnTo>
                      <a:pt x="40" y="36"/>
                    </a:lnTo>
                    <a:close/>
                  </a:path>
                </a:pathLst>
              </a:cu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p:nvSpPr>
            <p:spPr bwMode="auto">
              <a:xfrm>
                <a:off x="8234919" y="2286530"/>
                <a:ext cx="159874" cy="153764"/>
              </a:xfrm>
              <a:custGeom>
                <a:avLst/>
                <a:gdLst>
                  <a:gd name="T0" fmla="*/ 64 w 64"/>
                  <a:gd name="T1" fmla="*/ 10 h 64"/>
                  <a:gd name="T2" fmla="*/ 63 w 64"/>
                  <a:gd name="T3" fmla="*/ 14 h 64"/>
                  <a:gd name="T4" fmla="*/ 61 w 64"/>
                  <a:gd name="T5" fmla="*/ 18 h 64"/>
                  <a:gd name="T6" fmla="*/ 20 w 64"/>
                  <a:gd name="T7" fmla="*/ 59 h 64"/>
                  <a:gd name="T8" fmla="*/ 0 w 64"/>
                  <a:gd name="T9" fmla="*/ 64 h 64"/>
                  <a:gd name="T10" fmla="*/ 5 w 64"/>
                  <a:gd name="T11" fmla="*/ 44 h 64"/>
                  <a:gd name="T12" fmla="*/ 46 w 64"/>
                  <a:gd name="T13" fmla="*/ 3 h 64"/>
                  <a:gd name="T14" fmla="*/ 50 w 64"/>
                  <a:gd name="T15" fmla="*/ 1 h 64"/>
                  <a:gd name="T16" fmla="*/ 54 w 64"/>
                  <a:gd name="T17" fmla="*/ 0 h 64"/>
                  <a:gd name="T18" fmla="*/ 58 w 64"/>
                  <a:gd name="T19" fmla="*/ 1 h 64"/>
                  <a:gd name="T20" fmla="*/ 61 w 64"/>
                  <a:gd name="T21" fmla="*/ 3 h 64"/>
                  <a:gd name="T22" fmla="*/ 63 w 64"/>
                  <a:gd name="T23" fmla="*/ 6 h 64"/>
                  <a:gd name="T24" fmla="*/ 64 w 64"/>
                  <a:gd name="T25" fmla="*/ 10 h 64"/>
                  <a:gd name="T26" fmla="*/ 6 w 64"/>
                  <a:gd name="T27" fmla="*/ 59 h 64"/>
                  <a:gd name="T28" fmla="*/ 16 w 64"/>
                  <a:gd name="T29" fmla="*/ 56 h 64"/>
                  <a:gd name="T30" fmla="*/ 15 w 64"/>
                  <a:gd name="T31" fmla="*/ 53 h 64"/>
                  <a:gd name="T32" fmla="*/ 13 w 64"/>
                  <a:gd name="T33" fmla="*/ 51 h 64"/>
                  <a:gd name="T34" fmla="*/ 11 w 64"/>
                  <a:gd name="T35" fmla="*/ 49 h 64"/>
                  <a:gd name="T36" fmla="*/ 8 w 64"/>
                  <a:gd name="T37" fmla="*/ 48 h 64"/>
                  <a:gd name="T38" fmla="*/ 6 w 64"/>
                  <a:gd name="T39" fmla="*/ 59 h 64"/>
                  <a:gd name="T40" fmla="*/ 10 w 64"/>
                  <a:gd name="T41" fmla="*/ 45 h 64"/>
                  <a:gd name="T42" fmla="*/ 16 w 64"/>
                  <a:gd name="T43" fmla="*/ 48 h 64"/>
                  <a:gd name="T44" fmla="*/ 19 w 64"/>
                  <a:gd name="T45" fmla="*/ 54 h 64"/>
                  <a:gd name="T46" fmla="*/ 53 w 64"/>
                  <a:gd name="T47" fmla="*/ 20 h 64"/>
                  <a:gd name="T48" fmla="*/ 44 w 64"/>
                  <a:gd name="T49" fmla="*/ 11 h 64"/>
                  <a:gd name="T50" fmla="*/ 10 w 64"/>
                  <a:gd name="T51" fmla="*/ 45 h 64"/>
                  <a:gd name="T52" fmla="*/ 56 w 64"/>
                  <a:gd name="T53" fmla="*/ 17 h 64"/>
                  <a:gd name="T54" fmla="*/ 58 w 64"/>
                  <a:gd name="T55" fmla="*/ 16 h 64"/>
                  <a:gd name="T56" fmla="*/ 59 w 64"/>
                  <a:gd name="T57" fmla="*/ 14 h 64"/>
                  <a:gd name="T58" fmla="*/ 60 w 64"/>
                  <a:gd name="T59" fmla="*/ 13 h 64"/>
                  <a:gd name="T60" fmla="*/ 60 w 64"/>
                  <a:gd name="T61" fmla="*/ 11 h 64"/>
                  <a:gd name="T62" fmla="*/ 59 w 64"/>
                  <a:gd name="T63" fmla="*/ 8 h 64"/>
                  <a:gd name="T64" fmla="*/ 58 w 64"/>
                  <a:gd name="T65" fmla="*/ 6 h 64"/>
                  <a:gd name="T66" fmla="*/ 56 w 64"/>
                  <a:gd name="T67" fmla="*/ 5 h 64"/>
                  <a:gd name="T68" fmla="*/ 54 w 64"/>
                  <a:gd name="T69" fmla="*/ 4 h 64"/>
                  <a:gd name="T70" fmla="*/ 51 w 64"/>
                  <a:gd name="T71" fmla="*/ 4 h 64"/>
                  <a:gd name="T72" fmla="*/ 50 w 64"/>
                  <a:gd name="T73" fmla="*/ 5 h 64"/>
                  <a:gd name="T74" fmla="*/ 48 w 64"/>
                  <a:gd name="T75" fmla="*/ 7 h 64"/>
                  <a:gd name="T76" fmla="*/ 47 w 64"/>
                  <a:gd name="T77" fmla="*/ 8 h 64"/>
                  <a:gd name="T78" fmla="*/ 56 w 64"/>
                  <a:gd name="T79" fmla="*/ 1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4">
                    <a:moveTo>
                      <a:pt x="64" y="10"/>
                    </a:moveTo>
                    <a:cubicBezTo>
                      <a:pt x="64" y="12"/>
                      <a:pt x="64" y="13"/>
                      <a:pt x="63" y="14"/>
                    </a:cubicBezTo>
                    <a:cubicBezTo>
                      <a:pt x="63" y="16"/>
                      <a:pt x="62" y="17"/>
                      <a:pt x="61" y="18"/>
                    </a:cubicBezTo>
                    <a:cubicBezTo>
                      <a:pt x="20" y="59"/>
                      <a:pt x="20" y="59"/>
                      <a:pt x="20" y="59"/>
                    </a:cubicBezTo>
                    <a:cubicBezTo>
                      <a:pt x="0" y="64"/>
                      <a:pt x="0" y="64"/>
                      <a:pt x="0" y="64"/>
                    </a:cubicBezTo>
                    <a:cubicBezTo>
                      <a:pt x="5" y="44"/>
                      <a:pt x="5" y="44"/>
                      <a:pt x="5" y="44"/>
                    </a:cubicBezTo>
                    <a:cubicBezTo>
                      <a:pt x="46" y="3"/>
                      <a:pt x="46" y="3"/>
                      <a:pt x="46" y="3"/>
                    </a:cubicBezTo>
                    <a:cubicBezTo>
                      <a:pt x="47" y="2"/>
                      <a:pt x="48" y="1"/>
                      <a:pt x="50" y="1"/>
                    </a:cubicBezTo>
                    <a:cubicBezTo>
                      <a:pt x="51" y="0"/>
                      <a:pt x="52" y="0"/>
                      <a:pt x="54" y="0"/>
                    </a:cubicBezTo>
                    <a:cubicBezTo>
                      <a:pt x="55" y="0"/>
                      <a:pt x="56" y="0"/>
                      <a:pt x="58" y="1"/>
                    </a:cubicBezTo>
                    <a:cubicBezTo>
                      <a:pt x="59" y="1"/>
                      <a:pt x="60" y="2"/>
                      <a:pt x="61" y="3"/>
                    </a:cubicBezTo>
                    <a:cubicBezTo>
                      <a:pt x="62" y="4"/>
                      <a:pt x="63" y="5"/>
                      <a:pt x="63" y="6"/>
                    </a:cubicBezTo>
                    <a:cubicBezTo>
                      <a:pt x="64" y="8"/>
                      <a:pt x="64" y="9"/>
                      <a:pt x="64" y="10"/>
                    </a:cubicBezTo>
                    <a:close/>
                    <a:moveTo>
                      <a:pt x="6" y="59"/>
                    </a:moveTo>
                    <a:cubicBezTo>
                      <a:pt x="16" y="56"/>
                      <a:pt x="16" y="56"/>
                      <a:pt x="16" y="56"/>
                    </a:cubicBezTo>
                    <a:cubicBezTo>
                      <a:pt x="16" y="55"/>
                      <a:pt x="15" y="54"/>
                      <a:pt x="15" y="53"/>
                    </a:cubicBezTo>
                    <a:cubicBezTo>
                      <a:pt x="14" y="52"/>
                      <a:pt x="14" y="52"/>
                      <a:pt x="13" y="51"/>
                    </a:cubicBezTo>
                    <a:cubicBezTo>
                      <a:pt x="12" y="50"/>
                      <a:pt x="12" y="50"/>
                      <a:pt x="11" y="49"/>
                    </a:cubicBezTo>
                    <a:cubicBezTo>
                      <a:pt x="10" y="49"/>
                      <a:pt x="9" y="48"/>
                      <a:pt x="8" y="48"/>
                    </a:cubicBezTo>
                    <a:lnTo>
                      <a:pt x="6" y="59"/>
                    </a:lnTo>
                    <a:close/>
                    <a:moveTo>
                      <a:pt x="10" y="45"/>
                    </a:moveTo>
                    <a:cubicBezTo>
                      <a:pt x="12" y="45"/>
                      <a:pt x="14" y="47"/>
                      <a:pt x="16" y="48"/>
                    </a:cubicBezTo>
                    <a:cubicBezTo>
                      <a:pt x="17" y="50"/>
                      <a:pt x="19" y="52"/>
                      <a:pt x="19" y="54"/>
                    </a:cubicBezTo>
                    <a:cubicBezTo>
                      <a:pt x="53" y="20"/>
                      <a:pt x="53" y="20"/>
                      <a:pt x="53" y="20"/>
                    </a:cubicBezTo>
                    <a:cubicBezTo>
                      <a:pt x="44" y="11"/>
                      <a:pt x="44" y="11"/>
                      <a:pt x="44" y="11"/>
                    </a:cubicBezTo>
                    <a:lnTo>
                      <a:pt x="10" y="45"/>
                    </a:lnTo>
                    <a:close/>
                    <a:moveTo>
                      <a:pt x="56" y="17"/>
                    </a:moveTo>
                    <a:cubicBezTo>
                      <a:pt x="57" y="17"/>
                      <a:pt x="57" y="16"/>
                      <a:pt x="58" y="16"/>
                    </a:cubicBezTo>
                    <a:cubicBezTo>
                      <a:pt x="58" y="15"/>
                      <a:pt x="58" y="15"/>
                      <a:pt x="59" y="14"/>
                    </a:cubicBezTo>
                    <a:cubicBezTo>
                      <a:pt x="59" y="14"/>
                      <a:pt x="59" y="13"/>
                      <a:pt x="60" y="13"/>
                    </a:cubicBezTo>
                    <a:cubicBezTo>
                      <a:pt x="60" y="12"/>
                      <a:pt x="60" y="11"/>
                      <a:pt x="60" y="11"/>
                    </a:cubicBezTo>
                    <a:cubicBezTo>
                      <a:pt x="60" y="10"/>
                      <a:pt x="60" y="9"/>
                      <a:pt x="59" y="8"/>
                    </a:cubicBezTo>
                    <a:cubicBezTo>
                      <a:pt x="59" y="7"/>
                      <a:pt x="59" y="7"/>
                      <a:pt x="58" y="6"/>
                    </a:cubicBezTo>
                    <a:cubicBezTo>
                      <a:pt x="57" y="5"/>
                      <a:pt x="57" y="5"/>
                      <a:pt x="56" y="5"/>
                    </a:cubicBezTo>
                    <a:cubicBezTo>
                      <a:pt x="55" y="4"/>
                      <a:pt x="54" y="4"/>
                      <a:pt x="54" y="4"/>
                    </a:cubicBezTo>
                    <a:cubicBezTo>
                      <a:pt x="53" y="4"/>
                      <a:pt x="52" y="4"/>
                      <a:pt x="51" y="4"/>
                    </a:cubicBezTo>
                    <a:cubicBezTo>
                      <a:pt x="51" y="5"/>
                      <a:pt x="50" y="5"/>
                      <a:pt x="50" y="5"/>
                    </a:cubicBezTo>
                    <a:cubicBezTo>
                      <a:pt x="49" y="6"/>
                      <a:pt x="49" y="6"/>
                      <a:pt x="48" y="7"/>
                    </a:cubicBezTo>
                    <a:cubicBezTo>
                      <a:pt x="48" y="7"/>
                      <a:pt x="47" y="7"/>
                      <a:pt x="47" y="8"/>
                    </a:cubicBezTo>
                    <a:lnTo>
                      <a:pt x="56" y="17"/>
                    </a:lnTo>
                    <a:close/>
                  </a:path>
                </a:pathLst>
              </a:cu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p:nvSpPr>
            <p:spPr bwMode="auto">
              <a:xfrm>
                <a:off x="8246238" y="2742340"/>
                <a:ext cx="140525" cy="154782"/>
              </a:xfrm>
              <a:custGeom>
                <a:avLst/>
                <a:gdLst>
                  <a:gd name="T0" fmla="*/ 38 w 56"/>
                  <a:gd name="T1" fmla="*/ 38 h 64"/>
                  <a:gd name="T2" fmla="*/ 45 w 56"/>
                  <a:gd name="T3" fmla="*/ 42 h 64"/>
                  <a:gd name="T4" fmla="*/ 51 w 56"/>
                  <a:gd name="T5" fmla="*/ 48 h 64"/>
                  <a:gd name="T6" fmla="*/ 55 w 56"/>
                  <a:gd name="T7" fmla="*/ 55 h 64"/>
                  <a:gd name="T8" fmla="*/ 56 w 56"/>
                  <a:gd name="T9" fmla="*/ 64 h 64"/>
                  <a:gd name="T10" fmla="*/ 52 w 56"/>
                  <a:gd name="T11" fmla="*/ 64 h 64"/>
                  <a:gd name="T12" fmla="*/ 50 w 56"/>
                  <a:gd name="T13" fmla="*/ 54 h 64"/>
                  <a:gd name="T14" fmla="*/ 45 w 56"/>
                  <a:gd name="T15" fmla="*/ 47 h 64"/>
                  <a:gd name="T16" fmla="*/ 38 w 56"/>
                  <a:gd name="T17" fmla="*/ 42 h 64"/>
                  <a:gd name="T18" fmla="*/ 28 w 56"/>
                  <a:gd name="T19" fmla="*/ 40 h 64"/>
                  <a:gd name="T20" fmla="*/ 22 w 56"/>
                  <a:gd name="T21" fmla="*/ 41 h 64"/>
                  <a:gd name="T22" fmla="*/ 16 w 56"/>
                  <a:gd name="T23" fmla="*/ 43 h 64"/>
                  <a:gd name="T24" fmla="*/ 11 w 56"/>
                  <a:gd name="T25" fmla="*/ 47 h 64"/>
                  <a:gd name="T26" fmla="*/ 7 w 56"/>
                  <a:gd name="T27" fmla="*/ 52 h 64"/>
                  <a:gd name="T28" fmla="*/ 5 w 56"/>
                  <a:gd name="T29" fmla="*/ 58 h 64"/>
                  <a:gd name="T30" fmla="*/ 4 w 56"/>
                  <a:gd name="T31" fmla="*/ 64 h 64"/>
                  <a:gd name="T32" fmla="*/ 0 w 56"/>
                  <a:gd name="T33" fmla="*/ 64 h 64"/>
                  <a:gd name="T34" fmla="*/ 1 w 56"/>
                  <a:gd name="T35" fmla="*/ 55 h 64"/>
                  <a:gd name="T36" fmla="*/ 5 w 56"/>
                  <a:gd name="T37" fmla="*/ 48 h 64"/>
                  <a:gd name="T38" fmla="*/ 11 w 56"/>
                  <a:gd name="T39" fmla="*/ 42 h 64"/>
                  <a:gd name="T40" fmla="*/ 19 w 56"/>
                  <a:gd name="T41" fmla="*/ 38 h 64"/>
                  <a:gd name="T42" fmla="*/ 14 w 56"/>
                  <a:gd name="T43" fmla="*/ 34 h 64"/>
                  <a:gd name="T44" fmla="*/ 11 w 56"/>
                  <a:gd name="T45" fmla="*/ 30 h 64"/>
                  <a:gd name="T46" fmla="*/ 9 w 56"/>
                  <a:gd name="T47" fmla="*/ 25 h 64"/>
                  <a:gd name="T48" fmla="*/ 8 w 56"/>
                  <a:gd name="T49" fmla="*/ 20 h 64"/>
                  <a:gd name="T50" fmla="*/ 10 w 56"/>
                  <a:gd name="T51" fmla="*/ 12 h 64"/>
                  <a:gd name="T52" fmla="*/ 14 w 56"/>
                  <a:gd name="T53" fmla="*/ 6 h 64"/>
                  <a:gd name="T54" fmla="*/ 20 w 56"/>
                  <a:gd name="T55" fmla="*/ 2 h 64"/>
                  <a:gd name="T56" fmla="*/ 28 w 56"/>
                  <a:gd name="T57" fmla="*/ 0 h 64"/>
                  <a:gd name="T58" fmla="*/ 36 w 56"/>
                  <a:gd name="T59" fmla="*/ 2 h 64"/>
                  <a:gd name="T60" fmla="*/ 42 w 56"/>
                  <a:gd name="T61" fmla="*/ 6 h 64"/>
                  <a:gd name="T62" fmla="*/ 46 w 56"/>
                  <a:gd name="T63" fmla="*/ 12 h 64"/>
                  <a:gd name="T64" fmla="*/ 48 w 56"/>
                  <a:gd name="T65" fmla="*/ 20 h 64"/>
                  <a:gd name="T66" fmla="*/ 47 w 56"/>
                  <a:gd name="T67" fmla="*/ 25 h 64"/>
                  <a:gd name="T68" fmla="*/ 45 w 56"/>
                  <a:gd name="T69" fmla="*/ 30 h 64"/>
                  <a:gd name="T70" fmla="*/ 42 w 56"/>
                  <a:gd name="T71" fmla="*/ 34 h 64"/>
                  <a:gd name="T72" fmla="*/ 38 w 56"/>
                  <a:gd name="T73" fmla="*/ 38 h 64"/>
                  <a:gd name="T74" fmla="*/ 12 w 56"/>
                  <a:gd name="T75" fmla="*/ 20 h 64"/>
                  <a:gd name="T76" fmla="*/ 13 w 56"/>
                  <a:gd name="T77" fmla="*/ 26 h 64"/>
                  <a:gd name="T78" fmla="*/ 17 w 56"/>
                  <a:gd name="T79" fmla="*/ 31 h 64"/>
                  <a:gd name="T80" fmla="*/ 22 w 56"/>
                  <a:gd name="T81" fmla="*/ 35 h 64"/>
                  <a:gd name="T82" fmla="*/ 28 w 56"/>
                  <a:gd name="T83" fmla="*/ 36 h 64"/>
                  <a:gd name="T84" fmla="*/ 34 w 56"/>
                  <a:gd name="T85" fmla="*/ 35 h 64"/>
                  <a:gd name="T86" fmla="*/ 39 w 56"/>
                  <a:gd name="T87" fmla="*/ 31 h 64"/>
                  <a:gd name="T88" fmla="*/ 43 w 56"/>
                  <a:gd name="T89" fmla="*/ 26 h 64"/>
                  <a:gd name="T90" fmla="*/ 44 w 56"/>
                  <a:gd name="T91" fmla="*/ 20 h 64"/>
                  <a:gd name="T92" fmla="*/ 43 w 56"/>
                  <a:gd name="T93" fmla="*/ 14 h 64"/>
                  <a:gd name="T94" fmla="*/ 39 w 56"/>
                  <a:gd name="T95" fmla="*/ 9 h 64"/>
                  <a:gd name="T96" fmla="*/ 34 w 56"/>
                  <a:gd name="T97" fmla="*/ 5 h 64"/>
                  <a:gd name="T98" fmla="*/ 28 w 56"/>
                  <a:gd name="T99" fmla="*/ 4 h 64"/>
                  <a:gd name="T100" fmla="*/ 22 w 56"/>
                  <a:gd name="T101" fmla="*/ 5 h 64"/>
                  <a:gd name="T102" fmla="*/ 17 w 56"/>
                  <a:gd name="T103" fmla="*/ 9 h 64"/>
                  <a:gd name="T104" fmla="*/ 13 w 56"/>
                  <a:gd name="T105" fmla="*/ 14 h 64"/>
                  <a:gd name="T106" fmla="*/ 12 w 56"/>
                  <a:gd name="T107"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 h="64">
                    <a:moveTo>
                      <a:pt x="38" y="38"/>
                    </a:moveTo>
                    <a:cubicBezTo>
                      <a:pt x="40" y="39"/>
                      <a:pt x="43" y="40"/>
                      <a:pt x="45" y="42"/>
                    </a:cubicBezTo>
                    <a:cubicBezTo>
                      <a:pt x="48" y="43"/>
                      <a:pt x="49" y="46"/>
                      <a:pt x="51" y="48"/>
                    </a:cubicBezTo>
                    <a:cubicBezTo>
                      <a:pt x="53" y="50"/>
                      <a:pt x="54" y="53"/>
                      <a:pt x="55" y="55"/>
                    </a:cubicBezTo>
                    <a:cubicBezTo>
                      <a:pt x="56" y="58"/>
                      <a:pt x="56" y="61"/>
                      <a:pt x="56" y="64"/>
                    </a:cubicBezTo>
                    <a:cubicBezTo>
                      <a:pt x="52" y="64"/>
                      <a:pt x="52" y="64"/>
                      <a:pt x="52" y="64"/>
                    </a:cubicBezTo>
                    <a:cubicBezTo>
                      <a:pt x="52" y="61"/>
                      <a:pt x="51" y="57"/>
                      <a:pt x="50" y="54"/>
                    </a:cubicBezTo>
                    <a:cubicBezTo>
                      <a:pt x="49" y="52"/>
                      <a:pt x="47" y="49"/>
                      <a:pt x="45" y="47"/>
                    </a:cubicBezTo>
                    <a:cubicBezTo>
                      <a:pt x="43" y="45"/>
                      <a:pt x="40" y="43"/>
                      <a:pt x="38" y="42"/>
                    </a:cubicBezTo>
                    <a:cubicBezTo>
                      <a:pt x="35" y="41"/>
                      <a:pt x="31" y="40"/>
                      <a:pt x="28" y="40"/>
                    </a:cubicBezTo>
                    <a:cubicBezTo>
                      <a:pt x="26" y="40"/>
                      <a:pt x="24" y="40"/>
                      <a:pt x="22" y="41"/>
                    </a:cubicBezTo>
                    <a:cubicBezTo>
                      <a:pt x="20" y="41"/>
                      <a:pt x="18" y="42"/>
                      <a:pt x="16" y="43"/>
                    </a:cubicBezTo>
                    <a:cubicBezTo>
                      <a:pt x="14" y="44"/>
                      <a:pt x="12" y="46"/>
                      <a:pt x="11" y="47"/>
                    </a:cubicBezTo>
                    <a:cubicBezTo>
                      <a:pt x="10" y="48"/>
                      <a:pt x="8" y="50"/>
                      <a:pt x="7" y="52"/>
                    </a:cubicBezTo>
                    <a:cubicBezTo>
                      <a:pt x="6" y="54"/>
                      <a:pt x="5" y="56"/>
                      <a:pt x="5" y="58"/>
                    </a:cubicBezTo>
                    <a:cubicBezTo>
                      <a:pt x="4" y="60"/>
                      <a:pt x="4" y="62"/>
                      <a:pt x="4" y="64"/>
                    </a:cubicBezTo>
                    <a:cubicBezTo>
                      <a:pt x="0" y="64"/>
                      <a:pt x="0" y="64"/>
                      <a:pt x="0" y="64"/>
                    </a:cubicBezTo>
                    <a:cubicBezTo>
                      <a:pt x="0" y="61"/>
                      <a:pt x="0" y="58"/>
                      <a:pt x="1" y="55"/>
                    </a:cubicBezTo>
                    <a:cubicBezTo>
                      <a:pt x="2" y="53"/>
                      <a:pt x="3" y="50"/>
                      <a:pt x="5" y="48"/>
                    </a:cubicBezTo>
                    <a:cubicBezTo>
                      <a:pt x="7" y="46"/>
                      <a:pt x="9" y="44"/>
                      <a:pt x="11" y="42"/>
                    </a:cubicBezTo>
                    <a:cubicBezTo>
                      <a:pt x="13" y="40"/>
                      <a:pt x="16" y="39"/>
                      <a:pt x="19" y="38"/>
                    </a:cubicBezTo>
                    <a:cubicBezTo>
                      <a:pt x="17" y="37"/>
                      <a:pt x="15" y="36"/>
                      <a:pt x="14" y="34"/>
                    </a:cubicBezTo>
                    <a:cubicBezTo>
                      <a:pt x="13" y="33"/>
                      <a:pt x="12" y="32"/>
                      <a:pt x="11" y="30"/>
                    </a:cubicBezTo>
                    <a:cubicBezTo>
                      <a:pt x="10" y="29"/>
                      <a:pt x="9" y="27"/>
                      <a:pt x="9" y="25"/>
                    </a:cubicBezTo>
                    <a:cubicBezTo>
                      <a:pt x="8" y="24"/>
                      <a:pt x="8" y="22"/>
                      <a:pt x="8" y="20"/>
                    </a:cubicBezTo>
                    <a:cubicBezTo>
                      <a:pt x="8" y="17"/>
                      <a:pt x="9" y="15"/>
                      <a:pt x="10" y="12"/>
                    </a:cubicBezTo>
                    <a:cubicBezTo>
                      <a:pt x="11" y="10"/>
                      <a:pt x="12" y="8"/>
                      <a:pt x="14" y="6"/>
                    </a:cubicBezTo>
                    <a:cubicBezTo>
                      <a:pt x="16" y="4"/>
                      <a:pt x="18" y="3"/>
                      <a:pt x="20" y="2"/>
                    </a:cubicBezTo>
                    <a:cubicBezTo>
                      <a:pt x="23" y="1"/>
                      <a:pt x="25" y="0"/>
                      <a:pt x="28" y="0"/>
                    </a:cubicBezTo>
                    <a:cubicBezTo>
                      <a:pt x="31" y="0"/>
                      <a:pt x="33" y="1"/>
                      <a:pt x="36" y="2"/>
                    </a:cubicBezTo>
                    <a:cubicBezTo>
                      <a:pt x="38" y="3"/>
                      <a:pt x="40" y="4"/>
                      <a:pt x="42" y="6"/>
                    </a:cubicBezTo>
                    <a:cubicBezTo>
                      <a:pt x="44" y="8"/>
                      <a:pt x="45" y="10"/>
                      <a:pt x="46" y="12"/>
                    </a:cubicBezTo>
                    <a:cubicBezTo>
                      <a:pt x="47" y="15"/>
                      <a:pt x="48" y="17"/>
                      <a:pt x="48" y="20"/>
                    </a:cubicBezTo>
                    <a:cubicBezTo>
                      <a:pt x="48" y="22"/>
                      <a:pt x="48" y="24"/>
                      <a:pt x="47" y="25"/>
                    </a:cubicBezTo>
                    <a:cubicBezTo>
                      <a:pt x="47" y="27"/>
                      <a:pt x="46" y="29"/>
                      <a:pt x="45" y="30"/>
                    </a:cubicBezTo>
                    <a:cubicBezTo>
                      <a:pt x="44" y="32"/>
                      <a:pt x="43" y="33"/>
                      <a:pt x="42" y="34"/>
                    </a:cubicBezTo>
                    <a:cubicBezTo>
                      <a:pt x="41" y="36"/>
                      <a:pt x="39" y="37"/>
                      <a:pt x="38" y="38"/>
                    </a:cubicBezTo>
                    <a:close/>
                    <a:moveTo>
                      <a:pt x="12" y="20"/>
                    </a:moveTo>
                    <a:cubicBezTo>
                      <a:pt x="12" y="22"/>
                      <a:pt x="12" y="24"/>
                      <a:pt x="13" y="26"/>
                    </a:cubicBezTo>
                    <a:cubicBezTo>
                      <a:pt x="14" y="28"/>
                      <a:pt x="15" y="30"/>
                      <a:pt x="17" y="31"/>
                    </a:cubicBezTo>
                    <a:cubicBezTo>
                      <a:pt x="18" y="33"/>
                      <a:pt x="20" y="34"/>
                      <a:pt x="22" y="35"/>
                    </a:cubicBezTo>
                    <a:cubicBezTo>
                      <a:pt x="24" y="36"/>
                      <a:pt x="26" y="36"/>
                      <a:pt x="28" y="36"/>
                    </a:cubicBezTo>
                    <a:cubicBezTo>
                      <a:pt x="30" y="36"/>
                      <a:pt x="32" y="36"/>
                      <a:pt x="34" y="35"/>
                    </a:cubicBezTo>
                    <a:cubicBezTo>
                      <a:pt x="36" y="34"/>
                      <a:pt x="38" y="33"/>
                      <a:pt x="39" y="31"/>
                    </a:cubicBezTo>
                    <a:cubicBezTo>
                      <a:pt x="41" y="30"/>
                      <a:pt x="42" y="28"/>
                      <a:pt x="43" y="26"/>
                    </a:cubicBezTo>
                    <a:cubicBezTo>
                      <a:pt x="44" y="24"/>
                      <a:pt x="44" y="22"/>
                      <a:pt x="44" y="20"/>
                    </a:cubicBezTo>
                    <a:cubicBezTo>
                      <a:pt x="44" y="18"/>
                      <a:pt x="44" y="16"/>
                      <a:pt x="43" y="14"/>
                    </a:cubicBezTo>
                    <a:cubicBezTo>
                      <a:pt x="42" y="12"/>
                      <a:pt x="41" y="10"/>
                      <a:pt x="39" y="9"/>
                    </a:cubicBezTo>
                    <a:cubicBezTo>
                      <a:pt x="38" y="7"/>
                      <a:pt x="36" y="6"/>
                      <a:pt x="34" y="5"/>
                    </a:cubicBezTo>
                    <a:cubicBezTo>
                      <a:pt x="32" y="4"/>
                      <a:pt x="30" y="4"/>
                      <a:pt x="28" y="4"/>
                    </a:cubicBezTo>
                    <a:cubicBezTo>
                      <a:pt x="26" y="4"/>
                      <a:pt x="24" y="4"/>
                      <a:pt x="22" y="5"/>
                    </a:cubicBezTo>
                    <a:cubicBezTo>
                      <a:pt x="20" y="6"/>
                      <a:pt x="18" y="7"/>
                      <a:pt x="17" y="9"/>
                    </a:cubicBezTo>
                    <a:cubicBezTo>
                      <a:pt x="15" y="10"/>
                      <a:pt x="14" y="12"/>
                      <a:pt x="13" y="14"/>
                    </a:cubicBezTo>
                    <a:cubicBezTo>
                      <a:pt x="12" y="16"/>
                      <a:pt x="12" y="18"/>
                      <a:pt x="12" y="20"/>
                    </a:cubicBezTo>
                    <a:close/>
                  </a:path>
                </a:pathLst>
              </a:cu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p:nvSpPr>
            <p:spPr bwMode="auto">
              <a:xfrm>
                <a:off x="8234921" y="3210584"/>
                <a:ext cx="159872" cy="126269"/>
              </a:xfrm>
              <a:custGeom>
                <a:avLst/>
                <a:gdLst>
                  <a:gd name="T0" fmla="*/ 64 w 64"/>
                  <a:gd name="T1" fmla="*/ 4 h 52"/>
                  <a:gd name="T2" fmla="*/ 64 w 64"/>
                  <a:gd name="T3" fmla="*/ 52 h 52"/>
                  <a:gd name="T4" fmla="*/ 0 w 64"/>
                  <a:gd name="T5" fmla="*/ 52 h 52"/>
                  <a:gd name="T6" fmla="*/ 0 w 64"/>
                  <a:gd name="T7" fmla="*/ 4 h 52"/>
                  <a:gd name="T8" fmla="*/ 17 w 64"/>
                  <a:gd name="T9" fmla="*/ 4 h 52"/>
                  <a:gd name="T10" fmla="*/ 21 w 64"/>
                  <a:gd name="T11" fmla="*/ 0 h 52"/>
                  <a:gd name="T12" fmla="*/ 43 w 64"/>
                  <a:gd name="T13" fmla="*/ 0 h 52"/>
                  <a:gd name="T14" fmla="*/ 47 w 64"/>
                  <a:gd name="T15" fmla="*/ 4 h 52"/>
                  <a:gd name="T16" fmla="*/ 64 w 64"/>
                  <a:gd name="T17" fmla="*/ 4 h 52"/>
                  <a:gd name="T18" fmla="*/ 60 w 64"/>
                  <a:gd name="T19" fmla="*/ 8 h 52"/>
                  <a:gd name="T20" fmla="*/ 45 w 64"/>
                  <a:gd name="T21" fmla="*/ 8 h 52"/>
                  <a:gd name="T22" fmla="*/ 41 w 64"/>
                  <a:gd name="T23" fmla="*/ 4 h 52"/>
                  <a:gd name="T24" fmla="*/ 23 w 64"/>
                  <a:gd name="T25" fmla="*/ 4 h 52"/>
                  <a:gd name="T26" fmla="*/ 19 w 64"/>
                  <a:gd name="T27" fmla="*/ 8 h 52"/>
                  <a:gd name="T28" fmla="*/ 4 w 64"/>
                  <a:gd name="T29" fmla="*/ 8 h 52"/>
                  <a:gd name="T30" fmla="*/ 4 w 64"/>
                  <a:gd name="T31" fmla="*/ 48 h 52"/>
                  <a:gd name="T32" fmla="*/ 60 w 64"/>
                  <a:gd name="T33" fmla="*/ 48 h 52"/>
                  <a:gd name="T34" fmla="*/ 60 w 64"/>
                  <a:gd name="T35" fmla="*/ 8 h 52"/>
                  <a:gd name="T36" fmla="*/ 10 w 64"/>
                  <a:gd name="T37" fmla="*/ 12 h 52"/>
                  <a:gd name="T38" fmla="*/ 11 w 64"/>
                  <a:gd name="T39" fmla="*/ 13 h 52"/>
                  <a:gd name="T40" fmla="*/ 12 w 64"/>
                  <a:gd name="T41" fmla="*/ 14 h 52"/>
                  <a:gd name="T42" fmla="*/ 11 w 64"/>
                  <a:gd name="T43" fmla="*/ 15 h 52"/>
                  <a:gd name="T44" fmla="*/ 10 w 64"/>
                  <a:gd name="T45" fmla="*/ 16 h 52"/>
                  <a:gd name="T46" fmla="*/ 9 w 64"/>
                  <a:gd name="T47" fmla="*/ 15 h 52"/>
                  <a:gd name="T48" fmla="*/ 8 w 64"/>
                  <a:gd name="T49" fmla="*/ 14 h 52"/>
                  <a:gd name="T50" fmla="*/ 9 w 64"/>
                  <a:gd name="T51" fmla="*/ 13 h 52"/>
                  <a:gd name="T52" fmla="*/ 10 w 64"/>
                  <a:gd name="T53" fmla="*/ 12 h 52"/>
                  <a:gd name="T54" fmla="*/ 32 w 64"/>
                  <a:gd name="T55" fmla="*/ 12 h 52"/>
                  <a:gd name="T56" fmla="*/ 38 w 64"/>
                  <a:gd name="T57" fmla="*/ 13 h 52"/>
                  <a:gd name="T58" fmla="*/ 43 w 64"/>
                  <a:gd name="T59" fmla="*/ 17 h 52"/>
                  <a:gd name="T60" fmla="*/ 47 w 64"/>
                  <a:gd name="T61" fmla="*/ 22 h 52"/>
                  <a:gd name="T62" fmla="*/ 48 w 64"/>
                  <a:gd name="T63" fmla="*/ 28 h 52"/>
                  <a:gd name="T64" fmla="*/ 47 w 64"/>
                  <a:gd name="T65" fmla="*/ 34 h 52"/>
                  <a:gd name="T66" fmla="*/ 43 w 64"/>
                  <a:gd name="T67" fmla="*/ 39 h 52"/>
                  <a:gd name="T68" fmla="*/ 38 w 64"/>
                  <a:gd name="T69" fmla="*/ 43 h 52"/>
                  <a:gd name="T70" fmla="*/ 32 w 64"/>
                  <a:gd name="T71" fmla="*/ 44 h 52"/>
                  <a:gd name="T72" fmla="*/ 26 w 64"/>
                  <a:gd name="T73" fmla="*/ 43 h 52"/>
                  <a:gd name="T74" fmla="*/ 21 w 64"/>
                  <a:gd name="T75" fmla="*/ 39 h 52"/>
                  <a:gd name="T76" fmla="*/ 17 w 64"/>
                  <a:gd name="T77" fmla="*/ 34 h 52"/>
                  <a:gd name="T78" fmla="*/ 16 w 64"/>
                  <a:gd name="T79" fmla="*/ 28 h 52"/>
                  <a:gd name="T80" fmla="*/ 17 w 64"/>
                  <a:gd name="T81" fmla="*/ 22 h 52"/>
                  <a:gd name="T82" fmla="*/ 21 w 64"/>
                  <a:gd name="T83" fmla="*/ 17 h 52"/>
                  <a:gd name="T84" fmla="*/ 26 w 64"/>
                  <a:gd name="T85" fmla="*/ 13 h 52"/>
                  <a:gd name="T86" fmla="*/ 32 w 64"/>
                  <a:gd name="T87" fmla="*/ 12 h 52"/>
                  <a:gd name="T88" fmla="*/ 32 w 64"/>
                  <a:gd name="T89" fmla="*/ 40 h 52"/>
                  <a:gd name="T90" fmla="*/ 37 w 64"/>
                  <a:gd name="T91" fmla="*/ 39 h 52"/>
                  <a:gd name="T92" fmla="*/ 40 w 64"/>
                  <a:gd name="T93" fmla="*/ 36 h 52"/>
                  <a:gd name="T94" fmla="*/ 43 w 64"/>
                  <a:gd name="T95" fmla="*/ 33 h 52"/>
                  <a:gd name="T96" fmla="*/ 44 w 64"/>
                  <a:gd name="T97" fmla="*/ 28 h 52"/>
                  <a:gd name="T98" fmla="*/ 43 w 64"/>
                  <a:gd name="T99" fmla="*/ 23 h 52"/>
                  <a:gd name="T100" fmla="*/ 40 w 64"/>
                  <a:gd name="T101" fmla="*/ 20 h 52"/>
                  <a:gd name="T102" fmla="*/ 37 w 64"/>
                  <a:gd name="T103" fmla="*/ 17 h 52"/>
                  <a:gd name="T104" fmla="*/ 32 w 64"/>
                  <a:gd name="T105" fmla="*/ 16 h 52"/>
                  <a:gd name="T106" fmla="*/ 27 w 64"/>
                  <a:gd name="T107" fmla="*/ 17 h 52"/>
                  <a:gd name="T108" fmla="*/ 24 w 64"/>
                  <a:gd name="T109" fmla="*/ 20 h 52"/>
                  <a:gd name="T110" fmla="*/ 21 w 64"/>
                  <a:gd name="T111" fmla="*/ 23 h 52"/>
                  <a:gd name="T112" fmla="*/ 20 w 64"/>
                  <a:gd name="T113" fmla="*/ 28 h 52"/>
                  <a:gd name="T114" fmla="*/ 21 w 64"/>
                  <a:gd name="T115" fmla="*/ 33 h 52"/>
                  <a:gd name="T116" fmla="*/ 24 w 64"/>
                  <a:gd name="T117" fmla="*/ 36 h 52"/>
                  <a:gd name="T118" fmla="*/ 27 w 64"/>
                  <a:gd name="T119" fmla="*/ 39 h 52"/>
                  <a:gd name="T120" fmla="*/ 32 w 64"/>
                  <a:gd name="T1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 h="52">
                    <a:moveTo>
                      <a:pt x="64" y="4"/>
                    </a:moveTo>
                    <a:cubicBezTo>
                      <a:pt x="64" y="52"/>
                      <a:pt x="64" y="52"/>
                      <a:pt x="64" y="52"/>
                    </a:cubicBezTo>
                    <a:cubicBezTo>
                      <a:pt x="0" y="52"/>
                      <a:pt x="0" y="52"/>
                      <a:pt x="0" y="52"/>
                    </a:cubicBezTo>
                    <a:cubicBezTo>
                      <a:pt x="0" y="4"/>
                      <a:pt x="0" y="4"/>
                      <a:pt x="0" y="4"/>
                    </a:cubicBezTo>
                    <a:cubicBezTo>
                      <a:pt x="17" y="4"/>
                      <a:pt x="17" y="4"/>
                      <a:pt x="17" y="4"/>
                    </a:cubicBezTo>
                    <a:cubicBezTo>
                      <a:pt x="21" y="0"/>
                      <a:pt x="21" y="0"/>
                      <a:pt x="21" y="0"/>
                    </a:cubicBezTo>
                    <a:cubicBezTo>
                      <a:pt x="43" y="0"/>
                      <a:pt x="43" y="0"/>
                      <a:pt x="43" y="0"/>
                    </a:cubicBezTo>
                    <a:cubicBezTo>
                      <a:pt x="47" y="4"/>
                      <a:pt x="47" y="4"/>
                      <a:pt x="47" y="4"/>
                    </a:cubicBezTo>
                    <a:lnTo>
                      <a:pt x="64" y="4"/>
                    </a:lnTo>
                    <a:close/>
                    <a:moveTo>
                      <a:pt x="60" y="8"/>
                    </a:moveTo>
                    <a:cubicBezTo>
                      <a:pt x="45" y="8"/>
                      <a:pt x="45" y="8"/>
                      <a:pt x="45" y="8"/>
                    </a:cubicBezTo>
                    <a:cubicBezTo>
                      <a:pt x="41" y="4"/>
                      <a:pt x="41" y="4"/>
                      <a:pt x="41" y="4"/>
                    </a:cubicBezTo>
                    <a:cubicBezTo>
                      <a:pt x="23" y="4"/>
                      <a:pt x="23" y="4"/>
                      <a:pt x="23" y="4"/>
                    </a:cubicBezTo>
                    <a:cubicBezTo>
                      <a:pt x="19" y="8"/>
                      <a:pt x="19" y="8"/>
                      <a:pt x="19" y="8"/>
                    </a:cubicBezTo>
                    <a:cubicBezTo>
                      <a:pt x="4" y="8"/>
                      <a:pt x="4" y="8"/>
                      <a:pt x="4" y="8"/>
                    </a:cubicBezTo>
                    <a:cubicBezTo>
                      <a:pt x="4" y="48"/>
                      <a:pt x="4" y="48"/>
                      <a:pt x="4" y="48"/>
                    </a:cubicBezTo>
                    <a:cubicBezTo>
                      <a:pt x="60" y="48"/>
                      <a:pt x="60" y="48"/>
                      <a:pt x="60" y="48"/>
                    </a:cubicBezTo>
                    <a:lnTo>
                      <a:pt x="60" y="8"/>
                    </a:lnTo>
                    <a:close/>
                    <a:moveTo>
                      <a:pt x="10" y="12"/>
                    </a:moveTo>
                    <a:cubicBezTo>
                      <a:pt x="11" y="12"/>
                      <a:pt x="11" y="12"/>
                      <a:pt x="11" y="13"/>
                    </a:cubicBezTo>
                    <a:cubicBezTo>
                      <a:pt x="12" y="13"/>
                      <a:pt x="12" y="13"/>
                      <a:pt x="12" y="14"/>
                    </a:cubicBezTo>
                    <a:cubicBezTo>
                      <a:pt x="12" y="15"/>
                      <a:pt x="12" y="15"/>
                      <a:pt x="11" y="15"/>
                    </a:cubicBezTo>
                    <a:cubicBezTo>
                      <a:pt x="11" y="16"/>
                      <a:pt x="11" y="16"/>
                      <a:pt x="10" y="16"/>
                    </a:cubicBezTo>
                    <a:cubicBezTo>
                      <a:pt x="9" y="16"/>
                      <a:pt x="9" y="16"/>
                      <a:pt x="9" y="15"/>
                    </a:cubicBezTo>
                    <a:cubicBezTo>
                      <a:pt x="8" y="15"/>
                      <a:pt x="8" y="15"/>
                      <a:pt x="8" y="14"/>
                    </a:cubicBezTo>
                    <a:cubicBezTo>
                      <a:pt x="8" y="13"/>
                      <a:pt x="8" y="13"/>
                      <a:pt x="9" y="13"/>
                    </a:cubicBezTo>
                    <a:cubicBezTo>
                      <a:pt x="9" y="12"/>
                      <a:pt x="9" y="12"/>
                      <a:pt x="10" y="12"/>
                    </a:cubicBezTo>
                    <a:close/>
                    <a:moveTo>
                      <a:pt x="32" y="12"/>
                    </a:moveTo>
                    <a:cubicBezTo>
                      <a:pt x="34" y="12"/>
                      <a:pt x="36" y="12"/>
                      <a:pt x="38" y="13"/>
                    </a:cubicBezTo>
                    <a:cubicBezTo>
                      <a:pt x="40" y="14"/>
                      <a:pt x="42" y="15"/>
                      <a:pt x="43" y="17"/>
                    </a:cubicBezTo>
                    <a:cubicBezTo>
                      <a:pt x="45" y="18"/>
                      <a:pt x="46" y="20"/>
                      <a:pt x="47" y="22"/>
                    </a:cubicBezTo>
                    <a:cubicBezTo>
                      <a:pt x="48" y="24"/>
                      <a:pt x="48" y="26"/>
                      <a:pt x="48" y="28"/>
                    </a:cubicBezTo>
                    <a:cubicBezTo>
                      <a:pt x="48" y="30"/>
                      <a:pt x="48" y="32"/>
                      <a:pt x="47" y="34"/>
                    </a:cubicBezTo>
                    <a:cubicBezTo>
                      <a:pt x="46" y="36"/>
                      <a:pt x="45" y="38"/>
                      <a:pt x="43" y="39"/>
                    </a:cubicBezTo>
                    <a:cubicBezTo>
                      <a:pt x="42" y="41"/>
                      <a:pt x="40" y="42"/>
                      <a:pt x="38" y="43"/>
                    </a:cubicBezTo>
                    <a:cubicBezTo>
                      <a:pt x="36" y="44"/>
                      <a:pt x="34" y="44"/>
                      <a:pt x="32" y="44"/>
                    </a:cubicBezTo>
                    <a:cubicBezTo>
                      <a:pt x="30" y="44"/>
                      <a:pt x="28" y="44"/>
                      <a:pt x="26" y="43"/>
                    </a:cubicBezTo>
                    <a:cubicBezTo>
                      <a:pt x="24" y="42"/>
                      <a:pt x="22" y="41"/>
                      <a:pt x="21" y="39"/>
                    </a:cubicBezTo>
                    <a:cubicBezTo>
                      <a:pt x="19" y="38"/>
                      <a:pt x="18" y="36"/>
                      <a:pt x="17" y="34"/>
                    </a:cubicBezTo>
                    <a:cubicBezTo>
                      <a:pt x="16" y="32"/>
                      <a:pt x="16" y="30"/>
                      <a:pt x="16" y="28"/>
                    </a:cubicBezTo>
                    <a:cubicBezTo>
                      <a:pt x="16" y="26"/>
                      <a:pt x="16" y="24"/>
                      <a:pt x="17" y="22"/>
                    </a:cubicBezTo>
                    <a:cubicBezTo>
                      <a:pt x="18" y="20"/>
                      <a:pt x="19" y="18"/>
                      <a:pt x="21" y="17"/>
                    </a:cubicBezTo>
                    <a:cubicBezTo>
                      <a:pt x="22" y="15"/>
                      <a:pt x="24" y="14"/>
                      <a:pt x="26" y="13"/>
                    </a:cubicBezTo>
                    <a:cubicBezTo>
                      <a:pt x="28" y="12"/>
                      <a:pt x="30" y="12"/>
                      <a:pt x="32" y="12"/>
                    </a:cubicBezTo>
                    <a:close/>
                    <a:moveTo>
                      <a:pt x="32" y="40"/>
                    </a:moveTo>
                    <a:cubicBezTo>
                      <a:pt x="34" y="40"/>
                      <a:pt x="35" y="40"/>
                      <a:pt x="37" y="39"/>
                    </a:cubicBezTo>
                    <a:cubicBezTo>
                      <a:pt x="38" y="38"/>
                      <a:pt x="39" y="38"/>
                      <a:pt x="40" y="36"/>
                    </a:cubicBezTo>
                    <a:cubicBezTo>
                      <a:pt x="42" y="35"/>
                      <a:pt x="42" y="34"/>
                      <a:pt x="43" y="33"/>
                    </a:cubicBezTo>
                    <a:cubicBezTo>
                      <a:pt x="44" y="31"/>
                      <a:pt x="44" y="30"/>
                      <a:pt x="44" y="28"/>
                    </a:cubicBezTo>
                    <a:cubicBezTo>
                      <a:pt x="44" y="26"/>
                      <a:pt x="44" y="25"/>
                      <a:pt x="43" y="23"/>
                    </a:cubicBezTo>
                    <a:cubicBezTo>
                      <a:pt x="42" y="22"/>
                      <a:pt x="42" y="21"/>
                      <a:pt x="40" y="20"/>
                    </a:cubicBezTo>
                    <a:cubicBezTo>
                      <a:pt x="39" y="18"/>
                      <a:pt x="38" y="18"/>
                      <a:pt x="37" y="17"/>
                    </a:cubicBezTo>
                    <a:cubicBezTo>
                      <a:pt x="35" y="16"/>
                      <a:pt x="34" y="16"/>
                      <a:pt x="32" y="16"/>
                    </a:cubicBezTo>
                    <a:cubicBezTo>
                      <a:pt x="30" y="16"/>
                      <a:pt x="29" y="16"/>
                      <a:pt x="27" y="17"/>
                    </a:cubicBezTo>
                    <a:cubicBezTo>
                      <a:pt x="26" y="18"/>
                      <a:pt x="25" y="18"/>
                      <a:pt x="24" y="20"/>
                    </a:cubicBezTo>
                    <a:cubicBezTo>
                      <a:pt x="22" y="21"/>
                      <a:pt x="22" y="22"/>
                      <a:pt x="21" y="23"/>
                    </a:cubicBezTo>
                    <a:cubicBezTo>
                      <a:pt x="20" y="25"/>
                      <a:pt x="20" y="26"/>
                      <a:pt x="20" y="28"/>
                    </a:cubicBezTo>
                    <a:cubicBezTo>
                      <a:pt x="20" y="30"/>
                      <a:pt x="20" y="31"/>
                      <a:pt x="21" y="33"/>
                    </a:cubicBezTo>
                    <a:cubicBezTo>
                      <a:pt x="22" y="34"/>
                      <a:pt x="22" y="35"/>
                      <a:pt x="24" y="36"/>
                    </a:cubicBezTo>
                    <a:cubicBezTo>
                      <a:pt x="25" y="38"/>
                      <a:pt x="26" y="38"/>
                      <a:pt x="27" y="39"/>
                    </a:cubicBezTo>
                    <a:cubicBezTo>
                      <a:pt x="29" y="40"/>
                      <a:pt x="30" y="40"/>
                      <a:pt x="32" y="40"/>
                    </a:cubicBezTo>
                    <a:close/>
                  </a:path>
                </a:pathLst>
              </a:cu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 name="Rectangle 13"/>
          <p:cNvSpPr/>
          <p:nvPr/>
        </p:nvSpPr>
        <p:spPr>
          <a:xfrm>
            <a:off x="330200" y="3049587"/>
            <a:ext cx="454818" cy="6185029"/>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4504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653D8449C1E24D83001F99E28E0D0B" ma:contentTypeVersion="3" ma:contentTypeDescription="Create a new document." ma:contentTypeScope="" ma:versionID="9c07c3e638c1199296f77fdaccf6001b">
  <xsd:schema xmlns:xsd="http://www.w3.org/2001/XMLSchema" xmlns:xs="http://www.w3.org/2001/XMLSchema" xmlns:p="http://schemas.microsoft.com/office/2006/metadata/properties" xmlns:ns2="57b46829-05be-45b5-b819-0a162c331775" xmlns:ns3="11a788af-2a95-4add-a4b4-a60d70c1a184" xmlns:ns4="ed4f1a8c-625d-41bf-9ea8-bf9abed4eeb2" targetNamespace="http://schemas.microsoft.com/office/2006/metadata/properties" ma:root="true" ma:fieldsID="503d36e7df1a8a7138b94264e1fef846" ns2:_="" ns3:_="" ns4:_="">
    <xsd:import namespace="57b46829-05be-45b5-b819-0a162c331775"/>
    <xsd:import namespace="11a788af-2a95-4add-a4b4-a60d70c1a184"/>
    <xsd:import namespace="ed4f1a8c-625d-41bf-9ea8-bf9abed4eeb2"/>
    <xsd:element name="properties">
      <xsd:complexType>
        <xsd:sequence>
          <xsd:element name="documentManagement">
            <xsd:complexType>
              <xsd:all>
                <xsd:element ref="ns2:SharedWithUsers" minOccurs="0"/>
                <xsd:element ref="ns3: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b46829-05be-45b5-b819-0a162c33177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a788af-2a95-4add-a4b4-a60d70c1a184"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4f1a8c-625d-41bf-9ea8-bf9abed4eeb2"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b2600719-b371-4eca-9cd9-4cb1ab6b827b" Revision="2" Stencil="d2af3a11-d2b6-4c8f-a815-4caa8f0f209f" StencilVersion="1.0"/>
</Control>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ontrol xmlns="http://schemas.microsoft.com/VisualStudio/2011/storyboarding/control">
  <Id Name="25eec250-6936-4ca6-884a-b150da15aa83" Revision="1" Stencil="d2af3a11-d2b6-4c8f-a815-4caa8f0f209f" StencilVersion="1.0"/>
</Control>
</file>

<file path=customXml/item4.xml><?xml version="1.0" encoding="utf-8"?>
<Control xmlns="http://schemas.microsoft.com/VisualStudio/2011/storyboarding/control">
  <Id Name="f679c90a-51e2-4be8-b5c6-1d34d25521ec" Revision="2" Stencil="System.MyShapes"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957c0455-b8d7-42c4-b540-2452ca01d79f" Revision="3" Stencil="d2af3a11-d2b6-4c8f-a815-4caa8f0f209f" StencilVersion="1.0"/>
</Control>
</file>

<file path=customXml/item7.xml><?xml version="1.0" encoding="utf-8"?>
<Control xmlns="http://schemas.microsoft.com/VisualStudio/2011/storyboarding/control">
  <Id Name="957c0455-b8d7-42c4-b540-2452ca01d79f" Revision="3" Stencil="d2af3a11-d2b6-4c8f-a815-4caa8f0f209f" StencilVersion="1.0"/>
</Control>
</file>

<file path=customXml/item8.xml><?xml version="1.0" encoding="utf-8"?>
<Control xmlns="http://schemas.microsoft.com/VisualStudio/2011/storyboarding/control">
  <Id Name="a6f5cebd-68c1-4f83-b0b2-82e64af5daa8" Revision="1" Stencil="d2af3a11-d2b6-4c8f-a815-4caa8f0f209f" StencilVersion="1.0"/>
</Control>
</file>

<file path=customXml/item9.xml><?xml version="1.0" encoding="utf-8"?>
<Control xmlns="http://schemas.microsoft.com/VisualStudio/2011/storyboarding/control">
  <Id Name="a8810d89-5f4a-46e4-8db0-dc1bdaa0460e" Revision="1" Stencil="System.MyShapes" StencilVersion="1.0"/>
</Control>
</file>

<file path=customXml/itemProps1.xml><?xml version="1.0" encoding="utf-8"?>
<ds:datastoreItem xmlns:ds="http://schemas.openxmlformats.org/officeDocument/2006/customXml" ds:itemID="{1D650C95-527E-469F-A3C7-9BCB33D9A1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b46829-05be-45b5-b819-0a162c331775"/>
    <ds:schemaRef ds:uri="11a788af-2a95-4add-a4b4-a60d70c1a184"/>
    <ds:schemaRef ds:uri="ed4f1a8c-625d-41bf-9ea8-bf9abed4ee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578DB377-B3C0-457C-9601-F698CFA9A38F}">
  <ds:schemaRefs>
    <ds:schemaRef ds:uri="http://schemas.microsoft.com/VisualStudio/2011/storyboarding/control"/>
  </ds:schemaRefs>
</ds:datastoreItem>
</file>

<file path=customXml/itemProps2.xml><?xml version="1.0" encoding="utf-8"?>
<ds:datastoreItem xmlns:ds="http://schemas.openxmlformats.org/officeDocument/2006/customXml" ds:itemID="{DED51774-C402-4C04-B6DB-6BA97942E023}">
  <ds:schemaRefs>
    <ds:schemaRef ds:uri="http://schemas.microsoft.com/office/2006/documentManagement/types"/>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57b46829-05be-45b5-b819-0a162c331775"/>
    <ds:schemaRef ds:uri="ed4f1a8c-625d-41bf-9ea8-bf9abed4eeb2"/>
    <ds:schemaRef ds:uri="http://schemas.microsoft.com/office/infopath/2007/PartnerControls"/>
    <ds:schemaRef ds:uri="11a788af-2a95-4add-a4b4-a60d70c1a184"/>
  </ds:schemaRefs>
</ds:datastoreItem>
</file>

<file path=customXml/itemProps3.xml><?xml version="1.0" encoding="utf-8"?>
<ds:datastoreItem xmlns:ds="http://schemas.openxmlformats.org/officeDocument/2006/customXml" ds:itemID="{929FA834-D3B9-4F69-9877-36D26EE44CCA}">
  <ds:schemaRefs>
    <ds:schemaRef ds:uri="http://schemas.microsoft.com/VisualStudio/2011/storyboarding/control"/>
  </ds:schemaRefs>
</ds:datastoreItem>
</file>

<file path=customXml/itemProps4.xml><?xml version="1.0" encoding="utf-8"?>
<ds:datastoreItem xmlns:ds="http://schemas.openxmlformats.org/officeDocument/2006/customXml" ds:itemID="{C1F4DF1E-D4FF-4CA5-B258-98AF9058F460}">
  <ds:schemaRefs>
    <ds:schemaRef ds:uri="http://schemas.microsoft.com/VisualStudio/2011/storyboarding/control"/>
  </ds:schemaRefs>
</ds:datastoreItem>
</file>

<file path=customXml/itemProps5.xml><?xml version="1.0" encoding="utf-8"?>
<ds:datastoreItem xmlns:ds="http://schemas.openxmlformats.org/officeDocument/2006/customXml" ds:itemID="{B7015256-82B9-4E25-8467-DE10A9D7BED0}">
  <ds:schemaRefs>
    <ds:schemaRef ds:uri="http://schemas.microsoft.com/sharepoint/v3/contenttype/forms"/>
  </ds:schemaRefs>
</ds:datastoreItem>
</file>

<file path=customXml/itemProps6.xml><?xml version="1.0" encoding="utf-8"?>
<ds:datastoreItem xmlns:ds="http://schemas.openxmlformats.org/officeDocument/2006/customXml" ds:itemID="{343A8AC3-C0B1-4847-83D2-C0DCE817BF07}">
  <ds:schemaRefs>
    <ds:schemaRef ds:uri="http://schemas.microsoft.com/VisualStudio/2011/storyboarding/control"/>
  </ds:schemaRefs>
</ds:datastoreItem>
</file>

<file path=customXml/itemProps7.xml><?xml version="1.0" encoding="utf-8"?>
<ds:datastoreItem xmlns:ds="http://schemas.openxmlformats.org/officeDocument/2006/customXml" ds:itemID="{CC93ECA2-0B9A-423B-B51D-DB2170382F6C}">
  <ds:schemaRefs>
    <ds:schemaRef ds:uri="http://schemas.microsoft.com/VisualStudio/2011/storyboarding/control"/>
  </ds:schemaRefs>
</ds:datastoreItem>
</file>

<file path=customXml/itemProps8.xml><?xml version="1.0" encoding="utf-8"?>
<ds:datastoreItem xmlns:ds="http://schemas.openxmlformats.org/officeDocument/2006/customXml" ds:itemID="{405906E3-D1DE-444B-ABE3-456936FCB55C}">
  <ds:schemaRefs>
    <ds:schemaRef ds:uri="http://schemas.microsoft.com/VisualStudio/2011/storyboarding/control"/>
  </ds:schemaRefs>
</ds:datastoreItem>
</file>

<file path=customXml/itemProps9.xml><?xml version="1.0" encoding="utf-8"?>
<ds:datastoreItem xmlns:ds="http://schemas.openxmlformats.org/officeDocument/2006/customXml" ds:itemID="{AE031BFD-AFFD-4B45-97AA-A7AF0D8D4AE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430</Words>
  <Application>Microsoft Office PowerPoint</Application>
  <PresentationFormat>Custom</PresentationFormat>
  <Paragraphs>55</Paragraphs>
  <Slides>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Calibri</vt:lpstr>
      <vt:lpstr>Calibri Light</vt:lpstr>
      <vt:lpstr>Segoe UI</vt:lpstr>
      <vt:lpstr>Segoe UI Light</vt:lpstr>
      <vt:lpstr>Segoe UI Semibold</vt:lpstr>
      <vt:lpstr>Segoe UI Semilight</vt:lpstr>
      <vt:lpstr>Office Theme</vt:lpstr>
      <vt:lpstr>Storyboard Layouts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2015-04-29T16:41:04Z</dcterms:created>
  <dcterms:modified xsi:type="dcterms:W3CDTF">2015-12-07T04:38:35Z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0x01010032653D8449C1E24D83001F99E28E0D0B</vt:lpwstr>
  </property>
  <property fmtid="{D5CDD505-2E9C-101B-9397-08002B2CF9AE}" pid="3" name="Tfs.IsStoryboard">
    <vt:bool>true</vt:bool>
  </property>
</Properties>
</file>