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9DF73-5C05-4021-99B9-928270C4FC9D}" v="17" dt="2024-06-10T22:56:48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7F9DF73-5C05-4021-99B9-928270C4FC9D}"/>
    <pc:docChg chg="undo custSel addSld modSld">
      <pc:chgData name="Toby Donaldson" userId="2e6e5431-bb17-4c41-9985-d39c50d83c73" providerId="ADAL" clId="{87F9DF73-5C05-4021-99B9-928270C4FC9D}" dt="2024-06-10T22:56:48.033" v="167" actId="5736"/>
      <pc:docMkLst>
        <pc:docMk/>
      </pc:docMkLst>
      <pc:sldChg chg="addSp delSp modSp new mod">
        <pc:chgData name="Toby Donaldson" userId="2e6e5431-bb17-4c41-9985-d39c50d83c73" providerId="ADAL" clId="{87F9DF73-5C05-4021-99B9-928270C4FC9D}" dt="2024-06-10T22:56:48.033" v="167" actId="5736"/>
        <pc:sldMkLst>
          <pc:docMk/>
          <pc:sldMk cId="952886771" sldId="256"/>
        </pc:sldMkLst>
        <pc:spChg chg="del">
          <ac:chgData name="Toby Donaldson" userId="2e6e5431-bb17-4c41-9985-d39c50d83c73" providerId="ADAL" clId="{87F9DF73-5C05-4021-99B9-928270C4FC9D}" dt="2024-06-08T18:34:49.784" v="1" actId="21"/>
          <ac:spMkLst>
            <pc:docMk/>
            <pc:sldMk cId="952886771" sldId="256"/>
            <ac:spMk id="2" creationId="{9E77C789-8E82-0936-99F1-50FA16DA4FC4}"/>
          </ac:spMkLst>
        </pc:spChg>
        <pc:spChg chg="del">
          <ac:chgData name="Toby Donaldson" userId="2e6e5431-bb17-4c41-9985-d39c50d83c73" providerId="ADAL" clId="{87F9DF73-5C05-4021-99B9-928270C4FC9D}" dt="2024-06-08T18:34:52.012" v="2" actId="21"/>
          <ac:spMkLst>
            <pc:docMk/>
            <pc:sldMk cId="952886771" sldId="256"/>
            <ac:spMk id="3" creationId="{C655A591-FF97-BA40-3902-FD8FDBB5B167}"/>
          </ac:spMkLst>
        </pc:spChg>
        <pc:spChg chg="add mod">
          <ac:chgData name="Toby Donaldson" userId="2e6e5431-bb17-4c41-9985-d39c50d83c73" providerId="ADAL" clId="{87F9DF73-5C05-4021-99B9-928270C4FC9D}" dt="2024-06-08T18:41:44.583" v="126" actId="1076"/>
          <ac:spMkLst>
            <pc:docMk/>
            <pc:sldMk cId="952886771" sldId="256"/>
            <ac:spMk id="5" creationId="{13E8AE4D-06F0-F168-4261-D735AEBC8CDC}"/>
          </ac:spMkLst>
        </pc:spChg>
        <pc:spChg chg="add mod">
          <ac:chgData name="Toby Donaldson" userId="2e6e5431-bb17-4c41-9985-d39c50d83c73" providerId="ADAL" clId="{87F9DF73-5C05-4021-99B9-928270C4FC9D}" dt="2024-06-08T18:41:59.070" v="131" actId="20577"/>
          <ac:spMkLst>
            <pc:docMk/>
            <pc:sldMk cId="952886771" sldId="256"/>
            <ac:spMk id="6" creationId="{2852AEFC-2FB5-A190-99C3-E3D487559CE9}"/>
          </ac:spMkLst>
        </pc:spChg>
        <pc:spChg chg="add mod">
          <ac:chgData name="Toby Donaldson" userId="2e6e5431-bb17-4c41-9985-d39c50d83c73" providerId="ADAL" clId="{87F9DF73-5C05-4021-99B9-928270C4FC9D}" dt="2024-06-08T18:44:09.565" v="166" actId="1076"/>
          <ac:spMkLst>
            <pc:docMk/>
            <pc:sldMk cId="952886771" sldId="256"/>
            <ac:spMk id="7" creationId="{7E8D4DE2-C2D5-E884-F239-7E72282B58EA}"/>
          </ac:spMkLst>
        </pc:spChg>
        <pc:spChg chg="add mod">
          <ac:chgData name="Toby Donaldson" userId="2e6e5431-bb17-4c41-9985-d39c50d83c73" providerId="ADAL" clId="{87F9DF73-5C05-4021-99B9-928270C4FC9D}" dt="2024-06-08T18:42:53.526" v="161" actId="1076"/>
          <ac:spMkLst>
            <pc:docMk/>
            <pc:sldMk cId="952886771" sldId="256"/>
            <ac:spMk id="8" creationId="{7285376A-661B-99CC-705E-8C426DD26C83}"/>
          </ac:spMkLst>
        </pc:spChg>
        <pc:spChg chg="add mod">
          <ac:chgData name="Toby Donaldson" userId="2e6e5431-bb17-4c41-9985-d39c50d83c73" providerId="ADAL" clId="{87F9DF73-5C05-4021-99B9-928270C4FC9D}" dt="2024-06-08T18:43:08.669" v="165" actId="20577"/>
          <ac:spMkLst>
            <pc:docMk/>
            <pc:sldMk cId="952886771" sldId="256"/>
            <ac:spMk id="9" creationId="{03691AFC-0357-79AB-0C3D-EE1F6208DEC3}"/>
          </ac:spMkLst>
        </pc:spChg>
        <pc:graphicFrameChg chg="add mod modGraphic">
          <ac:chgData name="Toby Donaldson" userId="2e6e5431-bb17-4c41-9985-d39c50d83c73" providerId="ADAL" clId="{87F9DF73-5C05-4021-99B9-928270C4FC9D}" dt="2024-06-10T22:56:48.033" v="167" actId="5736"/>
          <ac:graphicFrameMkLst>
            <pc:docMk/>
            <pc:sldMk cId="952886771" sldId="256"/>
            <ac:graphicFrameMk id="4" creationId="{DFF6E00C-7103-749B-E331-7C0F17FE8CF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EC39-17E2-24C4-8CA0-0082D80D8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01E13-C3CD-9C07-F361-2C6BD5C69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72E9-54A0-5E55-696E-6BBF15D7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9949-5D7A-41D8-99FE-6C039496B5FB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6558A-366A-1724-2277-C9163131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44B91-8551-51B2-1049-8E566B30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473-046D-4F6C-82F1-641B58B82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03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A67C-0DDB-46C1-AEAB-C67BA5DF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913D7-ED25-8356-5AAE-0D4A89866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2AB1-154B-E6DE-5870-80FAA131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9949-5D7A-41D8-99FE-6C039496B5FB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8D62-E7E7-EF33-D45D-0EEB9BA8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29BE-3026-E35A-7E40-358A8DAB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473-046D-4F6C-82F1-641B58B82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73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C3518-C8AF-BA77-9404-876EF25A2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B3BEA-6957-5B7B-7045-78489585E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85C01-834B-7A77-80E8-678C0660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9949-5D7A-41D8-99FE-6C039496B5FB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77F0-66CF-83DF-37B5-4A43C768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9DFC-5D2C-544F-5E70-247708EA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473-046D-4F6C-82F1-641B58B82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11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50FB-0EAC-0A8D-C663-B6D559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6BC2-790C-ABBF-7364-AB0E3F28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CE08F-C57E-AFC9-11FC-6F7C3DAE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9949-5D7A-41D8-99FE-6C039496B5FB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581FE-80E7-956B-7967-9E6B329F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2FC40-FF57-D75D-8BE3-53B25DF6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473-046D-4F6C-82F1-641B58B82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5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A42C-15A3-3087-4995-4C5750BA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1C611-841F-7749-8D95-2B9CD171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6E5A-B137-93D5-7FC8-05593787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9949-5D7A-41D8-99FE-6C039496B5FB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621B-CEC7-E837-D2A5-CDAF2F0F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9988C-0104-DAD8-D276-2F460ED0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473-046D-4F6C-82F1-641B58B82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52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29E2-96E2-D086-5110-25189515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10FF-1A49-1821-6DCA-22982ED0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5B2EC-7F1E-A55A-2196-6F405C51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CFB7E-FCC9-DB67-4867-51A31B7D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9949-5D7A-41D8-99FE-6C039496B5FB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E4824-D6A3-B2B1-018F-B2EC6865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486A-69D2-8001-C199-54E9CC56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473-046D-4F6C-82F1-641B58B82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21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E8D5-126E-4A9F-BFB8-EB8FEB81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2F13D-3F63-2989-E9A1-BDF4A8A6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AE7F1-794A-4434-C65D-956558F9F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DDDD1-03B3-1545-574F-02197C950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E791E-C950-49B8-FB0A-E6307B816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8D27A-0942-B425-AEFA-3BADB097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9949-5D7A-41D8-99FE-6C039496B5FB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727E2-6256-56C4-88F2-CD9B1BD8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668BE-D356-41B5-C35F-F4B1A565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473-046D-4F6C-82F1-641B58B82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8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CB4E-CFC6-597D-353F-18A4F07A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BDFC1-5A65-8090-4C24-C38D3863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9949-5D7A-41D8-99FE-6C039496B5FB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F477D-F103-F3D0-E242-B528C5F6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C60D6-82C4-754A-97DF-20E1E8DF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473-046D-4F6C-82F1-641B58B82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28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C3658-0C93-5A74-B6F1-BEC085C3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9949-5D7A-41D8-99FE-6C039496B5FB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1D4EC-3FA1-412B-DBAE-8139608B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F762C-CA49-2F8F-C43E-844B39F6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473-046D-4F6C-82F1-641B58B82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3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3DF4-9259-77A6-1FB1-13DB5A25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F813-CC09-3111-AD29-3D30D832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BF3B3-2BB3-6DCB-3F5B-11ABA5234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85AD4-CA5C-5768-DD0F-E112F773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9949-5D7A-41D8-99FE-6C039496B5FB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C81E-6144-BDF6-801E-00EA8E83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69497-CE24-C5FD-318A-BFCF62D3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473-046D-4F6C-82F1-641B58B82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84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38EB-4A1B-CB2B-E6F4-174EECA1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80984-E5E0-FCBA-7274-D60A55406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B1DF8-BE80-A755-57FC-CAB647BA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7415C-93DF-3CA2-D1FB-E4FA3181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9949-5D7A-41D8-99FE-6C039496B5FB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A78FF-2583-901D-470A-BF753B4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6DF1F-2D1D-D3A2-854E-B5D77721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473-046D-4F6C-82F1-641B58B82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1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623EB-EFBB-6D5F-0BBA-10B954FF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BBD0-E218-01CF-D014-A83288878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6DEE-7D76-495B-034E-219835E66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49949-5D7A-41D8-99FE-6C039496B5FB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3C8E-FC5A-4FFA-AF9D-C1430BEEE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2B8C-968C-5DE8-C86B-402B5DF3E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4C473-046D-4F6C-82F1-641B58B82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63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F6E00C-7103-749B-E331-7C0F17FE8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61028"/>
              </p:ext>
            </p:extLst>
          </p:nvPr>
        </p:nvGraphicFramePr>
        <p:xfrm>
          <a:off x="1821243" y="719666"/>
          <a:ext cx="8338758" cy="31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155">
                  <a:extLst>
                    <a:ext uri="{9D8B030D-6E8A-4147-A177-3AD203B41FA5}">
                      <a16:colId xmlns:a16="http://schemas.microsoft.com/office/drawing/2014/main" val="1956364078"/>
                    </a:ext>
                  </a:extLst>
                </a:gridCol>
                <a:gridCol w="977936">
                  <a:extLst>
                    <a:ext uri="{9D8B030D-6E8A-4147-A177-3AD203B41FA5}">
                      <a16:colId xmlns:a16="http://schemas.microsoft.com/office/drawing/2014/main" val="331616648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20014018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0980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/>
                        <a:t>Run-time Speed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Low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High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663503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/>
                        <a:t>Ease of Programming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CA" dirty="0"/>
                    </a:p>
                    <a:p>
                      <a:pPr algn="r"/>
                      <a:r>
                        <a:rPr lang="en-CA" dirty="0"/>
                        <a:t>Easier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33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CA" dirty="0"/>
                    </a:p>
                    <a:p>
                      <a:pPr algn="r"/>
                      <a:r>
                        <a:rPr lang="en-CA" dirty="0"/>
                        <a:t>Harder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7352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E8AE4D-06F0-F168-4261-D735AEBC8CDC}"/>
              </a:ext>
            </a:extLst>
          </p:cNvPr>
          <p:cNvSpPr txBox="1"/>
          <p:nvPr/>
        </p:nvSpPr>
        <p:spPr>
          <a:xfrm>
            <a:off x="5657290" y="1828800"/>
            <a:ext cx="8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Python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2AEFC-2FB5-A190-99C3-E3D487559CE9}"/>
              </a:ext>
            </a:extLst>
          </p:cNvPr>
          <p:cNvSpPr txBox="1"/>
          <p:nvPr/>
        </p:nvSpPr>
        <p:spPr>
          <a:xfrm>
            <a:off x="8386636" y="265377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C++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D4DE2-C2D5-E884-F239-7E72282B58EA}"/>
              </a:ext>
            </a:extLst>
          </p:cNvPr>
          <p:cNvSpPr txBox="1"/>
          <p:nvPr/>
        </p:nvSpPr>
        <p:spPr>
          <a:xfrm>
            <a:off x="8574186" y="299317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5376A-661B-99CC-705E-8C426DD26C83}"/>
              </a:ext>
            </a:extLst>
          </p:cNvPr>
          <p:cNvSpPr txBox="1"/>
          <p:nvPr/>
        </p:nvSpPr>
        <p:spPr>
          <a:xfrm>
            <a:off x="8772831" y="3227837"/>
            <a:ext cx="1160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Assembly</a:t>
            </a:r>
            <a:br>
              <a:rPr lang="en-CA" dirty="0"/>
            </a:br>
            <a:r>
              <a:rPr lang="en-CA" dirty="0"/>
              <a:t>Language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91AFC-0357-79AB-0C3D-EE1F6208DEC3}"/>
              </a:ext>
            </a:extLst>
          </p:cNvPr>
          <p:cNvSpPr txBox="1"/>
          <p:nvPr/>
        </p:nvSpPr>
        <p:spPr>
          <a:xfrm>
            <a:off x="7632647" y="183809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288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2024-06-08T18:34:45Z</dcterms:created>
  <dcterms:modified xsi:type="dcterms:W3CDTF">2024-06-10T22:56:58Z</dcterms:modified>
</cp:coreProperties>
</file>