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67" r:id="rId2"/>
    <p:sldId id="272" r:id="rId3"/>
    <p:sldId id="271" r:id="rId4"/>
    <p:sldId id="257" r:id="rId5"/>
    <p:sldId id="266" r:id="rId6"/>
    <p:sldId id="260" r:id="rId7"/>
    <p:sldId id="261" r:id="rId8"/>
    <p:sldId id="264" r:id="rId9"/>
    <p:sldId id="262" r:id="rId10"/>
    <p:sldId id="270" r:id="rId11"/>
    <p:sldId id="268" r:id="rId12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569ED3-DC3B-4185-A6C9-A680BC4FF65E}" v="6" dt="2022-09-07T21:15:33.297"/>
    <p1510:client id="{6885D97D-DF08-492D-8F0D-BFFB0D683B34}" v="5" dt="2022-09-07T06:06:50.4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323" autoAdjust="0"/>
  </p:normalViewPr>
  <p:slideViewPr>
    <p:cSldViewPr snapToGrid="0">
      <p:cViewPr varScale="1">
        <p:scale>
          <a:sx n="88" d="100"/>
          <a:sy n="88" d="100"/>
        </p:scale>
        <p:origin x="72" y="61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y Donaldson" userId="2e6e5431-bb17-4c41-9985-d39c50d83c73" providerId="ADAL" clId="{37569ED3-DC3B-4185-A6C9-A680BC4FF65E}"/>
    <pc:docChg chg="modSld modNotesMaster">
      <pc:chgData name="Toby Donaldson" userId="2e6e5431-bb17-4c41-9985-d39c50d83c73" providerId="ADAL" clId="{37569ED3-DC3B-4185-A6C9-A680BC4FF65E}" dt="2022-09-07T21:15:33.297" v="39" actId="113"/>
      <pc:docMkLst>
        <pc:docMk/>
      </pc:docMkLst>
      <pc:sldChg chg="modSp mod">
        <pc:chgData name="Toby Donaldson" userId="2e6e5431-bb17-4c41-9985-d39c50d83c73" providerId="ADAL" clId="{37569ED3-DC3B-4185-A6C9-A680BC4FF65E}" dt="2022-09-07T21:11:34.030" v="33" actId="20577"/>
        <pc:sldMkLst>
          <pc:docMk/>
          <pc:sldMk cId="2420652743" sldId="257"/>
        </pc:sldMkLst>
        <pc:spChg chg="mod">
          <ac:chgData name="Toby Donaldson" userId="2e6e5431-bb17-4c41-9985-d39c50d83c73" providerId="ADAL" clId="{37569ED3-DC3B-4185-A6C9-A680BC4FF65E}" dt="2022-09-07T21:11:34.030" v="33" actId="20577"/>
          <ac:spMkLst>
            <pc:docMk/>
            <pc:sldMk cId="2420652743" sldId="257"/>
            <ac:spMk id="5" creationId="{6CBCB94C-6CEE-8F89-2B6D-D8BE63FB4730}"/>
          </ac:spMkLst>
        </pc:spChg>
      </pc:sldChg>
      <pc:sldChg chg="modSp mod">
        <pc:chgData name="Toby Donaldson" userId="2e6e5431-bb17-4c41-9985-d39c50d83c73" providerId="ADAL" clId="{37569ED3-DC3B-4185-A6C9-A680BC4FF65E}" dt="2022-09-07T21:13:27.820" v="35" actId="20577"/>
        <pc:sldMkLst>
          <pc:docMk/>
          <pc:sldMk cId="713593680" sldId="261"/>
        </pc:sldMkLst>
        <pc:spChg chg="mod">
          <ac:chgData name="Toby Donaldson" userId="2e6e5431-bb17-4c41-9985-d39c50d83c73" providerId="ADAL" clId="{37569ED3-DC3B-4185-A6C9-A680BC4FF65E}" dt="2022-09-07T21:13:27.820" v="35" actId="20577"/>
          <ac:spMkLst>
            <pc:docMk/>
            <pc:sldMk cId="713593680" sldId="261"/>
            <ac:spMk id="3" creationId="{750B4E07-1F51-7A75-5ADD-878AD0E7F13F}"/>
          </ac:spMkLst>
        </pc:spChg>
      </pc:sldChg>
      <pc:sldChg chg="modSp">
        <pc:chgData name="Toby Donaldson" userId="2e6e5431-bb17-4c41-9985-d39c50d83c73" providerId="ADAL" clId="{37569ED3-DC3B-4185-A6C9-A680BC4FF65E}" dt="2022-09-07T21:15:33.297" v="39" actId="113"/>
        <pc:sldMkLst>
          <pc:docMk/>
          <pc:sldMk cId="2069204258" sldId="270"/>
        </pc:sldMkLst>
        <pc:spChg chg="mod">
          <ac:chgData name="Toby Donaldson" userId="2e6e5431-bb17-4c41-9985-d39c50d83c73" providerId="ADAL" clId="{37569ED3-DC3B-4185-A6C9-A680BC4FF65E}" dt="2022-09-07T21:15:33.297" v="39" actId="113"/>
          <ac:spMkLst>
            <pc:docMk/>
            <pc:sldMk cId="2069204258" sldId="270"/>
            <ac:spMk id="3" creationId="{1830FAE5-685F-9F19-A59F-F1720B12E9A4}"/>
          </ac:spMkLst>
        </pc:spChg>
      </pc:sldChg>
      <pc:sldChg chg="modAnim modNotesTx">
        <pc:chgData name="Toby Donaldson" userId="2e6e5431-bb17-4c41-9985-d39c50d83c73" providerId="ADAL" clId="{37569ED3-DC3B-4185-A6C9-A680BC4FF65E}" dt="2022-09-07T21:11:11.961" v="31"/>
        <pc:sldMkLst>
          <pc:docMk/>
          <pc:sldMk cId="4109251352" sldId="272"/>
        </pc:sldMkLst>
      </pc:sldChg>
    </pc:docChg>
  </pc:docChgLst>
  <pc:docChgLst>
    <pc:chgData name="Toby Donaldson" userId="2e6e5431-bb17-4c41-9985-d39c50d83c73" providerId="ADAL" clId="{88D16694-74A8-4613-805D-C440C43EEB0B}"/>
    <pc:docChg chg="undo custSel addSld delSld modSld sldOrd">
      <pc:chgData name="Toby Donaldson" userId="2e6e5431-bb17-4c41-9985-d39c50d83c73" providerId="ADAL" clId="{88D16694-74A8-4613-805D-C440C43EEB0B}" dt="2022-08-31T18:56:26.600" v="5222" actId="1076"/>
      <pc:docMkLst>
        <pc:docMk/>
      </pc:docMkLst>
      <pc:sldChg chg="addSp delSp modSp new mod modClrScheme chgLayout">
        <pc:chgData name="Toby Donaldson" userId="2e6e5431-bb17-4c41-9985-d39c50d83c73" providerId="ADAL" clId="{88D16694-74A8-4613-805D-C440C43EEB0B}" dt="2022-08-16T06:51:24.722" v="4406" actId="1076"/>
        <pc:sldMkLst>
          <pc:docMk/>
          <pc:sldMk cId="449472565" sldId="256"/>
        </pc:sldMkLst>
        <pc:spChg chg="mod ord">
          <ac:chgData name="Toby Donaldson" userId="2e6e5431-bb17-4c41-9985-d39c50d83c73" providerId="ADAL" clId="{88D16694-74A8-4613-805D-C440C43EEB0B}" dt="2022-08-16T06:50:44.496" v="4399" actId="1076"/>
          <ac:spMkLst>
            <pc:docMk/>
            <pc:sldMk cId="449472565" sldId="256"/>
            <ac:spMk id="2" creationId="{DF153B29-19E3-8A95-AD38-B705EBC817BE}"/>
          </ac:spMkLst>
        </pc:spChg>
        <pc:spChg chg="del mod ord">
          <ac:chgData name="Toby Donaldson" userId="2e6e5431-bb17-4c41-9985-d39c50d83c73" providerId="ADAL" clId="{88D16694-74A8-4613-805D-C440C43EEB0B}" dt="2022-08-16T04:56:29.695" v="232" actId="21"/>
          <ac:spMkLst>
            <pc:docMk/>
            <pc:sldMk cId="449472565" sldId="256"/>
            <ac:spMk id="3" creationId="{3B154A9E-E3B4-605C-1E16-FD68AB4EEDAB}"/>
          </ac:spMkLst>
        </pc:spChg>
        <pc:spChg chg="add mod ord">
          <ac:chgData name="Toby Donaldson" userId="2e6e5431-bb17-4c41-9985-d39c50d83c73" providerId="ADAL" clId="{88D16694-74A8-4613-805D-C440C43EEB0B}" dt="2022-08-16T06:51:24.722" v="4406" actId="1076"/>
          <ac:spMkLst>
            <pc:docMk/>
            <pc:sldMk cId="449472565" sldId="256"/>
            <ac:spMk id="4" creationId="{CE25643D-15FA-0A80-7948-AF8211AE768D}"/>
          </ac:spMkLst>
        </pc:spChg>
        <pc:spChg chg="add del mod">
          <ac:chgData name="Toby Donaldson" userId="2e6e5431-bb17-4c41-9985-d39c50d83c73" providerId="ADAL" clId="{88D16694-74A8-4613-805D-C440C43EEB0B}" dt="2022-08-16T04:56:32.001" v="233" actId="21"/>
          <ac:spMkLst>
            <pc:docMk/>
            <pc:sldMk cId="449472565" sldId="256"/>
            <ac:spMk id="6" creationId="{2712ED60-9351-EEDF-D680-7C40E0E0F350}"/>
          </ac:spMkLst>
        </pc:spChg>
        <pc:spChg chg="add del mod">
          <ac:chgData name="Toby Donaldson" userId="2e6e5431-bb17-4c41-9985-d39c50d83c73" providerId="ADAL" clId="{88D16694-74A8-4613-805D-C440C43EEB0B}" dt="2022-08-16T06:28:17.050" v="3866" actId="21"/>
          <ac:spMkLst>
            <pc:docMk/>
            <pc:sldMk cId="449472565" sldId="256"/>
            <ac:spMk id="7" creationId="{AC616646-5A50-5D6D-076D-C8009505DF08}"/>
          </ac:spMkLst>
        </pc:spChg>
        <pc:spChg chg="add mod">
          <ac:chgData name="Toby Donaldson" userId="2e6e5431-bb17-4c41-9985-d39c50d83c73" providerId="ADAL" clId="{88D16694-74A8-4613-805D-C440C43EEB0B}" dt="2022-08-16T06:30:08.153" v="3954" actId="1076"/>
          <ac:spMkLst>
            <pc:docMk/>
            <pc:sldMk cId="449472565" sldId="256"/>
            <ac:spMk id="8" creationId="{A39A4B22-33BC-7942-454C-4268C865EFD1}"/>
          </ac:spMkLst>
        </pc:spChg>
      </pc:sldChg>
      <pc:sldChg chg="modSp add del mod">
        <pc:chgData name="Toby Donaldson" userId="2e6e5431-bb17-4c41-9985-d39c50d83c73" providerId="ADAL" clId="{88D16694-74A8-4613-805D-C440C43EEB0B}" dt="2022-08-16T04:57:42.763" v="240" actId="2696"/>
        <pc:sldMkLst>
          <pc:docMk/>
          <pc:sldMk cId="1293506925" sldId="257"/>
        </pc:sldMkLst>
        <pc:spChg chg="mod">
          <ac:chgData name="Toby Donaldson" userId="2e6e5431-bb17-4c41-9985-d39c50d83c73" providerId="ADAL" clId="{88D16694-74A8-4613-805D-C440C43EEB0B}" dt="2022-08-16T04:54:36.920" v="55"/>
          <ac:spMkLst>
            <pc:docMk/>
            <pc:sldMk cId="1293506925" sldId="257"/>
            <ac:spMk id="2" creationId="{DF153B29-19E3-8A95-AD38-B705EBC817BE}"/>
          </ac:spMkLst>
        </pc:spChg>
        <pc:spChg chg="mod">
          <ac:chgData name="Toby Donaldson" userId="2e6e5431-bb17-4c41-9985-d39c50d83c73" providerId="ADAL" clId="{88D16694-74A8-4613-805D-C440C43EEB0B}" dt="2022-08-16T04:54:37.042" v="56" actId="27636"/>
          <ac:spMkLst>
            <pc:docMk/>
            <pc:sldMk cId="1293506925" sldId="257"/>
            <ac:spMk id="3" creationId="{3B154A9E-E3B4-605C-1E16-FD68AB4EEDAB}"/>
          </ac:spMkLst>
        </pc:spChg>
      </pc:sldChg>
      <pc:sldChg chg="addSp delSp modSp new mod modClrScheme modAnim chgLayout">
        <pc:chgData name="Toby Donaldson" userId="2e6e5431-bb17-4c41-9985-d39c50d83c73" providerId="ADAL" clId="{88D16694-74A8-4613-805D-C440C43EEB0B}" dt="2022-08-16T06:55:00.729" v="4412"/>
        <pc:sldMkLst>
          <pc:docMk/>
          <pc:sldMk cId="2420652743" sldId="257"/>
        </pc:sldMkLst>
        <pc:spChg chg="del mod ord">
          <ac:chgData name="Toby Donaldson" userId="2e6e5431-bb17-4c41-9985-d39c50d83c73" providerId="ADAL" clId="{88D16694-74A8-4613-805D-C440C43EEB0B}" dt="2022-08-16T04:58:48.967" v="249" actId="700"/>
          <ac:spMkLst>
            <pc:docMk/>
            <pc:sldMk cId="2420652743" sldId="257"/>
            <ac:spMk id="2" creationId="{1E692D2B-B021-D802-4788-17AA48DC71B1}"/>
          </ac:spMkLst>
        </pc:spChg>
        <pc:spChg chg="del mod ord">
          <ac:chgData name="Toby Donaldson" userId="2e6e5431-bb17-4c41-9985-d39c50d83c73" providerId="ADAL" clId="{88D16694-74A8-4613-805D-C440C43EEB0B}" dt="2022-08-16T04:58:48.967" v="249" actId="700"/>
          <ac:spMkLst>
            <pc:docMk/>
            <pc:sldMk cId="2420652743" sldId="257"/>
            <ac:spMk id="3" creationId="{309D6954-ACD7-DB62-9A3A-3DC7A4A11EDC}"/>
          </ac:spMkLst>
        </pc:spChg>
        <pc:spChg chg="del">
          <ac:chgData name="Toby Donaldson" userId="2e6e5431-bb17-4c41-9985-d39c50d83c73" providerId="ADAL" clId="{88D16694-74A8-4613-805D-C440C43EEB0B}" dt="2022-08-16T04:58:48.967" v="249" actId="700"/>
          <ac:spMkLst>
            <pc:docMk/>
            <pc:sldMk cId="2420652743" sldId="257"/>
            <ac:spMk id="4" creationId="{72B2D460-C89A-5305-84FC-5C3D4B7498CE}"/>
          </ac:spMkLst>
        </pc:spChg>
        <pc:spChg chg="add mod ord">
          <ac:chgData name="Toby Donaldson" userId="2e6e5431-bb17-4c41-9985-d39c50d83c73" providerId="ADAL" clId="{88D16694-74A8-4613-805D-C440C43EEB0B}" dt="2022-08-16T04:58:54.330" v="269" actId="20577"/>
          <ac:spMkLst>
            <pc:docMk/>
            <pc:sldMk cId="2420652743" sldId="257"/>
            <ac:spMk id="5" creationId="{6CBCB94C-6CEE-8F89-2B6D-D8BE63FB4730}"/>
          </ac:spMkLst>
        </pc:spChg>
        <pc:spChg chg="add mod ord">
          <ac:chgData name="Toby Donaldson" userId="2e6e5431-bb17-4c41-9985-d39c50d83c73" providerId="ADAL" clId="{88D16694-74A8-4613-805D-C440C43EEB0B}" dt="2022-08-16T06:32:22.731" v="4177" actId="5793"/>
          <ac:spMkLst>
            <pc:docMk/>
            <pc:sldMk cId="2420652743" sldId="257"/>
            <ac:spMk id="6" creationId="{E01FFAC6-E6E6-1A0D-96AB-B34B3D835AFE}"/>
          </ac:spMkLst>
        </pc:spChg>
        <pc:spChg chg="add mod">
          <ac:chgData name="Toby Donaldson" userId="2e6e5431-bb17-4c41-9985-d39c50d83c73" providerId="ADAL" clId="{88D16694-74A8-4613-805D-C440C43EEB0B}" dt="2022-08-16T06:32:11.801" v="4176" actId="1076"/>
          <ac:spMkLst>
            <pc:docMk/>
            <pc:sldMk cId="2420652743" sldId="257"/>
            <ac:spMk id="7" creationId="{91B294EF-81AD-7D48-6B73-DD61CC5DF0C6}"/>
          </ac:spMkLst>
        </pc:spChg>
      </pc:sldChg>
      <pc:sldChg chg="addSp delSp modSp new del mod ord">
        <pc:chgData name="Toby Donaldson" userId="2e6e5431-bb17-4c41-9985-d39c50d83c73" providerId="ADAL" clId="{88D16694-74A8-4613-805D-C440C43EEB0B}" dt="2022-08-16T06:06:25.013" v="2596" actId="2696"/>
        <pc:sldMkLst>
          <pc:docMk/>
          <pc:sldMk cId="2112404903" sldId="258"/>
        </pc:sldMkLst>
        <pc:spChg chg="del">
          <ac:chgData name="Toby Donaldson" userId="2e6e5431-bb17-4c41-9985-d39c50d83c73" providerId="ADAL" clId="{88D16694-74A8-4613-805D-C440C43EEB0B}" dt="2022-08-16T05:15:30.691" v="810" actId="21"/>
          <ac:spMkLst>
            <pc:docMk/>
            <pc:sldMk cId="2112404903" sldId="258"/>
            <ac:spMk id="2" creationId="{7EE8B4A5-6AD4-C458-85C8-0A37399BBE0B}"/>
          </ac:spMkLst>
        </pc:spChg>
        <pc:spChg chg="del">
          <ac:chgData name="Toby Donaldson" userId="2e6e5431-bb17-4c41-9985-d39c50d83c73" providerId="ADAL" clId="{88D16694-74A8-4613-805D-C440C43EEB0B}" dt="2022-08-16T05:15:36.549" v="811" actId="21"/>
          <ac:spMkLst>
            <pc:docMk/>
            <pc:sldMk cId="2112404903" sldId="258"/>
            <ac:spMk id="3" creationId="{A96C4046-7ED6-8EF9-D024-10BEE68693E3}"/>
          </ac:spMkLst>
        </pc:spChg>
        <pc:spChg chg="add mod">
          <ac:chgData name="Toby Donaldson" userId="2e6e5431-bb17-4c41-9985-d39c50d83c73" providerId="ADAL" clId="{88D16694-74A8-4613-805D-C440C43EEB0B}" dt="2022-08-16T05:17:05.287" v="857" actId="1076"/>
          <ac:spMkLst>
            <pc:docMk/>
            <pc:sldMk cId="2112404903" sldId="258"/>
            <ac:spMk id="4" creationId="{38FE4FAA-60FF-AA4C-7CCE-8D0D690406EA}"/>
          </ac:spMkLst>
        </pc:spChg>
        <pc:picChg chg="add mod">
          <ac:chgData name="Toby Donaldson" userId="2e6e5431-bb17-4c41-9985-d39c50d83c73" providerId="ADAL" clId="{88D16694-74A8-4613-805D-C440C43EEB0B}" dt="2022-08-16T05:16:24.616" v="812" actId="1076"/>
          <ac:picMkLst>
            <pc:docMk/>
            <pc:sldMk cId="2112404903" sldId="258"/>
            <ac:picMk id="1026" creationId="{B97E4FFE-03BF-3D94-75B0-6655E53354D0}"/>
          </ac:picMkLst>
        </pc:picChg>
      </pc:sldChg>
      <pc:sldChg chg="addSp delSp modSp new del mod ord">
        <pc:chgData name="Toby Donaldson" userId="2e6e5431-bb17-4c41-9985-d39c50d83c73" providerId="ADAL" clId="{88D16694-74A8-4613-805D-C440C43EEB0B}" dt="2022-08-16T06:06:22.408" v="2595" actId="2696"/>
        <pc:sldMkLst>
          <pc:docMk/>
          <pc:sldMk cId="3683401622" sldId="259"/>
        </pc:sldMkLst>
        <pc:spChg chg="del">
          <ac:chgData name="Toby Donaldson" userId="2e6e5431-bb17-4c41-9985-d39c50d83c73" providerId="ADAL" clId="{88D16694-74A8-4613-805D-C440C43EEB0B}" dt="2022-08-16T05:20:34.414" v="863" actId="21"/>
          <ac:spMkLst>
            <pc:docMk/>
            <pc:sldMk cId="3683401622" sldId="259"/>
            <ac:spMk id="2" creationId="{EB8488FC-0347-8CA1-A202-F6B88394A0A4}"/>
          </ac:spMkLst>
        </pc:spChg>
        <pc:spChg chg="del">
          <ac:chgData name="Toby Donaldson" userId="2e6e5431-bb17-4c41-9985-d39c50d83c73" providerId="ADAL" clId="{88D16694-74A8-4613-805D-C440C43EEB0B}" dt="2022-08-16T05:20:38.908" v="865" actId="21"/>
          <ac:spMkLst>
            <pc:docMk/>
            <pc:sldMk cId="3683401622" sldId="259"/>
            <ac:spMk id="3" creationId="{681708B9-3102-B78B-7F8B-E3B7E5555C03}"/>
          </ac:spMkLst>
        </pc:spChg>
        <pc:spChg chg="add mod">
          <ac:chgData name="Toby Donaldson" userId="2e6e5431-bb17-4c41-9985-d39c50d83c73" providerId="ADAL" clId="{88D16694-74A8-4613-805D-C440C43EEB0B}" dt="2022-08-16T05:23:14.152" v="938" actId="1076"/>
          <ac:spMkLst>
            <pc:docMk/>
            <pc:sldMk cId="3683401622" sldId="259"/>
            <ac:spMk id="4" creationId="{4A3DF341-7108-090A-98E9-5834E4C07566}"/>
          </ac:spMkLst>
        </pc:spChg>
        <pc:picChg chg="add del mod">
          <ac:chgData name="Toby Donaldson" userId="2e6e5431-bb17-4c41-9985-d39c50d83c73" providerId="ADAL" clId="{88D16694-74A8-4613-805D-C440C43EEB0B}" dt="2022-08-16T05:20:28.774" v="862" actId="21"/>
          <ac:picMkLst>
            <pc:docMk/>
            <pc:sldMk cId="3683401622" sldId="259"/>
            <ac:picMk id="2050" creationId="{AC2ADF58-6E4C-3DE1-B82F-5EF7D1A31071}"/>
          </ac:picMkLst>
        </pc:picChg>
        <pc:picChg chg="add mod">
          <ac:chgData name="Toby Donaldson" userId="2e6e5431-bb17-4c41-9985-d39c50d83c73" providerId="ADAL" clId="{88D16694-74A8-4613-805D-C440C43EEB0B}" dt="2022-08-16T05:22:39.434" v="867" actId="1076"/>
          <ac:picMkLst>
            <pc:docMk/>
            <pc:sldMk cId="3683401622" sldId="259"/>
            <ac:picMk id="2052" creationId="{D4EABDC9-8216-7624-189D-83F2BE2F808A}"/>
          </ac:picMkLst>
        </pc:picChg>
      </pc:sldChg>
      <pc:sldChg chg="addSp modSp new mod ord modAnim">
        <pc:chgData name="Toby Donaldson" userId="2e6e5431-bb17-4c41-9985-d39c50d83c73" providerId="ADAL" clId="{88D16694-74A8-4613-805D-C440C43EEB0B}" dt="2022-08-16T23:42:07.487" v="4771" actId="1076"/>
        <pc:sldMkLst>
          <pc:docMk/>
          <pc:sldMk cId="3585784119" sldId="260"/>
        </pc:sldMkLst>
        <pc:spChg chg="mod">
          <ac:chgData name="Toby Donaldson" userId="2e6e5431-bb17-4c41-9985-d39c50d83c73" providerId="ADAL" clId="{88D16694-74A8-4613-805D-C440C43EEB0B}" dt="2022-08-16T23:41:55.491" v="4769" actId="1076"/>
          <ac:spMkLst>
            <pc:docMk/>
            <pc:sldMk cId="3585784119" sldId="260"/>
            <ac:spMk id="2" creationId="{F2B8A598-9680-376C-E1D6-54A829476CFB}"/>
          </ac:spMkLst>
        </pc:spChg>
        <pc:spChg chg="mod">
          <ac:chgData name="Toby Donaldson" userId="2e6e5431-bb17-4c41-9985-d39c50d83c73" providerId="ADAL" clId="{88D16694-74A8-4613-805D-C440C43EEB0B}" dt="2022-08-16T23:41:55.491" v="4769" actId="1076"/>
          <ac:spMkLst>
            <pc:docMk/>
            <pc:sldMk cId="3585784119" sldId="260"/>
            <ac:spMk id="3" creationId="{750B4E07-1F51-7A75-5ADD-878AD0E7F13F}"/>
          </ac:spMkLst>
        </pc:spChg>
        <pc:spChg chg="add mod">
          <ac:chgData name="Toby Donaldson" userId="2e6e5431-bb17-4c41-9985-d39c50d83c73" providerId="ADAL" clId="{88D16694-74A8-4613-805D-C440C43EEB0B}" dt="2022-08-16T23:42:07.487" v="4771" actId="1076"/>
          <ac:spMkLst>
            <pc:docMk/>
            <pc:sldMk cId="3585784119" sldId="260"/>
            <ac:spMk id="6" creationId="{26E11BE6-978C-CED4-710D-7A534E823DF9}"/>
          </ac:spMkLst>
        </pc:spChg>
        <pc:picChg chg="add mod">
          <ac:chgData name="Toby Donaldson" userId="2e6e5431-bb17-4c41-9985-d39c50d83c73" providerId="ADAL" clId="{88D16694-74A8-4613-805D-C440C43EEB0B}" dt="2022-08-16T23:42:07.487" v="4771" actId="1076"/>
          <ac:picMkLst>
            <pc:docMk/>
            <pc:sldMk cId="3585784119" sldId="260"/>
            <ac:picMk id="5" creationId="{4BDA94C2-EDE1-0A41-4C52-C5552871B95E}"/>
          </ac:picMkLst>
        </pc:picChg>
        <pc:picChg chg="add mod">
          <ac:chgData name="Toby Donaldson" userId="2e6e5431-bb17-4c41-9985-d39c50d83c73" providerId="ADAL" clId="{88D16694-74A8-4613-805D-C440C43EEB0B}" dt="2022-08-16T23:42:01.645" v="4770" actId="1076"/>
          <ac:picMkLst>
            <pc:docMk/>
            <pc:sldMk cId="3585784119" sldId="260"/>
            <ac:picMk id="1026" creationId="{D3AEDDEB-891C-B393-56C0-09D538ECC1FA}"/>
          </ac:picMkLst>
        </pc:picChg>
      </pc:sldChg>
      <pc:sldChg chg="addSp delSp modSp add mod modAnim">
        <pc:chgData name="Toby Donaldson" userId="2e6e5431-bb17-4c41-9985-d39c50d83c73" providerId="ADAL" clId="{88D16694-74A8-4613-805D-C440C43EEB0B}" dt="2022-08-16T23:42:49.074" v="4779" actId="122"/>
        <pc:sldMkLst>
          <pc:docMk/>
          <pc:sldMk cId="713593680" sldId="261"/>
        </pc:sldMkLst>
        <pc:spChg chg="del">
          <ac:chgData name="Toby Donaldson" userId="2e6e5431-bb17-4c41-9985-d39c50d83c73" providerId="ADAL" clId="{88D16694-74A8-4613-805D-C440C43EEB0B}" dt="2022-08-16T05:33:26.208" v="1440" actId="21"/>
          <ac:spMkLst>
            <pc:docMk/>
            <pc:sldMk cId="713593680" sldId="261"/>
            <ac:spMk id="2" creationId="{F2B8A598-9680-376C-E1D6-54A829476CFB}"/>
          </ac:spMkLst>
        </pc:spChg>
        <pc:spChg chg="mod">
          <ac:chgData name="Toby Donaldson" userId="2e6e5431-bb17-4c41-9985-d39c50d83c73" providerId="ADAL" clId="{88D16694-74A8-4613-805D-C440C43EEB0B}" dt="2022-08-16T23:42:24.365" v="4774" actId="1076"/>
          <ac:spMkLst>
            <pc:docMk/>
            <pc:sldMk cId="713593680" sldId="261"/>
            <ac:spMk id="3" creationId="{750B4E07-1F51-7A75-5ADD-878AD0E7F13F}"/>
          </ac:spMkLst>
        </pc:spChg>
        <pc:spChg chg="add del mod">
          <ac:chgData name="Toby Donaldson" userId="2e6e5431-bb17-4c41-9985-d39c50d83c73" providerId="ADAL" clId="{88D16694-74A8-4613-805D-C440C43EEB0B}" dt="2022-08-16T05:33:28.328" v="1441" actId="21"/>
          <ac:spMkLst>
            <pc:docMk/>
            <pc:sldMk cId="713593680" sldId="261"/>
            <ac:spMk id="6" creationId="{D74456D1-4826-AFDD-0D50-7FA00871C164}"/>
          </ac:spMkLst>
        </pc:spChg>
        <pc:spChg chg="add mod">
          <ac:chgData name="Toby Donaldson" userId="2e6e5431-bb17-4c41-9985-d39c50d83c73" providerId="ADAL" clId="{88D16694-74A8-4613-805D-C440C43EEB0B}" dt="2022-08-16T23:42:24.365" v="4774" actId="1076"/>
          <ac:spMkLst>
            <pc:docMk/>
            <pc:sldMk cId="713593680" sldId="261"/>
            <ac:spMk id="7" creationId="{C51B5280-9E23-4DE6-5AD8-9C650F01BEEB}"/>
          </ac:spMkLst>
        </pc:spChg>
        <pc:spChg chg="add mod">
          <ac:chgData name="Toby Donaldson" userId="2e6e5431-bb17-4c41-9985-d39c50d83c73" providerId="ADAL" clId="{88D16694-74A8-4613-805D-C440C43EEB0B}" dt="2022-08-16T23:42:49.074" v="4779" actId="122"/>
          <ac:spMkLst>
            <pc:docMk/>
            <pc:sldMk cId="713593680" sldId="261"/>
            <ac:spMk id="8" creationId="{3D66395B-C94B-DF7D-3688-0DBFAD550EE4}"/>
          </ac:spMkLst>
        </pc:spChg>
        <pc:picChg chg="add mod">
          <ac:chgData name="Toby Donaldson" userId="2e6e5431-bb17-4c41-9985-d39c50d83c73" providerId="ADAL" clId="{88D16694-74A8-4613-805D-C440C43EEB0B}" dt="2022-08-16T23:42:29.080" v="4775" actId="1076"/>
          <ac:picMkLst>
            <pc:docMk/>
            <pc:sldMk cId="713593680" sldId="261"/>
            <ac:picMk id="2" creationId="{94A22455-C495-C4EB-6E95-BA1244AFF6CB}"/>
          </ac:picMkLst>
        </pc:picChg>
        <pc:picChg chg="del">
          <ac:chgData name="Toby Donaldson" userId="2e6e5431-bb17-4c41-9985-d39c50d83c73" providerId="ADAL" clId="{88D16694-74A8-4613-805D-C440C43EEB0B}" dt="2022-08-16T05:30:24.582" v="1357" actId="21"/>
          <ac:picMkLst>
            <pc:docMk/>
            <pc:sldMk cId="713593680" sldId="261"/>
            <ac:picMk id="5" creationId="{4BDA94C2-EDE1-0A41-4C52-C5552871B95E}"/>
          </ac:picMkLst>
        </pc:picChg>
        <pc:picChg chg="add mod">
          <ac:chgData name="Toby Donaldson" userId="2e6e5431-bb17-4c41-9985-d39c50d83c73" providerId="ADAL" clId="{88D16694-74A8-4613-805D-C440C43EEB0B}" dt="2022-08-16T05:34:15.357" v="1450" actId="1076"/>
          <ac:picMkLst>
            <pc:docMk/>
            <pc:sldMk cId="713593680" sldId="261"/>
            <ac:picMk id="3074" creationId="{AA0D975B-49F8-5917-BC19-56788F2E06BA}"/>
          </ac:picMkLst>
        </pc:picChg>
      </pc:sldChg>
      <pc:sldChg chg="addSp delSp modSp add mod modAnim">
        <pc:chgData name="Toby Donaldson" userId="2e6e5431-bb17-4c41-9985-d39c50d83c73" providerId="ADAL" clId="{88D16694-74A8-4613-805D-C440C43EEB0B}" dt="2022-08-16T23:55:10.974" v="4796" actId="20577"/>
        <pc:sldMkLst>
          <pc:docMk/>
          <pc:sldMk cId="859576165" sldId="262"/>
        </pc:sldMkLst>
        <pc:spChg chg="del">
          <ac:chgData name="Toby Donaldson" userId="2e6e5431-bb17-4c41-9985-d39c50d83c73" providerId="ADAL" clId="{88D16694-74A8-4613-805D-C440C43EEB0B}" dt="2022-08-16T05:37:45.927" v="1555" actId="21"/>
          <ac:spMkLst>
            <pc:docMk/>
            <pc:sldMk cId="859576165" sldId="262"/>
            <ac:spMk id="2" creationId="{F2B8A598-9680-376C-E1D6-54A829476CFB}"/>
          </ac:spMkLst>
        </pc:spChg>
        <pc:spChg chg="mod">
          <ac:chgData name="Toby Donaldson" userId="2e6e5431-bb17-4c41-9985-d39c50d83c73" providerId="ADAL" clId="{88D16694-74A8-4613-805D-C440C43EEB0B}" dt="2022-08-16T23:43:37.846" v="4784" actId="1076"/>
          <ac:spMkLst>
            <pc:docMk/>
            <pc:sldMk cId="859576165" sldId="262"/>
            <ac:spMk id="3" creationId="{750B4E07-1F51-7A75-5ADD-878AD0E7F13F}"/>
          </ac:spMkLst>
        </pc:spChg>
        <pc:spChg chg="add mod">
          <ac:chgData name="Toby Donaldson" userId="2e6e5431-bb17-4c41-9985-d39c50d83c73" providerId="ADAL" clId="{88D16694-74A8-4613-805D-C440C43EEB0B}" dt="2022-08-16T23:43:37.846" v="4784" actId="1076"/>
          <ac:spMkLst>
            <pc:docMk/>
            <pc:sldMk cId="859576165" sldId="262"/>
            <ac:spMk id="4" creationId="{C262674C-5820-C227-80B8-92E31FE6AB60}"/>
          </ac:spMkLst>
        </pc:spChg>
        <pc:spChg chg="add del mod">
          <ac:chgData name="Toby Donaldson" userId="2e6e5431-bb17-4c41-9985-d39c50d83c73" providerId="ADAL" clId="{88D16694-74A8-4613-805D-C440C43EEB0B}" dt="2022-08-16T05:37:47.807" v="1556" actId="21"/>
          <ac:spMkLst>
            <pc:docMk/>
            <pc:sldMk cId="859576165" sldId="262"/>
            <ac:spMk id="6" creationId="{16B9F2EB-DC77-FB5A-DBB3-66991A45477A}"/>
          </ac:spMkLst>
        </pc:spChg>
        <pc:spChg chg="add mod">
          <ac:chgData name="Toby Donaldson" userId="2e6e5431-bb17-4c41-9985-d39c50d83c73" providerId="ADAL" clId="{88D16694-74A8-4613-805D-C440C43EEB0B}" dt="2022-08-16T06:35:04.080" v="4251" actId="12788"/>
          <ac:spMkLst>
            <pc:docMk/>
            <pc:sldMk cId="859576165" sldId="262"/>
            <ac:spMk id="9" creationId="{52778A00-23BF-DE4F-3844-8A170C545463}"/>
          </ac:spMkLst>
        </pc:spChg>
        <pc:spChg chg="add mod">
          <ac:chgData name="Toby Donaldson" userId="2e6e5431-bb17-4c41-9985-d39c50d83c73" providerId="ADAL" clId="{88D16694-74A8-4613-805D-C440C43EEB0B}" dt="2022-08-16T06:35:12.369" v="4252" actId="1076"/>
          <ac:spMkLst>
            <pc:docMk/>
            <pc:sldMk cId="859576165" sldId="262"/>
            <ac:spMk id="10" creationId="{504B4471-B579-84C8-46CB-AF70E03D2243}"/>
          </ac:spMkLst>
        </pc:spChg>
        <pc:spChg chg="add mod">
          <ac:chgData name="Toby Donaldson" userId="2e6e5431-bb17-4c41-9985-d39c50d83c73" providerId="ADAL" clId="{88D16694-74A8-4613-805D-C440C43EEB0B}" dt="2022-08-16T23:55:10.974" v="4796" actId="20577"/>
          <ac:spMkLst>
            <pc:docMk/>
            <pc:sldMk cId="859576165" sldId="262"/>
            <ac:spMk id="11" creationId="{9AE16E1B-2A29-E6C2-47D4-BA5E26116398}"/>
          </ac:spMkLst>
        </pc:spChg>
        <pc:spChg chg="add mod">
          <ac:chgData name="Toby Donaldson" userId="2e6e5431-bb17-4c41-9985-d39c50d83c73" providerId="ADAL" clId="{88D16694-74A8-4613-805D-C440C43EEB0B}" dt="2022-08-16T23:08:19.040" v="4667" actId="1076"/>
          <ac:spMkLst>
            <pc:docMk/>
            <pc:sldMk cId="859576165" sldId="262"/>
            <ac:spMk id="12" creationId="{6654F96C-2F84-616D-036F-624DB5441780}"/>
          </ac:spMkLst>
        </pc:spChg>
        <pc:picChg chg="add mod">
          <ac:chgData name="Toby Donaldson" userId="2e6e5431-bb17-4c41-9985-d39c50d83c73" providerId="ADAL" clId="{88D16694-74A8-4613-805D-C440C43EEB0B}" dt="2022-08-16T23:43:45.183" v="4787" actId="1076"/>
          <ac:picMkLst>
            <pc:docMk/>
            <pc:sldMk cId="859576165" sldId="262"/>
            <ac:picMk id="2" creationId="{DA7DA062-EBB9-D3DD-4AF8-EBEB9869BCC9}"/>
          </ac:picMkLst>
        </pc:picChg>
        <pc:picChg chg="add mod modCrop">
          <ac:chgData name="Toby Donaldson" userId="2e6e5431-bb17-4c41-9985-d39c50d83c73" providerId="ADAL" clId="{88D16694-74A8-4613-805D-C440C43EEB0B}" dt="2022-08-16T06:35:04.080" v="4251" actId="12788"/>
          <ac:picMkLst>
            <pc:docMk/>
            <pc:sldMk cId="859576165" sldId="262"/>
            <ac:picMk id="8" creationId="{911C5E11-83F3-84D7-5722-CE612AA99C99}"/>
          </ac:picMkLst>
        </pc:picChg>
        <pc:picChg chg="del mod">
          <ac:chgData name="Toby Donaldson" userId="2e6e5431-bb17-4c41-9985-d39c50d83c73" providerId="ADAL" clId="{88D16694-74A8-4613-805D-C440C43EEB0B}" dt="2022-08-16T05:35:02.684" v="1543" actId="21"/>
          <ac:picMkLst>
            <pc:docMk/>
            <pc:sldMk cId="859576165" sldId="262"/>
            <ac:picMk id="3074" creationId="{AA0D975B-49F8-5917-BC19-56788F2E06BA}"/>
          </ac:picMkLst>
        </pc:picChg>
      </pc:sldChg>
      <pc:sldChg chg="new del">
        <pc:chgData name="Toby Donaldson" userId="2e6e5431-bb17-4c41-9985-d39c50d83c73" providerId="ADAL" clId="{88D16694-74A8-4613-805D-C440C43EEB0B}" dt="2022-08-16T05:37:05.563" v="1547" actId="2696"/>
        <pc:sldMkLst>
          <pc:docMk/>
          <pc:sldMk cId="1287376497" sldId="263"/>
        </pc:sldMkLst>
      </pc:sldChg>
      <pc:sldChg chg="addSp modSp add mod ord">
        <pc:chgData name="Toby Donaldson" userId="2e6e5431-bb17-4c41-9985-d39c50d83c73" providerId="ADAL" clId="{88D16694-74A8-4613-805D-C440C43EEB0B}" dt="2022-08-31T18:54:58.616" v="5213" actId="20577"/>
        <pc:sldMkLst>
          <pc:docMk/>
          <pc:sldMk cId="2302316879" sldId="264"/>
        </pc:sldMkLst>
        <pc:spChg chg="mod">
          <ac:chgData name="Toby Donaldson" userId="2e6e5431-bb17-4c41-9985-d39c50d83c73" providerId="ADAL" clId="{88D16694-74A8-4613-805D-C440C43EEB0B}" dt="2022-08-16T23:43:23.631" v="4782" actId="1076"/>
          <ac:spMkLst>
            <pc:docMk/>
            <pc:sldMk cId="2302316879" sldId="264"/>
            <ac:spMk id="2" creationId="{F2B8A598-9680-376C-E1D6-54A829476CFB}"/>
          </ac:spMkLst>
        </pc:spChg>
        <pc:spChg chg="mod">
          <ac:chgData name="Toby Donaldson" userId="2e6e5431-bb17-4c41-9985-d39c50d83c73" providerId="ADAL" clId="{88D16694-74A8-4613-805D-C440C43EEB0B}" dt="2022-08-31T18:54:58.616" v="5213" actId="20577"/>
          <ac:spMkLst>
            <pc:docMk/>
            <pc:sldMk cId="2302316879" sldId="264"/>
            <ac:spMk id="3" creationId="{750B4E07-1F51-7A75-5ADD-878AD0E7F13F}"/>
          </ac:spMkLst>
        </pc:spChg>
        <pc:picChg chg="add mod">
          <ac:chgData name="Toby Donaldson" userId="2e6e5431-bb17-4c41-9985-d39c50d83c73" providerId="ADAL" clId="{88D16694-74A8-4613-805D-C440C43EEB0B}" dt="2022-08-16T23:43:05.368" v="4780"/>
          <ac:picMkLst>
            <pc:docMk/>
            <pc:sldMk cId="2302316879" sldId="264"/>
            <ac:picMk id="4" creationId="{96FFC5E5-EF70-2984-6964-D62B106A8F4C}"/>
          </ac:picMkLst>
        </pc:picChg>
      </pc:sldChg>
      <pc:sldChg chg="modSp new del mod modAnim">
        <pc:chgData name="Toby Donaldson" userId="2e6e5431-bb17-4c41-9985-d39c50d83c73" providerId="ADAL" clId="{88D16694-74A8-4613-805D-C440C43EEB0B}" dt="2022-08-16T06:41:20.347" v="4354" actId="2696"/>
        <pc:sldMkLst>
          <pc:docMk/>
          <pc:sldMk cId="4255997539" sldId="265"/>
        </pc:sldMkLst>
        <pc:spChg chg="mod">
          <ac:chgData name="Toby Donaldson" userId="2e6e5431-bb17-4c41-9985-d39c50d83c73" providerId="ADAL" clId="{88D16694-74A8-4613-805D-C440C43EEB0B}" dt="2022-08-16T05:59:57.848" v="2575" actId="20577"/>
          <ac:spMkLst>
            <pc:docMk/>
            <pc:sldMk cId="4255997539" sldId="265"/>
            <ac:spMk id="2" creationId="{025A6D06-DF92-3827-2A35-E3C168CB5FFA}"/>
          </ac:spMkLst>
        </pc:spChg>
        <pc:spChg chg="mod">
          <ac:chgData name="Toby Donaldson" userId="2e6e5431-bb17-4c41-9985-d39c50d83c73" providerId="ADAL" clId="{88D16694-74A8-4613-805D-C440C43EEB0B}" dt="2022-08-16T06:35:51.336" v="4254" actId="113"/>
          <ac:spMkLst>
            <pc:docMk/>
            <pc:sldMk cId="4255997539" sldId="265"/>
            <ac:spMk id="3" creationId="{F18D1349-A7F5-BC1D-433A-569C72D8D410}"/>
          </ac:spMkLst>
        </pc:spChg>
      </pc:sldChg>
      <pc:sldChg chg="addSp delSp modSp new mod modAnim">
        <pc:chgData name="Toby Donaldson" userId="2e6e5431-bb17-4c41-9985-d39c50d83c73" providerId="ADAL" clId="{88D16694-74A8-4613-805D-C440C43EEB0B}" dt="2022-08-16T22:16:26.991" v="4437"/>
        <pc:sldMkLst>
          <pc:docMk/>
          <pc:sldMk cId="3691972647" sldId="266"/>
        </pc:sldMkLst>
        <pc:spChg chg="mod">
          <ac:chgData name="Toby Donaldson" userId="2e6e5431-bb17-4c41-9985-d39c50d83c73" providerId="ADAL" clId="{88D16694-74A8-4613-805D-C440C43EEB0B}" dt="2022-08-16T06:07:44.056" v="2677" actId="20577"/>
          <ac:spMkLst>
            <pc:docMk/>
            <pc:sldMk cId="3691972647" sldId="266"/>
            <ac:spMk id="2" creationId="{7006514D-288D-0B7F-7A80-D00185690687}"/>
          </ac:spMkLst>
        </pc:spChg>
        <pc:spChg chg="mod">
          <ac:chgData name="Toby Donaldson" userId="2e6e5431-bb17-4c41-9985-d39c50d83c73" providerId="ADAL" clId="{88D16694-74A8-4613-805D-C440C43EEB0B}" dt="2022-08-16T22:14:10.529" v="4429" actId="20577"/>
          <ac:spMkLst>
            <pc:docMk/>
            <pc:sldMk cId="3691972647" sldId="266"/>
            <ac:spMk id="3" creationId="{8A0A9384-F965-0AE8-7664-14EAF74DF525}"/>
          </ac:spMkLst>
        </pc:spChg>
        <pc:spChg chg="add del mod">
          <ac:chgData name="Toby Donaldson" userId="2e6e5431-bb17-4c41-9985-d39c50d83c73" providerId="ADAL" clId="{88D16694-74A8-4613-805D-C440C43EEB0B}" dt="2022-08-16T22:16:01.452" v="4436" actId="21"/>
          <ac:spMkLst>
            <pc:docMk/>
            <pc:sldMk cId="3691972647" sldId="266"/>
            <ac:spMk id="4" creationId="{2001CE4E-F436-98F3-5907-EE61B0442C85}"/>
          </ac:spMkLst>
        </pc:spChg>
        <pc:spChg chg="add mod">
          <ac:chgData name="Toby Donaldson" userId="2e6e5431-bb17-4c41-9985-d39c50d83c73" providerId="ADAL" clId="{88D16694-74A8-4613-805D-C440C43EEB0B}" dt="2022-08-16T22:15:52.236" v="4435" actId="1076"/>
          <ac:spMkLst>
            <pc:docMk/>
            <pc:sldMk cId="3691972647" sldId="266"/>
            <ac:spMk id="7" creationId="{7EC6E308-4E11-7D8A-60B1-96E325761ED5}"/>
          </ac:spMkLst>
        </pc:spChg>
        <pc:spChg chg="add mod">
          <ac:chgData name="Toby Donaldson" userId="2e6e5431-bb17-4c41-9985-d39c50d83c73" providerId="ADAL" clId="{88D16694-74A8-4613-805D-C440C43EEB0B}" dt="2022-08-16T22:15:52.236" v="4435" actId="1076"/>
          <ac:spMkLst>
            <pc:docMk/>
            <pc:sldMk cId="3691972647" sldId="266"/>
            <ac:spMk id="8" creationId="{DA7A2BEE-FA30-DB69-90D9-B4533FF1E97D}"/>
          </ac:spMkLst>
        </pc:spChg>
      </pc:sldChg>
      <pc:sldChg chg="addSp delSp modSp new mod delAnim modAnim">
        <pc:chgData name="Toby Donaldson" userId="2e6e5431-bb17-4c41-9985-d39c50d83c73" providerId="ADAL" clId="{88D16694-74A8-4613-805D-C440C43EEB0B}" dt="2022-08-17T05:52:59.567" v="5080" actId="1076"/>
        <pc:sldMkLst>
          <pc:docMk/>
          <pc:sldMk cId="944526482" sldId="267"/>
        </pc:sldMkLst>
        <pc:spChg chg="del mod">
          <ac:chgData name="Toby Donaldson" userId="2e6e5431-bb17-4c41-9985-d39c50d83c73" providerId="ADAL" clId="{88D16694-74A8-4613-805D-C440C43EEB0B}" dt="2022-08-17T05:36:24.409" v="4800" actId="21"/>
          <ac:spMkLst>
            <pc:docMk/>
            <pc:sldMk cId="944526482" sldId="267"/>
            <ac:spMk id="2" creationId="{C04E5B5A-6470-BB64-9545-025E432DD9F4}"/>
          </ac:spMkLst>
        </pc:spChg>
        <pc:spChg chg="del mod">
          <ac:chgData name="Toby Donaldson" userId="2e6e5431-bb17-4c41-9985-d39c50d83c73" providerId="ADAL" clId="{88D16694-74A8-4613-805D-C440C43EEB0B}" dt="2022-08-17T05:36:29.858" v="4802" actId="21"/>
          <ac:spMkLst>
            <pc:docMk/>
            <pc:sldMk cId="944526482" sldId="267"/>
            <ac:spMk id="3" creationId="{46046C16-9109-F213-A9B8-6480488E2D52}"/>
          </ac:spMkLst>
        </pc:spChg>
        <pc:spChg chg="add mod">
          <ac:chgData name="Toby Donaldson" userId="2e6e5431-bb17-4c41-9985-d39c50d83c73" providerId="ADAL" clId="{88D16694-74A8-4613-805D-C440C43EEB0B}" dt="2022-08-16T22:58:47.682" v="4592" actId="164"/>
          <ac:spMkLst>
            <pc:docMk/>
            <pc:sldMk cId="944526482" sldId="267"/>
            <ac:spMk id="4" creationId="{0AC2B77A-68AF-456D-88BA-B319779F0AC6}"/>
          </ac:spMkLst>
        </pc:spChg>
        <pc:spChg chg="add mod">
          <ac:chgData name="Toby Donaldson" userId="2e6e5431-bb17-4c41-9985-d39c50d83c73" providerId="ADAL" clId="{88D16694-74A8-4613-805D-C440C43EEB0B}" dt="2022-08-16T22:58:47.682" v="4592" actId="164"/>
          <ac:spMkLst>
            <pc:docMk/>
            <pc:sldMk cId="944526482" sldId="267"/>
            <ac:spMk id="7" creationId="{26D2C36F-5A23-C080-1632-02CB33DCDE0D}"/>
          </ac:spMkLst>
        </pc:spChg>
        <pc:spChg chg="add del mod">
          <ac:chgData name="Toby Donaldson" userId="2e6e5431-bb17-4c41-9985-d39c50d83c73" providerId="ADAL" clId="{88D16694-74A8-4613-805D-C440C43EEB0B}" dt="2022-08-17T05:36:26.795" v="4801" actId="21"/>
          <ac:spMkLst>
            <pc:docMk/>
            <pc:sldMk cId="944526482" sldId="267"/>
            <ac:spMk id="10" creationId="{914D7451-728B-97C2-0126-7762B6AFF019}"/>
          </ac:spMkLst>
        </pc:spChg>
        <pc:spChg chg="add del mod">
          <ac:chgData name="Toby Donaldson" userId="2e6e5431-bb17-4c41-9985-d39c50d83c73" providerId="ADAL" clId="{88D16694-74A8-4613-805D-C440C43EEB0B}" dt="2022-08-17T05:36:31.856" v="4803" actId="21"/>
          <ac:spMkLst>
            <pc:docMk/>
            <pc:sldMk cId="944526482" sldId="267"/>
            <ac:spMk id="12" creationId="{91A228B3-2943-60FC-7D21-98A9FE10BF7D}"/>
          </ac:spMkLst>
        </pc:spChg>
        <pc:spChg chg="add mod">
          <ac:chgData name="Toby Donaldson" userId="2e6e5431-bb17-4c41-9985-d39c50d83c73" providerId="ADAL" clId="{88D16694-74A8-4613-805D-C440C43EEB0B}" dt="2022-08-17T05:52:59.567" v="5080" actId="1076"/>
          <ac:spMkLst>
            <pc:docMk/>
            <pc:sldMk cId="944526482" sldId="267"/>
            <ac:spMk id="13" creationId="{EB83BA1E-4E30-6E98-E68A-11A1945A352C}"/>
          </ac:spMkLst>
        </pc:spChg>
        <pc:spChg chg="add mod">
          <ac:chgData name="Toby Donaldson" userId="2e6e5431-bb17-4c41-9985-d39c50d83c73" providerId="ADAL" clId="{88D16694-74A8-4613-805D-C440C43EEB0B}" dt="2022-08-17T05:52:54.994" v="5079" actId="1076"/>
          <ac:spMkLst>
            <pc:docMk/>
            <pc:sldMk cId="944526482" sldId="267"/>
            <ac:spMk id="14" creationId="{547AD9BD-6B51-7DCF-4395-C456F409EF33}"/>
          </ac:spMkLst>
        </pc:spChg>
        <pc:spChg chg="add del mod">
          <ac:chgData name="Toby Donaldson" userId="2e6e5431-bb17-4c41-9985-d39c50d83c73" providerId="ADAL" clId="{88D16694-74A8-4613-805D-C440C43EEB0B}" dt="2022-08-17T05:45:52.922" v="4975" actId="21"/>
          <ac:spMkLst>
            <pc:docMk/>
            <pc:sldMk cId="944526482" sldId="267"/>
            <ac:spMk id="15" creationId="{C6C0BE81-6E91-2D2A-B424-1B599E3487BD}"/>
          </ac:spMkLst>
        </pc:spChg>
        <pc:spChg chg="add mod">
          <ac:chgData name="Toby Donaldson" userId="2e6e5431-bb17-4c41-9985-d39c50d83c73" providerId="ADAL" clId="{88D16694-74A8-4613-805D-C440C43EEB0B}" dt="2022-08-17T05:46:37.506" v="4986" actId="122"/>
          <ac:spMkLst>
            <pc:docMk/>
            <pc:sldMk cId="944526482" sldId="267"/>
            <ac:spMk id="16" creationId="{709B4347-F10F-017B-0AF7-ECC9C92227B8}"/>
          </ac:spMkLst>
        </pc:spChg>
        <pc:spChg chg="add mod">
          <ac:chgData name="Toby Donaldson" userId="2e6e5431-bb17-4c41-9985-d39c50d83c73" providerId="ADAL" clId="{88D16694-74A8-4613-805D-C440C43EEB0B}" dt="2022-08-17T05:48:50.685" v="5039" actId="164"/>
          <ac:spMkLst>
            <pc:docMk/>
            <pc:sldMk cId="944526482" sldId="267"/>
            <ac:spMk id="17" creationId="{CB55C8C7-99E5-FC72-134B-6A34FDAFEC81}"/>
          </ac:spMkLst>
        </pc:spChg>
        <pc:spChg chg="add mod">
          <ac:chgData name="Toby Donaldson" userId="2e6e5431-bb17-4c41-9985-d39c50d83c73" providerId="ADAL" clId="{88D16694-74A8-4613-805D-C440C43EEB0B}" dt="2022-08-17T05:48:50.685" v="5039" actId="164"/>
          <ac:spMkLst>
            <pc:docMk/>
            <pc:sldMk cId="944526482" sldId="267"/>
            <ac:spMk id="18" creationId="{8798BAFE-3889-3E7C-E5C7-D3BCD7575C3E}"/>
          </ac:spMkLst>
        </pc:spChg>
        <pc:spChg chg="add mod">
          <ac:chgData name="Toby Donaldson" userId="2e6e5431-bb17-4c41-9985-d39c50d83c73" providerId="ADAL" clId="{88D16694-74A8-4613-805D-C440C43EEB0B}" dt="2022-08-17T05:48:50.685" v="5039" actId="164"/>
          <ac:spMkLst>
            <pc:docMk/>
            <pc:sldMk cId="944526482" sldId="267"/>
            <ac:spMk id="19" creationId="{AF3DA376-0A04-346C-6837-46C59FADBCEB}"/>
          </ac:spMkLst>
        </pc:spChg>
        <pc:grpChg chg="add del mod">
          <ac:chgData name="Toby Donaldson" userId="2e6e5431-bb17-4c41-9985-d39c50d83c73" providerId="ADAL" clId="{88D16694-74A8-4613-805D-C440C43EEB0B}" dt="2022-08-17T05:36:38.220" v="4804" actId="21"/>
          <ac:grpSpMkLst>
            <pc:docMk/>
            <pc:sldMk cId="944526482" sldId="267"/>
            <ac:grpSpMk id="8" creationId="{97AFF14B-12B2-27D4-A243-CFB4BA89AB31}"/>
          </ac:grpSpMkLst>
        </pc:grpChg>
        <pc:grpChg chg="add mod">
          <ac:chgData name="Toby Donaldson" userId="2e6e5431-bb17-4c41-9985-d39c50d83c73" providerId="ADAL" clId="{88D16694-74A8-4613-805D-C440C43EEB0B}" dt="2022-08-17T05:49:16.282" v="5040" actId="1076"/>
          <ac:grpSpMkLst>
            <pc:docMk/>
            <pc:sldMk cId="944526482" sldId="267"/>
            <ac:grpSpMk id="20" creationId="{B50FD12E-FD47-3231-549E-9C0A2E70BFBE}"/>
          </ac:grpSpMkLst>
        </pc:grpChg>
        <pc:picChg chg="add mod">
          <ac:chgData name="Toby Donaldson" userId="2e6e5431-bb17-4c41-9985-d39c50d83c73" providerId="ADAL" clId="{88D16694-74A8-4613-805D-C440C43EEB0B}" dt="2022-08-17T05:36:41.275" v="4805" actId="1076"/>
          <ac:picMkLst>
            <pc:docMk/>
            <pc:sldMk cId="944526482" sldId="267"/>
            <ac:picMk id="2050" creationId="{2E3A14FD-D1BE-4630-439A-BE5D18C02FBE}"/>
          </ac:picMkLst>
        </pc:picChg>
      </pc:sldChg>
      <pc:sldChg chg="addSp modSp new mod">
        <pc:chgData name="Toby Donaldson" userId="2e6e5431-bb17-4c41-9985-d39c50d83c73" providerId="ADAL" clId="{88D16694-74A8-4613-805D-C440C43EEB0B}" dt="2022-08-31T18:56:26.600" v="5222" actId="1076"/>
        <pc:sldMkLst>
          <pc:docMk/>
          <pc:sldMk cId="2608788771" sldId="268"/>
        </pc:sldMkLst>
        <pc:spChg chg="mod">
          <ac:chgData name="Toby Donaldson" userId="2e6e5431-bb17-4c41-9985-d39c50d83c73" providerId="ADAL" clId="{88D16694-74A8-4613-805D-C440C43EEB0B}" dt="2022-08-16T06:18:12.158" v="3245" actId="20577"/>
          <ac:spMkLst>
            <pc:docMk/>
            <pc:sldMk cId="2608788771" sldId="268"/>
            <ac:spMk id="2" creationId="{75798663-107B-FBB4-2147-AA9D2D232760}"/>
          </ac:spMkLst>
        </pc:spChg>
        <pc:spChg chg="mod">
          <ac:chgData name="Toby Donaldson" userId="2e6e5431-bb17-4c41-9985-d39c50d83c73" providerId="ADAL" clId="{88D16694-74A8-4613-805D-C440C43EEB0B}" dt="2022-08-31T18:53:02.377" v="5206" actId="27636"/>
          <ac:spMkLst>
            <pc:docMk/>
            <pc:sldMk cId="2608788771" sldId="268"/>
            <ac:spMk id="3" creationId="{42B95A45-FD97-F1AB-34F4-239845FBFCEE}"/>
          </ac:spMkLst>
        </pc:spChg>
        <pc:picChg chg="add mod">
          <ac:chgData name="Toby Donaldson" userId="2e6e5431-bb17-4c41-9985-d39c50d83c73" providerId="ADAL" clId="{88D16694-74A8-4613-805D-C440C43EEB0B}" dt="2022-08-31T18:56:26.600" v="5222" actId="1076"/>
          <ac:picMkLst>
            <pc:docMk/>
            <pc:sldMk cId="2608788771" sldId="268"/>
            <ac:picMk id="1026" creationId="{D9FE7A26-D5F6-356F-9BB5-38F02BF9BF94}"/>
          </ac:picMkLst>
        </pc:picChg>
      </pc:sldChg>
      <pc:sldChg chg="add del">
        <pc:chgData name="Toby Donaldson" userId="2e6e5431-bb17-4c41-9985-d39c50d83c73" providerId="ADAL" clId="{88D16694-74A8-4613-805D-C440C43EEB0B}" dt="2022-08-16T06:41:25.316" v="4355" actId="2696"/>
        <pc:sldMkLst>
          <pc:docMk/>
          <pc:sldMk cId="1786546377" sldId="269"/>
        </pc:sldMkLst>
      </pc:sldChg>
      <pc:sldChg chg="addSp modSp new mod modAnim">
        <pc:chgData name="Toby Donaldson" userId="2e6e5431-bb17-4c41-9985-d39c50d83c73" providerId="ADAL" clId="{88D16694-74A8-4613-805D-C440C43EEB0B}" dt="2022-08-31T18:55:42.424" v="5217" actId="20577"/>
        <pc:sldMkLst>
          <pc:docMk/>
          <pc:sldMk cId="2069204258" sldId="270"/>
        </pc:sldMkLst>
        <pc:spChg chg="mod">
          <ac:chgData name="Toby Donaldson" userId="2e6e5431-bb17-4c41-9985-d39c50d83c73" providerId="ADAL" clId="{88D16694-74A8-4613-805D-C440C43EEB0B}" dt="2022-08-16T23:44:26.659" v="4791" actId="20577"/>
          <ac:spMkLst>
            <pc:docMk/>
            <pc:sldMk cId="2069204258" sldId="270"/>
            <ac:spMk id="2" creationId="{F21F183D-254F-F840-3AE0-581412565B2C}"/>
          </ac:spMkLst>
        </pc:spChg>
        <pc:spChg chg="mod">
          <ac:chgData name="Toby Donaldson" userId="2e6e5431-bb17-4c41-9985-d39c50d83c73" providerId="ADAL" clId="{88D16694-74A8-4613-805D-C440C43EEB0B}" dt="2022-08-31T18:55:42.424" v="5217" actId="20577"/>
          <ac:spMkLst>
            <pc:docMk/>
            <pc:sldMk cId="2069204258" sldId="270"/>
            <ac:spMk id="3" creationId="{1830FAE5-685F-9F19-A59F-F1720B12E9A4}"/>
          </ac:spMkLst>
        </pc:spChg>
        <pc:picChg chg="add mod">
          <ac:chgData name="Toby Donaldson" userId="2e6e5431-bb17-4c41-9985-d39c50d83c73" providerId="ADAL" clId="{88D16694-74A8-4613-805D-C440C43EEB0B}" dt="2022-08-16T23:44:14.015" v="4788"/>
          <ac:picMkLst>
            <pc:docMk/>
            <pc:sldMk cId="2069204258" sldId="270"/>
            <ac:picMk id="4" creationId="{D7E8A022-A1A2-4B67-2E6A-DADE5AAE562B}"/>
          </ac:picMkLst>
        </pc:picChg>
      </pc:sldChg>
      <pc:sldChg chg="addSp delSp modSp add mod ord delAnim modAnim">
        <pc:chgData name="Toby Donaldson" userId="2e6e5431-bb17-4c41-9985-d39c50d83c73" providerId="ADAL" clId="{88D16694-74A8-4613-805D-C440C43EEB0B}" dt="2022-08-17T05:52:12.226" v="5074" actId="1076"/>
        <pc:sldMkLst>
          <pc:docMk/>
          <pc:sldMk cId="2370908068" sldId="271"/>
        </pc:sldMkLst>
        <pc:spChg chg="mod">
          <ac:chgData name="Toby Donaldson" userId="2e6e5431-bb17-4c41-9985-d39c50d83c73" providerId="ADAL" clId="{88D16694-74A8-4613-805D-C440C43EEB0B}" dt="2022-08-17T05:51:11.217" v="5060" actId="1076"/>
          <ac:spMkLst>
            <pc:docMk/>
            <pc:sldMk cId="2370908068" sldId="271"/>
            <ac:spMk id="2" creationId="{C04E5B5A-6470-BB64-9545-025E432DD9F4}"/>
          </ac:spMkLst>
        </pc:spChg>
        <pc:spChg chg="mod">
          <ac:chgData name="Toby Donaldson" userId="2e6e5431-bb17-4c41-9985-d39c50d83c73" providerId="ADAL" clId="{88D16694-74A8-4613-805D-C440C43EEB0B}" dt="2022-08-17T05:51:47.722" v="5070" actId="27636"/>
          <ac:spMkLst>
            <pc:docMk/>
            <pc:sldMk cId="2370908068" sldId="271"/>
            <ac:spMk id="3" creationId="{46046C16-9109-F213-A9B8-6480488E2D52}"/>
          </ac:spMkLst>
        </pc:spChg>
        <pc:spChg chg="del topLvl">
          <ac:chgData name="Toby Donaldson" userId="2e6e5431-bb17-4c41-9985-d39c50d83c73" providerId="ADAL" clId="{88D16694-74A8-4613-805D-C440C43EEB0B}" dt="2022-08-17T05:50:08.804" v="5049" actId="21"/>
          <ac:spMkLst>
            <pc:docMk/>
            <pc:sldMk cId="2370908068" sldId="271"/>
            <ac:spMk id="4" creationId="{0AC2B77A-68AF-456D-88BA-B319779F0AC6}"/>
          </ac:spMkLst>
        </pc:spChg>
        <pc:spChg chg="del topLvl">
          <ac:chgData name="Toby Donaldson" userId="2e6e5431-bb17-4c41-9985-d39c50d83c73" providerId="ADAL" clId="{88D16694-74A8-4613-805D-C440C43EEB0B}" dt="2022-08-17T05:50:11.346" v="5050" actId="21"/>
          <ac:spMkLst>
            <pc:docMk/>
            <pc:sldMk cId="2370908068" sldId="271"/>
            <ac:spMk id="7" creationId="{26D2C36F-5A23-C080-1632-02CB33DCDE0D}"/>
          </ac:spMkLst>
        </pc:spChg>
        <pc:spChg chg="add mod">
          <ac:chgData name="Toby Donaldson" userId="2e6e5431-bb17-4c41-9985-d39c50d83c73" providerId="ADAL" clId="{88D16694-74A8-4613-805D-C440C43EEB0B}" dt="2022-08-17T05:52:12.226" v="5074" actId="1076"/>
          <ac:spMkLst>
            <pc:docMk/>
            <pc:sldMk cId="2370908068" sldId="271"/>
            <ac:spMk id="11" creationId="{80D452B4-CDAA-286B-594B-AAC19C4FB717}"/>
          </ac:spMkLst>
        </pc:spChg>
        <pc:grpChg chg="del">
          <ac:chgData name="Toby Donaldson" userId="2e6e5431-bb17-4c41-9985-d39c50d83c73" providerId="ADAL" clId="{88D16694-74A8-4613-805D-C440C43EEB0B}" dt="2022-08-17T05:50:08.804" v="5049" actId="21"/>
          <ac:grpSpMkLst>
            <pc:docMk/>
            <pc:sldMk cId="2370908068" sldId="271"/>
            <ac:grpSpMk id="8" creationId="{97AFF14B-12B2-27D4-A243-CFB4BA89AB31}"/>
          </ac:grpSpMkLst>
        </pc:grpChg>
        <pc:picChg chg="add mod modCrop">
          <ac:chgData name="Toby Donaldson" userId="2e6e5431-bb17-4c41-9985-d39c50d83c73" providerId="ADAL" clId="{88D16694-74A8-4613-805D-C440C43EEB0B}" dt="2022-08-17T05:51:35.433" v="5062" actId="1076"/>
          <ac:picMkLst>
            <pc:docMk/>
            <pc:sldMk cId="2370908068" sldId="271"/>
            <ac:picMk id="10" creationId="{DD109B3A-3083-7C1D-BAC9-F706DF234FFD}"/>
          </ac:picMkLst>
        </pc:picChg>
        <pc:picChg chg="del">
          <ac:chgData name="Toby Donaldson" userId="2e6e5431-bb17-4c41-9985-d39c50d83c73" providerId="ADAL" clId="{88D16694-74A8-4613-805D-C440C43EEB0B}" dt="2022-08-17T05:36:17.138" v="4799" actId="21"/>
          <ac:picMkLst>
            <pc:docMk/>
            <pc:sldMk cId="2370908068" sldId="271"/>
            <ac:picMk id="2050" creationId="{2E3A14FD-D1BE-4630-439A-BE5D18C02FBE}"/>
          </ac:picMkLst>
        </pc:picChg>
      </pc:sldChg>
    </pc:docChg>
  </pc:docChgLst>
  <pc:docChgLst>
    <pc:chgData name="Toby Donaldson" userId="2e6e5431-bb17-4c41-9985-d39c50d83c73" providerId="ADAL" clId="{E62B89F3-97CB-4E70-BCAD-9BDF1C5E77C0}"/>
    <pc:docChg chg="undo custSel addSld modSld sldOrd">
      <pc:chgData name="Toby Donaldson" userId="2e6e5431-bb17-4c41-9985-d39c50d83c73" providerId="ADAL" clId="{E62B89F3-97CB-4E70-BCAD-9BDF1C5E77C0}" dt="2022-08-19T08:08:02.835" v="1318" actId="113"/>
      <pc:docMkLst>
        <pc:docMk/>
      </pc:docMkLst>
      <pc:sldChg chg="addSp modSp mod">
        <pc:chgData name="Toby Donaldson" userId="2e6e5431-bb17-4c41-9985-d39c50d83c73" providerId="ADAL" clId="{E62B89F3-97CB-4E70-BCAD-9BDF1C5E77C0}" dt="2022-08-19T07:29:34.967" v="71" actId="1076"/>
        <pc:sldMkLst>
          <pc:docMk/>
          <pc:sldMk cId="2420652743" sldId="257"/>
        </pc:sldMkLst>
        <pc:spChg chg="add mod">
          <ac:chgData name="Toby Donaldson" userId="2e6e5431-bb17-4c41-9985-d39c50d83c73" providerId="ADAL" clId="{E62B89F3-97CB-4E70-BCAD-9BDF1C5E77C0}" dt="2022-08-19T07:29:34.967" v="71" actId="1076"/>
          <ac:spMkLst>
            <pc:docMk/>
            <pc:sldMk cId="2420652743" sldId="257"/>
            <ac:spMk id="2" creationId="{391EC820-B4FB-45CA-9686-E46FAD3415AF}"/>
          </ac:spMkLst>
        </pc:spChg>
        <pc:spChg chg="mod">
          <ac:chgData name="Toby Donaldson" userId="2e6e5431-bb17-4c41-9985-d39c50d83c73" providerId="ADAL" clId="{E62B89F3-97CB-4E70-BCAD-9BDF1C5E77C0}" dt="2022-08-19T07:28:58.267" v="69" actId="20577"/>
          <ac:spMkLst>
            <pc:docMk/>
            <pc:sldMk cId="2420652743" sldId="257"/>
            <ac:spMk id="5" creationId="{6CBCB94C-6CEE-8F89-2B6D-D8BE63FB4730}"/>
          </ac:spMkLst>
        </pc:spChg>
      </pc:sldChg>
      <pc:sldChg chg="modSp mod">
        <pc:chgData name="Toby Donaldson" userId="2e6e5431-bb17-4c41-9985-d39c50d83c73" providerId="ADAL" clId="{E62B89F3-97CB-4E70-BCAD-9BDF1C5E77C0}" dt="2022-08-19T07:12:38.597" v="5" actId="20577"/>
        <pc:sldMkLst>
          <pc:docMk/>
          <pc:sldMk cId="713593680" sldId="261"/>
        </pc:sldMkLst>
        <pc:spChg chg="mod">
          <ac:chgData name="Toby Donaldson" userId="2e6e5431-bb17-4c41-9985-d39c50d83c73" providerId="ADAL" clId="{E62B89F3-97CB-4E70-BCAD-9BDF1C5E77C0}" dt="2022-08-19T07:12:38.597" v="5" actId="20577"/>
          <ac:spMkLst>
            <pc:docMk/>
            <pc:sldMk cId="713593680" sldId="261"/>
            <ac:spMk id="3" creationId="{750B4E07-1F51-7A75-5ADD-878AD0E7F13F}"/>
          </ac:spMkLst>
        </pc:spChg>
      </pc:sldChg>
      <pc:sldChg chg="modSp mod">
        <pc:chgData name="Toby Donaldson" userId="2e6e5431-bb17-4c41-9985-d39c50d83c73" providerId="ADAL" clId="{E62B89F3-97CB-4E70-BCAD-9BDF1C5E77C0}" dt="2022-08-19T07:45:55.377" v="86" actId="20577"/>
        <pc:sldMkLst>
          <pc:docMk/>
          <pc:sldMk cId="3691972647" sldId="266"/>
        </pc:sldMkLst>
        <pc:spChg chg="mod">
          <ac:chgData name="Toby Donaldson" userId="2e6e5431-bb17-4c41-9985-d39c50d83c73" providerId="ADAL" clId="{E62B89F3-97CB-4E70-BCAD-9BDF1C5E77C0}" dt="2022-08-19T07:45:55.377" v="86" actId="20577"/>
          <ac:spMkLst>
            <pc:docMk/>
            <pc:sldMk cId="3691972647" sldId="266"/>
            <ac:spMk id="3" creationId="{8A0A9384-F965-0AE8-7664-14EAF74DF525}"/>
          </ac:spMkLst>
        </pc:spChg>
        <pc:spChg chg="mod">
          <ac:chgData name="Toby Donaldson" userId="2e6e5431-bb17-4c41-9985-d39c50d83c73" providerId="ADAL" clId="{E62B89F3-97CB-4E70-BCAD-9BDF1C5E77C0}" dt="2022-08-19T07:29:59.943" v="72" actId="1076"/>
          <ac:spMkLst>
            <pc:docMk/>
            <pc:sldMk cId="3691972647" sldId="266"/>
            <ac:spMk id="7" creationId="{7EC6E308-4E11-7D8A-60B1-96E325761ED5}"/>
          </ac:spMkLst>
        </pc:spChg>
        <pc:spChg chg="mod">
          <ac:chgData name="Toby Donaldson" userId="2e6e5431-bb17-4c41-9985-d39c50d83c73" providerId="ADAL" clId="{E62B89F3-97CB-4E70-BCAD-9BDF1C5E77C0}" dt="2022-08-19T07:29:59.943" v="72" actId="1076"/>
          <ac:spMkLst>
            <pc:docMk/>
            <pc:sldMk cId="3691972647" sldId="266"/>
            <ac:spMk id="8" creationId="{DA7A2BEE-FA30-DB69-90D9-B4533FF1E97D}"/>
          </ac:spMkLst>
        </pc:spChg>
      </pc:sldChg>
      <pc:sldChg chg="addSp delSp modSp mod ord delAnim modNotesTx">
        <pc:chgData name="Toby Donaldson" userId="2e6e5431-bb17-4c41-9985-d39c50d83c73" providerId="ADAL" clId="{E62B89F3-97CB-4E70-BCAD-9BDF1C5E77C0}" dt="2022-08-19T07:52:51.842" v="912" actId="20577"/>
        <pc:sldMkLst>
          <pc:docMk/>
          <pc:sldMk cId="944526482" sldId="267"/>
        </pc:sldMkLst>
        <pc:spChg chg="add del mod">
          <ac:chgData name="Toby Donaldson" userId="2e6e5431-bb17-4c41-9985-d39c50d83c73" providerId="ADAL" clId="{E62B89F3-97CB-4E70-BCAD-9BDF1C5E77C0}" dt="2022-08-19T07:21:54.967" v="8" actId="21"/>
          <ac:spMkLst>
            <pc:docMk/>
            <pc:sldMk cId="944526482" sldId="267"/>
            <ac:spMk id="3" creationId="{FC8462E0-19B1-BC1D-CBE0-5EA2DA682BC3}"/>
          </ac:spMkLst>
        </pc:spChg>
        <pc:spChg chg="add mod">
          <ac:chgData name="Toby Donaldson" userId="2e6e5431-bb17-4c41-9985-d39c50d83c73" providerId="ADAL" clId="{E62B89F3-97CB-4E70-BCAD-9BDF1C5E77C0}" dt="2022-08-19T07:25:00.952" v="28" actId="1076"/>
          <ac:spMkLst>
            <pc:docMk/>
            <pc:sldMk cId="944526482" sldId="267"/>
            <ac:spMk id="7" creationId="{C47F38C3-4507-BA6F-04C6-DEAC658A9232}"/>
          </ac:spMkLst>
        </pc:spChg>
        <pc:spChg chg="add mod">
          <ac:chgData name="Toby Donaldson" userId="2e6e5431-bb17-4c41-9985-d39c50d83c73" providerId="ADAL" clId="{E62B89F3-97CB-4E70-BCAD-9BDF1C5E77C0}" dt="2022-08-19T07:25:27.634" v="68" actId="20577"/>
          <ac:spMkLst>
            <pc:docMk/>
            <pc:sldMk cId="944526482" sldId="267"/>
            <ac:spMk id="8" creationId="{ABCA6657-EE10-F065-9708-622B02609F2F}"/>
          </ac:spMkLst>
        </pc:spChg>
        <pc:spChg chg="mod">
          <ac:chgData name="Toby Donaldson" userId="2e6e5431-bb17-4c41-9985-d39c50d83c73" providerId="ADAL" clId="{E62B89F3-97CB-4E70-BCAD-9BDF1C5E77C0}" dt="2022-08-19T07:22:34.784" v="15" actId="1076"/>
          <ac:spMkLst>
            <pc:docMk/>
            <pc:sldMk cId="944526482" sldId="267"/>
            <ac:spMk id="13" creationId="{EB83BA1E-4E30-6E98-E68A-11A1945A352C}"/>
          </ac:spMkLst>
        </pc:spChg>
        <pc:spChg chg="mod">
          <ac:chgData name="Toby Donaldson" userId="2e6e5431-bb17-4c41-9985-d39c50d83c73" providerId="ADAL" clId="{E62B89F3-97CB-4E70-BCAD-9BDF1C5E77C0}" dt="2022-08-19T07:22:20.612" v="12" actId="164"/>
          <ac:spMkLst>
            <pc:docMk/>
            <pc:sldMk cId="944526482" sldId="267"/>
            <ac:spMk id="14" creationId="{547AD9BD-6B51-7DCF-4395-C456F409EF33}"/>
          </ac:spMkLst>
        </pc:spChg>
        <pc:spChg chg="del">
          <ac:chgData name="Toby Donaldson" userId="2e6e5431-bb17-4c41-9985-d39c50d83c73" providerId="ADAL" clId="{E62B89F3-97CB-4E70-BCAD-9BDF1C5E77C0}" dt="2022-08-19T07:21:51.687" v="7" actId="21"/>
          <ac:spMkLst>
            <pc:docMk/>
            <pc:sldMk cId="944526482" sldId="267"/>
            <ac:spMk id="16" creationId="{709B4347-F10F-017B-0AF7-ECC9C92227B8}"/>
          </ac:spMkLst>
        </pc:spChg>
        <pc:grpChg chg="add mod">
          <ac:chgData name="Toby Donaldson" userId="2e6e5431-bb17-4c41-9985-d39c50d83c73" providerId="ADAL" clId="{E62B89F3-97CB-4E70-BCAD-9BDF1C5E77C0}" dt="2022-08-19T07:24:05.978" v="17" actId="1076"/>
          <ac:grpSpMkLst>
            <pc:docMk/>
            <pc:sldMk cId="944526482" sldId="267"/>
            <ac:grpSpMk id="4" creationId="{29757A70-2A97-6C5E-2534-20710AD305BF}"/>
          </ac:grpSpMkLst>
        </pc:grpChg>
        <pc:grpChg chg="del">
          <ac:chgData name="Toby Donaldson" userId="2e6e5431-bb17-4c41-9985-d39c50d83c73" providerId="ADAL" clId="{E62B89F3-97CB-4E70-BCAD-9BDF1C5E77C0}" dt="2022-08-19T07:22:01.225" v="9" actId="21"/>
          <ac:grpSpMkLst>
            <pc:docMk/>
            <pc:sldMk cId="944526482" sldId="267"/>
            <ac:grpSpMk id="20" creationId="{B50FD12E-FD47-3231-549E-9C0A2E70BFBE}"/>
          </ac:grpSpMkLst>
        </pc:grpChg>
      </pc:sldChg>
      <pc:sldChg chg="modSp">
        <pc:chgData name="Toby Donaldson" userId="2e6e5431-bb17-4c41-9985-d39c50d83c73" providerId="ADAL" clId="{E62B89F3-97CB-4E70-BCAD-9BDF1C5E77C0}" dt="2022-08-19T08:08:02.835" v="1318" actId="113"/>
        <pc:sldMkLst>
          <pc:docMk/>
          <pc:sldMk cId="2069204258" sldId="270"/>
        </pc:sldMkLst>
        <pc:spChg chg="mod">
          <ac:chgData name="Toby Donaldson" userId="2e6e5431-bb17-4c41-9985-d39c50d83c73" providerId="ADAL" clId="{E62B89F3-97CB-4E70-BCAD-9BDF1C5E77C0}" dt="2022-08-19T08:08:02.835" v="1318" actId="113"/>
          <ac:spMkLst>
            <pc:docMk/>
            <pc:sldMk cId="2069204258" sldId="270"/>
            <ac:spMk id="3" creationId="{1830FAE5-685F-9F19-A59F-F1720B12E9A4}"/>
          </ac:spMkLst>
        </pc:spChg>
      </pc:sldChg>
      <pc:sldChg chg="ord">
        <pc:chgData name="Toby Donaldson" userId="2e6e5431-bb17-4c41-9985-d39c50d83c73" providerId="ADAL" clId="{E62B89F3-97CB-4E70-BCAD-9BDF1C5E77C0}" dt="2022-08-19T07:01:21.204" v="3"/>
        <pc:sldMkLst>
          <pc:docMk/>
          <pc:sldMk cId="2370908068" sldId="271"/>
        </pc:sldMkLst>
      </pc:sldChg>
      <pc:sldChg chg="addSp delSp modSp add mod modNotesTx">
        <pc:chgData name="Toby Donaldson" userId="2e6e5431-bb17-4c41-9985-d39c50d83c73" providerId="ADAL" clId="{E62B89F3-97CB-4E70-BCAD-9BDF1C5E77C0}" dt="2022-08-19T08:05:08.865" v="1317" actId="20577"/>
        <pc:sldMkLst>
          <pc:docMk/>
          <pc:sldMk cId="4109251352" sldId="272"/>
        </pc:sldMkLst>
        <pc:spChg chg="mod topLvl">
          <ac:chgData name="Toby Donaldson" userId="2e6e5431-bb17-4c41-9985-d39c50d83c73" providerId="ADAL" clId="{E62B89F3-97CB-4E70-BCAD-9BDF1C5E77C0}" dt="2022-08-19T08:00:09.438" v="1026" actId="1076"/>
          <ac:spMkLst>
            <pc:docMk/>
            <pc:sldMk cId="4109251352" sldId="272"/>
            <ac:spMk id="3" creationId="{B8DEEDF1-DDC5-EC4F-9615-0A1DC3446B69}"/>
          </ac:spMkLst>
        </pc:spChg>
        <pc:spChg chg="del mod topLvl">
          <ac:chgData name="Toby Donaldson" userId="2e6e5431-bb17-4c41-9985-d39c50d83c73" providerId="ADAL" clId="{E62B89F3-97CB-4E70-BCAD-9BDF1C5E77C0}" dt="2022-08-19T07:57:09.830" v="973" actId="21"/>
          <ac:spMkLst>
            <pc:docMk/>
            <pc:sldMk cId="4109251352" sldId="272"/>
            <ac:spMk id="4" creationId="{F464015E-7437-17E3-E591-90B2CE774F1E}"/>
          </ac:spMkLst>
        </pc:spChg>
        <pc:spChg chg="mod">
          <ac:chgData name="Toby Donaldson" userId="2e6e5431-bb17-4c41-9985-d39c50d83c73" providerId="ADAL" clId="{E62B89F3-97CB-4E70-BCAD-9BDF1C5E77C0}" dt="2022-08-19T07:55:36.710" v="913"/>
          <ac:spMkLst>
            <pc:docMk/>
            <pc:sldMk cId="4109251352" sldId="272"/>
            <ac:spMk id="8" creationId="{B2352D5A-1F87-88DF-D4E0-3958C9DBFCEC}"/>
          </ac:spMkLst>
        </pc:spChg>
        <pc:spChg chg="mod">
          <ac:chgData name="Toby Donaldson" userId="2e6e5431-bb17-4c41-9985-d39c50d83c73" providerId="ADAL" clId="{E62B89F3-97CB-4E70-BCAD-9BDF1C5E77C0}" dt="2022-08-19T07:55:36.710" v="913"/>
          <ac:spMkLst>
            <pc:docMk/>
            <pc:sldMk cId="4109251352" sldId="272"/>
            <ac:spMk id="9" creationId="{3AE9C3C3-C388-F82F-F454-044ABC2E36D7}"/>
          </ac:spMkLst>
        </pc:spChg>
        <pc:spChg chg="del">
          <ac:chgData name="Toby Donaldson" userId="2e6e5431-bb17-4c41-9985-d39c50d83c73" providerId="ADAL" clId="{E62B89F3-97CB-4E70-BCAD-9BDF1C5E77C0}" dt="2022-08-19T07:44:13.896" v="73" actId="21"/>
          <ac:spMkLst>
            <pc:docMk/>
            <pc:sldMk cId="4109251352" sldId="272"/>
            <ac:spMk id="13" creationId="{EB83BA1E-4E30-6E98-E68A-11A1945A352C}"/>
          </ac:spMkLst>
        </pc:spChg>
        <pc:spChg chg="del">
          <ac:chgData name="Toby Donaldson" userId="2e6e5431-bb17-4c41-9985-d39c50d83c73" providerId="ADAL" clId="{E62B89F3-97CB-4E70-BCAD-9BDF1C5E77C0}" dt="2022-08-19T07:44:13.896" v="73" actId="21"/>
          <ac:spMkLst>
            <pc:docMk/>
            <pc:sldMk cId="4109251352" sldId="272"/>
            <ac:spMk id="14" creationId="{547AD9BD-6B51-7DCF-4395-C456F409EF33}"/>
          </ac:spMkLst>
        </pc:spChg>
        <pc:spChg chg="mod">
          <ac:chgData name="Toby Donaldson" userId="2e6e5431-bb17-4c41-9985-d39c50d83c73" providerId="ADAL" clId="{E62B89F3-97CB-4E70-BCAD-9BDF1C5E77C0}" dt="2022-08-19T07:57:49.327" v="991" actId="27636"/>
          <ac:spMkLst>
            <pc:docMk/>
            <pc:sldMk cId="4109251352" sldId="272"/>
            <ac:spMk id="16" creationId="{709B4347-F10F-017B-0AF7-ECC9C92227B8}"/>
          </ac:spMkLst>
        </pc:spChg>
        <pc:spChg chg="mod">
          <ac:chgData name="Toby Donaldson" userId="2e6e5431-bb17-4c41-9985-d39c50d83c73" providerId="ADAL" clId="{E62B89F3-97CB-4E70-BCAD-9BDF1C5E77C0}" dt="2022-08-19T07:58:15.075" v="994" actId="122"/>
          <ac:spMkLst>
            <pc:docMk/>
            <pc:sldMk cId="4109251352" sldId="272"/>
            <ac:spMk id="17" creationId="{CB55C8C7-99E5-FC72-134B-6A34FDAFEC81}"/>
          </ac:spMkLst>
        </pc:spChg>
        <pc:spChg chg="mod">
          <ac:chgData name="Toby Donaldson" userId="2e6e5431-bb17-4c41-9985-d39c50d83c73" providerId="ADAL" clId="{E62B89F3-97CB-4E70-BCAD-9BDF1C5E77C0}" dt="2022-08-19T07:58:30.633" v="996" actId="1076"/>
          <ac:spMkLst>
            <pc:docMk/>
            <pc:sldMk cId="4109251352" sldId="272"/>
            <ac:spMk id="18" creationId="{8798BAFE-3889-3E7C-E5C7-D3BCD7575C3E}"/>
          </ac:spMkLst>
        </pc:spChg>
        <pc:spChg chg="mod">
          <ac:chgData name="Toby Donaldson" userId="2e6e5431-bb17-4c41-9985-d39c50d83c73" providerId="ADAL" clId="{E62B89F3-97CB-4E70-BCAD-9BDF1C5E77C0}" dt="2022-08-19T07:58:26.924" v="995" actId="1076"/>
          <ac:spMkLst>
            <pc:docMk/>
            <pc:sldMk cId="4109251352" sldId="272"/>
            <ac:spMk id="19" creationId="{AF3DA376-0A04-346C-6837-46C59FADBCEB}"/>
          </ac:spMkLst>
        </pc:spChg>
        <pc:grpChg chg="add del mod">
          <ac:chgData name="Toby Donaldson" userId="2e6e5431-bb17-4c41-9985-d39c50d83c73" providerId="ADAL" clId="{E62B89F3-97CB-4E70-BCAD-9BDF1C5E77C0}" dt="2022-08-19T07:57:09.830" v="973" actId="21"/>
          <ac:grpSpMkLst>
            <pc:docMk/>
            <pc:sldMk cId="4109251352" sldId="272"/>
            <ac:grpSpMk id="2" creationId="{1AF0323F-A4AC-5E9A-61BF-DC787BC0A701}"/>
          </ac:grpSpMkLst>
        </pc:grpChg>
        <pc:grpChg chg="add del mod">
          <ac:chgData name="Toby Donaldson" userId="2e6e5431-bb17-4c41-9985-d39c50d83c73" providerId="ADAL" clId="{E62B89F3-97CB-4E70-BCAD-9BDF1C5E77C0}" dt="2022-08-19T07:55:38.943" v="914"/>
          <ac:grpSpMkLst>
            <pc:docMk/>
            <pc:sldMk cId="4109251352" sldId="272"/>
            <ac:grpSpMk id="7" creationId="{309D93BD-0B8A-1CE3-5466-396A9989C0CF}"/>
          </ac:grpSpMkLst>
        </pc:grpChg>
        <pc:grpChg chg="mod">
          <ac:chgData name="Toby Donaldson" userId="2e6e5431-bb17-4c41-9985-d39c50d83c73" providerId="ADAL" clId="{E62B89F3-97CB-4E70-BCAD-9BDF1C5E77C0}" dt="2022-08-19T07:59:43.519" v="1023" actId="1076"/>
          <ac:grpSpMkLst>
            <pc:docMk/>
            <pc:sldMk cId="4109251352" sldId="272"/>
            <ac:grpSpMk id="20" creationId="{B50FD12E-FD47-3231-549E-9C0A2E70BFBE}"/>
          </ac:grpSpMkLst>
        </pc:grpChg>
        <pc:picChg chg="add mod">
          <ac:chgData name="Toby Donaldson" userId="2e6e5431-bb17-4c41-9985-d39c50d83c73" providerId="ADAL" clId="{E62B89F3-97CB-4E70-BCAD-9BDF1C5E77C0}" dt="2022-08-19T07:56:11.872" v="917" actId="1076"/>
          <ac:picMkLst>
            <pc:docMk/>
            <pc:sldMk cId="4109251352" sldId="272"/>
            <ac:picMk id="11" creationId="{58C44465-4491-8E4F-9598-8E2C043E4C9D}"/>
          </ac:picMkLst>
        </pc:picChg>
        <pc:picChg chg="del">
          <ac:chgData name="Toby Donaldson" userId="2e6e5431-bb17-4c41-9985-d39c50d83c73" providerId="ADAL" clId="{E62B89F3-97CB-4E70-BCAD-9BDF1C5E77C0}" dt="2022-08-19T07:56:06.011" v="916" actId="21"/>
          <ac:picMkLst>
            <pc:docMk/>
            <pc:sldMk cId="4109251352" sldId="272"/>
            <ac:picMk id="2050" creationId="{2E3A14FD-D1BE-4630-439A-BE5D18C02FBE}"/>
          </ac:picMkLst>
        </pc:picChg>
      </pc:sldChg>
    </pc:docChg>
  </pc:docChgLst>
  <pc:docChgLst>
    <pc:chgData name="Toby Donaldson" userId="2e6e5431-bb17-4c41-9985-d39c50d83c73" providerId="ADAL" clId="{6885D97D-DF08-492D-8F0D-BFFB0D683B34}"/>
    <pc:docChg chg="undo custSel delSld modSld">
      <pc:chgData name="Toby Donaldson" userId="2e6e5431-bb17-4c41-9985-d39c50d83c73" providerId="ADAL" clId="{6885D97D-DF08-492D-8F0D-BFFB0D683B34}" dt="2022-09-07T06:08:34.051" v="64" actId="113"/>
      <pc:docMkLst>
        <pc:docMk/>
      </pc:docMkLst>
      <pc:sldChg chg="modSp del mod">
        <pc:chgData name="Toby Donaldson" userId="2e6e5431-bb17-4c41-9985-d39c50d83c73" providerId="ADAL" clId="{6885D97D-DF08-492D-8F0D-BFFB0D683B34}" dt="2022-09-07T06:00:05.877" v="23" actId="2696"/>
        <pc:sldMkLst>
          <pc:docMk/>
          <pc:sldMk cId="449472565" sldId="256"/>
        </pc:sldMkLst>
        <pc:spChg chg="mod">
          <ac:chgData name="Toby Donaldson" userId="2e6e5431-bb17-4c41-9985-d39c50d83c73" providerId="ADAL" clId="{6885D97D-DF08-492D-8F0D-BFFB0D683B34}" dt="2022-09-07T05:59:20.490" v="15" actId="14100"/>
          <ac:spMkLst>
            <pc:docMk/>
            <pc:sldMk cId="449472565" sldId="256"/>
            <ac:spMk id="8" creationId="{A39A4B22-33BC-7942-454C-4268C865EFD1}"/>
          </ac:spMkLst>
        </pc:spChg>
      </pc:sldChg>
      <pc:sldChg chg="modAnim">
        <pc:chgData name="Toby Donaldson" userId="2e6e5431-bb17-4c41-9985-d39c50d83c73" providerId="ADAL" clId="{6885D97D-DF08-492D-8F0D-BFFB0D683B34}" dt="2022-09-07T06:05:27.619" v="25"/>
        <pc:sldMkLst>
          <pc:docMk/>
          <pc:sldMk cId="2420652743" sldId="257"/>
        </pc:sldMkLst>
      </pc:sldChg>
      <pc:sldChg chg="addSp modSp mod modAnim">
        <pc:chgData name="Toby Donaldson" userId="2e6e5431-bb17-4c41-9985-d39c50d83c73" providerId="ADAL" clId="{6885D97D-DF08-492D-8F0D-BFFB0D683B34}" dt="2022-09-07T06:06:50.461" v="27"/>
        <pc:sldMkLst>
          <pc:docMk/>
          <pc:sldMk cId="3585784119" sldId="260"/>
        </pc:sldMkLst>
        <pc:spChg chg="add mod">
          <ac:chgData name="Toby Donaldson" userId="2e6e5431-bb17-4c41-9985-d39c50d83c73" providerId="ADAL" clId="{6885D97D-DF08-492D-8F0D-BFFB0D683B34}" dt="2022-09-07T05:56:24.490" v="2" actId="208"/>
          <ac:spMkLst>
            <pc:docMk/>
            <pc:sldMk cId="3585784119" sldId="260"/>
            <ac:spMk id="4" creationId="{A42033F9-FA85-D3C1-E3FB-F8355BBC683D}"/>
          </ac:spMkLst>
        </pc:spChg>
      </pc:sldChg>
      <pc:sldChg chg="modSp mod">
        <pc:chgData name="Toby Donaldson" userId="2e6e5431-bb17-4c41-9985-d39c50d83c73" providerId="ADAL" clId="{6885D97D-DF08-492D-8F0D-BFFB0D683B34}" dt="2022-09-07T06:08:34.051" v="64" actId="113"/>
        <pc:sldMkLst>
          <pc:docMk/>
          <pc:sldMk cId="859576165" sldId="262"/>
        </pc:sldMkLst>
        <pc:spChg chg="mod">
          <ac:chgData name="Toby Donaldson" userId="2e6e5431-bb17-4c41-9985-d39c50d83c73" providerId="ADAL" clId="{6885D97D-DF08-492D-8F0D-BFFB0D683B34}" dt="2022-09-07T06:08:34.051" v="64" actId="113"/>
          <ac:spMkLst>
            <pc:docMk/>
            <pc:sldMk cId="859576165" sldId="262"/>
            <ac:spMk id="3" creationId="{750B4E07-1F51-7A75-5ADD-878AD0E7F13F}"/>
          </ac:spMkLst>
        </pc:spChg>
        <pc:spChg chg="mod">
          <ac:chgData name="Toby Donaldson" userId="2e6e5431-bb17-4c41-9985-d39c50d83c73" providerId="ADAL" clId="{6885D97D-DF08-492D-8F0D-BFFB0D683B34}" dt="2022-09-07T05:56:58.082" v="3" actId="208"/>
          <ac:spMkLst>
            <pc:docMk/>
            <pc:sldMk cId="859576165" sldId="262"/>
            <ac:spMk id="10" creationId="{504B4471-B579-84C8-46CB-AF70E03D2243}"/>
          </ac:spMkLst>
        </pc:spChg>
      </pc:sldChg>
      <pc:sldChg chg="addSp modSp mod">
        <pc:chgData name="Toby Donaldson" userId="2e6e5431-bb17-4c41-9985-d39c50d83c73" providerId="ADAL" clId="{6885D97D-DF08-492D-8F0D-BFFB0D683B34}" dt="2022-09-07T05:59:48.510" v="22" actId="1076"/>
        <pc:sldMkLst>
          <pc:docMk/>
          <pc:sldMk cId="944526482" sldId="267"/>
        </pc:sldMkLst>
        <pc:spChg chg="add mod">
          <ac:chgData name="Toby Donaldson" userId="2e6e5431-bb17-4c41-9985-d39c50d83c73" providerId="ADAL" clId="{6885D97D-DF08-492D-8F0D-BFFB0D683B34}" dt="2022-09-07T05:59:04.137" v="12" actId="1076"/>
          <ac:spMkLst>
            <pc:docMk/>
            <pc:sldMk cId="944526482" sldId="267"/>
            <ac:spMk id="3" creationId="{04D6BD75-FEF5-C920-E8E8-A5CF171F9AD6}"/>
          </ac:spMkLst>
        </pc:spChg>
        <pc:spChg chg="mod">
          <ac:chgData name="Toby Donaldson" userId="2e6e5431-bb17-4c41-9985-d39c50d83c73" providerId="ADAL" clId="{6885D97D-DF08-492D-8F0D-BFFB0D683B34}" dt="2022-09-07T05:59:09.264" v="13" actId="1076"/>
          <ac:spMkLst>
            <pc:docMk/>
            <pc:sldMk cId="944526482" sldId="267"/>
            <ac:spMk id="8" creationId="{ABCA6657-EE10-F065-9708-622B02609F2F}"/>
          </ac:spMkLst>
        </pc:spChg>
        <pc:spChg chg="add mod">
          <ac:chgData name="Toby Donaldson" userId="2e6e5431-bb17-4c41-9985-d39c50d83c73" providerId="ADAL" clId="{6885D97D-DF08-492D-8F0D-BFFB0D683B34}" dt="2022-09-07T05:59:48.510" v="22" actId="1076"/>
          <ac:spMkLst>
            <pc:docMk/>
            <pc:sldMk cId="944526482" sldId="267"/>
            <ac:spMk id="10" creationId="{21607278-47C5-138D-3110-BAB3859BBE5C}"/>
          </ac:spMkLst>
        </pc:spChg>
      </pc:sldChg>
      <pc:sldChg chg="modSp mod">
        <pc:chgData name="Toby Donaldson" userId="2e6e5431-bb17-4c41-9985-d39c50d83c73" providerId="ADAL" clId="{6885D97D-DF08-492D-8F0D-BFFB0D683B34}" dt="2022-09-07T05:57:39.791" v="6" actId="1076"/>
        <pc:sldMkLst>
          <pc:docMk/>
          <pc:sldMk cId="2608788771" sldId="268"/>
        </pc:sldMkLst>
        <pc:spChg chg="mod">
          <ac:chgData name="Toby Donaldson" userId="2e6e5431-bb17-4c41-9985-d39c50d83c73" providerId="ADAL" clId="{6885D97D-DF08-492D-8F0D-BFFB0D683B34}" dt="2022-09-07T05:57:34.664" v="5" actId="27636"/>
          <ac:spMkLst>
            <pc:docMk/>
            <pc:sldMk cId="2608788771" sldId="268"/>
            <ac:spMk id="3" creationId="{42B95A45-FD97-F1AB-34F4-239845FBFCEE}"/>
          </ac:spMkLst>
        </pc:spChg>
        <pc:picChg chg="mod">
          <ac:chgData name="Toby Donaldson" userId="2e6e5431-bb17-4c41-9985-d39c50d83c73" providerId="ADAL" clId="{6885D97D-DF08-492D-8F0D-BFFB0D683B34}" dt="2022-09-07T05:57:39.791" v="6" actId="1076"/>
          <ac:picMkLst>
            <pc:docMk/>
            <pc:sldMk cId="2608788771" sldId="268"/>
            <ac:picMk id="1026" creationId="{D9FE7A26-D5F6-356F-9BB5-38F02BF9BF9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0E10153-954E-4A8F-A722-5AC9ABA3901A}" type="datetimeFigureOut">
              <a:rPr lang="en-AU" smtClean="0"/>
              <a:t>7/09/2022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74E5F7A9-63B9-4E24-B438-D1C829BA58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51269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Some things to notice:</a:t>
            </a:r>
          </a:p>
          <a:p>
            <a:pPr marL="174708" indent="-174708">
              <a:buFontTx/>
              <a:buChar char="-"/>
            </a:pPr>
            <a:r>
              <a:rPr lang="en-CA" dirty="0"/>
              <a:t>The calculators are huge, and most likely not electronic.</a:t>
            </a:r>
          </a:p>
          <a:p>
            <a:pPr marL="174708" indent="-174708">
              <a:buFontTx/>
              <a:buChar char="-"/>
            </a:pPr>
            <a:r>
              <a:rPr lang="en-CA" dirty="0"/>
              <a:t>There are electric lights.</a:t>
            </a:r>
          </a:p>
          <a:p>
            <a:pPr marL="174708" indent="-174708">
              <a:buFontTx/>
              <a:buChar char="-"/>
            </a:pPr>
            <a:r>
              <a:rPr lang="en-CA" dirty="0"/>
              <a:t>There are fans … even today computers use fans to cool down.</a:t>
            </a:r>
          </a:p>
          <a:p>
            <a:pPr marL="174708" indent="-174708">
              <a:buFontTx/>
              <a:buChar char="-"/>
            </a:pPr>
            <a:r>
              <a:rPr lang="en-CA" dirty="0"/>
              <a:t>The operators are mostly women.</a:t>
            </a:r>
          </a:p>
          <a:p>
            <a:r>
              <a:rPr lang="en-CA" dirty="0"/>
              <a:t>Points to ponder:</a:t>
            </a:r>
          </a:p>
          <a:p>
            <a:pPr marL="174708" indent="-174708">
              <a:buFontTx/>
              <a:buChar char="-"/>
            </a:pPr>
            <a:r>
              <a:rPr lang="en-CA" dirty="0"/>
              <a:t>How many machines do they need?</a:t>
            </a:r>
          </a:p>
          <a:p>
            <a:pPr marL="174708" indent="-174708">
              <a:buFontTx/>
              <a:buChar char="-"/>
            </a:pPr>
            <a:r>
              <a:rPr lang="en-CA" dirty="0"/>
              <a:t>How fast does each machine go? What exactly does it compute?</a:t>
            </a:r>
          </a:p>
          <a:p>
            <a:pPr marL="174708" indent="-174708">
              <a:buFontTx/>
              <a:buChar char="-"/>
            </a:pPr>
            <a:r>
              <a:rPr lang="en-CA" dirty="0"/>
              <a:t>How do the operators know what to do? Where do they put their results?</a:t>
            </a:r>
          </a:p>
          <a:p>
            <a:pPr marL="174708" indent="-174708">
              <a:buFontTx/>
              <a:buChar char="-"/>
            </a:pPr>
            <a:r>
              <a:rPr lang="en-CA" dirty="0"/>
              <a:t>The idea of making calculating machines electronic was still science fiction. It wasn’t until the 1940s when automatic electronic computers became a reality.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E5F7A9-63B9-4E24-B438-D1C829BA587E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7949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E5F7A9-63B9-4E24-B438-D1C829BA587E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661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E5F7A9-63B9-4E24-B438-D1C829BA587E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1615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Things to notice:</a:t>
            </a:r>
          </a:p>
          <a:p>
            <a:pPr marL="174708" indent="-174708">
              <a:buFontTx/>
              <a:buChar char="-"/>
            </a:pPr>
            <a:r>
              <a:rPr lang="en-CA" dirty="0"/>
              <a:t>It’s huge --- it takes up a whole room. But a smaller room and less hardware than the previous picture.</a:t>
            </a:r>
          </a:p>
          <a:p>
            <a:pPr marL="174708" indent="-174708">
              <a:buFontTx/>
              <a:buChar char="-"/>
            </a:pPr>
            <a:r>
              <a:rPr lang="en-CA" dirty="0"/>
              <a:t>Programmed by plugging wires into different sockets.</a:t>
            </a:r>
          </a:p>
          <a:p>
            <a:pPr marL="174708" indent="-174708">
              <a:buFontTx/>
              <a:buChar char="-"/>
            </a:pPr>
            <a:r>
              <a:rPr lang="en-CA" dirty="0"/>
              <a:t>You can see some of the vacuum tubes on the top left.</a:t>
            </a:r>
          </a:p>
          <a:p>
            <a:pPr marL="174708" indent="-174708">
              <a:buFontTx/>
              <a:buChar char="-"/>
            </a:pPr>
            <a:r>
              <a:rPr lang="en-CA" dirty="0"/>
              <a:t>The plug boards on the right are on wheels.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E5F7A9-63B9-4E24-B438-D1C829BA587E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75701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E5F7A9-63B9-4E24-B438-D1C829BA587E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865720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E5F7A9-63B9-4E24-B438-D1C829BA587E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255234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E5F7A9-63B9-4E24-B438-D1C829BA587E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967806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E5F7A9-63B9-4E24-B438-D1C829BA587E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77811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E5F7A9-63B9-4E24-B438-D1C829BA587E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5772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E5F7A9-63B9-4E24-B438-D1C829BA587E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067961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E5F7A9-63B9-4E24-B438-D1C829BA587E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51026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17F8E-60C8-909D-5C8F-4F852E852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DE9F26-E5B4-DEFC-801F-3C2725FC76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6A221-3E5B-9938-E860-7BCAC9FAB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84CA5-C4BF-41EB-82C3-5D239818879E}" type="datetime1">
              <a:rPr lang="en-AU" smtClean="0"/>
              <a:t>7/09/2022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71861-98D9-E0EF-622D-B1F5B7DFD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CMPT 120, SFU Surrey, Fall 2022, Instructor: T. Donaldson</a:t>
            </a:r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0D173-F12E-E8EB-88DE-392D9F21C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AF8FA-0A79-4AA7-AB33-8398C1FED3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8102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F0F63-462A-F352-F9A9-7381D193E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AEB1E3-50B1-EA40-E045-4C426784EE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3F6FA-B5EE-439C-0968-7BE144E31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E731D-3E9F-434C-835F-08BFF16C4B06}" type="datetime1">
              <a:rPr lang="en-AU" smtClean="0"/>
              <a:t>7/09/2022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09EAE-C8E3-C604-2164-04A821FCD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CMPT 120, SFU Surrey, Fall 2022, Instructor: T. Donaldson</a:t>
            </a:r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B9D57-4B0F-3CF4-638B-5008EC032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AF8FA-0A79-4AA7-AB33-8398C1FED3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3069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1778A4-AB89-640D-BC08-28C5A7FC6B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3F5D09-90C6-4D6C-62F9-9766823203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7695D-985F-9258-D841-83AC79217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A9F33-50C1-49E7-B3D8-979A5BFF0E31}" type="datetime1">
              <a:rPr lang="en-AU" smtClean="0"/>
              <a:t>7/09/2022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D25A0-60EE-E806-E1FC-9D654EA04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CMPT 120, SFU Surrey, Fall 2022, Instructor: T. Donaldson</a:t>
            </a:r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92F16-6057-78E1-DA8B-88ABB6F34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AF8FA-0A79-4AA7-AB33-8398C1FED3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22097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DF85E-7CDD-3BA6-296F-5018A28A4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53434-96DF-64A3-CA25-00A03B692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5E906-3C8F-DF9A-EB07-F76A60505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44617-2393-4F45-A848-12FCFDB15985}" type="datetime1">
              <a:rPr lang="en-AU" smtClean="0"/>
              <a:t>7/09/2022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90DC99-D342-9108-E12D-1EE6FC6C1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CMPT 120, SFU Surrey, Fall 2022, Instructor: T. Donaldson</a:t>
            </a:r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0C922C-3F15-C081-A98C-119065DDF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AF8FA-0A79-4AA7-AB33-8398C1FED3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4821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63676-B2FD-91F0-38B3-7613D4862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1DF2FF-3D73-9E93-AA8D-7F65F3CB9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CB9C2-C15F-A293-C450-430C89DDE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B6EB-0A44-4551-A37E-C89C8233BCBF}" type="datetime1">
              <a:rPr lang="en-AU" smtClean="0"/>
              <a:t>7/09/2022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27D4C5-36A4-069A-B998-48F8313C6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CMPT 120, SFU Surrey, Fall 2022, Instructor: T. Donaldson</a:t>
            </a:r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D5A82-B5A3-195B-3643-58F88940F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AF8FA-0A79-4AA7-AB33-8398C1FED3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64175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6E9B1-F78C-3970-61BF-46869C5E3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43F26-35BF-F66B-F3F0-C5CA475C27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8F70BF-027A-FBDF-9379-65996A7B50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844DA0-3847-5457-3CC4-7E10C719B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41971-2939-4365-90BC-B669740DAB45}" type="datetime1">
              <a:rPr lang="en-AU" smtClean="0"/>
              <a:t>7/09/2022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2BC5A4-525C-D593-4448-9D95EFD63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CMPT 120, SFU Surrey, Fall 2022, Instructor: T. Donaldson</a:t>
            </a:r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348A34-37AB-ACC1-5C48-2A1DD738B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AF8FA-0A79-4AA7-AB33-8398C1FED3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9935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3BDAD-5CF9-1556-2A10-D2DF9F749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B332AF-5F71-9058-63AB-4F06297C07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0E692F-3F27-8879-0429-0BACA86086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3F19F4-F0DE-DAE5-497A-8D0375FA0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8288C3-0CC6-8B24-7349-15F59D789E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15FA58-D3A9-3370-E43A-D53F026A7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90813-9EE3-41DF-9F48-6F737FCE39B5}" type="datetime1">
              <a:rPr lang="en-AU" smtClean="0"/>
              <a:t>7/09/2022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0173F0-2281-2C74-CB42-BB0266BAE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CMPT 120, SFU Surrey, Fall 2022, Instructor: T. Donaldson</a:t>
            </a:r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22A0B4-4EC6-EC59-4456-0F90A11C4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AF8FA-0A79-4AA7-AB33-8398C1FED3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39562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93985-4F7E-D411-2855-67DC6F84D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050E0-41B3-65AA-0E7B-CDA308610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011C-8756-4E08-83A1-039B2567DF75}" type="datetime1">
              <a:rPr lang="en-AU" smtClean="0"/>
              <a:t>7/09/2022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85111A-8D6D-CEE1-F97C-3FBF9DAB1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CMPT 120, SFU Surrey, Fall 2022, Instructor: T. Donaldson</a:t>
            </a:r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8AD7D3-D832-06CF-B2AB-4BC1AE5E4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AF8FA-0A79-4AA7-AB33-8398C1FED3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84673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6F0F17-383F-306F-1079-5CF988EA1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FDC13-BED2-4108-977A-477DD4DCCB1C}" type="datetime1">
              <a:rPr lang="en-AU" smtClean="0"/>
              <a:t>7/09/2022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ADA408-93EA-F071-05F3-1F5DA70AD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CMPT 120, SFU Surrey, Fall 2022, Instructor: T. Donaldson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A2C110-64FD-8845-DD8C-84AE4DBB2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AF8FA-0A79-4AA7-AB33-8398C1FED3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84474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41F39-AA81-7153-0EAE-B5EC67AA5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B52F1-D882-87BA-D986-1DC09BCAD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93E801-E025-1729-9C15-3BC2B9CB04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49CEE3-87D3-B5A1-6EB6-E55A77F08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64968-F737-4611-B524-AC06DB38C3EA}" type="datetime1">
              <a:rPr lang="en-AU" smtClean="0"/>
              <a:t>7/09/2022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8DEBA8-77C1-587C-84F0-6BAA53BCF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CMPT 120, SFU Surrey, Fall 2022, Instructor: T. Donaldson</a:t>
            </a:r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91DCBA-4250-D35E-46DD-412DB82AE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AF8FA-0A79-4AA7-AB33-8398C1FED3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467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96258-8AAE-BE7C-5231-903B36E38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9BA626-D476-4DDC-A7DB-B992124CCD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05FDD7-00AA-0175-0F50-488E0C42CA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9C3628-21D1-4375-1560-446E74465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04788-1302-49D6-ADBC-10596C55F2F8}" type="datetime1">
              <a:rPr lang="en-AU" smtClean="0"/>
              <a:t>7/09/2022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CB38AE-99DF-0F04-482E-0890B1C35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CMPT 120, SFU Surrey, Fall 2022, Instructor: T. Donaldson</a:t>
            </a:r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FAE2C4-4CE5-E062-DA36-B6B3763DD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AF8FA-0A79-4AA7-AB33-8398C1FED3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3397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FCC741-E42D-BFA6-D716-E30E248AC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A562B2-2421-4E95-F3F8-FD60580DDD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B4F023-08B9-52B6-AE72-FF93FBF1E9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2C296-5717-4D4C-BC58-45200E61BE7E}" type="datetime1">
              <a:rPr lang="en-AU" smtClean="0"/>
              <a:t>7/09/2022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0D046-EC3A-60C7-C3D4-2A2876C27E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CMPT 120, SFU Surrey, Fall 2022, Instructor: T. Donaldson</a:t>
            </a:r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12A4A0-351F-23D9-AC66-DB48081282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AF8FA-0A79-4AA7-AB33-8398C1FED3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3497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with.mu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fu.ca/students/calendar/2022/fall/courses/cmpt.htm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FC0EDF-45A1-9F8C-B5F3-9E294ED0C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AF8FA-0A79-4AA7-AB33-8398C1FED37E}" type="slidenum">
              <a:rPr lang="en-AU" smtClean="0"/>
              <a:t>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44C4A0-6FDA-184C-23E4-354698918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CMPT 120, SFU Surrey, Fall 2022, Instructor: T. Donaldson</a:t>
            </a:r>
            <a:endParaRPr lang="en-AU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E3A14FD-D1BE-4630-439A-BE5D18C02F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4566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29757A70-2A97-6C5E-2534-20710AD305BF}"/>
              </a:ext>
            </a:extLst>
          </p:cNvPr>
          <p:cNvGrpSpPr/>
          <p:nvPr/>
        </p:nvGrpSpPr>
        <p:grpSpPr>
          <a:xfrm>
            <a:off x="8610600" y="5638298"/>
            <a:ext cx="2496261" cy="999310"/>
            <a:chOff x="8536681" y="5487986"/>
            <a:chExt cx="2496261" cy="99931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B83BA1E-4E30-6E98-E68A-11A1945A352C}"/>
                </a:ext>
              </a:extLst>
            </p:cNvPr>
            <p:cNvSpPr txBox="1"/>
            <p:nvPr/>
          </p:nvSpPr>
          <p:spPr>
            <a:xfrm>
              <a:off x="8536681" y="5487986"/>
              <a:ext cx="24962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400" dirty="0"/>
                <a:t>Human computers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47AD9BD-6B51-7DCF-4395-C456F409EF33}"/>
                </a:ext>
              </a:extLst>
            </p:cNvPr>
            <p:cNvSpPr txBox="1"/>
            <p:nvPr/>
          </p:nvSpPr>
          <p:spPr>
            <a:xfrm>
              <a:off x="8536681" y="5840965"/>
              <a:ext cx="20372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US Veterans Bureau</a:t>
              </a:r>
            </a:p>
            <a:p>
              <a:r>
                <a:rPr lang="en-CA" dirty="0"/>
                <a:t>1924</a:t>
              </a:r>
              <a:endParaRPr lang="en-AU" dirty="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47F38C3-4507-BA6F-04C6-DEAC658A9232}"/>
              </a:ext>
            </a:extLst>
          </p:cNvPr>
          <p:cNvSpPr txBox="1"/>
          <p:nvPr/>
        </p:nvSpPr>
        <p:spPr>
          <a:xfrm>
            <a:off x="8824586" y="136525"/>
            <a:ext cx="30478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/>
              <a:t>CMPT 120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CA6657-EE10-F065-9708-622B02609F2F}"/>
              </a:ext>
            </a:extLst>
          </p:cNvPr>
          <p:cNvSpPr txBox="1"/>
          <p:nvPr/>
        </p:nvSpPr>
        <p:spPr>
          <a:xfrm>
            <a:off x="8610600" y="4258153"/>
            <a:ext cx="3477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What do you notice in this picture?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D6BD75-FEF5-C920-E8E8-A5CF171F9AD6}"/>
              </a:ext>
            </a:extLst>
          </p:cNvPr>
          <p:cNvSpPr txBox="1"/>
          <p:nvPr/>
        </p:nvSpPr>
        <p:spPr>
          <a:xfrm>
            <a:off x="9417451" y="864883"/>
            <a:ext cx="18620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sz="1800" dirty="0"/>
              <a:t>Fall 2022</a:t>
            </a:r>
            <a:br>
              <a:rPr lang="en-CA" sz="1800" dirty="0"/>
            </a:br>
            <a:r>
              <a:rPr lang="en-CA" sz="1800" dirty="0"/>
              <a:t>SFU, Surrey</a:t>
            </a:r>
            <a:endParaRPr lang="en-AU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607278-47C5-138D-3110-BAB3859BBE5C}"/>
              </a:ext>
            </a:extLst>
          </p:cNvPr>
          <p:cNvSpPr/>
          <p:nvPr/>
        </p:nvSpPr>
        <p:spPr>
          <a:xfrm>
            <a:off x="8481252" y="2316749"/>
            <a:ext cx="371074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CA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First lecture!</a:t>
            </a:r>
            <a:endParaRPr lang="en-AU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44526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F183D-254F-F840-3AE0-581412565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1750" y="365125"/>
            <a:ext cx="5122049" cy="1325563"/>
          </a:xfrm>
        </p:spPr>
        <p:txBody>
          <a:bodyPr/>
          <a:lstStyle/>
          <a:p>
            <a:r>
              <a:rPr lang="en-CA" dirty="0"/>
              <a:t>If it’s so slow, why is it so popular?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0FAE5-685F-9F19-A59F-F1720B12E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/>
              <a:t>It’s relatively </a:t>
            </a:r>
            <a:r>
              <a:rPr lang="en-CA" b="1" dirty="0"/>
              <a:t>easy to learn</a:t>
            </a:r>
            <a:r>
              <a:rPr lang="en-CA" dirty="0"/>
              <a:t>.</a:t>
            </a:r>
            <a:br>
              <a:rPr lang="en-CA" dirty="0"/>
            </a:b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Python programs are often quite </a:t>
            </a:r>
            <a:r>
              <a:rPr lang="en-CA" b="1" dirty="0"/>
              <a:t>readable</a:t>
            </a:r>
            <a:r>
              <a:rPr lang="en-CA" dirty="0"/>
              <a:t>.</a:t>
            </a:r>
            <a:br>
              <a:rPr lang="en-CA" dirty="0"/>
            </a:b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It’s </a:t>
            </a:r>
            <a:r>
              <a:rPr lang="en-CA" b="1" dirty="0"/>
              <a:t>programmer friendly </a:t>
            </a:r>
            <a:r>
              <a:rPr lang="en-CA" dirty="0"/>
              <a:t>… lots of useful built-in functions do most common programming tasks. Plus thousands more on the web.</a:t>
            </a:r>
            <a:br>
              <a:rPr lang="en-CA" dirty="0"/>
            </a:b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Programs might run more slowly than other languages, but </a:t>
            </a:r>
            <a:r>
              <a:rPr lang="en-AU" b="1" dirty="0"/>
              <a:t>the time it takes the programmer</a:t>
            </a:r>
            <a:r>
              <a:rPr lang="en-AU" dirty="0"/>
              <a:t> to write them is often much less.</a:t>
            </a:r>
          </a:p>
          <a:p>
            <a:pPr marL="0" indent="0">
              <a:buNone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EA0E77-E29D-6B73-D13E-B134E830D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AF8FA-0A79-4AA7-AB33-8398C1FED37E}" type="slidenum">
              <a:rPr lang="en-AU" smtClean="0"/>
              <a:t>10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2FAA55-932C-5E8B-01DA-E6633C98B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CMPT 120, SFU Surrey, Fall 2022, Instructor: T. Donaldson</a:t>
            </a:r>
            <a:endParaRPr lang="en-AU"/>
          </a:p>
        </p:txBody>
      </p:sp>
      <p:pic>
        <p:nvPicPr>
          <p:cNvPr id="4" name="Picture 2" descr="The Python Logo | Python Software Foundation">
            <a:extLst>
              <a:ext uri="{FF2B5EF4-FFF2-40B4-BE49-F238E27FC236}">
                <a16:creationId xmlns:a16="http://schemas.microsoft.com/office/drawing/2014/main" id="{D7E8A022-A1A2-4B67-2E6A-DADE5AAE56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724525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9204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98663-107B-FBB4-2147-AA9D2D232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Administrivia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95A45-FD97-F1AB-34F4-239845FBF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Course details are on Canvas: </a:t>
            </a:r>
            <a:r>
              <a:rPr lang="en-CA" b="1" dirty="0"/>
              <a:t>canvas.sfu.ca</a:t>
            </a:r>
          </a:p>
          <a:p>
            <a:pPr lvl="1"/>
            <a:r>
              <a:rPr lang="en-AU" dirty="0"/>
              <a:t>All enrolled students should have permission to view the CMPT 120 Canvas page.</a:t>
            </a:r>
          </a:p>
          <a:p>
            <a:pPr lvl="1"/>
            <a:r>
              <a:rPr lang="en-AU" dirty="0"/>
              <a:t>The course marking scheme, list of weekly assignments, discussion groups, etc. are all there.</a:t>
            </a:r>
          </a:p>
          <a:p>
            <a:pPr lvl="1"/>
            <a:endParaRPr lang="en-AU" dirty="0"/>
          </a:p>
          <a:p>
            <a:pPr marL="0" indent="0">
              <a:buNone/>
            </a:pPr>
            <a:r>
              <a:rPr lang="en-AU" dirty="0"/>
              <a:t>Install Python on your own computer and play along in lectures!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I will be mostly using the </a:t>
            </a:r>
            <a:r>
              <a:rPr lang="en-AU" b="1" dirty="0"/>
              <a:t>Mu</a:t>
            </a:r>
            <a:r>
              <a:rPr lang="en-AU" dirty="0"/>
              <a:t> editor, and you should too.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Download </a:t>
            </a:r>
            <a:r>
              <a:rPr lang="en-AU" b="1" dirty="0"/>
              <a:t>Mu</a:t>
            </a:r>
            <a:r>
              <a:rPr lang="en-AU" dirty="0"/>
              <a:t> from here: </a:t>
            </a:r>
            <a:r>
              <a:rPr lang="en-AU" dirty="0">
                <a:hlinkClick r:id="rId3"/>
              </a:rPr>
              <a:t>https://codewith.mu/</a:t>
            </a:r>
            <a:r>
              <a:rPr lang="en-AU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A99CF0-E29F-2843-BDE8-14C35BFF0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AF8FA-0A79-4AA7-AB33-8398C1FED37E}" type="slidenum">
              <a:rPr lang="en-AU" smtClean="0"/>
              <a:t>11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EB1043-0F23-174D-05C8-626AF477D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CMPT 120, SFU Surrey, Fall 2022, Instructor: T. Donaldson</a:t>
            </a:r>
            <a:endParaRPr lang="en-AU"/>
          </a:p>
        </p:txBody>
      </p:sp>
      <p:pic>
        <p:nvPicPr>
          <p:cNvPr id="1026" name="Picture 2" descr="Update mu/package/icons with new logo · Issue #284 · mu ...">
            <a:extLst>
              <a:ext uri="{FF2B5EF4-FFF2-40B4-BE49-F238E27FC236}">
                <a16:creationId xmlns:a16="http://schemas.microsoft.com/office/drawing/2014/main" id="{D9FE7A26-D5F6-356F-9BB5-38F02BF9B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0259" y="4700857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8788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FC0EDF-45A1-9F8C-B5F3-9E294ED0C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AF8FA-0A79-4AA7-AB33-8398C1FED37E}" type="slidenum">
              <a:rPr lang="en-AU" smtClean="0"/>
              <a:t>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44C4A0-6FDA-184C-23E4-354698918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CMPT 120, SFU Surrey, Fall 2022, Instructor: T. Donaldson</a:t>
            </a:r>
            <a:endParaRPr lang="en-AU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709B4347-F10F-017B-0AF7-ECC9C9222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7633" y="119196"/>
            <a:ext cx="3104367" cy="1325563"/>
          </a:xfrm>
        </p:spPr>
        <p:txBody>
          <a:bodyPr>
            <a:normAutofit/>
          </a:bodyPr>
          <a:lstStyle/>
          <a:p>
            <a:pPr algn="ctr"/>
            <a:r>
              <a:rPr lang="en-CA" sz="2800" dirty="0"/>
              <a:t>What is Computer Science (CS)?</a:t>
            </a:r>
            <a:endParaRPr lang="en-AU" sz="28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50FD12E-FD47-3231-549E-9C0A2E70BFBE}"/>
              </a:ext>
            </a:extLst>
          </p:cNvPr>
          <p:cNvGrpSpPr/>
          <p:nvPr/>
        </p:nvGrpSpPr>
        <p:grpSpPr>
          <a:xfrm>
            <a:off x="9416852" y="2098686"/>
            <a:ext cx="2445926" cy="1512053"/>
            <a:chOff x="9521438" y="1927532"/>
            <a:chExt cx="2445926" cy="151205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B55C8C7-99E5-FC72-134B-6A34FDAFEC81}"/>
                </a:ext>
              </a:extLst>
            </p:cNvPr>
            <p:cNvSpPr txBox="1"/>
            <p:nvPr/>
          </p:nvSpPr>
          <p:spPr>
            <a:xfrm>
              <a:off x="9521438" y="1927532"/>
              <a:ext cx="244592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b="1" dirty="0"/>
                <a:t>the systematic study of </a:t>
              </a:r>
              <a:br>
                <a:rPr lang="en-CA" b="1" dirty="0"/>
              </a:br>
              <a:r>
                <a:rPr lang="en-CA" b="1" dirty="0"/>
                <a:t>computation</a:t>
              </a:r>
              <a:endParaRPr lang="en-AU" b="1" dirty="0"/>
            </a:p>
          </p:txBody>
        </p:sp>
        <p:sp>
          <p:nvSpPr>
            <p:cNvPr id="18" name="Arrow: Down 17">
              <a:extLst>
                <a:ext uri="{FF2B5EF4-FFF2-40B4-BE49-F238E27FC236}">
                  <a16:creationId xmlns:a16="http://schemas.microsoft.com/office/drawing/2014/main" id="{8798BAFE-3889-3E7C-E5C7-D3BCD7575C3E}"/>
                </a:ext>
              </a:extLst>
            </p:cNvPr>
            <p:cNvSpPr/>
            <p:nvPr/>
          </p:nvSpPr>
          <p:spPr>
            <a:xfrm rot="10800000">
              <a:off x="10712172" y="2507925"/>
              <a:ext cx="171629" cy="369331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" name="Content Placeholder 3">
              <a:extLst>
                <a:ext uri="{FF2B5EF4-FFF2-40B4-BE49-F238E27FC236}">
                  <a16:creationId xmlns:a16="http://schemas.microsoft.com/office/drawing/2014/main" id="{AF3DA376-0A04-346C-6837-46C59FADBCEB}"/>
                </a:ext>
              </a:extLst>
            </p:cNvPr>
            <p:cNvSpPr txBox="1">
              <a:spLocks/>
            </p:cNvSpPr>
            <p:nvPr/>
          </p:nvSpPr>
          <p:spPr>
            <a:xfrm>
              <a:off x="10149960" y="2916925"/>
              <a:ext cx="1321100" cy="52266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CA" sz="1400" dirty="0"/>
                <a:t>a precise, step-by-step process</a:t>
              </a:r>
              <a:endParaRPr lang="en-AU" sz="1400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8DEEDF1-DDC5-EC4F-9615-0A1DC3446B69}"/>
              </a:ext>
            </a:extLst>
          </p:cNvPr>
          <p:cNvSpPr txBox="1"/>
          <p:nvPr/>
        </p:nvSpPr>
        <p:spPr>
          <a:xfrm>
            <a:off x="9087633" y="5151638"/>
            <a:ext cx="2703304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/>
              <a:t>ENIAC, 1945</a:t>
            </a:r>
            <a:br>
              <a:rPr lang="en-CA" sz="2000" dirty="0"/>
            </a:br>
            <a:r>
              <a:rPr lang="en-CA" sz="2000" i="1" dirty="0"/>
              <a:t>1</a:t>
            </a:r>
            <a:r>
              <a:rPr lang="en-CA" sz="2000" i="1" baseline="30000" dirty="0"/>
              <a:t>st</a:t>
            </a:r>
            <a:r>
              <a:rPr lang="en-CA" sz="2000" i="1" dirty="0"/>
              <a:t> automatic electronic </a:t>
            </a:r>
            <a:br>
              <a:rPr lang="en-CA" sz="2000" i="1" dirty="0"/>
            </a:br>
            <a:r>
              <a:rPr lang="en-CA" sz="2000" i="1" dirty="0"/>
              <a:t>computer</a:t>
            </a:r>
          </a:p>
          <a:p>
            <a:r>
              <a:rPr lang="en-CA" sz="1600" dirty="0"/>
              <a:t>Glenn Beck</a:t>
            </a:r>
            <a:br>
              <a:rPr lang="en-CA" sz="1600" dirty="0"/>
            </a:br>
            <a:r>
              <a:rPr lang="en-CA" sz="1600" dirty="0"/>
              <a:t>Betty Snyder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8C44465-4491-8E4F-9598-8E2C043E4C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9743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251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E5B5A-6470-BB64-9545-025E432DD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578" y="348668"/>
            <a:ext cx="6346371" cy="1325563"/>
          </a:xfrm>
        </p:spPr>
        <p:txBody>
          <a:bodyPr/>
          <a:lstStyle/>
          <a:p>
            <a:r>
              <a:rPr lang="en-CA" dirty="0"/>
              <a:t>What is Computer Science?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46C16-9109-F213-A9B8-6480488E2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598" y="1495212"/>
            <a:ext cx="5416603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AU" dirty="0"/>
          </a:p>
          <a:p>
            <a:pPr marL="0" indent="0" algn="ctr">
              <a:buNone/>
            </a:pPr>
            <a:r>
              <a:rPr lang="en-AU" i="1" dirty="0"/>
              <a:t>Programming, software engineering, databases, operating systems, computer graphics, multimedia systems, data science, machine learning, programming languages, computability and complexity theory, cryptography, networking, human-computer interaction, robotics, </a:t>
            </a:r>
            <a:r>
              <a:rPr lang="en-AU" dirty="0"/>
              <a:t>…</a:t>
            </a:r>
            <a:br>
              <a:rPr lang="en-AU" dirty="0"/>
            </a:b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FC0EDF-45A1-9F8C-B5F3-9E294ED0C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AF8FA-0A79-4AA7-AB33-8398C1FED37E}" type="slidenum">
              <a:rPr lang="en-AU" smtClean="0"/>
              <a:t>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44C4A0-6FDA-184C-23E4-354698918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CMPT 120, SFU Surrey, Fall 2022, Instructor: T. Donaldson</a:t>
            </a:r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D109B3A-3083-7C1D-BAC9-F706DF234F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361"/>
          <a:stretch/>
        </p:blipFill>
        <p:spPr>
          <a:xfrm>
            <a:off x="7165825" y="660827"/>
            <a:ext cx="4918599" cy="466195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0D452B4-CDAA-286B-594B-AAC19C4FB717}"/>
              </a:ext>
            </a:extLst>
          </p:cNvPr>
          <p:cNvSpPr txBox="1"/>
          <p:nvPr/>
        </p:nvSpPr>
        <p:spPr>
          <a:xfrm>
            <a:off x="7498472" y="5424066"/>
            <a:ext cx="43736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>
                <a:hlinkClick r:id="rId4"/>
              </a:rPr>
              <a:t>http://www.sfu.ca/students/calendar/2022/fall/courses/cmpt.html</a:t>
            </a: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2370908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CBCB94C-6CEE-8F89-2B6D-D8BE63FB4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CMPT 120</a:t>
            </a:r>
            <a:endParaRPr lang="en-A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1FFAC6-E6E6-1A0D-96AB-B34B3D835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Who is 120 meant for?</a:t>
            </a:r>
          </a:p>
          <a:p>
            <a:pPr lvl="1"/>
            <a:r>
              <a:rPr lang="en-CA" b="1" dirty="0"/>
              <a:t>Students with no previous programming experience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Who’s the teacher for this section of 120?</a:t>
            </a:r>
          </a:p>
          <a:p>
            <a:pPr lvl="1"/>
            <a:r>
              <a:rPr lang="en-CA" b="1" dirty="0"/>
              <a:t>Dr. Toby Donaldson</a:t>
            </a:r>
          </a:p>
          <a:p>
            <a:pPr lvl="1"/>
            <a:r>
              <a:rPr lang="en-CA" dirty="0"/>
              <a:t>Ask him questions! Go to his office hour!</a:t>
            </a: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91B294EF-81AD-7D48-6B73-DD61CC5DF0C6}"/>
              </a:ext>
            </a:extLst>
          </p:cNvPr>
          <p:cNvSpPr txBox="1">
            <a:spLocks/>
          </p:cNvSpPr>
          <p:nvPr/>
        </p:nvSpPr>
        <p:spPr>
          <a:xfrm>
            <a:off x="8529831" y="2016433"/>
            <a:ext cx="2727278" cy="10879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CA" sz="1400" dirty="0"/>
              <a:t>Google “SFU CMPT 120 placement test” if you want to take a test to see if 120 is right for you. CMPT 125 might be better if you already know how to program.</a:t>
            </a:r>
            <a:endParaRPr lang="en-AU" sz="14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0EA0DC-97E3-D896-7E76-2F188E8F0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AF8FA-0A79-4AA7-AB33-8398C1FED37E}" type="slidenum">
              <a:rPr lang="en-AU" smtClean="0"/>
              <a:t>4</a:t>
            </a:fld>
            <a:endParaRPr lang="en-AU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4FA57C3-CD9E-F8B8-6A99-F83790017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CMPT 120, SFU Surrey, Fall 2022, Instructor: T. Donaldson</a:t>
            </a:r>
            <a:endParaRPr lang="en-AU"/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391EC820-B4FB-45CA-9686-E46FAD3415AF}"/>
              </a:ext>
            </a:extLst>
          </p:cNvPr>
          <p:cNvSpPr/>
          <p:nvPr/>
        </p:nvSpPr>
        <p:spPr>
          <a:xfrm>
            <a:off x="2286000" y="5216482"/>
            <a:ext cx="789140" cy="10954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0652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6514D-288D-0B7F-7A80-D00185690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are the goals of CMPT 120?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A9384-F965-0AE8-7664-14EAF74DF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4397" y="179431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Learn the basics of the Python programming language</a:t>
            </a:r>
            <a:br>
              <a:rPr lang="en-CA" dirty="0"/>
            </a:br>
            <a:br>
              <a:rPr lang="en-CA" dirty="0"/>
            </a:br>
            <a:br>
              <a:rPr lang="en-CA" dirty="0"/>
            </a:br>
            <a:endParaRPr lang="en-CA" dirty="0"/>
          </a:p>
          <a:p>
            <a:pPr marL="0" indent="0">
              <a:buNone/>
            </a:pPr>
            <a:r>
              <a:rPr lang="en-CA" dirty="0"/>
              <a:t>Introduce some interesting </a:t>
            </a:r>
            <a:r>
              <a:rPr lang="en-CA" b="1" dirty="0"/>
              <a:t>computer science </a:t>
            </a:r>
            <a:r>
              <a:rPr lang="en-CA" dirty="0"/>
              <a:t>topics, like big data and computer graphics</a:t>
            </a:r>
          </a:p>
          <a:p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56F250-172A-9402-08AB-80F93E44F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AF8FA-0A79-4AA7-AB33-8398C1FED37E}" type="slidenum">
              <a:rPr lang="en-AU" smtClean="0"/>
              <a:t>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42BF12-6D67-A9E7-B2D9-B1273E93F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CMPT 120, SFU Surrey, Fall 2022, Instructor: T. Donaldson</a:t>
            </a:r>
            <a:endParaRPr lang="en-AU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EC6E308-4E11-7D8A-60B1-96E325761ED5}"/>
              </a:ext>
            </a:extLst>
          </p:cNvPr>
          <p:cNvSpPr/>
          <p:nvPr/>
        </p:nvSpPr>
        <p:spPr>
          <a:xfrm>
            <a:off x="987933" y="1870733"/>
            <a:ext cx="373316" cy="31504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1</a:t>
            </a:r>
            <a:endParaRPr lang="en-AU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A7A2BEE-FA30-DB69-90D9-B4533FF1E97D}"/>
              </a:ext>
            </a:extLst>
          </p:cNvPr>
          <p:cNvSpPr/>
          <p:nvPr/>
        </p:nvSpPr>
        <p:spPr>
          <a:xfrm>
            <a:off x="987933" y="3529204"/>
            <a:ext cx="373316" cy="31504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2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91972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8A598-9680-376C-E1D6-54A829476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775" y="2062482"/>
            <a:ext cx="4614963" cy="1325563"/>
          </a:xfrm>
        </p:spPr>
        <p:txBody>
          <a:bodyPr/>
          <a:lstStyle/>
          <a:p>
            <a:r>
              <a:rPr lang="en-CA" dirty="0"/>
              <a:t>Is Python Popular?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B4E07-1F51-7A75-5ADD-878AD0E7F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681" y="3388045"/>
            <a:ext cx="4291149" cy="161857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CA" sz="9600" b="1" dirty="0"/>
              <a:t>Yes!</a:t>
            </a:r>
            <a:endParaRPr lang="en-CA" sz="9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DA94C2-EDE1-0A41-4C52-C5552871B9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525" y="136525"/>
            <a:ext cx="6354062" cy="53537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E11BE6-978C-CED4-710D-7A534E823DF9}"/>
              </a:ext>
            </a:extLst>
          </p:cNvPr>
          <p:cNvSpPr txBox="1"/>
          <p:nvPr/>
        </p:nvSpPr>
        <p:spPr>
          <a:xfrm>
            <a:off x="6728685" y="5490322"/>
            <a:ext cx="468596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PYPL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Helvetica Neue"/>
              </a:rPr>
              <a:t>PopularitY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 of Programming Language</a:t>
            </a:r>
          </a:p>
          <a:p>
            <a:pPr algn="ctr"/>
            <a:r>
              <a:rPr lang="en-US" sz="1200" dirty="0">
                <a:solidFill>
                  <a:srgbClr val="333333"/>
                </a:solidFill>
                <a:latin typeface="Helvetica Neue"/>
              </a:rPr>
              <a:t>(based on how often language tutorials are searched for)</a:t>
            </a:r>
            <a:br>
              <a:rPr lang="en-AU" sz="1200" dirty="0"/>
            </a:br>
            <a:r>
              <a:rPr lang="en-AU" sz="1200" dirty="0"/>
              <a:t>https://pypl.github.io/PYPL.html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F269B23-C468-0DA5-9E8B-C7C06A258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AF8FA-0A79-4AA7-AB33-8398C1FED37E}" type="slidenum">
              <a:rPr lang="en-AU" smtClean="0"/>
              <a:t>6</a:t>
            </a:fld>
            <a:endParaRPr lang="en-AU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5D57FDF-4C9C-EFB8-7580-0018C1074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CMPT 120, SFU Surrey, Fall 2022, Instructor: T. Donaldson</a:t>
            </a:r>
            <a:endParaRPr lang="en-AU" dirty="0"/>
          </a:p>
        </p:txBody>
      </p:sp>
      <p:pic>
        <p:nvPicPr>
          <p:cNvPr id="1026" name="Picture 2" descr="The Python Logo | Python Software Foundation">
            <a:extLst>
              <a:ext uri="{FF2B5EF4-FFF2-40B4-BE49-F238E27FC236}">
                <a16:creationId xmlns:a16="http://schemas.microsoft.com/office/drawing/2014/main" id="{D3AEDDEB-891C-B393-56C0-09D538ECC1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724525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A42033F9-FA85-D3C1-E3FB-F8355BBC683D}"/>
              </a:ext>
            </a:extLst>
          </p:cNvPr>
          <p:cNvSpPr/>
          <p:nvPr/>
        </p:nvSpPr>
        <p:spPr>
          <a:xfrm>
            <a:off x="5877017" y="1038687"/>
            <a:ext cx="6201570" cy="47939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5784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B4E07-1F51-7A75-5ADD-878AD0E7F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056" y="2185750"/>
            <a:ext cx="467214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Is Python popular in </a:t>
            </a:r>
            <a:r>
              <a:rPr lang="en-CA" b="1" dirty="0"/>
              <a:t>data science</a:t>
            </a:r>
            <a:r>
              <a:rPr lang="en-CA" dirty="0"/>
              <a:t> and </a:t>
            </a:r>
            <a:r>
              <a:rPr lang="en-CA" b="1" dirty="0"/>
              <a:t>machine learning </a:t>
            </a:r>
            <a:r>
              <a:rPr lang="en-CA" dirty="0"/>
              <a:t>(ML)?</a:t>
            </a:r>
          </a:p>
        </p:txBody>
      </p:sp>
      <p:pic>
        <p:nvPicPr>
          <p:cNvPr id="3074" name="Picture 2" descr="Best Python Libraries for Machine Learning and Deep Learning | by Claire D.  Costa | Towards Data Science">
            <a:extLst>
              <a:ext uri="{FF2B5EF4-FFF2-40B4-BE49-F238E27FC236}">
                <a16:creationId xmlns:a16="http://schemas.microsoft.com/office/drawing/2014/main" id="{AA0D975B-49F8-5917-BC19-56788F2E06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16" r="16786"/>
          <a:stretch/>
        </p:blipFill>
        <p:spPr bwMode="auto">
          <a:xfrm>
            <a:off x="4772297" y="0"/>
            <a:ext cx="741970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51B5280-9E23-4DE6-5AD8-9C650F01BEEB}"/>
              </a:ext>
            </a:extLst>
          </p:cNvPr>
          <p:cNvSpPr txBox="1">
            <a:spLocks/>
          </p:cNvSpPr>
          <p:nvPr/>
        </p:nvSpPr>
        <p:spPr>
          <a:xfrm>
            <a:off x="435556" y="3844778"/>
            <a:ext cx="4291149" cy="1618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CA" sz="9600" b="1" dirty="0"/>
              <a:t>Yes!</a:t>
            </a:r>
            <a:endParaRPr lang="en-CA" sz="9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66395B-C94B-DF7D-3688-0DBFAD550EE4}"/>
              </a:ext>
            </a:extLst>
          </p:cNvPr>
          <p:cNvSpPr txBox="1"/>
          <p:nvPr/>
        </p:nvSpPr>
        <p:spPr>
          <a:xfrm>
            <a:off x="5724525" y="136525"/>
            <a:ext cx="6361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Some popular Python libraries for data science and machine learning</a:t>
            </a:r>
            <a:endParaRPr lang="en-AU" sz="160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A4408AB-4C01-6F6E-E7D2-28FBBAC4D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AF8FA-0A79-4AA7-AB33-8398C1FED37E}" type="slidenum">
              <a:rPr lang="en-AU" smtClean="0"/>
              <a:t>7</a:t>
            </a:fld>
            <a:endParaRPr lang="en-AU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66B3D1F-4763-94D7-5DA3-E1CB07E62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CMPT 120, SFU Surrey, Fall 2022, Instructor: T. Donaldson</a:t>
            </a:r>
            <a:endParaRPr lang="en-AU"/>
          </a:p>
        </p:txBody>
      </p:sp>
      <p:pic>
        <p:nvPicPr>
          <p:cNvPr id="2" name="Picture 2" descr="The Python Logo | Python Software Foundation">
            <a:extLst>
              <a:ext uri="{FF2B5EF4-FFF2-40B4-BE49-F238E27FC236}">
                <a16:creationId xmlns:a16="http://schemas.microsoft.com/office/drawing/2014/main" id="{94A22455-C495-C4EB-6E95-BA1244AFF6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724525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3593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8A598-9680-376C-E1D6-54A829476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732" y="1610846"/>
            <a:ext cx="10515600" cy="1325563"/>
          </a:xfrm>
        </p:spPr>
        <p:txBody>
          <a:bodyPr/>
          <a:lstStyle/>
          <a:p>
            <a:r>
              <a:rPr lang="en-CA" dirty="0"/>
              <a:t>Python is also popular in …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B4E07-1F51-7A75-5ADD-878AD0E7F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732" y="287156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CA" b="1" dirty="0"/>
              <a:t>Scripting</a:t>
            </a:r>
          </a:p>
          <a:p>
            <a:pPr marL="457200" lvl="1" indent="0">
              <a:buNone/>
            </a:pPr>
            <a:r>
              <a:rPr lang="en-CA" dirty="0"/>
              <a:t>scripts are programs that “glue” together other programs, even ones written in other languages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b="1" dirty="0"/>
              <a:t>Education</a:t>
            </a:r>
          </a:p>
          <a:p>
            <a:pPr marL="457200" lvl="1" indent="0">
              <a:buNone/>
            </a:pPr>
            <a:r>
              <a:rPr lang="en-CA" dirty="0"/>
              <a:t>popular 1</a:t>
            </a:r>
            <a:r>
              <a:rPr lang="en-CA" baseline="30000" dirty="0"/>
              <a:t>st</a:t>
            </a:r>
            <a:r>
              <a:rPr lang="en-CA" dirty="0"/>
              <a:t> programming language</a:t>
            </a:r>
          </a:p>
          <a:p>
            <a:pPr lvl="1"/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50EE84-F3F9-4EC9-5985-8F1CD0AD7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AF8FA-0A79-4AA7-AB33-8398C1FED37E}" type="slidenum">
              <a:rPr lang="en-AU" smtClean="0"/>
              <a:t>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3230FF-D0CD-7AC3-0DD8-9EC3C2561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CMPT 120, SFU Surrey, Fall 2022, Instructor: T. Donaldson</a:t>
            </a:r>
            <a:endParaRPr lang="en-AU"/>
          </a:p>
        </p:txBody>
      </p:sp>
      <p:pic>
        <p:nvPicPr>
          <p:cNvPr id="4" name="Picture 2" descr="The Python Logo | Python Software Foundation">
            <a:extLst>
              <a:ext uri="{FF2B5EF4-FFF2-40B4-BE49-F238E27FC236}">
                <a16:creationId xmlns:a16="http://schemas.microsoft.com/office/drawing/2014/main" id="{96FFC5E5-EF70-2984-6964-D62B106A8F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724525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2316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B4E07-1F51-7A75-5ADD-878AD0E7F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384" y="2428612"/>
            <a:ext cx="3933585" cy="13325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CA" dirty="0"/>
              <a:t>Are Python programs known for running </a:t>
            </a:r>
            <a:r>
              <a:rPr lang="en-CA" b="1" dirty="0"/>
              <a:t>efficiently</a:t>
            </a:r>
            <a:r>
              <a:rPr lang="en-CA" dirty="0"/>
              <a:t>?</a:t>
            </a:r>
            <a:endParaRPr lang="en-AU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262674C-5820-C227-80B8-92E31FE6AB60}"/>
              </a:ext>
            </a:extLst>
          </p:cNvPr>
          <p:cNvSpPr txBox="1">
            <a:spLocks/>
          </p:cNvSpPr>
          <p:nvPr/>
        </p:nvSpPr>
        <p:spPr>
          <a:xfrm>
            <a:off x="404820" y="3994406"/>
            <a:ext cx="4291149" cy="1618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CA" sz="9600" b="1" dirty="0"/>
              <a:t>No!</a:t>
            </a:r>
            <a:endParaRPr lang="en-CA" sz="9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1C5E11-83F3-84D7-5722-CE612AA99C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52"/>
          <a:stretch/>
        </p:blipFill>
        <p:spPr>
          <a:xfrm>
            <a:off x="6454193" y="832380"/>
            <a:ext cx="4809686" cy="365811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2778A00-23BF-DE4F-3844-8A170C545463}"/>
              </a:ext>
            </a:extLst>
          </p:cNvPr>
          <p:cNvSpPr txBox="1"/>
          <p:nvPr/>
        </p:nvSpPr>
        <p:spPr>
          <a:xfrm>
            <a:off x="6428787" y="4886317"/>
            <a:ext cx="4860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Java is another popular 1</a:t>
            </a:r>
            <a:r>
              <a:rPr lang="en-CA" baseline="30000" dirty="0"/>
              <a:t>st</a:t>
            </a:r>
            <a:r>
              <a:rPr lang="en-CA" dirty="0"/>
              <a:t> programming language</a:t>
            </a:r>
            <a:endParaRPr lang="en-AU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04B4471-B579-84C8-46CB-AF70E03D2243}"/>
              </a:ext>
            </a:extLst>
          </p:cNvPr>
          <p:cNvSpPr/>
          <p:nvPr/>
        </p:nvSpPr>
        <p:spPr>
          <a:xfrm>
            <a:off x="10100936" y="3607175"/>
            <a:ext cx="1188349" cy="9758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E16E1B-2A29-E6C2-47D4-BA5E26116398}"/>
              </a:ext>
            </a:extLst>
          </p:cNvPr>
          <p:cNvSpPr txBox="1"/>
          <p:nvPr/>
        </p:nvSpPr>
        <p:spPr>
          <a:xfrm>
            <a:off x="6333643" y="5243644"/>
            <a:ext cx="5427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n-body</a:t>
            </a:r>
            <a:r>
              <a:rPr lang="en-CA" dirty="0"/>
              <a:t> is a test program that calculates planetary orbits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54F96C-2F84-616D-036F-624DB5441780}"/>
              </a:ext>
            </a:extLst>
          </p:cNvPr>
          <p:cNvSpPr txBox="1"/>
          <p:nvPr/>
        </p:nvSpPr>
        <p:spPr>
          <a:xfrm>
            <a:off x="5973253" y="5635647"/>
            <a:ext cx="609429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From the Computer Languages Benchmark Game</a:t>
            </a:r>
            <a:br>
              <a:rPr lang="en-CA" dirty="0"/>
            </a:br>
            <a:r>
              <a:rPr lang="en-CA" sz="1200" dirty="0"/>
              <a:t>https://benchmarksgame-team.pages.debian.net/benchmarksgame/fastest/python3-java.html</a:t>
            </a:r>
            <a:endParaRPr lang="en-AU" sz="1200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5478CB49-D181-A67C-C139-C82C2E867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AF8FA-0A79-4AA7-AB33-8398C1FED37E}" type="slidenum">
              <a:rPr lang="en-AU" smtClean="0"/>
              <a:t>9</a:t>
            </a:fld>
            <a:endParaRPr lang="en-AU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5D55F509-4659-D9BD-3BD4-B15DA1AB1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CMPT 120, SFU Surrey, Fall 2022, Instructor: T. Donaldson</a:t>
            </a:r>
            <a:endParaRPr lang="en-AU"/>
          </a:p>
        </p:txBody>
      </p:sp>
      <p:pic>
        <p:nvPicPr>
          <p:cNvPr id="2" name="Picture 2" descr="The Python Logo | Python Software Foundation">
            <a:extLst>
              <a:ext uri="{FF2B5EF4-FFF2-40B4-BE49-F238E27FC236}">
                <a16:creationId xmlns:a16="http://schemas.microsoft.com/office/drawing/2014/main" id="{DA7DA062-EBB9-D3DD-4AF8-EBEB9869B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724525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9576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0" grpId="0" animBg="1"/>
      <p:bldP spid="11" grpId="0"/>
      <p:bldP spid="1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</TotalTime>
  <Words>862</Words>
  <Application>Microsoft Office PowerPoint</Application>
  <PresentationFormat>Widescreen</PresentationFormat>
  <Paragraphs>110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Helvetica Neue</vt:lpstr>
      <vt:lpstr>Office Theme</vt:lpstr>
      <vt:lpstr>PowerPoint Presentation</vt:lpstr>
      <vt:lpstr>What is Computer Science (CS)?</vt:lpstr>
      <vt:lpstr>What is Computer Science?</vt:lpstr>
      <vt:lpstr>CMPT 120</vt:lpstr>
      <vt:lpstr>What are the goals of CMPT 120?</vt:lpstr>
      <vt:lpstr>Is Python Popular?</vt:lpstr>
      <vt:lpstr>PowerPoint Presentation</vt:lpstr>
      <vt:lpstr>Python is also popular in …</vt:lpstr>
      <vt:lpstr>PowerPoint Presentation</vt:lpstr>
      <vt:lpstr>If it’s so slow, why is it so popular?</vt:lpstr>
      <vt:lpstr>Administrivia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CMPT 120 Fall 2022 SFU, Surrey</dc:title>
  <dc:creator>Toby Donaldson</dc:creator>
  <cp:lastModifiedBy>Toby Donaldson</cp:lastModifiedBy>
  <cp:revision>1</cp:revision>
  <cp:lastPrinted>2022-09-07T18:21:16Z</cp:lastPrinted>
  <dcterms:created xsi:type="dcterms:W3CDTF">2022-08-16T04:52:50Z</dcterms:created>
  <dcterms:modified xsi:type="dcterms:W3CDTF">2022-09-07T21:15:39Z</dcterms:modified>
</cp:coreProperties>
</file>