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DA286-DD4D-4577-A8C7-B2F6DBD80DCB}" v="3" dt="2022-09-26T20:34:5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49BDA286-DD4D-4577-A8C7-B2F6DBD80DCB}"/>
    <pc:docChg chg="custSel addSld modSld">
      <pc:chgData name="Toby Donaldson" userId="2e6e5431-bb17-4c41-9985-d39c50d83c73" providerId="ADAL" clId="{49BDA286-DD4D-4577-A8C7-B2F6DBD80DCB}" dt="2022-09-26T20:39:59.954" v="204" actId="1076"/>
      <pc:docMkLst>
        <pc:docMk/>
      </pc:docMkLst>
      <pc:sldChg chg="addSp delSp modSp new mod modClrScheme chgLayout">
        <pc:chgData name="Toby Donaldson" userId="2e6e5431-bb17-4c41-9985-d39c50d83c73" providerId="ADAL" clId="{49BDA286-DD4D-4577-A8C7-B2F6DBD80DCB}" dt="2022-09-26T20:39:59.954" v="204" actId="1076"/>
        <pc:sldMkLst>
          <pc:docMk/>
          <pc:sldMk cId="3366055243" sldId="256"/>
        </pc:sldMkLst>
        <pc:spChg chg="del">
          <ac:chgData name="Toby Donaldson" userId="2e6e5431-bb17-4c41-9985-d39c50d83c73" providerId="ADAL" clId="{49BDA286-DD4D-4577-A8C7-B2F6DBD80DCB}" dt="2022-09-26T20:33:20.544" v="1" actId="700"/>
          <ac:spMkLst>
            <pc:docMk/>
            <pc:sldMk cId="3366055243" sldId="256"/>
            <ac:spMk id="2" creationId="{740B03C2-A95C-0768-5668-A37163E8EDD7}"/>
          </ac:spMkLst>
        </pc:spChg>
        <pc:spChg chg="del">
          <ac:chgData name="Toby Donaldson" userId="2e6e5431-bb17-4c41-9985-d39c50d83c73" providerId="ADAL" clId="{49BDA286-DD4D-4577-A8C7-B2F6DBD80DCB}" dt="2022-09-26T20:33:20.544" v="1" actId="700"/>
          <ac:spMkLst>
            <pc:docMk/>
            <pc:sldMk cId="3366055243" sldId="256"/>
            <ac:spMk id="3" creationId="{5687FB56-8530-1CB1-2F81-2F06A7526643}"/>
          </ac:spMkLst>
        </pc:spChg>
        <pc:spChg chg="add mod">
          <ac:chgData name="Toby Donaldson" userId="2e6e5431-bb17-4c41-9985-d39c50d83c73" providerId="ADAL" clId="{49BDA286-DD4D-4577-A8C7-B2F6DBD80DCB}" dt="2022-09-26T20:34:47.007" v="50" actId="1076"/>
          <ac:spMkLst>
            <pc:docMk/>
            <pc:sldMk cId="3366055243" sldId="256"/>
            <ac:spMk id="6" creationId="{4E847E2B-72B7-699E-973D-12B6A2CEAE01}"/>
          </ac:spMkLst>
        </pc:spChg>
        <pc:spChg chg="add mod">
          <ac:chgData name="Toby Donaldson" userId="2e6e5431-bb17-4c41-9985-d39c50d83c73" providerId="ADAL" clId="{49BDA286-DD4D-4577-A8C7-B2F6DBD80DCB}" dt="2022-09-26T20:39:59.954" v="204" actId="1076"/>
          <ac:spMkLst>
            <pc:docMk/>
            <pc:sldMk cId="3366055243" sldId="256"/>
            <ac:spMk id="7" creationId="{43EBFE35-DF4A-AC1C-B6C6-713AAE413EB7}"/>
          </ac:spMkLst>
        </pc:spChg>
        <pc:picChg chg="add mod modCrop">
          <ac:chgData name="Toby Donaldson" userId="2e6e5431-bb17-4c41-9985-d39c50d83c73" providerId="ADAL" clId="{49BDA286-DD4D-4577-A8C7-B2F6DBD80DCB}" dt="2022-09-26T20:34:08.834" v="11" actId="732"/>
          <ac:picMkLst>
            <pc:docMk/>
            <pc:sldMk cId="3366055243" sldId="256"/>
            <ac:picMk id="5" creationId="{83496473-BB19-DE99-7BD4-A24F2A889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1212-37EB-E97A-60A3-0EA09D56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CDBA7-ACFD-172A-F71D-17D27E6C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7203-BEEA-C694-19D3-497E08F1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7802-0FEE-A7FA-1162-2A9B1ACB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1B8F-4A61-4BDB-3177-B46E541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74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FCD0-6A48-F212-6951-F09F637D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DF19B-11B0-3979-16ED-FF24B5A59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BC14-C162-DA5E-3F2E-20EC1453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5ECE-61C3-7E2F-0663-38E3E26A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FD7C-1C58-27F7-684D-AAA1F5C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C8135-DAEC-5FCD-8827-A66427A4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590F9-89E7-620A-6070-99670A52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136C-2354-C306-E4EF-6A4B1929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4D65-30AB-8B11-C4E2-15A037FC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CC8CE-4A98-E20A-68E3-9BAA609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3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5EB4-E2EF-FFE4-36AD-588F45BD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3019-E20B-D946-7C44-04EA60C6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E4BD-7633-F371-0E42-12FFB141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04BF-83DC-3966-9DD5-0711133B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7EC7-EE58-40FA-0DAF-9FD2D56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0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F8EC-89F3-43A3-E56C-2241EF25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E22-F09B-58F5-F629-2DC608A0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EF5A-4613-E497-6421-8E4BCF0A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A7F0-969A-B0DF-8225-11630CF0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06A1-7BCC-E0CF-BEFA-BA7CB96B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0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8A76-2505-47D3-2385-51ED3009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2442-3A88-A125-5353-CBF84DE7D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6DF3C-3183-44F1-1F92-579E8A76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8C545-C709-23B8-7212-B3D08F3A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7B796-DF29-A17F-19BB-731F010C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27588-7A50-8DD9-74CC-4DBAAF41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1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E22E-A69A-0FAF-173B-F9672C78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A1B5C-7E82-2AA4-C40D-3B940E8E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8AC41-4130-0220-2E31-489205D2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A55CF-43EA-F128-48C1-514CC18C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3DBE9-8B77-CBAA-C13A-C9E008E65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61E47-A12A-8B53-D059-BDBB9BA9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6A6F4-3164-8CE5-CB90-C5F51CD5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41E38-33DE-742D-57A0-E6E6D945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1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654D-DFCD-8F35-784F-42EE7DCF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ADFAC-A6DD-EEB4-54D6-A7C17F72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2CD1F-296C-0BCD-FC57-0372103B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F8B45-B537-D5DD-89C0-34337A8D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3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5D3CE-0B79-F047-92FB-2CB197FC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0229C-3DD7-9DF1-0720-F80DA791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27C64-5BB4-19D0-C2C6-6DB52A97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4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76C-4592-A322-BDAB-1B518361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271D-0CD2-9139-085D-FBB63D36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B165D-22F0-6737-BE88-9EF4FAF23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2486-CFFC-740E-7DDB-AB62CA73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F19C-A2C8-9D12-0F7D-CCD63BCC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874D-4E6A-B534-F838-C6C2F74C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7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11FF-DD13-4ACC-7B5D-534FD48F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3404-B1BD-B543-C018-14978F9A0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3F30-6A46-649B-2DC6-1CF2AE9F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6692-0636-B08E-7524-6F51142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15DA-2ED0-3194-7790-F665C9B7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17CE7-9B7C-D11C-0C50-9D59ACD2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1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C4F2-369B-42C1-073D-F9198C64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2733-3324-19D2-453F-237A0195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36A1-4476-C187-DC73-B86ACDB2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4BC0-04B3-4865-8AF6-C01856483A1A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15B9-8A4F-025F-3CFF-E387F53C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4DDA-E8AC-A3A0-D8F9-548D8F82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49C4-9568-479F-91A2-45A22BD7AD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6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">
            <a:extLst>
              <a:ext uri="{FF2B5EF4-FFF2-40B4-BE49-F238E27FC236}">
                <a16:creationId xmlns:a16="http://schemas.microsoft.com/office/drawing/2014/main" id="{83496473-BB19-DE99-7BD4-A24F2A88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r="5456"/>
          <a:stretch/>
        </p:blipFill>
        <p:spPr>
          <a:xfrm>
            <a:off x="-1" y="0"/>
            <a:ext cx="6745267" cy="5073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47E2B-72B7-699E-973D-12B6A2CEAE01}"/>
              </a:ext>
            </a:extLst>
          </p:cNvPr>
          <p:cNvSpPr txBox="1"/>
          <p:nvPr/>
        </p:nvSpPr>
        <p:spPr>
          <a:xfrm>
            <a:off x="7446723" y="131524"/>
            <a:ext cx="442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ENIAC Accumulators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BFE35-DF4A-AC1C-B6C6-713AAE413EB7}"/>
              </a:ext>
            </a:extLst>
          </p:cNvPr>
          <p:cNvSpPr txBox="1"/>
          <p:nvPr/>
        </p:nvSpPr>
        <p:spPr>
          <a:xfrm>
            <a:off x="6903180" y="1828800"/>
            <a:ext cx="52888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Could add, subtract, and hold </a:t>
            </a:r>
            <a:br>
              <a:rPr lang="en-CA" sz="2800" dirty="0"/>
            </a:br>
            <a:r>
              <a:rPr lang="en-CA" sz="2800" dirty="0"/>
              <a:t>a 10-digit number in memory</a:t>
            </a:r>
            <a:br>
              <a:rPr lang="en-CA" sz="2800" dirty="0"/>
            </a:b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Could add/subtract 5000 10-digit</a:t>
            </a:r>
            <a:br>
              <a:rPr lang="en-CA" sz="2800" dirty="0"/>
            </a:br>
            <a:r>
              <a:rPr lang="en-CA" sz="2800" dirty="0"/>
              <a:t>numbers per second</a:t>
            </a:r>
          </a:p>
        </p:txBody>
      </p:sp>
    </p:spTree>
    <p:extLst>
      <p:ext uri="{BB962C8B-B14F-4D97-AF65-F5344CB8AC3E}">
        <p14:creationId xmlns:p14="http://schemas.microsoft.com/office/powerpoint/2010/main" val="33660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2022-09-26T20:32:56Z</dcterms:created>
  <dcterms:modified xsi:type="dcterms:W3CDTF">2022-09-26T20:40:08Z</dcterms:modified>
</cp:coreProperties>
</file>