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9F541-9281-47B5-9475-61F75EEDAA03}" v="15" dt="2022-10-03T21:09:0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6B39F541-9281-47B5-9475-61F75EEDAA03}"/>
    <pc:docChg chg="undo custSel addSld delSld modSld">
      <pc:chgData name="Toby Donaldson" userId="2e6e5431-bb17-4c41-9985-d39c50d83c73" providerId="ADAL" clId="{6B39F541-9281-47B5-9475-61F75EEDAA03}" dt="2022-10-03T21:24:53.422" v="204" actId="20577"/>
      <pc:docMkLst>
        <pc:docMk/>
      </pc:docMkLst>
      <pc:sldChg chg="addSp delSp modSp new mod">
        <pc:chgData name="Toby Donaldson" userId="2e6e5431-bb17-4c41-9985-d39c50d83c73" providerId="ADAL" clId="{6B39F541-9281-47B5-9475-61F75EEDAA03}" dt="2022-10-03T21:24:53.422" v="204" actId="20577"/>
        <pc:sldMkLst>
          <pc:docMk/>
          <pc:sldMk cId="374579674" sldId="256"/>
        </pc:sldMkLst>
        <pc:spChg chg="del">
          <ac:chgData name="Toby Donaldson" userId="2e6e5431-bb17-4c41-9985-d39c50d83c73" providerId="ADAL" clId="{6B39F541-9281-47B5-9475-61F75EEDAA03}" dt="2022-10-03T21:01:06.458" v="1" actId="21"/>
          <ac:spMkLst>
            <pc:docMk/>
            <pc:sldMk cId="374579674" sldId="256"/>
            <ac:spMk id="2" creationId="{FA198707-EA42-58F9-75FC-8391C373D695}"/>
          </ac:spMkLst>
        </pc:spChg>
        <pc:spChg chg="del">
          <ac:chgData name="Toby Donaldson" userId="2e6e5431-bb17-4c41-9985-d39c50d83c73" providerId="ADAL" clId="{6B39F541-9281-47B5-9475-61F75EEDAA03}" dt="2022-10-03T21:01:06.458" v="1" actId="21"/>
          <ac:spMkLst>
            <pc:docMk/>
            <pc:sldMk cId="374579674" sldId="256"/>
            <ac:spMk id="3" creationId="{AFE46E17-13BE-8F59-1748-2C841B775988}"/>
          </ac:spMkLst>
        </pc:spChg>
        <pc:spChg chg="add mod">
          <ac:chgData name="Toby Donaldson" userId="2e6e5431-bb17-4c41-9985-d39c50d83c73" providerId="ADAL" clId="{6B39F541-9281-47B5-9475-61F75EEDAA03}" dt="2022-10-03T21:03:53.954" v="180" actId="14100"/>
          <ac:spMkLst>
            <pc:docMk/>
            <pc:sldMk cId="374579674" sldId="256"/>
            <ac:spMk id="6" creationId="{B5AC331B-A0FE-9F04-9E57-1C6727E20F84}"/>
          </ac:spMkLst>
        </pc:spChg>
        <pc:spChg chg="add del">
          <ac:chgData name="Toby Donaldson" userId="2e6e5431-bb17-4c41-9985-d39c50d83c73" providerId="ADAL" clId="{6B39F541-9281-47B5-9475-61F75EEDAA03}" dt="2022-10-03T21:02:09.947" v="34" actId="21"/>
          <ac:spMkLst>
            <pc:docMk/>
            <pc:sldMk cId="374579674" sldId="256"/>
            <ac:spMk id="8" creationId="{46337D41-852F-84CB-6495-37C7F557FC5D}"/>
          </ac:spMkLst>
        </pc:spChg>
        <pc:spChg chg="add mod">
          <ac:chgData name="Toby Donaldson" userId="2e6e5431-bb17-4c41-9985-d39c50d83c73" providerId="ADAL" clId="{6B39F541-9281-47B5-9475-61F75EEDAA03}" dt="2022-10-03T21:24:53.422" v="204" actId="20577"/>
          <ac:spMkLst>
            <pc:docMk/>
            <pc:sldMk cId="374579674" sldId="256"/>
            <ac:spMk id="9" creationId="{63EED2CB-E922-F25A-05D2-9498819A9B27}"/>
          </ac:spMkLst>
        </pc:spChg>
        <pc:picChg chg="add mod">
          <ac:chgData name="Toby Donaldson" userId="2e6e5431-bb17-4c41-9985-d39c50d83c73" providerId="ADAL" clId="{6B39F541-9281-47B5-9475-61F75EEDAA03}" dt="2022-10-03T21:01:21.720" v="4" actId="1076"/>
          <ac:picMkLst>
            <pc:docMk/>
            <pc:sldMk cId="374579674" sldId="256"/>
            <ac:picMk id="5" creationId="{4E7CF70C-7ECE-3DCB-D177-25BA766EA46E}"/>
          </ac:picMkLst>
        </pc:picChg>
        <pc:picChg chg="add del mod">
          <ac:chgData name="Toby Donaldson" userId="2e6e5431-bb17-4c41-9985-d39c50d83c73" providerId="ADAL" clId="{6B39F541-9281-47B5-9475-61F75EEDAA03}" dt="2022-10-03T21:09:01.114" v="199" actId="21"/>
          <ac:picMkLst>
            <pc:docMk/>
            <pc:sldMk cId="374579674" sldId="256"/>
            <ac:picMk id="10" creationId="{80AA0AAF-E3E2-412D-5742-883D032B6FBB}"/>
          </ac:picMkLst>
        </pc:picChg>
        <pc:picChg chg="add mod">
          <ac:chgData name="Toby Donaldson" userId="2e6e5431-bb17-4c41-9985-d39c50d83c73" providerId="ADAL" clId="{6B39F541-9281-47B5-9475-61F75EEDAA03}" dt="2022-10-03T21:09:08.559" v="200" actId="1076"/>
          <ac:picMkLst>
            <pc:docMk/>
            <pc:sldMk cId="374579674" sldId="256"/>
            <ac:picMk id="2050" creationId="{2D9AC31E-F487-D968-67EE-FAEF0AE56EBA}"/>
          </ac:picMkLst>
        </pc:picChg>
      </pc:sldChg>
      <pc:sldChg chg="addSp delSp modSp new del mod modClrScheme chgLayout">
        <pc:chgData name="Toby Donaldson" userId="2e6e5431-bb17-4c41-9985-d39c50d83c73" providerId="ADAL" clId="{6B39F541-9281-47B5-9475-61F75EEDAA03}" dt="2022-10-03T21:09:43.286" v="203" actId="2696"/>
        <pc:sldMkLst>
          <pc:docMk/>
          <pc:sldMk cId="2030681769" sldId="257"/>
        </pc:sldMkLst>
        <pc:spChg chg="del">
          <ac:chgData name="Toby Donaldson" userId="2e6e5431-bb17-4c41-9985-d39c50d83c73" providerId="ADAL" clId="{6B39F541-9281-47B5-9475-61F75EEDAA03}" dt="2022-10-03T21:05:50.496" v="187" actId="700"/>
          <ac:spMkLst>
            <pc:docMk/>
            <pc:sldMk cId="2030681769" sldId="257"/>
            <ac:spMk id="2" creationId="{112D1179-5B8F-D496-242F-311D9B870E0B}"/>
          </ac:spMkLst>
        </pc:spChg>
        <pc:spChg chg="del">
          <ac:chgData name="Toby Donaldson" userId="2e6e5431-bb17-4c41-9985-d39c50d83c73" providerId="ADAL" clId="{6B39F541-9281-47B5-9475-61F75EEDAA03}" dt="2022-10-03T21:05:50.496" v="187" actId="700"/>
          <ac:spMkLst>
            <pc:docMk/>
            <pc:sldMk cId="2030681769" sldId="257"/>
            <ac:spMk id="3" creationId="{77450012-549C-1B97-A7A3-263F3CEF1E31}"/>
          </ac:spMkLst>
        </pc:spChg>
        <pc:picChg chg="add mod">
          <ac:chgData name="Toby Donaldson" userId="2e6e5431-bb17-4c41-9985-d39c50d83c73" providerId="ADAL" clId="{6B39F541-9281-47B5-9475-61F75EEDAA03}" dt="2022-10-03T21:06:04.645" v="189" actId="1076"/>
          <ac:picMkLst>
            <pc:docMk/>
            <pc:sldMk cId="2030681769" sldId="257"/>
            <ac:picMk id="1026" creationId="{D87B4834-A692-99EB-A65F-E7D1BEFC0D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BD0D-17A4-27FB-C8A8-4C6E1372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9DC2-B45F-60FA-14D0-FA5E8BF7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1C73-6179-17F9-FC9E-0C2D1C5F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9697-6A6C-AB15-F880-14820B9D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9697-33C2-C6B2-0294-1188576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7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6DBD-B8CA-1381-5074-B2AE513E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9F4E8-CF46-2BC9-082E-353CF9BF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A3D0-BC35-F1FD-8F45-06D003A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67F5-BE90-4515-F44D-604CC39D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978D-5389-942A-A175-83CB2C82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5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D4176-D60F-661A-D4E1-53391FA0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9E33-D565-3A93-C7EA-4AD5444D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988D-CFDD-488E-6C23-4FEFA441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8BC6-63F1-A5DA-3960-4337CB2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2D01-2D1C-494F-EC0D-BB17DF9B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7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A557-A32F-069B-56AC-31E0BCC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E2D7-24B2-1AE8-B636-015D6927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454D-9559-F4A0-264E-CB5749D8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9511-CA2C-8D97-C2FA-5950AB1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FDB7-CB12-5626-84BD-E3BE789C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12C0-935D-583A-1990-3BF50EB1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81A9-212E-B448-C45F-723463EA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F1C1-E4F6-3F96-778B-D28A0FEB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95-6E16-D9F8-5BE1-2AD3B96D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F1FA-3E5F-DC0F-9F7E-D8E84504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48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925-FEFC-7037-DE4E-70405CA5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6DEB-20F3-082A-4FC1-6997B590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C2DB-8F09-B819-7F41-C2EFDCC8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4567-8EE5-C348-D25A-F96B93D1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EA66-9514-2E1F-1797-3984B798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FD016-3DD1-4597-3C32-31D1101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0C47-FB8A-F711-E04D-6286FCCB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86CD-D05D-E769-905A-0EAC0323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A13D-944F-5C60-2297-530AC1B3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77C6-99E2-3910-01E8-ECCC87541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96074-18E9-287A-0760-82BE5D0D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456A1-29CE-3658-991D-12056689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50CFA-1731-5944-7CCB-51F8D61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9717-B9BE-E4DB-2C7E-4B2766F8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32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8E72-340F-8DCB-0453-2172C55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75416-4B7D-9D1E-0CC0-B3754A1D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5DB7-3A28-EEC5-7218-81F51FF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9711-73F7-8310-761D-24F18C2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1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6C4B7-2DE8-DAC2-614F-56D9EB00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58B0-EF7A-F7AF-1FC5-252C9BCE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C721-1822-5653-B4E6-0623952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17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407-E07A-79E6-DBAF-6F115C42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5C00-E7BE-E0E1-625B-2F9EABCE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E40-3E18-AECE-7755-E559784F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00E9C-D172-6E98-808B-FE9B63F7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7E26-BC55-2899-777E-4422126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60DB8-541F-CB11-204E-A4B93B0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2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D5F3-0EF4-DCCE-F100-59ECEFB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31D5-EB7A-80F8-4A70-E7325D25A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80B79-E8F9-0B50-408C-B265B930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5684-268A-DDCB-4D56-D2FB1969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7E91-2841-F16C-88C7-1E7008D4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621A9-9D87-19C1-6B56-5BB45E57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146E2-F119-3212-BB8A-6000FFC3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0611-CD77-60F7-1AAD-EBB0CA10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BB2F-4861-1D89-E422-F5DE0E741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E686-33D1-4E34-98E6-D8B26423A1F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8BA5-2A38-84BF-CDAB-8541079B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A2BD-D03B-0CA6-51D2-F21D6C9A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6428-95FB-4268-9490-0E63A5FCF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81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CF70C-7ECE-3DCB-D177-25BA766E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C331B-A0FE-9F04-9E57-1C6727E20F84}"/>
              </a:ext>
            </a:extLst>
          </p:cNvPr>
          <p:cNvSpPr txBox="1"/>
          <p:nvPr/>
        </p:nvSpPr>
        <p:spPr>
          <a:xfrm>
            <a:off x="2655518" y="244258"/>
            <a:ext cx="4283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5400" dirty="0"/>
              <a:t>George Boole</a:t>
            </a:r>
            <a:br>
              <a:rPr lang="en-CA" sz="5400" dirty="0"/>
            </a:br>
            <a:r>
              <a:rPr lang="en-CA" sz="5400" dirty="0"/>
              <a:t>1815-1864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ED2CB-E922-F25A-05D2-9498819A9B27}"/>
              </a:ext>
            </a:extLst>
          </p:cNvPr>
          <p:cNvSpPr txBox="1"/>
          <p:nvPr/>
        </p:nvSpPr>
        <p:spPr>
          <a:xfrm>
            <a:off x="1453019" y="2918564"/>
            <a:ext cx="4728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Created what we now call </a:t>
            </a:r>
            <a:r>
              <a:rPr lang="en-CA" sz="3200" b="1" dirty="0"/>
              <a:t>boolean logic</a:t>
            </a:r>
            <a:r>
              <a:rPr lang="en-CA" sz="3200" dirty="0"/>
              <a:t>.</a:t>
            </a:r>
          </a:p>
          <a:p>
            <a:endParaRPr lang="en-CA" sz="3200" dirty="0"/>
          </a:p>
          <a:p>
            <a:r>
              <a:rPr lang="en-CA" sz="3200" dirty="0"/>
              <a:t>Died after getting soaked in the rain, and then getting wrapped in wet blankets.</a:t>
            </a:r>
          </a:p>
        </p:txBody>
      </p:sp>
      <p:pic>
        <p:nvPicPr>
          <p:cNvPr id="2050" name="Picture 2" descr="Investigation laws thought which are founded mathematical theories logic  and probabilities | Historical mathematical texts | Cambridge University  Press">
            <a:extLst>
              <a:ext uri="{FF2B5EF4-FFF2-40B4-BE49-F238E27FC236}">
                <a16:creationId xmlns:a16="http://schemas.microsoft.com/office/drawing/2014/main" id="{2D9AC31E-F487-D968-67EE-FAEF0AE5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210050"/>
            <a:ext cx="1714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2022-10-03T21:00:47Z</dcterms:created>
  <dcterms:modified xsi:type="dcterms:W3CDTF">2022-10-03T21:25:02Z</dcterms:modified>
</cp:coreProperties>
</file>