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7"/>
  </p:notesMasterIdLst>
  <p:sldIdLst>
    <p:sldId id="298" r:id="rId2"/>
    <p:sldId id="299" r:id="rId3"/>
    <p:sldId id="300" r:id="rId4"/>
    <p:sldId id="301" r:id="rId5"/>
    <p:sldId id="302" r:id="rId6"/>
    <p:sldId id="303" r:id="rId7"/>
    <p:sldId id="304" r:id="rId8"/>
    <p:sldId id="305" r:id="rId9"/>
    <p:sldId id="347" r:id="rId10"/>
    <p:sldId id="306" r:id="rId11"/>
    <p:sldId id="307" r:id="rId12"/>
    <p:sldId id="348" r:id="rId13"/>
    <p:sldId id="308" r:id="rId14"/>
    <p:sldId id="309" r:id="rId15"/>
    <p:sldId id="351" r:id="rId16"/>
    <p:sldId id="350" r:id="rId17"/>
    <p:sldId id="310" r:id="rId18"/>
    <p:sldId id="311" r:id="rId19"/>
    <p:sldId id="312" r:id="rId20"/>
    <p:sldId id="313" r:id="rId21"/>
    <p:sldId id="314" r:id="rId22"/>
    <p:sldId id="315" r:id="rId23"/>
    <p:sldId id="316" r:id="rId24"/>
    <p:sldId id="317" r:id="rId25"/>
    <p:sldId id="318" r:id="rId26"/>
    <p:sldId id="319" r:id="rId27"/>
    <p:sldId id="320" r:id="rId28"/>
    <p:sldId id="321" r:id="rId29"/>
    <p:sldId id="322" r:id="rId30"/>
    <p:sldId id="323" r:id="rId31"/>
    <p:sldId id="325" r:id="rId32"/>
    <p:sldId id="324" r:id="rId33"/>
    <p:sldId id="326" r:id="rId34"/>
    <p:sldId id="353" r:id="rId35"/>
    <p:sldId id="354" r:id="rId36"/>
    <p:sldId id="327" r:id="rId37"/>
    <p:sldId id="328" r:id="rId38"/>
    <p:sldId id="329" r:id="rId39"/>
    <p:sldId id="330" r:id="rId40"/>
    <p:sldId id="332" r:id="rId41"/>
    <p:sldId id="331" r:id="rId42"/>
    <p:sldId id="333" r:id="rId43"/>
    <p:sldId id="334" r:id="rId44"/>
    <p:sldId id="335" r:id="rId45"/>
    <p:sldId id="336" r:id="rId46"/>
    <p:sldId id="337" r:id="rId47"/>
    <p:sldId id="339" r:id="rId48"/>
    <p:sldId id="338" r:id="rId49"/>
    <p:sldId id="340" r:id="rId50"/>
    <p:sldId id="343" r:id="rId51"/>
    <p:sldId id="341" r:id="rId52"/>
    <p:sldId id="344" r:id="rId53"/>
    <p:sldId id="345" r:id="rId54"/>
    <p:sldId id="346" r:id="rId55"/>
    <p:sldId id="352" r:id="rId5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DDBFBEB-A398-1A4E-882B-86EA2F74BA7D}">
          <p14:sldIdLst>
            <p14:sldId id="298"/>
          </p14:sldIdLst>
        </p14:section>
        <p14:section name="Random Numbers" id="{7E0F417B-73B9-3148-A937-2DD663CB1654}">
          <p14:sldIdLst>
            <p14:sldId id="299"/>
            <p14:sldId id="300"/>
            <p14:sldId id="301"/>
            <p14:sldId id="302"/>
          </p14:sldIdLst>
        </p14:section>
        <p14:section name="Choosing an item from a list" id="{ADB9E9DA-4AF2-AB4C-B414-6DF6C675D02E}">
          <p14:sldIdLst>
            <p14:sldId id="303"/>
            <p14:sldId id="304"/>
          </p14:sldIdLst>
        </p14:section>
        <p14:section name="Shuffling a list" id="{E6264C7F-3F1A-CA44-8193-E70532340F97}">
          <p14:sldIdLst>
            <p14:sldId id="305"/>
            <p14:sldId id="347"/>
            <p14:sldId id="306"/>
            <p14:sldId id="307"/>
            <p14:sldId id="348"/>
            <p14:sldId id="308"/>
          </p14:sldIdLst>
        </p14:section>
        <p14:section name="Selection sort" id="{A6F5C496-0BEF-8244-A73F-2E3AC32148AE}">
          <p14:sldIdLst>
            <p14:sldId id="309"/>
            <p14:sldId id="351"/>
            <p14:sldId id="350"/>
            <p14:sldId id="310"/>
            <p14:sldId id="311"/>
            <p14:sldId id="312"/>
            <p14:sldId id="313"/>
            <p14:sldId id="314"/>
            <p14:sldId id="315"/>
            <p14:sldId id="316"/>
            <p14:sldId id="317"/>
            <p14:sldId id="318"/>
            <p14:sldId id="319"/>
            <p14:sldId id="320"/>
            <p14:sldId id="321"/>
            <p14:sldId id="322"/>
            <p14:sldId id="323"/>
            <p14:sldId id="325"/>
            <p14:sldId id="324"/>
          </p14:sldIdLst>
        </p14:section>
        <p14:section name="Merge sort" id="{C6820888-F59D-A042-B1D1-9FBD5437B57C}">
          <p14:sldIdLst>
            <p14:sldId id="326"/>
            <p14:sldId id="353"/>
            <p14:sldId id="354"/>
            <p14:sldId id="327"/>
            <p14:sldId id="328"/>
            <p14:sldId id="329"/>
            <p14:sldId id="330"/>
            <p14:sldId id="332"/>
            <p14:sldId id="331"/>
            <p14:sldId id="333"/>
            <p14:sldId id="334"/>
            <p14:sldId id="335"/>
            <p14:sldId id="336"/>
            <p14:sldId id="337"/>
            <p14:sldId id="339"/>
            <p14:sldId id="338"/>
            <p14:sldId id="340"/>
            <p14:sldId id="343"/>
            <p14:sldId id="341"/>
            <p14:sldId id="344"/>
            <p14:sldId id="345"/>
            <p14:sldId id="346"/>
            <p14:sldId id="35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077110-FA2B-4C7C-BAA6-9A562B2E0840}" v="53" dt="2024-12-02T23:07:45.2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p:cViewPr varScale="1">
        <p:scale>
          <a:sx n="94" d="100"/>
          <a:sy n="94" d="100"/>
        </p:scale>
        <p:origin x="245" y="2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by Donaldson" userId="2e6e5431-bb17-4c41-9985-d39c50d83c73" providerId="ADAL" clId="{0825D956-6B86-4A33-AE7B-8E9A1880C1EA}"/>
    <pc:docChg chg="undo redo custSel addSld delSld modSld sldOrd addSection delSection modSection">
      <pc:chgData name="Toby Donaldson" userId="2e6e5431-bb17-4c41-9985-d39c50d83c73" providerId="ADAL" clId="{0825D956-6B86-4A33-AE7B-8E9A1880C1EA}" dt="2024-11-05T00:00:04.349" v="2140"/>
      <pc:docMkLst>
        <pc:docMk/>
      </pc:docMkLst>
      <pc:sldChg chg="delSp mod ord">
        <pc:chgData name="Toby Donaldson" userId="2e6e5431-bb17-4c41-9985-d39c50d83c73" providerId="ADAL" clId="{0825D956-6B86-4A33-AE7B-8E9A1880C1EA}" dt="2024-11-04T21:11:05.685" v="1733" actId="21"/>
        <pc:sldMkLst>
          <pc:docMk/>
          <pc:sldMk cId="233389791" sldId="299"/>
        </pc:sldMkLst>
      </pc:sldChg>
      <pc:sldChg chg="addSp">
        <pc:chgData name="Toby Donaldson" userId="2e6e5431-bb17-4c41-9985-d39c50d83c73" providerId="ADAL" clId="{0825D956-6B86-4A33-AE7B-8E9A1880C1EA}" dt="2024-11-04T23:30:41.540" v="2138"/>
        <pc:sldMkLst>
          <pc:docMk/>
          <pc:sldMk cId="2310511591" sldId="301"/>
        </pc:sldMkLst>
      </pc:sldChg>
      <pc:sldChg chg="addSp delSp mod">
        <pc:chgData name="Toby Donaldson" userId="2e6e5431-bb17-4c41-9985-d39c50d83c73" providerId="ADAL" clId="{0825D956-6B86-4A33-AE7B-8E9A1880C1EA}" dt="2024-11-04T23:30:41.540" v="2138"/>
        <pc:sldMkLst>
          <pc:docMk/>
          <pc:sldMk cId="1682139714" sldId="303"/>
        </pc:sldMkLst>
      </pc:sldChg>
      <pc:sldChg chg="addSp delSp mod">
        <pc:chgData name="Toby Donaldson" userId="2e6e5431-bb17-4c41-9985-d39c50d83c73" providerId="ADAL" clId="{0825D956-6B86-4A33-AE7B-8E9A1880C1EA}" dt="2024-11-04T23:30:41.540" v="2138"/>
        <pc:sldMkLst>
          <pc:docMk/>
          <pc:sldMk cId="1756750088" sldId="304"/>
        </pc:sldMkLst>
      </pc:sldChg>
      <pc:sldChg chg="addSp delSp mod">
        <pc:chgData name="Toby Donaldson" userId="2e6e5431-bb17-4c41-9985-d39c50d83c73" providerId="ADAL" clId="{0825D956-6B86-4A33-AE7B-8E9A1880C1EA}" dt="2024-11-04T23:30:41.540" v="2138"/>
        <pc:sldMkLst>
          <pc:docMk/>
          <pc:sldMk cId="747596697" sldId="305"/>
        </pc:sldMkLst>
      </pc:sldChg>
      <pc:sldChg chg="delSp mod">
        <pc:chgData name="Toby Donaldson" userId="2e6e5431-bb17-4c41-9985-d39c50d83c73" providerId="ADAL" clId="{0825D956-6B86-4A33-AE7B-8E9A1880C1EA}" dt="2024-11-04T21:07:17.739" v="1725" actId="21"/>
        <pc:sldMkLst>
          <pc:docMk/>
          <pc:sldMk cId="1743394338" sldId="307"/>
        </pc:sldMkLst>
      </pc:sldChg>
      <pc:sldChg chg="delSp mod">
        <pc:chgData name="Toby Donaldson" userId="2e6e5431-bb17-4c41-9985-d39c50d83c73" providerId="ADAL" clId="{0825D956-6B86-4A33-AE7B-8E9A1880C1EA}" dt="2024-11-04T21:07:27.209" v="1726" actId="21"/>
        <pc:sldMkLst>
          <pc:docMk/>
          <pc:sldMk cId="1219074393" sldId="308"/>
        </pc:sldMkLst>
      </pc:sldChg>
      <pc:sldChg chg="addSp">
        <pc:chgData name="Toby Donaldson" userId="2e6e5431-bb17-4c41-9985-d39c50d83c73" providerId="ADAL" clId="{0825D956-6B86-4A33-AE7B-8E9A1880C1EA}" dt="2024-11-04T23:30:41.540" v="2138"/>
        <pc:sldMkLst>
          <pc:docMk/>
          <pc:sldMk cId="2365037268" sldId="310"/>
        </pc:sldMkLst>
      </pc:sldChg>
      <pc:sldChg chg="addSp">
        <pc:chgData name="Toby Donaldson" userId="2e6e5431-bb17-4c41-9985-d39c50d83c73" providerId="ADAL" clId="{0825D956-6B86-4A33-AE7B-8E9A1880C1EA}" dt="2024-11-04T23:30:41.540" v="2138"/>
        <pc:sldMkLst>
          <pc:docMk/>
          <pc:sldMk cId="1709796186" sldId="311"/>
        </pc:sldMkLst>
      </pc:sldChg>
      <pc:sldChg chg="addSp">
        <pc:chgData name="Toby Donaldson" userId="2e6e5431-bb17-4c41-9985-d39c50d83c73" providerId="ADAL" clId="{0825D956-6B86-4A33-AE7B-8E9A1880C1EA}" dt="2024-11-04T23:30:41.540" v="2138"/>
        <pc:sldMkLst>
          <pc:docMk/>
          <pc:sldMk cId="3178009219" sldId="312"/>
        </pc:sldMkLst>
      </pc:sldChg>
      <pc:sldChg chg="addSp">
        <pc:chgData name="Toby Donaldson" userId="2e6e5431-bb17-4c41-9985-d39c50d83c73" providerId="ADAL" clId="{0825D956-6B86-4A33-AE7B-8E9A1880C1EA}" dt="2024-11-04T23:30:41.540" v="2138"/>
        <pc:sldMkLst>
          <pc:docMk/>
          <pc:sldMk cId="1744715140" sldId="315"/>
        </pc:sldMkLst>
      </pc:sldChg>
      <pc:sldChg chg="addSp">
        <pc:chgData name="Toby Donaldson" userId="2e6e5431-bb17-4c41-9985-d39c50d83c73" providerId="ADAL" clId="{0825D956-6B86-4A33-AE7B-8E9A1880C1EA}" dt="2024-11-04T23:30:41.540" v="2138"/>
        <pc:sldMkLst>
          <pc:docMk/>
          <pc:sldMk cId="2326560552" sldId="316"/>
        </pc:sldMkLst>
      </pc:sldChg>
      <pc:sldChg chg="addSp">
        <pc:chgData name="Toby Donaldson" userId="2e6e5431-bb17-4c41-9985-d39c50d83c73" providerId="ADAL" clId="{0825D956-6B86-4A33-AE7B-8E9A1880C1EA}" dt="2024-11-04T23:30:41.540" v="2138"/>
        <pc:sldMkLst>
          <pc:docMk/>
          <pc:sldMk cId="330077512" sldId="317"/>
        </pc:sldMkLst>
      </pc:sldChg>
      <pc:sldChg chg="addSp">
        <pc:chgData name="Toby Donaldson" userId="2e6e5431-bb17-4c41-9985-d39c50d83c73" providerId="ADAL" clId="{0825D956-6B86-4A33-AE7B-8E9A1880C1EA}" dt="2024-11-04T23:30:41.540" v="2138"/>
        <pc:sldMkLst>
          <pc:docMk/>
          <pc:sldMk cId="3716439672" sldId="318"/>
        </pc:sldMkLst>
      </pc:sldChg>
      <pc:sldChg chg="addSp">
        <pc:chgData name="Toby Donaldson" userId="2e6e5431-bb17-4c41-9985-d39c50d83c73" providerId="ADAL" clId="{0825D956-6B86-4A33-AE7B-8E9A1880C1EA}" dt="2024-11-04T23:30:41.540" v="2138"/>
        <pc:sldMkLst>
          <pc:docMk/>
          <pc:sldMk cId="1826297932" sldId="320"/>
        </pc:sldMkLst>
      </pc:sldChg>
      <pc:sldChg chg="del">
        <pc:chgData name="Toby Donaldson" userId="2e6e5431-bb17-4c41-9985-d39c50d83c73" providerId="ADAL" clId="{0825D956-6B86-4A33-AE7B-8E9A1880C1EA}" dt="2024-11-04T21:10:34.209" v="1727" actId="2696"/>
        <pc:sldMkLst>
          <pc:docMk/>
          <pc:sldMk cId="243781180" sldId="325"/>
        </pc:sldMkLst>
      </pc:sldChg>
      <pc:sldChg chg="del">
        <pc:chgData name="Toby Donaldson" userId="2e6e5431-bb17-4c41-9985-d39c50d83c73" providerId="ADAL" clId="{0825D956-6B86-4A33-AE7B-8E9A1880C1EA}" dt="2024-11-04T23:31:00.931" v="2139" actId="2696"/>
        <pc:sldMkLst>
          <pc:docMk/>
          <pc:sldMk cId="3639081737" sldId="329"/>
        </pc:sldMkLst>
      </pc:sldChg>
      <pc:sldChg chg="addSp">
        <pc:chgData name="Toby Donaldson" userId="2e6e5431-bb17-4c41-9985-d39c50d83c73" providerId="ADAL" clId="{0825D956-6B86-4A33-AE7B-8E9A1880C1EA}" dt="2024-11-04T23:30:41.540" v="2138"/>
        <pc:sldMkLst>
          <pc:docMk/>
          <pc:sldMk cId="956606302" sldId="330"/>
        </pc:sldMkLst>
      </pc:sldChg>
      <pc:sldChg chg="addSp">
        <pc:chgData name="Toby Donaldson" userId="2e6e5431-bb17-4c41-9985-d39c50d83c73" providerId="ADAL" clId="{0825D956-6B86-4A33-AE7B-8E9A1880C1EA}" dt="2024-11-04T23:30:41.540" v="2138"/>
        <pc:sldMkLst>
          <pc:docMk/>
          <pc:sldMk cId="1004727309" sldId="331"/>
        </pc:sldMkLst>
      </pc:sldChg>
      <pc:sldChg chg="addSp">
        <pc:chgData name="Toby Donaldson" userId="2e6e5431-bb17-4c41-9985-d39c50d83c73" providerId="ADAL" clId="{0825D956-6B86-4A33-AE7B-8E9A1880C1EA}" dt="2024-11-04T23:30:41.540" v="2138"/>
        <pc:sldMkLst>
          <pc:docMk/>
          <pc:sldMk cId="1971578157" sldId="332"/>
        </pc:sldMkLst>
      </pc:sldChg>
      <pc:sldChg chg="addSp modSp mod">
        <pc:chgData name="Toby Donaldson" userId="2e6e5431-bb17-4c41-9985-d39c50d83c73" providerId="ADAL" clId="{0825D956-6B86-4A33-AE7B-8E9A1880C1EA}" dt="2024-11-05T00:00:04.349" v="2140"/>
        <pc:sldMkLst>
          <pc:docMk/>
          <pc:sldMk cId="2470756863" sldId="333"/>
        </pc:sldMkLst>
      </pc:sldChg>
      <pc:sldChg chg="addSp">
        <pc:chgData name="Toby Donaldson" userId="2e6e5431-bb17-4c41-9985-d39c50d83c73" providerId="ADAL" clId="{0825D956-6B86-4A33-AE7B-8E9A1880C1EA}" dt="2024-11-05T00:00:04.349" v="2140"/>
        <pc:sldMkLst>
          <pc:docMk/>
          <pc:sldMk cId="2869353474" sldId="336"/>
        </pc:sldMkLst>
      </pc:sldChg>
      <pc:sldChg chg="addSp">
        <pc:chgData name="Toby Donaldson" userId="2e6e5431-bb17-4c41-9985-d39c50d83c73" providerId="ADAL" clId="{0825D956-6B86-4A33-AE7B-8E9A1880C1EA}" dt="2024-11-05T00:00:04.349" v="2140"/>
        <pc:sldMkLst>
          <pc:docMk/>
          <pc:sldMk cId="1379946002" sldId="337"/>
        </pc:sldMkLst>
      </pc:sldChg>
      <pc:sldChg chg="addSp delSp modSp mod ord">
        <pc:chgData name="Toby Donaldson" userId="2e6e5431-bb17-4c41-9985-d39c50d83c73" providerId="ADAL" clId="{0825D956-6B86-4A33-AE7B-8E9A1880C1EA}" dt="2024-11-04T21:42:06.537" v="2122" actId="21"/>
        <pc:sldMkLst>
          <pc:docMk/>
          <pc:sldMk cId="3675363778" sldId="338"/>
        </pc:sldMkLst>
      </pc:sldChg>
      <pc:sldChg chg="addSp modSp mod">
        <pc:chgData name="Toby Donaldson" userId="2e6e5431-bb17-4c41-9985-d39c50d83c73" providerId="ADAL" clId="{0825D956-6B86-4A33-AE7B-8E9A1880C1EA}" dt="2024-11-05T00:00:04.349" v="2140"/>
        <pc:sldMkLst>
          <pc:docMk/>
          <pc:sldMk cId="508083452" sldId="340"/>
        </pc:sldMkLst>
      </pc:sldChg>
      <pc:sldChg chg="addSp modSp mod">
        <pc:chgData name="Toby Donaldson" userId="2e6e5431-bb17-4c41-9985-d39c50d83c73" providerId="ADAL" clId="{0825D956-6B86-4A33-AE7B-8E9A1880C1EA}" dt="2024-11-05T00:00:04.349" v="2140"/>
        <pc:sldMkLst>
          <pc:docMk/>
          <pc:sldMk cId="1757061586" sldId="341"/>
        </pc:sldMkLst>
      </pc:sldChg>
      <pc:sldChg chg="modSp mod">
        <pc:chgData name="Toby Donaldson" userId="2e6e5431-bb17-4c41-9985-d39c50d83c73" providerId="ADAL" clId="{0825D956-6B86-4A33-AE7B-8E9A1880C1EA}" dt="2024-11-04T18:50:29.198" v="0" actId="33524"/>
        <pc:sldMkLst>
          <pc:docMk/>
          <pc:sldMk cId="1165086782" sldId="342"/>
        </pc:sldMkLst>
      </pc:sldChg>
      <pc:sldChg chg="addSp modSp add mod">
        <pc:chgData name="Toby Donaldson" userId="2e6e5431-bb17-4c41-9985-d39c50d83c73" providerId="ADAL" clId="{0825D956-6B86-4A33-AE7B-8E9A1880C1EA}" dt="2024-11-05T00:00:04.349" v="2140"/>
        <pc:sldMkLst>
          <pc:docMk/>
          <pc:sldMk cId="3029673995" sldId="343"/>
        </pc:sldMkLst>
      </pc:sldChg>
      <pc:sldChg chg="delSp add mod">
        <pc:chgData name="Toby Donaldson" userId="2e6e5431-bb17-4c41-9985-d39c50d83c73" providerId="ADAL" clId="{0825D956-6B86-4A33-AE7B-8E9A1880C1EA}" dt="2024-11-04T19:25:10.427" v="266" actId="21"/>
        <pc:sldMkLst>
          <pc:docMk/>
          <pc:sldMk cId="2247830890" sldId="344"/>
        </pc:sldMkLst>
      </pc:sldChg>
      <pc:sldChg chg="addSp delSp add mod">
        <pc:chgData name="Toby Donaldson" userId="2e6e5431-bb17-4c41-9985-d39c50d83c73" providerId="ADAL" clId="{0825D956-6B86-4A33-AE7B-8E9A1880C1EA}" dt="2024-11-05T00:00:04.349" v="2140"/>
        <pc:sldMkLst>
          <pc:docMk/>
          <pc:sldMk cId="3225904827" sldId="345"/>
        </pc:sldMkLst>
      </pc:sldChg>
      <pc:sldChg chg="delSp add mod">
        <pc:chgData name="Toby Donaldson" userId="2e6e5431-bb17-4c41-9985-d39c50d83c73" providerId="ADAL" clId="{0825D956-6B86-4A33-AE7B-8E9A1880C1EA}" dt="2024-11-04T19:26:11.710" v="271" actId="21"/>
        <pc:sldMkLst>
          <pc:docMk/>
          <pc:sldMk cId="3127852689" sldId="346"/>
        </pc:sldMkLst>
      </pc:sldChg>
      <pc:sldChg chg="addSp delSp add mod">
        <pc:chgData name="Toby Donaldson" userId="2e6e5431-bb17-4c41-9985-d39c50d83c73" providerId="ADAL" clId="{0825D956-6B86-4A33-AE7B-8E9A1880C1EA}" dt="2024-11-05T00:00:04.349" v="2140"/>
        <pc:sldMkLst>
          <pc:docMk/>
          <pc:sldMk cId="2985627581" sldId="347"/>
        </pc:sldMkLst>
      </pc:sldChg>
      <pc:sldChg chg="addSp add">
        <pc:chgData name="Toby Donaldson" userId="2e6e5431-bb17-4c41-9985-d39c50d83c73" providerId="ADAL" clId="{0825D956-6B86-4A33-AE7B-8E9A1880C1EA}" dt="2024-11-05T00:00:04.349" v="2140"/>
        <pc:sldMkLst>
          <pc:docMk/>
          <pc:sldMk cId="580786466" sldId="348"/>
        </pc:sldMkLst>
      </pc:sldChg>
      <pc:sldChg chg="new del">
        <pc:chgData name="Toby Donaldson" userId="2e6e5431-bb17-4c41-9985-d39c50d83c73" providerId="ADAL" clId="{0825D956-6B86-4A33-AE7B-8E9A1880C1EA}" dt="2024-11-04T19:26:44.281" v="275" actId="2696"/>
        <pc:sldMkLst>
          <pc:docMk/>
          <pc:sldMk cId="1647366222" sldId="349"/>
        </pc:sldMkLst>
      </pc:sldChg>
      <pc:sldChg chg="add del ord">
        <pc:chgData name="Toby Donaldson" userId="2e6e5431-bb17-4c41-9985-d39c50d83c73" providerId="ADAL" clId="{0825D956-6B86-4A33-AE7B-8E9A1880C1EA}" dt="2024-11-04T20:10:23.978" v="1313" actId="2696"/>
        <pc:sldMkLst>
          <pc:docMk/>
          <pc:sldMk cId="3918260192" sldId="349"/>
        </pc:sldMkLst>
      </pc:sldChg>
      <pc:sldChg chg="modSp add mod">
        <pc:chgData name="Toby Donaldson" userId="2e6e5431-bb17-4c41-9985-d39c50d83c73" providerId="ADAL" clId="{0825D956-6B86-4A33-AE7B-8E9A1880C1EA}" dt="2024-11-04T19:59:37.131" v="1064" actId="20577"/>
        <pc:sldMkLst>
          <pc:docMk/>
          <pc:sldMk cId="2425616480" sldId="350"/>
        </pc:sldMkLst>
      </pc:sldChg>
      <pc:sldChg chg="modSp add mod">
        <pc:chgData name="Toby Donaldson" userId="2e6e5431-bb17-4c41-9985-d39c50d83c73" providerId="ADAL" clId="{0825D956-6B86-4A33-AE7B-8E9A1880C1EA}" dt="2024-11-04T20:03:30.007" v="1311" actId="1076"/>
        <pc:sldMkLst>
          <pc:docMk/>
          <pc:sldMk cId="3014335125" sldId="351"/>
        </pc:sldMkLst>
      </pc:sldChg>
      <pc:sldChg chg="addSp delSp modSp new mod">
        <pc:chgData name="Toby Donaldson" userId="2e6e5431-bb17-4c41-9985-d39c50d83c73" providerId="ADAL" clId="{0825D956-6B86-4A33-AE7B-8E9A1880C1EA}" dt="2024-11-04T20:48:29.958" v="1721" actId="1076"/>
        <pc:sldMkLst>
          <pc:docMk/>
          <pc:sldMk cId="95739150" sldId="352"/>
        </pc:sldMkLst>
      </pc:sldChg>
      <pc:sldChg chg="delSp add mod">
        <pc:chgData name="Toby Donaldson" userId="2e6e5431-bb17-4c41-9985-d39c50d83c73" providerId="ADAL" clId="{0825D956-6B86-4A33-AE7B-8E9A1880C1EA}" dt="2024-11-04T21:11:19.451" v="1735" actId="21"/>
        <pc:sldMkLst>
          <pc:docMk/>
          <pc:sldMk cId="3690368091" sldId="353"/>
        </pc:sldMkLst>
      </pc:sldChg>
      <pc:sldChg chg="delSp add mod">
        <pc:chgData name="Toby Donaldson" userId="2e6e5431-bb17-4c41-9985-d39c50d83c73" providerId="ADAL" clId="{0825D956-6B86-4A33-AE7B-8E9A1880C1EA}" dt="2024-11-04T21:11:36.801" v="1737" actId="21"/>
        <pc:sldMkLst>
          <pc:docMk/>
          <pc:sldMk cId="1251879132" sldId="354"/>
        </pc:sldMkLst>
      </pc:sldChg>
      <pc:sldChg chg="addSp add">
        <pc:chgData name="Toby Donaldson" userId="2e6e5431-bb17-4c41-9985-d39c50d83c73" providerId="ADAL" clId="{0825D956-6B86-4A33-AE7B-8E9A1880C1EA}" dt="2024-11-05T00:00:04.349" v="2140"/>
        <pc:sldMkLst>
          <pc:docMk/>
          <pc:sldMk cId="2537946873" sldId="355"/>
        </pc:sldMkLst>
      </pc:sldChg>
      <pc:sldChg chg="modSp add mod">
        <pc:chgData name="Toby Donaldson" userId="2e6e5431-bb17-4c41-9985-d39c50d83c73" providerId="ADAL" clId="{0825D956-6B86-4A33-AE7B-8E9A1880C1EA}" dt="2024-11-04T21:21:07.446" v="1748" actId="20577"/>
        <pc:sldMkLst>
          <pc:docMk/>
          <pc:sldMk cId="2802425358" sldId="356"/>
        </pc:sldMkLst>
      </pc:sldChg>
      <pc:sldChg chg="add del">
        <pc:chgData name="Toby Donaldson" userId="2e6e5431-bb17-4c41-9985-d39c50d83c73" providerId="ADAL" clId="{0825D956-6B86-4A33-AE7B-8E9A1880C1EA}" dt="2024-11-04T21:21:47.844" v="1749" actId="2696"/>
        <pc:sldMkLst>
          <pc:docMk/>
          <pc:sldMk cId="1613820491" sldId="357"/>
        </pc:sldMkLst>
      </pc:sldChg>
      <pc:sldChg chg="addSp add">
        <pc:chgData name="Toby Donaldson" userId="2e6e5431-bb17-4c41-9985-d39c50d83c73" providerId="ADAL" clId="{0825D956-6B86-4A33-AE7B-8E9A1880C1EA}" dt="2024-11-05T00:00:04.349" v="2140"/>
        <pc:sldMkLst>
          <pc:docMk/>
          <pc:sldMk cId="2266901553" sldId="357"/>
        </pc:sldMkLst>
      </pc:sldChg>
      <pc:sldChg chg="addSp modSp add mod">
        <pc:chgData name="Toby Donaldson" userId="2e6e5431-bb17-4c41-9985-d39c50d83c73" providerId="ADAL" clId="{0825D956-6B86-4A33-AE7B-8E9A1880C1EA}" dt="2024-11-05T00:00:04.349" v="2140"/>
        <pc:sldMkLst>
          <pc:docMk/>
          <pc:sldMk cId="2589050326" sldId="358"/>
        </pc:sldMkLst>
      </pc:sldChg>
      <pc:sldChg chg="add del">
        <pc:chgData name="Toby Donaldson" userId="2e6e5431-bb17-4c41-9985-d39c50d83c73" providerId="ADAL" clId="{0825D956-6B86-4A33-AE7B-8E9A1880C1EA}" dt="2024-11-04T21:36:07.470" v="2088" actId="2696"/>
        <pc:sldMkLst>
          <pc:docMk/>
          <pc:sldMk cId="4008553429" sldId="358"/>
        </pc:sldMkLst>
      </pc:sldChg>
      <pc:sldChg chg="delSp add mod ord">
        <pc:chgData name="Toby Donaldson" userId="2e6e5431-bb17-4c41-9985-d39c50d83c73" providerId="ADAL" clId="{0825D956-6B86-4A33-AE7B-8E9A1880C1EA}" dt="2024-11-04T21:44:03.924" v="2128"/>
        <pc:sldMkLst>
          <pc:docMk/>
          <pc:sldMk cId="748725112" sldId="359"/>
        </pc:sldMkLst>
      </pc:sldChg>
      <pc:sldChg chg="addSp delSp add mod ord">
        <pc:chgData name="Toby Donaldson" userId="2e6e5431-bb17-4c41-9985-d39c50d83c73" providerId="ADAL" clId="{0825D956-6B86-4A33-AE7B-8E9A1880C1EA}" dt="2024-11-05T00:00:04.349" v="2140"/>
        <pc:sldMkLst>
          <pc:docMk/>
          <pc:sldMk cId="2962435463" sldId="360"/>
        </pc:sldMkLst>
      </pc:sldChg>
    </pc:docChg>
  </pc:docChgLst>
  <pc:docChgLst>
    <pc:chgData name="Toby Donaldson" userId="2e6e5431-bb17-4c41-9985-d39c50d83c73" providerId="ADAL" clId="{4180A1E8-8934-374C-B4C5-13283C50A140}"/>
    <pc:docChg chg="undo custSel addSld delSld modSld sldOrd addSection modSection">
      <pc:chgData name="Toby Donaldson" userId="2e6e5431-bb17-4c41-9985-d39c50d83c73" providerId="ADAL" clId="{4180A1E8-8934-374C-B4C5-13283C50A140}" dt="2024-11-21T01:28:35.352" v="6322" actId="1076"/>
      <pc:docMkLst>
        <pc:docMk/>
      </pc:docMkLst>
      <pc:sldChg chg="modSp mod">
        <pc:chgData name="Toby Donaldson" userId="2e6e5431-bb17-4c41-9985-d39c50d83c73" providerId="ADAL" clId="{4180A1E8-8934-374C-B4C5-13283C50A140}" dt="2024-11-20T03:14:36.925" v="22" actId="20577"/>
        <pc:sldMkLst>
          <pc:docMk/>
          <pc:sldMk cId="2532483914" sldId="298"/>
        </pc:sldMkLst>
        <pc:spChg chg="mod">
          <ac:chgData name="Toby Donaldson" userId="2e6e5431-bb17-4c41-9985-d39c50d83c73" providerId="ADAL" clId="{4180A1E8-8934-374C-B4C5-13283C50A140}" dt="2024-11-20T03:14:36.925" v="22" actId="20577"/>
          <ac:spMkLst>
            <pc:docMk/>
            <pc:sldMk cId="2532483914" sldId="298"/>
            <ac:spMk id="5" creationId="{3A570F83-8E57-E26A-C99C-D5EF564134DD}"/>
          </ac:spMkLst>
        </pc:spChg>
      </pc:sldChg>
      <pc:sldChg chg="addSp delSp modSp mod">
        <pc:chgData name="Toby Donaldson" userId="2e6e5431-bb17-4c41-9985-d39c50d83c73" providerId="ADAL" clId="{4180A1E8-8934-374C-B4C5-13283C50A140}" dt="2024-11-20T03:34:10.586" v="1072" actId="21"/>
        <pc:sldMkLst>
          <pc:docMk/>
          <pc:sldMk cId="704332154" sldId="299"/>
        </pc:sldMkLst>
        <pc:spChg chg="mod">
          <ac:chgData name="Toby Donaldson" userId="2e6e5431-bb17-4c41-9985-d39c50d83c73" providerId="ADAL" clId="{4180A1E8-8934-374C-B4C5-13283C50A140}" dt="2024-11-20T03:14:58.212" v="33" actId="20577"/>
          <ac:spMkLst>
            <pc:docMk/>
            <pc:sldMk cId="704332154" sldId="299"/>
            <ac:spMk id="15" creationId="{80A66A1F-3A39-38FD-BF08-FB6B79100C42}"/>
          </ac:spMkLst>
        </pc:spChg>
        <pc:spChg chg="mod">
          <ac:chgData name="Toby Donaldson" userId="2e6e5431-bb17-4c41-9985-d39c50d83c73" providerId="ADAL" clId="{4180A1E8-8934-374C-B4C5-13283C50A140}" dt="2024-11-20T03:15:59.869" v="47" actId="113"/>
          <ac:spMkLst>
            <pc:docMk/>
            <pc:sldMk cId="704332154" sldId="299"/>
            <ac:spMk id="16" creationId="{835045DE-6CF8-EBFA-7D5E-B9063A3ADB70}"/>
          </ac:spMkLst>
        </pc:spChg>
      </pc:sldChg>
      <pc:sldChg chg="addSp delSp modSp add mod">
        <pc:chgData name="Toby Donaldson" userId="2e6e5431-bb17-4c41-9985-d39c50d83c73" providerId="ADAL" clId="{4180A1E8-8934-374C-B4C5-13283C50A140}" dt="2024-11-20T03:28:56.396" v="912" actId="14100"/>
        <pc:sldMkLst>
          <pc:docMk/>
          <pc:sldMk cId="501040267" sldId="300"/>
        </pc:sldMkLst>
      </pc:sldChg>
      <pc:sldChg chg="addSp delSp modSp add mod ord">
        <pc:chgData name="Toby Donaldson" userId="2e6e5431-bb17-4c41-9985-d39c50d83c73" providerId="ADAL" clId="{4180A1E8-8934-374C-B4C5-13283C50A140}" dt="2024-11-20T03:35:36.380" v="1078" actId="20578"/>
        <pc:sldMkLst>
          <pc:docMk/>
          <pc:sldMk cId="510819724" sldId="301"/>
        </pc:sldMkLst>
      </pc:sldChg>
      <pc:sldChg chg="del">
        <pc:chgData name="Toby Donaldson" userId="2e6e5431-bb17-4c41-9985-d39c50d83c73" providerId="ADAL" clId="{4180A1E8-8934-374C-B4C5-13283C50A140}" dt="2024-11-20T03:14:50.691" v="23" actId="2696"/>
        <pc:sldMkLst>
          <pc:docMk/>
          <pc:sldMk cId="4155162727" sldId="301"/>
        </pc:sldMkLst>
      </pc:sldChg>
      <pc:sldChg chg="del">
        <pc:chgData name="Toby Donaldson" userId="2e6e5431-bb17-4c41-9985-d39c50d83c73" providerId="ADAL" clId="{4180A1E8-8934-374C-B4C5-13283C50A140}" dt="2024-11-20T03:14:50.691" v="23" actId="2696"/>
        <pc:sldMkLst>
          <pc:docMk/>
          <pc:sldMk cId="3537362281" sldId="302"/>
        </pc:sldMkLst>
      </pc:sldChg>
      <pc:sldChg chg="add">
        <pc:chgData name="Toby Donaldson" userId="2e6e5431-bb17-4c41-9985-d39c50d83c73" providerId="ADAL" clId="{4180A1E8-8934-374C-B4C5-13283C50A140}" dt="2024-11-20T03:33:59.661" v="1070" actId="2890"/>
        <pc:sldMkLst>
          <pc:docMk/>
          <pc:sldMk cId="4232833029" sldId="302"/>
        </pc:sldMkLst>
      </pc:sldChg>
      <pc:sldChg chg="delSp add mod ord">
        <pc:chgData name="Toby Donaldson" userId="2e6e5431-bb17-4c41-9985-d39c50d83c73" providerId="ADAL" clId="{4180A1E8-8934-374C-B4C5-13283C50A140}" dt="2024-11-20T03:34:36.953" v="1075" actId="20578"/>
        <pc:sldMkLst>
          <pc:docMk/>
          <pc:sldMk cId="1042135653" sldId="303"/>
        </pc:sldMkLst>
      </pc:sldChg>
      <pc:sldChg chg="del">
        <pc:chgData name="Toby Donaldson" userId="2e6e5431-bb17-4c41-9985-d39c50d83c73" providerId="ADAL" clId="{4180A1E8-8934-374C-B4C5-13283C50A140}" dt="2024-11-20T03:14:50.691" v="23" actId="2696"/>
        <pc:sldMkLst>
          <pc:docMk/>
          <pc:sldMk cId="1603675038" sldId="303"/>
        </pc:sldMkLst>
      </pc:sldChg>
      <pc:sldChg chg="del">
        <pc:chgData name="Toby Donaldson" userId="2e6e5431-bb17-4c41-9985-d39c50d83c73" providerId="ADAL" clId="{4180A1E8-8934-374C-B4C5-13283C50A140}" dt="2024-11-20T03:14:50.691" v="23" actId="2696"/>
        <pc:sldMkLst>
          <pc:docMk/>
          <pc:sldMk cId="670618474" sldId="304"/>
        </pc:sldMkLst>
      </pc:sldChg>
      <pc:sldChg chg="addSp delSp modSp add mod ord">
        <pc:chgData name="Toby Donaldson" userId="2e6e5431-bb17-4c41-9985-d39c50d83c73" providerId="ADAL" clId="{4180A1E8-8934-374C-B4C5-13283C50A140}" dt="2024-11-21T01:18:06.608" v="5740" actId="14100"/>
        <pc:sldMkLst>
          <pc:docMk/>
          <pc:sldMk cId="1743495196" sldId="304"/>
        </pc:sldMkLst>
      </pc:sldChg>
      <pc:sldChg chg="addSp delSp modSp add mod">
        <pc:chgData name="Toby Donaldson" userId="2e6e5431-bb17-4c41-9985-d39c50d83c73" providerId="ADAL" clId="{4180A1E8-8934-374C-B4C5-13283C50A140}" dt="2024-11-21T01:18:20.687" v="5744"/>
        <pc:sldMkLst>
          <pc:docMk/>
          <pc:sldMk cId="41044590" sldId="305"/>
        </pc:sldMkLst>
      </pc:sldChg>
      <pc:sldChg chg="del">
        <pc:chgData name="Toby Donaldson" userId="2e6e5431-bb17-4c41-9985-d39c50d83c73" providerId="ADAL" clId="{4180A1E8-8934-374C-B4C5-13283C50A140}" dt="2024-11-20T03:14:50.691" v="23" actId="2696"/>
        <pc:sldMkLst>
          <pc:docMk/>
          <pc:sldMk cId="3070792585" sldId="305"/>
        </pc:sldMkLst>
      </pc:sldChg>
      <pc:sldChg chg="del">
        <pc:chgData name="Toby Donaldson" userId="2e6e5431-bb17-4c41-9985-d39c50d83c73" providerId="ADAL" clId="{4180A1E8-8934-374C-B4C5-13283C50A140}" dt="2024-11-20T03:14:50.691" v="23" actId="2696"/>
        <pc:sldMkLst>
          <pc:docMk/>
          <pc:sldMk cId="741336921" sldId="306"/>
        </pc:sldMkLst>
      </pc:sldChg>
      <pc:sldChg chg="addSp delSp modSp add mod">
        <pc:chgData name="Toby Donaldson" userId="2e6e5431-bb17-4c41-9985-d39c50d83c73" providerId="ADAL" clId="{4180A1E8-8934-374C-B4C5-13283C50A140}" dt="2024-11-21T01:18:34.850" v="5747" actId="478"/>
        <pc:sldMkLst>
          <pc:docMk/>
          <pc:sldMk cId="4167362768" sldId="306"/>
        </pc:sldMkLst>
      </pc:sldChg>
      <pc:sldChg chg="del">
        <pc:chgData name="Toby Donaldson" userId="2e6e5431-bb17-4c41-9985-d39c50d83c73" providerId="ADAL" clId="{4180A1E8-8934-374C-B4C5-13283C50A140}" dt="2024-11-20T03:14:50.691" v="23" actId="2696"/>
        <pc:sldMkLst>
          <pc:docMk/>
          <pc:sldMk cId="1477628512" sldId="307"/>
        </pc:sldMkLst>
      </pc:sldChg>
      <pc:sldChg chg="addSp delSp modSp add mod">
        <pc:chgData name="Toby Donaldson" userId="2e6e5431-bb17-4c41-9985-d39c50d83c73" providerId="ADAL" clId="{4180A1E8-8934-374C-B4C5-13283C50A140}" dt="2024-11-21T01:18:40.870" v="5749"/>
        <pc:sldMkLst>
          <pc:docMk/>
          <pc:sldMk cId="3726390942" sldId="307"/>
        </pc:sldMkLst>
      </pc:sldChg>
      <pc:sldChg chg="addSp delSp modSp add mod">
        <pc:chgData name="Toby Donaldson" userId="2e6e5431-bb17-4c41-9985-d39c50d83c73" providerId="ADAL" clId="{4180A1E8-8934-374C-B4C5-13283C50A140}" dt="2024-11-21T01:18:55.129" v="5753"/>
        <pc:sldMkLst>
          <pc:docMk/>
          <pc:sldMk cId="620294648" sldId="308"/>
        </pc:sldMkLst>
      </pc:sldChg>
      <pc:sldChg chg="del">
        <pc:chgData name="Toby Donaldson" userId="2e6e5431-bb17-4c41-9985-d39c50d83c73" providerId="ADAL" clId="{4180A1E8-8934-374C-B4C5-13283C50A140}" dt="2024-11-20T03:14:50.691" v="23" actId="2696"/>
        <pc:sldMkLst>
          <pc:docMk/>
          <pc:sldMk cId="1211536643" sldId="308"/>
        </pc:sldMkLst>
      </pc:sldChg>
      <pc:sldChg chg="del">
        <pc:chgData name="Toby Donaldson" userId="2e6e5431-bb17-4c41-9985-d39c50d83c73" providerId="ADAL" clId="{4180A1E8-8934-374C-B4C5-13283C50A140}" dt="2024-11-20T03:14:50.691" v="23" actId="2696"/>
        <pc:sldMkLst>
          <pc:docMk/>
          <pc:sldMk cId="2565013502" sldId="309"/>
        </pc:sldMkLst>
      </pc:sldChg>
      <pc:sldChg chg="addSp delSp modSp add mod">
        <pc:chgData name="Toby Donaldson" userId="2e6e5431-bb17-4c41-9985-d39c50d83c73" providerId="ADAL" clId="{4180A1E8-8934-374C-B4C5-13283C50A140}" dt="2024-11-21T01:19:29.904" v="5765"/>
        <pc:sldMkLst>
          <pc:docMk/>
          <pc:sldMk cId="4254598628" sldId="309"/>
        </pc:sldMkLst>
      </pc:sldChg>
      <pc:sldChg chg="addSp delSp modSp add mod ord">
        <pc:chgData name="Toby Donaldson" userId="2e6e5431-bb17-4c41-9985-d39c50d83c73" providerId="ADAL" clId="{4180A1E8-8934-374C-B4C5-13283C50A140}" dt="2024-11-21T01:19:00.336" v="5755"/>
        <pc:sldMkLst>
          <pc:docMk/>
          <pc:sldMk cId="232605240" sldId="310"/>
        </pc:sldMkLst>
      </pc:sldChg>
      <pc:sldChg chg="del">
        <pc:chgData name="Toby Donaldson" userId="2e6e5431-bb17-4c41-9985-d39c50d83c73" providerId="ADAL" clId="{4180A1E8-8934-374C-B4C5-13283C50A140}" dt="2024-11-20T03:14:50.691" v="23" actId="2696"/>
        <pc:sldMkLst>
          <pc:docMk/>
          <pc:sldMk cId="2990804474" sldId="310"/>
        </pc:sldMkLst>
      </pc:sldChg>
      <pc:sldChg chg="addSp delSp modSp add mod">
        <pc:chgData name="Toby Donaldson" userId="2e6e5431-bb17-4c41-9985-d39c50d83c73" providerId="ADAL" clId="{4180A1E8-8934-374C-B4C5-13283C50A140}" dt="2024-11-21T01:19:07.124" v="5757"/>
        <pc:sldMkLst>
          <pc:docMk/>
          <pc:sldMk cId="1101459675" sldId="311"/>
        </pc:sldMkLst>
      </pc:sldChg>
      <pc:sldChg chg="del">
        <pc:chgData name="Toby Donaldson" userId="2e6e5431-bb17-4c41-9985-d39c50d83c73" providerId="ADAL" clId="{4180A1E8-8934-374C-B4C5-13283C50A140}" dt="2024-11-20T03:14:50.691" v="23" actId="2696"/>
        <pc:sldMkLst>
          <pc:docMk/>
          <pc:sldMk cId="2160413496" sldId="311"/>
        </pc:sldMkLst>
      </pc:sldChg>
      <pc:sldChg chg="del">
        <pc:chgData name="Toby Donaldson" userId="2e6e5431-bb17-4c41-9985-d39c50d83c73" providerId="ADAL" clId="{4180A1E8-8934-374C-B4C5-13283C50A140}" dt="2024-11-20T03:14:50.691" v="23" actId="2696"/>
        <pc:sldMkLst>
          <pc:docMk/>
          <pc:sldMk cId="1179084613" sldId="312"/>
        </pc:sldMkLst>
      </pc:sldChg>
      <pc:sldChg chg="addSp delSp modSp add mod">
        <pc:chgData name="Toby Donaldson" userId="2e6e5431-bb17-4c41-9985-d39c50d83c73" providerId="ADAL" clId="{4180A1E8-8934-374C-B4C5-13283C50A140}" dt="2024-11-21T01:19:16.067" v="5759"/>
        <pc:sldMkLst>
          <pc:docMk/>
          <pc:sldMk cId="2567046053" sldId="312"/>
        </pc:sldMkLst>
      </pc:sldChg>
      <pc:sldChg chg="addSp delSp modSp add mod">
        <pc:chgData name="Toby Donaldson" userId="2e6e5431-bb17-4c41-9985-d39c50d83c73" providerId="ADAL" clId="{4180A1E8-8934-374C-B4C5-13283C50A140}" dt="2024-11-21T01:19:20.788" v="5761"/>
        <pc:sldMkLst>
          <pc:docMk/>
          <pc:sldMk cId="2083170262" sldId="313"/>
        </pc:sldMkLst>
      </pc:sldChg>
      <pc:sldChg chg="del">
        <pc:chgData name="Toby Donaldson" userId="2e6e5431-bb17-4c41-9985-d39c50d83c73" providerId="ADAL" clId="{4180A1E8-8934-374C-B4C5-13283C50A140}" dt="2024-11-20T03:14:50.691" v="23" actId="2696"/>
        <pc:sldMkLst>
          <pc:docMk/>
          <pc:sldMk cId="3569791285" sldId="313"/>
        </pc:sldMkLst>
      </pc:sldChg>
      <pc:sldChg chg="addSp delSp modSp add mod">
        <pc:chgData name="Toby Donaldson" userId="2e6e5431-bb17-4c41-9985-d39c50d83c73" providerId="ADAL" clId="{4180A1E8-8934-374C-B4C5-13283C50A140}" dt="2024-11-21T01:19:25.375" v="5763"/>
        <pc:sldMkLst>
          <pc:docMk/>
          <pc:sldMk cId="1256063422" sldId="314"/>
        </pc:sldMkLst>
      </pc:sldChg>
      <pc:sldChg chg="del">
        <pc:chgData name="Toby Donaldson" userId="2e6e5431-bb17-4c41-9985-d39c50d83c73" providerId="ADAL" clId="{4180A1E8-8934-374C-B4C5-13283C50A140}" dt="2024-11-20T03:14:50.691" v="23" actId="2696"/>
        <pc:sldMkLst>
          <pc:docMk/>
          <pc:sldMk cId="2445330101" sldId="314"/>
        </pc:sldMkLst>
      </pc:sldChg>
      <pc:sldChg chg="del">
        <pc:chgData name="Toby Donaldson" userId="2e6e5431-bb17-4c41-9985-d39c50d83c73" providerId="ADAL" clId="{4180A1E8-8934-374C-B4C5-13283C50A140}" dt="2024-11-20T03:14:50.691" v="23" actId="2696"/>
        <pc:sldMkLst>
          <pc:docMk/>
          <pc:sldMk cId="1377238358" sldId="315"/>
        </pc:sldMkLst>
      </pc:sldChg>
      <pc:sldChg chg="addSp delSp modSp add mod">
        <pc:chgData name="Toby Donaldson" userId="2e6e5431-bb17-4c41-9985-d39c50d83c73" providerId="ADAL" clId="{4180A1E8-8934-374C-B4C5-13283C50A140}" dt="2024-11-21T01:19:34.455" v="5767"/>
        <pc:sldMkLst>
          <pc:docMk/>
          <pc:sldMk cId="3157634246" sldId="315"/>
        </pc:sldMkLst>
      </pc:sldChg>
      <pc:sldChg chg="addSp delSp modSp add mod">
        <pc:chgData name="Toby Donaldson" userId="2e6e5431-bb17-4c41-9985-d39c50d83c73" providerId="ADAL" clId="{4180A1E8-8934-374C-B4C5-13283C50A140}" dt="2024-11-21T01:19:38.641" v="5769"/>
        <pc:sldMkLst>
          <pc:docMk/>
          <pc:sldMk cId="181054468" sldId="316"/>
        </pc:sldMkLst>
      </pc:sldChg>
      <pc:sldChg chg="del">
        <pc:chgData name="Toby Donaldson" userId="2e6e5431-bb17-4c41-9985-d39c50d83c73" providerId="ADAL" clId="{4180A1E8-8934-374C-B4C5-13283C50A140}" dt="2024-11-20T03:14:50.691" v="23" actId="2696"/>
        <pc:sldMkLst>
          <pc:docMk/>
          <pc:sldMk cId="3039758997" sldId="316"/>
        </pc:sldMkLst>
      </pc:sldChg>
      <pc:sldChg chg="addSp delSp modSp add mod">
        <pc:chgData name="Toby Donaldson" userId="2e6e5431-bb17-4c41-9985-d39c50d83c73" providerId="ADAL" clId="{4180A1E8-8934-374C-B4C5-13283C50A140}" dt="2024-11-21T01:20:16.736" v="5787"/>
        <pc:sldMkLst>
          <pc:docMk/>
          <pc:sldMk cId="2240499269" sldId="317"/>
        </pc:sldMkLst>
      </pc:sldChg>
      <pc:sldChg chg="del">
        <pc:chgData name="Toby Donaldson" userId="2e6e5431-bb17-4c41-9985-d39c50d83c73" providerId="ADAL" clId="{4180A1E8-8934-374C-B4C5-13283C50A140}" dt="2024-11-20T03:14:50.691" v="23" actId="2696"/>
        <pc:sldMkLst>
          <pc:docMk/>
          <pc:sldMk cId="4100857923" sldId="317"/>
        </pc:sldMkLst>
      </pc:sldChg>
      <pc:sldChg chg="del">
        <pc:chgData name="Toby Donaldson" userId="2e6e5431-bb17-4c41-9985-d39c50d83c73" providerId="ADAL" clId="{4180A1E8-8934-374C-B4C5-13283C50A140}" dt="2024-11-20T03:14:50.691" v="23" actId="2696"/>
        <pc:sldMkLst>
          <pc:docMk/>
          <pc:sldMk cId="321858369" sldId="318"/>
        </pc:sldMkLst>
      </pc:sldChg>
      <pc:sldChg chg="addSp delSp modSp add mod">
        <pc:chgData name="Toby Donaldson" userId="2e6e5431-bb17-4c41-9985-d39c50d83c73" providerId="ADAL" clId="{4180A1E8-8934-374C-B4C5-13283C50A140}" dt="2024-11-21T01:19:46.708" v="5773"/>
        <pc:sldMkLst>
          <pc:docMk/>
          <pc:sldMk cId="1949460120" sldId="318"/>
        </pc:sldMkLst>
      </pc:sldChg>
      <pc:sldChg chg="del">
        <pc:chgData name="Toby Donaldson" userId="2e6e5431-bb17-4c41-9985-d39c50d83c73" providerId="ADAL" clId="{4180A1E8-8934-374C-B4C5-13283C50A140}" dt="2024-11-20T03:14:50.691" v="23" actId="2696"/>
        <pc:sldMkLst>
          <pc:docMk/>
          <pc:sldMk cId="514764050" sldId="319"/>
        </pc:sldMkLst>
      </pc:sldChg>
      <pc:sldChg chg="addSp delSp modSp add mod">
        <pc:chgData name="Toby Donaldson" userId="2e6e5431-bb17-4c41-9985-d39c50d83c73" providerId="ADAL" clId="{4180A1E8-8934-374C-B4C5-13283C50A140}" dt="2024-11-21T01:19:50.953" v="5775"/>
        <pc:sldMkLst>
          <pc:docMk/>
          <pc:sldMk cId="4106708011" sldId="319"/>
        </pc:sldMkLst>
      </pc:sldChg>
      <pc:sldChg chg="addSp delSp modSp add mod">
        <pc:chgData name="Toby Donaldson" userId="2e6e5431-bb17-4c41-9985-d39c50d83c73" providerId="ADAL" clId="{4180A1E8-8934-374C-B4C5-13283C50A140}" dt="2024-11-21T01:19:59.398" v="5779"/>
        <pc:sldMkLst>
          <pc:docMk/>
          <pc:sldMk cId="1180506894" sldId="320"/>
        </pc:sldMkLst>
      </pc:sldChg>
      <pc:sldChg chg="del">
        <pc:chgData name="Toby Donaldson" userId="2e6e5431-bb17-4c41-9985-d39c50d83c73" providerId="ADAL" clId="{4180A1E8-8934-374C-B4C5-13283C50A140}" dt="2024-11-20T03:14:50.691" v="23" actId="2696"/>
        <pc:sldMkLst>
          <pc:docMk/>
          <pc:sldMk cId="2138203009" sldId="320"/>
        </pc:sldMkLst>
      </pc:sldChg>
      <pc:sldChg chg="addSp delSp modSp add mod">
        <pc:chgData name="Toby Donaldson" userId="2e6e5431-bb17-4c41-9985-d39c50d83c73" providerId="ADAL" clId="{4180A1E8-8934-374C-B4C5-13283C50A140}" dt="2024-11-21T01:20:04.716" v="5781"/>
        <pc:sldMkLst>
          <pc:docMk/>
          <pc:sldMk cId="948346448" sldId="321"/>
        </pc:sldMkLst>
      </pc:sldChg>
      <pc:sldChg chg="addSp delSp modSp add mod">
        <pc:chgData name="Toby Donaldson" userId="2e6e5431-bb17-4c41-9985-d39c50d83c73" providerId="ADAL" clId="{4180A1E8-8934-374C-B4C5-13283C50A140}" dt="2024-11-21T01:20:12.807" v="5785"/>
        <pc:sldMkLst>
          <pc:docMk/>
          <pc:sldMk cId="1252264213" sldId="322"/>
        </pc:sldMkLst>
      </pc:sldChg>
      <pc:sldChg chg="addSp delSp modSp add mod">
        <pc:chgData name="Toby Donaldson" userId="2e6e5431-bb17-4c41-9985-d39c50d83c73" providerId="ADAL" clId="{4180A1E8-8934-374C-B4C5-13283C50A140}" dt="2024-11-21T01:20:21.260" v="5789"/>
        <pc:sldMkLst>
          <pc:docMk/>
          <pc:sldMk cId="3737289013" sldId="323"/>
        </pc:sldMkLst>
      </pc:sldChg>
      <pc:sldChg chg="addSp delSp modSp add mod">
        <pc:chgData name="Toby Donaldson" userId="2e6e5431-bb17-4c41-9985-d39c50d83c73" providerId="ADAL" clId="{4180A1E8-8934-374C-B4C5-13283C50A140}" dt="2024-11-20T06:26:10.036" v="3588" actId="20577"/>
        <pc:sldMkLst>
          <pc:docMk/>
          <pc:sldMk cId="2648292738" sldId="324"/>
        </pc:sldMkLst>
      </pc:sldChg>
      <pc:sldChg chg="modSp add mod">
        <pc:chgData name="Toby Donaldson" userId="2e6e5431-bb17-4c41-9985-d39c50d83c73" providerId="ADAL" clId="{4180A1E8-8934-374C-B4C5-13283C50A140}" dt="2024-11-20T06:25:35.925" v="3564" actId="20577"/>
        <pc:sldMkLst>
          <pc:docMk/>
          <pc:sldMk cId="2221690860" sldId="325"/>
        </pc:sldMkLst>
      </pc:sldChg>
      <pc:sldChg chg="addSp delSp modSp add mod">
        <pc:chgData name="Toby Donaldson" userId="2e6e5431-bb17-4c41-9985-d39c50d83c73" providerId="ADAL" clId="{4180A1E8-8934-374C-B4C5-13283C50A140}" dt="2024-11-20T06:26:55.393" v="3626" actId="20577"/>
        <pc:sldMkLst>
          <pc:docMk/>
          <pc:sldMk cId="3442896842" sldId="326"/>
        </pc:sldMkLst>
      </pc:sldChg>
      <pc:sldChg chg="addSp delSp modSp add mod">
        <pc:chgData name="Toby Donaldson" userId="2e6e5431-bb17-4c41-9985-d39c50d83c73" providerId="ADAL" clId="{4180A1E8-8934-374C-B4C5-13283C50A140}" dt="2024-11-21T01:17:26.415" v="5736" actId="21"/>
        <pc:sldMkLst>
          <pc:docMk/>
          <pc:sldMk cId="1689969795" sldId="327"/>
        </pc:sldMkLst>
      </pc:sldChg>
      <pc:sldChg chg="addSp modSp add mod">
        <pc:chgData name="Toby Donaldson" userId="2e6e5431-bb17-4c41-9985-d39c50d83c73" providerId="ADAL" clId="{4180A1E8-8934-374C-B4C5-13283C50A140}" dt="2024-11-20T06:51:32.347" v="4307" actId="20577"/>
        <pc:sldMkLst>
          <pc:docMk/>
          <pc:sldMk cId="1243416911" sldId="328"/>
        </pc:sldMkLst>
      </pc:sldChg>
      <pc:sldChg chg="addSp modSp add mod">
        <pc:chgData name="Toby Donaldson" userId="2e6e5431-bb17-4c41-9985-d39c50d83c73" providerId="ADAL" clId="{4180A1E8-8934-374C-B4C5-13283C50A140}" dt="2024-11-21T01:21:04.857" v="5828" actId="113"/>
        <pc:sldMkLst>
          <pc:docMk/>
          <pc:sldMk cId="2652533487" sldId="329"/>
        </pc:sldMkLst>
      </pc:sldChg>
      <pc:sldChg chg="addSp modSp add mod">
        <pc:chgData name="Toby Donaldson" userId="2e6e5431-bb17-4c41-9985-d39c50d83c73" providerId="ADAL" clId="{4180A1E8-8934-374C-B4C5-13283C50A140}" dt="2024-11-20T07:00:04.440" v="5174" actId="1076"/>
        <pc:sldMkLst>
          <pc:docMk/>
          <pc:sldMk cId="958810622" sldId="330"/>
        </pc:sldMkLst>
      </pc:sldChg>
      <pc:sldChg chg="addSp delSp modSp add mod">
        <pc:chgData name="Toby Donaldson" userId="2e6e5431-bb17-4c41-9985-d39c50d83c73" providerId="ADAL" clId="{4180A1E8-8934-374C-B4C5-13283C50A140}" dt="2024-11-20T07:07:06.525" v="5734" actId="1076"/>
        <pc:sldMkLst>
          <pc:docMk/>
          <pc:sldMk cId="3975405519" sldId="331"/>
        </pc:sldMkLst>
      </pc:sldChg>
      <pc:sldChg chg="addSp delSp modSp mod">
        <pc:chgData name="Toby Donaldson" userId="2e6e5431-bb17-4c41-9985-d39c50d83c73" providerId="ADAL" clId="{4180A1E8-8934-374C-B4C5-13283C50A140}" dt="2024-11-21T01:18:16.030" v="5742"/>
        <pc:sldMkLst>
          <pc:docMk/>
          <pc:sldMk cId="265986242" sldId="333"/>
        </pc:sldMkLst>
      </pc:sldChg>
      <pc:sldChg chg="addSp delSp modSp mod">
        <pc:chgData name="Toby Donaldson" userId="2e6e5431-bb17-4c41-9985-d39c50d83c73" providerId="ADAL" clId="{4180A1E8-8934-374C-B4C5-13283C50A140}" dt="2024-11-21T01:19:42.300" v="5771"/>
        <pc:sldMkLst>
          <pc:docMk/>
          <pc:sldMk cId="2311564467" sldId="334"/>
        </pc:sldMkLst>
      </pc:sldChg>
      <pc:sldChg chg="addSp delSp modSp mod">
        <pc:chgData name="Toby Donaldson" userId="2e6e5431-bb17-4c41-9985-d39c50d83c73" providerId="ADAL" clId="{4180A1E8-8934-374C-B4C5-13283C50A140}" dt="2024-11-21T01:19:54.475" v="5777"/>
        <pc:sldMkLst>
          <pc:docMk/>
          <pc:sldMk cId="3081407938" sldId="335"/>
        </pc:sldMkLst>
      </pc:sldChg>
      <pc:sldChg chg="addSp delSp modSp mod">
        <pc:chgData name="Toby Donaldson" userId="2e6e5431-bb17-4c41-9985-d39c50d83c73" providerId="ADAL" clId="{4180A1E8-8934-374C-B4C5-13283C50A140}" dt="2024-11-21T01:20:08.652" v="5783"/>
        <pc:sldMkLst>
          <pc:docMk/>
          <pc:sldMk cId="2163838651" sldId="336"/>
        </pc:sldMkLst>
      </pc:sldChg>
      <pc:sldChg chg="add">
        <pc:chgData name="Toby Donaldson" userId="2e6e5431-bb17-4c41-9985-d39c50d83c73" providerId="ADAL" clId="{4180A1E8-8934-374C-B4C5-13283C50A140}" dt="2024-11-21T01:17:20.398" v="5735" actId="2890"/>
        <pc:sldMkLst>
          <pc:docMk/>
          <pc:sldMk cId="3335722576" sldId="337"/>
        </pc:sldMkLst>
      </pc:sldChg>
      <pc:sldChg chg="addSp delSp modSp add mod">
        <pc:chgData name="Toby Donaldson" userId="2e6e5431-bb17-4c41-9985-d39c50d83c73" providerId="ADAL" clId="{4180A1E8-8934-374C-B4C5-13283C50A140}" dt="2024-11-21T01:24:43.380" v="6020" actId="11529"/>
        <pc:sldMkLst>
          <pc:docMk/>
          <pc:sldMk cId="1796464016" sldId="338"/>
        </pc:sldMkLst>
      </pc:sldChg>
      <pc:sldChg chg="modSp add mod">
        <pc:chgData name="Toby Donaldson" userId="2e6e5431-bb17-4c41-9985-d39c50d83c73" providerId="ADAL" clId="{4180A1E8-8934-374C-B4C5-13283C50A140}" dt="2024-11-21T01:26:29.958" v="6160" actId="20577"/>
        <pc:sldMkLst>
          <pc:docMk/>
          <pc:sldMk cId="2334068134" sldId="339"/>
        </pc:sldMkLst>
      </pc:sldChg>
      <pc:sldChg chg="addSp delSp modSp add mod">
        <pc:chgData name="Toby Donaldson" userId="2e6e5431-bb17-4c41-9985-d39c50d83c73" providerId="ADAL" clId="{4180A1E8-8934-374C-B4C5-13283C50A140}" dt="2024-11-21T01:28:35.352" v="6322" actId="1076"/>
        <pc:sldMkLst>
          <pc:docMk/>
          <pc:sldMk cId="304985727" sldId="340"/>
        </pc:sldMkLst>
      </pc:sldChg>
    </pc:docChg>
  </pc:docChgLst>
  <pc:docChgLst>
    <pc:chgData name="Toby Donaldson" userId="2e6e5431-bb17-4c41-9985-d39c50d83c73" providerId="ADAL" clId="{0DEFDA1C-3182-411E-9AE9-5C0C0C65F9DA}"/>
    <pc:docChg chg="undo custSel addSld delSld modSld addSection modSection">
      <pc:chgData name="Toby Donaldson" userId="2e6e5431-bb17-4c41-9985-d39c50d83c73" providerId="ADAL" clId="{0DEFDA1C-3182-411E-9AE9-5C0C0C65F9DA}" dt="2024-10-09T16:56:58.379" v="2355" actId="20577"/>
      <pc:docMkLst>
        <pc:docMk/>
      </pc:docMkLst>
      <pc:sldChg chg="modSp mod">
        <pc:chgData name="Toby Donaldson" userId="2e6e5431-bb17-4c41-9985-d39c50d83c73" providerId="ADAL" clId="{0DEFDA1C-3182-411E-9AE9-5C0C0C65F9DA}" dt="2024-10-07T06:07:52.318" v="2088" actId="2711"/>
        <pc:sldMkLst>
          <pc:docMk/>
          <pc:sldMk cId="689492062" sldId="348"/>
        </pc:sldMkLst>
      </pc:sldChg>
      <pc:sldChg chg="modSp mod">
        <pc:chgData name="Toby Donaldson" userId="2e6e5431-bb17-4c41-9985-d39c50d83c73" providerId="ADAL" clId="{0DEFDA1C-3182-411E-9AE9-5C0C0C65F9DA}" dt="2024-10-07T06:08:02.556" v="2089" actId="2711"/>
        <pc:sldMkLst>
          <pc:docMk/>
          <pc:sldMk cId="1214199312" sldId="349"/>
        </pc:sldMkLst>
      </pc:sldChg>
      <pc:sldChg chg="addSp modSp mod">
        <pc:chgData name="Toby Donaldson" userId="2e6e5431-bb17-4c41-9985-d39c50d83c73" providerId="ADAL" clId="{0DEFDA1C-3182-411E-9AE9-5C0C0C65F9DA}" dt="2024-10-07T06:09:44.791" v="2173" actId="20577"/>
        <pc:sldMkLst>
          <pc:docMk/>
          <pc:sldMk cId="1723111724" sldId="357"/>
        </pc:sldMkLst>
      </pc:sldChg>
      <pc:sldChg chg="addSp delSp modSp mod">
        <pc:chgData name="Toby Donaldson" userId="2e6e5431-bb17-4c41-9985-d39c50d83c73" providerId="ADAL" clId="{0DEFDA1C-3182-411E-9AE9-5C0C0C65F9DA}" dt="2024-10-07T05:59:36.122" v="1957" actId="21"/>
        <pc:sldMkLst>
          <pc:docMk/>
          <pc:sldMk cId="479954462" sldId="359"/>
        </pc:sldMkLst>
      </pc:sldChg>
      <pc:sldChg chg="addSp delSp modSp mod">
        <pc:chgData name="Toby Donaldson" userId="2e6e5431-bb17-4c41-9985-d39c50d83c73" providerId="ADAL" clId="{0DEFDA1C-3182-411E-9AE9-5C0C0C65F9DA}" dt="2024-10-07T06:13:35.269" v="2328" actId="1076"/>
        <pc:sldMkLst>
          <pc:docMk/>
          <pc:sldMk cId="1494824162" sldId="361"/>
        </pc:sldMkLst>
      </pc:sldChg>
      <pc:sldChg chg="addSp modSp mod">
        <pc:chgData name="Toby Donaldson" userId="2e6e5431-bb17-4c41-9985-d39c50d83c73" providerId="ADAL" clId="{0DEFDA1C-3182-411E-9AE9-5C0C0C65F9DA}" dt="2024-10-07T06:06:22.063" v="2087" actId="113"/>
        <pc:sldMkLst>
          <pc:docMk/>
          <pc:sldMk cId="876541978" sldId="362"/>
        </pc:sldMkLst>
      </pc:sldChg>
      <pc:sldChg chg="addSp delSp modSp add mod">
        <pc:chgData name="Toby Donaldson" userId="2e6e5431-bb17-4c41-9985-d39c50d83c73" providerId="ADAL" clId="{0DEFDA1C-3182-411E-9AE9-5C0C0C65F9DA}" dt="2024-10-07T05:35:22.645" v="645" actId="5793"/>
        <pc:sldMkLst>
          <pc:docMk/>
          <pc:sldMk cId="1016439760" sldId="372"/>
        </pc:sldMkLst>
      </pc:sldChg>
      <pc:sldChg chg="addSp delSp modSp add mod">
        <pc:chgData name="Toby Donaldson" userId="2e6e5431-bb17-4c41-9985-d39c50d83c73" providerId="ADAL" clId="{0DEFDA1C-3182-411E-9AE9-5C0C0C65F9DA}" dt="2024-10-07T05:36:07.624" v="648"/>
        <pc:sldMkLst>
          <pc:docMk/>
          <pc:sldMk cId="2270743596" sldId="373"/>
        </pc:sldMkLst>
      </pc:sldChg>
      <pc:sldChg chg="delSp modSp add mod">
        <pc:chgData name="Toby Donaldson" userId="2e6e5431-bb17-4c41-9985-d39c50d83c73" providerId="ADAL" clId="{0DEFDA1C-3182-411E-9AE9-5C0C0C65F9DA}" dt="2024-10-07T05:40:40.943" v="873" actId="21"/>
        <pc:sldMkLst>
          <pc:docMk/>
          <pc:sldMk cId="692975195" sldId="374"/>
        </pc:sldMkLst>
      </pc:sldChg>
      <pc:sldChg chg="addSp modSp add">
        <pc:chgData name="Toby Donaldson" userId="2e6e5431-bb17-4c41-9985-d39c50d83c73" providerId="ADAL" clId="{0DEFDA1C-3182-411E-9AE9-5C0C0C65F9DA}" dt="2024-10-07T05:36:24.263" v="650"/>
        <pc:sldMkLst>
          <pc:docMk/>
          <pc:sldMk cId="3244514818" sldId="375"/>
        </pc:sldMkLst>
      </pc:sldChg>
      <pc:sldChg chg="addSp modSp add">
        <pc:chgData name="Toby Donaldson" userId="2e6e5431-bb17-4c41-9985-d39c50d83c73" providerId="ADAL" clId="{0DEFDA1C-3182-411E-9AE9-5C0C0C65F9DA}" dt="2024-10-07T05:36:45.343" v="652"/>
        <pc:sldMkLst>
          <pc:docMk/>
          <pc:sldMk cId="2628541888" sldId="376"/>
        </pc:sldMkLst>
      </pc:sldChg>
      <pc:sldChg chg="addSp delSp modSp add mod">
        <pc:chgData name="Toby Donaldson" userId="2e6e5431-bb17-4c41-9985-d39c50d83c73" providerId="ADAL" clId="{0DEFDA1C-3182-411E-9AE9-5C0C0C65F9DA}" dt="2024-10-07T05:42:15.183" v="957" actId="20577"/>
        <pc:sldMkLst>
          <pc:docMk/>
          <pc:sldMk cId="710564396" sldId="377"/>
        </pc:sldMkLst>
      </pc:sldChg>
      <pc:sldChg chg="add">
        <pc:chgData name="Toby Donaldson" userId="2e6e5431-bb17-4c41-9985-d39c50d83c73" providerId="ADAL" clId="{0DEFDA1C-3182-411E-9AE9-5C0C0C65F9DA}" dt="2024-10-07T05:40:30.173" v="872" actId="2890"/>
        <pc:sldMkLst>
          <pc:docMk/>
          <pc:sldMk cId="1310001430" sldId="378"/>
        </pc:sldMkLst>
      </pc:sldChg>
      <pc:sldChg chg="addSp delSp modSp add mod">
        <pc:chgData name="Toby Donaldson" userId="2e6e5431-bb17-4c41-9985-d39c50d83c73" providerId="ADAL" clId="{0DEFDA1C-3182-411E-9AE9-5C0C0C65F9DA}" dt="2024-10-07T05:45:05.703" v="1087" actId="20577"/>
        <pc:sldMkLst>
          <pc:docMk/>
          <pc:sldMk cId="3545286888" sldId="379"/>
        </pc:sldMkLst>
      </pc:sldChg>
      <pc:sldChg chg="addSp delSp modSp add mod">
        <pc:chgData name="Toby Donaldson" userId="2e6e5431-bb17-4c41-9985-d39c50d83c73" providerId="ADAL" clId="{0DEFDA1C-3182-411E-9AE9-5C0C0C65F9DA}" dt="2024-10-07T05:50:43.908" v="1533" actId="21"/>
        <pc:sldMkLst>
          <pc:docMk/>
          <pc:sldMk cId="1519189130" sldId="380"/>
        </pc:sldMkLst>
      </pc:sldChg>
      <pc:sldChg chg="addSp delSp modSp add mod">
        <pc:chgData name="Toby Donaldson" userId="2e6e5431-bb17-4c41-9985-d39c50d83c73" providerId="ADAL" clId="{0DEFDA1C-3182-411E-9AE9-5C0C0C65F9DA}" dt="2024-10-07T05:50:50.116" v="1534" actId="21"/>
        <pc:sldMkLst>
          <pc:docMk/>
          <pc:sldMk cId="2307418349" sldId="381"/>
        </pc:sldMkLst>
      </pc:sldChg>
      <pc:sldChg chg="addSp delSp modSp add mod">
        <pc:chgData name="Toby Donaldson" userId="2e6e5431-bb17-4c41-9985-d39c50d83c73" providerId="ADAL" clId="{0DEFDA1C-3182-411E-9AE9-5C0C0C65F9DA}" dt="2024-10-07T05:50:53.688" v="1535" actId="21"/>
        <pc:sldMkLst>
          <pc:docMk/>
          <pc:sldMk cId="44120911" sldId="382"/>
        </pc:sldMkLst>
      </pc:sldChg>
      <pc:sldChg chg="addSp delSp modSp add mod">
        <pc:chgData name="Toby Donaldson" userId="2e6e5431-bb17-4c41-9985-d39c50d83c73" providerId="ADAL" clId="{0DEFDA1C-3182-411E-9AE9-5C0C0C65F9DA}" dt="2024-10-07T05:52:33.622" v="1544" actId="21"/>
        <pc:sldMkLst>
          <pc:docMk/>
          <pc:sldMk cId="4182207593" sldId="383"/>
        </pc:sldMkLst>
      </pc:sldChg>
      <pc:sldChg chg="delSp modSp add mod">
        <pc:chgData name="Toby Donaldson" userId="2e6e5431-bb17-4c41-9985-d39c50d83c73" providerId="ADAL" clId="{0DEFDA1C-3182-411E-9AE9-5C0C0C65F9DA}" dt="2024-10-07T05:52:38.412" v="1545" actId="21"/>
        <pc:sldMkLst>
          <pc:docMk/>
          <pc:sldMk cId="2933430818" sldId="384"/>
        </pc:sldMkLst>
      </pc:sldChg>
      <pc:sldChg chg="delSp modSp add mod">
        <pc:chgData name="Toby Donaldson" userId="2e6e5431-bb17-4c41-9985-d39c50d83c73" providerId="ADAL" clId="{0DEFDA1C-3182-411E-9AE9-5C0C0C65F9DA}" dt="2024-10-07T05:53:13.725" v="1643" actId="1076"/>
        <pc:sldMkLst>
          <pc:docMk/>
          <pc:sldMk cId="1168675715" sldId="385"/>
        </pc:sldMkLst>
      </pc:sldChg>
      <pc:sldChg chg="modSp add mod">
        <pc:chgData name="Toby Donaldson" userId="2e6e5431-bb17-4c41-9985-d39c50d83c73" providerId="ADAL" clId="{0DEFDA1C-3182-411E-9AE9-5C0C0C65F9DA}" dt="2024-10-07T05:59:07.536" v="1953" actId="20577"/>
        <pc:sldMkLst>
          <pc:docMk/>
          <pc:sldMk cId="1134019399" sldId="386"/>
        </pc:sldMkLst>
      </pc:sldChg>
      <pc:sldChg chg="delSp modSp add del mod">
        <pc:chgData name="Toby Donaldson" userId="2e6e5431-bb17-4c41-9985-d39c50d83c73" providerId="ADAL" clId="{0DEFDA1C-3182-411E-9AE9-5C0C0C65F9DA}" dt="2024-10-07T05:58:15.667" v="1914" actId="2696"/>
        <pc:sldMkLst>
          <pc:docMk/>
          <pc:sldMk cId="2218913924" sldId="386"/>
        </pc:sldMkLst>
      </pc:sldChg>
      <pc:sldChg chg="modSp mod">
        <pc:chgData name="Toby Donaldson" userId="2e6e5431-bb17-4c41-9985-d39c50d83c73" providerId="ADAL" clId="{0DEFDA1C-3182-411E-9AE9-5C0C0C65F9DA}" dt="2024-10-09T16:52:26.519" v="2331" actId="20577"/>
        <pc:sldMkLst>
          <pc:docMk/>
          <pc:sldMk cId="2490867769" sldId="391"/>
        </pc:sldMkLst>
      </pc:sldChg>
      <pc:sldChg chg="modSp mod">
        <pc:chgData name="Toby Donaldson" userId="2e6e5431-bb17-4c41-9985-d39c50d83c73" providerId="ADAL" clId="{0DEFDA1C-3182-411E-9AE9-5C0C0C65F9DA}" dt="2024-10-09T16:55:49.662" v="2332" actId="20577"/>
        <pc:sldMkLst>
          <pc:docMk/>
          <pc:sldMk cId="1641751640" sldId="393"/>
        </pc:sldMkLst>
      </pc:sldChg>
      <pc:sldChg chg="modSp mod">
        <pc:chgData name="Toby Donaldson" userId="2e6e5431-bb17-4c41-9985-d39c50d83c73" providerId="ADAL" clId="{0DEFDA1C-3182-411E-9AE9-5C0C0C65F9DA}" dt="2024-10-09T16:56:58.379" v="2355" actId="20577"/>
        <pc:sldMkLst>
          <pc:docMk/>
          <pc:sldMk cId="1243566442" sldId="395"/>
        </pc:sldMkLst>
      </pc:sldChg>
      <pc:sldChg chg="modSp mod">
        <pc:chgData name="Toby Donaldson" userId="2e6e5431-bb17-4c41-9985-d39c50d83c73" providerId="ADAL" clId="{0DEFDA1C-3182-411E-9AE9-5C0C0C65F9DA}" dt="2024-10-09T16:51:22.074" v="2329" actId="1076"/>
        <pc:sldMkLst>
          <pc:docMk/>
          <pc:sldMk cId="3215829657" sldId="397"/>
        </pc:sldMkLst>
      </pc:sldChg>
    </pc:docChg>
  </pc:docChgLst>
  <pc:docChgLst>
    <pc:chgData name="Toby Donaldson" userId="2e6e5431-bb17-4c41-9985-d39c50d83c73" providerId="ADAL" clId="{3BD5420F-8264-4A74-AD01-AFEC2C384065}"/>
    <pc:docChg chg="undo redo custSel addSld delSld modSld sldOrd addSection delSection modSection">
      <pc:chgData name="Toby Donaldson" userId="2e6e5431-bb17-4c41-9985-d39c50d83c73" providerId="ADAL" clId="{3BD5420F-8264-4A74-AD01-AFEC2C384065}" dt="2024-11-03T22:32:51.693" v="6147" actId="1076"/>
      <pc:docMkLst>
        <pc:docMk/>
      </pc:docMkLst>
      <pc:sldChg chg="addSp delSp modSp mod">
        <pc:chgData name="Toby Donaldson" userId="2e6e5431-bb17-4c41-9985-d39c50d83c73" providerId="ADAL" clId="{3BD5420F-8264-4A74-AD01-AFEC2C384065}" dt="2024-11-02T18:03:34.941" v="906" actId="113"/>
        <pc:sldMkLst>
          <pc:docMk/>
          <pc:sldMk cId="3108921986" sldId="297"/>
        </pc:sldMkLst>
      </pc:sldChg>
      <pc:sldChg chg="modSp mod">
        <pc:chgData name="Toby Donaldson" userId="2e6e5431-bb17-4c41-9985-d39c50d83c73" providerId="ADAL" clId="{3BD5420F-8264-4A74-AD01-AFEC2C384065}" dt="2024-11-02T17:38:00.093" v="38" actId="20577"/>
        <pc:sldMkLst>
          <pc:docMk/>
          <pc:sldMk cId="2532483914" sldId="298"/>
        </pc:sldMkLst>
        <pc:spChg chg="mod">
          <ac:chgData name="Toby Donaldson" userId="2e6e5431-bb17-4c41-9985-d39c50d83c73" providerId="ADAL" clId="{3BD5420F-8264-4A74-AD01-AFEC2C384065}" dt="2024-11-02T17:38:00.093" v="38" actId="20577"/>
          <ac:spMkLst>
            <pc:docMk/>
            <pc:sldMk cId="2532483914" sldId="298"/>
            <ac:spMk id="5" creationId="{3A570F83-8E57-E26A-C99C-D5EF564134DD}"/>
          </ac:spMkLst>
        </pc:spChg>
      </pc:sldChg>
      <pc:sldChg chg="addSp delSp modSp add mod ord">
        <pc:chgData name="Toby Donaldson" userId="2e6e5431-bb17-4c41-9985-d39c50d83c73" providerId="ADAL" clId="{3BD5420F-8264-4A74-AD01-AFEC2C384065}" dt="2024-11-03T21:48:40.166" v="4838"/>
        <pc:sldMkLst>
          <pc:docMk/>
          <pc:sldMk cId="233389791" sldId="299"/>
        </pc:sldMkLst>
      </pc:sldChg>
      <pc:sldChg chg="del">
        <pc:chgData name="Toby Donaldson" userId="2e6e5431-bb17-4c41-9985-d39c50d83c73" providerId="ADAL" clId="{3BD5420F-8264-4A74-AD01-AFEC2C384065}" dt="2024-11-02T17:38:50.646" v="39" actId="2696"/>
        <pc:sldMkLst>
          <pc:docMk/>
          <pc:sldMk cId="533314460" sldId="299"/>
        </pc:sldMkLst>
      </pc:sldChg>
      <pc:sldChg chg="addSp delSp modSp add mod">
        <pc:chgData name="Toby Donaldson" userId="2e6e5431-bb17-4c41-9985-d39c50d83c73" providerId="ADAL" clId="{3BD5420F-8264-4A74-AD01-AFEC2C384065}" dt="2024-11-02T18:06:19.609" v="989" actId="1076"/>
        <pc:sldMkLst>
          <pc:docMk/>
          <pc:sldMk cId="2394251928" sldId="300"/>
        </pc:sldMkLst>
      </pc:sldChg>
      <pc:sldChg chg="del">
        <pc:chgData name="Toby Donaldson" userId="2e6e5431-bb17-4c41-9985-d39c50d83c73" providerId="ADAL" clId="{3BD5420F-8264-4A74-AD01-AFEC2C384065}" dt="2024-11-02T17:38:50.646" v="39" actId="2696"/>
        <pc:sldMkLst>
          <pc:docMk/>
          <pc:sldMk cId="3585977241" sldId="300"/>
        </pc:sldMkLst>
      </pc:sldChg>
      <pc:sldChg chg="del">
        <pc:chgData name="Toby Donaldson" userId="2e6e5431-bb17-4c41-9985-d39c50d83c73" providerId="ADAL" clId="{3BD5420F-8264-4A74-AD01-AFEC2C384065}" dt="2024-11-02T17:38:50.646" v="39" actId="2696"/>
        <pc:sldMkLst>
          <pc:docMk/>
          <pc:sldMk cId="1495128168" sldId="301"/>
        </pc:sldMkLst>
      </pc:sldChg>
      <pc:sldChg chg="addSp delSp modSp add mod">
        <pc:chgData name="Toby Donaldson" userId="2e6e5431-bb17-4c41-9985-d39c50d83c73" providerId="ADAL" clId="{3BD5420F-8264-4A74-AD01-AFEC2C384065}" dt="2024-11-02T18:47:54.932" v="2742" actId="21"/>
        <pc:sldMkLst>
          <pc:docMk/>
          <pc:sldMk cId="2310511591" sldId="301"/>
        </pc:sldMkLst>
      </pc:sldChg>
      <pc:sldChg chg="del">
        <pc:chgData name="Toby Donaldson" userId="2e6e5431-bb17-4c41-9985-d39c50d83c73" providerId="ADAL" clId="{3BD5420F-8264-4A74-AD01-AFEC2C384065}" dt="2024-11-02T17:38:50.646" v="39" actId="2696"/>
        <pc:sldMkLst>
          <pc:docMk/>
          <pc:sldMk cId="751930175" sldId="302"/>
        </pc:sldMkLst>
      </pc:sldChg>
      <pc:sldChg chg="addSp modSp add del mod">
        <pc:chgData name="Toby Donaldson" userId="2e6e5431-bb17-4c41-9985-d39c50d83c73" providerId="ADAL" clId="{3BD5420F-8264-4A74-AD01-AFEC2C384065}" dt="2024-11-02T18:09:22.171" v="1113" actId="2696"/>
        <pc:sldMkLst>
          <pc:docMk/>
          <pc:sldMk cId="3742433670" sldId="302"/>
        </pc:sldMkLst>
      </pc:sldChg>
      <pc:sldChg chg="addSp delSp modSp add mod">
        <pc:chgData name="Toby Donaldson" userId="2e6e5431-bb17-4c41-9985-d39c50d83c73" providerId="ADAL" clId="{3BD5420F-8264-4A74-AD01-AFEC2C384065}" dt="2024-11-02T18:17:16.126" v="1656" actId="2711"/>
        <pc:sldMkLst>
          <pc:docMk/>
          <pc:sldMk cId="1682139714" sldId="303"/>
        </pc:sldMkLst>
      </pc:sldChg>
      <pc:sldChg chg="del">
        <pc:chgData name="Toby Donaldson" userId="2e6e5431-bb17-4c41-9985-d39c50d83c73" providerId="ADAL" clId="{3BD5420F-8264-4A74-AD01-AFEC2C384065}" dt="2024-11-02T17:38:50.646" v="39" actId="2696"/>
        <pc:sldMkLst>
          <pc:docMk/>
          <pc:sldMk cId="3543262634" sldId="303"/>
        </pc:sldMkLst>
      </pc:sldChg>
      <pc:sldChg chg="delSp modSp add mod">
        <pc:chgData name="Toby Donaldson" userId="2e6e5431-bb17-4c41-9985-d39c50d83c73" providerId="ADAL" clId="{3BD5420F-8264-4A74-AD01-AFEC2C384065}" dt="2024-11-02T18:23:18.758" v="2099" actId="465"/>
        <pc:sldMkLst>
          <pc:docMk/>
          <pc:sldMk cId="1756750088" sldId="304"/>
        </pc:sldMkLst>
      </pc:sldChg>
      <pc:sldChg chg="del">
        <pc:chgData name="Toby Donaldson" userId="2e6e5431-bb17-4c41-9985-d39c50d83c73" providerId="ADAL" clId="{3BD5420F-8264-4A74-AD01-AFEC2C384065}" dt="2024-11-02T17:38:50.646" v="39" actId="2696"/>
        <pc:sldMkLst>
          <pc:docMk/>
          <pc:sldMk cId="3861186469" sldId="304"/>
        </pc:sldMkLst>
      </pc:sldChg>
      <pc:sldChg chg="addSp delSp modSp add mod">
        <pc:chgData name="Toby Donaldson" userId="2e6e5431-bb17-4c41-9985-d39c50d83c73" providerId="ADAL" clId="{3BD5420F-8264-4A74-AD01-AFEC2C384065}" dt="2024-11-02T18:35:53.999" v="2545" actId="20577"/>
        <pc:sldMkLst>
          <pc:docMk/>
          <pc:sldMk cId="747596697" sldId="305"/>
        </pc:sldMkLst>
      </pc:sldChg>
      <pc:sldChg chg="del">
        <pc:chgData name="Toby Donaldson" userId="2e6e5431-bb17-4c41-9985-d39c50d83c73" providerId="ADAL" clId="{3BD5420F-8264-4A74-AD01-AFEC2C384065}" dt="2024-11-02T17:38:50.646" v="39" actId="2696"/>
        <pc:sldMkLst>
          <pc:docMk/>
          <pc:sldMk cId="2097316468" sldId="305"/>
        </pc:sldMkLst>
      </pc:sldChg>
      <pc:sldChg chg="del">
        <pc:chgData name="Toby Donaldson" userId="2e6e5431-bb17-4c41-9985-d39c50d83c73" providerId="ADAL" clId="{3BD5420F-8264-4A74-AD01-AFEC2C384065}" dt="2024-11-02T17:38:50.646" v="39" actId="2696"/>
        <pc:sldMkLst>
          <pc:docMk/>
          <pc:sldMk cId="1365592690" sldId="306"/>
        </pc:sldMkLst>
      </pc:sldChg>
      <pc:sldChg chg="addSp modSp add del mod">
        <pc:chgData name="Toby Donaldson" userId="2e6e5431-bb17-4c41-9985-d39c50d83c73" providerId="ADAL" clId="{3BD5420F-8264-4A74-AD01-AFEC2C384065}" dt="2024-11-02T18:41:58.880" v="2638" actId="2696"/>
        <pc:sldMkLst>
          <pc:docMk/>
          <pc:sldMk cId="1478655420" sldId="306"/>
        </pc:sldMkLst>
      </pc:sldChg>
      <pc:sldChg chg="addSp delSp modSp add mod">
        <pc:chgData name="Toby Donaldson" userId="2e6e5431-bb17-4c41-9985-d39c50d83c73" providerId="ADAL" clId="{3BD5420F-8264-4A74-AD01-AFEC2C384065}" dt="2024-11-02T18:41:46.306" v="2637" actId="21"/>
        <pc:sldMkLst>
          <pc:docMk/>
          <pc:sldMk cId="1743394338" sldId="307"/>
        </pc:sldMkLst>
      </pc:sldChg>
      <pc:sldChg chg="del">
        <pc:chgData name="Toby Donaldson" userId="2e6e5431-bb17-4c41-9985-d39c50d83c73" providerId="ADAL" clId="{3BD5420F-8264-4A74-AD01-AFEC2C384065}" dt="2024-11-02T17:38:50.646" v="39" actId="2696"/>
        <pc:sldMkLst>
          <pc:docMk/>
          <pc:sldMk cId="1753625361" sldId="307"/>
        </pc:sldMkLst>
      </pc:sldChg>
      <pc:sldChg chg="add">
        <pc:chgData name="Toby Donaldson" userId="2e6e5431-bb17-4c41-9985-d39c50d83c73" providerId="ADAL" clId="{3BD5420F-8264-4A74-AD01-AFEC2C384065}" dt="2024-11-02T18:41:16.934" v="2633" actId="2890"/>
        <pc:sldMkLst>
          <pc:docMk/>
          <pc:sldMk cId="1219074393" sldId="308"/>
        </pc:sldMkLst>
      </pc:sldChg>
      <pc:sldChg chg="del">
        <pc:chgData name="Toby Donaldson" userId="2e6e5431-bb17-4c41-9985-d39c50d83c73" providerId="ADAL" clId="{3BD5420F-8264-4A74-AD01-AFEC2C384065}" dt="2024-11-02T17:38:50.646" v="39" actId="2696"/>
        <pc:sldMkLst>
          <pc:docMk/>
          <pc:sldMk cId="2152713045" sldId="308"/>
        </pc:sldMkLst>
      </pc:sldChg>
      <pc:sldChg chg="del">
        <pc:chgData name="Toby Donaldson" userId="2e6e5431-bb17-4c41-9985-d39c50d83c73" providerId="ADAL" clId="{3BD5420F-8264-4A74-AD01-AFEC2C384065}" dt="2024-11-02T17:38:50.646" v="39" actId="2696"/>
        <pc:sldMkLst>
          <pc:docMk/>
          <pc:sldMk cId="1280064537" sldId="309"/>
        </pc:sldMkLst>
      </pc:sldChg>
      <pc:sldChg chg="addSp modSp add mod">
        <pc:chgData name="Toby Donaldson" userId="2e6e5431-bb17-4c41-9985-d39c50d83c73" providerId="ADAL" clId="{3BD5420F-8264-4A74-AD01-AFEC2C384065}" dt="2024-11-02T18:49:46.409" v="2936" actId="14100"/>
        <pc:sldMkLst>
          <pc:docMk/>
          <pc:sldMk cId="4136958964" sldId="309"/>
        </pc:sldMkLst>
      </pc:sldChg>
      <pc:sldChg chg="delSp add mod ord">
        <pc:chgData name="Toby Donaldson" userId="2e6e5431-bb17-4c41-9985-d39c50d83c73" providerId="ADAL" clId="{3BD5420F-8264-4A74-AD01-AFEC2C384065}" dt="2024-11-03T19:34:28.398" v="2940"/>
        <pc:sldMkLst>
          <pc:docMk/>
          <pc:sldMk cId="2365037268" sldId="310"/>
        </pc:sldMkLst>
      </pc:sldChg>
      <pc:sldChg chg="del">
        <pc:chgData name="Toby Donaldson" userId="2e6e5431-bb17-4c41-9985-d39c50d83c73" providerId="ADAL" clId="{3BD5420F-8264-4A74-AD01-AFEC2C384065}" dt="2024-11-02T17:38:50.646" v="39" actId="2696"/>
        <pc:sldMkLst>
          <pc:docMk/>
          <pc:sldMk cId="2808343893" sldId="310"/>
        </pc:sldMkLst>
      </pc:sldChg>
      <pc:sldChg chg="del">
        <pc:chgData name="Toby Donaldson" userId="2e6e5431-bb17-4c41-9985-d39c50d83c73" providerId="ADAL" clId="{3BD5420F-8264-4A74-AD01-AFEC2C384065}" dt="2024-11-02T17:38:50.646" v="39" actId="2696"/>
        <pc:sldMkLst>
          <pc:docMk/>
          <pc:sldMk cId="1178667518" sldId="311"/>
        </pc:sldMkLst>
      </pc:sldChg>
      <pc:sldChg chg="addSp delSp modSp add mod">
        <pc:chgData name="Toby Donaldson" userId="2e6e5431-bb17-4c41-9985-d39c50d83c73" providerId="ADAL" clId="{3BD5420F-8264-4A74-AD01-AFEC2C384065}" dt="2024-11-03T19:41:39.879" v="3158" actId="21"/>
        <pc:sldMkLst>
          <pc:docMk/>
          <pc:sldMk cId="1709796186" sldId="311"/>
        </pc:sldMkLst>
      </pc:sldChg>
      <pc:sldChg chg="delSp add mod">
        <pc:chgData name="Toby Donaldson" userId="2e6e5431-bb17-4c41-9985-d39c50d83c73" providerId="ADAL" clId="{3BD5420F-8264-4A74-AD01-AFEC2C384065}" dt="2024-11-03T19:41:55.916" v="3160" actId="21"/>
        <pc:sldMkLst>
          <pc:docMk/>
          <pc:sldMk cId="3178009219" sldId="312"/>
        </pc:sldMkLst>
      </pc:sldChg>
      <pc:sldChg chg="add">
        <pc:chgData name="Toby Donaldson" userId="2e6e5431-bb17-4c41-9985-d39c50d83c73" providerId="ADAL" clId="{3BD5420F-8264-4A74-AD01-AFEC2C384065}" dt="2024-11-03T19:41:49.301" v="3159" actId="2890"/>
        <pc:sldMkLst>
          <pc:docMk/>
          <pc:sldMk cId="1426103505" sldId="313"/>
        </pc:sldMkLst>
      </pc:sldChg>
      <pc:sldChg chg="del">
        <pc:chgData name="Toby Donaldson" userId="2e6e5431-bb17-4c41-9985-d39c50d83c73" providerId="ADAL" clId="{3BD5420F-8264-4A74-AD01-AFEC2C384065}" dt="2024-11-02T17:38:50.646" v="39" actId="2696"/>
        <pc:sldMkLst>
          <pc:docMk/>
          <pc:sldMk cId="3679495432" sldId="313"/>
        </pc:sldMkLst>
      </pc:sldChg>
      <pc:sldChg chg="addSp delSp modSp add mod">
        <pc:chgData name="Toby Donaldson" userId="2e6e5431-bb17-4c41-9985-d39c50d83c73" providerId="ADAL" clId="{3BD5420F-8264-4A74-AD01-AFEC2C384065}" dt="2024-11-03T20:57:50.581" v="3302" actId="21"/>
        <pc:sldMkLst>
          <pc:docMk/>
          <pc:sldMk cId="2594522910" sldId="314"/>
        </pc:sldMkLst>
      </pc:sldChg>
      <pc:sldChg chg="del">
        <pc:chgData name="Toby Donaldson" userId="2e6e5431-bb17-4c41-9985-d39c50d83c73" providerId="ADAL" clId="{3BD5420F-8264-4A74-AD01-AFEC2C384065}" dt="2024-11-02T17:38:50.646" v="39" actId="2696"/>
        <pc:sldMkLst>
          <pc:docMk/>
          <pc:sldMk cId="3919650652" sldId="314"/>
        </pc:sldMkLst>
      </pc:sldChg>
      <pc:sldChg chg="delSp modSp add mod ord">
        <pc:chgData name="Toby Donaldson" userId="2e6e5431-bb17-4c41-9985-d39c50d83c73" providerId="ADAL" clId="{3BD5420F-8264-4A74-AD01-AFEC2C384065}" dt="2024-11-03T20:57:56.024" v="3304"/>
        <pc:sldMkLst>
          <pc:docMk/>
          <pc:sldMk cId="1744715140" sldId="315"/>
        </pc:sldMkLst>
      </pc:sldChg>
      <pc:sldChg chg="del">
        <pc:chgData name="Toby Donaldson" userId="2e6e5431-bb17-4c41-9985-d39c50d83c73" providerId="ADAL" clId="{3BD5420F-8264-4A74-AD01-AFEC2C384065}" dt="2024-11-02T17:38:50.646" v="39" actId="2696"/>
        <pc:sldMkLst>
          <pc:docMk/>
          <pc:sldMk cId="1760039024" sldId="315"/>
        </pc:sldMkLst>
      </pc:sldChg>
      <pc:sldChg chg="addSp delSp modSp add mod">
        <pc:chgData name="Toby Donaldson" userId="2e6e5431-bb17-4c41-9985-d39c50d83c73" providerId="ADAL" clId="{3BD5420F-8264-4A74-AD01-AFEC2C384065}" dt="2024-11-03T21:01:49.566" v="3434" actId="21"/>
        <pc:sldMkLst>
          <pc:docMk/>
          <pc:sldMk cId="2326560552" sldId="316"/>
        </pc:sldMkLst>
      </pc:sldChg>
      <pc:sldChg chg="del">
        <pc:chgData name="Toby Donaldson" userId="2e6e5431-bb17-4c41-9985-d39c50d83c73" providerId="ADAL" clId="{3BD5420F-8264-4A74-AD01-AFEC2C384065}" dt="2024-11-02T17:38:50.646" v="39" actId="2696"/>
        <pc:sldMkLst>
          <pc:docMk/>
          <pc:sldMk cId="3344777113" sldId="316"/>
        </pc:sldMkLst>
      </pc:sldChg>
      <pc:sldChg chg="add">
        <pc:chgData name="Toby Donaldson" userId="2e6e5431-bb17-4c41-9985-d39c50d83c73" providerId="ADAL" clId="{3BD5420F-8264-4A74-AD01-AFEC2C384065}" dt="2024-11-03T21:01:45.412" v="3433" actId="2890"/>
        <pc:sldMkLst>
          <pc:docMk/>
          <pc:sldMk cId="330077512" sldId="317"/>
        </pc:sldMkLst>
      </pc:sldChg>
      <pc:sldChg chg="del">
        <pc:chgData name="Toby Donaldson" userId="2e6e5431-bb17-4c41-9985-d39c50d83c73" providerId="ADAL" clId="{3BD5420F-8264-4A74-AD01-AFEC2C384065}" dt="2024-11-02T17:38:50.646" v="39" actId="2696"/>
        <pc:sldMkLst>
          <pc:docMk/>
          <pc:sldMk cId="2217005126" sldId="317"/>
        </pc:sldMkLst>
      </pc:sldChg>
      <pc:sldChg chg="del">
        <pc:chgData name="Toby Donaldson" userId="2e6e5431-bb17-4c41-9985-d39c50d83c73" providerId="ADAL" clId="{3BD5420F-8264-4A74-AD01-AFEC2C384065}" dt="2024-11-02T17:38:50.646" v="39" actId="2696"/>
        <pc:sldMkLst>
          <pc:docMk/>
          <pc:sldMk cId="307709859" sldId="318"/>
        </pc:sldMkLst>
      </pc:sldChg>
      <pc:sldChg chg="addSp delSp modSp add mod">
        <pc:chgData name="Toby Donaldson" userId="2e6e5431-bb17-4c41-9985-d39c50d83c73" providerId="ADAL" clId="{3BD5420F-8264-4A74-AD01-AFEC2C384065}" dt="2024-11-03T21:05:36.268" v="3522" actId="1076"/>
        <pc:sldMkLst>
          <pc:docMk/>
          <pc:sldMk cId="3716439672" sldId="318"/>
        </pc:sldMkLst>
      </pc:sldChg>
      <pc:sldChg chg="addSp delSp modSp add mod">
        <pc:chgData name="Toby Donaldson" userId="2e6e5431-bb17-4c41-9985-d39c50d83c73" providerId="ADAL" clId="{3BD5420F-8264-4A74-AD01-AFEC2C384065}" dt="2024-11-03T21:06:39.296" v="3558" actId="20577"/>
        <pc:sldMkLst>
          <pc:docMk/>
          <pc:sldMk cId="3670977749" sldId="319"/>
        </pc:sldMkLst>
      </pc:sldChg>
      <pc:sldChg chg="addSp modSp add mod">
        <pc:chgData name="Toby Donaldson" userId="2e6e5431-bb17-4c41-9985-d39c50d83c73" providerId="ADAL" clId="{3BD5420F-8264-4A74-AD01-AFEC2C384065}" dt="2024-11-03T21:07:27.536" v="3722" actId="113"/>
        <pc:sldMkLst>
          <pc:docMk/>
          <pc:sldMk cId="1826297932" sldId="320"/>
        </pc:sldMkLst>
      </pc:sldChg>
      <pc:sldChg chg="del">
        <pc:chgData name="Toby Donaldson" userId="2e6e5431-bb17-4c41-9985-d39c50d83c73" providerId="ADAL" clId="{3BD5420F-8264-4A74-AD01-AFEC2C384065}" dt="2024-11-02T17:38:50.646" v="39" actId="2696"/>
        <pc:sldMkLst>
          <pc:docMk/>
          <pc:sldMk cId="2223747460" sldId="320"/>
        </pc:sldMkLst>
      </pc:sldChg>
      <pc:sldChg chg="addSp delSp modSp add del mod">
        <pc:chgData name="Toby Donaldson" userId="2e6e5431-bb17-4c41-9985-d39c50d83c73" providerId="ADAL" clId="{3BD5420F-8264-4A74-AD01-AFEC2C384065}" dt="2024-11-03T21:28:15.622" v="4118" actId="2696"/>
        <pc:sldMkLst>
          <pc:docMk/>
          <pc:sldMk cId="1354924222" sldId="321"/>
        </pc:sldMkLst>
      </pc:sldChg>
      <pc:sldChg chg="del">
        <pc:chgData name="Toby Donaldson" userId="2e6e5431-bb17-4c41-9985-d39c50d83c73" providerId="ADAL" clId="{3BD5420F-8264-4A74-AD01-AFEC2C384065}" dt="2024-11-02T17:38:50.646" v="39" actId="2696"/>
        <pc:sldMkLst>
          <pc:docMk/>
          <pc:sldMk cId="3909857899" sldId="321"/>
        </pc:sldMkLst>
      </pc:sldChg>
      <pc:sldChg chg="delSp modSp add del mod">
        <pc:chgData name="Toby Donaldson" userId="2e6e5431-bb17-4c41-9985-d39c50d83c73" providerId="ADAL" clId="{3BD5420F-8264-4A74-AD01-AFEC2C384065}" dt="2024-11-03T21:29:58.246" v="4132" actId="2696"/>
        <pc:sldMkLst>
          <pc:docMk/>
          <pc:sldMk cId="48742512" sldId="322"/>
        </pc:sldMkLst>
      </pc:sldChg>
      <pc:sldChg chg="del">
        <pc:chgData name="Toby Donaldson" userId="2e6e5431-bb17-4c41-9985-d39c50d83c73" providerId="ADAL" clId="{3BD5420F-8264-4A74-AD01-AFEC2C384065}" dt="2024-11-02T17:38:50.646" v="39" actId="2696"/>
        <pc:sldMkLst>
          <pc:docMk/>
          <pc:sldMk cId="2509614308" sldId="322"/>
        </pc:sldMkLst>
      </pc:sldChg>
      <pc:sldChg chg="del">
        <pc:chgData name="Toby Donaldson" userId="2e6e5431-bb17-4c41-9985-d39c50d83c73" providerId="ADAL" clId="{3BD5420F-8264-4A74-AD01-AFEC2C384065}" dt="2024-11-02T17:38:50.646" v="39" actId="2696"/>
        <pc:sldMkLst>
          <pc:docMk/>
          <pc:sldMk cId="1337895630" sldId="323"/>
        </pc:sldMkLst>
      </pc:sldChg>
      <pc:sldChg chg="delSp add del mod">
        <pc:chgData name="Toby Donaldson" userId="2e6e5431-bb17-4c41-9985-d39c50d83c73" providerId="ADAL" clId="{3BD5420F-8264-4A74-AD01-AFEC2C384065}" dt="2024-11-03T21:29:16.541" v="4127" actId="2696"/>
        <pc:sldMkLst>
          <pc:docMk/>
          <pc:sldMk cId="1902867292" sldId="323"/>
        </pc:sldMkLst>
      </pc:sldChg>
      <pc:sldChg chg="delSp modSp add del mod">
        <pc:chgData name="Toby Donaldson" userId="2e6e5431-bb17-4c41-9985-d39c50d83c73" providerId="ADAL" clId="{3BD5420F-8264-4A74-AD01-AFEC2C384065}" dt="2024-11-03T21:29:29.584" v="4128" actId="2696"/>
        <pc:sldMkLst>
          <pc:docMk/>
          <pc:sldMk cId="3096949341" sldId="324"/>
        </pc:sldMkLst>
      </pc:sldChg>
      <pc:sldChg chg="del">
        <pc:chgData name="Toby Donaldson" userId="2e6e5431-bb17-4c41-9985-d39c50d83c73" providerId="ADAL" clId="{3BD5420F-8264-4A74-AD01-AFEC2C384065}" dt="2024-11-02T17:38:50.646" v="39" actId="2696"/>
        <pc:sldMkLst>
          <pc:docMk/>
          <pc:sldMk cId="4190628659" sldId="324"/>
        </pc:sldMkLst>
      </pc:sldChg>
      <pc:sldChg chg="delSp modSp add mod">
        <pc:chgData name="Toby Donaldson" userId="2e6e5431-bb17-4c41-9985-d39c50d83c73" providerId="ADAL" clId="{3BD5420F-8264-4A74-AD01-AFEC2C384065}" dt="2024-11-03T21:22:52.015" v="4097" actId="408"/>
        <pc:sldMkLst>
          <pc:docMk/>
          <pc:sldMk cId="243781180" sldId="325"/>
        </pc:sldMkLst>
      </pc:sldChg>
      <pc:sldChg chg="del">
        <pc:chgData name="Toby Donaldson" userId="2e6e5431-bb17-4c41-9985-d39c50d83c73" providerId="ADAL" clId="{3BD5420F-8264-4A74-AD01-AFEC2C384065}" dt="2024-11-02T17:38:50.646" v="39" actId="2696"/>
        <pc:sldMkLst>
          <pc:docMk/>
          <pc:sldMk cId="1098311652" sldId="325"/>
        </pc:sldMkLst>
      </pc:sldChg>
      <pc:sldChg chg="modSp add del mod">
        <pc:chgData name="Toby Donaldson" userId="2e6e5431-bb17-4c41-9985-d39c50d83c73" providerId="ADAL" clId="{3BD5420F-8264-4A74-AD01-AFEC2C384065}" dt="2024-11-03T21:27:46.200" v="4116" actId="2696"/>
        <pc:sldMkLst>
          <pc:docMk/>
          <pc:sldMk cId="2196358119" sldId="326"/>
        </pc:sldMkLst>
      </pc:sldChg>
      <pc:sldChg chg="del">
        <pc:chgData name="Toby Donaldson" userId="2e6e5431-bb17-4c41-9985-d39c50d83c73" providerId="ADAL" clId="{3BD5420F-8264-4A74-AD01-AFEC2C384065}" dt="2024-11-02T17:38:50.646" v="39" actId="2696"/>
        <pc:sldMkLst>
          <pc:docMk/>
          <pc:sldMk cId="3354571621" sldId="326"/>
        </pc:sldMkLst>
      </pc:sldChg>
      <pc:sldChg chg="del">
        <pc:chgData name="Toby Donaldson" userId="2e6e5431-bb17-4c41-9985-d39c50d83c73" providerId="ADAL" clId="{3BD5420F-8264-4A74-AD01-AFEC2C384065}" dt="2024-11-02T17:38:50.646" v="39" actId="2696"/>
        <pc:sldMkLst>
          <pc:docMk/>
          <pc:sldMk cId="2782017614" sldId="327"/>
        </pc:sldMkLst>
      </pc:sldChg>
      <pc:sldChg chg="addSp delSp modSp add mod">
        <pc:chgData name="Toby Donaldson" userId="2e6e5431-bb17-4c41-9985-d39c50d83c73" providerId="ADAL" clId="{3BD5420F-8264-4A74-AD01-AFEC2C384065}" dt="2024-11-03T21:28:19.816" v="4119" actId="21"/>
        <pc:sldMkLst>
          <pc:docMk/>
          <pc:sldMk cId="3564239030" sldId="327"/>
        </pc:sldMkLst>
      </pc:sldChg>
      <pc:sldChg chg="del">
        <pc:chgData name="Toby Donaldson" userId="2e6e5431-bb17-4c41-9985-d39c50d83c73" providerId="ADAL" clId="{3BD5420F-8264-4A74-AD01-AFEC2C384065}" dt="2024-11-02T17:38:50.646" v="39" actId="2696"/>
        <pc:sldMkLst>
          <pc:docMk/>
          <pc:sldMk cId="291094791" sldId="328"/>
        </pc:sldMkLst>
      </pc:sldChg>
      <pc:sldChg chg="delSp add mod">
        <pc:chgData name="Toby Donaldson" userId="2e6e5431-bb17-4c41-9985-d39c50d83c73" providerId="ADAL" clId="{3BD5420F-8264-4A74-AD01-AFEC2C384065}" dt="2024-11-03T21:28:34.498" v="4121" actId="21"/>
        <pc:sldMkLst>
          <pc:docMk/>
          <pc:sldMk cId="3945989254" sldId="328"/>
        </pc:sldMkLst>
      </pc:sldChg>
      <pc:sldChg chg="del">
        <pc:chgData name="Toby Donaldson" userId="2e6e5431-bb17-4c41-9985-d39c50d83c73" providerId="ADAL" clId="{3BD5420F-8264-4A74-AD01-AFEC2C384065}" dt="2024-11-02T17:38:50.646" v="39" actId="2696"/>
        <pc:sldMkLst>
          <pc:docMk/>
          <pc:sldMk cId="727847569" sldId="329"/>
        </pc:sldMkLst>
      </pc:sldChg>
      <pc:sldChg chg="add">
        <pc:chgData name="Toby Donaldson" userId="2e6e5431-bb17-4c41-9985-d39c50d83c73" providerId="ADAL" clId="{3BD5420F-8264-4A74-AD01-AFEC2C384065}" dt="2024-11-03T21:28:12.589" v="4117" actId="2890"/>
        <pc:sldMkLst>
          <pc:docMk/>
          <pc:sldMk cId="3639081737" sldId="329"/>
        </pc:sldMkLst>
      </pc:sldChg>
      <pc:sldChg chg="del">
        <pc:chgData name="Toby Donaldson" userId="2e6e5431-bb17-4c41-9985-d39c50d83c73" providerId="ADAL" clId="{3BD5420F-8264-4A74-AD01-AFEC2C384065}" dt="2024-11-02T17:38:50.646" v="39" actId="2696"/>
        <pc:sldMkLst>
          <pc:docMk/>
          <pc:sldMk cId="943254403" sldId="330"/>
        </pc:sldMkLst>
      </pc:sldChg>
      <pc:sldChg chg="addSp delSp modSp add mod">
        <pc:chgData name="Toby Donaldson" userId="2e6e5431-bb17-4c41-9985-d39c50d83c73" providerId="ADAL" clId="{3BD5420F-8264-4A74-AD01-AFEC2C384065}" dt="2024-11-03T21:29:02.886" v="4126" actId="21"/>
        <pc:sldMkLst>
          <pc:docMk/>
          <pc:sldMk cId="956606302" sldId="330"/>
        </pc:sldMkLst>
      </pc:sldChg>
      <pc:sldChg chg="add">
        <pc:chgData name="Toby Donaldson" userId="2e6e5431-bb17-4c41-9985-d39c50d83c73" providerId="ADAL" clId="{3BD5420F-8264-4A74-AD01-AFEC2C384065}" dt="2024-11-03T21:28:58.915" v="4124" actId="2890"/>
        <pc:sldMkLst>
          <pc:docMk/>
          <pc:sldMk cId="1004727309" sldId="331"/>
        </pc:sldMkLst>
      </pc:sldChg>
      <pc:sldChg chg="del">
        <pc:chgData name="Toby Donaldson" userId="2e6e5431-bb17-4c41-9985-d39c50d83c73" providerId="ADAL" clId="{3BD5420F-8264-4A74-AD01-AFEC2C384065}" dt="2024-11-02T17:38:50.646" v="39" actId="2696"/>
        <pc:sldMkLst>
          <pc:docMk/>
          <pc:sldMk cId="1743895988" sldId="331"/>
        </pc:sldMkLst>
      </pc:sldChg>
      <pc:sldChg chg="addSp delSp modSp add mod">
        <pc:chgData name="Toby Donaldson" userId="2e6e5431-bb17-4c41-9985-d39c50d83c73" providerId="ADAL" clId="{3BD5420F-8264-4A74-AD01-AFEC2C384065}" dt="2024-11-03T21:29:50.418" v="4131"/>
        <pc:sldMkLst>
          <pc:docMk/>
          <pc:sldMk cId="1971578157" sldId="332"/>
        </pc:sldMkLst>
      </pc:sldChg>
      <pc:sldChg chg="delSp modSp add mod ord">
        <pc:chgData name="Toby Donaldson" userId="2e6e5431-bb17-4c41-9985-d39c50d83c73" providerId="ADAL" clId="{3BD5420F-8264-4A74-AD01-AFEC2C384065}" dt="2024-11-03T22:18:55.325" v="5377" actId="1076"/>
        <pc:sldMkLst>
          <pc:docMk/>
          <pc:sldMk cId="2470756863" sldId="333"/>
        </pc:sldMkLst>
      </pc:sldChg>
      <pc:sldChg chg="delSp add del mod">
        <pc:chgData name="Toby Donaldson" userId="2e6e5431-bb17-4c41-9985-d39c50d83c73" providerId="ADAL" clId="{3BD5420F-8264-4A74-AD01-AFEC2C384065}" dt="2024-11-03T21:49:20.855" v="4841" actId="2696"/>
        <pc:sldMkLst>
          <pc:docMk/>
          <pc:sldMk cId="2055613924" sldId="334"/>
        </pc:sldMkLst>
      </pc:sldChg>
      <pc:sldChg chg="del">
        <pc:chgData name="Toby Donaldson" userId="2e6e5431-bb17-4c41-9985-d39c50d83c73" providerId="ADAL" clId="{3BD5420F-8264-4A74-AD01-AFEC2C384065}" dt="2024-11-02T17:38:50.646" v="39" actId="2696"/>
        <pc:sldMkLst>
          <pc:docMk/>
          <pc:sldMk cId="4232506138" sldId="334"/>
        </pc:sldMkLst>
      </pc:sldChg>
      <pc:sldChg chg="del">
        <pc:chgData name="Toby Donaldson" userId="2e6e5431-bb17-4c41-9985-d39c50d83c73" providerId="ADAL" clId="{3BD5420F-8264-4A74-AD01-AFEC2C384065}" dt="2024-11-02T17:38:50.646" v="39" actId="2696"/>
        <pc:sldMkLst>
          <pc:docMk/>
          <pc:sldMk cId="1940314753" sldId="335"/>
        </pc:sldMkLst>
      </pc:sldChg>
      <pc:sldChg chg="addSp delSp modSp add mod">
        <pc:chgData name="Toby Donaldson" userId="2e6e5431-bb17-4c41-9985-d39c50d83c73" providerId="ADAL" clId="{3BD5420F-8264-4A74-AD01-AFEC2C384065}" dt="2024-11-03T21:48:39.095" v="4837"/>
        <pc:sldMkLst>
          <pc:docMk/>
          <pc:sldMk cId="2555486784" sldId="335"/>
        </pc:sldMkLst>
      </pc:sldChg>
      <pc:sldChg chg="addSp delSp modSp add mod ord">
        <pc:chgData name="Toby Donaldson" userId="2e6e5431-bb17-4c41-9985-d39c50d83c73" providerId="ADAL" clId="{3BD5420F-8264-4A74-AD01-AFEC2C384065}" dt="2024-11-03T21:48:37.676" v="4836"/>
        <pc:sldMkLst>
          <pc:docMk/>
          <pc:sldMk cId="2869353474" sldId="336"/>
        </pc:sldMkLst>
      </pc:sldChg>
      <pc:sldChg chg="del">
        <pc:chgData name="Toby Donaldson" userId="2e6e5431-bb17-4c41-9985-d39c50d83c73" providerId="ADAL" clId="{3BD5420F-8264-4A74-AD01-AFEC2C384065}" dt="2024-11-02T17:38:50.646" v="39" actId="2696"/>
        <pc:sldMkLst>
          <pc:docMk/>
          <pc:sldMk cId="3542897958" sldId="336"/>
        </pc:sldMkLst>
      </pc:sldChg>
      <pc:sldChg chg="modSp add mod ord">
        <pc:chgData name="Toby Donaldson" userId="2e6e5431-bb17-4c41-9985-d39c50d83c73" providerId="ADAL" clId="{3BD5420F-8264-4A74-AD01-AFEC2C384065}" dt="2024-11-03T21:49:13.223" v="4840"/>
        <pc:sldMkLst>
          <pc:docMk/>
          <pc:sldMk cId="1379946002" sldId="337"/>
        </pc:sldMkLst>
      </pc:sldChg>
      <pc:sldChg chg="del">
        <pc:chgData name="Toby Donaldson" userId="2e6e5431-bb17-4c41-9985-d39c50d83c73" providerId="ADAL" clId="{3BD5420F-8264-4A74-AD01-AFEC2C384065}" dt="2024-11-02T17:38:50.646" v="39" actId="2696"/>
        <pc:sldMkLst>
          <pc:docMk/>
          <pc:sldMk cId="3082123790" sldId="337"/>
        </pc:sldMkLst>
      </pc:sldChg>
      <pc:sldChg chg="del">
        <pc:chgData name="Toby Donaldson" userId="2e6e5431-bb17-4c41-9985-d39c50d83c73" providerId="ADAL" clId="{3BD5420F-8264-4A74-AD01-AFEC2C384065}" dt="2024-11-02T17:38:50.646" v="39" actId="2696"/>
        <pc:sldMkLst>
          <pc:docMk/>
          <pc:sldMk cId="489289677" sldId="338"/>
        </pc:sldMkLst>
      </pc:sldChg>
      <pc:sldChg chg="add">
        <pc:chgData name="Toby Donaldson" userId="2e6e5431-bb17-4c41-9985-d39c50d83c73" providerId="ADAL" clId="{3BD5420F-8264-4A74-AD01-AFEC2C384065}" dt="2024-11-03T21:49:45.757" v="4843" actId="2890"/>
        <pc:sldMkLst>
          <pc:docMk/>
          <pc:sldMk cId="3675363778" sldId="338"/>
        </pc:sldMkLst>
      </pc:sldChg>
      <pc:sldChg chg="del">
        <pc:chgData name="Toby Donaldson" userId="2e6e5431-bb17-4c41-9985-d39c50d83c73" providerId="ADAL" clId="{3BD5420F-8264-4A74-AD01-AFEC2C384065}" dt="2024-11-02T17:38:50.646" v="39" actId="2696"/>
        <pc:sldMkLst>
          <pc:docMk/>
          <pc:sldMk cId="69219913" sldId="339"/>
        </pc:sldMkLst>
      </pc:sldChg>
      <pc:sldChg chg="addSp delSp modSp add mod">
        <pc:chgData name="Toby Donaldson" userId="2e6e5431-bb17-4c41-9985-d39c50d83c73" providerId="ADAL" clId="{3BD5420F-8264-4A74-AD01-AFEC2C384065}" dt="2024-11-03T22:29:20.716" v="5809" actId="21"/>
        <pc:sldMkLst>
          <pc:docMk/>
          <pc:sldMk cId="2579216949" sldId="339"/>
        </pc:sldMkLst>
      </pc:sldChg>
      <pc:sldChg chg="addSp delSp modSp add mod">
        <pc:chgData name="Toby Donaldson" userId="2e6e5431-bb17-4c41-9985-d39c50d83c73" providerId="ADAL" clId="{3BD5420F-8264-4A74-AD01-AFEC2C384065}" dt="2024-11-03T22:31:15.226" v="5869" actId="1076"/>
        <pc:sldMkLst>
          <pc:docMk/>
          <pc:sldMk cId="508083452" sldId="340"/>
        </pc:sldMkLst>
      </pc:sldChg>
      <pc:sldChg chg="del">
        <pc:chgData name="Toby Donaldson" userId="2e6e5431-bb17-4c41-9985-d39c50d83c73" providerId="ADAL" clId="{3BD5420F-8264-4A74-AD01-AFEC2C384065}" dt="2024-11-02T17:38:50.646" v="39" actId="2696"/>
        <pc:sldMkLst>
          <pc:docMk/>
          <pc:sldMk cId="2760845824" sldId="340"/>
        </pc:sldMkLst>
      </pc:sldChg>
      <pc:sldChg chg="add">
        <pc:chgData name="Toby Donaldson" userId="2e6e5431-bb17-4c41-9985-d39c50d83c73" providerId="ADAL" clId="{3BD5420F-8264-4A74-AD01-AFEC2C384065}" dt="2024-11-03T22:27:16.913" v="5671" actId="2890"/>
        <pc:sldMkLst>
          <pc:docMk/>
          <pc:sldMk cId="1757061586" sldId="341"/>
        </pc:sldMkLst>
      </pc:sldChg>
      <pc:sldChg chg="del">
        <pc:chgData name="Toby Donaldson" userId="2e6e5431-bb17-4c41-9985-d39c50d83c73" providerId="ADAL" clId="{3BD5420F-8264-4A74-AD01-AFEC2C384065}" dt="2024-11-02T17:38:50.646" v="39" actId="2696"/>
        <pc:sldMkLst>
          <pc:docMk/>
          <pc:sldMk cId="3900862578" sldId="341"/>
        </pc:sldMkLst>
      </pc:sldChg>
      <pc:sldChg chg="delSp modSp add mod">
        <pc:chgData name="Toby Donaldson" userId="2e6e5431-bb17-4c41-9985-d39c50d83c73" providerId="ADAL" clId="{3BD5420F-8264-4A74-AD01-AFEC2C384065}" dt="2024-11-03T22:32:51.693" v="6147" actId="1076"/>
        <pc:sldMkLst>
          <pc:docMk/>
          <pc:sldMk cId="1165086782" sldId="342"/>
        </pc:sldMkLst>
      </pc:sldChg>
      <pc:sldChg chg="del">
        <pc:chgData name="Toby Donaldson" userId="2e6e5431-bb17-4c41-9985-d39c50d83c73" providerId="ADAL" clId="{3BD5420F-8264-4A74-AD01-AFEC2C384065}" dt="2024-11-02T17:38:50.646" v="39" actId="2696"/>
        <pc:sldMkLst>
          <pc:docMk/>
          <pc:sldMk cId="2817996570" sldId="342"/>
        </pc:sldMkLst>
      </pc:sldChg>
      <pc:sldChg chg="del">
        <pc:chgData name="Toby Donaldson" userId="2e6e5431-bb17-4c41-9985-d39c50d83c73" providerId="ADAL" clId="{3BD5420F-8264-4A74-AD01-AFEC2C384065}" dt="2024-11-02T17:38:50.646" v="39" actId="2696"/>
        <pc:sldMkLst>
          <pc:docMk/>
          <pc:sldMk cId="3610070950" sldId="343"/>
        </pc:sldMkLst>
      </pc:sldChg>
      <pc:sldChg chg="del">
        <pc:chgData name="Toby Donaldson" userId="2e6e5431-bb17-4c41-9985-d39c50d83c73" providerId="ADAL" clId="{3BD5420F-8264-4A74-AD01-AFEC2C384065}" dt="2024-11-02T17:38:50.646" v="39" actId="2696"/>
        <pc:sldMkLst>
          <pc:docMk/>
          <pc:sldMk cId="1556383594" sldId="344"/>
        </pc:sldMkLst>
      </pc:sldChg>
      <pc:sldChg chg="del">
        <pc:chgData name="Toby Donaldson" userId="2e6e5431-bb17-4c41-9985-d39c50d83c73" providerId="ADAL" clId="{3BD5420F-8264-4A74-AD01-AFEC2C384065}" dt="2024-11-02T17:38:50.646" v="39" actId="2696"/>
        <pc:sldMkLst>
          <pc:docMk/>
          <pc:sldMk cId="3264327507" sldId="345"/>
        </pc:sldMkLst>
      </pc:sldChg>
      <pc:sldChg chg="del">
        <pc:chgData name="Toby Donaldson" userId="2e6e5431-bb17-4c41-9985-d39c50d83c73" providerId="ADAL" clId="{3BD5420F-8264-4A74-AD01-AFEC2C384065}" dt="2024-11-02T17:38:50.646" v="39" actId="2696"/>
        <pc:sldMkLst>
          <pc:docMk/>
          <pc:sldMk cId="2255662188" sldId="346"/>
        </pc:sldMkLst>
      </pc:sldChg>
      <pc:sldChg chg="del">
        <pc:chgData name="Toby Donaldson" userId="2e6e5431-bb17-4c41-9985-d39c50d83c73" providerId="ADAL" clId="{3BD5420F-8264-4A74-AD01-AFEC2C384065}" dt="2024-11-02T17:38:50.646" v="39" actId="2696"/>
        <pc:sldMkLst>
          <pc:docMk/>
          <pc:sldMk cId="518592599" sldId="347"/>
        </pc:sldMkLst>
      </pc:sldChg>
      <pc:sldChg chg="del">
        <pc:chgData name="Toby Donaldson" userId="2e6e5431-bb17-4c41-9985-d39c50d83c73" providerId="ADAL" clId="{3BD5420F-8264-4A74-AD01-AFEC2C384065}" dt="2024-11-02T17:38:50.646" v="39" actId="2696"/>
        <pc:sldMkLst>
          <pc:docMk/>
          <pc:sldMk cId="3938777344" sldId="348"/>
        </pc:sldMkLst>
      </pc:sldChg>
      <pc:sldChg chg="del">
        <pc:chgData name="Toby Donaldson" userId="2e6e5431-bb17-4c41-9985-d39c50d83c73" providerId="ADAL" clId="{3BD5420F-8264-4A74-AD01-AFEC2C384065}" dt="2024-11-02T17:38:50.646" v="39" actId="2696"/>
        <pc:sldMkLst>
          <pc:docMk/>
          <pc:sldMk cId="1074488400" sldId="349"/>
        </pc:sldMkLst>
      </pc:sldChg>
      <pc:sldChg chg="del">
        <pc:chgData name="Toby Donaldson" userId="2e6e5431-bb17-4c41-9985-d39c50d83c73" providerId="ADAL" clId="{3BD5420F-8264-4A74-AD01-AFEC2C384065}" dt="2024-11-02T17:38:50.646" v="39" actId="2696"/>
        <pc:sldMkLst>
          <pc:docMk/>
          <pc:sldMk cId="2693912225" sldId="350"/>
        </pc:sldMkLst>
      </pc:sldChg>
      <pc:sldChg chg="del">
        <pc:chgData name="Toby Donaldson" userId="2e6e5431-bb17-4c41-9985-d39c50d83c73" providerId="ADAL" clId="{3BD5420F-8264-4A74-AD01-AFEC2C384065}" dt="2024-11-02T17:38:50.646" v="39" actId="2696"/>
        <pc:sldMkLst>
          <pc:docMk/>
          <pc:sldMk cId="2698669342" sldId="351"/>
        </pc:sldMkLst>
      </pc:sldChg>
      <pc:sldChg chg="del">
        <pc:chgData name="Toby Donaldson" userId="2e6e5431-bb17-4c41-9985-d39c50d83c73" providerId="ADAL" clId="{3BD5420F-8264-4A74-AD01-AFEC2C384065}" dt="2024-11-02T17:38:50.646" v="39" actId="2696"/>
        <pc:sldMkLst>
          <pc:docMk/>
          <pc:sldMk cId="1615613375" sldId="352"/>
        </pc:sldMkLst>
      </pc:sldChg>
      <pc:sldChg chg="del">
        <pc:chgData name="Toby Donaldson" userId="2e6e5431-bb17-4c41-9985-d39c50d83c73" providerId="ADAL" clId="{3BD5420F-8264-4A74-AD01-AFEC2C384065}" dt="2024-11-02T17:38:50.646" v="39" actId="2696"/>
        <pc:sldMkLst>
          <pc:docMk/>
          <pc:sldMk cId="1063097408" sldId="353"/>
        </pc:sldMkLst>
      </pc:sldChg>
      <pc:sldChg chg="del">
        <pc:chgData name="Toby Donaldson" userId="2e6e5431-bb17-4c41-9985-d39c50d83c73" providerId="ADAL" clId="{3BD5420F-8264-4A74-AD01-AFEC2C384065}" dt="2024-11-02T17:38:50.646" v="39" actId="2696"/>
        <pc:sldMkLst>
          <pc:docMk/>
          <pc:sldMk cId="437704892" sldId="354"/>
        </pc:sldMkLst>
      </pc:sldChg>
      <pc:sldChg chg="del">
        <pc:chgData name="Toby Donaldson" userId="2e6e5431-bb17-4c41-9985-d39c50d83c73" providerId="ADAL" clId="{3BD5420F-8264-4A74-AD01-AFEC2C384065}" dt="2024-11-02T17:38:50.646" v="39" actId="2696"/>
        <pc:sldMkLst>
          <pc:docMk/>
          <pc:sldMk cId="2809845948" sldId="355"/>
        </pc:sldMkLst>
      </pc:sldChg>
      <pc:sldChg chg="del">
        <pc:chgData name="Toby Donaldson" userId="2e6e5431-bb17-4c41-9985-d39c50d83c73" providerId="ADAL" clId="{3BD5420F-8264-4A74-AD01-AFEC2C384065}" dt="2024-11-02T17:38:50.646" v="39" actId="2696"/>
        <pc:sldMkLst>
          <pc:docMk/>
          <pc:sldMk cId="2745005155" sldId="356"/>
        </pc:sldMkLst>
      </pc:sldChg>
      <pc:sldChg chg="del">
        <pc:chgData name="Toby Donaldson" userId="2e6e5431-bb17-4c41-9985-d39c50d83c73" providerId="ADAL" clId="{3BD5420F-8264-4A74-AD01-AFEC2C384065}" dt="2024-11-02T17:38:50.646" v="39" actId="2696"/>
        <pc:sldMkLst>
          <pc:docMk/>
          <pc:sldMk cId="3119766122" sldId="357"/>
        </pc:sldMkLst>
      </pc:sldChg>
      <pc:sldChg chg="del">
        <pc:chgData name="Toby Donaldson" userId="2e6e5431-bb17-4c41-9985-d39c50d83c73" providerId="ADAL" clId="{3BD5420F-8264-4A74-AD01-AFEC2C384065}" dt="2024-11-02T17:38:50.646" v="39" actId="2696"/>
        <pc:sldMkLst>
          <pc:docMk/>
          <pc:sldMk cId="554056988" sldId="358"/>
        </pc:sldMkLst>
      </pc:sldChg>
      <pc:sldChg chg="del">
        <pc:chgData name="Toby Donaldson" userId="2e6e5431-bb17-4c41-9985-d39c50d83c73" providerId="ADAL" clId="{3BD5420F-8264-4A74-AD01-AFEC2C384065}" dt="2024-11-02T17:38:50.646" v="39" actId="2696"/>
        <pc:sldMkLst>
          <pc:docMk/>
          <pc:sldMk cId="4070484776" sldId="359"/>
        </pc:sldMkLst>
      </pc:sldChg>
      <pc:sldChg chg="del">
        <pc:chgData name="Toby Donaldson" userId="2e6e5431-bb17-4c41-9985-d39c50d83c73" providerId="ADAL" clId="{3BD5420F-8264-4A74-AD01-AFEC2C384065}" dt="2024-11-02T17:38:50.646" v="39" actId="2696"/>
        <pc:sldMkLst>
          <pc:docMk/>
          <pc:sldMk cId="917755974" sldId="360"/>
        </pc:sldMkLst>
      </pc:sldChg>
      <pc:sldChg chg="del">
        <pc:chgData name="Toby Donaldson" userId="2e6e5431-bb17-4c41-9985-d39c50d83c73" providerId="ADAL" clId="{3BD5420F-8264-4A74-AD01-AFEC2C384065}" dt="2024-11-02T17:38:50.646" v="39" actId="2696"/>
        <pc:sldMkLst>
          <pc:docMk/>
          <pc:sldMk cId="1138805861" sldId="361"/>
        </pc:sldMkLst>
      </pc:sldChg>
      <pc:sldChg chg="del">
        <pc:chgData name="Toby Donaldson" userId="2e6e5431-bb17-4c41-9985-d39c50d83c73" providerId="ADAL" clId="{3BD5420F-8264-4A74-AD01-AFEC2C384065}" dt="2024-11-02T17:38:50.646" v="39" actId="2696"/>
        <pc:sldMkLst>
          <pc:docMk/>
          <pc:sldMk cId="1284719906" sldId="362"/>
        </pc:sldMkLst>
      </pc:sldChg>
      <pc:sldChg chg="del">
        <pc:chgData name="Toby Donaldson" userId="2e6e5431-bb17-4c41-9985-d39c50d83c73" providerId="ADAL" clId="{3BD5420F-8264-4A74-AD01-AFEC2C384065}" dt="2024-11-02T17:38:50.646" v="39" actId="2696"/>
        <pc:sldMkLst>
          <pc:docMk/>
          <pc:sldMk cId="2449079006" sldId="363"/>
        </pc:sldMkLst>
      </pc:sldChg>
      <pc:sldChg chg="del">
        <pc:chgData name="Toby Donaldson" userId="2e6e5431-bb17-4c41-9985-d39c50d83c73" providerId="ADAL" clId="{3BD5420F-8264-4A74-AD01-AFEC2C384065}" dt="2024-11-02T17:38:50.646" v="39" actId="2696"/>
        <pc:sldMkLst>
          <pc:docMk/>
          <pc:sldMk cId="4126514322" sldId="364"/>
        </pc:sldMkLst>
      </pc:sldChg>
      <pc:sldChg chg="del">
        <pc:chgData name="Toby Donaldson" userId="2e6e5431-bb17-4c41-9985-d39c50d83c73" providerId="ADAL" clId="{3BD5420F-8264-4A74-AD01-AFEC2C384065}" dt="2024-11-02T17:38:50.646" v="39" actId="2696"/>
        <pc:sldMkLst>
          <pc:docMk/>
          <pc:sldMk cId="1293448474" sldId="365"/>
        </pc:sldMkLst>
      </pc:sldChg>
      <pc:sldChg chg="del">
        <pc:chgData name="Toby Donaldson" userId="2e6e5431-bb17-4c41-9985-d39c50d83c73" providerId="ADAL" clId="{3BD5420F-8264-4A74-AD01-AFEC2C384065}" dt="2024-11-02T17:38:50.646" v="39" actId="2696"/>
        <pc:sldMkLst>
          <pc:docMk/>
          <pc:sldMk cId="421622308" sldId="366"/>
        </pc:sldMkLst>
      </pc:sldChg>
      <pc:sldChg chg="del">
        <pc:chgData name="Toby Donaldson" userId="2e6e5431-bb17-4c41-9985-d39c50d83c73" providerId="ADAL" clId="{3BD5420F-8264-4A74-AD01-AFEC2C384065}" dt="2024-11-02T17:38:50.646" v="39" actId="2696"/>
        <pc:sldMkLst>
          <pc:docMk/>
          <pc:sldMk cId="1753056197" sldId="367"/>
        </pc:sldMkLst>
      </pc:sldChg>
      <pc:sldChg chg="del">
        <pc:chgData name="Toby Donaldson" userId="2e6e5431-bb17-4c41-9985-d39c50d83c73" providerId="ADAL" clId="{3BD5420F-8264-4A74-AD01-AFEC2C384065}" dt="2024-11-02T17:38:50.646" v="39" actId="2696"/>
        <pc:sldMkLst>
          <pc:docMk/>
          <pc:sldMk cId="231730313" sldId="368"/>
        </pc:sldMkLst>
      </pc:sldChg>
      <pc:sldChg chg="del">
        <pc:chgData name="Toby Donaldson" userId="2e6e5431-bb17-4c41-9985-d39c50d83c73" providerId="ADAL" clId="{3BD5420F-8264-4A74-AD01-AFEC2C384065}" dt="2024-11-02T17:38:50.646" v="39" actId="2696"/>
        <pc:sldMkLst>
          <pc:docMk/>
          <pc:sldMk cId="3115980825" sldId="369"/>
        </pc:sldMkLst>
      </pc:sldChg>
      <pc:sldChg chg="del">
        <pc:chgData name="Toby Donaldson" userId="2e6e5431-bb17-4c41-9985-d39c50d83c73" providerId="ADAL" clId="{3BD5420F-8264-4A74-AD01-AFEC2C384065}" dt="2024-11-02T17:38:50.646" v="39" actId="2696"/>
        <pc:sldMkLst>
          <pc:docMk/>
          <pc:sldMk cId="2110725605" sldId="370"/>
        </pc:sldMkLst>
      </pc:sldChg>
      <pc:sldChg chg="del">
        <pc:chgData name="Toby Donaldson" userId="2e6e5431-bb17-4c41-9985-d39c50d83c73" providerId="ADAL" clId="{3BD5420F-8264-4A74-AD01-AFEC2C384065}" dt="2024-11-02T17:38:50.646" v="39" actId="2696"/>
        <pc:sldMkLst>
          <pc:docMk/>
          <pc:sldMk cId="1183669396" sldId="371"/>
        </pc:sldMkLst>
      </pc:sldChg>
    </pc:docChg>
  </pc:docChgLst>
  <pc:docChgLst>
    <pc:chgData name="Toby Donaldson" userId="2e6e5431-bb17-4c41-9985-d39c50d83c73" providerId="ADAL" clId="{104E910F-6058-B84E-85A6-5EABE2992E76}"/>
    <pc:docChg chg="undo redo custSel addSld modSld sldOrd addSection delSection modSection">
      <pc:chgData name="Toby Donaldson" userId="2e6e5431-bb17-4c41-9985-d39c50d83c73" providerId="ADAL" clId="{104E910F-6058-B84E-85A6-5EABE2992E76}" dt="2024-11-13T00:00:45.231" v="7052" actId="20577"/>
      <pc:docMkLst>
        <pc:docMk/>
      </pc:docMkLst>
      <pc:sldChg chg="modSp mod">
        <pc:chgData name="Toby Donaldson" userId="2e6e5431-bb17-4c41-9985-d39c50d83c73" providerId="ADAL" clId="{104E910F-6058-B84E-85A6-5EABE2992E76}" dt="2024-11-12T23:58:33.925" v="7047" actId="313"/>
        <pc:sldMkLst>
          <pc:docMk/>
          <pc:sldMk cId="3108921986" sldId="297"/>
        </pc:sldMkLst>
      </pc:sldChg>
      <pc:sldChg chg="delSp modSp add mod">
        <pc:chgData name="Toby Donaldson" userId="2e6e5431-bb17-4c41-9985-d39c50d83c73" providerId="ADAL" clId="{104E910F-6058-B84E-85A6-5EABE2992E76}" dt="2024-11-12T02:52:48.019" v="101" actId="207"/>
        <pc:sldMkLst>
          <pc:docMk/>
          <pc:sldMk cId="1162034591" sldId="374"/>
        </pc:sldMkLst>
      </pc:sldChg>
      <pc:sldChg chg="modSp add mod">
        <pc:chgData name="Toby Donaldson" userId="2e6e5431-bb17-4c41-9985-d39c50d83c73" providerId="ADAL" clId="{104E910F-6058-B84E-85A6-5EABE2992E76}" dt="2024-11-12T02:54:39.110" v="131" actId="20577"/>
        <pc:sldMkLst>
          <pc:docMk/>
          <pc:sldMk cId="3872114948" sldId="375"/>
        </pc:sldMkLst>
      </pc:sldChg>
      <pc:sldChg chg="addSp modSp add mod">
        <pc:chgData name="Toby Donaldson" userId="2e6e5431-bb17-4c41-9985-d39c50d83c73" providerId="ADAL" clId="{104E910F-6058-B84E-85A6-5EABE2992E76}" dt="2024-11-13T00:00:19.438" v="7049" actId="1076"/>
        <pc:sldMkLst>
          <pc:docMk/>
          <pc:sldMk cId="2307807174" sldId="376"/>
        </pc:sldMkLst>
      </pc:sldChg>
      <pc:sldChg chg="delSp modSp add mod">
        <pc:chgData name="Toby Donaldson" userId="2e6e5431-bb17-4c41-9985-d39c50d83c73" providerId="ADAL" clId="{104E910F-6058-B84E-85A6-5EABE2992E76}" dt="2024-11-12T03:15:57.589" v="647" actId="20577"/>
        <pc:sldMkLst>
          <pc:docMk/>
          <pc:sldMk cId="329957749" sldId="377"/>
        </pc:sldMkLst>
      </pc:sldChg>
      <pc:sldChg chg="addSp modSp add mod">
        <pc:chgData name="Toby Donaldson" userId="2e6e5431-bb17-4c41-9985-d39c50d83c73" providerId="ADAL" clId="{104E910F-6058-B84E-85A6-5EABE2992E76}" dt="2024-11-12T03:31:07.601" v="1151" actId="313"/>
        <pc:sldMkLst>
          <pc:docMk/>
          <pc:sldMk cId="2668762976" sldId="378"/>
        </pc:sldMkLst>
      </pc:sldChg>
      <pc:sldChg chg="addSp delSp modSp add mod">
        <pc:chgData name="Toby Donaldson" userId="2e6e5431-bb17-4c41-9985-d39c50d83c73" providerId="ADAL" clId="{104E910F-6058-B84E-85A6-5EABE2992E76}" dt="2024-11-12T03:34:35.980" v="1382" actId="1076"/>
        <pc:sldMkLst>
          <pc:docMk/>
          <pc:sldMk cId="2192649226" sldId="379"/>
        </pc:sldMkLst>
      </pc:sldChg>
      <pc:sldChg chg="modSp add mod">
        <pc:chgData name="Toby Donaldson" userId="2e6e5431-bb17-4c41-9985-d39c50d83c73" providerId="ADAL" clId="{104E910F-6058-B84E-85A6-5EABE2992E76}" dt="2024-11-12T03:58:44.479" v="2198" actId="207"/>
        <pc:sldMkLst>
          <pc:docMk/>
          <pc:sldMk cId="916349276" sldId="380"/>
        </pc:sldMkLst>
      </pc:sldChg>
      <pc:sldChg chg="modSp add mod">
        <pc:chgData name="Toby Donaldson" userId="2e6e5431-bb17-4c41-9985-d39c50d83c73" providerId="ADAL" clId="{104E910F-6058-B84E-85A6-5EABE2992E76}" dt="2024-11-12T03:57:19.171" v="2192" actId="207"/>
        <pc:sldMkLst>
          <pc:docMk/>
          <pc:sldMk cId="1889743009" sldId="381"/>
        </pc:sldMkLst>
      </pc:sldChg>
      <pc:sldChg chg="modSp add mod">
        <pc:chgData name="Toby Donaldson" userId="2e6e5431-bb17-4c41-9985-d39c50d83c73" providerId="ADAL" clId="{104E910F-6058-B84E-85A6-5EABE2992E76}" dt="2024-11-12T03:47:03.098" v="1818" actId="313"/>
        <pc:sldMkLst>
          <pc:docMk/>
          <pc:sldMk cId="1617323450" sldId="382"/>
        </pc:sldMkLst>
      </pc:sldChg>
      <pc:sldChg chg="modSp add mod ord">
        <pc:chgData name="Toby Donaldson" userId="2e6e5431-bb17-4c41-9985-d39c50d83c73" providerId="ADAL" clId="{104E910F-6058-B84E-85A6-5EABE2992E76}" dt="2024-11-12T03:58:16.221" v="2196" actId="20578"/>
        <pc:sldMkLst>
          <pc:docMk/>
          <pc:sldMk cId="2176652831" sldId="383"/>
        </pc:sldMkLst>
      </pc:sldChg>
      <pc:sldChg chg="addSp modSp add mod ord">
        <pc:chgData name="Toby Donaldson" userId="2e6e5431-bb17-4c41-9985-d39c50d83c73" providerId="ADAL" clId="{104E910F-6058-B84E-85A6-5EABE2992E76}" dt="2024-11-13T00:00:45.231" v="7052" actId="20577"/>
        <pc:sldMkLst>
          <pc:docMk/>
          <pc:sldMk cId="1703714514" sldId="384"/>
        </pc:sldMkLst>
      </pc:sldChg>
      <pc:sldChg chg="modSp add mod">
        <pc:chgData name="Toby Donaldson" userId="2e6e5431-bb17-4c41-9985-d39c50d83c73" providerId="ADAL" clId="{104E910F-6058-B84E-85A6-5EABE2992E76}" dt="2024-11-12T04:02:54.439" v="2315" actId="1076"/>
        <pc:sldMkLst>
          <pc:docMk/>
          <pc:sldMk cId="586481752" sldId="385"/>
        </pc:sldMkLst>
      </pc:sldChg>
      <pc:sldChg chg="modSp add mod">
        <pc:chgData name="Toby Donaldson" userId="2e6e5431-bb17-4c41-9985-d39c50d83c73" providerId="ADAL" clId="{104E910F-6058-B84E-85A6-5EABE2992E76}" dt="2024-11-12T04:07:37.721" v="2472" actId="1076"/>
        <pc:sldMkLst>
          <pc:docMk/>
          <pc:sldMk cId="2807038965" sldId="386"/>
        </pc:sldMkLst>
      </pc:sldChg>
      <pc:sldChg chg="addSp modSp add mod">
        <pc:chgData name="Toby Donaldson" userId="2e6e5431-bb17-4c41-9985-d39c50d83c73" providerId="ADAL" clId="{104E910F-6058-B84E-85A6-5EABE2992E76}" dt="2024-11-12T04:17:59.201" v="3046" actId="1076"/>
        <pc:sldMkLst>
          <pc:docMk/>
          <pc:sldMk cId="392166506" sldId="387"/>
        </pc:sldMkLst>
      </pc:sldChg>
      <pc:sldChg chg="addSp modSp add mod">
        <pc:chgData name="Toby Donaldson" userId="2e6e5431-bb17-4c41-9985-d39c50d83c73" providerId="ADAL" clId="{104E910F-6058-B84E-85A6-5EABE2992E76}" dt="2024-11-12T23:49:58.962" v="7033" actId="20577"/>
        <pc:sldMkLst>
          <pc:docMk/>
          <pc:sldMk cId="2192686135" sldId="388"/>
        </pc:sldMkLst>
      </pc:sldChg>
      <pc:sldChg chg="addSp delSp modSp add mod">
        <pc:chgData name="Toby Donaldson" userId="2e6e5431-bb17-4c41-9985-d39c50d83c73" providerId="ADAL" clId="{104E910F-6058-B84E-85A6-5EABE2992E76}" dt="2024-11-12T04:38:07.082" v="4022" actId="21"/>
        <pc:sldMkLst>
          <pc:docMk/>
          <pc:sldMk cId="1266760611" sldId="389"/>
        </pc:sldMkLst>
      </pc:sldChg>
      <pc:sldChg chg="addSp delSp modSp add mod">
        <pc:chgData name="Toby Donaldson" userId="2e6e5431-bb17-4c41-9985-d39c50d83c73" providerId="ADAL" clId="{104E910F-6058-B84E-85A6-5EABE2992E76}" dt="2024-11-12T04:37:59.840" v="4020" actId="21"/>
        <pc:sldMkLst>
          <pc:docMk/>
          <pc:sldMk cId="145693054" sldId="390"/>
        </pc:sldMkLst>
      </pc:sldChg>
      <pc:sldChg chg="addSp delSp modSp add mod">
        <pc:chgData name="Toby Donaldson" userId="2e6e5431-bb17-4c41-9985-d39c50d83c73" providerId="ADAL" clId="{104E910F-6058-B84E-85A6-5EABE2992E76}" dt="2024-11-12T04:37:55.942" v="4019" actId="21"/>
        <pc:sldMkLst>
          <pc:docMk/>
          <pc:sldMk cId="1521158521" sldId="391"/>
        </pc:sldMkLst>
      </pc:sldChg>
      <pc:sldChg chg="addSp delSp modSp add mod">
        <pc:chgData name="Toby Donaldson" userId="2e6e5431-bb17-4c41-9985-d39c50d83c73" providerId="ADAL" clId="{104E910F-6058-B84E-85A6-5EABE2992E76}" dt="2024-11-12T23:50:33.103" v="7035" actId="14100"/>
        <pc:sldMkLst>
          <pc:docMk/>
          <pc:sldMk cId="1483271642" sldId="392"/>
        </pc:sldMkLst>
      </pc:sldChg>
      <pc:sldChg chg="addSp delSp modSp add mod">
        <pc:chgData name="Toby Donaldson" userId="2e6e5431-bb17-4c41-9985-d39c50d83c73" providerId="ADAL" clId="{104E910F-6058-B84E-85A6-5EABE2992E76}" dt="2024-11-12T04:39:28.775" v="4161" actId="20577"/>
        <pc:sldMkLst>
          <pc:docMk/>
          <pc:sldMk cId="3446351697" sldId="393"/>
        </pc:sldMkLst>
      </pc:sldChg>
      <pc:sldChg chg="addSp delSp modSp add mod">
        <pc:chgData name="Toby Donaldson" userId="2e6e5431-bb17-4c41-9985-d39c50d83c73" providerId="ADAL" clId="{104E910F-6058-B84E-85A6-5EABE2992E76}" dt="2024-11-12T23:53:04.393" v="7043" actId="207"/>
        <pc:sldMkLst>
          <pc:docMk/>
          <pc:sldMk cId="2889113382" sldId="394"/>
        </pc:sldMkLst>
      </pc:sldChg>
      <pc:sldChg chg="addSp delSp modSp add mod">
        <pc:chgData name="Toby Donaldson" userId="2e6e5431-bb17-4c41-9985-d39c50d83c73" providerId="ADAL" clId="{104E910F-6058-B84E-85A6-5EABE2992E76}" dt="2024-11-12T04:56:19.071" v="4929" actId="5793"/>
        <pc:sldMkLst>
          <pc:docMk/>
          <pc:sldMk cId="750629644" sldId="395"/>
        </pc:sldMkLst>
      </pc:sldChg>
      <pc:sldChg chg="addSp delSp modSp add mod">
        <pc:chgData name="Toby Donaldson" userId="2e6e5431-bb17-4c41-9985-d39c50d83c73" providerId="ADAL" clId="{104E910F-6058-B84E-85A6-5EABE2992E76}" dt="2024-11-12T21:33:26.986" v="5060" actId="1076"/>
        <pc:sldMkLst>
          <pc:docMk/>
          <pc:sldMk cId="67320005" sldId="396"/>
        </pc:sldMkLst>
      </pc:sldChg>
      <pc:sldChg chg="addSp delSp modSp add mod">
        <pc:chgData name="Toby Donaldson" userId="2e6e5431-bb17-4c41-9985-d39c50d83c73" providerId="ADAL" clId="{104E910F-6058-B84E-85A6-5EABE2992E76}" dt="2024-11-12T21:53:25.180" v="5897" actId="21"/>
        <pc:sldMkLst>
          <pc:docMk/>
          <pc:sldMk cId="3753928923" sldId="397"/>
        </pc:sldMkLst>
      </pc:sldChg>
      <pc:sldChg chg="addSp delSp modSp add mod">
        <pc:chgData name="Toby Donaldson" userId="2e6e5431-bb17-4c41-9985-d39c50d83c73" providerId="ADAL" clId="{104E910F-6058-B84E-85A6-5EABE2992E76}" dt="2024-11-12T21:54:37.959" v="5961" actId="20577"/>
        <pc:sldMkLst>
          <pc:docMk/>
          <pc:sldMk cId="2435781492" sldId="398"/>
        </pc:sldMkLst>
      </pc:sldChg>
      <pc:sldChg chg="addSp delSp modSp add mod">
        <pc:chgData name="Toby Donaldson" userId="2e6e5431-bb17-4c41-9985-d39c50d83c73" providerId="ADAL" clId="{104E910F-6058-B84E-85A6-5EABE2992E76}" dt="2024-11-12T21:54:56.428" v="5965" actId="1076"/>
        <pc:sldMkLst>
          <pc:docMk/>
          <pc:sldMk cId="2870848995" sldId="399"/>
        </pc:sldMkLst>
      </pc:sldChg>
      <pc:sldChg chg="addSp delSp modSp add mod">
        <pc:chgData name="Toby Donaldson" userId="2e6e5431-bb17-4c41-9985-d39c50d83c73" providerId="ADAL" clId="{104E910F-6058-B84E-85A6-5EABE2992E76}" dt="2024-11-12T23:51:38.089" v="7038" actId="207"/>
        <pc:sldMkLst>
          <pc:docMk/>
          <pc:sldMk cId="511488615" sldId="400"/>
        </pc:sldMkLst>
      </pc:sldChg>
      <pc:sldChg chg="addSp delSp modSp add mod ord">
        <pc:chgData name="Toby Donaldson" userId="2e6e5431-bb17-4c41-9985-d39c50d83c73" providerId="ADAL" clId="{104E910F-6058-B84E-85A6-5EABE2992E76}" dt="2024-11-12T22:18:05.739" v="6832" actId="21"/>
        <pc:sldMkLst>
          <pc:docMk/>
          <pc:sldMk cId="142309767" sldId="401"/>
        </pc:sldMkLst>
      </pc:sldChg>
      <pc:sldChg chg="addSp delSp modSp add mod">
        <pc:chgData name="Toby Donaldson" userId="2e6e5431-bb17-4c41-9985-d39c50d83c73" providerId="ADAL" clId="{104E910F-6058-B84E-85A6-5EABE2992E76}" dt="2024-11-12T23:52:25.365" v="7039" actId="21"/>
        <pc:sldMkLst>
          <pc:docMk/>
          <pc:sldMk cId="4262481010" sldId="402"/>
        </pc:sldMkLst>
      </pc:sldChg>
      <pc:sldChg chg="addSp delSp modSp add mod">
        <pc:chgData name="Toby Donaldson" userId="2e6e5431-bb17-4c41-9985-d39c50d83c73" providerId="ADAL" clId="{104E910F-6058-B84E-85A6-5EABE2992E76}" dt="2024-11-12T22:23:52.240" v="7028" actId="2711"/>
        <pc:sldMkLst>
          <pc:docMk/>
          <pc:sldMk cId="1759866411" sldId="403"/>
        </pc:sldMkLst>
      </pc:sldChg>
      <pc:sldChg chg="add">
        <pc:chgData name="Toby Donaldson" userId="2e6e5431-bb17-4c41-9985-d39c50d83c73" providerId="ADAL" clId="{104E910F-6058-B84E-85A6-5EABE2992E76}" dt="2024-11-12T23:51:25.164" v="7036" actId="2890"/>
        <pc:sldMkLst>
          <pc:docMk/>
          <pc:sldMk cId="3713464181" sldId="404"/>
        </pc:sldMkLst>
      </pc:sldChg>
    </pc:docChg>
  </pc:docChgLst>
  <pc:docChgLst>
    <pc:chgData name="Toby Donaldson" userId="2e6e5431-bb17-4c41-9985-d39c50d83c73" providerId="ADAL" clId="{20086F44-729C-4D12-B1C6-A34D923A4F13}"/>
    <pc:docChg chg="undo redo custSel addSld delSld modSld sldOrd addSection delSection modSection">
      <pc:chgData name="Toby Donaldson" userId="2e6e5431-bb17-4c41-9985-d39c50d83c73" providerId="ADAL" clId="{20086F44-729C-4D12-B1C6-A34D923A4F13}" dt="2024-10-08T21:34:45.504" v="8046" actId="11529"/>
      <pc:docMkLst>
        <pc:docMk/>
      </pc:docMkLst>
      <pc:sldChg chg="addSp delSp modSp mod">
        <pc:chgData name="Toby Donaldson" userId="2e6e5431-bb17-4c41-9985-d39c50d83c73" providerId="ADAL" clId="{20086F44-729C-4D12-B1C6-A34D923A4F13}" dt="2024-10-03T21:37:41.706" v="53" actId="1076"/>
        <pc:sldMkLst>
          <pc:docMk/>
          <pc:sldMk cId="3113156551" sldId="256"/>
        </pc:sldMkLst>
      </pc:sldChg>
      <pc:sldChg chg="addSp delSp modSp mod">
        <pc:chgData name="Toby Donaldson" userId="2e6e5431-bb17-4c41-9985-d39c50d83c73" providerId="ADAL" clId="{20086F44-729C-4D12-B1C6-A34D923A4F13}" dt="2024-10-03T21:51:28.719" v="347" actId="207"/>
        <pc:sldMkLst>
          <pc:docMk/>
          <pc:sldMk cId="3108921986" sldId="297"/>
        </pc:sldMkLst>
      </pc:sldChg>
      <pc:sldChg chg="modSp add mod">
        <pc:chgData name="Toby Donaldson" userId="2e6e5431-bb17-4c41-9985-d39c50d83c73" providerId="ADAL" clId="{20086F44-729C-4D12-B1C6-A34D923A4F13}" dt="2024-10-03T22:05:02.082" v="419" actId="207"/>
        <pc:sldMkLst>
          <pc:docMk/>
          <pc:sldMk cId="169709043" sldId="298"/>
        </pc:sldMkLst>
      </pc:sldChg>
      <pc:sldChg chg="del">
        <pc:chgData name="Toby Donaldson" userId="2e6e5431-bb17-4c41-9985-d39c50d83c73" providerId="ADAL" clId="{20086F44-729C-4D12-B1C6-A34D923A4F13}" dt="2024-10-03T21:37:54.868" v="54" actId="47"/>
        <pc:sldMkLst>
          <pc:docMk/>
          <pc:sldMk cId="2811805653" sldId="298"/>
        </pc:sldMkLst>
      </pc:sldChg>
      <pc:sldChg chg="delSp modSp add mod">
        <pc:chgData name="Toby Donaldson" userId="2e6e5431-bb17-4c41-9985-d39c50d83c73" providerId="ADAL" clId="{20086F44-729C-4D12-B1C6-A34D923A4F13}" dt="2024-10-03T21:57:14.713" v="357" actId="207"/>
        <pc:sldMkLst>
          <pc:docMk/>
          <pc:sldMk cId="3016795140" sldId="299"/>
        </pc:sldMkLst>
      </pc:sldChg>
      <pc:sldChg chg="del">
        <pc:chgData name="Toby Donaldson" userId="2e6e5431-bb17-4c41-9985-d39c50d83c73" providerId="ADAL" clId="{20086F44-729C-4D12-B1C6-A34D923A4F13}" dt="2024-10-03T21:37:54.868" v="54" actId="47"/>
        <pc:sldMkLst>
          <pc:docMk/>
          <pc:sldMk cId="3119060891" sldId="299"/>
        </pc:sldMkLst>
      </pc:sldChg>
      <pc:sldChg chg="del">
        <pc:chgData name="Toby Donaldson" userId="2e6e5431-bb17-4c41-9985-d39c50d83c73" providerId="ADAL" clId="{20086F44-729C-4D12-B1C6-A34D923A4F13}" dt="2024-10-03T21:37:54.868" v="54" actId="47"/>
        <pc:sldMkLst>
          <pc:docMk/>
          <pc:sldMk cId="1760604349" sldId="300"/>
        </pc:sldMkLst>
      </pc:sldChg>
      <pc:sldChg chg="addSp modSp add mod">
        <pc:chgData name="Toby Donaldson" userId="2e6e5431-bb17-4c41-9985-d39c50d83c73" providerId="ADAL" clId="{20086F44-729C-4D12-B1C6-A34D923A4F13}" dt="2024-10-03T21:57:26.717" v="358"/>
        <pc:sldMkLst>
          <pc:docMk/>
          <pc:sldMk cId="2815964907" sldId="300"/>
        </pc:sldMkLst>
      </pc:sldChg>
      <pc:sldChg chg="delSp modSp add mod">
        <pc:chgData name="Toby Donaldson" userId="2e6e5431-bb17-4c41-9985-d39c50d83c73" providerId="ADAL" clId="{20086F44-729C-4D12-B1C6-A34D923A4F13}" dt="2024-10-03T21:58:21.278" v="367" actId="21"/>
        <pc:sldMkLst>
          <pc:docMk/>
          <pc:sldMk cId="2175829944" sldId="301"/>
        </pc:sldMkLst>
      </pc:sldChg>
      <pc:sldChg chg="del">
        <pc:chgData name="Toby Donaldson" userId="2e6e5431-bb17-4c41-9985-d39c50d83c73" providerId="ADAL" clId="{20086F44-729C-4D12-B1C6-A34D923A4F13}" dt="2024-10-03T21:37:54.868" v="54" actId="47"/>
        <pc:sldMkLst>
          <pc:docMk/>
          <pc:sldMk cId="3412806536" sldId="301"/>
        </pc:sldMkLst>
      </pc:sldChg>
      <pc:sldChg chg="modSp add mod">
        <pc:chgData name="Toby Donaldson" userId="2e6e5431-bb17-4c41-9985-d39c50d83c73" providerId="ADAL" clId="{20086F44-729C-4D12-B1C6-A34D923A4F13}" dt="2024-10-03T21:57:41.353" v="360" actId="20577"/>
        <pc:sldMkLst>
          <pc:docMk/>
          <pc:sldMk cId="972195058" sldId="302"/>
        </pc:sldMkLst>
      </pc:sldChg>
      <pc:sldChg chg="del">
        <pc:chgData name="Toby Donaldson" userId="2e6e5431-bb17-4c41-9985-d39c50d83c73" providerId="ADAL" clId="{20086F44-729C-4D12-B1C6-A34D923A4F13}" dt="2024-10-03T21:37:54.868" v="54" actId="47"/>
        <pc:sldMkLst>
          <pc:docMk/>
          <pc:sldMk cId="1732205588" sldId="302"/>
        </pc:sldMkLst>
      </pc:sldChg>
      <pc:sldChg chg="modSp add del mod">
        <pc:chgData name="Toby Donaldson" userId="2e6e5431-bb17-4c41-9985-d39c50d83c73" providerId="ADAL" clId="{20086F44-729C-4D12-B1C6-A34D923A4F13}" dt="2024-10-03T22:03:09.409" v="396" actId="2696"/>
        <pc:sldMkLst>
          <pc:docMk/>
          <pc:sldMk cId="2087402192" sldId="303"/>
        </pc:sldMkLst>
      </pc:sldChg>
      <pc:sldChg chg="del">
        <pc:chgData name="Toby Donaldson" userId="2e6e5431-bb17-4c41-9985-d39c50d83c73" providerId="ADAL" clId="{20086F44-729C-4D12-B1C6-A34D923A4F13}" dt="2024-10-03T21:37:54.868" v="54" actId="47"/>
        <pc:sldMkLst>
          <pc:docMk/>
          <pc:sldMk cId="4097905578" sldId="303"/>
        </pc:sldMkLst>
      </pc:sldChg>
      <pc:sldChg chg="del">
        <pc:chgData name="Toby Donaldson" userId="2e6e5431-bb17-4c41-9985-d39c50d83c73" providerId="ADAL" clId="{20086F44-729C-4D12-B1C6-A34D923A4F13}" dt="2024-10-03T21:37:54.868" v="54" actId="47"/>
        <pc:sldMkLst>
          <pc:docMk/>
          <pc:sldMk cId="2732166047" sldId="304"/>
        </pc:sldMkLst>
      </pc:sldChg>
      <pc:sldChg chg="addSp delSp modSp add mod">
        <pc:chgData name="Toby Donaldson" userId="2e6e5431-bb17-4c41-9985-d39c50d83c73" providerId="ADAL" clId="{20086F44-729C-4D12-B1C6-A34D923A4F13}" dt="2024-10-03T21:59:58.465" v="376" actId="21"/>
        <pc:sldMkLst>
          <pc:docMk/>
          <pc:sldMk cId="3323907594" sldId="304"/>
        </pc:sldMkLst>
      </pc:sldChg>
      <pc:sldChg chg="del">
        <pc:chgData name="Toby Donaldson" userId="2e6e5431-bb17-4c41-9985-d39c50d83c73" providerId="ADAL" clId="{20086F44-729C-4D12-B1C6-A34D923A4F13}" dt="2024-10-03T21:37:54.868" v="54" actId="47"/>
        <pc:sldMkLst>
          <pc:docMk/>
          <pc:sldMk cId="683567091" sldId="305"/>
        </pc:sldMkLst>
      </pc:sldChg>
      <pc:sldChg chg="modSp add mod">
        <pc:chgData name="Toby Donaldson" userId="2e6e5431-bb17-4c41-9985-d39c50d83c73" providerId="ADAL" clId="{20086F44-729C-4D12-B1C6-A34D923A4F13}" dt="2024-10-03T22:00:54.763" v="383"/>
        <pc:sldMkLst>
          <pc:docMk/>
          <pc:sldMk cId="3242673173" sldId="305"/>
        </pc:sldMkLst>
      </pc:sldChg>
      <pc:sldChg chg="modSp add mod">
        <pc:chgData name="Toby Donaldson" userId="2e6e5431-bb17-4c41-9985-d39c50d83c73" providerId="ADAL" clId="{20086F44-729C-4D12-B1C6-A34D923A4F13}" dt="2024-10-03T22:01:09.016" v="385" actId="20577"/>
        <pc:sldMkLst>
          <pc:docMk/>
          <pc:sldMk cId="521494747" sldId="306"/>
        </pc:sldMkLst>
      </pc:sldChg>
      <pc:sldChg chg="del">
        <pc:chgData name="Toby Donaldson" userId="2e6e5431-bb17-4c41-9985-d39c50d83c73" providerId="ADAL" clId="{20086F44-729C-4D12-B1C6-A34D923A4F13}" dt="2024-10-03T21:37:54.868" v="54" actId="47"/>
        <pc:sldMkLst>
          <pc:docMk/>
          <pc:sldMk cId="3573607454" sldId="306"/>
        </pc:sldMkLst>
      </pc:sldChg>
      <pc:sldChg chg="modSp add del mod">
        <pc:chgData name="Toby Donaldson" userId="2e6e5431-bb17-4c41-9985-d39c50d83c73" providerId="ADAL" clId="{20086F44-729C-4D12-B1C6-A34D923A4F13}" dt="2024-10-03T22:03:30.142" v="397" actId="2696"/>
        <pc:sldMkLst>
          <pc:docMk/>
          <pc:sldMk cId="1567350618" sldId="307"/>
        </pc:sldMkLst>
      </pc:sldChg>
      <pc:sldChg chg="del">
        <pc:chgData name="Toby Donaldson" userId="2e6e5431-bb17-4c41-9985-d39c50d83c73" providerId="ADAL" clId="{20086F44-729C-4D12-B1C6-A34D923A4F13}" dt="2024-10-03T21:37:54.868" v="54" actId="47"/>
        <pc:sldMkLst>
          <pc:docMk/>
          <pc:sldMk cId="2872453283" sldId="307"/>
        </pc:sldMkLst>
      </pc:sldChg>
      <pc:sldChg chg="modSp add mod">
        <pc:chgData name="Toby Donaldson" userId="2e6e5431-bb17-4c41-9985-d39c50d83c73" providerId="ADAL" clId="{20086F44-729C-4D12-B1C6-A34D923A4F13}" dt="2024-10-03T22:03:57.355" v="400" actId="20577"/>
        <pc:sldMkLst>
          <pc:docMk/>
          <pc:sldMk cId="4062493392" sldId="307"/>
        </pc:sldMkLst>
      </pc:sldChg>
      <pc:sldChg chg="modSp add mod">
        <pc:chgData name="Toby Donaldson" userId="2e6e5431-bb17-4c41-9985-d39c50d83c73" providerId="ADAL" clId="{20086F44-729C-4D12-B1C6-A34D923A4F13}" dt="2024-10-03T22:04:07.393" v="402" actId="20577"/>
        <pc:sldMkLst>
          <pc:docMk/>
          <pc:sldMk cId="98537914" sldId="308"/>
        </pc:sldMkLst>
      </pc:sldChg>
      <pc:sldChg chg="modSp add del mod">
        <pc:chgData name="Toby Donaldson" userId="2e6e5431-bb17-4c41-9985-d39c50d83c73" providerId="ADAL" clId="{20086F44-729C-4D12-B1C6-A34D923A4F13}" dt="2024-10-03T22:03:33.626" v="398" actId="2696"/>
        <pc:sldMkLst>
          <pc:docMk/>
          <pc:sldMk cId="881788143" sldId="308"/>
        </pc:sldMkLst>
      </pc:sldChg>
      <pc:sldChg chg="add del">
        <pc:chgData name="Toby Donaldson" userId="2e6e5431-bb17-4c41-9985-d39c50d83c73" providerId="ADAL" clId="{20086F44-729C-4D12-B1C6-A34D923A4F13}" dt="2024-10-03T22:02:41.696" v="392" actId="2696"/>
        <pc:sldMkLst>
          <pc:docMk/>
          <pc:sldMk cId="67683111" sldId="309"/>
        </pc:sldMkLst>
      </pc:sldChg>
      <pc:sldChg chg="modSp add mod">
        <pc:chgData name="Toby Donaldson" userId="2e6e5431-bb17-4c41-9985-d39c50d83c73" providerId="ADAL" clId="{20086F44-729C-4D12-B1C6-A34D923A4F13}" dt="2024-10-03T22:04:19.626" v="404" actId="20577"/>
        <pc:sldMkLst>
          <pc:docMk/>
          <pc:sldMk cId="3679140938" sldId="309"/>
        </pc:sldMkLst>
      </pc:sldChg>
      <pc:sldChg chg="del">
        <pc:chgData name="Toby Donaldson" userId="2e6e5431-bb17-4c41-9985-d39c50d83c73" providerId="ADAL" clId="{20086F44-729C-4D12-B1C6-A34D923A4F13}" dt="2024-10-03T21:37:54.868" v="54" actId="47"/>
        <pc:sldMkLst>
          <pc:docMk/>
          <pc:sldMk cId="1882997732" sldId="310"/>
        </pc:sldMkLst>
      </pc:sldChg>
      <pc:sldChg chg="modSp add mod">
        <pc:chgData name="Toby Donaldson" userId="2e6e5431-bb17-4c41-9985-d39c50d83c73" providerId="ADAL" clId="{20086F44-729C-4D12-B1C6-A34D923A4F13}" dt="2024-10-03T22:05:24.639" v="421" actId="20577"/>
        <pc:sldMkLst>
          <pc:docMk/>
          <pc:sldMk cId="2657520401" sldId="310"/>
        </pc:sldMkLst>
      </pc:sldChg>
      <pc:sldChg chg="modSp add mod">
        <pc:chgData name="Toby Donaldson" userId="2e6e5431-bb17-4c41-9985-d39c50d83c73" providerId="ADAL" clId="{20086F44-729C-4D12-B1C6-A34D923A4F13}" dt="2024-10-03T22:06:41.125" v="423" actId="20577"/>
        <pc:sldMkLst>
          <pc:docMk/>
          <pc:sldMk cId="3744931505" sldId="311"/>
        </pc:sldMkLst>
      </pc:sldChg>
      <pc:sldChg chg="del">
        <pc:chgData name="Toby Donaldson" userId="2e6e5431-bb17-4c41-9985-d39c50d83c73" providerId="ADAL" clId="{20086F44-729C-4D12-B1C6-A34D923A4F13}" dt="2024-10-03T21:37:54.868" v="54" actId="47"/>
        <pc:sldMkLst>
          <pc:docMk/>
          <pc:sldMk cId="3944662364" sldId="311"/>
        </pc:sldMkLst>
      </pc:sldChg>
      <pc:sldChg chg="del">
        <pc:chgData name="Toby Donaldson" userId="2e6e5431-bb17-4c41-9985-d39c50d83c73" providerId="ADAL" clId="{20086F44-729C-4D12-B1C6-A34D923A4F13}" dt="2024-10-03T21:37:54.868" v="54" actId="47"/>
        <pc:sldMkLst>
          <pc:docMk/>
          <pc:sldMk cId="2209025065" sldId="312"/>
        </pc:sldMkLst>
      </pc:sldChg>
      <pc:sldChg chg="modSp add mod">
        <pc:chgData name="Toby Donaldson" userId="2e6e5431-bb17-4c41-9985-d39c50d83c73" providerId="ADAL" clId="{20086F44-729C-4D12-B1C6-A34D923A4F13}" dt="2024-10-03T22:06:48.001" v="425" actId="20577"/>
        <pc:sldMkLst>
          <pc:docMk/>
          <pc:sldMk cId="3207964120" sldId="312"/>
        </pc:sldMkLst>
      </pc:sldChg>
      <pc:sldChg chg="del">
        <pc:chgData name="Toby Donaldson" userId="2e6e5431-bb17-4c41-9985-d39c50d83c73" providerId="ADAL" clId="{20086F44-729C-4D12-B1C6-A34D923A4F13}" dt="2024-10-03T21:37:54.868" v="54" actId="47"/>
        <pc:sldMkLst>
          <pc:docMk/>
          <pc:sldMk cId="2701333559" sldId="313"/>
        </pc:sldMkLst>
      </pc:sldChg>
      <pc:sldChg chg="new del">
        <pc:chgData name="Toby Donaldson" userId="2e6e5431-bb17-4c41-9985-d39c50d83c73" providerId="ADAL" clId="{20086F44-729C-4D12-B1C6-A34D923A4F13}" dt="2024-10-03T22:06:59.462" v="428" actId="2696"/>
        <pc:sldMkLst>
          <pc:docMk/>
          <pc:sldMk cId="3692616815" sldId="313"/>
        </pc:sldMkLst>
      </pc:sldChg>
      <pc:sldChg chg="del">
        <pc:chgData name="Toby Donaldson" userId="2e6e5431-bb17-4c41-9985-d39c50d83c73" providerId="ADAL" clId="{20086F44-729C-4D12-B1C6-A34D923A4F13}" dt="2024-10-03T21:37:54.868" v="54" actId="47"/>
        <pc:sldMkLst>
          <pc:docMk/>
          <pc:sldMk cId="3461131009" sldId="314"/>
        </pc:sldMkLst>
      </pc:sldChg>
      <pc:sldChg chg="addSp delSp modSp add mod">
        <pc:chgData name="Toby Donaldson" userId="2e6e5431-bb17-4c41-9985-d39c50d83c73" providerId="ADAL" clId="{20086F44-729C-4D12-B1C6-A34D923A4F13}" dt="2024-10-03T23:23:41.659" v="651" actId="20577"/>
        <pc:sldMkLst>
          <pc:docMk/>
          <pc:sldMk cId="3982967344" sldId="314"/>
        </pc:sldMkLst>
      </pc:sldChg>
      <pc:sldChg chg="delSp modSp add mod ord">
        <pc:chgData name="Toby Donaldson" userId="2e6e5431-bb17-4c41-9985-d39c50d83c73" providerId="ADAL" clId="{20086F44-729C-4D12-B1C6-A34D923A4F13}" dt="2024-10-03T23:23:23.811" v="648"/>
        <pc:sldMkLst>
          <pc:docMk/>
          <pc:sldMk cId="2206724113" sldId="315"/>
        </pc:sldMkLst>
      </pc:sldChg>
      <pc:sldChg chg="del">
        <pc:chgData name="Toby Donaldson" userId="2e6e5431-bb17-4c41-9985-d39c50d83c73" providerId="ADAL" clId="{20086F44-729C-4D12-B1C6-A34D923A4F13}" dt="2024-10-03T21:37:54.868" v="54" actId="47"/>
        <pc:sldMkLst>
          <pc:docMk/>
          <pc:sldMk cId="2266552019" sldId="315"/>
        </pc:sldMkLst>
      </pc:sldChg>
      <pc:sldChg chg="del">
        <pc:chgData name="Toby Donaldson" userId="2e6e5431-bb17-4c41-9985-d39c50d83c73" providerId="ADAL" clId="{20086F44-729C-4D12-B1C6-A34D923A4F13}" dt="2024-10-03T21:37:54.868" v="54" actId="47"/>
        <pc:sldMkLst>
          <pc:docMk/>
          <pc:sldMk cId="3858326061" sldId="316"/>
        </pc:sldMkLst>
      </pc:sldChg>
      <pc:sldChg chg="add">
        <pc:chgData name="Toby Donaldson" userId="2e6e5431-bb17-4c41-9985-d39c50d83c73" providerId="ADAL" clId="{20086F44-729C-4D12-B1C6-A34D923A4F13}" dt="2024-10-03T23:23:32.398" v="649" actId="2890"/>
        <pc:sldMkLst>
          <pc:docMk/>
          <pc:sldMk cId="4046174309" sldId="316"/>
        </pc:sldMkLst>
      </pc:sldChg>
      <pc:sldChg chg="modSp add mod ord">
        <pc:chgData name="Toby Donaldson" userId="2e6e5431-bb17-4c41-9985-d39c50d83c73" providerId="ADAL" clId="{20086F44-729C-4D12-B1C6-A34D923A4F13}" dt="2024-10-03T23:27:34.397" v="887" actId="20577"/>
        <pc:sldMkLst>
          <pc:docMk/>
          <pc:sldMk cId="2317714996" sldId="317"/>
        </pc:sldMkLst>
      </pc:sldChg>
      <pc:sldChg chg="del">
        <pc:chgData name="Toby Donaldson" userId="2e6e5431-bb17-4c41-9985-d39c50d83c73" providerId="ADAL" clId="{20086F44-729C-4D12-B1C6-A34D923A4F13}" dt="2024-10-03T21:37:54.868" v="54" actId="47"/>
        <pc:sldMkLst>
          <pc:docMk/>
          <pc:sldMk cId="3248521206" sldId="317"/>
        </pc:sldMkLst>
      </pc:sldChg>
      <pc:sldChg chg="del">
        <pc:chgData name="Toby Donaldson" userId="2e6e5431-bb17-4c41-9985-d39c50d83c73" providerId="ADAL" clId="{20086F44-729C-4D12-B1C6-A34D923A4F13}" dt="2024-10-03T21:37:54.868" v="54" actId="47"/>
        <pc:sldMkLst>
          <pc:docMk/>
          <pc:sldMk cId="249145512" sldId="318"/>
        </pc:sldMkLst>
      </pc:sldChg>
      <pc:sldChg chg="delSp modSp add mod">
        <pc:chgData name="Toby Donaldson" userId="2e6e5431-bb17-4c41-9985-d39c50d83c73" providerId="ADAL" clId="{20086F44-729C-4D12-B1C6-A34D923A4F13}" dt="2024-10-03T23:30:14.219" v="1044" actId="207"/>
        <pc:sldMkLst>
          <pc:docMk/>
          <pc:sldMk cId="1531055308" sldId="318"/>
        </pc:sldMkLst>
      </pc:sldChg>
      <pc:sldChg chg="new del">
        <pc:chgData name="Toby Donaldson" userId="2e6e5431-bb17-4c41-9985-d39c50d83c73" providerId="ADAL" clId="{20086F44-729C-4D12-B1C6-A34D923A4F13}" dt="2024-10-03T23:26:46.701" v="797" actId="2696"/>
        <pc:sldMkLst>
          <pc:docMk/>
          <pc:sldMk cId="4142395185" sldId="318"/>
        </pc:sldMkLst>
      </pc:sldChg>
      <pc:sldChg chg="del">
        <pc:chgData name="Toby Donaldson" userId="2e6e5431-bb17-4c41-9985-d39c50d83c73" providerId="ADAL" clId="{20086F44-729C-4D12-B1C6-A34D923A4F13}" dt="2024-10-03T21:37:54.868" v="54" actId="47"/>
        <pc:sldMkLst>
          <pc:docMk/>
          <pc:sldMk cId="4252038421" sldId="319"/>
        </pc:sldMkLst>
      </pc:sldChg>
      <pc:sldChg chg="modSp add mod">
        <pc:chgData name="Toby Donaldson" userId="2e6e5431-bb17-4c41-9985-d39c50d83c73" providerId="ADAL" clId="{20086F44-729C-4D12-B1C6-A34D923A4F13}" dt="2024-10-03T23:30:55.876" v="1057" actId="20577"/>
        <pc:sldMkLst>
          <pc:docMk/>
          <pc:sldMk cId="4273788612" sldId="319"/>
        </pc:sldMkLst>
      </pc:sldChg>
      <pc:sldChg chg="del">
        <pc:chgData name="Toby Donaldson" userId="2e6e5431-bb17-4c41-9985-d39c50d83c73" providerId="ADAL" clId="{20086F44-729C-4D12-B1C6-A34D923A4F13}" dt="2024-10-03T21:37:54.868" v="54" actId="47"/>
        <pc:sldMkLst>
          <pc:docMk/>
          <pc:sldMk cId="288943026" sldId="320"/>
        </pc:sldMkLst>
      </pc:sldChg>
      <pc:sldChg chg="modSp add mod">
        <pc:chgData name="Toby Donaldson" userId="2e6e5431-bb17-4c41-9985-d39c50d83c73" providerId="ADAL" clId="{20086F44-729C-4D12-B1C6-A34D923A4F13}" dt="2024-10-03T23:32:27.092" v="1117"/>
        <pc:sldMkLst>
          <pc:docMk/>
          <pc:sldMk cId="2942349654" sldId="320"/>
        </pc:sldMkLst>
      </pc:sldChg>
      <pc:sldChg chg="del">
        <pc:chgData name="Toby Donaldson" userId="2e6e5431-bb17-4c41-9985-d39c50d83c73" providerId="ADAL" clId="{20086F44-729C-4D12-B1C6-A34D923A4F13}" dt="2024-10-03T21:37:54.868" v="54" actId="47"/>
        <pc:sldMkLst>
          <pc:docMk/>
          <pc:sldMk cId="1396177901" sldId="321"/>
        </pc:sldMkLst>
      </pc:sldChg>
      <pc:sldChg chg="modSp add mod">
        <pc:chgData name="Toby Donaldson" userId="2e6e5431-bb17-4c41-9985-d39c50d83c73" providerId="ADAL" clId="{20086F44-729C-4D12-B1C6-A34D923A4F13}" dt="2024-10-03T23:34:47.165" v="1157" actId="20577"/>
        <pc:sldMkLst>
          <pc:docMk/>
          <pc:sldMk cId="3803866199" sldId="321"/>
        </pc:sldMkLst>
      </pc:sldChg>
      <pc:sldChg chg="del">
        <pc:chgData name="Toby Donaldson" userId="2e6e5431-bb17-4c41-9985-d39c50d83c73" providerId="ADAL" clId="{20086F44-729C-4D12-B1C6-A34D923A4F13}" dt="2024-10-03T21:37:54.868" v="54" actId="47"/>
        <pc:sldMkLst>
          <pc:docMk/>
          <pc:sldMk cId="1990104137" sldId="322"/>
        </pc:sldMkLst>
      </pc:sldChg>
      <pc:sldChg chg="modSp add mod">
        <pc:chgData name="Toby Donaldson" userId="2e6e5431-bb17-4c41-9985-d39c50d83c73" providerId="ADAL" clId="{20086F44-729C-4D12-B1C6-A34D923A4F13}" dt="2024-10-03T23:36:56.254" v="1220" actId="313"/>
        <pc:sldMkLst>
          <pc:docMk/>
          <pc:sldMk cId="3735376480" sldId="322"/>
        </pc:sldMkLst>
      </pc:sldChg>
      <pc:sldChg chg="del">
        <pc:chgData name="Toby Donaldson" userId="2e6e5431-bb17-4c41-9985-d39c50d83c73" providerId="ADAL" clId="{20086F44-729C-4D12-B1C6-A34D923A4F13}" dt="2024-10-03T21:37:54.868" v="54" actId="47"/>
        <pc:sldMkLst>
          <pc:docMk/>
          <pc:sldMk cId="2358446259" sldId="323"/>
        </pc:sldMkLst>
      </pc:sldChg>
      <pc:sldChg chg="modSp add mod">
        <pc:chgData name="Toby Donaldson" userId="2e6e5431-bb17-4c41-9985-d39c50d83c73" providerId="ADAL" clId="{20086F44-729C-4D12-B1C6-A34D923A4F13}" dt="2024-10-03T23:38:51.814" v="1303" actId="1076"/>
        <pc:sldMkLst>
          <pc:docMk/>
          <pc:sldMk cId="2878214079" sldId="323"/>
        </pc:sldMkLst>
      </pc:sldChg>
      <pc:sldChg chg="del">
        <pc:chgData name="Toby Donaldson" userId="2e6e5431-bb17-4c41-9985-d39c50d83c73" providerId="ADAL" clId="{20086F44-729C-4D12-B1C6-A34D923A4F13}" dt="2024-10-03T21:37:54.868" v="54" actId="47"/>
        <pc:sldMkLst>
          <pc:docMk/>
          <pc:sldMk cId="1092517109" sldId="324"/>
        </pc:sldMkLst>
      </pc:sldChg>
      <pc:sldChg chg="addSp modSp add mod">
        <pc:chgData name="Toby Donaldson" userId="2e6e5431-bb17-4c41-9985-d39c50d83c73" providerId="ADAL" clId="{20086F44-729C-4D12-B1C6-A34D923A4F13}" dt="2024-10-03T23:41:44.460" v="1518" actId="113"/>
        <pc:sldMkLst>
          <pc:docMk/>
          <pc:sldMk cId="3212215102" sldId="324"/>
        </pc:sldMkLst>
      </pc:sldChg>
      <pc:sldChg chg="del">
        <pc:chgData name="Toby Donaldson" userId="2e6e5431-bb17-4c41-9985-d39c50d83c73" providerId="ADAL" clId="{20086F44-729C-4D12-B1C6-A34D923A4F13}" dt="2024-10-03T21:37:54.868" v="54" actId="47"/>
        <pc:sldMkLst>
          <pc:docMk/>
          <pc:sldMk cId="2215848448" sldId="325"/>
        </pc:sldMkLst>
      </pc:sldChg>
      <pc:sldChg chg="addSp modSp mod">
        <pc:chgData name="Toby Donaldson" userId="2e6e5431-bb17-4c41-9985-d39c50d83c73" providerId="ADAL" clId="{20086F44-729C-4D12-B1C6-A34D923A4F13}" dt="2024-10-03T23:45:17.791" v="1650" actId="207"/>
        <pc:sldMkLst>
          <pc:docMk/>
          <pc:sldMk cId="3902963989" sldId="325"/>
        </pc:sldMkLst>
      </pc:sldChg>
      <pc:sldChg chg="del">
        <pc:chgData name="Toby Donaldson" userId="2e6e5431-bb17-4c41-9985-d39c50d83c73" providerId="ADAL" clId="{20086F44-729C-4D12-B1C6-A34D923A4F13}" dt="2024-10-03T21:37:54.868" v="54" actId="47"/>
        <pc:sldMkLst>
          <pc:docMk/>
          <pc:sldMk cId="1270752324" sldId="326"/>
        </pc:sldMkLst>
      </pc:sldChg>
      <pc:sldChg chg="addSp delSp modSp add mod">
        <pc:chgData name="Toby Donaldson" userId="2e6e5431-bb17-4c41-9985-d39c50d83c73" providerId="ADAL" clId="{20086F44-729C-4D12-B1C6-A34D923A4F13}" dt="2024-10-03T23:45:39.643" v="1653" actId="207"/>
        <pc:sldMkLst>
          <pc:docMk/>
          <pc:sldMk cId="3995934686" sldId="326"/>
        </pc:sldMkLst>
      </pc:sldChg>
      <pc:sldChg chg="addSp delSp modSp add mod ord">
        <pc:chgData name="Toby Donaldson" userId="2e6e5431-bb17-4c41-9985-d39c50d83c73" providerId="ADAL" clId="{20086F44-729C-4D12-B1C6-A34D923A4F13}" dt="2024-10-03T23:59:16.729" v="1979" actId="114"/>
        <pc:sldMkLst>
          <pc:docMk/>
          <pc:sldMk cId="3331836019" sldId="327"/>
        </pc:sldMkLst>
      </pc:sldChg>
      <pc:sldChg chg="del">
        <pc:chgData name="Toby Donaldson" userId="2e6e5431-bb17-4c41-9985-d39c50d83c73" providerId="ADAL" clId="{20086F44-729C-4D12-B1C6-A34D923A4F13}" dt="2024-10-03T21:37:54.868" v="54" actId="47"/>
        <pc:sldMkLst>
          <pc:docMk/>
          <pc:sldMk cId="3374951965" sldId="327"/>
        </pc:sldMkLst>
      </pc:sldChg>
      <pc:sldChg chg="del">
        <pc:chgData name="Toby Donaldson" userId="2e6e5431-bb17-4c41-9985-d39c50d83c73" providerId="ADAL" clId="{20086F44-729C-4D12-B1C6-A34D923A4F13}" dt="2024-10-03T21:37:54.868" v="54" actId="47"/>
        <pc:sldMkLst>
          <pc:docMk/>
          <pc:sldMk cId="2375367705" sldId="328"/>
        </pc:sldMkLst>
      </pc:sldChg>
      <pc:sldChg chg="modSp add mod">
        <pc:chgData name="Toby Donaldson" userId="2e6e5431-bb17-4c41-9985-d39c50d83c73" providerId="ADAL" clId="{20086F44-729C-4D12-B1C6-A34D923A4F13}" dt="2024-10-03T23:59:22.380" v="1980" actId="114"/>
        <pc:sldMkLst>
          <pc:docMk/>
          <pc:sldMk cId="3488065849" sldId="328"/>
        </pc:sldMkLst>
      </pc:sldChg>
      <pc:sldChg chg="modSp add mod ord">
        <pc:chgData name="Toby Donaldson" userId="2e6e5431-bb17-4c41-9985-d39c50d83c73" providerId="ADAL" clId="{20086F44-729C-4D12-B1C6-A34D923A4F13}" dt="2024-10-04T00:02:07.481" v="2075" actId="20577"/>
        <pc:sldMkLst>
          <pc:docMk/>
          <pc:sldMk cId="2059733870" sldId="329"/>
        </pc:sldMkLst>
      </pc:sldChg>
      <pc:sldChg chg="del">
        <pc:chgData name="Toby Donaldson" userId="2e6e5431-bb17-4c41-9985-d39c50d83c73" providerId="ADAL" clId="{20086F44-729C-4D12-B1C6-A34D923A4F13}" dt="2024-10-03T21:37:54.868" v="54" actId="47"/>
        <pc:sldMkLst>
          <pc:docMk/>
          <pc:sldMk cId="3076077529" sldId="329"/>
        </pc:sldMkLst>
      </pc:sldChg>
      <pc:sldChg chg="del">
        <pc:chgData name="Toby Donaldson" userId="2e6e5431-bb17-4c41-9985-d39c50d83c73" providerId="ADAL" clId="{20086F44-729C-4D12-B1C6-A34D923A4F13}" dt="2024-10-03T21:37:54.868" v="54" actId="47"/>
        <pc:sldMkLst>
          <pc:docMk/>
          <pc:sldMk cId="1630335454" sldId="330"/>
        </pc:sldMkLst>
      </pc:sldChg>
      <pc:sldChg chg="modSp add mod">
        <pc:chgData name="Toby Donaldson" userId="2e6e5431-bb17-4c41-9985-d39c50d83c73" providerId="ADAL" clId="{20086F44-729C-4D12-B1C6-A34D923A4F13}" dt="2024-10-04T00:03:29.895" v="2139" actId="313"/>
        <pc:sldMkLst>
          <pc:docMk/>
          <pc:sldMk cId="2454781990" sldId="330"/>
        </pc:sldMkLst>
      </pc:sldChg>
      <pc:sldChg chg="del">
        <pc:chgData name="Toby Donaldson" userId="2e6e5431-bb17-4c41-9985-d39c50d83c73" providerId="ADAL" clId="{20086F44-729C-4D12-B1C6-A34D923A4F13}" dt="2024-10-03T21:37:54.868" v="54" actId="47"/>
        <pc:sldMkLst>
          <pc:docMk/>
          <pc:sldMk cId="519914869" sldId="331"/>
        </pc:sldMkLst>
      </pc:sldChg>
      <pc:sldChg chg="delSp modSp add mod">
        <pc:chgData name="Toby Donaldson" userId="2e6e5431-bb17-4c41-9985-d39c50d83c73" providerId="ADAL" clId="{20086F44-729C-4D12-B1C6-A34D923A4F13}" dt="2024-10-04T04:10:54.197" v="2418" actId="113"/>
        <pc:sldMkLst>
          <pc:docMk/>
          <pc:sldMk cId="3107842778" sldId="331"/>
        </pc:sldMkLst>
      </pc:sldChg>
      <pc:sldChg chg="addSp delSp modSp add mod ord">
        <pc:chgData name="Toby Donaldson" userId="2e6e5431-bb17-4c41-9985-d39c50d83c73" providerId="ADAL" clId="{20086F44-729C-4D12-B1C6-A34D923A4F13}" dt="2024-10-04T04:22:50.682" v="2989" actId="313"/>
        <pc:sldMkLst>
          <pc:docMk/>
          <pc:sldMk cId="825497567" sldId="332"/>
        </pc:sldMkLst>
      </pc:sldChg>
      <pc:sldChg chg="del">
        <pc:chgData name="Toby Donaldson" userId="2e6e5431-bb17-4c41-9985-d39c50d83c73" providerId="ADAL" clId="{20086F44-729C-4D12-B1C6-A34D923A4F13}" dt="2024-10-03T21:37:54.868" v="54" actId="47"/>
        <pc:sldMkLst>
          <pc:docMk/>
          <pc:sldMk cId="2849956798" sldId="332"/>
        </pc:sldMkLst>
      </pc:sldChg>
      <pc:sldChg chg="del">
        <pc:chgData name="Toby Donaldson" userId="2e6e5431-bb17-4c41-9985-d39c50d83c73" providerId="ADAL" clId="{20086F44-729C-4D12-B1C6-A34D923A4F13}" dt="2024-10-03T21:37:54.868" v="54" actId="47"/>
        <pc:sldMkLst>
          <pc:docMk/>
          <pc:sldMk cId="3967795402" sldId="333"/>
        </pc:sldMkLst>
      </pc:sldChg>
      <pc:sldChg chg="modSp add mod ord">
        <pc:chgData name="Toby Donaldson" userId="2e6e5431-bb17-4c41-9985-d39c50d83c73" providerId="ADAL" clId="{20086F44-729C-4D12-B1C6-A34D923A4F13}" dt="2024-10-04T04:23:34.569" v="3030" actId="20577"/>
        <pc:sldMkLst>
          <pc:docMk/>
          <pc:sldMk cId="4071468877" sldId="333"/>
        </pc:sldMkLst>
      </pc:sldChg>
      <pc:sldChg chg="del">
        <pc:chgData name="Toby Donaldson" userId="2e6e5431-bb17-4c41-9985-d39c50d83c73" providerId="ADAL" clId="{20086F44-729C-4D12-B1C6-A34D923A4F13}" dt="2024-10-03T21:37:54.868" v="54" actId="47"/>
        <pc:sldMkLst>
          <pc:docMk/>
          <pc:sldMk cId="2618373808" sldId="334"/>
        </pc:sldMkLst>
      </pc:sldChg>
      <pc:sldChg chg="modSp add mod ord">
        <pc:chgData name="Toby Donaldson" userId="2e6e5431-bb17-4c41-9985-d39c50d83c73" providerId="ADAL" clId="{20086F44-729C-4D12-B1C6-A34D923A4F13}" dt="2024-10-04T04:22:44.052" v="2985" actId="313"/>
        <pc:sldMkLst>
          <pc:docMk/>
          <pc:sldMk cId="3885508006" sldId="334"/>
        </pc:sldMkLst>
      </pc:sldChg>
      <pc:sldChg chg="delSp modSp add mod ord">
        <pc:chgData name="Toby Donaldson" userId="2e6e5431-bb17-4c41-9985-d39c50d83c73" providerId="ADAL" clId="{20086F44-729C-4D12-B1C6-A34D923A4F13}" dt="2024-10-06T20:48:50.334" v="3190" actId="113"/>
        <pc:sldMkLst>
          <pc:docMk/>
          <pc:sldMk cId="1720491985" sldId="335"/>
        </pc:sldMkLst>
      </pc:sldChg>
      <pc:sldChg chg="del">
        <pc:chgData name="Toby Donaldson" userId="2e6e5431-bb17-4c41-9985-d39c50d83c73" providerId="ADAL" clId="{20086F44-729C-4D12-B1C6-A34D923A4F13}" dt="2024-10-03T21:37:54.868" v="54" actId="47"/>
        <pc:sldMkLst>
          <pc:docMk/>
          <pc:sldMk cId="2716633986" sldId="335"/>
        </pc:sldMkLst>
      </pc:sldChg>
      <pc:sldChg chg="del">
        <pc:chgData name="Toby Donaldson" userId="2e6e5431-bb17-4c41-9985-d39c50d83c73" providerId="ADAL" clId="{20086F44-729C-4D12-B1C6-A34D923A4F13}" dt="2024-10-03T21:37:54.868" v="54" actId="47"/>
        <pc:sldMkLst>
          <pc:docMk/>
          <pc:sldMk cId="1424474129" sldId="336"/>
        </pc:sldMkLst>
      </pc:sldChg>
      <pc:sldChg chg="addSp modSp add mod">
        <pc:chgData name="Toby Donaldson" userId="2e6e5431-bb17-4c41-9985-d39c50d83c73" providerId="ADAL" clId="{20086F44-729C-4D12-B1C6-A34D923A4F13}" dt="2024-10-06T20:50:02.842" v="3264" actId="1076"/>
        <pc:sldMkLst>
          <pc:docMk/>
          <pc:sldMk cId="1702262640" sldId="336"/>
        </pc:sldMkLst>
      </pc:sldChg>
      <pc:sldChg chg="addSp modSp add mod">
        <pc:chgData name="Toby Donaldson" userId="2e6e5431-bb17-4c41-9985-d39c50d83c73" providerId="ADAL" clId="{20086F44-729C-4D12-B1C6-A34D923A4F13}" dt="2024-10-06T20:51:36.591" v="3356" actId="14100"/>
        <pc:sldMkLst>
          <pc:docMk/>
          <pc:sldMk cId="1996348735" sldId="337"/>
        </pc:sldMkLst>
      </pc:sldChg>
      <pc:sldChg chg="del">
        <pc:chgData name="Toby Donaldson" userId="2e6e5431-bb17-4c41-9985-d39c50d83c73" providerId="ADAL" clId="{20086F44-729C-4D12-B1C6-A34D923A4F13}" dt="2024-10-03T21:37:54.868" v="54" actId="47"/>
        <pc:sldMkLst>
          <pc:docMk/>
          <pc:sldMk cId="3046212211" sldId="337"/>
        </pc:sldMkLst>
      </pc:sldChg>
      <pc:sldChg chg="del">
        <pc:chgData name="Toby Donaldson" userId="2e6e5431-bb17-4c41-9985-d39c50d83c73" providerId="ADAL" clId="{20086F44-729C-4D12-B1C6-A34D923A4F13}" dt="2024-10-03T21:37:54.868" v="54" actId="47"/>
        <pc:sldMkLst>
          <pc:docMk/>
          <pc:sldMk cId="2280668604" sldId="338"/>
        </pc:sldMkLst>
      </pc:sldChg>
      <pc:sldChg chg="modSp add mod">
        <pc:chgData name="Toby Donaldson" userId="2e6e5431-bb17-4c41-9985-d39c50d83c73" providerId="ADAL" clId="{20086F44-729C-4D12-B1C6-A34D923A4F13}" dt="2024-10-06T20:51:47.755" v="3359" actId="14100"/>
        <pc:sldMkLst>
          <pc:docMk/>
          <pc:sldMk cId="2623435609" sldId="338"/>
        </pc:sldMkLst>
      </pc:sldChg>
      <pc:sldChg chg="modSp add mod">
        <pc:chgData name="Toby Donaldson" userId="2e6e5431-bb17-4c41-9985-d39c50d83c73" providerId="ADAL" clId="{20086F44-729C-4D12-B1C6-A34D923A4F13}" dt="2024-10-06T20:51:59.739" v="3362" actId="14100"/>
        <pc:sldMkLst>
          <pc:docMk/>
          <pc:sldMk cId="1038925990" sldId="339"/>
        </pc:sldMkLst>
      </pc:sldChg>
      <pc:sldChg chg="del">
        <pc:chgData name="Toby Donaldson" userId="2e6e5431-bb17-4c41-9985-d39c50d83c73" providerId="ADAL" clId="{20086F44-729C-4D12-B1C6-A34D923A4F13}" dt="2024-10-03T21:37:54.868" v="54" actId="47"/>
        <pc:sldMkLst>
          <pc:docMk/>
          <pc:sldMk cId="1310673805" sldId="339"/>
        </pc:sldMkLst>
      </pc:sldChg>
      <pc:sldChg chg="del">
        <pc:chgData name="Toby Donaldson" userId="2e6e5431-bb17-4c41-9985-d39c50d83c73" providerId="ADAL" clId="{20086F44-729C-4D12-B1C6-A34D923A4F13}" dt="2024-10-03T21:37:54.868" v="54" actId="47"/>
        <pc:sldMkLst>
          <pc:docMk/>
          <pc:sldMk cId="2203291535" sldId="340"/>
        </pc:sldMkLst>
      </pc:sldChg>
      <pc:sldChg chg="modSp add mod">
        <pc:chgData name="Toby Donaldson" userId="2e6e5431-bb17-4c41-9985-d39c50d83c73" providerId="ADAL" clId="{20086F44-729C-4D12-B1C6-A34D923A4F13}" dt="2024-10-06T20:52:12.110" v="3365" actId="14100"/>
        <pc:sldMkLst>
          <pc:docMk/>
          <pc:sldMk cId="2898579699" sldId="340"/>
        </pc:sldMkLst>
      </pc:sldChg>
      <pc:sldChg chg="del">
        <pc:chgData name="Toby Donaldson" userId="2e6e5431-bb17-4c41-9985-d39c50d83c73" providerId="ADAL" clId="{20086F44-729C-4D12-B1C6-A34D923A4F13}" dt="2024-10-03T21:37:54.868" v="54" actId="47"/>
        <pc:sldMkLst>
          <pc:docMk/>
          <pc:sldMk cId="3386612823" sldId="341"/>
        </pc:sldMkLst>
      </pc:sldChg>
      <pc:sldChg chg="delSp modSp add mod">
        <pc:chgData name="Toby Donaldson" userId="2e6e5431-bb17-4c41-9985-d39c50d83c73" providerId="ADAL" clId="{20086F44-729C-4D12-B1C6-A34D923A4F13}" dt="2024-10-06T20:53:07.173" v="3466" actId="21"/>
        <pc:sldMkLst>
          <pc:docMk/>
          <pc:sldMk cId="4014983717" sldId="341"/>
        </pc:sldMkLst>
      </pc:sldChg>
      <pc:sldChg chg="del">
        <pc:chgData name="Toby Donaldson" userId="2e6e5431-bb17-4c41-9985-d39c50d83c73" providerId="ADAL" clId="{20086F44-729C-4D12-B1C6-A34D923A4F13}" dt="2024-10-03T21:37:54.868" v="54" actId="47"/>
        <pc:sldMkLst>
          <pc:docMk/>
          <pc:sldMk cId="1534370893" sldId="342"/>
        </pc:sldMkLst>
      </pc:sldChg>
      <pc:sldChg chg="delSp modSp add del mod">
        <pc:chgData name="Toby Donaldson" userId="2e6e5431-bb17-4c41-9985-d39c50d83c73" providerId="ADAL" clId="{20086F44-729C-4D12-B1C6-A34D923A4F13}" dt="2024-10-06T20:55:01.748" v="3552" actId="2696"/>
        <pc:sldMkLst>
          <pc:docMk/>
          <pc:sldMk cId="3749231992" sldId="342"/>
        </pc:sldMkLst>
      </pc:sldChg>
      <pc:sldChg chg="del">
        <pc:chgData name="Toby Donaldson" userId="2e6e5431-bb17-4c41-9985-d39c50d83c73" providerId="ADAL" clId="{20086F44-729C-4D12-B1C6-A34D923A4F13}" dt="2024-10-03T21:37:54.868" v="54" actId="47"/>
        <pc:sldMkLst>
          <pc:docMk/>
          <pc:sldMk cId="1866605820" sldId="343"/>
        </pc:sldMkLst>
      </pc:sldChg>
      <pc:sldChg chg="addSp delSp modSp add mod">
        <pc:chgData name="Toby Donaldson" userId="2e6e5431-bb17-4c41-9985-d39c50d83c73" providerId="ADAL" clId="{20086F44-729C-4D12-B1C6-A34D923A4F13}" dt="2024-10-06T21:34:12.401" v="5247" actId="20577"/>
        <pc:sldMkLst>
          <pc:docMk/>
          <pc:sldMk cId="3285907966" sldId="343"/>
        </pc:sldMkLst>
      </pc:sldChg>
      <pc:sldChg chg="addSp modSp add mod">
        <pc:chgData name="Toby Donaldson" userId="2e6e5431-bb17-4c41-9985-d39c50d83c73" providerId="ADAL" clId="{20086F44-729C-4D12-B1C6-A34D923A4F13}" dt="2024-10-06T21:34:23.159" v="5248" actId="20577"/>
        <pc:sldMkLst>
          <pc:docMk/>
          <pc:sldMk cId="41229538" sldId="344"/>
        </pc:sldMkLst>
      </pc:sldChg>
      <pc:sldChg chg="del">
        <pc:chgData name="Toby Donaldson" userId="2e6e5431-bb17-4c41-9985-d39c50d83c73" providerId="ADAL" clId="{20086F44-729C-4D12-B1C6-A34D923A4F13}" dt="2024-10-03T21:37:54.868" v="54" actId="47"/>
        <pc:sldMkLst>
          <pc:docMk/>
          <pc:sldMk cId="3473259547" sldId="344"/>
        </pc:sldMkLst>
      </pc:sldChg>
      <pc:sldChg chg="modSp add mod">
        <pc:chgData name="Toby Donaldson" userId="2e6e5431-bb17-4c41-9985-d39c50d83c73" providerId="ADAL" clId="{20086F44-729C-4D12-B1C6-A34D923A4F13}" dt="2024-10-06T21:34:27.971" v="5249" actId="20577"/>
        <pc:sldMkLst>
          <pc:docMk/>
          <pc:sldMk cId="1057551346" sldId="345"/>
        </pc:sldMkLst>
      </pc:sldChg>
      <pc:sldChg chg="del">
        <pc:chgData name="Toby Donaldson" userId="2e6e5431-bb17-4c41-9985-d39c50d83c73" providerId="ADAL" clId="{20086F44-729C-4D12-B1C6-A34D923A4F13}" dt="2024-10-03T21:37:54.868" v="54" actId="47"/>
        <pc:sldMkLst>
          <pc:docMk/>
          <pc:sldMk cId="3515138058" sldId="345"/>
        </pc:sldMkLst>
      </pc:sldChg>
      <pc:sldChg chg="addSp modSp add mod">
        <pc:chgData name="Toby Donaldson" userId="2e6e5431-bb17-4c41-9985-d39c50d83c73" providerId="ADAL" clId="{20086F44-729C-4D12-B1C6-A34D923A4F13}" dt="2024-10-06T21:34:32.412" v="5250" actId="20577"/>
        <pc:sldMkLst>
          <pc:docMk/>
          <pc:sldMk cId="4044506947" sldId="346"/>
        </pc:sldMkLst>
      </pc:sldChg>
      <pc:sldChg chg="delSp modSp add mod">
        <pc:chgData name="Toby Donaldson" userId="2e6e5431-bb17-4c41-9985-d39c50d83c73" providerId="ADAL" clId="{20086F44-729C-4D12-B1C6-A34D923A4F13}" dt="2024-10-06T21:34:36.798" v="5251" actId="20577"/>
        <pc:sldMkLst>
          <pc:docMk/>
          <pc:sldMk cId="2657708492" sldId="347"/>
        </pc:sldMkLst>
      </pc:sldChg>
      <pc:sldChg chg="delSp modSp add mod">
        <pc:chgData name="Toby Donaldson" userId="2e6e5431-bb17-4c41-9985-d39c50d83c73" providerId="ADAL" clId="{20086F44-729C-4D12-B1C6-A34D923A4F13}" dt="2024-10-06T21:34:43.057" v="5252" actId="20577"/>
        <pc:sldMkLst>
          <pc:docMk/>
          <pc:sldMk cId="689492062" sldId="348"/>
        </pc:sldMkLst>
      </pc:sldChg>
      <pc:sldChg chg="modSp add mod">
        <pc:chgData name="Toby Donaldson" userId="2e6e5431-bb17-4c41-9985-d39c50d83c73" providerId="ADAL" clId="{20086F44-729C-4D12-B1C6-A34D923A4F13}" dt="2024-10-06T21:34:46.204" v="5253" actId="20577"/>
        <pc:sldMkLst>
          <pc:docMk/>
          <pc:sldMk cId="1214199312" sldId="349"/>
        </pc:sldMkLst>
      </pc:sldChg>
      <pc:sldChg chg="addSp modSp add mod ord">
        <pc:chgData name="Toby Donaldson" userId="2e6e5431-bb17-4c41-9985-d39c50d83c73" providerId="ADAL" clId="{20086F44-729C-4D12-B1C6-A34D923A4F13}" dt="2024-10-06T21:34:50.953" v="5254" actId="20577"/>
        <pc:sldMkLst>
          <pc:docMk/>
          <pc:sldMk cId="894663321" sldId="350"/>
        </pc:sldMkLst>
      </pc:sldChg>
      <pc:sldChg chg="delSp modSp add mod">
        <pc:chgData name="Toby Donaldson" userId="2e6e5431-bb17-4c41-9985-d39c50d83c73" providerId="ADAL" clId="{20086F44-729C-4D12-B1C6-A34D923A4F13}" dt="2024-10-06T21:06:01.160" v="4348" actId="14100"/>
        <pc:sldMkLst>
          <pc:docMk/>
          <pc:sldMk cId="237995310" sldId="351"/>
        </pc:sldMkLst>
      </pc:sldChg>
      <pc:sldChg chg="addSp modSp add mod">
        <pc:chgData name="Toby Donaldson" userId="2e6e5431-bb17-4c41-9985-d39c50d83c73" providerId="ADAL" clId="{20086F44-729C-4D12-B1C6-A34D923A4F13}" dt="2024-10-06T21:06:42.716" v="4358" actId="1076"/>
        <pc:sldMkLst>
          <pc:docMk/>
          <pc:sldMk cId="737578770" sldId="352"/>
        </pc:sldMkLst>
      </pc:sldChg>
      <pc:sldChg chg="addSp modSp add mod">
        <pc:chgData name="Toby Donaldson" userId="2e6e5431-bb17-4c41-9985-d39c50d83c73" providerId="ADAL" clId="{20086F44-729C-4D12-B1C6-A34D923A4F13}" dt="2024-10-06T21:08:01.134" v="4439" actId="11529"/>
        <pc:sldMkLst>
          <pc:docMk/>
          <pc:sldMk cId="3682672744" sldId="353"/>
        </pc:sldMkLst>
      </pc:sldChg>
      <pc:sldChg chg="addSp modSp add mod">
        <pc:chgData name="Toby Donaldson" userId="2e6e5431-bb17-4c41-9985-d39c50d83c73" providerId="ADAL" clId="{20086F44-729C-4D12-B1C6-A34D923A4F13}" dt="2024-10-06T21:08:53.985" v="4511" actId="14100"/>
        <pc:sldMkLst>
          <pc:docMk/>
          <pc:sldMk cId="538204599" sldId="354"/>
        </pc:sldMkLst>
      </pc:sldChg>
      <pc:sldChg chg="delSp modSp add mod">
        <pc:chgData name="Toby Donaldson" userId="2e6e5431-bb17-4c41-9985-d39c50d83c73" providerId="ADAL" clId="{20086F44-729C-4D12-B1C6-A34D923A4F13}" dt="2024-10-06T21:09:54.327" v="4557" actId="14100"/>
        <pc:sldMkLst>
          <pc:docMk/>
          <pc:sldMk cId="1123783993" sldId="355"/>
        </pc:sldMkLst>
      </pc:sldChg>
      <pc:sldChg chg="delSp modSp add mod">
        <pc:chgData name="Toby Donaldson" userId="2e6e5431-bb17-4c41-9985-d39c50d83c73" providerId="ADAL" clId="{20086F44-729C-4D12-B1C6-A34D923A4F13}" dt="2024-10-06T21:10:07.914" v="4560" actId="21"/>
        <pc:sldMkLst>
          <pc:docMk/>
          <pc:sldMk cId="1944055237" sldId="356"/>
        </pc:sldMkLst>
      </pc:sldChg>
      <pc:sldChg chg="delSp modSp add mod">
        <pc:chgData name="Toby Donaldson" userId="2e6e5431-bb17-4c41-9985-d39c50d83c73" providerId="ADAL" clId="{20086F44-729C-4D12-B1C6-A34D923A4F13}" dt="2024-10-06T21:18:35.079" v="4617" actId="313"/>
        <pc:sldMkLst>
          <pc:docMk/>
          <pc:sldMk cId="1723111724" sldId="357"/>
        </pc:sldMkLst>
      </pc:sldChg>
      <pc:sldChg chg="addSp delSp modSp add mod">
        <pc:chgData name="Toby Donaldson" userId="2e6e5431-bb17-4c41-9985-d39c50d83c73" providerId="ADAL" clId="{20086F44-729C-4D12-B1C6-A34D923A4F13}" dt="2024-10-06T21:22:27.235" v="4817" actId="21"/>
        <pc:sldMkLst>
          <pc:docMk/>
          <pc:sldMk cId="4001447535" sldId="358"/>
        </pc:sldMkLst>
      </pc:sldChg>
      <pc:sldChg chg="addSp delSp modSp add mod ord">
        <pc:chgData name="Toby Donaldson" userId="2e6e5431-bb17-4c41-9985-d39c50d83c73" providerId="ADAL" clId="{20086F44-729C-4D12-B1C6-A34D923A4F13}" dt="2024-10-06T21:41:37.221" v="5661" actId="1076"/>
        <pc:sldMkLst>
          <pc:docMk/>
          <pc:sldMk cId="479954462" sldId="359"/>
        </pc:sldMkLst>
      </pc:sldChg>
      <pc:sldChg chg="new del">
        <pc:chgData name="Toby Donaldson" userId="2e6e5431-bb17-4c41-9985-d39c50d83c73" providerId="ADAL" clId="{20086F44-729C-4D12-B1C6-A34D923A4F13}" dt="2024-10-06T21:23:52.302" v="4887" actId="2696"/>
        <pc:sldMkLst>
          <pc:docMk/>
          <pc:sldMk cId="2128688848" sldId="360"/>
        </pc:sldMkLst>
      </pc:sldChg>
      <pc:sldChg chg="add">
        <pc:chgData name="Toby Donaldson" userId="2e6e5431-bb17-4c41-9985-d39c50d83c73" providerId="ADAL" clId="{20086F44-729C-4D12-B1C6-A34D923A4F13}" dt="2024-10-06T21:23:42.646" v="4885" actId="2890"/>
        <pc:sldMkLst>
          <pc:docMk/>
          <pc:sldMk cId="1494824162" sldId="361"/>
        </pc:sldMkLst>
      </pc:sldChg>
      <pc:sldChg chg="addSp delSp modSp add mod">
        <pc:chgData name="Toby Donaldson" userId="2e6e5431-bb17-4c41-9985-d39c50d83c73" providerId="ADAL" clId="{20086F44-729C-4D12-B1C6-A34D923A4F13}" dt="2024-10-06T21:34:04.492" v="5246" actId="1076"/>
        <pc:sldMkLst>
          <pc:docMk/>
          <pc:sldMk cId="876541978" sldId="362"/>
        </pc:sldMkLst>
      </pc:sldChg>
      <pc:sldChg chg="add">
        <pc:chgData name="Toby Donaldson" userId="2e6e5431-bb17-4c41-9985-d39c50d83c73" providerId="ADAL" clId="{20086F44-729C-4D12-B1C6-A34D923A4F13}" dt="2024-10-06T21:35:18.892" v="5255" actId="2890"/>
        <pc:sldMkLst>
          <pc:docMk/>
          <pc:sldMk cId="1998224056" sldId="363"/>
        </pc:sldMkLst>
      </pc:sldChg>
      <pc:sldChg chg="addSp delSp modSp add mod">
        <pc:chgData name="Toby Donaldson" userId="2e6e5431-bb17-4c41-9985-d39c50d83c73" providerId="ADAL" clId="{20086F44-729C-4D12-B1C6-A34D923A4F13}" dt="2024-10-06T21:44:46.886" v="5903"/>
        <pc:sldMkLst>
          <pc:docMk/>
          <pc:sldMk cId="3804911334" sldId="364"/>
        </pc:sldMkLst>
      </pc:sldChg>
      <pc:sldChg chg="addSp modSp add mod">
        <pc:chgData name="Toby Donaldson" userId="2e6e5431-bb17-4c41-9985-d39c50d83c73" providerId="ADAL" clId="{20086F44-729C-4D12-B1C6-A34D923A4F13}" dt="2024-10-06T21:44:34.392" v="5901" actId="113"/>
        <pc:sldMkLst>
          <pc:docMk/>
          <pc:sldMk cId="2226048549" sldId="365"/>
        </pc:sldMkLst>
      </pc:sldChg>
      <pc:sldChg chg="delSp modSp add mod ord">
        <pc:chgData name="Toby Donaldson" userId="2e6e5431-bb17-4c41-9985-d39c50d83c73" providerId="ADAL" clId="{20086F44-729C-4D12-B1C6-A34D923A4F13}" dt="2024-10-06T21:48:22.977" v="6035" actId="1076"/>
        <pc:sldMkLst>
          <pc:docMk/>
          <pc:sldMk cId="3292605436" sldId="366"/>
        </pc:sldMkLst>
      </pc:sldChg>
      <pc:sldChg chg="addSp modSp add mod">
        <pc:chgData name="Toby Donaldson" userId="2e6e5431-bb17-4c41-9985-d39c50d83c73" providerId="ADAL" clId="{20086F44-729C-4D12-B1C6-A34D923A4F13}" dt="2024-10-06T21:50:21.117" v="6128" actId="20577"/>
        <pc:sldMkLst>
          <pc:docMk/>
          <pc:sldMk cId="1281652328" sldId="367"/>
        </pc:sldMkLst>
      </pc:sldChg>
      <pc:sldChg chg="addSp modSp add mod">
        <pc:chgData name="Toby Donaldson" userId="2e6e5431-bb17-4c41-9985-d39c50d83c73" providerId="ADAL" clId="{20086F44-729C-4D12-B1C6-A34D923A4F13}" dt="2024-10-06T21:51:09.868" v="6212" actId="20577"/>
        <pc:sldMkLst>
          <pc:docMk/>
          <pc:sldMk cId="4088079527" sldId="368"/>
        </pc:sldMkLst>
      </pc:sldChg>
      <pc:sldChg chg="delSp modSp add mod">
        <pc:chgData name="Toby Donaldson" userId="2e6e5431-bb17-4c41-9985-d39c50d83c73" providerId="ADAL" clId="{20086F44-729C-4D12-B1C6-A34D923A4F13}" dt="2024-10-06T21:52:04.752" v="6300" actId="1076"/>
        <pc:sldMkLst>
          <pc:docMk/>
          <pc:sldMk cId="258802373" sldId="369"/>
        </pc:sldMkLst>
      </pc:sldChg>
      <pc:sldChg chg="modSp add mod">
        <pc:chgData name="Toby Donaldson" userId="2e6e5431-bb17-4c41-9985-d39c50d83c73" providerId="ADAL" clId="{20086F44-729C-4D12-B1C6-A34D923A4F13}" dt="2024-10-06T21:52:46.729" v="6390" actId="20577"/>
        <pc:sldMkLst>
          <pc:docMk/>
          <pc:sldMk cId="1877160746" sldId="370"/>
        </pc:sldMkLst>
      </pc:sldChg>
      <pc:sldChg chg="addSp modSp add mod">
        <pc:chgData name="Toby Donaldson" userId="2e6e5431-bb17-4c41-9985-d39c50d83c73" providerId="ADAL" clId="{20086F44-729C-4D12-B1C6-A34D923A4F13}" dt="2024-10-06T21:54:03.652" v="6524" actId="14100"/>
        <pc:sldMkLst>
          <pc:docMk/>
          <pc:sldMk cId="3159336100" sldId="371"/>
        </pc:sldMkLst>
      </pc:sldChg>
      <pc:sldChg chg="addSp delSp modSp new mod">
        <pc:chgData name="Toby Donaldson" userId="2e6e5431-bb17-4c41-9985-d39c50d83c73" providerId="ADAL" clId="{20086F44-729C-4D12-B1C6-A34D923A4F13}" dt="2024-10-08T04:07:31.191" v="7250" actId="20577"/>
        <pc:sldMkLst>
          <pc:docMk/>
          <pc:sldMk cId="2490867769" sldId="391"/>
        </pc:sldMkLst>
      </pc:sldChg>
      <pc:sldChg chg="new del">
        <pc:chgData name="Toby Donaldson" userId="2e6e5431-bb17-4c41-9985-d39c50d83c73" providerId="ADAL" clId="{20086F44-729C-4D12-B1C6-A34D923A4F13}" dt="2024-10-08T03:33:32.975" v="6808" actId="2696"/>
        <pc:sldMkLst>
          <pc:docMk/>
          <pc:sldMk cId="3683790908" sldId="392"/>
        </pc:sldMkLst>
      </pc:sldChg>
      <pc:sldChg chg="delSp modSp add mod ord">
        <pc:chgData name="Toby Donaldson" userId="2e6e5431-bb17-4c41-9985-d39c50d83c73" providerId="ADAL" clId="{20086F44-729C-4D12-B1C6-A34D923A4F13}" dt="2024-10-08T03:48:48.967" v="7199" actId="113"/>
        <pc:sldMkLst>
          <pc:docMk/>
          <pc:sldMk cId="1641751640" sldId="393"/>
        </pc:sldMkLst>
      </pc:sldChg>
      <pc:sldChg chg="new del">
        <pc:chgData name="Toby Donaldson" userId="2e6e5431-bb17-4c41-9985-d39c50d83c73" providerId="ADAL" clId="{20086F44-729C-4D12-B1C6-A34D923A4F13}" dt="2024-10-08T03:47:32.151" v="7170" actId="2696"/>
        <pc:sldMkLst>
          <pc:docMk/>
          <pc:sldMk cId="739521262" sldId="394"/>
        </pc:sldMkLst>
      </pc:sldChg>
      <pc:sldChg chg="modSp add mod">
        <pc:chgData name="Toby Donaldson" userId="2e6e5431-bb17-4c41-9985-d39c50d83c73" providerId="ADAL" clId="{20086F44-729C-4D12-B1C6-A34D923A4F13}" dt="2024-10-08T03:49:17.024" v="7223" actId="20577"/>
        <pc:sldMkLst>
          <pc:docMk/>
          <pc:sldMk cId="1243566442" sldId="395"/>
        </pc:sldMkLst>
      </pc:sldChg>
      <pc:sldChg chg="addSp delSp modSp add del mod ord">
        <pc:chgData name="Toby Donaldson" userId="2e6e5431-bb17-4c41-9985-d39c50d83c73" providerId="ADAL" clId="{20086F44-729C-4D12-B1C6-A34D923A4F13}" dt="2024-10-08T21:27:06.918" v="7387" actId="2696"/>
        <pc:sldMkLst>
          <pc:docMk/>
          <pc:sldMk cId="2639103466" sldId="396"/>
        </pc:sldMkLst>
      </pc:sldChg>
      <pc:sldChg chg="addSp modSp add mod">
        <pc:chgData name="Toby Donaldson" userId="2e6e5431-bb17-4c41-9985-d39c50d83c73" providerId="ADAL" clId="{20086F44-729C-4D12-B1C6-A34D923A4F13}" dt="2024-10-08T21:34:45.504" v="8046" actId="11529"/>
        <pc:sldMkLst>
          <pc:docMk/>
          <pc:sldMk cId="3215829657" sldId="397"/>
        </pc:sldMkLst>
      </pc:sldChg>
    </pc:docChg>
  </pc:docChgLst>
  <pc:docChgLst>
    <pc:chgData name="Toby Donaldson" userId="2e6e5431-bb17-4c41-9985-d39c50d83c73" providerId="ADAL" clId="{A44EAB99-BCCB-F349-AFB2-6BBC9CE3D2F7}"/>
    <pc:docChg chg="undo redo custSel addSld delSld modSld sldOrd addSection modSection">
      <pc:chgData name="Toby Donaldson" userId="2e6e5431-bb17-4c41-9985-d39c50d83c73" providerId="ADAL" clId="{A44EAB99-BCCB-F349-AFB2-6BBC9CE3D2F7}" dt="2024-11-27T08:02:09.192" v="7824" actId="20577"/>
      <pc:docMkLst>
        <pc:docMk/>
      </pc:docMkLst>
      <pc:sldChg chg="addSp modSp mod">
        <pc:chgData name="Toby Donaldson" userId="2e6e5431-bb17-4c41-9985-d39c50d83c73" providerId="ADAL" clId="{A44EAB99-BCCB-F349-AFB2-6BBC9CE3D2F7}" dt="2024-11-27T00:43:45.968" v="218" actId="1076"/>
        <pc:sldMkLst>
          <pc:docMk/>
          <pc:sldMk cId="2532483914" sldId="298"/>
        </pc:sldMkLst>
        <pc:spChg chg="add mod">
          <ac:chgData name="Toby Donaldson" userId="2e6e5431-bb17-4c41-9985-d39c50d83c73" providerId="ADAL" clId="{A44EAB99-BCCB-F349-AFB2-6BBC9CE3D2F7}" dt="2024-11-27T00:43:45.968" v="218" actId="1076"/>
          <ac:spMkLst>
            <pc:docMk/>
            <pc:sldMk cId="2532483914" sldId="298"/>
            <ac:spMk id="2" creationId="{DCB9813B-8C4A-F9A6-7260-0E6DFBC1F6B7}"/>
          </ac:spMkLst>
        </pc:spChg>
        <pc:spChg chg="mod">
          <ac:chgData name="Toby Donaldson" userId="2e6e5431-bb17-4c41-9985-d39c50d83c73" providerId="ADAL" clId="{A44EAB99-BCCB-F349-AFB2-6BBC9CE3D2F7}" dt="2024-11-27T00:41:06.502" v="24" actId="20577"/>
          <ac:spMkLst>
            <pc:docMk/>
            <pc:sldMk cId="2532483914" sldId="298"/>
            <ac:spMk id="5" creationId="{3A570F83-8E57-E26A-C99C-D5EF564134DD}"/>
          </ac:spMkLst>
        </pc:spChg>
      </pc:sldChg>
      <pc:sldChg chg="addSp delSp modSp mod ord">
        <pc:chgData name="Toby Donaldson" userId="2e6e5431-bb17-4c41-9985-d39c50d83c73" providerId="ADAL" clId="{A44EAB99-BCCB-F349-AFB2-6BBC9CE3D2F7}" dt="2024-11-27T00:53:20.173" v="484" actId="1076"/>
        <pc:sldMkLst>
          <pc:docMk/>
          <pc:sldMk cId="704332154" sldId="299"/>
        </pc:sldMkLst>
        <pc:spChg chg="del">
          <ac:chgData name="Toby Donaldson" userId="2e6e5431-bb17-4c41-9985-d39c50d83c73" providerId="ADAL" clId="{A44EAB99-BCCB-F349-AFB2-6BBC9CE3D2F7}" dt="2024-11-27T00:44:09.167" v="236" actId="21"/>
          <ac:spMkLst>
            <pc:docMk/>
            <pc:sldMk cId="704332154" sldId="299"/>
            <ac:spMk id="2" creationId="{A32CFD7D-569F-A990-FFB4-B99075E696E5}"/>
          </ac:spMkLst>
        </pc:spChg>
        <pc:spChg chg="del">
          <ac:chgData name="Toby Donaldson" userId="2e6e5431-bb17-4c41-9985-d39c50d83c73" providerId="ADAL" clId="{A44EAB99-BCCB-F349-AFB2-6BBC9CE3D2F7}" dt="2024-11-27T00:44:13.816" v="238" actId="21"/>
          <ac:spMkLst>
            <pc:docMk/>
            <pc:sldMk cId="704332154" sldId="299"/>
            <ac:spMk id="8" creationId="{815A9D93-AA58-7B9D-2D89-083B7AF6BF97}"/>
          </ac:spMkLst>
        </pc:spChg>
        <pc:spChg chg="del">
          <ac:chgData name="Toby Donaldson" userId="2e6e5431-bb17-4c41-9985-d39c50d83c73" providerId="ADAL" clId="{A44EAB99-BCCB-F349-AFB2-6BBC9CE3D2F7}" dt="2024-11-27T00:44:13.816" v="238" actId="21"/>
          <ac:spMkLst>
            <pc:docMk/>
            <pc:sldMk cId="704332154" sldId="299"/>
            <ac:spMk id="9" creationId="{9385A9E2-BBFC-ECF8-8971-B41EAB44F732}"/>
          </ac:spMkLst>
        </pc:spChg>
        <pc:spChg chg="add mod">
          <ac:chgData name="Toby Donaldson" userId="2e6e5431-bb17-4c41-9985-d39c50d83c73" providerId="ADAL" clId="{A44EAB99-BCCB-F349-AFB2-6BBC9CE3D2F7}" dt="2024-11-27T00:50:40.558" v="339" actId="1076"/>
          <ac:spMkLst>
            <pc:docMk/>
            <pc:sldMk cId="704332154" sldId="299"/>
            <ac:spMk id="12" creationId="{6D4E1128-AE2A-94E5-0D6E-66A203A5F8EE}"/>
          </ac:spMkLst>
        </pc:spChg>
        <pc:spChg chg="add del mod">
          <ac:chgData name="Toby Donaldson" userId="2e6e5431-bb17-4c41-9985-d39c50d83c73" providerId="ADAL" clId="{A44EAB99-BCCB-F349-AFB2-6BBC9CE3D2F7}" dt="2024-11-27T00:50:56.897" v="343" actId="22"/>
          <ac:spMkLst>
            <pc:docMk/>
            <pc:sldMk cId="704332154" sldId="299"/>
            <ac:spMk id="14" creationId="{25EA2E6D-2B9F-226C-38A1-352E77785E28}"/>
          </ac:spMkLst>
        </pc:spChg>
        <pc:spChg chg="mod">
          <ac:chgData name="Toby Donaldson" userId="2e6e5431-bb17-4c41-9985-d39c50d83c73" providerId="ADAL" clId="{A44EAB99-BCCB-F349-AFB2-6BBC9CE3D2F7}" dt="2024-11-27T00:44:06.144" v="235" actId="1076"/>
          <ac:spMkLst>
            <pc:docMk/>
            <pc:sldMk cId="704332154" sldId="299"/>
            <ac:spMk id="15" creationId="{80A66A1F-3A39-38FD-BF08-FB6B79100C42}"/>
          </ac:spMkLst>
        </pc:spChg>
        <pc:spChg chg="mod">
          <ac:chgData name="Toby Donaldson" userId="2e6e5431-bb17-4c41-9985-d39c50d83c73" providerId="ADAL" clId="{A44EAB99-BCCB-F349-AFB2-6BBC9CE3D2F7}" dt="2024-11-27T00:50:37.694" v="338" actId="1076"/>
          <ac:spMkLst>
            <pc:docMk/>
            <pc:sldMk cId="704332154" sldId="299"/>
            <ac:spMk id="16" creationId="{835045DE-6CF8-EBFA-7D5E-B9063A3ADB70}"/>
          </ac:spMkLst>
        </pc:spChg>
        <pc:spChg chg="add mod">
          <ac:chgData name="Toby Donaldson" userId="2e6e5431-bb17-4c41-9985-d39c50d83c73" providerId="ADAL" clId="{A44EAB99-BCCB-F349-AFB2-6BBC9CE3D2F7}" dt="2024-11-27T00:52:24.367" v="361" actId="1076"/>
          <ac:spMkLst>
            <pc:docMk/>
            <pc:sldMk cId="704332154" sldId="299"/>
            <ac:spMk id="18" creationId="{DA694B10-5A53-8FAE-6223-B111BF53B62B}"/>
          </ac:spMkLst>
        </pc:spChg>
        <pc:spChg chg="add mod">
          <ac:chgData name="Toby Donaldson" userId="2e6e5431-bb17-4c41-9985-d39c50d83c73" providerId="ADAL" clId="{A44EAB99-BCCB-F349-AFB2-6BBC9CE3D2F7}" dt="2024-11-27T00:53:20.173" v="484" actId="1076"/>
          <ac:spMkLst>
            <pc:docMk/>
            <pc:sldMk cId="704332154" sldId="299"/>
            <ac:spMk id="19" creationId="{5FAD8F45-6B69-8632-DD8C-1B8F9E729DA9}"/>
          </ac:spMkLst>
        </pc:spChg>
        <pc:grpChg chg="add del">
          <ac:chgData name="Toby Donaldson" userId="2e6e5431-bb17-4c41-9985-d39c50d83c73" providerId="ADAL" clId="{A44EAB99-BCCB-F349-AFB2-6BBC9CE3D2F7}" dt="2024-11-27T00:44:11.321" v="237" actId="21"/>
          <ac:grpSpMkLst>
            <pc:docMk/>
            <pc:sldMk cId="704332154" sldId="299"/>
            <ac:grpSpMk id="7" creationId="{782067AA-42E4-5310-ECA4-C139BCB9CB45}"/>
          </ac:grpSpMkLst>
        </pc:grpChg>
        <pc:inkChg chg="del">
          <ac:chgData name="Toby Donaldson" userId="2e6e5431-bb17-4c41-9985-d39c50d83c73" providerId="ADAL" clId="{A44EAB99-BCCB-F349-AFB2-6BBC9CE3D2F7}" dt="2024-11-27T00:41:25.944" v="26" actId="21"/>
          <ac:inkMkLst>
            <pc:docMk/>
            <pc:sldMk cId="704332154" sldId="299"/>
            <ac:inkMk id="10" creationId="{81E90281-A6BD-B6FC-4C87-8D6491454EBD}"/>
          </ac:inkMkLst>
        </pc:inkChg>
      </pc:sldChg>
      <pc:sldChg chg="modSp add mod">
        <pc:chgData name="Toby Donaldson" userId="2e6e5431-bb17-4c41-9985-d39c50d83c73" providerId="ADAL" clId="{A44EAB99-BCCB-F349-AFB2-6BBC9CE3D2F7}" dt="2024-11-27T01:01:20.621" v="568" actId="20577"/>
        <pc:sldMkLst>
          <pc:docMk/>
          <pc:sldMk cId="856270807" sldId="300"/>
        </pc:sldMkLst>
        <pc:spChg chg="mod">
          <ac:chgData name="Toby Donaldson" userId="2e6e5431-bb17-4c41-9985-d39c50d83c73" providerId="ADAL" clId="{A44EAB99-BCCB-F349-AFB2-6BBC9CE3D2F7}" dt="2024-11-27T00:58:50.721" v="490" actId="14100"/>
          <ac:spMkLst>
            <pc:docMk/>
            <pc:sldMk cId="856270807" sldId="300"/>
            <ac:spMk id="12" creationId="{EFFF6F17-2DE5-5D66-274C-2C57AE450D70}"/>
          </ac:spMkLst>
        </pc:spChg>
        <pc:spChg chg="mod">
          <ac:chgData name="Toby Donaldson" userId="2e6e5431-bb17-4c41-9985-d39c50d83c73" providerId="ADAL" clId="{A44EAB99-BCCB-F349-AFB2-6BBC9CE3D2F7}" dt="2024-11-27T01:01:04.598" v="567" actId="20577"/>
          <ac:spMkLst>
            <pc:docMk/>
            <pc:sldMk cId="856270807" sldId="300"/>
            <ac:spMk id="18" creationId="{2A3CFB91-317A-B010-41F2-DEFB6F76C33C}"/>
          </ac:spMkLst>
        </pc:spChg>
        <pc:spChg chg="mod">
          <ac:chgData name="Toby Donaldson" userId="2e6e5431-bb17-4c41-9985-d39c50d83c73" providerId="ADAL" clId="{A44EAB99-BCCB-F349-AFB2-6BBC9CE3D2F7}" dt="2024-11-27T01:01:20.621" v="568" actId="20577"/>
          <ac:spMkLst>
            <pc:docMk/>
            <pc:sldMk cId="856270807" sldId="300"/>
            <ac:spMk id="19" creationId="{013A9693-D25E-7692-C7BC-2F5A0930DCC6}"/>
          </ac:spMkLst>
        </pc:spChg>
      </pc:sldChg>
      <pc:sldChg chg="del">
        <pc:chgData name="Toby Donaldson" userId="2e6e5431-bb17-4c41-9985-d39c50d83c73" providerId="ADAL" clId="{A44EAB99-BCCB-F349-AFB2-6BBC9CE3D2F7}" dt="2024-11-27T00:41:22.305" v="25" actId="2696"/>
        <pc:sldMkLst>
          <pc:docMk/>
          <pc:sldMk cId="3891737557" sldId="300"/>
        </pc:sldMkLst>
      </pc:sldChg>
      <pc:sldChg chg="modSp add mod">
        <pc:chgData name="Toby Donaldson" userId="2e6e5431-bb17-4c41-9985-d39c50d83c73" providerId="ADAL" clId="{A44EAB99-BCCB-F349-AFB2-6BBC9CE3D2F7}" dt="2024-11-27T01:02:36.725" v="824" actId="1076"/>
        <pc:sldMkLst>
          <pc:docMk/>
          <pc:sldMk cId="1721229369" sldId="301"/>
        </pc:sldMkLst>
        <pc:spChg chg="mod">
          <ac:chgData name="Toby Donaldson" userId="2e6e5431-bb17-4c41-9985-d39c50d83c73" providerId="ADAL" clId="{A44EAB99-BCCB-F349-AFB2-6BBC9CE3D2F7}" dt="2024-11-27T01:02:36.725" v="824" actId="1076"/>
          <ac:spMkLst>
            <pc:docMk/>
            <pc:sldMk cId="1721229369" sldId="301"/>
            <ac:spMk id="19" creationId="{0EECF364-D8C8-55C8-6A40-92D34BFB6D89}"/>
          </ac:spMkLst>
        </pc:spChg>
      </pc:sldChg>
      <pc:sldChg chg="del">
        <pc:chgData name="Toby Donaldson" userId="2e6e5431-bb17-4c41-9985-d39c50d83c73" providerId="ADAL" clId="{A44EAB99-BCCB-F349-AFB2-6BBC9CE3D2F7}" dt="2024-11-27T00:41:22.305" v="25" actId="2696"/>
        <pc:sldMkLst>
          <pc:docMk/>
          <pc:sldMk cId="3778721827" sldId="301"/>
        </pc:sldMkLst>
      </pc:sldChg>
      <pc:sldChg chg="del">
        <pc:chgData name="Toby Donaldson" userId="2e6e5431-bb17-4c41-9985-d39c50d83c73" providerId="ADAL" clId="{A44EAB99-BCCB-F349-AFB2-6BBC9CE3D2F7}" dt="2024-11-27T00:41:22.305" v="25" actId="2696"/>
        <pc:sldMkLst>
          <pc:docMk/>
          <pc:sldMk cId="2854588978" sldId="302"/>
        </pc:sldMkLst>
      </pc:sldChg>
      <pc:sldChg chg="addSp modSp add mod">
        <pc:chgData name="Toby Donaldson" userId="2e6e5431-bb17-4c41-9985-d39c50d83c73" providerId="ADAL" clId="{A44EAB99-BCCB-F349-AFB2-6BBC9CE3D2F7}" dt="2024-11-27T01:06:04.708" v="1242" actId="1076"/>
        <pc:sldMkLst>
          <pc:docMk/>
          <pc:sldMk cId="3347054518" sldId="302"/>
        </pc:sldMkLst>
        <pc:spChg chg="add mod">
          <ac:chgData name="Toby Donaldson" userId="2e6e5431-bb17-4c41-9985-d39c50d83c73" providerId="ADAL" clId="{A44EAB99-BCCB-F349-AFB2-6BBC9CE3D2F7}" dt="2024-11-27T01:06:04.708" v="1242" actId="1076"/>
          <ac:spMkLst>
            <pc:docMk/>
            <pc:sldMk cId="3347054518" sldId="302"/>
            <ac:spMk id="2" creationId="{E39F096D-FC7F-49C5-4102-AE977ED2DF00}"/>
          </ac:spMkLst>
        </pc:spChg>
        <pc:spChg chg="mod">
          <ac:chgData name="Toby Donaldson" userId="2e6e5431-bb17-4c41-9985-d39c50d83c73" providerId="ADAL" clId="{A44EAB99-BCCB-F349-AFB2-6BBC9CE3D2F7}" dt="2024-11-27T01:04:15.044" v="1123" actId="207"/>
          <ac:spMkLst>
            <pc:docMk/>
            <pc:sldMk cId="3347054518" sldId="302"/>
            <ac:spMk id="12" creationId="{9EB84BFD-8226-D637-E95E-456A6D4910DD}"/>
          </ac:spMkLst>
        </pc:spChg>
        <pc:spChg chg="mod">
          <ac:chgData name="Toby Donaldson" userId="2e6e5431-bb17-4c41-9985-d39c50d83c73" providerId="ADAL" clId="{A44EAB99-BCCB-F349-AFB2-6BBC9CE3D2F7}" dt="2024-11-27T01:05:28.662" v="1129" actId="20577"/>
          <ac:spMkLst>
            <pc:docMk/>
            <pc:sldMk cId="3347054518" sldId="302"/>
            <ac:spMk id="18" creationId="{A75126F8-24B6-B1F5-8AB7-B6D09322745D}"/>
          </ac:spMkLst>
        </pc:spChg>
        <pc:spChg chg="mod">
          <ac:chgData name="Toby Donaldson" userId="2e6e5431-bb17-4c41-9985-d39c50d83c73" providerId="ADAL" clId="{A44EAB99-BCCB-F349-AFB2-6BBC9CE3D2F7}" dt="2024-11-27T01:03:49.708" v="1101" actId="1076"/>
          <ac:spMkLst>
            <pc:docMk/>
            <pc:sldMk cId="3347054518" sldId="302"/>
            <ac:spMk id="19" creationId="{F22A1E03-1551-EB02-5170-0A95BC82BF9A}"/>
          </ac:spMkLst>
        </pc:spChg>
      </pc:sldChg>
      <pc:sldChg chg="del">
        <pc:chgData name="Toby Donaldson" userId="2e6e5431-bb17-4c41-9985-d39c50d83c73" providerId="ADAL" clId="{A44EAB99-BCCB-F349-AFB2-6BBC9CE3D2F7}" dt="2024-11-27T00:41:22.305" v="25" actId="2696"/>
        <pc:sldMkLst>
          <pc:docMk/>
          <pc:sldMk cId="2532369166" sldId="303"/>
        </pc:sldMkLst>
      </pc:sldChg>
      <pc:sldChg chg="addSp delSp modSp add mod ord">
        <pc:chgData name="Toby Donaldson" userId="2e6e5431-bb17-4c41-9985-d39c50d83c73" providerId="ADAL" clId="{A44EAB99-BCCB-F349-AFB2-6BBC9CE3D2F7}" dt="2024-11-27T01:13:31.724" v="1634"/>
        <pc:sldMkLst>
          <pc:docMk/>
          <pc:sldMk cId="3948593599" sldId="303"/>
        </pc:sldMkLst>
        <pc:spChg chg="del mod">
          <ac:chgData name="Toby Donaldson" userId="2e6e5431-bb17-4c41-9985-d39c50d83c73" providerId="ADAL" clId="{A44EAB99-BCCB-F349-AFB2-6BBC9CE3D2F7}" dt="2024-11-27T01:09:45.887" v="1331" actId="21"/>
          <ac:spMkLst>
            <pc:docMk/>
            <pc:sldMk cId="3948593599" sldId="303"/>
            <ac:spMk id="2" creationId="{FD5E6351-0976-6921-B847-FA1648B02311}"/>
          </ac:spMkLst>
        </pc:spChg>
        <pc:spChg chg="add mod">
          <ac:chgData name="Toby Donaldson" userId="2e6e5431-bb17-4c41-9985-d39c50d83c73" providerId="ADAL" clId="{A44EAB99-BCCB-F349-AFB2-6BBC9CE3D2F7}" dt="2024-11-27T01:13:31.724" v="1634"/>
          <ac:spMkLst>
            <pc:docMk/>
            <pc:sldMk cId="3948593599" sldId="303"/>
            <ac:spMk id="3" creationId="{5EFB9758-C906-40B9-5F4D-38CD1F0840AE}"/>
          </ac:spMkLst>
        </pc:spChg>
        <pc:spChg chg="mod">
          <ac:chgData name="Toby Donaldson" userId="2e6e5431-bb17-4c41-9985-d39c50d83c73" providerId="ADAL" clId="{A44EAB99-BCCB-F349-AFB2-6BBC9CE3D2F7}" dt="2024-11-27T01:09:07.809" v="1327" actId="313"/>
          <ac:spMkLst>
            <pc:docMk/>
            <pc:sldMk cId="3948593599" sldId="303"/>
            <ac:spMk id="12" creationId="{E3CB96AB-BBEC-C196-5948-4151EA3F53D4}"/>
          </ac:spMkLst>
        </pc:spChg>
        <pc:spChg chg="mod">
          <ac:chgData name="Toby Donaldson" userId="2e6e5431-bb17-4c41-9985-d39c50d83c73" providerId="ADAL" clId="{A44EAB99-BCCB-F349-AFB2-6BBC9CE3D2F7}" dt="2024-11-27T01:09:38.078" v="1330" actId="20577"/>
          <ac:spMkLst>
            <pc:docMk/>
            <pc:sldMk cId="3948593599" sldId="303"/>
            <ac:spMk id="18" creationId="{E48485F8-61C4-C683-383F-05FE88F06724}"/>
          </ac:spMkLst>
        </pc:spChg>
        <pc:spChg chg="mod">
          <ac:chgData name="Toby Donaldson" userId="2e6e5431-bb17-4c41-9985-d39c50d83c73" providerId="ADAL" clId="{A44EAB99-BCCB-F349-AFB2-6BBC9CE3D2F7}" dt="2024-11-27T01:10:39.652" v="1419" actId="1076"/>
          <ac:spMkLst>
            <pc:docMk/>
            <pc:sldMk cId="3948593599" sldId="303"/>
            <ac:spMk id="19" creationId="{5269E4B2-C2E8-7358-72FF-89F262886D59}"/>
          </ac:spMkLst>
        </pc:spChg>
      </pc:sldChg>
      <pc:sldChg chg="del">
        <pc:chgData name="Toby Donaldson" userId="2e6e5431-bb17-4c41-9985-d39c50d83c73" providerId="ADAL" clId="{A44EAB99-BCCB-F349-AFB2-6BBC9CE3D2F7}" dt="2024-11-27T00:41:22.305" v="25" actId="2696"/>
        <pc:sldMkLst>
          <pc:docMk/>
          <pc:sldMk cId="1260445666" sldId="304"/>
        </pc:sldMkLst>
      </pc:sldChg>
      <pc:sldChg chg="addSp modSp add mod">
        <pc:chgData name="Toby Donaldson" userId="2e6e5431-bb17-4c41-9985-d39c50d83c73" providerId="ADAL" clId="{A44EAB99-BCCB-F349-AFB2-6BBC9CE3D2F7}" dt="2024-11-27T01:13:25.885" v="1633" actId="1076"/>
        <pc:sldMkLst>
          <pc:docMk/>
          <pc:sldMk cId="2309634675" sldId="304"/>
        </pc:sldMkLst>
        <pc:spChg chg="add mod">
          <ac:chgData name="Toby Donaldson" userId="2e6e5431-bb17-4c41-9985-d39c50d83c73" providerId="ADAL" clId="{A44EAB99-BCCB-F349-AFB2-6BBC9CE3D2F7}" dt="2024-11-27T01:13:25.885" v="1633" actId="1076"/>
          <ac:spMkLst>
            <pc:docMk/>
            <pc:sldMk cId="2309634675" sldId="304"/>
            <ac:spMk id="2" creationId="{4F8AB4F5-9421-512B-3C42-1CB392E4A114}"/>
          </ac:spMkLst>
        </pc:spChg>
        <pc:spChg chg="mod">
          <ac:chgData name="Toby Donaldson" userId="2e6e5431-bb17-4c41-9985-d39c50d83c73" providerId="ADAL" clId="{A44EAB99-BCCB-F349-AFB2-6BBC9CE3D2F7}" dt="2024-11-27T01:12:22.608" v="1517" actId="207"/>
          <ac:spMkLst>
            <pc:docMk/>
            <pc:sldMk cId="2309634675" sldId="304"/>
            <ac:spMk id="12" creationId="{F3646024-8396-BA36-62D2-097AB9726403}"/>
          </ac:spMkLst>
        </pc:spChg>
        <pc:spChg chg="mod">
          <ac:chgData name="Toby Donaldson" userId="2e6e5431-bb17-4c41-9985-d39c50d83c73" providerId="ADAL" clId="{A44EAB99-BCCB-F349-AFB2-6BBC9CE3D2F7}" dt="2024-11-27T01:13:06.678" v="1626" actId="1076"/>
          <ac:spMkLst>
            <pc:docMk/>
            <pc:sldMk cId="2309634675" sldId="304"/>
            <ac:spMk id="19" creationId="{F10E5895-C124-9DEA-C947-6FA7978748C3}"/>
          </ac:spMkLst>
        </pc:spChg>
      </pc:sldChg>
      <pc:sldChg chg="del">
        <pc:chgData name="Toby Donaldson" userId="2e6e5431-bb17-4c41-9985-d39c50d83c73" providerId="ADAL" clId="{A44EAB99-BCCB-F349-AFB2-6BBC9CE3D2F7}" dt="2024-11-27T00:41:22.305" v="25" actId="2696"/>
        <pc:sldMkLst>
          <pc:docMk/>
          <pc:sldMk cId="2117133832" sldId="305"/>
        </pc:sldMkLst>
      </pc:sldChg>
      <pc:sldChg chg="addSp delSp modSp add mod ord">
        <pc:chgData name="Toby Donaldson" userId="2e6e5431-bb17-4c41-9985-d39c50d83c73" providerId="ADAL" clId="{A44EAB99-BCCB-F349-AFB2-6BBC9CE3D2F7}" dt="2024-11-27T01:28:10.279" v="2339" actId="12"/>
        <pc:sldMkLst>
          <pc:docMk/>
          <pc:sldMk cId="2806751173" sldId="305"/>
        </pc:sldMkLst>
        <pc:spChg chg="del">
          <ac:chgData name="Toby Donaldson" userId="2e6e5431-bb17-4c41-9985-d39c50d83c73" providerId="ADAL" clId="{A44EAB99-BCCB-F349-AFB2-6BBC9CE3D2F7}" dt="2024-11-27T01:14:00.918" v="1637" actId="21"/>
          <ac:spMkLst>
            <pc:docMk/>
            <pc:sldMk cId="2806751173" sldId="305"/>
            <ac:spMk id="2" creationId="{5C7EBC42-CE40-DD42-7E78-A46895CB85F3}"/>
          </ac:spMkLst>
        </pc:spChg>
        <pc:spChg chg="add mod">
          <ac:chgData name="Toby Donaldson" userId="2e6e5431-bb17-4c41-9985-d39c50d83c73" providerId="ADAL" clId="{A44EAB99-BCCB-F349-AFB2-6BBC9CE3D2F7}" dt="2024-11-27T01:28:10.279" v="2339" actId="12"/>
          <ac:spMkLst>
            <pc:docMk/>
            <pc:sldMk cId="2806751173" sldId="305"/>
            <ac:spMk id="5" creationId="{0283CF77-197A-26B2-E0A7-081129DEEED4}"/>
          </ac:spMkLst>
        </pc:spChg>
        <pc:spChg chg="add mod">
          <ac:chgData name="Toby Donaldson" userId="2e6e5431-bb17-4c41-9985-d39c50d83c73" providerId="ADAL" clId="{A44EAB99-BCCB-F349-AFB2-6BBC9CE3D2F7}" dt="2024-11-27T01:26:00.299" v="2239" actId="164"/>
          <ac:spMkLst>
            <pc:docMk/>
            <pc:sldMk cId="2806751173" sldId="305"/>
            <ac:spMk id="6" creationId="{55315E98-C9BC-56AD-CE96-AD09F36D8075}"/>
          </ac:spMkLst>
        </pc:spChg>
        <pc:spChg chg="add mod">
          <ac:chgData name="Toby Donaldson" userId="2e6e5431-bb17-4c41-9985-d39c50d83c73" providerId="ADAL" clId="{A44EAB99-BCCB-F349-AFB2-6BBC9CE3D2F7}" dt="2024-11-27T01:26:17.224" v="2244" actId="1076"/>
          <ac:spMkLst>
            <pc:docMk/>
            <pc:sldMk cId="2806751173" sldId="305"/>
            <ac:spMk id="7" creationId="{BB5A1172-65DA-5999-CBAC-7E38A3DCECA7}"/>
          </ac:spMkLst>
        </pc:spChg>
        <pc:spChg chg="add mod">
          <ac:chgData name="Toby Donaldson" userId="2e6e5431-bb17-4c41-9985-d39c50d83c73" providerId="ADAL" clId="{A44EAB99-BCCB-F349-AFB2-6BBC9CE3D2F7}" dt="2024-11-27T01:26:22.169" v="2245" actId="1076"/>
          <ac:spMkLst>
            <pc:docMk/>
            <pc:sldMk cId="2806751173" sldId="305"/>
            <ac:spMk id="8" creationId="{10B61BC8-5C1B-DB99-BC27-FF05EFCB16C4}"/>
          </ac:spMkLst>
        </pc:spChg>
        <pc:spChg chg="add mod">
          <ac:chgData name="Toby Donaldson" userId="2e6e5431-bb17-4c41-9985-d39c50d83c73" providerId="ADAL" clId="{A44EAB99-BCCB-F349-AFB2-6BBC9CE3D2F7}" dt="2024-11-27T01:26:22.169" v="2245" actId="1076"/>
          <ac:spMkLst>
            <pc:docMk/>
            <pc:sldMk cId="2806751173" sldId="305"/>
            <ac:spMk id="9" creationId="{DE18865A-79DC-5ABE-7264-1796700FD336}"/>
          </ac:spMkLst>
        </pc:spChg>
        <pc:spChg chg="add mod">
          <ac:chgData name="Toby Donaldson" userId="2e6e5431-bb17-4c41-9985-d39c50d83c73" providerId="ADAL" clId="{A44EAB99-BCCB-F349-AFB2-6BBC9CE3D2F7}" dt="2024-11-27T01:26:22.169" v="2245" actId="1076"/>
          <ac:spMkLst>
            <pc:docMk/>
            <pc:sldMk cId="2806751173" sldId="305"/>
            <ac:spMk id="10" creationId="{F2779442-FEDA-875A-4A7F-71BFFAB3DF75}"/>
          </ac:spMkLst>
        </pc:spChg>
        <pc:spChg chg="add mod">
          <ac:chgData name="Toby Donaldson" userId="2e6e5431-bb17-4c41-9985-d39c50d83c73" providerId="ADAL" clId="{A44EAB99-BCCB-F349-AFB2-6BBC9CE3D2F7}" dt="2024-11-27T01:26:22.169" v="2245" actId="1076"/>
          <ac:spMkLst>
            <pc:docMk/>
            <pc:sldMk cId="2806751173" sldId="305"/>
            <ac:spMk id="11" creationId="{7F6CA48E-C815-A826-968B-73E4D581CEEE}"/>
          </ac:spMkLst>
        </pc:spChg>
        <pc:spChg chg="del">
          <ac:chgData name="Toby Donaldson" userId="2e6e5431-bb17-4c41-9985-d39c50d83c73" providerId="ADAL" clId="{A44EAB99-BCCB-F349-AFB2-6BBC9CE3D2F7}" dt="2024-11-27T01:14:19.623" v="1640" actId="21"/>
          <ac:spMkLst>
            <pc:docMk/>
            <pc:sldMk cId="2806751173" sldId="305"/>
            <ac:spMk id="12" creationId="{BA425687-906C-B83A-3DA5-5BF1207E9FFC}"/>
          </ac:spMkLst>
        </pc:spChg>
        <pc:spChg chg="add mod">
          <ac:chgData name="Toby Donaldson" userId="2e6e5431-bb17-4c41-9985-d39c50d83c73" providerId="ADAL" clId="{A44EAB99-BCCB-F349-AFB2-6BBC9CE3D2F7}" dt="2024-11-27T01:24:22.697" v="2210"/>
          <ac:spMkLst>
            <pc:docMk/>
            <pc:sldMk cId="2806751173" sldId="305"/>
            <ac:spMk id="13" creationId="{47714C45-1C9F-CA84-98D8-2FCBF94F5A55}"/>
          </ac:spMkLst>
        </pc:spChg>
        <pc:spChg chg="add mod">
          <ac:chgData name="Toby Donaldson" userId="2e6e5431-bb17-4c41-9985-d39c50d83c73" providerId="ADAL" clId="{A44EAB99-BCCB-F349-AFB2-6BBC9CE3D2F7}" dt="2024-11-27T01:26:22.169" v="2245" actId="1076"/>
          <ac:spMkLst>
            <pc:docMk/>
            <pc:sldMk cId="2806751173" sldId="305"/>
            <ac:spMk id="14" creationId="{4688929A-6A60-2E59-EB7C-493CB08792FC}"/>
          </ac:spMkLst>
        </pc:spChg>
        <pc:spChg chg="del">
          <ac:chgData name="Toby Donaldson" userId="2e6e5431-bb17-4c41-9985-d39c50d83c73" providerId="ADAL" clId="{A44EAB99-BCCB-F349-AFB2-6BBC9CE3D2F7}" dt="2024-11-27T01:26:09.610" v="2242" actId="21"/>
          <ac:spMkLst>
            <pc:docMk/>
            <pc:sldMk cId="2806751173" sldId="305"/>
            <ac:spMk id="16" creationId="{52000AF5-4145-3AAF-D748-AB9FA79B5B66}"/>
          </ac:spMkLst>
        </pc:spChg>
        <pc:spChg chg="add mod">
          <ac:chgData name="Toby Donaldson" userId="2e6e5431-bb17-4c41-9985-d39c50d83c73" providerId="ADAL" clId="{A44EAB99-BCCB-F349-AFB2-6BBC9CE3D2F7}" dt="2024-11-27T01:26:22.169" v="2245" actId="1076"/>
          <ac:spMkLst>
            <pc:docMk/>
            <pc:sldMk cId="2806751173" sldId="305"/>
            <ac:spMk id="17" creationId="{839D2A46-183E-F7A7-DE4D-A4B17F025148}"/>
          </ac:spMkLst>
        </pc:spChg>
        <pc:spChg chg="del">
          <ac:chgData name="Toby Donaldson" userId="2e6e5431-bb17-4c41-9985-d39c50d83c73" providerId="ADAL" clId="{A44EAB99-BCCB-F349-AFB2-6BBC9CE3D2F7}" dt="2024-11-27T01:14:16.924" v="1639" actId="21"/>
          <ac:spMkLst>
            <pc:docMk/>
            <pc:sldMk cId="2806751173" sldId="305"/>
            <ac:spMk id="18" creationId="{7C938F52-8BDA-6F48-70DD-96F6D9FD8EBE}"/>
          </ac:spMkLst>
        </pc:spChg>
        <pc:spChg chg="mod">
          <ac:chgData name="Toby Donaldson" userId="2e6e5431-bb17-4c41-9985-d39c50d83c73" providerId="ADAL" clId="{A44EAB99-BCCB-F349-AFB2-6BBC9CE3D2F7}" dt="2024-11-27T01:26:12.110" v="2243" actId="1076"/>
          <ac:spMkLst>
            <pc:docMk/>
            <pc:sldMk cId="2806751173" sldId="305"/>
            <ac:spMk id="19" creationId="{550EB4BB-FE6C-CBA9-24B1-44775B18C029}"/>
          </ac:spMkLst>
        </pc:spChg>
        <pc:spChg chg="add mod">
          <ac:chgData name="Toby Donaldson" userId="2e6e5431-bb17-4c41-9985-d39c50d83c73" providerId="ADAL" clId="{A44EAB99-BCCB-F349-AFB2-6BBC9CE3D2F7}" dt="2024-11-27T01:27:39.027" v="2337" actId="20577"/>
          <ac:spMkLst>
            <pc:docMk/>
            <pc:sldMk cId="2806751173" sldId="305"/>
            <ac:spMk id="21" creationId="{C3CECD1E-C224-E584-B3CA-F91AB3059587}"/>
          </ac:spMkLst>
        </pc:spChg>
        <pc:grpChg chg="add mod">
          <ac:chgData name="Toby Donaldson" userId="2e6e5431-bb17-4c41-9985-d39c50d83c73" providerId="ADAL" clId="{A44EAB99-BCCB-F349-AFB2-6BBC9CE3D2F7}" dt="2024-11-27T01:26:03.659" v="2240" actId="1076"/>
          <ac:grpSpMkLst>
            <pc:docMk/>
            <pc:sldMk cId="2806751173" sldId="305"/>
            <ac:grpSpMk id="20" creationId="{473A74F2-F548-485D-87D3-DBEBD09CDAC9}"/>
          </ac:grpSpMkLst>
        </pc:grpChg>
      </pc:sldChg>
      <pc:sldChg chg="addSp delSp modSp add mod ord">
        <pc:chgData name="Toby Donaldson" userId="2e6e5431-bb17-4c41-9985-d39c50d83c73" providerId="ADAL" clId="{A44EAB99-BCCB-F349-AFB2-6BBC9CE3D2F7}" dt="2024-11-27T01:34:27.550" v="2594" actId="2711"/>
        <pc:sldMkLst>
          <pc:docMk/>
          <pc:sldMk cId="2653855474" sldId="306"/>
        </pc:sldMkLst>
        <pc:spChg chg="del">
          <ac:chgData name="Toby Donaldson" userId="2e6e5431-bb17-4c41-9985-d39c50d83c73" providerId="ADAL" clId="{A44EAB99-BCCB-F349-AFB2-6BBC9CE3D2F7}" dt="2024-11-27T01:30:55.621" v="2388" actId="21"/>
          <ac:spMkLst>
            <pc:docMk/>
            <pc:sldMk cId="2653855474" sldId="306"/>
            <ac:spMk id="2" creationId="{1F774029-7A9E-3414-390B-FFDF834B64B1}"/>
          </ac:spMkLst>
        </pc:spChg>
        <pc:spChg chg="add mod">
          <ac:chgData name="Toby Donaldson" userId="2e6e5431-bb17-4c41-9985-d39c50d83c73" providerId="ADAL" clId="{A44EAB99-BCCB-F349-AFB2-6BBC9CE3D2F7}" dt="2024-11-27T01:34:27.550" v="2594" actId="2711"/>
          <ac:spMkLst>
            <pc:docMk/>
            <pc:sldMk cId="2653855474" sldId="306"/>
            <ac:spMk id="3" creationId="{56F1217E-201D-186E-A9A9-600471A8079B}"/>
          </ac:spMkLst>
        </pc:spChg>
        <pc:spChg chg="mod">
          <ac:chgData name="Toby Donaldson" userId="2e6e5431-bb17-4c41-9985-d39c50d83c73" providerId="ADAL" clId="{A44EAB99-BCCB-F349-AFB2-6BBC9CE3D2F7}" dt="2024-11-27T01:32:38.050" v="2435" actId="20577"/>
          <ac:spMkLst>
            <pc:docMk/>
            <pc:sldMk cId="2653855474" sldId="306"/>
            <ac:spMk id="12" creationId="{5979C0B3-FC04-8015-A183-279F72A27F3C}"/>
          </ac:spMkLst>
        </pc:spChg>
        <pc:spChg chg="del">
          <ac:chgData name="Toby Donaldson" userId="2e6e5431-bb17-4c41-9985-d39c50d83c73" providerId="ADAL" clId="{A44EAB99-BCCB-F349-AFB2-6BBC9CE3D2F7}" dt="2024-11-27T01:31:01.786" v="2390" actId="21"/>
          <ac:spMkLst>
            <pc:docMk/>
            <pc:sldMk cId="2653855474" sldId="306"/>
            <ac:spMk id="16" creationId="{433CFDE3-2AD1-A953-364C-B7F607AF2B24}"/>
          </ac:spMkLst>
        </pc:spChg>
        <pc:spChg chg="mod">
          <ac:chgData name="Toby Donaldson" userId="2e6e5431-bb17-4c41-9985-d39c50d83c73" providerId="ADAL" clId="{A44EAB99-BCCB-F349-AFB2-6BBC9CE3D2F7}" dt="2024-11-27T01:32:13.044" v="2428" actId="20577"/>
          <ac:spMkLst>
            <pc:docMk/>
            <pc:sldMk cId="2653855474" sldId="306"/>
            <ac:spMk id="18" creationId="{490E9221-7908-973F-116E-904738219087}"/>
          </ac:spMkLst>
        </pc:spChg>
        <pc:spChg chg="del">
          <ac:chgData name="Toby Donaldson" userId="2e6e5431-bb17-4c41-9985-d39c50d83c73" providerId="ADAL" clId="{A44EAB99-BCCB-F349-AFB2-6BBC9CE3D2F7}" dt="2024-11-27T01:30:50.071" v="2387" actId="21"/>
          <ac:spMkLst>
            <pc:docMk/>
            <pc:sldMk cId="2653855474" sldId="306"/>
            <ac:spMk id="19" creationId="{C2A8FDC7-5709-2C52-9A6B-317B6182CAB8}"/>
          </ac:spMkLst>
        </pc:spChg>
        <pc:cxnChg chg="add mod">
          <ac:chgData name="Toby Donaldson" userId="2e6e5431-bb17-4c41-9985-d39c50d83c73" providerId="ADAL" clId="{A44EAB99-BCCB-F349-AFB2-6BBC9CE3D2F7}" dt="2024-11-27T01:33:54.352" v="2591" actId="14100"/>
          <ac:cxnSpMkLst>
            <pc:docMk/>
            <pc:sldMk cId="2653855474" sldId="306"/>
            <ac:cxnSpMk id="6" creationId="{FF803DA5-3A6F-9A29-F0B4-78FC26B3B7D0}"/>
          </ac:cxnSpMkLst>
        </pc:cxnChg>
      </pc:sldChg>
      <pc:sldChg chg="del">
        <pc:chgData name="Toby Donaldson" userId="2e6e5431-bb17-4c41-9985-d39c50d83c73" providerId="ADAL" clId="{A44EAB99-BCCB-F349-AFB2-6BBC9CE3D2F7}" dt="2024-11-27T00:41:22.305" v="25" actId="2696"/>
        <pc:sldMkLst>
          <pc:docMk/>
          <pc:sldMk cId="3240177031" sldId="306"/>
        </pc:sldMkLst>
      </pc:sldChg>
      <pc:sldChg chg="del">
        <pc:chgData name="Toby Donaldson" userId="2e6e5431-bb17-4c41-9985-d39c50d83c73" providerId="ADAL" clId="{A44EAB99-BCCB-F349-AFB2-6BBC9CE3D2F7}" dt="2024-11-27T00:41:22.305" v="25" actId="2696"/>
        <pc:sldMkLst>
          <pc:docMk/>
          <pc:sldMk cId="1481298492" sldId="307"/>
        </pc:sldMkLst>
      </pc:sldChg>
      <pc:sldChg chg="delSp modSp add mod">
        <pc:chgData name="Toby Donaldson" userId="2e6e5431-bb17-4c41-9985-d39c50d83c73" providerId="ADAL" clId="{A44EAB99-BCCB-F349-AFB2-6BBC9CE3D2F7}" dt="2024-11-27T01:38:00.231" v="2745" actId="14100"/>
        <pc:sldMkLst>
          <pc:docMk/>
          <pc:sldMk cId="2241368446" sldId="307"/>
        </pc:sldMkLst>
        <pc:spChg chg="mod">
          <ac:chgData name="Toby Donaldson" userId="2e6e5431-bb17-4c41-9985-d39c50d83c73" providerId="ADAL" clId="{A44EAB99-BCCB-F349-AFB2-6BBC9CE3D2F7}" dt="2024-11-27T01:37:07.106" v="2742" actId="1076"/>
          <ac:spMkLst>
            <pc:docMk/>
            <pc:sldMk cId="2241368446" sldId="307"/>
            <ac:spMk id="3" creationId="{D76096B7-3036-7B2A-F304-697A470F96B9}"/>
          </ac:spMkLst>
        </pc:spChg>
        <pc:spChg chg="mod">
          <ac:chgData name="Toby Donaldson" userId="2e6e5431-bb17-4c41-9985-d39c50d83c73" providerId="ADAL" clId="{A44EAB99-BCCB-F349-AFB2-6BBC9CE3D2F7}" dt="2024-11-27T01:38:00.231" v="2745" actId="14100"/>
          <ac:spMkLst>
            <pc:docMk/>
            <pc:sldMk cId="2241368446" sldId="307"/>
            <ac:spMk id="12" creationId="{6DBCD1D4-FD17-4FEE-5B22-5BDEBF923118}"/>
          </ac:spMkLst>
        </pc:spChg>
        <pc:spChg chg="mod">
          <ac:chgData name="Toby Donaldson" userId="2e6e5431-bb17-4c41-9985-d39c50d83c73" providerId="ADAL" clId="{A44EAB99-BCCB-F349-AFB2-6BBC9CE3D2F7}" dt="2024-11-27T01:37:01.165" v="2741" actId="20577"/>
          <ac:spMkLst>
            <pc:docMk/>
            <pc:sldMk cId="2241368446" sldId="307"/>
            <ac:spMk id="18" creationId="{01647173-BDEE-B2A3-7F4D-91FAB049A3DD}"/>
          </ac:spMkLst>
        </pc:spChg>
        <pc:cxnChg chg="del mod">
          <ac:chgData name="Toby Donaldson" userId="2e6e5431-bb17-4c41-9985-d39c50d83c73" providerId="ADAL" clId="{A44EAB99-BCCB-F349-AFB2-6BBC9CE3D2F7}" dt="2024-11-27T01:35:04.142" v="2598" actId="21"/>
          <ac:cxnSpMkLst>
            <pc:docMk/>
            <pc:sldMk cId="2241368446" sldId="307"/>
            <ac:cxnSpMk id="6" creationId="{E01AF244-B47D-D92A-5972-F306BAD03263}"/>
          </ac:cxnSpMkLst>
        </pc:cxnChg>
      </pc:sldChg>
      <pc:sldChg chg="delSp modSp add mod">
        <pc:chgData name="Toby Donaldson" userId="2e6e5431-bb17-4c41-9985-d39c50d83c73" providerId="ADAL" clId="{A44EAB99-BCCB-F349-AFB2-6BBC9CE3D2F7}" dt="2024-11-27T01:41:53.405" v="2998" actId="20577"/>
        <pc:sldMkLst>
          <pc:docMk/>
          <pc:sldMk cId="1600532109" sldId="308"/>
        </pc:sldMkLst>
        <pc:spChg chg="del mod">
          <ac:chgData name="Toby Donaldson" userId="2e6e5431-bb17-4c41-9985-d39c50d83c73" providerId="ADAL" clId="{A44EAB99-BCCB-F349-AFB2-6BBC9CE3D2F7}" dt="2024-11-27T01:41:41.629" v="2996" actId="21"/>
          <ac:spMkLst>
            <pc:docMk/>
            <pc:sldMk cId="1600532109" sldId="308"/>
            <ac:spMk id="2" creationId="{DA545FD0-C426-86C6-322A-02469D17AA54}"/>
          </ac:spMkLst>
        </pc:spChg>
        <pc:spChg chg="mod">
          <ac:chgData name="Toby Donaldson" userId="2e6e5431-bb17-4c41-9985-d39c50d83c73" providerId="ADAL" clId="{A44EAB99-BCCB-F349-AFB2-6BBC9CE3D2F7}" dt="2024-11-27T01:41:53.405" v="2998" actId="20577"/>
          <ac:spMkLst>
            <pc:docMk/>
            <pc:sldMk cId="1600532109" sldId="308"/>
            <ac:spMk id="12" creationId="{62D91299-FF6D-DEFE-89A4-8C511DE7B11C}"/>
          </ac:spMkLst>
        </pc:spChg>
        <pc:spChg chg="mod">
          <ac:chgData name="Toby Donaldson" userId="2e6e5431-bb17-4c41-9985-d39c50d83c73" providerId="ADAL" clId="{A44EAB99-BCCB-F349-AFB2-6BBC9CE3D2F7}" dt="2024-11-27T01:39:05.003" v="2848" actId="14100"/>
          <ac:spMkLst>
            <pc:docMk/>
            <pc:sldMk cId="1600532109" sldId="308"/>
            <ac:spMk id="16" creationId="{8F76236D-AFAC-9567-1E12-6C4179C80F26}"/>
          </ac:spMkLst>
        </pc:spChg>
        <pc:spChg chg="mod">
          <ac:chgData name="Toby Donaldson" userId="2e6e5431-bb17-4c41-9985-d39c50d83c73" providerId="ADAL" clId="{A44EAB99-BCCB-F349-AFB2-6BBC9CE3D2F7}" dt="2024-11-27T01:41:46.918" v="2997" actId="1076"/>
          <ac:spMkLst>
            <pc:docMk/>
            <pc:sldMk cId="1600532109" sldId="308"/>
            <ac:spMk id="18" creationId="{1BC24511-7119-2CF9-C2C4-9E83794A591C}"/>
          </ac:spMkLst>
        </pc:spChg>
        <pc:spChg chg="del">
          <ac:chgData name="Toby Donaldson" userId="2e6e5431-bb17-4c41-9985-d39c50d83c73" providerId="ADAL" clId="{A44EAB99-BCCB-F349-AFB2-6BBC9CE3D2F7}" dt="2024-11-27T01:39:07.113" v="2849" actId="21"/>
          <ac:spMkLst>
            <pc:docMk/>
            <pc:sldMk cId="1600532109" sldId="308"/>
            <ac:spMk id="19" creationId="{A7570245-6080-6942-C506-996ED767AAE0}"/>
          </ac:spMkLst>
        </pc:spChg>
      </pc:sldChg>
      <pc:sldChg chg="del">
        <pc:chgData name="Toby Donaldson" userId="2e6e5431-bb17-4c41-9985-d39c50d83c73" providerId="ADAL" clId="{A44EAB99-BCCB-F349-AFB2-6BBC9CE3D2F7}" dt="2024-11-27T00:41:22.305" v="25" actId="2696"/>
        <pc:sldMkLst>
          <pc:docMk/>
          <pc:sldMk cId="2870897953" sldId="308"/>
        </pc:sldMkLst>
      </pc:sldChg>
      <pc:sldChg chg="del">
        <pc:chgData name="Toby Donaldson" userId="2e6e5431-bb17-4c41-9985-d39c50d83c73" providerId="ADAL" clId="{A44EAB99-BCCB-F349-AFB2-6BBC9CE3D2F7}" dt="2024-11-27T00:41:22.305" v="25" actId="2696"/>
        <pc:sldMkLst>
          <pc:docMk/>
          <pc:sldMk cId="327834510" sldId="309"/>
        </pc:sldMkLst>
      </pc:sldChg>
      <pc:sldChg chg="addSp delSp modSp add mod ord">
        <pc:chgData name="Toby Donaldson" userId="2e6e5431-bb17-4c41-9985-d39c50d83c73" providerId="ADAL" clId="{A44EAB99-BCCB-F349-AFB2-6BBC9CE3D2F7}" dt="2024-11-27T04:02:43.300" v="3957" actId="1076"/>
        <pc:sldMkLst>
          <pc:docMk/>
          <pc:sldMk cId="1442151416" sldId="309"/>
        </pc:sldMkLst>
        <pc:spChg chg="mod">
          <ac:chgData name="Toby Donaldson" userId="2e6e5431-bb17-4c41-9985-d39c50d83c73" providerId="ADAL" clId="{A44EAB99-BCCB-F349-AFB2-6BBC9CE3D2F7}" dt="2024-11-27T04:02:13.337" v="3949" actId="1076"/>
          <ac:spMkLst>
            <pc:docMk/>
            <pc:sldMk cId="1442151416" sldId="309"/>
            <ac:spMk id="3" creationId="{C7D14A27-2535-E400-B8AF-6D2EE6AA85EB}"/>
          </ac:spMkLst>
        </pc:spChg>
        <pc:spChg chg="add mod">
          <ac:chgData name="Toby Donaldson" userId="2e6e5431-bb17-4c41-9985-d39c50d83c73" providerId="ADAL" clId="{A44EAB99-BCCB-F349-AFB2-6BBC9CE3D2F7}" dt="2024-11-27T04:02:21.322" v="3951" actId="1076"/>
          <ac:spMkLst>
            <pc:docMk/>
            <pc:sldMk cId="1442151416" sldId="309"/>
            <ac:spMk id="5" creationId="{5F554376-A7C3-E1C2-8AB7-6DF15C243D88}"/>
          </ac:spMkLst>
        </pc:spChg>
        <pc:spChg chg="add mod">
          <ac:chgData name="Toby Donaldson" userId="2e6e5431-bb17-4c41-9985-d39c50d83c73" providerId="ADAL" clId="{A44EAB99-BCCB-F349-AFB2-6BBC9CE3D2F7}" dt="2024-11-27T04:02:26.849" v="3954" actId="1076"/>
          <ac:spMkLst>
            <pc:docMk/>
            <pc:sldMk cId="1442151416" sldId="309"/>
            <ac:spMk id="7" creationId="{2928A382-24DC-0252-8E3F-CB6AAC46F52A}"/>
          </ac:spMkLst>
        </pc:spChg>
        <pc:spChg chg="add mod">
          <ac:chgData name="Toby Donaldson" userId="2e6e5431-bb17-4c41-9985-d39c50d83c73" providerId="ADAL" clId="{A44EAB99-BCCB-F349-AFB2-6BBC9CE3D2F7}" dt="2024-11-27T01:48:38.514" v="3432" actId="1076"/>
          <ac:spMkLst>
            <pc:docMk/>
            <pc:sldMk cId="1442151416" sldId="309"/>
            <ac:spMk id="8" creationId="{DFB5444D-430B-4859-974F-5B11B6C632EF}"/>
          </ac:spMkLst>
        </pc:spChg>
        <pc:spChg chg="add">
          <ac:chgData name="Toby Donaldson" userId="2e6e5431-bb17-4c41-9985-d39c50d83c73" providerId="ADAL" clId="{A44EAB99-BCCB-F349-AFB2-6BBC9CE3D2F7}" dt="2024-11-27T04:02:36.149" v="3955" actId="11529"/>
          <ac:spMkLst>
            <pc:docMk/>
            <pc:sldMk cId="1442151416" sldId="309"/>
            <ac:spMk id="9" creationId="{5032524A-D7A7-DE03-3303-EDF4BB6862B1}"/>
          </ac:spMkLst>
        </pc:spChg>
        <pc:spChg chg="add mod">
          <ac:chgData name="Toby Donaldson" userId="2e6e5431-bb17-4c41-9985-d39c50d83c73" providerId="ADAL" clId="{A44EAB99-BCCB-F349-AFB2-6BBC9CE3D2F7}" dt="2024-11-27T04:02:43.300" v="3957" actId="1076"/>
          <ac:spMkLst>
            <pc:docMk/>
            <pc:sldMk cId="1442151416" sldId="309"/>
            <ac:spMk id="10" creationId="{1898D2C7-8F02-3FB5-0B5C-9FE0407B62CB}"/>
          </ac:spMkLst>
        </pc:spChg>
        <pc:spChg chg="del">
          <ac:chgData name="Toby Donaldson" userId="2e6e5431-bb17-4c41-9985-d39c50d83c73" providerId="ADAL" clId="{A44EAB99-BCCB-F349-AFB2-6BBC9CE3D2F7}" dt="2024-11-27T01:42:44.454" v="3008" actId="21"/>
          <ac:spMkLst>
            <pc:docMk/>
            <pc:sldMk cId="1442151416" sldId="309"/>
            <ac:spMk id="12" creationId="{243C500A-7755-E94D-E53C-E02500BC41B4}"/>
          </ac:spMkLst>
        </pc:spChg>
        <pc:spChg chg="mod">
          <ac:chgData name="Toby Donaldson" userId="2e6e5431-bb17-4c41-9985-d39c50d83c73" providerId="ADAL" clId="{A44EAB99-BCCB-F349-AFB2-6BBC9CE3D2F7}" dt="2024-11-27T01:42:40.359" v="3007" actId="20577"/>
          <ac:spMkLst>
            <pc:docMk/>
            <pc:sldMk cId="1442151416" sldId="309"/>
            <ac:spMk id="15" creationId="{6A55F5FC-BEF3-A608-198E-9C9F547D32A4}"/>
          </ac:spMkLst>
        </pc:spChg>
        <pc:spChg chg="del">
          <ac:chgData name="Toby Donaldson" userId="2e6e5431-bb17-4c41-9985-d39c50d83c73" providerId="ADAL" clId="{A44EAB99-BCCB-F349-AFB2-6BBC9CE3D2F7}" dt="2024-11-27T01:42:44.454" v="3008" actId="21"/>
          <ac:spMkLst>
            <pc:docMk/>
            <pc:sldMk cId="1442151416" sldId="309"/>
            <ac:spMk id="18" creationId="{22B7BCEB-57EA-D19C-438A-ABD1F39524E5}"/>
          </ac:spMkLst>
        </pc:spChg>
      </pc:sldChg>
      <pc:sldChg chg="addSp delSp modSp add mod ord">
        <pc:chgData name="Toby Donaldson" userId="2e6e5431-bb17-4c41-9985-d39c50d83c73" providerId="ADAL" clId="{A44EAB99-BCCB-F349-AFB2-6BBC9CE3D2F7}" dt="2024-11-27T04:03:03.304" v="3972" actId="20577"/>
        <pc:sldMkLst>
          <pc:docMk/>
          <pc:sldMk cId="1731415344" sldId="310"/>
        </pc:sldMkLst>
        <pc:spChg chg="del">
          <ac:chgData name="Toby Donaldson" userId="2e6e5431-bb17-4c41-9985-d39c50d83c73" providerId="ADAL" clId="{A44EAB99-BCCB-F349-AFB2-6BBC9CE3D2F7}" dt="2024-11-27T01:51:07.623" v="3489" actId="21"/>
          <ac:spMkLst>
            <pc:docMk/>
            <pc:sldMk cId="1731415344" sldId="310"/>
            <ac:spMk id="2" creationId="{EAE6CABD-C21C-AB22-4B22-F73340ECD946}"/>
          </ac:spMkLst>
        </pc:spChg>
        <pc:spChg chg="add mod">
          <ac:chgData name="Toby Donaldson" userId="2e6e5431-bb17-4c41-9985-d39c50d83c73" providerId="ADAL" clId="{A44EAB99-BCCB-F349-AFB2-6BBC9CE3D2F7}" dt="2024-11-27T01:52:20.464" v="3580" actId="1076"/>
          <ac:spMkLst>
            <pc:docMk/>
            <pc:sldMk cId="1731415344" sldId="310"/>
            <ac:spMk id="3" creationId="{E5C3C1FE-BF38-F506-6695-85EF2AA335AA}"/>
          </ac:spMkLst>
        </pc:spChg>
        <pc:spChg chg="add del mod">
          <ac:chgData name="Toby Donaldson" userId="2e6e5431-bb17-4c41-9985-d39c50d83c73" providerId="ADAL" clId="{A44EAB99-BCCB-F349-AFB2-6BBC9CE3D2F7}" dt="2024-11-27T04:00:49.366" v="3940" actId="21"/>
          <ac:spMkLst>
            <pc:docMk/>
            <pc:sldMk cId="1731415344" sldId="310"/>
            <ac:spMk id="6" creationId="{F47E3649-9825-767C-0548-89CD53D0817B}"/>
          </ac:spMkLst>
        </pc:spChg>
        <pc:spChg chg="add mod">
          <ac:chgData name="Toby Donaldson" userId="2e6e5431-bb17-4c41-9985-d39c50d83c73" providerId="ADAL" clId="{A44EAB99-BCCB-F349-AFB2-6BBC9CE3D2F7}" dt="2024-11-27T04:00:46.898" v="3939"/>
          <ac:spMkLst>
            <pc:docMk/>
            <pc:sldMk cId="1731415344" sldId="310"/>
            <ac:spMk id="7" creationId="{CE73F93C-CBAE-91F5-B08E-1327073D5410}"/>
          </ac:spMkLst>
        </pc:spChg>
        <pc:spChg chg="mod">
          <ac:chgData name="Toby Donaldson" userId="2e6e5431-bb17-4c41-9985-d39c50d83c73" providerId="ADAL" clId="{A44EAB99-BCCB-F349-AFB2-6BBC9CE3D2F7}" dt="2024-11-27T04:03:03.304" v="3972" actId="20577"/>
          <ac:spMkLst>
            <pc:docMk/>
            <pc:sldMk cId="1731415344" sldId="310"/>
            <ac:spMk id="12" creationId="{0783BAD6-FB88-E460-F126-C4EE9DBAFA08}"/>
          </ac:spMkLst>
        </pc:spChg>
        <pc:spChg chg="del mod">
          <ac:chgData name="Toby Donaldson" userId="2e6e5431-bb17-4c41-9985-d39c50d83c73" providerId="ADAL" clId="{A44EAB99-BCCB-F349-AFB2-6BBC9CE3D2F7}" dt="2024-11-27T04:00:30.725" v="3936" actId="21"/>
          <ac:spMkLst>
            <pc:docMk/>
            <pc:sldMk cId="1731415344" sldId="310"/>
            <ac:spMk id="15" creationId="{3DB5FD90-51AB-4D78-B825-C5C210487DD8}"/>
          </ac:spMkLst>
        </pc:spChg>
        <pc:spChg chg="mod">
          <ac:chgData name="Toby Donaldson" userId="2e6e5431-bb17-4c41-9985-d39c50d83c73" providerId="ADAL" clId="{A44EAB99-BCCB-F349-AFB2-6BBC9CE3D2F7}" dt="2024-11-27T01:51:25.428" v="3493" actId="1076"/>
          <ac:spMkLst>
            <pc:docMk/>
            <pc:sldMk cId="1731415344" sldId="310"/>
            <ac:spMk id="16" creationId="{705D030A-718E-64F4-93F3-FDF7BE2CE2A0}"/>
          </ac:spMkLst>
        </pc:spChg>
        <pc:spChg chg="del">
          <ac:chgData name="Toby Donaldson" userId="2e6e5431-bb17-4c41-9985-d39c50d83c73" providerId="ADAL" clId="{A44EAB99-BCCB-F349-AFB2-6BBC9CE3D2F7}" dt="2024-11-27T01:51:07.623" v="3489" actId="21"/>
          <ac:spMkLst>
            <pc:docMk/>
            <pc:sldMk cId="1731415344" sldId="310"/>
            <ac:spMk id="18" creationId="{73AD0FAF-F43A-8995-7A6D-5F7493F86F60}"/>
          </ac:spMkLst>
        </pc:spChg>
        <pc:spChg chg="del">
          <ac:chgData name="Toby Donaldson" userId="2e6e5431-bb17-4c41-9985-d39c50d83c73" providerId="ADAL" clId="{A44EAB99-BCCB-F349-AFB2-6BBC9CE3D2F7}" dt="2024-11-27T01:51:07.623" v="3489" actId="21"/>
          <ac:spMkLst>
            <pc:docMk/>
            <pc:sldMk cId="1731415344" sldId="310"/>
            <ac:spMk id="19" creationId="{817529B4-7E82-3DA0-9201-F6E76EBBE719}"/>
          </ac:spMkLst>
        </pc:spChg>
      </pc:sldChg>
      <pc:sldChg chg="del">
        <pc:chgData name="Toby Donaldson" userId="2e6e5431-bb17-4c41-9985-d39c50d83c73" providerId="ADAL" clId="{A44EAB99-BCCB-F349-AFB2-6BBC9CE3D2F7}" dt="2024-11-27T00:41:22.305" v="25" actId="2696"/>
        <pc:sldMkLst>
          <pc:docMk/>
          <pc:sldMk cId="3020425683" sldId="310"/>
        </pc:sldMkLst>
      </pc:sldChg>
      <pc:sldChg chg="del">
        <pc:chgData name="Toby Donaldson" userId="2e6e5431-bb17-4c41-9985-d39c50d83c73" providerId="ADAL" clId="{A44EAB99-BCCB-F349-AFB2-6BBC9CE3D2F7}" dt="2024-11-27T00:41:22.305" v="25" actId="2696"/>
        <pc:sldMkLst>
          <pc:docMk/>
          <pc:sldMk cId="562574716" sldId="311"/>
        </pc:sldMkLst>
      </pc:sldChg>
      <pc:sldChg chg="addSp delSp modSp add mod">
        <pc:chgData name="Toby Donaldson" userId="2e6e5431-bb17-4c41-9985-d39c50d83c73" providerId="ADAL" clId="{A44EAB99-BCCB-F349-AFB2-6BBC9CE3D2F7}" dt="2024-11-27T04:03:13.789" v="4004" actId="20577"/>
        <pc:sldMkLst>
          <pc:docMk/>
          <pc:sldMk cId="1496198141" sldId="311"/>
        </pc:sldMkLst>
        <pc:spChg chg="del mod">
          <ac:chgData name="Toby Donaldson" userId="2e6e5431-bb17-4c41-9985-d39c50d83c73" providerId="ADAL" clId="{A44EAB99-BCCB-F349-AFB2-6BBC9CE3D2F7}" dt="2024-11-27T01:56:40.483" v="3743" actId="21"/>
          <ac:spMkLst>
            <pc:docMk/>
            <pc:sldMk cId="1496198141" sldId="311"/>
            <ac:spMk id="3" creationId="{A57C9125-189F-431E-C6F9-A186DAF71C26}"/>
          </ac:spMkLst>
        </pc:spChg>
        <pc:spChg chg="add del mod">
          <ac:chgData name="Toby Donaldson" userId="2e6e5431-bb17-4c41-9985-d39c50d83c73" providerId="ADAL" clId="{A44EAB99-BCCB-F349-AFB2-6BBC9CE3D2F7}" dt="2024-11-27T04:00:37.556" v="3938" actId="21"/>
          <ac:spMkLst>
            <pc:docMk/>
            <pc:sldMk cId="1496198141" sldId="311"/>
            <ac:spMk id="5" creationId="{815B14F3-AACD-FB99-9A6C-A556D36AC1BD}"/>
          </ac:spMkLst>
        </pc:spChg>
        <pc:spChg chg="add del mod">
          <ac:chgData name="Toby Donaldson" userId="2e6e5431-bb17-4c41-9985-d39c50d83c73" providerId="ADAL" clId="{A44EAB99-BCCB-F349-AFB2-6BBC9CE3D2F7}" dt="2024-11-27T04:01:07.571" v="3943" actId="21"/>
          <ac:spMkLst>
            <pc:docMk/>
            <pc:sldMk cId="1496198141" sldId="311"/>
            <ac:spMk id="6" creationId="{F25BBE5D-5503-B947-2E25-7968A9F23DA0}"/>
          </ac:spMkLst>
        </pc:spChg>
        <pc:spChg chg="add mod">
          <ac:chgData name="Toby Donaldson" userId="2e6e5431-bb17-4c41-9985-d39c50d83c73" providerId="ADAL" clId="{A44EAB99-BCCB-F349-AFB2-6BBC9CE3D2F7}" dt="2024-11-27T04:01:04.577" v="3942"/>
          <ac:spMkLst>
            <pc:docMk/>
            <pc:sldMk cId="1496198141" sldId="311"/>
            <ac:spMk id="7" creationId="{8B482804-4808-2D9D-F4A8-FA4D02040E14}"/>
          </ac:spMkLst>
        </pc:spChg>
        <pc:spChg chg="mod">
          <ac:chgData name="Toby Donaldson" userId="2e6e5431-bb17-4c41-9985-d39c50d83c73" providerId="ADAL" clId="{A44EAB99-BCCB-F349-AFB2-6BBC9CE3D2F7}" dt="2024-11-27T04:03:13.789" v="4004" actId="20577"/>
          <ac:spMkLst>
            <pc:docMk/>
            <pc:sldMk cId="1496198141" sldId="311"/>
            <ac:spMk id="12" creationId="{ECBED9B5-71E5-42CB-95A9-C5C5B9169D82}"/>
          </ac:spMkLst>
        </pc:spChg>
        <pc:spChg chg="del">
          <ac:chgData name="Toby Donaldson" userId="2e6e5431-bb17-4c41-9985-d39c50d83c73" providerId="ADAL" clId="{A44EAB99-BCCB-F349-AFB2-6BBC9CE3D2F7}" dt="2024-11-27T04:00:34.320" v="3937" actId="21"/>
          <ac:spMkLst>
            <pc:docMk/>
            <pc:sldMk cId="1496198141" sldId="311"/>
            <ac:spMk id="15" creationId="{AFE029CE-2A24-63AF-7519-E2A16BDAFDC4}"/>
          </ac:spMkLst>
        </pc:spChg>
        <pc:spChg chg="mod">
          <ac:chgData name="Toby Donaldson" userId="2e6e5431-bb17-4c41-9985-d39c50d83c73" providerId="ADAL" clId="{A44EAB99-BCCB-F349-AFB2-6BBC9CE3D2F7}" dt="2024-11-27T02:01:23.826" v="3934" actId="20577"/>
          <ac:spMkLst>
            <pc:docMk/>
            <pc:sldMk cId="1496198141" sldId="311"/>
            <ac:spMk id="16" creationId="{221675EC-D5D0-8245-7C2B-822E647BA8D1}"/>
          </ac:spMkLst>
        </pc:spChg>
      </pc:sldChg>
      <pc:sldChg chg="addSp delSp modSp add mod">
        <pc:chgData name="Toby Donaldson" userId="2e6e5431-bb17-4c41-9985-d39c50d83c73" providerId="ADAL" clId="{A44EAB99-BCCB-F349-AFB2-6BBC9CE3D2F7}" dt="2024-11-27T04:08:17.928" v="4461" actId="1076"/>
        <pc:sldMkLst>
          <pc:docMk/>
          <pc:sldMk cId="660701940" sldId="312"/>
        </pc:sldMkLst>
        <pc:spChg chg="add mod">
          <ac:chgData name="Toby Donaldson" userId="2e6e5431-bb17-4c41-9985-d39c50d83c73" providerId="ADAL" clId="{A44EAB99-BCCB-F349-AFB2-6BBC9CE3D2F7}" dt="2024-11-27T04:06:52.426" v="4300" actId="114"/>
          <ac:spMkLst>
            <pc:docMk/>
            <pc:sldMk cId="660701940" sldId="312"/>
            <ac:spMk id="2" creationId="{F11E98FD-A7F6-2E70-204B-91E07A2FAAD4}"/>
          </ac:spMkLst>
        </pc:spChg>
        <pc:spChg chg="add mod">
          <ac:chgData name="Toby Donaldson" userId="2e6e5431-bb17-4c41-9985-d39c50d83c73" providerId="ADAL" clId="{A44EAB99-BCCB-F349-AFB2-6BBC9CE3D2F7}" dt="2024-11-27T04:06:55.737" v="4301" actId="114"/>
          <ac:spMkLst>
            <pc:docMk/>
            <pc:sldMk cId="660701940" sldId="312"/>
            <ac:spMk id="3" creationId="{74938FEB-59E1-2DBA-811A-F21E00AD6365}"/>
          </ac:spMkLst>
        </pc:spChg>
        <pc:spChg chg="add mod">
          <ac:chgData name="Toby Donaldson" userId="2e6e5431-bb17-4c41-9985-d39c50d83c73" providerId="ADAL" clId="{A44EAB99-BCCB-F349-AFB2-6BBC9CE3D2F7}" dt="2024-11-27T04:06:46.278" v="4299" actId="14100"/>
          <ac:spMkLst>
            <pc:docMk/>
            <pc:sldMk cId="660701940" sldId="312"/>
            <ac:spMk id="5" creationId="{92BB09BB-6D1A-299B-9F3F-EEE06470D14B}"/>
          </ac:spMkLst>
        </pc:spChg>
        <pc:spChg chg="add mod">
          <ac:chgData name="Toby Donaldson" userId="2e6e5431-bb17-4c41-9985-d39c50d83c73" providerId="ADAL" clId="{A44EAB99-BCCB-F349-AFB2-6BBC9CE3D2F7}" dt="2024-11-27T04:08:17.928" v="4461" actId="1076"/>
          <ac:spMkLst>
            <pc:docMk/>
            <pc:sldMk cId="660701940" sldId="312"/>
            <ac:spMk id="6" creationId="{A886675A-E001-4747-4B29-FEAEA5A19684}"/>
          </ac:spMkLst>
        </pc:spChg>
        <pc:spChg chg="mod">
          <ac:chgData name="Toby Donaldson" userId="2e6e5431-bb17-4c41-9985-d39c50d83c73" providerId="ADAL" clId="{A44EAB99-BCCB-F349-AFB2-6BBC9CE3D2F7}" dt="2024-11-27T04:04:10.984" v="4101" actId="1076"/>
          <ac:spMkLst>
            <pc:docMk/>
            <pc:sldMk cId="660701940" sldId="312"/>
            <ac:spMk id="7" creationId="{954D47EA-E9C7-8153-B73B-9928B71AF54B}"/>
          </ac:spMkLst>
        </pc:spChg>
        <pc:spChg chg="del">
          <ac:chgData name="Toby Donaldson" userId="2e6e5431-bb17-4c41-9985-d39c50d83c73" providerId="ADAL" clId="{A44EAB99-BCCB-F349-AFB2-6BBC9CE3D2F7}" dt="2024-11-27T04:04:06.536" v="4099" actId="21"/>
          <ac:spMkLst>
            <pc:docMk/>
            <pc:sldMk cId="660701940" sldId="312"/>
            <ac:spMk id="12" creationId="{1EE9FED8-4F1A-91BF-3542-E00D22567F08}"/>
          </ac:spMkLst>
        </pc:spChg>
        <pc:spChg chg="mod">
          <ac:chgData name="Toby Donaldson" userId="2e6e5431-bb17-4c41-9985-d39c50d83c73" providerId="ADAL" clId="{A44EAB99-BCCB-F349-AFB2-6BBC9CE3D2F7}" dt="2024-11-27T04:04:35.002" v="4158" actId="20577"/>
          <ac:spMkLst>
            <pc:docMk/>
            <pc:sldMk cId="660701940" sldId="312"/>
            <ac:spMk id="16" creationId="{B0626C6E-FBC6-8263-136D-581C1FA4F830}"/>
          </ac:spMkLst>
        </pc:spChg>
      </pc:sldChg>
      <pc:sldChg chg="del">
        <pc:chgData name="Toby Donaldson" userId="2e6e5431-bb17-4c41-9985-d39c50d83c73" providerId="ADAL" clId="{A44EAB99-BCCB-F349-AFB2-6BBC9CE3D2F7}" dt="2024-11-27T00:41:22.305" v="25" actId="2696"/>
        <pc:sldMkLst>
          <pc:docMk/>
          <pc:sldMk cId="3963667253" sldId="312"/>
        </pc:sldMkLst>
      </pc:sldChg>
      <pc:sldChg chg="del">
        <pc:chgData name="Toby Donaldson" userId="2e6e5431-bb17-4c41-9985-d39c50d83c73" providerId="ADAL" clId="{A44EAB99-BCCB-F349-AFB2-6BBC9CE3D2F7}" dt="2024-11-27T00:41:22.305" v="25" actId="2696"/>
        <pc:sldMkLst>
          <pc:docMk/>
          <pc:sldMk cId="1050754489" sldId="313"/>
        </pc:sldMkLst>
      </pc:sldChg>
      <pc:sldChg chg="addSp modSp add mod">
        <pc:chgData name="Toby Donaldson" userId="2e6e5431-bb17-4c41-9985-d39c50d83c73" providerId="ADAL" clId="{A44EAB99-BCCB-F349-AFB2-6BBC9CE3D2F7}" dt="2024-11-27T04:09:34.243" v="4469" actId="11529"/>
        <pc:sldMkLst>
          <pc:docMk/>
          <pc:sldMk cId="3447759219" sldId="313"/>
        </pc:sldMkLst>
        <pc:spChg chg="mod">
          <ac:chgData name="Toby Donaldson" userId="2e6e5431-bb17-4c41-9985-d39c50d83c73" providerId="ADAL" clId="{A44EAB99-BCCB-F349-AFB2-6BBC9CE3D2F7}" dt="2024-11-27T04:09:24.311" v="4468" actId="20577"/>
          <ac:spMkLst>
            <pc:docMk/>
            <pc:sldMk cId="3447759219" sldId="313"/>
            <ac:spMk id="3" creationId="{8555C1BC-7C39-9DD8-964A-3EB2696480D1}"/>
          </ac:spMkLst>
        </pc:spChg>
        <pc:spChg chg="add mod">
          <ac:chgData name="Toby Donaldson" userId="2e6e5431-bb17-4c41-9985-d39c50d83c73" providerId="ADAL" clId="{A44EAB99-BCCB-F349-AFB2-6BBC9CE3D2F7}" dt="2024-11-27T04:08:58.422" v="4466" actId="692"/>
          <ac:spMkLst>
            <pc:docMk/>
            <pc:sldMk cId="3447759219" sldId="313"/>
            <ac:spMk id="8" creationId="{6E3D7E74-1E92-EE5C-CCA3-501C8C8C23B6}"/>
          </ac:spMkLst>
        </pc:spChg>
        <pc:cxnChg chg="add">
          <ac:chgData name="Toby Donaldson" userId="2e6e5431-bb17-4c41-9985-d39c50d83c73" providerId="ADAL" clId="{A44EAB99-BCCB-F349-AFB2-6BBC9CE3D2F7}" dt="2024-11-27T04:09:34.243" v="4469" actId="11529"/>
          <ac:cxnSpMkLst>
            <pc:docMk/>
            <pc:sldMk cId="3447759219" sldId="313"/>
            <ac:cxnSpMk id="10" creationId="{6ABC483F-F63E-4334-6B91-B450106811EB}"/>
          </ac:cxnSpMkLst>
        </pc:cxnChg>
      </pc:sldChg>
      <pc:sldChg chg="del">
        <pc:chgData name="Toby Donaldson" userId="2e6e5431-bb17-4c41-9985-d39c50d83c73" providerId="ADAL" clId="{A44EAB99-BCCB-F349-AFB2-6BBC9CE3D2F7}" dt="2024-11-27T00:41:22.305" v="25" actId="2696"/>
        <pc:sldMkLst>
          <pc:docMk/>
          <pc:sldMk cId="2347842899" sldId="314"/>
        </pc:sldMkLst>
      </pc:sldChg>
      <pc:sldChg chg="delSp modSp add mod">
        <pc:chgData name="Toby Donaldson" userId="2e6e5431-bb17-4c41-9985-d39c50d83c73" providerId="ADAL" clId="{A44EAB99-BCCB-F349-AFB2-6BBC9CE3D2F7}" dt="2024-11-27T04:10:10.196" v="4484" actId="20577"/>
        <pc:sldMkLst>
          <pc:docMk/>
          <pc:sldMk cId="2383251696" sldId="314"/>
        </pc:sldMkLst>
        <pc:spChg chg="mod">
          <ac:chgData name="Toby Donaldson" userId="2e6e5431-bb17-4c41-9985-d39c50d83c73" providerId="ADAL" clId="{A44EAB99-BCCB-F349-AFB2-6BBC9CE3D2F7}" dt="2024-11-27T04:10:10.196" v="4484" actId="20577"/>
          <ac:spMkLst>
            <pc:docMk/>
            <pc:sldMk cId="2383251696" sldId="314"/>
            <ac:spMk id="2" creationId="{CB89DBCF-B3EF-4956-E5B8-C45739527EF7}"/>
          </ac:spMkLst>
        </pc:spChg>
        <pc:spChg chg="del">
          <ac:chgData name="Toby Donaldson" userId="2e6e5431-bb17-4c41-9985-d39c50d83c73" providerId="ADAL" clId="{A44EAB99-BCCB-F349-AFB2-6BBC9CE3D2F7}" dt="2024-11-27T04:09:50.003" v="4471" actId="21"/>
          <ac:spMkLst>
            <pc:docMk/>
            <pc:sldMk cId="2383251696" sldId="314"/>
            <ac:spMk id="8" creationId="{DC20CC45-8EEB-56D5-9EBF-BBA5DAB6863D}"/>
          </ac:spMkLst>
        </pc:spChg>
        <pc:cxnChg chg="del">
          <ac:chgData name="Toby Donaldson" userId="2e6e5431-bb17-4c41-9985-d39c50d83c73" providerId="ADAL" clId="{A44EAB99-BCCB-F349-AFB2-6BBC9CE3D2F7}" dt="2024-11-27T04:09:52.140" v="4472" actId="21"/>
          <ac:cxnSpMkLst>
            <pc:docMk/>
            <pc:sldMk cId="2383251696" sldId="314"/>
            <ac:cxnSpMk id="10" creationId="{25CE2313-9B49-2ED2-07E7-984E93F6F1EF}"/>
          </ac:cxnSpMkLst>
        </pc:cxnChg>
      </pc:sldChg>
      <pc:sldChg chg="addSp modSp add mod">
        <pc:chgData name="Toby Donaldson" userId="2e6e5431-bb17-4c41-9985-d39c50d83c73" providerId="ADAL" clId="{A44EAB99-BCCB-F349-AFB2-6BBC9CE3D2F7}" dt="2024-11-27T04:15:36.443" v="4536" actId="1076"/>
        <pc:sldMkLst>
          <pc:docMk/>
          <pc:sldMk cId="1198359154" sldId="315"/>
        </pc:sldMkLst>
        <pc:spChg chg="mod">
          <ac:chgData name="Toby Donaldson" userId="2e6e5431-bb17-4c41-9985-d39c50d83c73" providerId="ADAL" clId="{A44EAB99-BCCB-F349-AFB2-6BBC9CE3D2F7}" dt="2024-11-27T04:10:39.158" v="4490" actId="20577"/>
          <ac:spMkLst>
            <pc:docMk/>
            <pc:sldMk cId="1198359154" sldId="315"/>
            <ac:spMk id="3" creationId="{ED04A372-FBCA-0F60-A43B-B0F360E3C867}"/>
          </ac:spMkLst>
        </pc:spChg>
        <pc:spChg chg="add mod">
          <ac:chgData name="Toby Donaldson" userId="2e6e5431-bb17-4c41-9985-d39c50d83c73" providerId="ADAL" clId="{A44EAB99-BCCB-F349-AFB2-6BBC9CE3D2F7}" dt="2024-11-27T04:10:23.983" v="4486"/>
          <ac:spMkLst>
            <pc:docMk/>
            <pc:sldMk cId="1198359154" sldId="315"/>
            <ac:spMk id="8" creationId="{BAA88807-307E-4804-7652-2FF013EFCAE4}"/>
          </ac:spMkLst>
        </pc:spChg>
        <pc:spChg chg="add mod">
          <ac:chgData name="Toby Donaldson" userId="2e6e5431-bb17-4c41-9985-d39c50d83c73" providerId="ADAL" clId="{A44EAB99-BCCB-F349-AFB2-6BBC9CE3D2F7}" dt="2024-11-27T04:15:36.443" v="4536" actId="1076"/>
          <ac:spMkLst>
            <pc:docMk/>
            <pc:sldMk cId="1198359154" sldId="315"/>
            <ac:spMk id="12" creationId="{CD315303-C339-5A8B-5284-52D7465B6581}"/>
          </ac:spMkLst>
        </pc:spChg>
        <pc:cxnChg chg="add mod">
          <ac:chgData name="Toby Donaldson" userId="2e6e5431-bb17-4c41-9985-d39c50d83c73" providerId="ADAL" clId="{A44EAB99-BCCB-F349-AFB2-6BBC9CE3D2F7}" dt="2024-11-27T04:10:43.964" v="4491" actId="14100"/>
          <ac:cxnSpMkLst>
            <pc:docMk/>
            <pc:sldMk cId="1198359154" sldId="315"/>
            <ac:cxnSpMk id="10" creationId="{C94971E8-57B2-0A88-AD20-4CF7552E6B44}"/>
          </ac:cxnSpMkLst>
        </pc:cxnChg>
      </pc:sldChg>
      <pc:sldChg chg="del">
        <pc:chgData name="Toby Donaldson" userId="2e6e5431-bb17-4c41-9985-d39c50d83c73" providerId="ADAL" clId="{A44EAB99-BCCB-F349-AFB2-6BBC9CE3D2F7}" dt="2024-11-27T00:41:22.305" v="25" actId="2696"/>
        <pc:sldMkLst>
          <pc:docMk/>
          <pc:sldMk cId="1338184378" sldId="315"/>
        </pc:sldMkLst>
      </pc:sldChg>
      <pc:sldChg chg="del">
        <pc:chgData name="Toby Donaldson" userId="2e6e5431-bb17-4c41-9985-d39c50d83c73" providerId="ADAL" clId="{A44EAB99-BCCB-F349-AFB2-6BBC9CE3D2F7}" dt="2024-11-27T00:41:22.305" v="25" actId="2696"/>
        <pc:sldMkLst>
          <pc:docMk/>
          <pc:sldMk cId="3026851432" sldId="316"/>
        </pc:sldMkLst>
      </pc:sldChg>
      <pc:sldChg chg="delSp modSp add mod">
        <pc:chgData name="Toby Donaldson" userId="2e6e5431-bb17-4c41-9985-d39c50d83c73" providerId="ADAL" clId="{A44EAB99-BCCB-F349-AFB2-6BBC9CE3D2F7}" dt="2024-11-27T04:11:00.296" v="4496" actId="20577"/>
        <pc:sldMkLst>
          <pc:docMk/>
          <pc:sldMk cId="3912679856" sldId="316"/>
        </pc:sldMkLst>
        <pc:spChg chg="mod">
          <ac:chgData name="Toby Donaldson" userId="2e6e5431-bb17-4c41-9985-d39c50d83c73" providerId="ADAL" clId="{A44EAB99-BCCB-F349-AFB2-6BBC9CE3D2F7}" dt="2024-11-27T04:11:00.296" v="4496" actId="20577"/>
          <ac:spMkLst>
            <pc:docMk/>
            <pc:sldMk cId="3912679856" sldId="316"/>
            <ac:spMk id="2" creationId="{29F8F087-7B1C-C919-1347-080BEE63E532}"/>
          </ac:spMkLst>
        </pc:spChg>
        <pc:spChg chg="del">
          <ac:chgData name="Toby Donaldson" userId="2e6e5431-bb17-4c41-9985-d39c50d83c73" providerId="ADAL" clId="{A44EAB99-BCCB-F349-AFB2-6BBC9CE3D2F7}" dt="2024-11-27T04:10:56.435" v="4493" actId="21"/>
          <ac:spMkLst>
            <pc:docMk/>
            <pc:sldMk cId="3912679856" sldId="316"/>
            <ac:spMk id="8" creationId="{1669E0DA-F44E-5B0E-14FF-8096E7B1D163}"/>
          </ac:spMkLst>
        </pc:spChg>
        <pc:cxnChg chg="del mod">
          <ac:chgData name="Toby Donaldson" userId="2e6e5431-bb17-4c41-9985-d39c50d83c73" providerId="ADAL" clId="{A44EAB99-BCCB-F349-AFB2-6BBC9CE3D2F7}" dt="2024-11-27T04:10:56.435" v="4493" actId="21"/>
          <ac:cxnSpMkLst>
            <pc:docMk/>
            <pc:sldMk cId="3912679856" sldId="316"/>
            <ac:cxnSpMk id="10" creationId="{D2CEA5E0-2CB9-29A0-2163-D7D3F7837A62}"/>
          </ac:cxnSpMkLst>
        </pc:cxnChg>
      </pc:sldChg>
      <pc:sldChg chg="del">
        <pc:chgData name="Toby Donaldson" userId="2e6e5431-bb17-4c41-9985-d39c50d83c73" providerId="ADAL" clId="{A44EAB99-BCCB-F349-AFB2-6BBC9CE3D2F7}" dt="2024-11-27T00:41:22.305" v="25" actId="2696"/>
        <pc:sldMkLst>
          <pc:docMk/>
          <pc:sldMk cId="1514940166" sldId="317"/>
        </pc:sldMkLst>
      </pc:sldChg>
      <pc:sldChg chg="addSp modSp add mod">
        <pc:chgData name="Toby Donaldson" userId="2e6e5431-bb17-4c41-9985-d39c50d83c73" providerId="ADAL" clId="{A44EAB99-BCCB-F349-AFB2-6BBC9CE3D2F7}" dt="2024-11-27T04:15:54.069" v="4538" actId="1076"/>
        <pc:sldMkLst>
          <pc:docMk/>
          <pc:sldMk cId="2380449557" sldId="317"/>
        </pc:sldMkLst>
        <pc:spChg chg="mod">
          <ac:chgData name="Toby Donaldson" userId="2e6e5431-bb17-4c41-9985-d39c50d83c73" providerId="ADAL" clId="{A44EAB99-BCCB-F349-AFB2-6BBC9CE3D2F7}" dt="2024-11-27T04:11:41.527" v="4503" actId="20577"/>
          <ac:spMkLst>
            <pc:docMk/>
            <pc:sldMk cId="2380449557" sldId="317"/>
            <ac:spMk id="3" creationId="{1D962CFE-E41F-97D4-FE42-602F8C00367D}"/>
          </ac:spMkLst>
        </pc:spChg>
        <pc:spChg chg="add mod">
          <ac:chgData name="Toby Donaldson" userId="2e6e5431-bb17-4c41-9985-d39c50d83c73" providerId="ADAL" clId="{A44EAB99-BCCB-F349-AFB2-6BBC9CE3D2F7}" dt="2024-11-27T04:11:28.486" v="4499" actId="1076"/>
          <ac:spMkLst>
            <pc:docMk/>
            <pc:sldMk cId="2380449557" sldId="317"/>
            <ac:spMk id="8" creationId="{6AB3136E-65E6-CCBF-C2E5-E552F2D1AEC4}"/>
          </ac:spMkLst>
        </pc:spChg>
        <pc:spChg chg="add mod">
          <ac:chgData name="Toby Donaldson" userId="2e6e5431-bb17-4c41-9985-d39c50d83c73" providerId="ADAL" clId="{A44EAB99-BCCB-F349-AFB2-6BBC9CE3D2F7}" dt="2024-11-27T04:15:54.069" v="4538" actId="1076"/>
          <ac:spMkLst>
            <pc:docMk/>
            <pc:sldMk cId="2380449557" sldId="317"/>
            <ac:spMk id="12" creationId="{6D3419C2-B742-90D1-E7D7-D018654FFCA0}"/>
          </ac:spMkLst>
        </pc:spChg>
        <pc:cxnChg chg="add mod">
          <ac:chgData name="Toby Donaldson" userId="2e6e5431-bb17-4c41-9985-d39c50d83c73" providerId="ADAL" clId="{A44EAB99-BCCB-F349-AFB2-6BBC9CE3D2F7}" dt="2024-11-27T04:11:51.360" v="4504" actId="14100"/>
          <ac:cxnSpMkLst>
            <pc:docMk/>
            <pc:sldMk cId="2380449557" sldId="317"/>
            <ac:cxnSpMk id="10" creationId="{9C4EE0A2-82F7-42E9-DAB1-240D76630962}"/>
          </ac:cxnSpMkLst>
        </pc:cxnChg>
      </pc:sldChg>
      <pc:sldChg chg="del">
        <pc:chgData name="Toby Donaldson" userId="2e6e5431-bb17-4c41-9985-d39c50d83c73" providerId="ADAL" clId="{A44EAB99-BCCB-F349-AFB2-6BBC9CE3D2F7}" dt="2024-11-27T00:41:22.305" v="25" actId="2696"/>
        <pc:sldMkLst>
          <pc:docMk/>
          <pc:sldMk cId="329379833" sldId="318"/>
        </pc:sldMkLst>
      </pc:sldChg>
      <pc:sldChg chg="delSp modSp add mod">
        <pc:chgData name="Toby Donaldson" userId="2e6e5431-bb17-4c41-9985-d39c50d83c73" providerId="ADAL" clId="{A44EAB99-BCCB-F349-AFB2-6BBC9CE3D2F7}" dt="2024-11-27T04:12:10.288" v="4509" actId="20577"/>
        <pc:sldMkLst>
          <pc:docMk/>
          <pc:sldMk cId="961914434" sldId="318"/>
        </pc:sldMkLst>
        <pc:spChg chg="mod">
          <ac:chgData name="Toby Donaldson" userId="2e6e5431-bb17-4c41-9985-d39c50d83c73" providerId="ADAL" clId="{A44EAB99-BCCB-F349-AFB2-6BBC9CE3D2F7}" dt="2024-11-27T04:12:10.288" v="4509" actId="20577"/>
          <ac:spMkLst>
            <pc:docMk/>
            <pc:sldMk cId="961914434" sldId="318"/>
            <ac:spMk id="2" creationId="{BC6A2636-7D29-B9F5-8562-1C9AE034F619}"/>
          </ac:spMkLst>
        </pc:spChg>
        <pc:spChg chg="del">
          <ac:chgData name="Toby Donaldson" userId="2e6e5431-bb17-4c41-9985-d39c50d83c73" providerId="ADAL" clId="{A44EAB99-BCCB-F349-AFB2-6BBC9CE3D2F7}" dt="2024-11-27T04:12:06.576" v="4506" actId="21"/>
          <ac:spMkLst>
            <pc:docMk/>
            <pc:sldMk cId="961914434" sldId="318"/>
            <ac:spMk id="8" creationId="{A011B1E1-6610-4B0D-01B2-33E61B460819}"/>
          </ac:spMkLst>
        </pc:spChg>
        <pc:cxnChg chg="del">
          <ac:chgData name="Toby Donaldson" userId="2e6e5431-bb17-4c41-9985-d39c50d83c73" providerId="ADAL" clId="{A44EAB99-BCCB-F349-AFB2-6BBC9CE3D2F7}" dt="2024-11-27T04:12:06.576" v="4506" actId="21"/>
          <ac:cxnSpMkLst>
            <pc:docMk/>
            <pc:sldMk cId="961914434" sldId="318"/>
            <ac:cxnSpMk id="10" creationId="{85350918-A5C7-1010-D38C-B73DFE7E5654}"/>
          </ac:cxnSpMkLst>
        </pc:cxnChg>
      </pc:sldChg>
      <pc:sldChg chg="del">
        <pc:chgData name="Toby Donaldson" userId="2e6e5431-bb17-4c41-9985-d39c50d83c73" providerId="ADAL" clId="{A44EAB99-BCCB-F349-AFB2-6BBC9CE3D2F7}" dt="2024-11-27T00:41:22.305" v="25" actId="2696"/>
        <pc:sldMkLst>
          <pc:docMk/>
          <pc:sldMk cId="541797224" sldId="319"/>
        </pc:sldMkLst>
      </pc:sldChg>
      <pc:sldChg chg="addSp modSp add mod">
        <pc:chgData name="Toby Donaldson" userId="2e6e5431-bb17-4c41-9985-d39c50d83c73" providerId="ADAL" clId="{A44EAB99-BCCB-F349-AFB2-6BBC9CE3D2F7}" dt="2024-11-27T04:16:04.129" v="4540" actId="1076"/>
        <pc:sldMkLst>
          <pc:docMk/>
          <pc:sldMk cId="1908995158" sldId="319"/>
        </pc:sldMkLst>
        <pc:spChg chg="mod">
          <ac:chgData name="Toby Donaldson" userId="2e6e5431-bb17-4c41-9985-d39c50d83c73" providerId="ADAL" clId="{A44EAB99-BCCB-F349-AFB2-6BBC9CE3D2F7}" dt="2024-11-27T04:12:49.632" v="4515" actId="20577"/>
          <ac:spMkLst>
            <pc:docMk/>
            <pc:sldMk cId="1908995158" sldId="319"/>
            <ac:spMk id="3" creationId="{4C36FBA9-D325-C2C3-A448-6FF0F00D8DAA}"/>
          </ac:spMkLst>
        </pc:spChg>
        <pc:spChg chg="add mod">
          <ac:chgData name="Toby Donaldson" userId="2e6e5431-bb17-4c41-9985-d39c50d83c73" providerId="ADAL" clId="{A44EAB99-BCCB-F349-AFB2-6BBC9CE3D2F7}" dt="2024-11-27T04:12:37.248" v="4512" actId="1076"/>
          <ac:spMkLst>
            <pc:docMk/>
            <pc:sldMk cId="1908995158" sldId="319"/>
            <ac:spMk id="8" creationId="{26341714-9C78-D5AC-5130-81905B00FC5E}"/>
          </ac:spMkLst>
        </pc:spChg>
        <pc:spChg chg="add mod">
          <ac:chgData name="Toby Donaldson" userId="2e6e5431-bb17-4c41-9985-d39c50d83c73" providerId="ADAL" clId="{A44EAB99-BCCB-F349-AFB2-6BBC9CE3D2F7}" dt="2024-11-27T04:16:04.129" v="4540" actId="1076"/>
          <ac:spMkLst>
            <pc:docMk/>
            <pc:sldMk cId="1908995158" sldId="319"/>
            <ac:spMk id="11" creationId="{21B39880-4811-CE9F-7AF9-AE1AB90DF901}"/>
          </ac:spMkLst>
        </pc:spChg>
        <pc:cxnChg chg="add">
          <ac:chgData name="Toby Donaldson" userId="2e6e5431-bb17-4c41-9985-d39c50d83c73" providerId="ADAL" clId="{A44EAB99-BCCB-F349-AFB2-6BBC9CE3D2F7}" dt="2024-11-27T04:12:57.270" v="4516" actId="11529"/>
          <ac:cxnSpMkLst>
            <pc:docMk/>
            <pc:sldMk cId="1908995158" sldId="319"/>
            <ac:cxnSpMk id="10" creationId="{AE72C424-0F4A-F089-2B38-5066149A26D4}"/>
          </ac:cxnSpMkLst>
        </pc:cxnChg>
      </pc:sldChg>
      <pc:sldChg chg="delSp modSp add mod">
        <pc:chgData name="Toby Donaldson" userId="2e6e5431-bb17-4c41-9985-d39c50d83c73" providerId="ADAL" clId="{A44EAB99-BCCB-F349-AFB2-6BBC9CE3D2F7}" dt="2024-11-27T04:14:31.093" v="4521" actId="20577"/>
        <pc:sldMkLst>
          <pc:docMk/>
          <pc:sldMk cId="636864524" sldId="320"/>
        </pc:sldMkLst>
        <pc:spChg chg="mod">
          <ac:chgData name="Toby Donaldson" userId="2e6e5431-bb17-4c41-9985-d39c50d83c73" providerId="ADAL" clId="{A44EAB99-BCCB-F349-AFB2-6BBC9CE3D2F7}" dt="2024-11-27T04:14:31.093" v="4521" actId="20577"/>
          <ac:spMkLst>
            <pc:docMk/>
            <pc:sldMk cId="636864524" sldId="320"/>
            <ac:spMk id="2" creationId="{81E19223-C11A-0AF7-06FE-5B86EF810661}"/>
          </ac:spMkLst>
        </pc:spChg>
        <pc:spChg chg="del">
          <ac:chgData name="Toby Donaldson" userId="2e6e5431-bb17-4c41-9985-d39c50d83c73" providerId="ADAL" clId="{A44EAB99-BCCB-F349-AFB2-6BBC9CE3D2F7}" dt="2024-11-27T04:13:10.810" v="4518" actId="21"/>
          <ac:spMkLst>
            <pc:docMk/>
            <pc:sldMk cId="636864524" sldId="320"/>
            <ac:spMk id="8" creationId="{0DA7E87C-CE9E-A301-4476-61FD24FE64A1}"/>
          </ac:spMkLst>
        </pc:spChg>
        <pc:cxnChg chg="del">
          <ac:chgData name="Toby Donaldson" userId="2e6e5431-bb17-4c41-9985-d39c50d83c73" providerId="ADAL" clId="{A44EAB99-BCCB-F349-AFB2-6BBC9CE3D2F7}" dt="2024-11-27T04:13:10.810" v="4518" actId="21"/>
          <ac:cxnSpMkLst>
            <pc:docMk/>
            <pc:sldMk cId="636864524" sldId="320"/>
            <ac:cxnSpMk id="10" creationId="{9ACA3615-D9E0-26BF-78F1-6F221AAFD7AC}"/>
          </ac:cxnSpMkLst>
        </pc:cxnChg>
      </pc:sldChg>
      <pc:sldChg chg="del">
        <pc:chgData name="Toby Donaldson" userId="2e6e5431-bb17-4c41-9985-d39c50d83c73" providerId="ADAL" clId="{A44EAB99-BCCB-F349-AFB2-6BBC9CE3D2F7}" dt="2024-11-27T00:41:22.305" v="25" actId="2696"/>
        <pc:sldMkLst>
          <pc:docMk/>
          <pc:sldMk cId="4273371040" sldId="320"/>
        </pc:sldMkLst>
      </pc:sldChg>
      <pc:sldChg chg="addSp modSp add mod">
        <pc:chgData name="Toby Donaldson" userId="2e6e5431-bb17-4c41-9985-d39c50d83c73" providerId="ADAL" clId="{A44EAB99-BCCB-F349-AFB2-6BBC9CE3D2F7}" dt="2024-11-27T04:16:17.605" v="4542" actId="1076"/>
        <pc:sldMkLst>
          <pc:docMk/>
          <pc:sldMk cId="3828645728" sldId="321"/>
        </pc:sldMkLst>
        <pc:spChg chg="mod">
          <ac:chgData name="Toby Donaldson" userId="2e6e5431-bb17-4c41-9985-d39c50d83c73" providerId="ADAL" clId="{A44EAB99-BCCB-F349-AFB2-6BBC9CE3D2F7}" dt="2024-11-27T04:14:48.403" v="4526" actId="20577"/>
          <ac:spMkLst>
            <pc:docMk/>
            <pc:sldMk cId="3828645728" sldId="321"/>
            <ac:spMk id="3" creationId="{5F592CD6-634D-5693-3DF3-173ADD740E9D}"/>
          </ac:spMkLst>
        </pc:spChg>
        <pc:spChg chg="add mod">
          <ac:chgData name="Toby Donaldson" userId="2e6e5431-bb17-4c41-9985-d39c50d83c73" providerId="ADAL" clId="{A44EAB99-BCCB-F349-AFB2-6BBC9CE3D2F7}" dt="2024-11-27T04:14:42.524" v="4523"/>
          <ac:spMkLst>
            <pc:docMk/>
            <pc:sldMk cId="3828645728" sldId="321"/>
            <ac:spMk id="8" creationId="{6A0145DA-BE2E-7089-0794-864EDAD0AFB2}"/>
          </ac:spMkLst>
        </pc:spChg>
        <pc:spChg chg="add mod">
          <ac:chgData name="Toby Donaldson" userId="2e6e5431-bb17-4c41-9985-d39c50d83c73" providerId="ADAL" clId="{A44EAB99-BCCB-F349-AFB2-6BBC9CE3D2F7}" dt="2024-11-27T04:16:17.605" v="4542" actId="1076"/>
          <ac:spMkLst>
            <pc:docMk/>
            <pc:sldMk cId="3828645728" sldId="321"/>
            <ac:spMk id="11" creationId="{DA57CAC4-749B-AB2A-3DE5-C8154435BBD4}"/>
          </ac:spMkLst>
        </pc:spChg>
        <pc:cxnChg chg="add">
          <ac:chgData name="Toby Donaldson" userId="2e6e5431-bb17-4c41-9985-d39c50d83c73" providerId="ADAL" clId="{A44EAB99-BCCB-F349-AFB2-6BBC9CE3D2F7}" dt="2024-11-27T04:14:58.087" v="4527" actId="11529"/>
          <ac:cxnSpMkLst>
            <pc:docMk/>
            <pc:sldMk cId="3828645728" sldId="321"/>
            <ac:cxnSpMk id="10" creationId="{38892DF6-7F09-40D8-3C28-AF452C0DD4DE}"/>
          </ac:cxnSpMkLst>
        </pc:cxnChg>
      </pc:sldChg>
      <pc:sldChg chg="del">
        <pc:chgData name="Toby Donaldson" userId="2e6e5431-bb17-4c41-9985-d39c50d83c73" providerId="ADAL" clId="{A44EAB99-BCCB-F349-AFB2-6BBC9CE3D2F7}" dt="2024-11-27T00:41:22.305" v="25" actId="2696"/>
        <pc:sldMkLst>
          <pc:docMk/>
          <pc:sldMk cId="4238274429" sldId="321"/>
        </pc:sldMkLst>
      </pc:sldChg>
      <pc:sldChg chg="delSp modSp add mod">
        <pc:chgData name="Toby Donaldson" userId="2e6e5431-bb17-4c41-9985-d39c50d83c73" providerId="ADAL" clId="{A44EAB99-BCCB-F349-AFB2-6BBC9CE3D2F7}" dt="2024-11-27T04:15:21.419" v="4531" actId="20577"/>
        <pc:sldMkLst>
          <pc:docMk/>
          <pc:sldMk cId="1380677548" sldId="322"/>
        </pc:sldMkLst>
        <pc:spChg chg="mod">
          <ac:chgData name="Toby Donaldson" userId="2e6e5431-bb17-4c41-9985-d39c50d83c73" providerId="ADAL" clId="{A44EAB99-BCCB-F349-AFB2-6BBC9CE3D2F7}" dt="2024-11-27T04:15:21.419" v="4531" actId="20577"/>
          <ac:spMkLst>
            <pc:docMk/>
            <pc:sldMk cId="1380677548" sldId="322"/>
            <ac:spMk id="2" creationId="{3EC4198B-332A-92FB-D5C0-69A69A80FA63}"/>
          </ac:spMkLst>
        </pc:spChg>
        <pc:spChg chg="del">
          <ac:chgData name="Toby Donaldson" userId="2e6e5431-bb17-4c41-9985-d39c50d83c73" providerId="ADAL" clId="{A44EAB99-BCCB-F349-AFB2-6BBC9CE3D2F7}" dt="2024-11-27T04:15:16.273" v="4529" actId="21"/>
          <ac:spMkLst>
            <pc:docMk/>
            <pc:sldMk cId="1380677548" sldId="322"/>
            <ac:spMk id="8" creationId="{610491A6-A609-2C2F-6DD5-F6B9608EE4DE}"/>
          </ac:spMkLst>
        </pc:spChg>
        <pc:cxnChg chg="del mod">
          <ac:chgData name="Toby Donaldson" userId="2e6e5431-bb17-4c41-9985-d39c50d83c73" providerId="ADAL" clId="{A44EAB99-BCCB-F349-AFB2-6BBC9CE3D2F7}" dt="2024-11-27T04:15:18.344" v="4530" actId="21"/>
          <ac:cxnSpMkLst>
            <pc:docMk/>
            <pc:sldMk cId="1380677548" sldId="322"/>
            <ac:cxnSpMk id="10" creationId="{F4DDC360-1C60-DA17-E0BF-51D73EF4DD02}"/>
          </ac:cxnSpMkLst>
        </pc:cxnChg>
      </pc:sldChg>
      <pc:sldChg chg="del">
        <pc:chgData name="Toby Donaldson" userId="2e6e5431-bb17-4c41-9985-d39c50d83c73" providerId="ADAL" clId="{A44EAB99-BCCB-F349-AFB2-6BBC9CE3D2F7}" dt="2024-11-27T00:41:22.305" v="25" actId="2696"/>
        <pc:sldMkLst>
          <pc:docMk/>
          <pc:sldMk cId="2560562633" sldId="322"/>
        </pc:sldMkLst>
      </pc:sldChg>
      <pc:sldChg chg="addSp delSp modSp add mod">
        <pc:chgData name="Toby Donaldson" userId="2e6e5431-bb17-4c41-9985-d39c50d83c73" providerId="ADAL" clId="{A44EAB99-BCCB-F349-AFB2-6BBC9CE3D2F7}" dt="2024-11-27T04:31:32.415" v="5137" actId="1076"/>
        <pc:sldMkLst>
          <pc:docMk/>
          <pc:sldMk cId="2656387472" sldId="323"/>
        </pc:sldMkLst>
        <pc:spChg chg="del mod">
          <ac:chgData name="Toby Donaldson" userId="2e6e5431-bb17-4c41-9985-d39c50d83c73" providerId="ADAL" clId="{A44EAB99-BCCB-F349-AFB2-6BBC9CE3D2F7}" dt="2024-11-27T04:17:22.916" v="4627" actId="21"/>
          <ac:spMkLst>
            <pc:docMk/>
            <pc:sldMk cId="2656387472" sldId="323"/>
            <ac:spMk id="2" creationId="{93FB4C86-F8DD-ECFA-0BCC-A635576661BC}"/>
          </ac:spMkLst>
        </pc:spChg>
        <pc:spChg chg="del mod">
          <ac:chgData name="Toby Donaldson" userId="2e6e5431-bb17-4c41-9985-d39c50d83c73" providerId="ADAL" clId="{A44EAB99-BCCB-F349-AFB2-6BBC9CE3D2F7}" dt="2024-11-27T04:17:22.916" v="4627" actId="21"/>
          <ac:spMkLst>
            <pc:docMk/>
            <pc:sldMk cId="2656387472" sldId="323"/>
            <ac:spMk id="3" creationId="{C76DDA1E-AD7E-B835-3E82-A63AFDCE102C}"/>
          </ac:spMkLst>
        </pc:spChg>
        <pc:spChg chg="del">
          <ac:chgData name="Toby Donaldson" userId="2e6e5431-bb17-4c41-9985-d39c50d83c73" providerId="ADAL" clId="{A44EAB99-BCCB-F349-AFB2-6BBC9CE3D2F7}" dt="2024-11-27T04:16:48.397" v="4544" actId="21"/>
          <ac:spMkLst>
            <pc:docMk/>
            <pc:sldMk cId="2656387472" sldId="323"/>
            <ac:spMk id="5" creationId="{E5700862-0414-4163-D280-4A06C7F53517}"/>
          </ac:spMkLst>
        </pc:spChg>
        <pc:spChg chg="del">
          <ac:chgData name="Toby Donaldson" userId="2e6e5431-bb17-4c41-9985-d39c50d83c73" providerId="ADAL" clId="{A44EAB99-BCCB-F349-AFB2-6BBC9CE3D2F7}" dt="2024-11-27T04:17:22.916" v="4627" actId="21"/>
          <ac:spMkLst>
            <pc:docMk/>
            <pc:sldMk cId="2656387472" sldId="323"/>
            <ac:spMk id="6" creationId="{5D5325EE-E651-B5BB-6987-CB3BE5E1F6ED}"/>
          </ac:spMkLst>
        </pc:spChg>
        <pc:spChg chg="add mod">
          <ac:chgData name="Toby Donaldson" userId="2e6e5431-bb17-4c41-9985-d39c50d83c73" providerId="ADAL" clId="{A44EAB99-BCCB-F349-AFB2-6BBC9CE3D2F7}" dt="2024-11-27T04:22:46.307" v="5005" actId="20577"/>
          <ac:spMkLst>
            <pc:docMk/>
            <pc:sldMk cId="2656387472" sldId="323"/>
            <ac:spMk id="9" creationId="{631199E8-9D7E-C971-A7FC-E4C7BCEA4788}"/>
          </ac:spMkLst>
        </pc:spChg>
        <pc:spChg chg="add mod">
          <ac:chgData name="Toby Donaldson" userId="2e6e5431-bb17-4c41-9985-d39c50d83c73" providerId="ADAL" clId="{A44EAB99-BCCB-F349-AFB2-6BBC9CE3D2F7}" dt="2024-11-27T04:22:47.398" v="5006" actId="20577"/>
          <ac:spMkLst>
            <pc:docMk/>
            <pc:sldMk cId="2656387472" sldId="323"/>
            <ac:spMk id="10" creationId="{0CE9E595-CC38-D8A3-9F11-9500354FBBF6}"/>
          </ac:spMkLst>
        </pc:spChg>
        <pc:spChg chg="add mod">
          <ac:chgData name="Toby Donaldson" userId="2e6e5431-bb17-4c41-9985-d39c50d83c73" providerId="ADAL" clId="{A44EAB99-BCCB-F349-AFB2-6BBC9CE3D2F7}" dt="2024-11-27T04:31:32.415" v="5137" actId="1076"/>
          <ac:spMkLst>
            <pc:docMk/>
            <pc:sldMk cId="2656387472" sldId="323"/>
            <ac:spMk id="11" creationId="{92D21BE6-4DE4-FCCF-EF9E-0DEACFB14B18}"/>
          </ac:spMkLst>
        </pc:spChg>
        <pc:spChg chg="mod">
          <ac:chgData name="Toby Donaldson" userId="2e6e5431-bb17-4c41-9985-d39c50d83c73" providerId="ADAL" clId="{A44EAB99-BCCB-F349-AFB2-6BBC9CE3D2F7}" dt="2024-11-27T04:23:22.134" v="5025" actId="1076"/>
          <ac:spMkLst>
            <pc:docMk/>
            <pc:sldMk cId="2656387472" sldId="323"/>
            <ac:spMk id="16" creationId="{27842A8D-4221-29E1-BBE0-B7F70ADAC623}"/>
          </ac:spMkLst>
        </pc:spChg>
      </pc:sldChg>
      <pc:sldChg chg="del">
        <pc:chgData name="Toby Donaldson" userId="2e6e5431-bb17-4c41-9985-d39c50d83c73" providerId="ADAL" clId="{A44EAB99-BCCB-F349-AFB2-6BBC9CE3D2F7}" dt="2024-11-27T00:41:22.305" v="25" actId="2696"/>
        <pc:sldMkLst>
          <pc:docMk/>
          <pc:sldMk cId="2741279848" sldId="323"/>
        </pc:sldMkLst>
      </pc:sldChg>
      <pc:sldChg chg="addSp modSp add mod ord">
        <pc:chgData name="Toby Donaldson" userId="2e6e5431-bb17-4c41-9985-d39c50d83c73" providerId="ADAL" clId="{A44EAB99-BCCB-F349-AFB2-6BBC9CE3D2F7}" dt="2024-11-27T05:09:06.082" v="5549" actId="27107"/>
        <pc:sldMkLst>
          <pc:docMk/>
          <pc:sldMk cId="3264887012" sldId="324"/>
        </pc:sldMkLst>
        <pc:spChg chg="add mod">
          <ac:chgData name="Toby Donaldson" userId="2e6e5431-bb17-4c41-9985-d39c50d83c73" providerId="ADAL" clId="{A44EAB99-BCCB-F349-AFB2-6BBC9CE3D2F7}" dt="2024-11-27T05:09:06.082" v="5549" actId="27107"/>
          <ac:spMkLst>
            <pc:docMk/>
            <pc:sldMk cId="3264887012" sldId="324"/>
            <ac:spMk id="5" creationId="{F6D61B46-D207-4872-2A31-7E42FFFC3A7C}"/>
          </ac:spMkLst>
        </pc:spChg>
        <pc:spChg chg="add mod">
          <ac:chgData name="Toby Donaldson" userId="2e6e5431-bb17-4c41-9985-d39c50d83c73" providerId="ADAL" clId="{A44EAB99-BCCB-F349-AFB2-6BBC9CE3D2F7}" dt="2024-11-27T04:36:22.055" v="5548" actId="14100"/>
          <ac:spMkLst>
            <pc:docMk/>
            <pc:sldMk cId="3264887012" sldId="324"/>
            <ac:spMk id="6" creationId="{CB9328CE-F146-F5A2-B569-DE13847DFE80}"/>
          </ac:spMkLst>
        </pc:spChg>
        <pc:spChg chg="mod">
          <ac:chgData name="Toby Donaldson" userId="2e6e5431-bb17-4c41-9985-d39c50d83c73" providerId="ADAL" clId="{A44EAB99-BCCB-F349-AFB2-6BBC9CE3D2F7}" dt="2024-11-27T04:33:50.907" v="5201" actId="207"/>
          <ac:spMkLst>
            <pc:docMk/>
            <pc:sldMk cId="3264887012" sldId="324"/>
            <ac:spMk id="9" creationId="{3B0700E7-A04F-39AD-1AE8-013F3EB3249D}"/>
          </ac:spMkLst>
        </pc:spChg>
        <pc:spChg chg="mod">
          <ac:chgData name="Toby Donaldson" userId="2e6e5431-bb17-4c41-9985-d39c50d83c73" providerId="ADAL" clId="{A44EAB99-BCCB-F349-AFB2-6BBC9CE3D2F7}" dt="2024-11-27T04:33:56.779" v="5211" actId="20577"/>
          <ac:spMkLst>
            <pc:docMk/>
            <pc:sldMk cId="3264887012" sldId="324"/>
            <ac:spMk id="10" creationId="{F1F0E761-431B-9DE3-81F1-F4D0F6C66993}"/>
          </ac:spMkLst>
        </pc:spChg>
        <pc:spChg chg="mod">
          <ac:chgData name="Toby Donaldson" userId="2e6e5431-bb17-4c41-9985-d39c50d83c73" providerId="ADAL" clId="{A44EAB99-BCCB-F349-AFB2-6BBC9CE3D2F7}" dt="2024-11-27T04:33:02.595" v="5195" actId="1076"/>
          <ac:spMkLst>
            <pc:docMk/>
            <pc:sldMk cId="3264887012" sldId="324"/>
            <ac:spMk id="16" creationId="{44B340DE-867D-94ED-0624-812ECB2369D7}"/>
          </ac:spMkLst>
        </pc:spChg>
        <pc:cxnChg chg="add">
          <ac:chgData name="Toby Donaldson" userId="2e6e5431-bb17-4c41-9985-d39c50d83c73" providerId="ADAL" clId="{A44EAB99-BCCB-F349-AFB2-6BBC9CE3D2F7}" dt="2024-11-27T04:33:08.635" v="5196" actId="11529"/>
          <ac:cxnSpMkLst>
            <pc:docMk/>
            <pc:sldMk cId="3264887012" sldId="324"/>
            <ac:cxnSpMk id="3" creationId="{CF5CE7EC-59E1-FC11-6ABD-496EF2F7FBBF}"/>
          </ac:cxnSpMkLst>
        </pc:cxnChg>
      </pc:sldChg>
      <pc:sldChg chg="del">
        <pc:chgData name="Toby Donaldson" userId="2e6e5431-bb17-4c41-9985-d39c50d83c73" providerId="ADAL" clId="{A44EAB99-BCCB-F349-AFB2-6BBC9CE3D2F7}" dt="2024-11-27T00:41:22.305" v="25" actId="2696"/>
        <pc:sldMkLst>
          <pc:docMk/>
          <pc:sldMk cId="4281392445" sldId="324"/>
        </pc:sldMkLst>
      </pc:sldChg>
      <pc:sldChg chg="delSp modSp add mod">
        <pc:chgData name="Toby Donaldson" userId="2e6e5431-bb17-4c41-9985-d39c50d83c73" providerId="ADAL" clId="{A44EAB99-BCCB-F349-AFB2-6BBC9CE3D2F7}" dt="2024-11-27T04:32:03.215" v="5143" actId="21"/>
        <pc:sldMkLst>
          <pc:docMk/>
          <pc:sldMk cId="464243661" sldId="325"/>
        </pc:sldMkLst>
        <pc:spChg chg="mod">
          <ac:chgData name="Toby Donaldson" userId="2e6e5431-bb17-4c41-9985-d39c50d83c73" providerId="ADAL" clId="{A44EAB99-BCCB-F349-AFB2-6BBC9CE3D2F7}" dt="2024-11-27T04:31:55.061" v="5142" actId="207"/>
          <ac:spMkLst>
            <pc:docMk/>
            <pc:sldMk cId="464243661" sldId="325"/>
            <ac:spMk id="9" creationId="{7FE51260-7D97-6BCC-0EB1-44BAC522E6A8}"/>
          </ac:spMkLst>
        </pc:spChg>
        <pc:spChg chg="del">
          <ac:chgData name="Toby Donaldson" userId="2e6e5431-bb17-4c41-9985-d39c50d83c73" providerId="ADAL" clId="{A44EAB99-BCCB-F349-AFB2-6BBC9CE3D2F7}" dt="2024-11-27T04:32:03.215" v="5143" actId="21"/>
          <ac:spMkLst>
            <pc:docMk/>
            <pc:sldMk cId="464243661" sldId="325"/>
            <ac:spMk id="16" creationId="{BBBE0834-D218-30A6-BC02-1ACDC9B460FA}"/>
          </ac:spMkLst>
        </pc:spChg>
      </pc:sldChg>
      <pc:sldChg chg="del">
        <pc:chgData name="Toby Donaldson" userId="2e6e5431-bb17-4c41-9985-d39c50d83c73" providerId="ADAL" clId="{A44EAB99-BCCB-F349-AFB2-6BBC9CE3D2F7}" dt="2024-11-27T00:41:22.305" v="25" actId="2696"/>
        <pc:sldMkLst>
          <pc:docMk/>
          <pc:sldMk cId="1933953439" sldId="325"/>
        </pc:sldMkLst>
      </pc:sldChg>
      <pc:sldChg chg="del">
        <pc:chgData name="Toby Donaldson" userId="2e6e5431-bb17-4c41-9985-d39c50d83c73" providerId="ADAL" clId="{A44EAB99-BCCB-F349-AFB2-6BBC9CE3D2F7}" dt="2024-11-27T00:41:22.305" v="25" actId="2696"/>
        <pc:sldMkLst>
          <pc:docMk/>
          <pc:sldMk cId="417589287" sldId="326"/>
        </pc:sldMkLst>
      </pc:sldChg>
      <pc:sldChg chg="addSp delSp modSp add mod ord">
        <pc:chgData name="Toby Donaldson" userId="2e6e5431-bb17-4c41-9985-d39c50d83c73" providerId="ADAL" clId="{A44EAB99-BCCB-F349-AFB2-6BBC9CE3D2F7}" dt="2024-11-27T05:19:37.354" v="5859" actId="1076"/>
        <pc:sldMkLst>
          <pc:docMk/>
          <pc:sldMk cId="631126031" sldId="326"/>
        </pc:sldMkLst>
        <pc:spChg chg="add mod">
          <ac:chgData name="Toby Donaldson" userId="2e6e5431-bb17-4c41-9985-d39c50d83c73" providerId="ADAL" clId="{A44EAB99-BCCB-F349-AFB2-6BBC9CE3D2F7}" dt="2024-11-27T05:10:51.053" v="5754" actId="113"/>
          <ac:spMkLst>
            <pc:docMk/>
            <pc:sldMk cId="631126031" sldId="326"/>
            <ac:spMk id="2" creationId="{FDA53C04-2216-9733-213A-01DF10FA9E6E}"/>
          </ac:spMkLst>
        </pc:spChg>
        <pc:spChg chg="add mod">
          <ac:chgData name="Toby Donaldson" userId="2e6e5431-bb17-4c41-9985-d39c50d83c73" providerId="ADAL" clId="{A44EAB99-BCCB-F349-AFB2-6BBC9CE3D2F7}" dt="2024-11-27T05:13:52.529" v="5784" actId="20577"/>
          <ac:spMkLst>
            <pc:docMk/>
            <pc:sldMk cId="631126031" sldId="326"/>
            <ac:spMk id="3" creationId="{208C8730-4834-45E6-E2C1-487DB33665CE}"/>
          </ac:spMkLst>
        </pc:spChg>
        <pc:spChg chg="add mod">
          <ac:chgData name="Toby Donaldson" userId="2e6e5431-bb17-4c41-9985-d39c50d83c73" providerId="ADAL" clId="{A44EAB99-BCCB-F349-AFB2-6BBC9CE3D2F7}" dt="2024-11-27T05:13:02.509" v="5776" actId="164"/>
          <ac:spMkLst>
            <pc:docMk/>
            <pc:sldMk cId="631126031" sldId="326"/>
            <ac:spMk id="5" creationId="{8CDF567F-AD1E-BDAB-AAA2-9BB6969FB593}"/>
          </ac:spMkLst>
        </pc:spChg>
        <pc:spChg chg="mod">
          <ac:chgData name="Toby Donaldson" userId="2e6e5431-bb17-4c41-9985-d39c50d83c73" providerId="ADAL" clId="{A44EAB99-BCCB-F349-AFB2-6BBC9CE3D2F7}" dt="2024-11-27T05:09:36.504" v="5558" actId="20577"/>
          <ac:spMkLst>
            <pc:docMk/>
            <pc:sldMk cId="631126031" sldId="326"/>
            <ac:spMk id="7" creationId="{F8A0FE37-7B4F-0CB2-2A61-D29313FFCB24}"/>
          </ac:spMkLst>
        </pc:spChg>
        <pc:spChg chg="del">
          <ac:chgData name="Toby Donaldson" userId="2e6e5431-bb17-4c41-9985-d39c50d83c73" providerId="ADAL" clId="{A44EAB99-BCCB-F349-AFB2-6BBC9CE3D2F7}" dt="2024-11-27T05:09:52.048" v="5560" actId="21"/>
          <ac:spMkLst>
            <pc:docMk/>
            <pc:sldMk cId="631126031" sldId="326"/>
            <ac:spMk id="9" creationId="{4F8325F5-7AC2-24B2-8E97-01BBDE97D629}"/>
          </ac:spMkLst>
        </pc:spChg>
        <pc:spChg chg="del mod">
          <ac:chgData name="Toby Donaldson" userId="2e6e5431-bb17-4c41-9985-d39c50d83c73" providerId="ADAL" clId="{A44EAB99-BCCB-F349-AFB2-6BBC9CE3D2F7}" dt="2024-11-27T05:19:30.262" v="5858" actId="21"/>
          <ac:spMkLst>
            <pc:docMk/>
            <pc:sldMk cId="631126031" sldId="326"/>
            <ac:spMk id="10" creationId="{2F869CF5-9F85-9246-64A9-489518231F2F}"/>
          </ac:spMkLst>
        </pc:spChg>
        <pc:spChg chg="mod">
          <ac:chgData name="Toby Donaldson" userId="2e6e5431-bb17-4c41-9985-d39c50d83c73" providerId="ADAL" clId="{A44EAB99-BCCB-F349-AFB2-6BBC9CE3D2F7}" dt="2024-11-27T05:13:54.809" v="5785" actId="20577"/>
          <ac:spMkLst>
            <pc:docMk/>
            <pc:sldMk cId="631126031" sldId="326"/>
            <ac:spMk id="11" creationId="{D3A21E07-978A-FEEE-13CD-32DDF8225CF8}"/>
          </ac:spMkLst>
        </pc:spChg>
        <pc:spChg chg="mod">
          <ac:chgData name="Toby Donaldson" userId="2e6e5431-bb17-4c41-9985-d39c50d83c73" providerId="ADAL" clId="{A44EAB99-BCCB-F349-AFB2-6BBC9CE3D2F7}" dt="2024-11-27T05:15:34.932" v="5807" actId="20577"/>
          <ac:spMkLst>
            <pc:docMk/>
            <pc:sldMk cId="631126031" sldId="326"/>
            <ac:spMk id="12" creationId="{7BFC4ABD-99C7-8824-EAD3-35E983C6C142}"/>
          </ac:spMkLst>
        </pc:spChg>
        <pc:spChg chg="mod">
          <ac:chgData name="Toby Donaldson" userId="2e6e5431-bb17-4c41-9985-d39c50d83c73" providerId="ADAL" clId="{A44EAB99-BCCB-F349-AFB2-6BBC9CE3D2F7}" dt="2024-11-27T05:13:56.473" v="5786" actId="20577"/>
          <ac:spMkLst>
            <pc:docMk/>
            <pc:sldMk cId="631126031" sldId="326"/>
            <ac:spMk id="14" creationId="{EB08F9E0-12A5-10EE-C240-A551364C4855}"/>
          </ac:spMkLst>
        </pc:spChg>
        <pc:spChg chg="mod">
          <ac:chgData name="Toby Donaldson" userId="2e6e5431-bb17-4c41-9985-d39c50d83c73" providerId="ADAL" clId="{A44EAB99-BCCB-F349-AFB2-6BBC9CE3D2F7}" dt="2024-11-27T05:15:36.401" v="5808" actId="20577"/>
          <ac:spMkLst>
            <pc:docMk/>
            <pc:sldMk cId="631126031" sldId="326"/>
            <ac:spMk id="15" creationId="{4DBED46C-614A-D1F7-803C-2EBAE6EDAAF7}"/>
          </ac:spMkLst>
        </pc:spChg>
        <pc:spChg chg="mod">
          <ac:chgData name="Toby Donaldson" userId="2e6e5431-bb17-4c41-9985-d39c50d83c73" providerId="ADAL" clId="{A44EAB99-BCCB-F349-AFB2-6BBC9CE3D2F7}" dt="2024-11-27T05:18:46.104" v="5852" actId="20577"/>
          <ac:spMkLst>
            <pc:docMk/>
            <pc:sldMk cId="631126031" sldId="326"/>
            <ac:spMk id="17" creationId="{7CFEB392-0A4D-4C53-F6AB-20B068496A0C}"/>
          </ac:spMkLst>
        </pc:spChg>
        <pc:spChg chg="mod">
          <ac:chgData name="Toby Donaldson" userId="2e6e5431-bb17-4c41-9985-d39c50d83c73" providerId="ADAL" clId="{A44EAB99-BCCB-F349-AFB2-6BBC9CE3D2F7}" dt="2024-11-27T05:15:20.052" v="5801" actId="20577"/>
          <ac:spMkLst>
            <pc:docMk/>
            <pc:sldMk cId="631126031" sldId="326"/>
            <ac:spMk id="18" creationId="{9FE55DB4-2DDC-1C18-06FA-0080D03DCE93}"/>
          </ac:spMkLst>
        </pc:spChg>
        <pc:spChg chg="mod">
          <ac:chgData name="Toby Donaldson" userId="2e6e5431-bb17-4c41-9985-d39c50d83c73" providerId="ADAL" clId="{A44EAB99-BCCB-F349-AFB2-6BBC9CE3D2F7}" dt="2024-11-27T05:18:48.984" v="5854" actId="20577"/>
          <ac:spMkLst>
            <pc:docMk/>
            <pc:sldMk cId="631126031" sldId="326"/>
            <ac:spMk id="20" creationId="{83330AB8-9D36-1098-0CC5-3C4B660BF2AF}"/>
          </ac:spMkLst>
        </pc:spChg>
        <pc:spChg chg="mod">
          <ac:chgData name="Toby Donaldson" userId="2e6e5431-bb17-4c41-9985-d39c50d83c73" providerId="ADAL" clId="{A44EAB99-BCCB-F349-AFB2-6BBC9CE3D2F7}" dt="2024-11-27T05:15:22.559" v="5802" actId="20577"/>
          <ac:spMkLst>
            <pc:docMk/>
            <pc:sldMk cId="631126031" sldId="326"/>
            <ac:spMk id="21" creationId="{11CE8BD5-DBF9-A941-F147-F7D1CBEA8E01}"/>
          </ac:spMkLst>
        </pc:spChg>
        <pc:spChg chg="mod">
          <ac:chgData name="Toby Donaldson" userId="2e6e5431-bb17-4c41-9985-d39c50d83c73" providerId="ADAL" clId="{A44EAB99-BCCB-F349-AFB2-6BBC9CE3D2F7}" dt="2024-11-27T05:15:07.924" v="5799" actId="408"/>
          <ac:spMkLst>
            <pc:docMk/>
            <pc:sldMk cId="631126031" sldId="326"/>
            <ac:spMk id="23" creationId="{B47BED40-DBFD-9BAB-FC8F-36F236A2DFBF}"/>
          </ac:spMkLst>
        </pc:spChg>
        <pc:spChg chg="mod">
          <ac:chgData name="Toby Donaldson" userId="2e6e5431-bb17-4c41-9985-d39c50d83c73" providerId="ADAL" clId="{A44EAB99-BCCB-F349-AFB2-6BBC9CE3D2F7}" dt="2024-11-27T05:15:24.939" v="5803" actId="20577"/>
          <ac:spMkLst>
            <pc:docMk/>
            <pc:sldMk cId="631126031" sldId="326"/>
            <ac:spMk id="24" creationId="{AAE10123-F2D9-D414-3E81-298B368B8454}"/>
          </ac:spMkLst>
        </pc:spChg>
        <pc:spChg chg="mod">
          <ac:chgData name="Toby Donaldson" userId="2e6e5431-bb17-4c41-9985-d39c50d83c73" providerId="ADAL" clId="{A44EAB99-BCCB-F349-AFB2-6BBC9CE3D2F7}" dt="2024-11-27T05:19:08.922" v="5855" actId="20577"/>
          <ac:spMkLst>
            <pc:docMk/>
            <pc:sldMk cId="631126031" sldId="326"/>
            <ac:spMk id="27" creationId="{FC28FB24-E9AC-E81B-AC42-587C4609FD40}"/>
          </ac:spMkLst>
        </pc:spChg>
        <pc:spChg chg="mod">
          <ac:chgData name="Toby Donaldson" userId="2e6e5431-bb17-4c41-9985-d39c50d83c73" providerId="ADAL" clId="{A44EAB99-BCCB-F349-AFB2-6BBC9CE3D2F7}" dt="2024-11-27T05:15:26.922" v="5804" actId="20577"/>
          <ac:spMkLst>
            <pc:docMk/>
            <pc:sldMk cId="631126031" sldId="326"/>
            <ac:spMk id="28" creationId="{5D12DCB2-9B60-134B-CE96-34B68D10194E}"/>
          </ac:spMkLst>
        </pc:spChg>
        <pc:spChg chg="mod">
          <ac:chgData name="Toby Donaldson" userId="2e6e5431-bb17-4c41-9985-d39c50d83c73" providerId="ADAL" clId="{A44EAB99-BCCB-F349-AFB2-6BBC9CE3D2F7}" dt="2024-11-27T05:19:11.489" v="5856" actId="20577"/>
          <ac:spMkLst>
            <pc:docMk/>
            <pc:sldMk cId="631126031" sldId="326"/>
            <ac:spMk id="30" creationId="{5D022444-973F-7BC3-38F3-8B0703020B75}"/>
          </ac:spMkLst>
        </pc:spChg>
        <pc:spChg chg="mod">
          <ac:chgData name="Toby Donaldson" userId="2e6e5431-bb17-4c41-9985-d39c50d83c73" providerId="ADAL" clId="{A44EAB99-BCCB-F349-AFB2-6BBC9CE3D2F7}" dt="2024-11-27T05:15:28.703" v="5805" actId="20577"/>
          <ac:spMkLst>
            <pc:docMk/>
            <pc:sldMk cId="631126031" sldId="326"/>
            <ac:spMk id="31" creationId="{5BAEA849-AAA1-E604-B366-3774FF7EE3A8}"/>
          </ac:spMkLst>
        </pc:spChg>
        <pc:spChg chg="del mod">
          <ac:chgData name="Toby Donaldson" userId="2e6e5431-bb17-4c41-9985-d39c50d83c73" providerId="ADAL" clId="{A44EAB99-BCCB-F349-AFB2-6BBC9CE3D2F7}" dt="2024-11-27T05:19:15.735" v="5857" actId="21"/>
          <ac:spMkLst>
            <pc:docMk/>
            <pc:sldMk cId="631126031" sldId="326"/>
            <ac:spMk id="33" creationId="{3F1123F3-64F9-976E-CCFA-E0DC566A2C07}"/>
          </ac:spMkLst>
        </pc:spChg>
        <pc:spChg chg="mod">
          <ac:chgData name="Toby Donaldson" userId="2e6e5431-bb17-4c41-9985-d39c50d83c73" providerId="ADAL" clId="{A44EAB99-BCCB-F349-AFB2-6BBC9CE3D2F7}" dt="2024-11-27T05:15:30.897" v="5806" actId="20577"/>
          <ac:spMkLst>
            <pc:docMk/>
            <pc:sldMk cId="631126031" sldId="326"/>
            <ac:spMk id="34" creationId="{901E5472-CEB2-B6CD-78DA-F9A4D90DC2E5}"/>
          </ac:spMkLst>
        </pc:spChg>
        <pc:spChg chg="mod">
          <ac:chgData name="Toby Donaldson" userId="2e6e5431-bb17-4c41-9985-d39c50d83c73" providerId="ADAL" clId="{A44EAB99-BCCB-F349-AFB2-6BBC9CE3D2F7}" dt="2024-11-27T05:17:06.371" v="5828" actId="20577"/>
          <ac:spMkLst>
            <pc:docMk/>
            <pc:sldMk cId="631126031" sldId="326"/>
            <ac:spMk id="43" creationId="{F15B1A3E-BE79-DA2B-1C0B-5720E16D9774}"/>
          </ac:spMkLst>
        </pc:spChg>
        <pc:spChg chg="mod">
          <ac:chgData name="Toby Donaldson" userId="2e6e5431-bb17-4c41-9985-d39c50d83c73" providerId="ADAL" clId="{A44EAB99-BCCB-F349-AFB2-6BBC9CE3D2F7}" dt="2024-11-27T05:16:06.089" v="5812"/>
          <ac:spMkLst>
            <pc:docMk/>
            <pc:sldMk cId="631126031" sldId="326"/>
            <ac:spMk id="44" creationId="{92A4E755-E695-3A3E-7C61-AC501677E5A7}"/>
          </ac:spMkLst>
        </pc:spChg>
        <pc:spChg chg="mod">
          <ac:chgData name="Toby Donaldson" userId="2e6e5431-bb17-4c41-9985-d39c50d83c73" providerId="ADAL" clId="{A44EAB99-BCCB-F349-AFB2-6BBC9CE3D2F7}" dt="2024-11-27T05:17:04.526" v="5827" actId="20577"/>
          <ac:spMkLst>
            <pc:docMk/>
            <pc:sldMk cId="631126031" sldId="326"/>
            <ac:spMk id="45" creationId="{8A4D1A31-0111-D1CC-4911-D39E2DB371CD}"/>
          </ac:spMkLst>
        </pc:spChg>
        <pc:spChg chg="mod">
          <ac:chgData name="Toby Donaldson" userId="2e6e5431-bb17-4c41-9985-d39c50d83c73" providerId="ADAL" clId="{A44EAB99-BCCB-F349-AFB2-6BBC9CE3D2F7}" dt="2024-11-27T05:16:06.089" v="5812"/>
          <ac:spMkLst>
            <pc:docMk/>
            <pc:sldMk cId="631126031" sldId="326"/>
            <ac:spMk id="46" creationId="{AD8A497C-3952-E713-AFA0-734938CDE89F}"/>
          </ac:spMkLst>
        </pc:spChg>
        <pc:spChg chg="mod">
          <ac:chgData name="Toby Donaldson" userId="2e6e5431-bb17-4c41-9985-d39c50d83c73" providerId="ADAL" clId="{A44EAB99-BCCB-F349-AFB2-6BBC9CE3D2F7}" dt="2024-11-27T05:17:03.317" v="5826" actId="20577"/>
          <ac:spMkLst>
            <pc:docMk/>
            <pc:sldMk cId="631126031" sldId="326"/>
            <ac:spMk id="47" creationId="{AE9B0BF5-B2AE-886E-C0C5-5AC5C8991BFF}"/>
          </ac:spMkLst>
        </pc:spChg>
        <pc:spChg chg="mod">
          <ac:chgData name="Toby Donaldson" userId="2e6e5431-bb17-4c41-9985-d39c50d83c73" providerId="ADAL" clId="{A44EAB99-BCCB-F349-AFB2-6BBC9CE3D2F7}" dt="2024-11-27T05:16:06.089" v="5812"/>
          <ac:spMkLst>
            <pc:docMk/>
            <pc:sldMk cId="631126031" sldId="326"/>
            <ac:spMk id="48" creationId="{C53EDA59-E966-4EF0-0D53-D7F7AEF9C754}"/>
          </ac:spMkLst>
        </pc:spChg>
        <pc:spChg chg="mod">
          <ac:chgData name="Toby Donaldson" userId="2e6e5431-bb17-4c41-9985-d39c50d83c73" providerId="ADAL" clId="{A44EAB99-BCCB-F349-AFB2-6BBC9CE3D2F7}" dt="2024-11-27T05:17:01.449" v="5825" actId="20577"/>
          <ac:spMkLst>
            <pc:docMk/>
            <pc:sldMk cId="631126031" sldId="326"/>
            <ac:spMk id="49" creationId="{0D33B097-1C97-26DD-EEE2-249CE3DB5EA0}"/>
          </ac:spMkLst>
        </pc:spChg>
        <pc:spChg chg="mod">
          <ac:chgData name="Toby Donaldson" userId="2e6e5431-bb17-4c41-9985-d39c50d83c73" providerId="ADAL" clId="{A44EAB99-BCCB-F349-AFB2-6BBC9CE3D2F7}" dt="2024-11-27T05:16:06.089" v="5812"/>
          <ac:spMkLst>
            <pc:docMk/>
            <pc:sldMk cId="631126031" sldId="326"/>
            <ac:spMk id="50" creationId="{7548C6DD-59F3-29B5-81D3-563C88D0A595}"/>
          </ac:spMkLst>
        </pc:spChg>
        <pc:spChg chg="mod">
          <ac:chgData name="Toby Donaldson" userId="2e6e5431-bb17-4c41-9985-d39c50d83c73" providerId="ADAL" clId="{A44EAB99-BCCB-F349-AFB2-6BBC9CE3D2F7}" dt="2024-11-27T05:16:57.236" v="5823" actId="20577"/>
          <ac:spMkLst>
            <pc:docMk/>
            <pc:sldMk cId="631126031" sldId="326"/>
            <ac:spMk id="51" creationId="{BD0997CB-579D-BA53-FB7A-7AAE556ACAB2}"/>
          </ac:spMkLst>
        </pc:spChg>
        <pc:spChg chg="mod">
          <ac:chgData name="Toby Donaldson" userId="2e6e5431-bb17-4c41-9985-d39c50d83c73" providerId="ADAL" clId="{A44EAB99-BCCB-F349-AFB2-6BBC9CE3D2F7}" dt="2024-11-27T05:16:06.089" v="5812"/>
          <ac:spMkLst>
            <pc:docMk/>
            <pc:sldMk cId="631126031" sldId="326"/>
            <ac:spMk id="52" creationId="{25D20E15-9010-5E37-99BB-15C0351A024F}"/>
          </ac:spMkLst>
        </pc:spChg>
        <pc:spChg chg="mod">
          <ac:chgData name="Toby Donaldson" userId="2e6e5431-bb17-4c41-9985-d39c50d83c73" providerId="ADAL" clId="{A44EAB99-BCCB-F349-AFB2-6BBC9CE3D2F7}" dt="2024-11-27T05:16:59.664" v="5824" actId="20577"/>
          <ac:spMkLst>
            <pc:docMk/>
            <pc:sldMk cId="631126031" sldId="326"/>
            <ac:spMk id="53" creationId="{86C447EE-0B30-459F-B55C-AE8D3E4E2BBF}"/>
          </ac:spMkLst>
        </pc:spChg>
        <pc:spChg chg="mod">
          <ac:chgData name="Toby Donaldson" userId="2e6e5431-bb17-4c41-9985-d39c50d83c73" providerId="ADAL" clId="{A44EAB99-BCCB-F349-AFB2-6BBC9CE3D2F7}" dt="2024-11-27T05:16:12.749" v="5814" actId="20577"/>
          <ac:spMkLst>
            <pc:docMk/>
            <pc:sldMk cId="631126031" sldId="326"/>
            <ac:spMk id="54" creationId="{C6E9F8E5-8653-8CD5-5413-B60DF717BAB7}"/>
          </ac:spMkLst>
        </pc:spChg>
        <pc:spChg chg="add mod">
          <ac:chgData name="Toby Donaldson" userId="2e6e5431-bb17-4c41-9985-d39c50d83c73" providerId="ADAL" clId="{A44EAB99-BCCB-F349-AFB2-6BBC9CE3D2F7}" dt="2024-11-27T05:17:11.175" v="5831" actId="20577"/>
          <ac:spMkLst>
            <pc:docMk/>
            <pc:sldMk cId="631126031" sldId="326"/>
            <ac:spMk id="55" creationId="{1395A134-5838-ADB4-62B6-3A6503E17D4C}"/>
          </ac:spMkLst>
        </pc:spChg>
        <pc:spChg chg="add mod">
          <ac:chgData name="Toby Donaldson" userId="2e6e5431-bb17-4c41-9985-d39c50d83c73" providerId="ADAL" clId="{A44EAB99-BCCB-F349-AFB2-6BBC9CE3D2F7}" dt="2024-11-27T05:17:12.851" v="5832" actId="20577"/>
          <ac:spMkLst>
            <pc:docMk/>
            <pc:sldMk cId="631126031" sldId="326"/>
            <ac:spMk id="56" creationId="{9D7C7059-1D13-FB9C-A52B-9FC98EB400A7}"/>
          </ac:spMkLst>
        </pc:spChg>
        <pc:spChg chg="add mod">
          <ac:chgData name="Toby Donaldson" userId="2e6e5431-bb17-4c41-9985-d39c50d83c73" providerId="ADAL" clId="{A44EAB99-BCCB-F349-AFB2-6BBC9CE3D2F7}" dt="2024-11-27T05:19:37.354" v="5859" actId="1076"/>
          <ac:spMkLst>
            <pc:docMk/>
            <pc:sldMk cId="631126031" sldId="326"/>
            <ac:spMk id="59" creationId="{FEC0B4B0-DBA6-8DC9-96FB-CB6DBC71C1DD}"/>
          </ac:spMkLst>
        </pc:spChg>
        <pc:spChg chg="add mod">
          <ac:chgData name="Toby Donaldson" userId="2e6e5431-bb17-4c41-9985-d39c50d83c73" providerId="ADAL" clId="{A44EAB99-BCCB-F349-AFB2-6BBC9CE3D2F7}" dt="2024-11-27T05:19:37.354" v="5859" actId="1076"/>
          <ac:spMkLst>
            <pc:docMk/>
            <pc:sldMk cId="631126031" sldId="326"/>
            <ac:spMk id="60" creationId="{EF9522B1-13D6-2C8A-0082-C43AE53BEF6D}"/>
          </ac:spMkLst>
        </pc:spChg>
        <pc:spChg chg="add mod">
          <ac:chgData name="Toby Donaldson" userId="2e6e5431-bb17-4c41-9985-d39c50d83c73" providerId="ADAL" clId="{A44EAB99-BCCB-F349-AFB2-6BBC9CE3D2F7}" dt="2024-11-27T05:19:37.354" v="5859" actId="1076"/>
          <ac:spMkLst>
            <pc:docMk/>
            <pc:sldMk cId="631126031" sldId="326"/>
            <ac:spMk id="61" creationId="{85E3555D-4440-65E1-B6C4-52FAE9837E29}"/>
          </ac:spMkLst>
        </pc:spChg>
        <pc:grpChg chg="add mod">
          <ac:chgData name="Toby Donaldson" userId="2e6e5431-bb17-4c41-9985-d39c50d83c73" providerId="ADAL" clId="{A44EAB99-BCCB-F349-AFB2-6BBC9CE3D2F7}" dt="2024-11-27T05:14:27.551" v="5789" actId="164"/>
          <ac:grpSpMkLst>
            <pc:docMk/>
            <pc:sldMk cId="631126031" sldId="326"/>
            <ac:grpSpMk id="6" creationId="{A24B557D-B1AF-5EE4-1D04-D63689BA350F}"/>
          </ac:grpSpMkLst>
        </pc:grpChg>
        <pc:grpChg chg="add mod">
          <ac:chgData name="Toby Donaldson" userId="2e6e5431-bb17-4c41-9985-d39c50d83c73" providerId="ADAL" clId="{A44EAB99-BCCB-F349-AFB2-6BBC9CE3D2F7}" dt="2024-11-27T05:14:27.551" v="5789" actId="164"/>
          <ac:grpSpMkLst>
            <pc:docMk/>
            <pc:sldMk cId="631126031" sldId="326"/>
            <ac:grpSpMk id="8" creationId="{2CED26EF-339D-2EC8-3176-AFCC6FCA0EED}"/>
          </ac:grpSpMkLst>
        </pc:grpChg>
        <pc:grpChg chg="add mod">
          <ac:chgData name="Toby Donaldson" userId="2e6e5431-bb17-4c41-9985-d39c50d83c73" providerId="ADAL" clId="{A44EAB99-BCCB-F349-AFB2-6BBC9CE3D2F7}" dt="2024-11-27T05:14:27.551" v="5789" actId="164"/>
          <ac:grpSpMkLst>
            <pc:docMk/>
            <pc:sldMk cId="631126031" sldId="326"/>
            <ac:grpSpMk id="13" creationId="{F882B075-65D7-A0DF-417D-C5969987B609}"/>
          </ac:grpSpMkLst>
        </pc:grpChg>
        <pc:grpChg chg="add mod">
          <ac:chgData name="Toby Donaldson" userId="2e6e5431-bb17-4c41-9985-d39c50d83c73" providerId="ADAL" clId="{A44EAB99-BCCB-F349-AFB2-6BBC9CE3D2F7}" dt="2024-11-27T05:15:52.337" v="5810" actId="164"/>
          <ac:grpSpMkLst>
            <pc:docMk/>
            <pc:sldMk cId="631126031" sldId="326"/>
            <ac:grpSpMk id="16" creationId="{3104BA02-0B17-AA76-5E7F-2D974286A953}"/>
          </ac:grpSpMkLst>
        </pc:grpChg>
        <pc:grpChg chg="add mod">
          <ac:chgData name="Toby Donaldson" userId="2e6e5431-bb17-4c41-9985-d39c50d83c73" providerId="ADAL" clId="{A44EAB99-BCCB-F349-AFB2-6BBC9CE3D2F7}" dt="2024-11-27T05:15:52.337" v="5810" actId="164"/>
          <ac:grpSpMkLst>
            <pc:docMk/>
            <pc:sldMk cId="631126031" sldId="326"/>
            <ac:grpSpMk id="19" creationId="{E6277786-E34E-A890-710F-4F31349C1C4D}"/>
          </ac:grpSpMkLst>
        </pc:grpChg>
        <pc:grpChg chg="add mod">
          <ac:chgData name="Toby Donaldson" userId="2e6e5431-bb17-4c41-9985-d39c50d83c73" providerId="ADAL" clId="{A44EAB99-BCCB-F349-AFB2-6BBC9CE3D2F7}" dt="2024-11-27T05:15:52.337" v="5810" actId="164"/>
          <ac:grpSpMkLst>
            <pc:docMk/>
            <pc:sldMk cId="631126031" sldId="326"/>
            <ac:grpSpMk id="22" creationId="{C32B531A-C9FC-2273-8ED0-FFA817A576E9}"/>
          </ac:grpSpMkLst>
        </pc:grpChg>
        <pc:grpChg chg="add mod">
          <ac:chgData name="Toby Donaldson" userId="2e6e5431-bb17-4c41-9985-d39c50d83c73" providerId="ADAL" clId="{A44EAB99-BCCB-F349-AFB2-6BBC9CE3D2F7}" dt="2024-11-27T05:19:37.354" v="5859" actId="1076"/>
          <ac:grpSpMkLst>
            <pc:docMk/>
            <pc:sldMk cId="631126031" sldId="326"/>
            <ac:grpSpMk id="25" creationId="{DFE6B27A-A022-BB4A-410A-C86835A87C44}"/>
          </ac:grpSpMkLst>
        </pc:grpChg>
        <pc:grpChg chg="add mod">
          <ac:chgData name="Toby Donaldson" userId="2e6e5431-bb17-4c41-9985-d39c50d83c73" providerId="ADAL" clId="{A44EAB99-BCCB-F349-AFB2-6BBC9CE3D2F7}" dt="2024-11-27T05:15:52.337" v="5810" actId="164"/>
          <ac:grpSpMkLst>
            <pc:docMk/>
            <pc:sldMk cId="631126031" sldId="326"/>
            <ac:grpSpMk id="26" creationId="{8E500C2E-F96C-A14D-6AB5-FC5CE4F16DE2}"/>
          </ac:grpSpMkLst>
        </pc:grpChg>
        <pc:grpChg chg="add mod">
          <ac:chgData name="Toby Donaldson" userId="2e6e5431-bb17-4c41-9985-d39c50d83c73" providerId="ADAL" clId="{A44EAB99-BCCB-F349-AFB2-6BBC9CE3D2F7}" dt="2024-11-27T05:15:52.337" v="5810" actId="164"/>
          <ac:grpSpMkLst>
            <pc:docMk/>
            <pc:sldMk cId="631126031" sldId="326"/>
            <ac:grpSpMk id="29" creationId="{DDEC04A9-14DD-3A78-0269-407DDD840106}"/>
          </ac:grpSpMkLst>
        </pc:grpChg>
        <pc:grpChg chg="add del mod">
          <ac:chgData name="Toby Donaldson" userId="2e6e5431-bb17-4c41-9985-d39c50d83c73" providerId="ADAL" clId="{A44EAB99-BCCB-F349-AFB2-6BBC9CE3D2F7}" dt="2024-11-27T05:19:15.735" v="5857" actId="21"/>
          <ac:grpSpMkLst>
            <pc:docMk/>
            <pc:sldMk cId="631126031" sldId="326"/>
            <ac:grpSpMk id="32" creationId="{3DE1BCE1-00A2-09E3-374F-41CC7C1D2565}"/>
          </ac:grpSpMkLst>
        </pc:grpChg>
        <pc:grpChg chg="add mod">
          <ac:chgData name="Toby Donaldson" userId="2e6e5431-bb17-4c41-9985-d39c50d83c73" providerId="ADAL" clId="{A44EAB99-BCCB-F349-AFB2-6BBC9CE3D2F7}" dt="2024-11-27T05:19:37.354" v="5859" actId="1076"/>
          <ac:grpSpMkLst>
            <pc:docMk/>
            <pc:sldMk cId="631126031" sldId="326"/>
            <ac:grpSpMk id="35" creationId="{B1B26A21-3913-790D-9FBE-6463B3D7E1B5}"/>
          </ac:grpSpMkLst>
        </pc:grpChg>
        <pc:grpChg chg="add mod">
          <ac:chgData name="Toby Donaldson" userId="2e6e5431-bb17-4c41-9985-d39c50d83c73" providerId="ADAL" clId="{A44EAB99-BCCB-F349-AFB2-6BBC9CE3D2F7}" dt="2024-11-27T05:16:48.418" v="5821" actId="164"/>
          <ac:grpSpMkLst>
            <pc:docMk/>
            <pc:sldMk cId="631126031" sldId="326"/>
            <ac:grpSpMk id="36" creationId="{A7F93741-F1C6-92CF-1343-637D7EE86426}"/>
          </ac:grpSpMkLst>
        </pc:grpChg>
        <pc:grpChg chg="mod">
          <ac:chgData name="Toby Donaldson" userId="2e6e5431-bb17-4c41-9985-d39c50d83c73" providerId="ADAL" clId="{A44EAB99-BCCB-F349-AFB2-6BBC9CE3D2F7}" dt="2024-11-27T05:16:06.089" v="5812"/>
          <ac:grpSpMkLst>
            <pc:docMk/>
            <pc:sldMk cId="631126031" sldId="326"/>
            <ac:grpSpMk id="37" creationId="{52C31D3D-1BE1-3C97-FF9B-F27589D86DE8}"/>
          </ac:grpSpMkLst>
        </pc:grpChg>
        <pc:grpChg chg="mod">
          <ac:chgData name="Toby Donaldson" userId="2e6e5431-bb17-4c41-9985-d39c50d83c73" providerId="ADAL" clId="{A44EAB99-BCCB-F349-AFB2-6BBC9CE3D2F7}" dt="2024-11-27T05:16:06.089" v="5812"/>
          <ac:grpSpMkLst>
            <pc:docMk/>
            <pc:sldMk cId="631126031" sldId="326"/>
            <ac:grpSpMk id="38" creationId="{AD282228-4178-57DD-46BB-E62EF818DDCE}"/>
          </ac:grpSpMkLst>
        </pc:grpChg>
        <pc:grpChg chg="mod">
          <ac:chgData name="Toby Donaldson" userId="2e6e5431-bb17-4c41-9985-d39c50d83c73" providerId="ADAL" clId="{A44EAB99-BCCB-F349-AFB2-6BBC9CE3D2F7}" dt="2024-11-27T05:16:06.089" v="5812"/>
          <ac:grpSpMkLst>
            <pc:docMk/>
            <pc:sldMk cId="631126031" sldId="326"/>
            <ac:grpSpMk id="39" creationId="{F9184774-AB96-A194-46CB-36C3FDF941EE}"/>
          </ac:grpSpMkLst>
        </pc:grpChg>
        <pc:grpChg chg="mod">
          <ac:chgData name="Toby Donaldson" userId="2e6e5431-bb17-4c41-9985-d39c50d83c73" providerId="ADAL" clId="{A44EAB99-BCCB-F349-AFB2-6BBC9CE3D2F7}" dt="2024-11-27T05:16:06.089" v="5812"/>
          <ac:grpSpMkLst>
            <pc:docMk/>
            <pc:sldMk cId="631126031" sldId="326"/>
            <ac:grpSpMk id="40" creationId="{1505BC05-38C2-2F89-4880-7C751F92F6C0}"/>
          </ac:grpSpMkLst>
        </pc:grpChg>
        <pc:grpChg chg="mod">
          <ac:chgData name="Toby Donaldson" userId="2e6e5431-bb17-4c41-9985-d39c50d83c73" providerId="ADAL" clId="{A44EAB99-BCCB-F349-AFB2-6BBC9CE3D2F7}" dt="2024-11-27T05:16:06.089" v="5812"/>
          <ac:grpSpMkLst>
            <pc:docMk/>
            <pc:sldMk cId="631126031" sldId="326"/>
            <ac:grpSpMk id="41" creationId="{22E77341-8960-5127-EF89-A920B0AAE846}"/>
          </ac:grpSpMkLst>
        </pc:grpChg>
        <pc:grpChg chg="mod">
          <ac:chgData name="Toby Donaldson" userId="2e6e5431-bb17-4c41-9985-d39c50d83c73" providerId="ADAL" clId="{A44EAB99-BCCB-F349-AFB2-6BBC9CE3D2F7}" dt="2024-11-27T05:16:06.089" v="5812"/>
          <ac:grpSpMkLst>
            <pc:docMk/>
            <pc:sldMk cId="631126031" sldId="326"/>
            <ac:grpSpMk id="42" creationId="{8CFFC3AF-6EA2-00D4-141C-0E6BB5F30F8E}"/>
          </ac:grpSpMkLst>
        </pc:grpChg>
        <pc:grpChg chg="add mod">
          <ac:chgData name="Toby Donaldson" userId="2e6e5431-bb17-4c41-9985-d39c50d83c73" providerId="ADAL" clId="{A44EAB99-BCCB-F349-AFB2-6BBC9CE3D2F7}" dt="2024-11-27T05:19:37.354" v="5859" actId="1076"/>
          <ac:grpSpMkLst>
            <pc:docMk/>
            <pc:sldMk cId="631126031" sldId="326"/>
            <ac:grpSpMk id="57" creationId="{1B480C69-9B35-B659-6021-CF895F44FA2C}"/>
          </ac:grpSpMkLst>
        </pc:grpChg>
      </pc:sldChg>
      <pc:sldChg chg="del">
        <pc:chgData name="Toby Donaldson" userId="2e6e5431-bb17-4c41-9985-d39c50d83c73" providerId="ADAL" clId="{A44EAB99-BCCB-F349-AFB2-6BBC9CE3D2F7}" dt="2024-11-27T00:41:22.305" v="25" actId="2696"/>
        <pc:sldMkLst>
          <pc:docMk/>
          <pc:sldMk cId="1706282626" sldId="327"/>
        </pc:sldMkLst>
      </pc:sldChg>
      <pc:sldChg chg="addSp delSp modSp add mod">
        <pc:chgData name="Toby Donaldson" userId="2e6e5431-bb17-4c41-9985-d39c50d83c73" providerId="ADAL" clId="{A44EAB99-BCCB-F349-AFB2-6BBC9CE3D2F7}" dt="2024-11-27T07:22:08.789" v="5962" actId="692"/>
        <pc:sldMkLst>
          <pc:docMk/>
          <pc:sldMk cId="2410213083" sldId="327"/>
        </pc:sldMkLst>
        <pc:spChg chg="mod">
          <ac:chgData name="Toby Donaldson" userId="2e6e5431-bb17-4c41-9985-d39c50d83c73" providerId="ADAL" clId="{A44EAB99-BCCB-F349-AFB2-6BBC9CE3D2F7}" dt="2024-11-27T07:01:44.611" v="5882" actId="207"/>
          <ac:spMkLst>
            <pc:docMk/>
            <pc:sldMk cId="2410213083" sldId="327"/>
            <ac:spMk id="3" creationId="{F56DA27A-D73A-A97B-18B7-8F359D025AF9}"/>
          </ac:spMkLst>
        </pc:spChg>
        <pc:spChg chg="add del mod">
          <ac:chgData name="Toby Donaldson" userId="2e6e5431-bb17-4c41-9985-d39c50d83c73" providerId="ADAL" clId="{A44EAB99-BCCB-F349-AFB2-6BBC9CE3D2F7}" dt="2024-11-27T07:01:41.475" v="5881" actId="21"/>
          <ac:spMkLst>
            <pc:docMk/>
            <pc:sldMk cId="2410213083" sldId="327"/>
            <ac:spMk id="9" creationId="{9D4D227F-2E9D-CCCD-A931-B10C0F5598A0}"/>
          </ac:spMkLst>
        </pc:spChg>
        <pc:spChg chg="add mod">
          <ac:chgData name="Toby Donaldson" userId="2e6e5431-bb17-4c41-9985-d39c50d83c73" providerId="ADAL" clId="{A44EAB99-BCCB-F349-AFB2-6BBC9CE3D2F7}" dt="2024-11-27T07:22:08.789" v="5962" actId="692"/>
          <ac:spMkLst>
            <pc:docMk/>
            <pc:sldMk cId="2410213083" sldId="327"/>
            <ac:spMk id="10" creationId="{28CC626C-D020-9502-C44D-ECFD64022744}"/>
          </ac:spMkLst>
        </pc:spChg>
        <pc:spChg chg="mod">
          <ac:chgData name="Toby Donaldson" userId="2e6e5431-bb17-4c41-9985-d39c50d83c73" providerId="ADAL" clId="{A44EAB99-BCCB-F349-AFB2-6BBC9CE3D2F7}" dt="2024-11-27T06:59:19.523" v="5861" actId="1076"/>
          <ac:spMkLst>
            <pc:docMk/>
            <pc:sldMk cId="2410213083" sldId="327"/>
            <ac:spMk id="59" creationId="{24908390-54D8-EC9B-9EAA-A81D14624B59}"/>
          </ac:spMkLst>
        </pc:spChg>
        <pc:spChg chg="mod">
          <ac:chgData name="Toby Donaldson" userId="2e6e5431-bb17-4c41-9985-d39c50d83c73" providerId="ADAL" clId="{A44EAB99-BCCB-F349-AFB2-6BBC9CE3D2F7}" dt="2024-11-27T07:01:55.690" v="5884" actId="14100"/>
          <ac:spMkLst>
            <pc:docMk/>
            <pc:sldMk cId="2410213083" sldId="327"/>
            <ac:spMk id="60" creationId="{01CA29A1-FD50-18CC-3ACD-9A3800FB97C5}"/>
          </ac:spMkLst>
        </pc:spChg>
        <pc:spChg chg="mod">
          <ac:chgData name="Toby Donaldson" userId="2e6e5431-bb17-4c41-9985-d39c50d83c73" providerId="ADAL" clId="{A44EAB99-BCCB-F349-AFB2-6BBC9CE3D2F7}" dt="2024-11-27T07:01:51.236" v="5883" actId="14100"/>
          <ac:spMkLst>
            <pc:docMk/>
            <pc:sldMk cId="2410213083" sldId="327"/>
            <ac:spMk id="61" creationId="{BDFCE5E8-70D2-36F1-60DA-DA4854E0D21A}"/>
          </ac:spMkLst>
        </pc:spChg>
      </pc:sldChg>
      <pc:sldChg chg="del">
        <pc:chgData name="Toby Donaldson" userId="2e6e5431-bb17-4c41-9985-d39c50d83c73" providerId="ADAL" clId="{A44EAB99-BCCB-F349-AFB2-6BBC9CE3D2F7}" dt="2024-11-27T00:41:22.305" v="25" actId="2696"/>
        <pc:sldMkLst>
          <pc:docMk/>
          <pc:sldMk cId="2681773874" sldId="328"/>
        </pc:sldMkLst>
      </pc:sldChg>
      <pc:sldChg chg="addSp delSp modSp add del mod">
        <pc:chgData name="Toby Donaldson" userId="2e6e5431-bb17-4c41-9985-d39c50d83c73" providerId="ADAL" clId="{A44EAB99-BCCB-F349-AFB2-6BBC9CE3D2F7}" dt="2024-11-27T07:13:43.336" v="5930" actId="2696"/>
        <pc:sldMkLst>
          <pc:docMk/>
          <pc:sldMk cId="2942113474" sldId="328"/>
        </pc:sldMkLst>
        <pc:spChg chg="mod">
          <ac:chgData name="Toby Donaldson" userId="2e6e5431-bb17-4c41-9985-d39c50d83c73" providerId="ADAL" clId="{A44EAB99-BCCB-F349-AFB2-6BBC9CE3D2F7}" dt="2024-11-27T07:01:23.934" v="5880" actId="207"/>
          <ac:spMkLst>
            <pc:docMk/>
            <pc:sldMk cId="2942113474" sldId="328"/>
            <ac:spMk id="3" creationId="{0F3E8102-C159-8B8F-5370-34A533DA3F13}"/>
          </ac:spMkLst>
        </pc:spChg>
        <pc:spChg chg="add del">
          <ac:chgData name="Toby Donaldson" userId="2e6e5431-bb17-4c41-9985-d39c50d83c73" providerId="ADAL" clId="{A44EAB99-BCCB-F349-AFB2-6BBC9CE3D2F7}" dt="2024-11-27T07:01:17.899" v="5879" actId="21"/>
          <ac:spMkLst>
            <pc:docMk/>
            <pc:sldMk cId="2942113474" sldId="328"/>
            <ac:spMk id="9" creationId="{EAB33756-0AE3-6691-6EE1-FF2134152182}"/>
          </ac:spMkLst>
        </pc:spChg>
        <pc:spChg chg="mod">
          <ac:chgData name="Toby Donaldson" userId="2e6e5431-bb17-4c41-9985-d39c50d83c73" providerId="ADAL" clId="{A44EAB99-BCCB-F349-AFB2-6BBC9CE3D2F7}" dt="2024-11-27T07:01:13.825" v="5878" actId="207"/>
          <ac:spMkLst>
            <pc:docMk/>
            <pc:sldMk cId="2942113474" sldId="328"/>
            <ac:spMk id="53" creationId="{1D183543-D74E-3531-873F-8468DDEFB5BB}"/>
          </ac:spMkLst>
        </pc:spChg>
      </pc:sldChg>
      <pc:sldChg chg="modSp add mod">
        <pc:chgData name="Toby Donaldson" userId="2e6e5431-bb17-4c41-9985-d39c50d83c73" providerId="ADAL" clId="{A44EAB99-BCCB-F349-AFB2-6BBC9CE3D2F7}" dt="2024-11-27T07:17:00.746" v="5935" actId="692"/>
        <pc:sldMkLst>
          <pc:docMk/>
          <pc:sldMk cId="3838566643" sldId="328"/>
        </pc:sldMkLst>
        <pc:spChg chg="mod">
          <ac:chgData name="Toby Donaldson" userId="2e6e5431-bb17-4c41-9985-d39c50d83c73" providerId="ADAL" clId="{A44EAB99-BCCB-F349-AFB2-6BBC9CE3D2F7}" dt="2024-11-27T07:17:00.746" v="5935" actId="692"/>
          <ac:spMkLst>
            <pc:docMk/>
            <pc:sldMk cId="3838566643" sldId="328"/>
            <ac:spMk id="10" creationId="{BD83830F-6B60-3FAB-8A8B-B0FAADC13C69}"/>
          </ac:spMkLst>
        </pc:spChg>
        <pc:spChg chg="mod">
          <ac:chgData name="Toby Donaldson" userId="2e6e5431-bb17-4c41-9985-d39c50d83c73" providerId="ADAL" clId="{A44EAB99-BCCB-F349-AFB2-6BBC9CE3D2F7}" dt="2024-11-27T07:14:03.219" v="5934" actId="207"/>
          <ac:spMkLst>
            <pc:docMk/>
            <pc:sldMk cId="3838566643" sldId="328"/>
            <ac:spMk id="53" creationId="{75BCE158-B61D-7D79-07C7-F5D6E01F44AB}"/>
          </ac:spMkLst>
        </pc:spChg>
      </pc:sldChg>
      <pc:sldChg chg="addSp modSp add del mod">
        <pc:chgData name="Toby Donaldson" userId="2e6e5431-bb17-4c41-9985-d39c50d83c73" providerId="ADAL" clId="{A44EAB99-BCCB-F349-AFB2-6BBC9CE3D2F7}" dt="2024-11-27T07:13:43.336" v="5930" actId="2696"/>
        <pc:sldMkLst>
          <pc:docMk/>
          <pc:sldMk cId="2270495198" sldId="329"/>
        </pc:sldMkLst>
        <pc:spChg chg="mod">
          <ac:chgData name="Toby Donaldson" userId="2e6e5431-bb17-4c41-9985-d39c50d83c73" providerId="ADAL" clId="{A44EAB99-BCCB-F349-AFB2-6BBC9CE3D2F7}" dt="2024-11-27T07:02:46.341" v="5888" actId="207"/>
          <ac:spMkLst>
            <pc:docMk/>
            <pc:sldMk cId="2270495198" sldId="329"/>
            <ac:spMk id="3" creationId="{ACE19EAF-1119-D6DD-87FC-0478F8B9F643}"/>
          </ac:spMkLst>
        </pc:spChg>
        <pc:spChg chg="mod">
          <ac:chgData name="Toby Donaldson" userId="2e6e5431-bb17-4c41-9985-d39c50d83c73" providerId="ADAL" clId="{A44EAB99-BCCB-F349-AFB2-6BBC9CE3D2F7}" dt="2024-11-27T07:02:37.448" v="5887" actId="20577"/>
          <ac:spMkLst>
            <pc:docMk/>
            <pc:sldMk cId="2270495198" sldId="329"/>
            <ac:spMk id="5" creationId="{56BEE07F-9416-0E0B-AE67-F2F72EC15E2F}"/>
          </ac:spMkLst>
        </pc:spChg>
        <pc:spChg chg="mod">
          <ac:chgData name="Toby Donaldson" userId="2e6e5431-bb17-4c41-9985-d39c50d83c73" providerId="ADAL" clId="{A44EAB99-BCCB-F349-AFB2-6BBC9CE3D2F7}" dt="2024-11-27T07:02:33.608" v="5886" actId="20577"/>
          <ac:spMkLst>
            <pc:docMk/>
            <pc:sldMk cId="2270495198" sldId="329"/>
            <ac:spMk id="12" creationId="{8D6B8D42-1C0B-E9A4-C5B3-3A644F59AA93}"/>
          </ac:spMkLst>
        </pc:spChg>
        <pc:spChg chg="mod">
          <ac:chgData name="Toby Donaldson" userId="2e6e5431-bb17-4c41-9985-d39c50d83c73" providerId="ADAL" clId="{A44EAB99-BCCB-F349-AFB2-6BBC9CE3D2F7}" dt="2024-11-27T07:05:16.053" v="5894" actId="207"/>
          <ac:spMkLst>
            <pc:docMk/>
            <pc:sldMk cId="2270495198" sldId="329"/>
            <ac:spMk id="17" creationId="{FD1C9A4E-5775-B15B-D37D-3E9892E854D2}"/>
          </ac:spMkLst>
        </pc:spChg>
        <pc:spChg chg="mod">
          <ac:chgData name="Toby Donaldson" userId="2e6e5431-bb17-4c41-9985-d39c50d83c73" providerId="ADAL" clId="{A44EAB99-BCCB-F349-AFB2-6BBC9CE3D2F7}" dt="2024-11-27T07:10:19.173" v="5919" actId="207"/>
          <ac:spMkLst>
            <pc:docMk/>
            <pc:sldMk cId="2270495198" sldId="329"/>
            <ac:spMk id="51" creationId="{61AC3C1E-C3AC-0A59-7BD4-72D5A7D8C6F7}"/>
          </ac:spMkLst>
        </pc:spChg>
        <pc:spChg chg="mod">
          <ac:chgData name="Toby Donaldson" userId="2e6e5431-bb17-4c41-9985-d39c50d83c73" providerId="ADAL" clId="{A44EAB99-BCCB-F349-AFB2-6BBC9CE3D2F7}" dt="2024-11-27T07:03:28.238" v="5893" actId="207"/>
          <ac:spMkLst>
            <pc:docMk/>
            <pc:sldMk cId="2270495198" sldId="329"/>
            <ac:spMk id="53" creationId="{15F98C1B-9992-ABF6-790D-304696C4DE0B}"/>
          </ac:spMkLst>
        </pc:spChg>
        <pc:cxnChg chg="add mod">
          <ac:chgData name="Toby Donaldson" userId="2e6e5431-bb17-4c41-9985-d39c50d83c73" providerId="ADAL" clId="{A44EAB99-BCCB-F349-AFB2-6BBC9CE3D2F7}" dt="2024-11-27T07:03:08.725" v="5892" actId="692"/>
          <ac:cxnSpMkLst>
            <pc:docMk/>
            <pc:sldMk cId="2270495198" sldId="329"/>
            <ac:cxnSpMk id="10" creationId="{AEF50C86-9C90-98FC-468A-AF98DDED847E}"/>
          </ac:cxnSpMkLst>
        </pc:cxnChg>
      </pc:sldChg>
      <pc:sldChg chg="addSp delSp modSp add mod">
        <pc:chgData name="Toby Donaldson" userId="2e6e5431-bb17-4c41-9985-d39c50d83c73" providerId="ADAL" clId="{A44EAB99-BCCB-F349-AFB2-6BBC9CE3D2F7}" dt="2024-11-27T07:18:27.469" v="5944" actId="207"/>
        <pc:sldMkLst>
          <pc:docMk/>
          <pc:sldMk cId="3585168581" sldId="329"/>
        </pc:sldMkLst>
        <pc:spChg chg="mod">
          <ac:chgData name="Toby Donaldson" userId="2e6e5431-bb17-4c41-9985-d39c50d83c73" providerId="ADAL" clId="{A44EAB99-BCCB-F349-AFB2-6BBC9CE3D2F7}" dt="2024-11-27T07:17:40.466" v="5940" actId="207"/>
          <ac:spMkLst>
            <pc:docMk/>
            <pc:sldMk cId="3585168581" sldId="329"/>
            <ac:spMk id="3" creationId="{6C8C9495-D3F8-3211-AA34-FCBBFB268797}"/>
          </ac:spMkLst>
        </pc:spChg>
        <pc:spChg chg="mod">
          <ac:chgData name="Toby Donaldson" userId="2e6e5431-bb17-4c41-9985-d39c50d83c73" providerId="ADAL" clId="{A44EAB99-BCCB-F349-AFB2-6BBC9CE3D2F7}" dt="2024-11-27T07:17:28.956" v="5939" actId="20577"/>
          <ac:spMkLst>
            <pc:docMk/>
            <pc:sldMk cId="3585168581" sldId="329"/>
            <ac:spMk id="5" creationId="{ED620290-2B47-175F-09CC-9B1974C06FF9}"/>
          </ac:spMkLst>
        </pc:spChg>
        <pc:spChg chg="del">
          <ac:chgData name="Toby Donaldson" userId="2e6e5431-bb17-4c41-9985-d39c50d83c73" providerId="ADAL" clId="{A44EAB99-BCCB-F349-AFB2-6BBC9CE3D2F7}" dt="2024-11-27T07:17:19.615" v="5937" actId="21"/>
          <ac:spMkLst>
            <pc:docMk/>
            <pc:sldMk cId="3585168581" sldId="329"/>
            <ac:spMk id="10" creationId="{02536DA3-CCF9-D741-B144-C10193B76095}"/>
          </ac:spMkLst>
        </pc:spChg>
        <pc:spChg chg="mod">
          <ac:chgData name="Toby Donaldson" userId="2e6e5431-bb17-4c41-9985-d39c50d83c73" providerId="ADAL" clId="{A44EAB99-BCCB-F349-AFB2-6BBC9CE3D2F7}" dt="2024-11-27T07:17:48.195" v="5941" actId="207"/>
          <ac:spMkLst>
            <pc:docMk/>
            <pc:sldMk cId="3585168581" sldId="329"/>
            <ac:spMk id="12" creationId="{0D9F13A0-03D6-FFA5-A6CD-3917854F308B}"/>
          </ac:spMkLst>
        </pc:spChg>
        <pc:spChg chg="mod">
          <ac:chgData name="Toby Donaldson" userId="2e6e5431-bb17-4c41-9985-d39c50d83c73" providerId="ADAL" clId="{A44EAB99-BCCB-F349-AFB2-6BBC9CE3D2F7}" dt="2024-11-27T07:18:27.469" v="5944" actId="207"/>
          <ac:spMkLst>
            <pc:docMk/>
            <pc:sldMk cId="3585168581" sldId="329"/>
            <ac:spMk id="53" creationId="{40FC0171-348F-193B-DD8A-F563F278AF1D}"/>
          </ac:spMkLst>
        </pc:spChg>
        <pc:cxnChg chg="add mod">
          <ac:chgData name="Toby Donaldson" userId="2e6e5431-bb17-4c41-9985-d39c50d83c73" providerId="ADAL" clId="{A44EAB99-BCCB-F349-AFB2-6BBC9CE3D2F7}" dt="2024-11-27T07:18:10.539" v="5943" actId="692"/>
          <ac:cxnSpMkLst>
            <pc:docMk/>
            <pc:sldMk cId="3585168581" sldId="329"/>
            <ac:cxnSpMk id="32" creationId="{4B2C7290-A9E7-6F8F-7B05-5FE9342803B0}"/>
          </ac:cxnSpMkLst>
        </pc:cxnChg>
      </pc:sldChg>
      <pc:sldChg chg="del">
        <pc:chgData name="Toby Donaldson" userId="2e6e5431-bb17-4c41-9985-d39c50d83c73" providerId="ADAL" clId="{A44EAB99-BCCB-F349-AFB2-6BBC9CE3D2F7}" dt="2024-11-27T00:41:22.305" v="25" actId="2696"/>
        <pc:sldMkLst>
          <pc:docMk/>
          <pc:sldMk cId="3783683585" sldId="329"/>
        </pc:sldMkLst>
      </pc:sldChg>
      <pc:sldChg chg="addSp modSp add del mod">
        <pc:chgData name="Toby Donaldson" userId="2e6e5431-bb17-4c41-9985-d39c50d83c73" providerId="ADAL" clId="{A44EAB99-BCCB-F349-AFB2-6BBC9CE3D2F7}" dt="2024-11-27T07:23:36.882" v="5969" actId="20577"/>
        <pc:sldMkLst>
          <pc:docMk/>
          <pc:sldMk cId="957101136" sldId="330"/>
        </pc:sldMkLst>
        <pc:spChg chg="mod">
          <ac:chgData name="Toby Donaldson" userId="2e6e5431-bb17-4c41-9985-d39c50d83c73" providerId="ADAL" clId="{A44EAB99-BCCB-F349-AFB2-6BBC9CE3D2F7}" dt="2024-11-27T07:18:47.510" v="5946" actId="207"/>
          <ac:spMkLst>
            <pc:docMk/>
            <pc:sldMk cId="957101136" sldId="330"/>
            <ac:spMk id="12" creationId="{798D3FC2-6FDB-011A-EC62-4B202D127E7F}"/>
          </ac:spMkLst>
        </pc:spChg>
        <pc:spChg chg="mod">
          <ac:chgData name="Toby Donaldson" userId="2e6e5431-bb17-4c41-9985-d39c50d83c73" providerId="ADAL" clId="{A44EAB99-BCCB-F349-AFB2-6BBC9CE3D2F7}" dt="2024-11-27T07:19:16.062" v="5947" actId="207"/>
          <ac:spMkLst>
            <pc:docMk/>
            <pc:sldMk cId="957101136" sldId="330"/>
            <ac:spMk id="17" creationId="{A2525FFD-C470-AEC4-FC75-A56865CB915D}"/>
          </ac:spMkLst>
        </pc:spChg>
        <pc:spChg chg="mod">
          <ac:chgData name="Toby Donaldson" userId="2e6e5431-bb17-4c41-9985-d39c50d83c73" providerId="ADAL" clId="{A44EAB99-BCCB-F349-AFB2-6BBC9CE3D2F7}" dt="2024-11-27T07:23:36.882" v="5969" actId="20577"/>
          <ac:spMkLst>
            <pc:docMk/>
            <pc:sldMk cId="957101136" sldId="330"/>
            <ac:spMk id="51" creationId="{F94CC2A1-46CC-45BC-DD8B-2D41ED112BEC}"/>
          </ac:spMkLst>
        </pc:spChg>
        <pc:cxnChg chg="add mod">
          <ac:chgData name="Toby Donaldson" userId="2e6e5431-bb17-4c41-9985-d39c50d83c73" providerId="ADAL" clId="{A44EAB99-BCCB-F349-AFB2-6BBC9CE3D2F7}" dt="2024-11-27T07:19:35.457" v="5949" actId="692"/>
          <ac:cxnSpMkLst>
            <pc:docMk/>
            <pc:sldMk cId="957101136" sldId="330"/>
            <ac:cxnSpMk id="10" creationId="{365F9444-79EC-217F-09A5-AB9CFB5297AD}"/>
          </ac:cxnSpMkLst>
        </pc:cxnChg>
      </pc:sldChg>
      <pc:sldChg chg="modSp add del mod">
        <pc:chgData name="Toby Donaldson" userId="2e6e5431-bb17-4c41-9985-d39c50d83c73" providerId="ADAL" clId="{A44EAB99-BCCB-F349-AFB2-6BBC9CE3D2F7}" dt="2024-11-27T07:10:27.631" v="5920" actId="2696"/>
        <pc:sldMkLst>
          <pc:docMk/>
          <pc:sldMk cId="2061407248" sldId="330"/>
        </pc:sldMkLst>
        <pc:spChg chg="mod">
          <ac:chgData name="Toby Donaldson" userId="2e6e5431-bb17-4c41-9985-d39c50d83c73" providerId="ADAL" clId="{A44EAB99-BCCB-F349-AFB2-6BBC9CE3D2F7}" dt="2024-11-27T07:05:40.986" v="5898" actId="207"/>
          <ac:spMkLst>
            <pc:docMk/>
            <pc:sldMk cId="2061407248" sldId="330"/>
            <ac:spMk id="51" creationId="{3AA6794D-E027-24CF-DF0F-6695FFF5276B}"/>
          </ac:spMkLst>
        </pc:spChg>
      </pc:sldChg>
      <pc:sldChg chg="addSp delSp modSp add mod ord">
        <pc:chgData name="Toby Donaldson" userId="2e6e5431-bb17-4c41-9985-d39c50d83c73" providerId="ADAL" clId="{A44EAB99-BCCB-F349-AFB2-6BBC9CE3D2F7}" dt="2024-11-27T07:24:22.766" v="6064" actId="5793"/>
        <pc:sldMkLst>
          <pc:docMk/>
          <pc:sldMk cId="250689283" sldId="331"/>
        </pc:sldMkLst>
        <pc:spChg chg="mod">
          <ac:chgData name="Toby Donaldson" userId="2e6e5431-bb17-4c41-9985-d39c50d83c73" providerId="ADAL" clId="{A44EAB99-BCCB-F349-AFB2-6BBC9CE3D2F7}" dt="2024-11-27T07:20:21.534" v="5955" actId="207"/>
          <ac:spMkLst>
            <pc:docMk/>
            <pc:sldMk cId="250689283" sldId="331"/>
            <ac:spMk id="17" creationId="{8F422E61-82D9-07F8-D136-270B2B0FB74F}"/>
          </ac:spMkLst>
        </pc:spChg>
        <pc:spChg chg="mod">
          <ac:chgData name="Toby Donaldson" userId="2e6e5431-bb17-4c41-9985-d39c50d83c73" providerId="ADAL" clId="{A44EAB99-BCCB-F349-AFB2-6BBC9CE3D2F7}" dt="2024-11-27T07:21:31.765" v="5961" actId="20577"/>
          <ac:spMkLst>
            <pc:docMk/>
            <pc:sldMk cId="250689283" sldId="331"/>
            <ac:spMk id="18" creationId="{B4902B04-4EDD-7B18-9407-FC525335BCCE}"/>
          </ac:spMkLst>
        </pc:spChg>
        <pc:spChg chg="mod">
          <ac:chgData name="Toby Donaldson" userId="2e6e5431-bb17-4c41-9985-d39c50d83c73" providerId="ADAL" clId="{A44EAB99-BCCB-F349-AFB2-6BBC9CE3D2F7}" dt="2024-11-27T07:21:28.837" v="5960" actId="207"/>
          <ac:spMkLst>
            <pc:docMk/>
            <pc:sldMk cId="250689283" sldId="331"/>
            <ac:spMk id="21" creationId="{5D6B9C92-27C0-2537-92AD-F12D034E4D20}"/>
          </ac:spMkLst>
        </pc:spChg>
        <pc:spChg chg="add mod">
          <ac:chgData name="Toby Donaldson" userId="2e6e5431-bb17-4c41-9985-d39c50d83c73" providerId="ADAL" clId="{A44EAB99-BCCB-F349-AFB2-6BBC9CE3D2F7}" dt="2024-11-27T07:24:22.766" v="6064" actId="5793"/>
          <ac:spMkLst>
            <pc:docMk/>
            <pc:sldMk cId="250689283" sldId="331"/>
            <ac:spMk id="33" creationId="{9D507A82-FBD1-2F27-A4C4-B6A843E225C4}"/>
          </ac:spMkLst>
        </pc:spChg>
        <pc:spChg chg="mod">
          <ac:chgData name="Toby Donaldson" userId="2e6e5431-bb17-4c41-9985-d39c50d83c73" providerId="ADAL" clId="{A44EAB99-BCCB-F349-AFB2-6BBC9CE3D2F7}" dt="2024-11-27T07:20:25.756" v="5956" actId="207"/>
          <ac:spMkLst>
            <pc:docMk/>
            <pc:sldMk cId="250689283" sldId="331"/>
            <ac:spMk id="51" creationId="{55C1C156-3790-3112-C3F8-35E54098F180}"/>
          </ac:spMkLst>
        </pc:spChg>
        <pc:cxnChg chg="add mod">
          <ac:chgData name="Toby Donaldson" userId="2e6e5431-bb17-4c41-9985-d39c50d83c73" providerId="ADAL" clId="{A44EAB99-BCCB-F349-AFB2-6BBC9CE3D2F7}" dt="2024-11-27T07:20:36.884" v="5958" actId="1076"/>
          <ac:cxnSpMkLst>
            <pc:docMk/>
            <pc:sldMk cId="250689283" sldId="331"/>
            <ac:cxnSpMk id="9" creationId="{9BFCF55A-7596-3DC1-9B17-0A0D0526A555}"/>
          </ac:cxnSpMkLst>
        </pc:cxnChg>
        <pc:cxnChg chg="del mod">
          <ac:chgData name="Toby Donaldson" userId="2e6e5431-bb17-4c41-9985-d39c50d83c73" providerId="ADAL" clId="{A44EAB99-BCCB-F349-AFB2-6BBC9CE3D2F7}" dt="2024-11-27T07:20:15.218" v="5954" actId="21"/>
          <ac:cxnSpMkLst>
            <pc:docMk/>
            <pc:sldMk cId="250689283" sldId="331"/>
            <ac:cxnSpMk id="10" creationId="{C348BA6C-0145-5EBE-652E-2AA79B270B68}"/>
          </ac:cxnSpMkLst>
        </pc:cxnChg>
      </pc:sldChg>
      <pc:sldChg chg="del">
        <pc:chgData name="Toby Donaldson" userId="2e6e5431-bb17-4c41-9985-d39c50d83c73" providerId="ADAL" clId="{A44EAB99-BCCB-F349-AFB2-6BBC9CE3D2F7}" dt="2024-11-27T00:41:22.305" v="25" actId="2696"/>
        <pc:sldMkLst>
          <pc:docMk/>
          <pc:sldMk cId="1826320437" sldId="331"/>
        </pc:sldMkLst>
      </pc:sldChg>
      <pc:sldChg chg="addSp modSp add del mod">
        <pc:chgData name="Toby Donaldson" userId="2e6e5431-bb17-4c41-9985-d39c50d83c73" providerId="ADAL" clId="{A44EAB99-BCCB-F349-AFB2-6BBC9CE3D2F7}" dt="2024-11-27T07:13:43.336" v="5930" actId="2696"/>
        <pc:sldMkLst>
          <pc:docMk/>
          <pc:sldMk cId="2108158790" sldId="331"/>
        </pc:sldMkLst>
        <pc:spChg chg="mod">
          <ac:chgData name="Toby Donaldson" userId="2e6e5431-bb17-4c41-9985-d39c50d83c73" providerId="ADAL" clId="{A44EAB99-BCCB-F349-AFB2-6BBC9CE3D2F7}" dt="2024-11-27T07:06:10.378" v="5902" actId="207"/>
          <ac:spMkLst>
            <pc:docMk/>
            <pc:sldMk cId="2108158790" sldId="331"/>
            <ac:spMk id="17" creationId="{E9BBE354-2B28-A52F-F833-D267F68289B3}"/>
          </ac:spMkLst>
        </pc:spChg>
        <pc:spChg chg="mod">
          <ac:chgData name="Toby Donaldson" userId="2e6e5431-bb17-4c41-9985-d39c50d83c73" providerId="ADAL" clId="{A44EAB99-BCCB-F349-AFB2-6BBC9CE3D2F7}" dt="2024-11-27T07:06:03.712" v="5901" actId="20577"/>
          <ac:spMkLst>
            <pc:docMk/>
            <pc:sldMk cId="2108158790" sldId="331"/>
            <ac:spMk id="18" creationId="{151277EE-5CB8-D94C-576F-660CC994F6C9}"/>
          </ac:spMkLst>
        </pc:spChg>
        <pc:spChg chg="mod">
          <ac:chgData name="Toby Donaldson" userId="2e6e5431-bb17-4c41-9985-d39c50d83c73" providerId="ADAL" clId="{A44EAB99-BCCB-F349-AFB2-6BBC9CE3D2F7}" dt="2024-11-27T07:05:59.933" v="5900" actId="20577"/>
          <ac:spMkLst>
            <pc:docMk/>
            <pc:sldMk cId="2108158790" sldId="331"/>
            <ac:spMk id="21" creationId="{1AE7E098-84BD-5F18-A2B8-A85FD769304B}"/>
          </ac:spMkLst>
        </pc:spChg>
        <pc:spChg chg="mod">
          <ac:chgData name="Toby Donaldson" userId="2e6e5431-bb17-4c41-9985-d39c50d83c73" providerId="ADAL" clId="{A44EAB99-BCCB-F349-AFB2-6BBC9CE3D2F7}" dt="2024-11-27T07:06:18.159" v="5903" actId="207"/>
          <ac:spMkLst>
            <pc:docMk/>
            <pc:sldMk cId="2108158790" sldId="331"/>
            <ac:spMk id="51" creationId="{6F302327-3B6C-367A-DB05-4F9F0C67F2BA}"/>
          </ac:spMkLst>
        </pc:spChg>
        <pc:cxnChg chg="add mod">
          <ac:chgData name="Toby Donaldson" userId="2e6e5431-bb17-4c41-9985-d39c50d83c73" providerId="ADAL" clId="{A44EAB99-BCCB-F349-AFB2-6BBC9CE3D2F7}" dt="2024-11-27T07:06:30.303" v="5905" actId="1076"/>
          <ac:cxnSpMkLst>
            <pc:docMk/>
            <pc:sldMk cId="2108158790" sldId="331"/>
            <ac:cxnSpMk id="9" creationId="{625FF739-2ADE-65A0-9ACB-E910D4897E4A}"/>
          </ac:cxnSpMkLst>
        </pc:cxnChg>
      </pc:sldChg>
      <pc:sldChg chg="add">
        <pc:chgData name="Toby Donaldson" userId="2e6e5431-bb17-4c41-9985-d39c50d83c73" providerId="ADAL" clId="{A44EAB99-BCCB-F349-AFB2-6BBC9CE3D2F7}" dt="2024-11-27T07:23:29.281" v="5967" actId="2890"/>
        <pc:sldMkLst>
          <pc:docMk/>
          <pc:sldMk cId="818717466" sldId="332"/>
        </pc:sldMkLst>
      </pc:sldChg>
      <pc:sldChg chg="del">
        <pc:chgData name="Toby Donaldson" userId="2e6e5431-bb17-4c41-9985-d39c50d83c73" providerId="ADAL" clId="{A44EAB99-BCCB-F349-AFB2-6BBC9CE3D2F7}" dt="2024-11-27T00:41:22.305" v="25" actId="2696"/>
        <pc:sldMkLst>
          <pc:docMk/>
          <pc:sldMk cId="1787235282" sldId="332"/>
        </pc:sldMkLst>
      </pc:sldChg>
      <pc:sldChg chg="addSp modSp add del mod">
        <pc:chgData name="Toby Donaldson" userId="2e6e5431-bb17-4c41-9985-d39c50d83c73" providerId="ADAL" clId="{A44EAB99-BCCB-F349-AFB2-6BBC9CE3D2F7}" dt="2024-11-27T07:13:43.336" v="5930" actId="2696"/>
        <pc:sldMkLst>
          <pc:docMk/>
          <pc:sldMk cId="2427362036" sldId="332"/>
        </pc:sldMkLst>
        <pc:spChg chg="mod">
          <ac:chgData name="Toby Donaldson" userId="2e6e5431-bb17-4c41-9985-d39c50d83c73" providerId="ADAL" clId="{A44EAB99-BCCB-F349-AFB2-6BBC9CE3D2F7}" dt="2024-11-27T07:09:02.679" v="5912" actId="207"/>
          <ac:spMkLst>
            <pc:docMk/>
            <pc:sldMk cId="2427362036" sldId="332"/>
            <ac:spMk id="20" creationId="{D31EABEA-A6AE-B142-FB05-0333A4CD6096}"/>
          </ac:spMkLst>
        </pc:spChg>
        <pc:spChg chg="mod">
          <ac:chgData name="Toby Donaldson" userId="2e6e5431-bb17-4c41-9985-d39c50d83c73" providerId="ADAL" clId="{A44EAB99-BCCB-F349-AFB2-6BBC9CE3D2F7}" dt="2024-11-27T07:09:21.456" v="5916" actId="20577"/>
          <ac:spMkLst>
            <pc:docMk/>
            <pc:sldMk cId="2427362036" sldId="332"/>
            <ac:spMk id="21" creationId="{933AA79F-137A-84F0-F403-DF8DB49FBB1C}"/>
          </ac:spMkLst>
        </pc:spChg>
        <pc:spChg chg="mod">
          <ac:chgData name="Toby Donaldson" userId="2e6e5431-bb17-4c41-9985-d39c50d83c73" providerId="ADAL" clId="{A44EAB99-BCCB-F349-AFB2-6BBC9CE3D2F7}" dt="2024-11-27T07:09:18.242" v="5915" actId="20577"/>
          <ac:spMkLst>
            <pc:docMk/>
            <pc:sldMk cId="2427362036" sldId="332"/>
            <ac:spMk id="24" creationId="{B4DC4143-9196-FE37-7BFA-4454AE201078}"/>
          </ac:spMkLst>
        </pc:spChg>
        <pc:spChg chg="mod">
          <ac:chgData name="Toby Donaldson" userId="2e6e5431-bb17-4c41-9985-d39c50d83c73" providerId="ADAL" clId="{A44EAB99-BCCB-F349-AFB2-6BBC9CE3D2F7}" dt="2024-11-27T07:08:57.942" v="5911" actId="207"/>
          <ac:spMkLst>
            <pc:docMk/>
            <pc:sldMk cId="2427362036" sldId="332"/>
            <ac:spMk id="49" creationId="{1EB059DD-4AF9-285B-F6A2-2DB6F873722D}"/>
          </ac:spMkLst>
        </pc:spChg>
        <pc:cxnChg chg="add mod">
          <ac:chgData name="Toby Donaldson" userId="2e6e5431-bb17-4c41-9985-d39c50d83c73" providerId="ADAL" clId="{A44EAB99-BCCB-F349-AFB2-6BBC9CE3D2F7}" dt="2024-11-27T07:09:11.728" v="5914" actId="1076"/>
          <ac:cxnSpMkLst>
            <pc:docMk/>
            <pc:sldMk cId="2427362036" sldId="332"/>
            <ac:cxnSpMk id="32" creationId="{F2E7A1FB-253C-2DB1-D127-26E7A3977759}"/>
          </ac:cxnSpMkLst>
        </pc:cxnChg>
      </pc:sldChg>
      <pc:sldChg chg="del">
        <pc:chgData name="Toby Donaldson" userId="2e6e5431-bb17-4c41-9985-d39c50d83c73" providerId="ADAL" clId="{A44EAB99-BCCB-F349-AFB2-6BBC9CE3D2F7}" dt="2024-11-27T00:41:22.305" v="25" actId="2696"/>
        <pc:sldMkLst>
          <pc:docMk/>
          <pc:sldMk cId="495609626" sldId="333"/>
        </pc:sldMkLst>
      </pc:sldChg>
      <pc:sldChg chg="addSp delSp modSp add mod">
        <pc:chgData name="Toby Donaldson" userId="2e6e5431-bb17-4c41-9985-d39c50d83c73" providerId="ADAL" clId="{A44EAB99-BCCB-F349-AFB2-6BBC9CE3D2F7}" dt="2024-11-27T07:28:03.196" v="6224"/>
        <pc:sldMkLst>
          <pc:docMk/>
          <pc:sldMk cId="1981037374" sldId="333"/>
        </pc:sldMkLst>
        <pc:spChg chg="add del mod">
          <ac:chgData name="Toby Donaldson" userId="2e6e5431-bb17-4c41-9985-d39c50d83c73" providerId="ADAL" clId="{A44EAB99-BCCB-F349-AFB2-6BBC9CE3D2F7}" dt="2024-11-27T07:28:03.196" v="6224"/>
          <ac:spMkLst>
            <pc:docMk/>
            <pc:sldMk cId="1981037374" sldId="333"/>
            <ac:spMk id="2" creationId="{B10F2315-02E9-E546-2F1F-4CB4D3ED21A0}"/>
          </ac:spMkLst>
        </pc:spChg>
        <pc:spChg chg="mod">
          <ac:chgData name="Toby Donaldson" userId="2e6e5431-bb17-4c41-9985-d39c50d83c73" providerId="ADAL" clId="{A44EAB99-BCCB-F349-AFB2-6BBC9CE3D2F7}" dt="2024-11-27T07:25:05.560" v="6073" actId="20577"/>
          <ac:spMkLst>
            <pc:docMk/>
            <pc:sldMk cId="1981037374" sldId="333"/>
            <ac:spMk id="7" creationId="{12C93F8A-1AD2-6250-95F9-42EFF611AECB}"/>
          </ac:spMkLst>
        </pc:spChg>
        <pc:spChg chg="mod">
          <ac:chgData name="Toby Donaldson" userId="2e6e5431-bb17-4c41-9985-d39c50d83c73" providerId="ADAL" clId="{A44EAB99-BCCB-F349-AFB2-6BBC9CE3D2F7}" dt="2024-11-27T07:28:00.616" v="6222" actId="1076"/>
          <ac:spMkLst>
            <pc:docMk/>
            <pc:sldMk cId="1981037374" sldId="333"/>
            <ac:spMk id="9" creationId="{07687BDB-68F7-D658-52F8-265AD00666E0}"/>
          </ac:spMkLst>
        </pc:spChg>
        <pc:spChg chg="del">
          <ac:chgData name="Toby Donaldson" userId="2e6e5431-bb17-4c41-9985-d39c50d83c73" providerId="ADAL" clId="{A44EAB99-BCCB-F349-AFB2-6BBC9CE3D2F7}" dt="2024-11-27T07:25:10.680" v="6074" actId="21"/>
          <ac:spMkLst>
            <pc:docMk/>
            <pc:sldMk cId="1981037374" sldId="333"/>
            <ac:spMk id="10" creationId="{CD5AC4F5-8A1B-F575-4274-78694594DA6B}"/>
          </ac:spMkLst>
        </pc:spChg>
      </pc:sldChg>
      <pc:sldChg chg="add del">
        <pc:chgData name="Toby Donaldson" userId="2e6e5431-bb17-4c41-9985-d39c50d83c73" providerId="ADAL" clId="{A44EAB99-BCCB-F349-AFB2-6BBC9CE3D2F7}" dt="2024-11-27T07:13:43.336" v="5930" actId="2696"/>
        <pc:sldMkLst>
          <pc:docMk/>
          <pc:sldMk cId="3444500208" sldId="333"/>
        </pc:sldMkLst>
      </pc:sldChg>
      <pc:sldChg chg="del">
        <pc:chgData name="Toby Donaldson" userId="2e6e5431-bb17-4c41-9985-d39c50d83c73" providerId="ADAL" clId="{A44EAB99-BCCB-F349-AFB2-6BBC9CE3D2F7}" dt="2024-11-27T00:41:22.305" v="25" actId="2696"/>
        <pc:sldMkLst>
          <pc:docMk/>
          <pc:sldMk cId="1573957635" sldId="334"/>
        </pc:sldMkLst>
      </pc:sldChg>
      <pc:sldChg chg="addSp modSp add del mod">
        <pc:chgData name="Toby Donaldson" userId="2e6e5431-bb17-4c41-9985-d39c50d83c73" providerId="ADAL" clId="{A44EAB99-BCCB-F349-AFB2-6BBC9CE3D2F7}" dt="2024-11-27T07:32:22.237" v="6451" actId="2696"/>
        <pc:sldMkLst>
          <pc:docMk/>
          <pc:sldMk cId="2399125985" sldId="334"/>
        </pc:sldMkLst>
        <pc:spChg chg="add mod">
          <ac:chgData name="Toby Donaldson" userId="2e6e5431-bb17-4c41-9985-d39c50d83c73" providerId="ADAL" clId="{A44EAB99-BCCB-F349-AFB2-6BBC9CE3D2F7}" dt="2024-11-27T07:28:39.443" v="6234" actId="14100"/>
          <ac:spMkLst>
            <pc:docMk/>
            <pc:sldMk cId="2399125985" sldId="334"/>
            <ac:spMk id="2" creationId="{C6820723-40D1-B778-3744-EB857D279AF5}"/>
          </ac:spMkLst>
        </pc:spChg>
        <pc:spChg chg="add mod">
          <ac:chgData name="Toby Donaldson" userId="2e6e5431-bb17-4c41-9985-d39c50d83c73" providerId="ADAL" clId="{A44EAB99-BCCB-F349-AFB2-6BBC9CE3D2F7}" dt="2024-11-27T07:32:06.706" v="6449" actId="20577"/>
          <ac:spMkLst>
            <pc:docMk/>
            <pc:sldMk cId="2399125985" sldId="334"/>
            <ac:spMk id="3" creationId="{C5623FFC-8D48-B5B2-8C9F-CC3CF465E1AF}"/>
          </ac:spMkLst>
        </pc:spChg>
        <pc:spChg chg="mod">
          <ac:chgData name="Toby Donaldson" userId="2e6e5431-bb17-4c41-9985-d39c50d83c73" providerId="ADAL" clId="{A44EAB99-BCCB-F349-AFB2-6BBC9CE3D2F7}" dt="2024-11-27T07:28:28.048" v="6232" actId="1076"/>
          <ac:spMkLst>
            <pc:docMk/>
            <pc:sldMk cId="2399125985" sldId="334"/>
            <ac:spMk id="9" creationId="{165F89CA-4C49-CDF4-805D-8A77E929C6EC}"/>
          </ac:spMkLst>
        </pc:spChg>
        <pc:cxnChg chg="add">
          <ac:chgData name="Toby Donaldson" userId="2e6e5431-bb17-4c41-9985-d39c50d83c73" providerId="ADAL" clId="{A44EAB99-BCCB-F349-AFB2-6BBC9CE3D2F7}" dt="2024-11-27T07:31:32.240" v="6437" actId="11529"/>
          <ac:cxnSpMkLst>
            <pc:docMk/>
            <pc:sldMk cId="2399125985" sldId="334"/>
            <ac:cxnSpMk id="6" creationId="{DAAD45C4-3162-6E11-C0B7-8603D858FDD5}"/>
          </ac:cxnSpMkLst>
        </pc:cxnChg>
      </pc:sldChg>
      <pc:sldChg chg="addSp modSp add mod">
        <pc:chgData name="Toby Donaldson" userId="2e6e5431-bb17-4c41-9985-d39c50d83c73" providerId="ADAL" clId="{A44EAB99-BCCB-F349-AFB2-6BBC9CE3D2F7}" dt="2024-11-27T07:35:31.048" v="6648" actId="14100"/>
        <pc:sldMkLst>
          <pc:docMk/>
          <pc:sldMk cId="1991607100" sldId="335"/>
        </pc:sldMkLst>
        <pc:spChg chg="mod">
          <ac:chgData name="Toby Donaldson" userId="2e6e5431-bb17-4c41-9985-d39c50d83c73" providerId="ADAL" clId="{A44EAB99-BCCB-F349-AFB2-6BBC9CE3D2F7}" dt="2024-11-27T07:34:03.902" v="6574" actId="20577"/>
          <ac:spMkLst>
            <pc:docMk/>
            <pc:sldMk cId="1991607100" sldId="335"/>
            <ac:spMk id="3" creationId="{A1213298-8827-13A8-84E2-8FBFC44D780B}"/>
          </ac:spMkLst>
        </pc:spChg>
        <pc:spChg chg="add mod">
          <ac:chgData name="Toby Donaldson" userId="2e6e5431-bb17-4c41-9985-d39c50d83c73" providerId="ADAL" clId="{A44EAB99-BCCB-F349-AFB2-6BBC9CE3D2F7}" dt="2024-11-27T07:34:54.290" v="6641" actId="2711"/>
          <ac:spMkLst>
            <pc:docMk/>
            <pc:sldMk cId="1991607100" sldId="335"/>
            <ac:spMk id="5" creationId="{27CF4D01-2209-3A84-3DF0-95D1949C62D5}"/>
          </ac:spMkLst>
        </pc:spChg>
        <pc:spChg chg="add mod">
          <ac:chgData name="Toby Donaldson" userId="2e6e5431-bb17-4c41-9985-d39c50d83c73" providerId="ADAL" clId="{A44EAB99-BCCB-F349-AFB2-6BBC9CE3D2F7}" dt="2024-11-27T07:35:19.971" v="6645" actId="692"/>
          <ac:spMkLst>
            <pc:docMk/>
            <pc:sldMk cId="1991607100" sldId="335"/>
            <ac:spMk id="8" creationId="{2709FE40-7F7A-8054-BE02-E70779EB1C2F}"/>
          </ac:spMkLst>
        </pc:spChg>
        <pc:cxnChg chg="add mod">
          <ac:chgData name="Toby Donaldson" userId="2e6e5431-bb17-4c41-9985-d39c50d83c73" providerId="ADAL" clId="{A44EAB99-BCCB-F349-AFB2-6BBC9CE3D2F7}" dt="2024-11-27T07:35:31.048" v="6648" actId="14100"/>
          <ac:cxnSpMkLst>
            <pc:docMk/>
            <pc:sldMk cId="1991607100" sldId="335"/>
            <ac:cxnSpMk id="10" creationId="{B39D975B-2BA8-F9AF-1E62-899CDEE4B5BA}"/>
          </ac:cxnSpMkLst>
        </pc:cxnChg>
      </pc:sldChg>
      <pc:sldChg chg="del">
        <pc:chgData name="Toby Donaldson" userId="2e6e5431-bb17-4c41-9985-d39c50d83c73" providerId="ADAL" clId="{A44EAB99-BCCB-F349-AFB2-6BBC9CE3D2F7}" dt="2024-11-27T00:41:22.305" v="25" actId="2696"/>
        <pc:sldMkLst>
          <pc:docMk/>
          <pc:sldMk cId="2726401706" sldId="335"/>
        </pc:sldMkLst>
      </pc:sldChg>
      <pc:sldChg chg="del">
        <pc:chgData name="Toby Donaldson" userId="2e6e5431-bb17-4c41-9985-d39c50d83c73" providerId="ADAL" clId="{A44EAB99-BCCB-F349-AFB2-6BBC9CE3D2F7}" dt="2024-11-27T00:41:22.305" v="25" actId="2696"/>
        <pc:sldMkLst>
          <pc:docMk/>
          <pc:sldMk cId="205538176" sldId="336"/>
        </pc:sldMkLst>
      </pc:sldChg>
      <pc:sldChg chg="addSp delSp modSp add mod">
        <pc:chgData name="Toby Donaldson" userId="2e6e5431-bb17-4c41-9985-d39c50d83c73" providerId="ADAL" clId="{A44EAB99-BCCB-F349-AFB2-6BBC9CE3D2F7}" dt="2024-11-27T07:41:50.797" v="6930" actId="21"/>
        <pc:sldMkLst>
          <pc:docMk/>
          <pc:sldMk cId="4257877425" sldId="336"/>
        </pc:sldMkLst>
        <pc:spChg chg="mod">
          <ac:chgData name="Toby Donaldson" userId="2e6e5431-bb17-4c41-9985-d39c50d83c73" providerId="ADAL" clId="{A44EAB99-BCCB-F349-AFB2-6BBC9CE3D2F7}" dt="2024-11-27T07:39:05.616" v="6859" actId="20577"/>
          <ac:spMkLst>
            <pc:docMk/>
            <pc:sldMk cId="4257877425" sldId="336"/>
            <ac:spMk id="2" creationId="{B26E38B6-9E8C-EBF0-B492-E8F0C4EB00F8}"/>
          </ac:spMkLst>
        </pc:spChg>
        <pc:spChg chg="mod">
          <ac:chgData name="Toby Donaldson" userId="2e6e5431-bb17-4c41-9985-d39c50d83c73" providerId="ADAL" clId="{A44EAB99-BCCB-F349-AFB2-6BBC9CE3D2F7}" dt="2024-11-27T07:37:28.622" v="6658" actId="20577"/>
          <ac:spMkLst>
            <pc:docMk/>
            <pc:sldMk cId="4257877425" sldId="336"/>
            <ac:spMk id="7" creationId="{9002E3E2-76C1-7D4E-0775-6A50BBC5F58E}"/>
          </ac:spMkLst>
        </pc:spChg>
        <pc:spChg chg="add mod">
          <ac:chgData name="Toby Donaldson" userId="2e6e5431-bb17-4c41-9985-d39c50d83c73" providerId="ADAL" clId="{A44EAB99-BCCB-F349-AFB2-6BBC9CE3D2F7}" dt="2024-11-27T07:40:50.053" v="6925" actId="113"/>
          <ac:spMkLst>
            <pc:docMk/>
            <pc:sldMk cId="4257877425" sldId="336"/>
            <ac:spMk id="10" creationId="{A132DE58-1E6B-A6A4-50D8-C998B7F9F671}"/>
          </ac:spMkLst>
        </pc:spChg>
        <pc:spChg chg="add mod">
          <ac:chgData name="Toby Donaldson" userId="2e6e5431-bb17-4c41-9985-d39c50d83c73" providerId="ADAL" clId="{A44EAB99-BCCB-F349-AFB2-6BBC9CE3D2F7}" dt="2024-11-27T07:41:28.834" v="6927" actId="207"/>
          <ac:spMkLst>
            <pc:docMk/>
            <pc:sldMk cId="4257877425" sldId="336"/>
            <ac:spMk id="32" creationId="{16F54547-B9BC-D629-D7C4-632094A543AE}"/>
          </ac:spMkLst>
        </pc:spChg>
        <pc:spChg chg="del">
          <ac:chgData name="Toby Donaldson" userId="2e6e5431-bb17-4c41-9985-d39c50d83c73" providerId="ADAL" clId="{A44EAB99-BCCB-F349-AFB2-6BBC9CE3D2F7}" dt="2024-11-27T07:37:36.512" v="6659" actId="21"/>
          <ac:spMkLst>
            <pc:docMk/>
            <pc:sldMk cId="4257877425" sldId="336"/>
            <ac:spMk id="59" creationId="{FF892B3C-A159-2F16-708D-A2DDF2FFC06B}"/>
          </ac:spMkLst>
        </pc:spChg>
        <pc:spChg chg="del">
          <ac:chgData name="Toby Donaldson" userId="2e6e5431-bb17-4c41-9985-d39c50d83c73" providerId="ADAL" clId="{A44EAB99-BCCB-F349-AFB2-6BBC9CE3D2F7}" dt="2024-11-27T07:37:36.512" v="6659" actId="21"/>
          <ac:spMkLst>
            <pc:docMk/>
            <pc:sldMk cId="4257877425" sldId="336"/>
            <ac:spMk id="60" creationId="{6FCFF340-EA30-B3F5-7C6E-F27B4FE67C8B}"/>
          </ac:spMkLst>
        </pc:spChg>
        <pc:spChg chg="del">
          <ac:chgData name="Toby Donaldson" userId="2e6e5431-bb17-4c41-9985-d39c50d83c73" providerId="ADAL" clId="{A44EAB99-BCCB-F349-AFB2-6BBC9CE3D2F7}" dt="2024-11-27T07:37:36.512" v="6659" actId="21"/>
          <ac:spMkLst>
            <pc:docMk/>
            <pc:sldMk cId="4257877425" sldId="336"/>
            <ac:spMk id="61" creationId="{16AA434D-A1CE-98C9-86DB-566D4346967D}"/>
          </ac:spMkLst>
        </pc:spChg>
        <pc:grpChg chg="del">
          <ac:chgData name="Toby Donaldson" userId="2e6e5431-bb17-4c41-9985-d39c50d83c73" providerId="ADAL" clId="{A44EAB99-BCCB-F349-AFB2-6BBC9CE3D2F7}" dt="2024-11-27T07:37:36.512" v="6659" actId="21"/>
          <ac:grpSpMkLst>
            <pc:docMk/>
            <pc:sldMk cId="4257877425" sldId="336"/>
            <ac:grpSpMk id="25" creationId="{C98F1662-0036-BF29-A612-47F06B5B9AA0}"/>
          </ac:grpSpMkLst>
        </pc:grpChg>
        <pc:grpChg chg="del">
          <ac:chgData name="Toby Donaldson" userId="2e6e5431-bb17-4c41-9985-d39c50d83c73" providerId="ADAL" clId="{A44EAB99-BCCB-F349-AFB2-6BBC9CE3D2F7}" dt="2024-11-27T07:37:36.512" v="6659" actId="21"/>
          <ac:grpSpMkLst>
            <pc:docMk/>
            <pc:sldMk cId="4257877425" sldId="336"/>
            <ac:grpSpMk id="35" creationId="{C28B564A-4AA7-F6A7-D038-7FBEC3EEA860}"/>
          </ac:grpSpMkLst>
        </pc:grpChg>
        <pc:grpChg chg="del">
          <ac:chgData name="Toby Donaldson" userId="2e6e5431-bb17-4c41-9985-d39c50d83c73" providerId="ADAL" clId="{A44EAB99-BCCB-F349-AFB2-6BBC9CE3D2F7}" dt="2024-11-27T07:37:36.512" v="6659" actId="21"/>
          <ac:grpSpMkLst>
            <pc:docMk/>
            <pc:sldMk cId="4257877425" sldId="336"/>
            <ac:grpSpMk id="57" creationId="{BB3B63E3-0768-43EF-4770-2CF1C6512E5F}"/>
          </ac:grpSpMkLst>
        </pc:grpChg>
        <pc:cxnChg chg="add del mod">
          <ac:chgData name="Toby Donaldson" userId="2e6e5431-bb17-4c41-9985-d39c50d83c73" providerId="ADAL" clId="{A44EAB99-BCCB-F349-AFB2-6BBC9CE3D2F7}" dt="2024-11-27T07:41:50.797" v="6930" actId="21"/>
          <ac:cxnSpMkLst>
            <pc:docMk/>
            <pc:sldMk cId="4257877425" sldId="336"/>
            <ac:cxnSpMk id="58" creationId="{CE872A86-D68B-BBB5-7A19-A0902B1CD12C}"/>
          </ac:cxnSpMkLst>
        </pc:cxnChg>
      </pc:sldChg>
      <pc:sldChg chg="del">
        <pc:chgData name="Toby Donaldson" userId="2e6e5431-bb17-4c41-9985-d39c50d83c73" providerId="ADAL" clId="{A44EAB99-BCCB-F349-AFB2-6BBC9CE3D2F7}" dt="2024-11-27T00:41:22.305" v="25" actId="2696"/>
        <pc:sldMkLst>
          <pc:docMk/>
          <pc:sldMk cId="2918313485" sldId="337"/>
        </pc:sldMkLst>
      </pc:sldChg>
      <pc:sldChg chg="addSp delSp modSp add mod">
        <pc:chgData name="Toby Donaldson" userId="2e6e5431-bb17-4c41-9985-d39c50d83c73" providerId="ADAL" clId="{A44EAB99-BCCB-F349-AFB2-6BBC9CE3D2F7}" dt="2024-11-27T07:45:37.432" v="7100" actId="21"/>
        <pc:sldMkLst>
          <pc:docMk/>
          <pc:sldMk cId="3749192082" sldId="337"/>
        </pc:sldMkLst>
        <pc:spChg chg="add mod">
          <ac:chgData name="Toby Donaldson" userId="2e6e5431-bb17-4c41-9985-d39c50d83c73" providerId="ADAL" clId="{A44EAB99-BCCB-F349-AFB2-6BBC9CE3D2F7}" dt="2024-11-27T07:43:36.155" v="7013" actId="1076"/>
          <ac:spMkLst>
            <pc:docMk/>
            <pc:sldMk cId="3749192082" sldId="337"/>
            <ac:spMk id="3" creationId="{51A82BEB-1278-2589-28FA-9AA8B777C5BE}"/>
          </ac:spMkLst>
        </pc:spChg>
        <pc:spChg chg="add del mod">
          <ac:chgData name="Toby Donaldson" userId="2e6e5431-bb17-4c41-9985-d39c50d83c73" providerId="ADAL" clId="{A44EAB99-BCCB-F349-AFB2-6BBC9CE3D2F7}" dt="2024-11-27T07:45:37.432" v="7100" actId="21"/>
          <ac:spMkLst>
            <pc:docMk/>
            <pc:sldMk cId="3749192082" sldId="337"/>
            <ac:spMk id="5" creationId="{454AB4D2-1F95-3541-347C-E154DCBD3C0F}"/>
          </ac:spMkLst>
        </pc:spChg>
        <pc:spChg chg="add del mod">
          <ac:chgData name="Toby Donaldson" userId="2e6e5431-bb17-4c41-9985-d39c50d83c73" providerId="ADAL" clId="{A44EAB99-BCCB-F349-AFB2-6BBC9CE3D2F7}" dt="2024-11-27T07:45:37.432" v="7100" actId="21"/>
          <ac:spMkLst>
            <pc:docMk/>
            <pc:sldMk cId="3749192082" sldId="337"/>
            <ac:spMk id="8" creationId="{73047C4F-F551-97AB-18A8-D9AB349DA2D5}"/>
          </ac:spMkLst>
        </pc:spChg>
        <pc:spChg chg="add del mod">
          <ac:chgData name="Toby Donaldson" userId="2e6e5431-bb17-4c41-9985-d39c50d83c73" providerId="ADAL" clId="{A44EAB99-BCCB-F349-AFB2-6BBC9CE3D2F7}" dt="2024-11-27T07:45:37.432" v="7100" actId="21"/>
          <ac:spMkLst>
            <pc:docMk/>
            <pc:sldMk cId="3749192082" sldId="337"/>
            <ac:spMk id="9" creationId="{C5824115-916D-76DE-E1FF-33449D8BF9D3}"/>
          </ac:spMkLst>
        </pc:spChg>
        <pc:spChg chg="add del mod">
          <ac:chgData name="Toby Donaldson" userId="2e6e5431-bb17-4c41-9985-d39c50d83c73" providerId="ADAL" clId="{A44EAB99-BCCB-F349-AFB2-6BBC9CE3D2F7}" dt="2024-11-27T07:45:37.432" v="7100" actId="21"/>
          <ac:spMkLst>
            <pc:docMk/>
            <pc:sldMk cId="3749192082" sldId="337"/>
            <ac:spMk id="11" creationId="{D821ED4D-5483-F973-4107-FE2D1F412D16}"/>
          </ac:spMkLst>
        </pc:spChg>
        <pc:spChg chg="add del mod">
          <ac:chgData name="Toby Donaldson" userId="2e6e5431-bb17-4c41-9985-d39c50d83c73" providerId="ADAL" clId="{A44EAB99-BCCB-F349-AFB2-6BBC9CE3D2F7}" dt="2024-11-27T07:45:37.432" v="7100" actId="21"/>
          <ac:spMkLst>
            <pc:docMk/>
            <pc:sldMk cId="3749192082" sldId="337"/>
            <ac:spMk id="12" creationId="{40F5452D-066A-34AF-C1C8-EA36C207D3F2}"/>
          </ac:spMkLst>
        </pc:spChg>
        <pc:spChg chg="add del mod">
          <ac:chgData name="Toby Donaldson" userId="2e6e5431-bb17-4c41-9985-d39c50d83c73" providerId="ADAL" clId="{A44EAB99-BCCB-F349-AFB2-6BBC9CE3D2F7}" dt="2024-11-27T07:45:37.432" v="7100" actId="21"/>
          <ac:spMkLst>
            <pc:docMk/>
            <pc:sldMk cId="3749192082" sldId="337"/>
            <ac:spMk id="13" creationId="{11D9120A-B852-222E-3AFC-8978128BB503}"/>
          </ac:spMkLst>
        </pc:spChg>
        <pc:spChg chg="add del mod">
          <ac:chgData name="Toby Donaldson" userId="2e6e5431-bb17-4c41-9985-d39c50d83c73" providerId="ADAL" clId="{A44EAB99-BCCB-F349-AFB2-6BBC9CE3D2F7}" dt="2024-11-27T07:45:37.432" v="7100" actId="21"/>
          <ac:spMkLst>
            <pc:docMk/>
            <pc:sldMk cId="3749192082" sldId="337"/>
            <ac:spMk id="14" creationId="{91BC0E5D-23C2-527D-42ED-2976528C2757}"/>
          </ac:spMkLst>
        </pc:spChg>
        <pc:spChg chg="add del mod">
          <ac:chgData name="Toby Donaldson" userId="2e6e5431-bb17-4c41-9985-d39c50d83c73" providerId="ADAL" clId="{A44EAB99-BCCB-F349-AFB2-6BBC9CE3D2F7}" dt="2024-11-27T07:45:37.432" v="7100" actId="21"/>
          <ac:spMkLst>
            <pc:docMk/>
            <pc:sldMk cId="3749192082" sldId="337"/>
            <ac:spMk id="15" creationId="{94B20526-F785-30DF-5448-4B2B4DBC27E1}"/>
          </ac:spMkLst>
        </pc:spChg>
        <pc:spChg chg="add del mod">
          <ac:chgData name="Toby Donaldson" userId="2e6e5431-bb17-4c41-9985-d39c50d83c73" providerId="ADAL" clId="{A44EAB99-BCCB-F349-AFB2-6BBC9CE3D2F7}" dt="2024-11-27T07:45:37.432" v="7100" actId="21"/>
          <ac:spMkLst>
            <pc:docMk/>
            <pc:sldMk cId="3749192082" sldId="337"/>
            <ac:spMk id="16" creationId="{4984F617-6587-58DB-0305-D98302C19A21}"/>
          </ac:spMkLst>
        </pc:spChg>
        <pc:cxnChg chg="add del mod">
          <ac:chgData name="Toby Donaldson" userId="2e6e5431-bb17-4c41-9985-d39c50d83c73" providerId="ADAL" clId="{A44EAB99-BCCB-F349-AFB2-6BBC9CE3D2F7}" dt="2024-11-27T07:45:37.432" v="7100" actId="21"/>
          <ac:cxnSpMkLst>
            <pc:docMk/>
            <pc:sldMk cId="3749192082" sldId="337"/>
            <ac:cxnSpMk id="6" creationId="{D81FA66A-E347-253D-77C0-CC9E7FC164FC}"/>
          </ac:cxnSpMkLst>
        </pc:cxnChg>
      </pc:sldChg>
      <pc:sldChg chg="del">
        <pc:chgData name="Toby Donaldson" userId="2e6e5431-bb17-4c41-9985-d39c50d83c73" providerId="ADAL" clId="{A44EAB99-BCCB-F349-AFB2-6BBC9CE3D2F7}" dt="2024-11-27T00:41:22.305" v="25" actId="2696"/>
        <pc:sldMkLst>
          <pc:docMk/>
          <pc:sldMk cId="4143508609" sldId="338"/>
        </pc:sldMkLst>
      </pc:sldChg>
      <pc:sldChg chg="add">
        <pc:chgData name="Toby Donaldson" userId="2e6e5431-bb17-4c41-9985-d39c50d83c73" providerId="ADAL" clId="{A44EAB99-BCCB-F349-AFB2-6BBC9CE3D2F7}" dt="2024-11-27T07:45:31.983" v="7099" actId="2890"/>
        <pc:sldMkLst>
          <pc:docMk/>
          <pc:sldMk cId="4250593292" sldId="338"/>
        </pc:sldMkLst>
      </pc:sldChg>
      <pc:sldChg chg="delSp add mod ord">
        <pc:chgData name="Toby Donaldson" userId="2e6e5431-bb17-4c41-9985-d39c50d83c73" providerId="ADAL" clId="{A44EAB99-BCCB-F349-AFB2-6BBC9CE3D2F7}" dt="2024-11-27T07:46:08.889" v="7104" actId="20578"/>
        <pc:sldMkLst>
          <pc:docMk/>
          <pc:sldMk cId="3225100057" sldId="339"/>
        </pc:sldMkLst>
        <pc:spChg chg="del">
          <ac:chgData name="Toby Donaldson" userId="2e6e5431-bb17-4c41-9985-d39c50d83c73" providerId="ADAL" clId="{A44EAB99-BCCB-F349-AFB2-6BBC9CE3D2F7}" dt="2024-11-27T07:45:49.558" v="7102" actId="21"/>
          <ac:spMkLst>
            <pc:docMk/>
            <pc:sldMk cId="3225100057" sldId="339"/>
            <ac:spMk id="12" creationId="{68482709-A4AA-D929-D47D-A6A82F071D44}"/>
          </ac:spMkLst>
        </pc:spChg>
        <pc:spChg chg="del">
          <ac:chgData name="Toby Donaldson" userId="2e6e5431-bb17-4c41-9985-d39c50d83c73" providerId="ADAL" clId="{A44EAB99-BCCB-F349-AFB2-6BBC9CE3D2F7}" dt="2024-11-27T07:45:49.558" v="7102" actId="21"/>
          <ac:spMkLst>
            <pc:docMk/>
            <pc:sldMk cId="3225100057" sldId="339"/>
            <ac:spMk id="13" creationId="{A60C5E60-11AB-06DF-2F53-1F84FF0D9CF4}"/>
          </ac:spMkLst>
        </pc:spChg>
        <pc:spChg chg="del">
          <ac:chgData name="Toby Donaldson" userId="2e6e5431-bb17-4c41-9985-d39c50d83c73" providerId="ADAL" clId="{A44EAB99-BCCB-F349-AFB2-6BBC9CE3D2F7}" dt="2024-11-27T07:45:53.241" v="7103" actId="21"/>
          <ac:spMkLst>
            <pc:docMk/>
            <pc:sldMk cId="3225100057" sldId="339"/>
            <ac:spMk id="14" creationId="{99616DB0-8161-75E5-22D1-8556FB5C30C4}"/>
          </ac:spMkLst>
        </pc:spChg>
        <pc:spChg chg="del">
          <ac:chgData name="Toby Donaldson" userId="2e6e5431-bb17-4c41-9985-d39c50d83c73" providerId="ADAL" clId="{A44EAB99-BCCB-F349-AFB2-6BBC9CE3D2F7}" dt="2024-11-27T07:45:49.558" v="7102" actId="21"/>
          <ac:spMkLst>
            <pc:docMk/>
            <pc:sldMk cId="3225100057" sldId="339"/>
            <ac:spMk id="15" creationId="{29B8AD16-3482-4AA6-E5A4-1146CB0F9262}"/>
          </ac:spMkLst>
        </pc:spChg>
        <pc:spChg chg="del">
          <ac:chgData name="Toby Donaldson" userId="2e6e5431-bb17-4c41-9985-d39c50d83c73" providerId="ADAL" clId="{A44EAB99-BCCB-F349-AFB2-6BBC9CE3D2F7}" dt="2024-11-27T07:45:49.558" v="7102" actId="21"/>
          <ac:spMkLst>
            <pc:docMk/>
            <pc:sldMk cId="3225100057" sldId="339"/>
            <ac:spMk id="16" creationId="{8B1A5878-3C8D-FE2E-87FA-E03150552806}"/>
          </ac:spMkLst>
        </pc:spChg>
      </pc:sldChg>
      <pc:sldChg chg="modSp add mod">
        <pc:chgData name="Toby Donaldson" userId="2e6e5431-bb17-4c41-9985-d39c50d83c73" providerId="ADAL" clId="{A44EAB99-BCCB-F349-AFB2-6BBC9CE3D2F7}" dt="2024-11-27T07:50:30.702" v="7202" actId="1076"/>
        <pc:sldMkLst>
          <pc:docMk/>
          <pc:sldMk cId="3965454522" sldId="340"/>
        </pc:sldMkLst>
        <pc:spChg chg="mod">
          <ac:chgData name="Toby Donaldson" userId="2e6e5431-bb17-4c41-9985-d39c50d83c73" providerId="ADAL" clId="{A44EAB99-BCCB-F349-AFB2-6BBC9CE3D2F7}" dt="2024-11-27T07:50:30.702" v="7202" actId="1076"/>
          <ac:spMkLst>
            <pc:docMk/>
            <pc:sldMk cId="3965454522" sldId="340"/>
            <ac:spMk id="9" creationId="{349AA5DB-6FE8-AFC4-0DF1-3740DA1BBBC7}"/>
          </ac:spMkLst>
        </pc:spChg>
      </pc:sldChg>
      <pc:sldChg chg="addSp delSp modSp add mod">
        <pc:chgData name="Toby Donaldson" userId="2e6e5431-bb17-4c41-9985-d39c50d83c73" providerId="ADAL" clId="{A44EAB99-BCCB-F349-AFB2-6BBC9CE3D2F7}" dt="2024-11-27T07:56:35.261" v="7379" actId="1076"/>
        <pc:sldMkLst>
          <pc:docMk/>
          <pc:sldMk cId="568511628" sldId="341"/>
        </pc:sldMkLst>
        <pc:spChg chg="add del mod">
          <ac:chgData name="Toby Donaldson" userId="2e6e5431-bb17-4c41-9985-d39c50d83c73" providerId="ADAL" clId="{A44EAB99-BCCB-F349-AFB2-6BBC9CE3D2F7}" dt="2024-11-27T07:52:43.800" v="7345" actId="21"/>
          <ac:spMkLst>
            <pc:docMk/>
            <pc:sldMk cId="568511628" sldId="341"/>
            <ac:spMk id="3" creationId="{9146EA59-12F5-7052-7D24-3494EED94663}"/>
          </ac:spMkLst>
        </pc:spChg>
        <pc:spChg chg="add del mod">
          <ac:chgData name="Toby Donaldson" userId="2e6e5431-bb17-4c41-9985-d39c50d83c73" providerId="ADAL" clId="{A44EAB99-BCCB-F349-AFB2-6BBC9CE3D2F7}" dt="2024-11-27T07:55:55.990" v="7362" actId="21"/>
          <ac:spMkLst>
            <pc:docMk/>
            <pc:sldMk cId="568511628" sldId="341"/>
            <ac:spMk id="5" creationId="{30504712-C784-A911-947B-DB517CF11435}"/>
          </ac:spMkLst>
        </pc:spChg>
        <pc:spChg chg="mod">
          <ac:chgData name="Toby Donaldson" userId="2e6e5431-bb17-4c41-9985-d39c50d83c73" providerId="ADAL" clId="{A44EAB99-BCCB-F349-AFB2-6BBC9CE3D2F7}" dt="2024-11-27T07:56:24.566" v="7376" actId="1076"/>
          <ac:spMkLst>
            <pc:docMk/>
            <pc:sldMk cId="568511628" sldId="341"/>
            <ac:spMk id="7" creationId="{0389DC89-36BF-A5B9-DD95-5FD93DB6995A}"/>
          </ac:spMkLst>
        </pc:spChg>
        <pc:spChg chg="del">
          <ac:chgData name="Toby Donaldson" userId="2e6e5431-bb17-4c41-9985-d39c50d83c73" providerId="ADAL" clId="{A44EAB99-BCCB-F349-AFB2-6BBC9CE3D2F7}" dt="2024-11-27T07:55:54.188" v="7361" actId="21"/>
          <ac:spMkLst>
            <pc:docMk/>
            <pc:sldMk cId="568511628" sldId="341"/>
            <ac:spMk id="9" creationId="{68EE1A6F-781D-68D0-5469-FEA0BE475B77}"/>
          </ac:spMkLst>
        </pc:spChg>
        <pc:picChg chg="add mod">
          <ac:chgData name="Toby Donaldson" userId="2e6e5431-bb17-4c41-9985-d39c50d83c73" providerId="ADAL" clId="{A44EAB99-BCCB-F349-AFB2-6BBC9CE3D2F7}" dt="2024-11-27T07:56:35.261" v="7379" actId="1076"/>
          <ac:picMkLst>
            <pc:docMk/>
            <pc:sldMk cId="568511628" sldId="341"/>
            <ac:picMk id="6" creationId="{17D68EC7-B23C-3566-908C-6AFC9813BA0D}"/>
          </ac:picMkLst>
        </pc:picChg>
      </pc:sldChg>
      <pc:sldChg chg="new del">
        <pc:chgData name="Toby Donaldson" userId="2e6e5431-bb17-4c41-9985-d39c50d83c73" providerId="ADAL" clId="{A44EAB99-BCCB-F349-AFB2-6BBC9CE3D2F7}" dt="2024-11-27T07:55:48.552" v="7360" actId="2696"/>
        <pc:sldMkLst>
          <pc:docMk/>
          <pc:sldMk cId="919268466" sldId="342"/>
        </pc:sldMkLst>
      </pc:sldChg>
      <pc:sldChg chg="add ord">
        <pc:chgData name="Toby Donaldson" userId="2e6e5431-bb17-4c41-9985-d39c50d83c73" providerId="ADAL" clId="{A44EAB99-BCCB-F349-AFB2-6BBC9CE3D2F7}" dt="2024-11-27T07:56:40.748" v="7380" actId="20578"/>
        <pc:sldMkLst>
          <pc:docMk/>
          <pc:sldMk cId="1718334940" sldId="343"/>
        </pc:sldMkLst>
      </pc:sldChg>
      <pc:sldChg chg="addSp modSp add mod">
        <pc:chgData name="Toby Donaldson" userId="2e6e5431-bb17-4c41-9985-d39c50d83c73" providerId="ADAL" clId="{A44EAB99-BCCB-F349-AFB2-6BBC9CE3D2F7}" dt="2024-11-27T07:58:34.836" v="7519" actId="11529"/>
        <pc:sldMkLst>
          <pc:docMk/>
          <pc:sldMk cId="1161052444" sldId="344"/>
        </pc:sldMkLst>
        <pc:spChg chg="add mod">
          <ac:chgData name="Toby Donaldson" userId="2e6e5431-bb17-4c41-9985-d39c50d83c73" providerId="ADAL" clId="{A44EAB99-BCCB-F349-AFB2-6BBC9CE3D2F7}" dt="2024-11-27T07:58:22.122" v="7518" actId="1076"/>
          <ac:spMkLst>
            <pc:docMk/>
            <pc:sldMk cId="1161052444" sldId="344"/>
            <ac:spMk id="2" creationId="{402D5E1B-FF3F-D768-13CB-9F6DF2FA9112}"/>
          </ac:spMkLst>
        </pc:spChg>
        <pc:cxnChg chg="add">
          <ac:chgData name="Toby Donaldson" userId="2e6e5431-bb17-4c41-9985-d39c50d83c73" providerId="ADAL" clId="{A44EAB99-BCCB-F349-AFB2-6BBC9CE3D2F7}" dt="2024-11-27T07:58:34.836" v="7519" actId="11529"/>
          <ac:cxnSpMkLst>
            <pc:docMk/>
            <pc:sldMk cId="1161052444" sldId="344"/>
            <ac:cxnSpMk id="5" creationId="{BCF0598D-CBC3-036B-CB65-0F6FEF1DE582}"/>
          </ac:cxnSpMkLst>
        </pc:cxnChg>
      </pc:sldChg>
      <pc:sldChg chg="modSp add mod">
        <pc:chgData name="Toby Donaldson" userId="2e6e5431-bb17-4c41-9985-d39c50d83c73" providerId="ADAL" clId="{A44EAB99-BCCB-F349-AFB2-6BBC9CE3D2F7}" dt="2024-11-27T07:59:46.965" v="7686" actId="14100"/>
        <pc:sldMkLst>
          <pc:docMk/>
          <pc:sldMk cId="924169821" sldId="345"/>
        </pc:sldMkLst>
        <pc:spChg chg="mod">
          <ac:chgData name="Toby Donaldson" userId="2e6e5431-bb17-4c41-9985-d39c50d83c73" providerId="ADAL" clId="{A44EAB99-BCCB-F349-AFB2-6BBC9CE3D2F7}" dt="2024-11-27T07:59:46.965" v="7686" actId="14100"/>
          <ac:spMkLst>
            <pc:docMk/>
            <pc:sldMk cId="924169821" sldId="345"/>
            <ac:spMk id="2" creationId="{C4B6383E-20E4-71A9-2012-EE83CF296115}"/>
          </ac:spMkLst>
        </pc:spChg>
      </pc:sldChg>
      <pc:sldChg chg="modSp add mod">
        <pc:chgData name="Toby Donaldson" userId="2e6e5431-bb17-4c41-9985-d39c50d83c73" providerId="ADAL" clId="{A44EAB99-BCCB-F349-AFB2-6BBC9CE3D2F7}" dt="2024-11-27T08:02:09.192" v="7824" actId="20577"/>
        <pc:sldMkLst>
          <pc:docMk/>
          <pc:sldMk cId="1596612502" sldId="346"/>
        </pc:sldMkLst>
        <pc:spChg chg="mod">
          <ac:chgData name="Toby Donaldson" userId="2e6e5431-bb17-4c41-9985-d39c50d83c73" providerId="ADAL" clId="{A44EAB99-BCCB-F349-AFB2-6BBC9CE3D2F7}" dt="2024-11-27T08:02:09.192" v="7824" actId="20577"/>
          <ac:spMkLst>
            <pc:docMk/>
            <pc:sldMk cId="1596612502" sldId="346"/>
            <ac:spMk id="2" creationId="{82CAD5B0-F3B6-B450-1683-0E3E1F2F0D25}"/>
          </ac:spMkLst>
        </pc:spChg>
        <pc:cxnChg chg="mod">
          <ac:chgData name="Toby Donaldson" userId="2e6e5431-bb17-4c41-9985-d39c50d83c73" providerId="ADAL" clId="{A44EAB99-BCCB-F349-AFB2-6BBC9CE3D2F7}" dt="2024-11-27T08:02:02.955" v="7803" actId="20577"/>
          <ac:cxnSpMkLst>
            <pc:docMk/>
            <pc:sldMk cId="1596612502" sldId="346"/>
            <ac:cxnSpMk id="5" creationId="{5D8CD66C-02EE-5F69-81A3-F3E7B42F7E07}"/>
          </ac:cxnSpMkLst>
        </pc:cxnChg>
      </pc:sldChg>
    </pc:docChg>
  </pc:docChgLst>
  <pc:docChgLst>
    <pc:chgData name="Toby Donaldson" userId="2e6e5431-bb17-4c41-9985-d39c50d83c73" providerId="ADAL" clId="{A86C17CE-7CFF-443E-96E5-E2C3E6CEFC2B}"/>
    <pc:docChg chg="undo redo custSel addSld delSld modSld sldOrd addSection delSection modSection">
      <pc:chgData name="Toby Donaldson" userId="2e6e5431-bb17-4c41-9985-d39c50d83c73" providerId="ADAL" clId="{A86C17CE-7CFF-443E-96E5-E2C3E6CEFC2B}" dt="2024-10-22T23:37:28.283" v="12821" actId="1076"/>
      <pc:docMkLst>
        <pc:docMk/>
      </pc:docMkLst>
      <pc:sldChg chg="addSp delSp modSp mod ord">
        <pc:chgData name="Toby Donaldson" userId="2e6e5431-bb17-4c41-9985-d39c50d83c73" providerId="ADAL" clId="{A86C17CE-7CFF-443E-96E5-E2C3E6CEFC2B}" dt="2024-10-17T04:35:57.816" v="6310" actId="313"/>
        <pc:sldMkLst>
          <pc:docMk/>
          <pc:sldMk cId="3108921986" sldId="297"/>
        </pc:sldMkLst>
      </pc:sldChg>
      <pc:sldChg chg="addSp delSp modSp add mod">
        <pc:chgData name="Toby Donaldson" userId="2e6e5431-bb17-4c41-9985-d39c50d83c73" providerId="ADAL" clId="{A86C17CE-7CFF-443E-96E5-E2C3E6CEFC2B}" dt="2024-10-16T23:26:47.411" v="475"/>
        <pc:sldMkLst>
          <pc:docMk/>
          <pc:sldMk cId="533314460" sldId="299"/>
        </pc:sldMkLst>
      </pc:sldChg>
      <pc:sldChg chg="del">
        <pc:chgData name="Toby Donaldson" userId="2e6e5431-bb17-4c41-9985-d39c50d83c73" providerId="ADAL" clId="{A86C17CE-7CFF-443E-96E5-E2C3E6CEFC2B}" dt="2024-10-16T23:04:37.879" v="0" actId="47"/>
        <pc:sldMkLst>
          <pc:docMk/>
          <pc:sldMk cId="3317284084" sldId="299"/>
        </pc:sldMkLst>
      </pc:sldChg>
      <pc:sldChg chg="del">
        <pc:chgData name="Toby Donaldson" userId="2e6e5431-bb17-4c41-9985-d39c50d83c73" providerId="ADAL" clId="{A86C17CE-7CFF-443E-96E5-E2C3E6CEFC2B}" dt="2024-10-16T23:04:37.879" v="0" actId="47"/>
        <pc:sldMkLst>
          <pc:docMk/>
          <pc:sldMk cId="760274171" sldId="300"/>
        </pc:sldMkLst>
      </pc:sldChg>
      <pc:sldChg chg="addSp delSp modSp add mod">
        <pc:chgData name="Toby Donaldson" userId="2e6e5431-bb17-4c41-9985-d39c50d83c73" providerId="ADAL" clId="{A86C17CE-7CFF-443E-96E5-E2C3E6CEFC2B}" dt="2024-10-16T23:18:49.329" v="242"/>
        <pc:sldMkLst>
          <pc:docMk/>
          <pc:sldMk cId="3585977241" sldId="300"/>
        </pc:sldMkLst>
      </pc:sldChg>
      <pc:sldChg chg="add ord">
        <pc:chgData name="Toby Donaldson" userId="2e6e5431-bb17-4c41-9985-d39c50d83c73" providerId="ADAL" clId="{A86C17CE-7CFF-443E-96E5-E2C3E6CEFC2B}" dt="2024-10-17T04:41:10.005" v="6643"/>
        <pc:sldMkLst>
          <pc:docMk/>
          <pc:sldMk cId="1495128168" sldId="301"/>
        </pc:sldMkLst>
      </pc:sldChg>
      <pc:sldChg chg="del">
        <pc:chgData name="Toby Donaldson" userId="2e6e5431-bb17-4c41-9985-d39c50d83c73" providerId="ADAL" clId="{A86C17CE-7CFF-443E-96E5-E2C3E6CEFC2B}" dt="2024-10-16T23:04:37.879" v="0" actId="47"/>
        <pc:sldMkLst>
          <pc:docMk/>
          <pc:sldMk cId="3434322379" sldId="301"/>
        </pc:sldMkLst>
      </pc:sldChg>
      <pc:sldChg chg="addSp delSp modSp add mod ord">
        <pc:chgData name="Toby Donaldson" userId="2e6e5431-bb17-4c41-9985-d39c50d83c73" providerId="ADAL" clId="{A86C17CE-7CFF-443E-96E5-E2C3E6CEFC2B}" dt="2024-10-21T02:58:28.776" v="12009" actId="207"/>
        <pc:sldMkLst>
          <pc:docMk/>
          <pc:sldMk cId="751930175" sldId="302"/>
        </pc:sldMkLst>
      </pc:sldChg>
      <pc:sldChg chg="del">
        <pc:chgData name="Toby Donaldson" userId="2e6e5431-bb17-4c41-9985-d39c50d83c73" providerId="ADAL" clId="{A86C17CE-7CFF-443E-96E5-E2C3E6CEFC2B}" dt="2024-10-16T23:04:37.879" v="0" actId="47"/>
        <pc:sldMkLst>
          <pc:docMk/>
          <pc:sldMk cId="2658978882" sldId="302"/>
        </pc:sldMkLst>
      </pc:sldChg>
      <pc:sldChg chg="modSp add mod">
        <pc:chgData name="Toby Donaldson" userId="2e6e5431-bb17-4c41-9985-d39c50d83c73" providerId="ADAL" clId="{A86C17CE-7CFF-443E-96E5-E2C3E6CEFC2B}" dt="2024-10-21T02:58:44.151" v="12012" actId="207"/>
        <pc:sldMkLst>
          <pc:docMk/>
          <pc:sldMk cId="3543262634" sldId="303"/>
        </pc:sldMkLst>
      </pc:sldChg>
      <pc:sldChg chg="del">
        <pc:chgData name="Toby Donaldson" userId="2e6e5431-bb17-4c41-9985-d39c50d83c73" providerId="ADAL" clId="{A86C17CE-7CFF-443E-96E5-E2C3E6CEFC2B}" dt="2024-10-16T23:04:37.879" v="0" actId="47"/>
        <pc:sldMkLst>
          <pc:docMk/>
          <pc:sldMk cId="3332135005" sldId="304"/>
        </pc:sldMkLst>
      </pc:sldChg>
      <pc:sldChg chg="addSp delSp modSp add mod">
        <pc:chgData name="Toby Donaldson" userId="2e6e5431-bb17-4c41-9985-d39c50d83c73" providerId="ADAL" clId="{A86C17CE-7CFF-443E-96E5-E2C3E6CEFC2B}" dt="2024-10-16T23:30:09.588" v="677" actId="20577"/>
        <pc:sldMkLst>
          <pc:docMk/>
          <pc:sldMk cId="3861186469" sldId="304"/>
        </pc:sldMkLst>
      </pc:sldChg>
      <pc:sldChg chg="addSp delSp modSp add mod">
        <pc:chgData name="Toby Donaldson" userId="2e6e5431-bb17-4c41-9985-d39c50d83c73" providerId="ADAL" clId="{A86C17CE-7CFF-443E-96E5-E2C3E6CEFC2B}" dt="2024-10-16T23:30:22.972" v="679"/>
        <pc:sldMkLst>
          <pc:docMk/>
          <pc:sldMk cId="2097316468" sldId="305"/>
        </pc:sldMkLst>
      </pc:sldChg>
      <pc:sldChg chg="del">
        <pc:chgData name="Toby Donaldson" userId="2e6e5431-bb17-4c41-9985-d39c50d83c73" providerId="ADAL" clId="{A86C17CE-7CFF-443E-96E5-E2C3E6CEFC2B}" dt="2024-10-16T23:04:37.879" v="0" actId="47"/>
        <pc:sldMkLst>
          <pc:docMk/>
          <pc:sldMk cId="3241349800" sldId="305"/>
        </pc:sldMkLst>
      </pc:sldChg>
      <pc:sldChg chg="addSp delSp modSp add mod">
        <pc:chgData name="Toby Donaldson" userId="2e6e5431-bb17-4c41-9985-d39c50d83c73" providerId="ADAL" clId="{A86C17CE-7CFF-443E-96E5-E2C3E6CEFC2B}" dt="2024-10-17T18:01:35.169" v="8916" actId="11529"/>
        <pc:sldMkLst>
          <pc:docMk/>
          <pc:sldMk cId="1365592690" sldId="306"/>
        </pc:sldMkLst>
      </pc:sldChg>
      <pc:sldChg chg="del">
        <pc:chgData name="Toby Donaldson" userId="2e6e5431-bb17-4c41-9985-d39c50d83c73" providerId="ADAL" clId="{A86C17CE-7CFF-443E-96E5-E2C3E6CEFC2B}" dt="2024-10-16T23:04:37.879" v="0" actId="47"/>
        <pc:sldMkLst>
          <pc:docMk/>
          <pc:sldMk cId="4030859673" sldId="306"/>
        </pc:sldMkLst>
      </pc:sldChg>
      <pc:sldChg chg="del">
        <pc:chgData name="Toby Donaldson" userId="2e6e5431-bb17-4c41-9985-d39c50d83c73" providerId="ADAL" clId="{A86C17CE-7CFF-443E-96E5-E2C3E6CEFC2B}" dt="2024-10-16T23:04:37.879" v="0" actId="47"/>
        <pc:sldMkLst>
          <pc:docMk/>
          <pc:sldMk cId="1072285377" sldId="307"/>
        </pc:sldMkLst>
      </pc:sldChg>
      <pc:sldChg chg="addSp modSp add mod">
        <pc:chgData name="Toby Donaldson" userId="2e6e5431-bb17-4c41-9985-d39c50d83c73" providerId="ADAL" clId="{A86C17CE-7CFF-443E-96E5-E2C3E6CEFC2B}" dt="2024-10-21T02:59:25.678" v="12015" actId="1076"/>
        <pc:sldMkLst>
          <pc:docMk/>
          <pc:sldMk cId="1753625361" sldId="307"/>
        </pc:sldMkLst>
      </pc:sldChg>
      <pc:sldChg chg="del">
        <pc:chgData name="Toby Donaldson" userId="2e6e5431-bb17-4c41-9985-d39c50d83c73" providerId="ADAL" clId="{A86C17CE-7CFF-443E-96E5-E2C3E6CEFC2B}" dt="2024-10-16T23:04:37.879" v="0" actId="47"/>
        <pc:sldMkLst>
          <pc:docMk/>
          <pc:sldMk cId="515663142" sldId="308"/>
        </pc:sldMkLst>
      </pc:sldChg>
      <pc:sldChg chg="addSp delSp modSp add mod">
        <pc:chgData name="Toby Donaldson" userId="2e6e5431-bb17-4c41-9985-d39c50d83c73" providerId="ADAL" clId="{A86C17CE-7CFF-443E-96E5-E2C3E6CEFC2B}" dt="2024-10-21T02:59:44.199" v="12017" actId="1076"/>
        <pc:sldMkLst>
          <pc:docMk/>
          <pc:sldMk cId="2152713045" sldId="308"/>
        </pc:sldMkLst>
      </pc:sldChg>
      <pc:sldChg chg="del">
        <pc:chgData name="Toby Donaldson" userId="2e6e5431-bb17-4c41-9985-d39c50d83c73" providerId="ADAL" clId="{A86C17CE-7CFF-443E-96E5-E2C3E6CEFC2B}" dt="2024-10-16T23:04:37.879" v="0" actId="47"/>
        <pc:sldMkLst>
          <pc:docMk/>
          <pc:sldMk cId="1023544048" sldId="309"/>
        </pc:sldMkLst>
      </pc:sldChg>
      <pc:sldChg chg="addSp delSp modSp add mod">
        <pc:chgData name="Toby Donaldson" userId="2e6e5431-bb17-4c41-9985-d39c50d83c73" providerId="ADAL" clId="{A86C17CE-7CFF-443E-96E5-E2C3E6CEFC2B}" dt="2024-10-16T23:38:05.387" v="1195"/>
        <pc:sldMkLst>
          <pc:docMk/>
          <pc:sldMk cId="1280064537" sldId="309"/>
        </pc:sldMkLst>
      </pc:sldChg>
      <pc:sldChg chg="addSp delSp modSp add mod">
        <pc:chgData name="Toby Donaldson" userId="2e6e5431-bb17-4c41-9985-d39c50d83c73" providerId="ADAL" clId="{A86C17CE-7CFF-443E-96E5-E2C3E6CEFC2B}" dt="2024-10-16T23:38:26.218" v="1196" actId="207"/>
        <pc:sldMkLst>
          <pc:docMk/>
          <pc:sldMk cId="2808343893" sldId="310"/>
        </pc:sldMkLst>
      </pc:sldChg>
      <pc:sldChg chg="del">
        <pc:chgData name="Toby Donaldson" userId="2e6e5431-bb17-4c41-9985-d39c50d83c73" providerId="ADAL" clId="{A86C17CE-7CFF-443E-96E5-E2C3E6CEFC2B}" dt="2024-10-16T23:04:37.879" v="0" actId="47"/>
        <pc:sldMkLst>
          <pc:docMk/>
          <pc:sldMk cId="4246999849" sldId="310"/>
        </pc:sldMkLst>
      </pc:sldChg>
      <pc:sldChg chg="addSp delSp modSp add mod">
        <pc:chgData name="Toby Donaldson" userId="2e6e5431-bb17-4c41-9985-d39c50d83c73" providerId="ADAL" clId="{A86C17CE-7CFF-443E-96E5-E2C3E6CEFC2B}" dt="2024-10-21T03:03:02.298" v="12045" actId="2711"/>
        <pc:sldMkLst>
          <pc:docMk/>
          <pc:sldMk cId="1178667518" sldId="311"/>
        </pc:sldMkLst>
      </pc:sldChg>
      <pc:sldChg chg="del">
        <pc:chgData name="Toby Donaldson" userId="2e6e5431-bb17-4c41-9985-d39c50d83c73" providerId="ADAL" clId="{A86C17CE-7CFF-443E-96E5-E2C3E6CEFC2B}" dt="2024-10-16T23:04:37.879" v="0" actId="47"/>
        <pc:sldMkLst>
          <pc:docMk/>
          <pc:sldMk cId="2695134196" sldId="311"/>
        </pc:sldMkLst>
      </pc:sldChg>
      <pc:sldChg chg="del">
        <pc:chgData name="Toby Donaldson" userId="2e6e5431-bb17-4c41-9985-d39c50d83c73" providerId="ADAL" clId="{A86C17CE-7CFF-443E-96E5-E2C3E6CEFC2B}" dt="2024-10-16T23:04:37.879" v="0" actId="47"/>
        <pc:sldMkLst>
          <pc:docMk/>
          <pc:sldMk cId="422164051" sldId="312"/>
        </pc:sldMkLst>
      </pc:sldChg>
      <pc:sldChg chg="addSp modSp add del mod ord">
        <pc:chgData name="Toby Donaldson" userId="2e6e5431-bb17-4c41-9985-d39c50d83c73" providerId="ADAL" clId="{A86C17CE-7CFF-443E-96E5-E2C3E6CEFC2B}" dt="2024-10-17T18:06:49.795" v="8952" actId="2696"/>
        <pc:sldMkLst>
          <pc:docMk/>
          <pc:sldMk cId="3040261936" sldId="312"/>
        </pc:sldMkLst>
      </pc:sldChg>
      <pc:sldChg chg="del">
        <pc:chgData name="Toby Donaldson" userId="2e6e5431-bb17-4c41-9985-d39c50d83c73" providerId="ADAL" clId="{A86C17CE-7CFF-443E-96E5-E2C3E6CEFC2B}" dt="2024-10-16T23:04:37.879" v="0" actId="47"/>
        <pc:sldMkLst>
          <pc:docMk/>
          <pc:sldMk cId="2195443414" sldId="313"/>
        </pc:sldMkLst>
      </pc:sldChg>
      <pc:sldChg chg="addSp delSp modSp add mod">
        <pc:chgData name="Toby Donaldson" userId="2e6e5431-bb17-4c41-9985-d39c50d83c73" providerId="ADAL" clId="{A86C17CE-7CFF-443E-96E5-E2C3E6CEFC2B}" dt="2024-10-21T03:04:04.659" v="12052" actId="113"/>
        <pc:sldMkLst>
          <pc:docMk/>
          <pc:sldMk cId="3679495432" sldId="313"/>
        </pc:sldMkLst>
      </pc:sldChg>
      <pc:sldChg chg="modSp add mod">
        <pc:chgData name="Toby Donaldson" userId="2e6e5431-bb17-4c41-9985-d39c50d83c73" providerId="ADAL" clId="{A86C17CE-7CFF-443E-96E5-E2C3E6CEFC2B}" dt="2024-10-17T18:07:54.492" v="8954" actId="113"/>
        <pc:sldMkLst>
          <pc:docMk/>
          <pc:sldMk cId="3919650652" sldId="314"/>
        </pc:sldMkLst>
      </pc:sldChg>
      <pc:sldChg chg="del">
        <pc:chgData name="Toby Donaldson" userId="2e6e5431-bb17-4c41-9985-d39c50d83c73" providerId="ADAL" clId="{A86C17CE-7CFF-443E-96E5-E2C3E6CEFC2B}" dt="2024-10-16T23:04:37.879" v="0" actId="47"/>
        <pc:sldMkLst>
          <pc:docMk/>
          <pc:sldMk cId="4023133742" sldId="314"/>
        </pc:sldMkLst>
      </pc:sldChg>
      <pc:sldChg chg="addSp delSp modSp add mod ord">
        <pc:chgData name="Toby Donaldson" userId="2e6e5431-bb17-4c41-9985-d39c50d83c73" providerId="ADAL" clId="{A86C17CE-7CFF-443E-96E5-E2C3E6CEFC2B}" dt="2024-10-17T18:07:49.160" v="8953" actId="113"/>
        <pc:sldMkLst>
          <pc:docMk/>
          <pc:sldMk cId="1760039024" sldId="315"/>
        </pc:sldMkLst>
      </pc:sldChg>
      <pc:sldChg chg="del">
        <pc:chgData name="Toby Donaldson" userId="2e6e5431-bb17-4c41-9985-d39c50d83c73" providerId="ADAL" clId="{A86C17CE-7CFF-443E-96E5-E2C3E6CEFC2B}" dt="2024-10-16T23:04:37.879" v="0" actId="47"/>
        <pc:sldMkLst>
          <pc:docMk/>
          <pc:sldMk cId="3433693695" sldId="315"/>
        </pc:sldMkLst>
      </pc:sldChg>
      <pc:sldChg chg="del">
        <pc:chgData name="Toby Donaldson" userId="2e6e5431-bb17-4c41-9985-d39c50d83c73" providerId="ADAL" clId="{A86C17CE-7CFF-443E-96E5-E2C3E6CEFC2B}" dt="2024-10-16T23:04:37.879" v="0" actId="47"/>
        <pc:sldMkLst>
          <pc:docMk/>
          <pc:sldMk cId="2709062917" sldId="316"/>
        </pc:sldMkLst>
      </pc:sldChg>
      <pc:sldChg chg="modSp add mod">
        <pc:chgData name="Toby Donaldson" userId="2e6e5431-bb17-4c41-9985-d39c50d83c73" providerId="ADAL" clId="{A86C17CE-7CFF-443E-96E5-E2C3E6CEFC2B}" dt="2024-10-17T18:08:02.016" v="8955" actId="113"/>
        <pc:sldMkLst>
          <pc:docMk/>
          <pc:sldMk cId="3344777113" sldId="316"/>
        </pc:sldMkLst>
      </pc:sldChg>
      <pc:sldChg chg="del">
        <pc:chgData name="Toby Donaldson" userId="2e6e5431-bb17-4c41-9985-d39c50d83c73" providerId="ADAL" clId="{A86C17CE-7CFF-443E-96E5-E2C3E6CEFC2B}" dt="2024-10-16T23:04:37.879" v="0" actId="47"/>
        <pc:sldMkLst>
          <pc:docMk/>
          <pc:sldMk cId="575522744" sldId="317"/>
        </pc:sldMkLst>
      </pc:sldChg>
      <pc:sldChg chg="addSp modSp add mod">
        <pc:chgData name="Toby Donaldson" userId="2e6e5431-bb17-4c41-9985-d39c50d83c73" providerId="ADAL" clId="{A86C17CE-7CFF-443E-96E5-E2C3E6CEFC2B}" dt="2024-10-21T03:03:46.679" v="12051" actId="20577"/>
        <pc:sldMkLst>
          <pc:docMk/>
          <pc:sldMk cId="2217005126" sldId="317"/>
        </pc:sldMkLst>
      </pc:sldChg>
      <pc:sldChg chg="addSp delSp modSp add mod">
        <pc:chgData name="Toby Donaldson" userId="2e6e5431-bb17-4c41-9985-d39c50d83c73" providerId="ADAL" clId="{A86C17CE-7CFF-443E-96E5-E2C3E6CEFC2B}" dt="2024-10-21T03:04:46.692" v="12061" actId="20577"/>
        <pc:sldMkLst>
          <pc:docMk/>
          <pc:sldMk cId="307709859" sldId="318"/>
        </pc:sldMkLst>
      </pc:sldChg>
      <pc:sldChg chg="new del">
        <pc:chgData name="Toby Donaldson" userId="2e6e5431-bb17-4c41-9985-d39c50d83c73" providerId="ADAL" clId="{A86C17CE-7CFF-443E-96E5-E2C3E6CEFC2B}" dt="2024-10-17T00:03:28.388" v="2685" actId="2696"/>
        <pc:sldMkLst>
          <pc:docMk/>
          <pc:sldMk cId="1591535756" sldId="318"/>
        </pc:sldMkLst>
      </pc:sldChg>
      <pc:sldChg chg="del">
        <pc:chgData name="Toby Donaldson" userId="2e6e5431-bb17-4c41-9985-d39c50d83c73" providerId="ADAL" clId="{A86C17CE-7CFF-443E-96E5-E2C3E6CEFC2B}" dt="2024-10-16T23:04:37.879" v="0" actId="47"/>
        <pc:sldMkLst>
          <pc:docMk/>
          <pc:sldMk cId="2764276353" sldId="318"/>
        </pc:sldMkLst>
      </pc:sldChg>
      <pc:sldChg chg="modSp add del mod">
        <pc:chgData name="Toby Donaldson" userId="2e6e5431-bb17-4c41-9985-d39c50d83c73" providerId="ADAL" clId="{A86C17CE-7CFF-443E-96E5-E2C3E6CEFC2B}" dt="2024-10-17T01:06:46.632" v="3457" actId="2696"/>
        <pc:sldMkLst>
          <pc:docMk/>
          <pc:sldMk cId="340711916" sldId="319"/>
        </pc:sldMkLst>
      </pc:sldChg>
      <pc:sldChg chg="del">
        <pc:chgData name="Toby Donaldson" userId="2e6e5431-bb17-4c41-9985-d39c50d83c73" providerId="ADAL" clId="{A86C17CE-7CFF-443E-96E5-E2C3E6CEFC2B}" dt="2024-10-16T23:04:37.879" v="0" actId="47"/>
        <pc:sldMkLst>
          <pc:docMk/>
          <pc:sldMk cId="2371654267" sldId="319"/>
        </pc:sldMkLst>
      </pc:sldChg>
      <pc:sldChg chg="del">
        <pc:chgData name="Toby Donaldson" userId="2e6e5431-bb17-4c41-9985-d39c50d83c73" providerId="ADAL" clId="{A86C17CE-7CFF-443E-96E5-E2C3E6CEFC2B}" dt="2024-10-16T23:04:37.879" v="0" actId="47"/>
        <pc:sldMkLst>
          <pc:docMk/>
          <pc:sldMk cId="1895108163" sldId="320"/>
        </pc:sldMkLst>
      </pc:sldChg>
      <pc:sldChg chg="addSp delSp modSp add mod">
        <pc:chgData name="Toby Donaldson" userId="2e6e5431-bb17-4c41-9985-d39c50d83c73" providerId="ADAL" clId="{A86C17CE-7CFF-443E-96E5-E2C3E6CEFC2B}" dt="2024-10-21T03:05:01.312" v="12063"/>
        <pc:sldMkLst>
          <pc:docMk/>
          <pc:sldMk cId="2223747460" sldId="320"/>
        </pc:sldMkLst>
      </pc:sldChg>
      <pc:sldChg chg="del">
        <pc:chgData name="Toby Donaldson" userId="2e6e5431-bb17-4c41-9985-d39c50d83c73" providerId="ADAL" clId="{A86C17CE-7CFF-443E-96E5-E2C3E6CEFC2B}" dt="2024-10-16T23:04:37.879" v="0" actId="47"/>
        <pc:sldMkLst>
          <pc:docMk/>
          <pc:sldMk cId="2563832036" sldId="321"/>
        </pc:sldMkLst>
      </pc:sldChg>
      <pc:sldChg chg="addSp modSp add mod">
        <pc:chgData name="Toby Donaldson" userId="2e6e5431-bb17-4c41-9985-d39c50d83c73" providerId="ADAL" clId="{A86C17CE-7CFF-443E-96E5-E2C3E6CEFC2B}" dt="2024-10-21T03:06:09.013" v="12136" actId="11529"/>
        <pc:sldMkLst>
          <pc:docMk/>
          <pc:sldMk cId="3909857899" sldId="321"/>
        </pc:sldMkLst>
      </pc:sldChg>
      <pc:sldChg chg="addSp modSp add mod">
        <pc:chgData name="Toby Donaldson" userId="2e6e5431-bb17-4c41-9985-d39c50d83c73" providerId="ADAL" clId="{A86C17CE-7CFF-443E-96E5-E2C3E6CEFC2B}" dt="2024-10-21T03:07:07.181" v="12142" actId="20577"/>
        <pc:sldMkLst>
          <pc:docMk/>
          <pc:sldMk cId="2509614308" sldId="322"/>
        </pc:sldMkLst>
      </pc:sldChg>
      <pc:sldChg chg="addSp delSp modSp add mod">
        <pc:chgData name="Toby Donaldson" userId="2e6e5431-bb17-4c41-9985-d39c50d83c73" providerId="ADAL" clId="{A86C17CE-7CFF-443E-96E5-E2C3E6CEFC2B}" dt="2024-10-17T01:16:04.478" v="3869" actId="1076"/>
        <pc:sldMkLst>
          <pc:docMk/>
          <pc:sldMk cId="1337895630" sldId="323"/>
        </pc:sldMkLst>
      </pc:sldChg>
      <pc:sldChg chg="del">
        <pc:chgData name="Toby Donaldson" userId="2e6e5431-bb17-4c41-9985-d39c50d83c73" providerId="ADAL" clId="{A86C17CE-7CFF-443E-96E5-E2C3E6CEFC2B}" dt="2024-10-16T23:04:37.879" v="0" actId="47"/>
        <pc:sldMkLst>
          <pc:docMk/>
          <pc:sldMk cId="3974777796" sldId="323"/>
        </pc:sldMkLst>
      </pc:sldChg>
      <pc:sldChg chg="del">
        <pc:chgData name="Toby Donaldson" userId="2e6e5431-bb17-4c41-9985-d39c50d83c73" providerId="ADAL" clId="{A86C17CE-7CFF-443E-96E5-E2C3E6CEFC2B}" dt="2024-10-16T23:04:37.879" v="0" actId="47"/>
        <pc:sldMkLst>
          <pc:docMk/>
          <pc:sldMk cId="4013562658" sldId="324"/>
        </pc:sldMkLst>
      </pc:sldChg>
      <pc:sldChg chg="modSp add mod">
        <pc:chgData name="Toby Donaldson" userId="2e6e5431-bb17-4c41-9985-d39c50d83c73" providerId="ADAL" clId="{A86C17CE-7CFF-443E-96E5-E2C3E6CEFC2B}" dt="2024-10-17T01:18:00.090" v="3955" actId="1076"/>
        <pc:sldMkLst>
          <pc:docMk/>
          <pc:sldMk cId="4190628659" sldId="324"/>
        </pc:sldMkLst>
      </pc:sldChg>
      <pc:sldChg chg="addSp delSp modSp add mod">
        <pc:chgData name="Toby Donaldson" userId="2e6e5431-bb17-4c41-9985-d39c50d83c73" providerId="ADAL" clId="{A86C17CE-7CFF-443E-96E5-E2C3E6CEFC2B}" dt="2024-10-17T01:19:26.952" v="4106" actId="2711"/>
        <pc:sldMkLst>
          <pc:docMk/>
          <pc:sldMk cId="1098311652" sldId="325"/>
        </pc:sldMkLst>
      </pc:sldChg>
      <pc:sldChg chg="del">
        <pc:chgData name="Toby Donaldson" userId="2e6e5431-bb17-4c41-9985-d39c50d83c73" providerId="ADAL" clId="{A86C17CE-7CFF-443E-96E5-E2C3E6CEFC2B}" dt="2024-10-16T23:04:37.879" v="0" actId="47"/>
        <pc:sldMkLst>
          <pc:docMk/>
          <pc:sldMk cId="3067165854" sldId="325"/>
        </pc:sldMkLst>
      </pc:sldChg>
      <pc:sldChg chg="del">
        <pc:chgData name="Toby Donaldson" userId="2e6e5431-bb17-4c41-9985-d39c50d83c73" providerId="ADAL" clId="{A86C17CE-7CFF-443E-96E5-E2C3E6CEFC2B}" dt="2024-10-16T23:04:37.879" v="0" actId="47"/>
        <pc:sldMkLst>
          <pc:docMk/>
          <pc:sldMk cId="2242930591" sldId="326"/>
        </pc:sldMkLst>
      </pc:sldChg>
      <pc:sldChg chg="addSp delSp modSp add mod">
        <pc:chgData name="Toby Donaldson" userId="2e6e5431-bb17-4c41-9985-d39c50d83c73" providerId="ADAL" clId="{A86C17CE-7CFF-443E-96E5-E2C3E6CEFC2B}" dt="2024-10-17T01:20:35.213" v="4206" actId="14100"/>
        <pc:sldMkLst>
          <pc:docMk/>
          <pc:sldMk cId="3354571621" sldId="326"/>
        </pc:sldMkLst>
      </pc:sldChg>
      <pc:sldChg chg="addSp delSp modSp add mod">
        <pc:chgData name="Toby Donaldson" userId="2e6e5431-bb17-4c41-9985-d39c50d83c73" providerId="ADAL" clId="{A86C17CE-7CFF-443E-96E5-E2C3E6CEFC2B}" dt="2024-10-21T03:08:02.176" v="12144" actId="207"/>
        <pc:sldMkLst>
          <pc:docMk/>
          <pc:sldMk cId="2782017614" sldId="327"/>
        </pc:sldMkLst>
      </pc:sldChg>
      <pc:sldChg chg="del">
        <pc:chgData name="Toby Donaldson" userId="2e6e5431-bb17-4c41-9985-d39c50d83c73" providerId="ADAL" clId="{A86C17CE-7CFF-443E-96E5-E2C3E6CEFC2B}" dt="2024-10-16T23:04:37.879" v="0" actId="47"/>
        <pc:sldMkLst>
          <pc:docMk/>
          <pc:sldMk cId="3331386130" sldId="327"/>
        </pc:sldMkLst>
      </pc:sldChg>
      <pc:sldChg chg="addSp delSp modSp add mod">
        <pc:chgData name="Toby Donaldson" userId="2e6e5431-bb17-4c41-9985-d39c50d83c73" providerId="ADAL" clId="{A86C17CE-7CFF-443E-96E5-E2C3E6CEFC2B}" dt="2024-10-21T03:09:52.395" v="12168" actId="1076"/>
        <pc:sldMkLst>
          <pc:docMk/>
          <pc:sldMk cId="291094791" sldId="328"/>
        </pc:sldMkLst>
      </pc:sldChg>
      <pc:sldChg chg="del">
        <pc:chgData name="Toby Donaldson" userId="2e6e5431-bb17-4c41-9985-d39c50d83c73" providerId="ADAL" clId="{A86C17CE-7CFF-443E-96E5-E2C3E6CEFC2B}" dt="2024-10-16T23:04:37.879" v="0" actId="47"/>
        <pc:sldMkLst>
          <pc:docMk/>
          <pc:sldMk cId="2474395922" sldId="328"/>
        </pc:sldMkLst>
      </pc:sldChg>
      <pc:sldChg chg="addSp modSp add mod">
        <pc:chgData name="Toby Donaldson" userId="2e6e5431-bb17-4c41-9985-d39c50d83c73" providerId="ADAL" clId="{A86C17CE-7CFF-443E-96E5-E2C3E6CEFC2B}" dt="2024-10-17T01:28:28.098" v="4858"/>
        <pc:sldMkLst>
          <pc:docMk/>
          <pc:sldMk cId="727847569" sldId="329"/>
        </pc:sldMkLst>
      </pc:sldChg>
      <pc:sldChg chg="del">
        <pc:chgData name="Toby Donaldson" userId="2e6e5431-bb17-4c41-9985-d39c50d83c73" providerId="ADAL" clId="{A86C17CE-7CFF-443E-96E5-E2C3E6CEFC2B}" dt="2024-10-16T23:04:37.879" v="0" actId="47"/>
        <pc:sldMkLst>
          <pc:docMk/>
          <pc:sldMk cId="3329072067" sldId="329"/>
        </pc:sldMkLst>
      </pc:sldChg>
      <pc:sldChg chg="addSp delSp modSp mod">
        <pc:chgData name="Toby Donaldson" userId="2e6e5431-bb17-4c41-9985-d39c50d83c73" providerId="ADAL" clId="{A86C17CE-7CFF-443E-96E5-E2C3E6CEFC2B}" dt="2024-10-17T18:12:12.787" v="8960" actId="113"/>
        <pc:sldMkLst>
          <pc:docMk/>
          <pc:sldMk cId="943254403" sldId="330"/>
        </pc:sldMkLst>
      </pc:sldChg>
      <pc:sldChg chg="del">
        <pc:chgData name="Toby Donaldson" userId="2e6e5431-bb17-4c41-9985-d39c50d83c73" providerId="ADAL" clId="{A86C17CE-7CFF-443E-96E5-E2C3E6CEFC2B}" dt="2024-10-16T23:04:37.879" v="0" actId="47"/>
        <pc:sldMkLst>
          <pc:docMk/>
          <pc:sldMk cId="3093665967" sldId="330"/>
        </pc:sldMkLst>
      </pc:sldChg>
      <pc:sldChg chg="del">
        <pc:chgData name="Toby Donaldson" userId="2e6e5431-bb17-4c41-9985-d39c50d83c73" providerId="ADAL" clId="{A86C17CE-7CFF-443E-96E5-E2C3E6CEFC2B}" dt="2024-10-16T23:04:37.879" v="0" actId="47"/>
        <pc:sldMkLst>
          <pc:docMk/>
          <pc:sldMk cId="830828984" sldId="331"/>
        </pc:sldMkLst>
      </pc:sldChg>
      <pc:sldChg chg="addSp delSp modSp add mod">
        <pc:chgData name="Toby Donaldson" userId="2e6e5431-bb17-4c41-9985-d39c50d83c73" providerId="ADAL" clId="{A86C17CE-7CFF-443E-96E5-E2C3E6CEFC2B}" dt="2024-10-21T03:10:34.681" v="12170" actId="11529"/>
        <pc:sldMkLst>
          <pc:docMk/>
          <pc:sldMk cId="1743895988" sldId="331"/>
        </pc:sldMkLst>
      </pc:sldChg>
      <pc:sldChg chg="addSp delSp modSp add del mod">
        <pc:chgData name="Toby Donaldson" userId="2e6e5431-bb17-4c41-9985-d39c50d83c73" providerId="ADAL" clId="{A86C17CE-7CFF-443E-96E5-E2C3E6CEFC2B}" dt="2024-10-22T23:27:15.648" v="12462" actId="2696"/>
        <pc:sldMkLst>
          <pc:docMk/>
          <pc:sldMk cId="1316409034" sldId="332"/>
        </pc:sldMkLst>
      </pc:sldChg>
      <pc:sldChg chg="del">
        <pc:chgData name="Toby Donaldson" userId="2e6e5431-bb17-4c41-9985-d39c50d83c73" providerId="ADAL" clId="{A86C17CE-7CFF-443E-96E5-E2C3E6CEFC2B}" dt="2024-10-16T23:04:37.879" v="0" actId="47"/>
        <pc:sldMkLst>
          <pc:docMk/>
          <pc:sldMk cId="4099979245" sldId="332"/>
        </pc:sldMkLst>
      </pc:sldChg>
      <pc:sldChg chg="addSp modSp add del mod">
        <pc:chgData name="Toby Donaldson" userId="2e6e5431-bb17-4c41-9985-d39c50d83c73" providerId="ADAL" clId="{A86C17CE-7CFF-443E-96E5-E2C3E6CEFC2B}" dt="2024-10-22T23:27:20.604" v="12463" actId="2696"/>
        <pc:sldMkLst>
          <pc:docMk/>
          <pc:sldMk cId="135699873" sldId="333"/>
        </pc:sldMkLst>
      </pc:sldChg>
      <pc:sldChg chg="del">
        <pc:chgData name="Toby Donaldson" userId="2e6e5431-bb17-4c41-9985-d39c50d83c73" providerId="ADAL" clId="{A86C17CE-7CFF-443E-96E5-E2C3E6CEFC2B}" dt="2024-10-16T23:04:37.879" v="0" actId="47"/>
        <pc:sldMkLst>
          <pc:docMk/>
          <pc:sldMk cId="3908506782" sldId="333"/>
        </pc:sldMkLst>
      </pc:sldChg>
      <pc:sldChg chg="del">
        <pc:chgData name="Toby Donaldson" userId="2e6e5431-bb17-4c41-9985-d39c50d83c73" providerId="ADAL" clId="{A86C17CE-7CFF-443E-96E5-E2C3E6CEFC2B}" dt="2024-10-16T23:04:37.879" v="0" actId="47"/>
        <pc:sldMkLst>
          <pc:docMk/>
          <pc:sldMk cId="2726431452" sldId="334"/>
        </pc:sldMkLst>
      </pc:sldChg>
      <pc:sldChg chg="addSp delSp modSp add mod">
        <pc:chgData name="Toby Donaldson" userId="2e6e5431-bb17-4c41-9985-d39c50d83c73" providerId="ADAL" clId="{A86C17CE-7CFF-443E-96E5-E2C3E6CEFC2B}" dt="2024-10-22T23:37:28.283" v="12821" actId="1076"/>
        <pc:sldMkLst>
          <pc:docMk/>
          <pc:sldMk cId="4232506138" sldId="334"/>
        </pc:sldMkLst>
      </pc:sldChg>
      <pc:sldChg chg="addSp delSp modSp add mod ord">
        <pc:chgData name="Toby Donaldson" userId="2e6e5431-bb17-4c41-9985-d39c50d83c73" providerId="ADAL" clId="{A86C17CE-7CFF-443E-96E5-E2C3E6CEFC2B}" dt="2024-10-21T03:12:07.284" v="12173" actId="1076"/>
        <pc:sldMkLst>
          <pc:docMk/>
          <pc:sldMk cId="1940314753" sldId="335"/>
        </pc:sldMkLst>
      </pc:sldChg>
      <pc:sldChg chg="del">
        <pc:chgData name="Toby Donaldson" userId="2e6e5431-bb17-4c41-9985-d39c50d83c73" providerId="ADAL" clId="{A86C17CE-7CFF-443E-96E5-E2C3E6CEFC2B}" dt="2024-10-16T23:04:37.879" v="0" actId="47"/>
        <pc:sldMkLst>
          <pc:docMk/>
          <pc:sldMk cId="2372350121" sldId="335"/>
        </pc:sldMkLst>
      </pc:sldChg>
      <pc:sldChg chg="del">
        <pc:chgData name="Toby Donaldson" userId="2e6e5431-bb17-4c41-9985-d39c50d83c73" providerId="ADAL" clId="{A86C17CE-7CFF-443E-96E5-E2C3E6CEFC2B}" dt="2024-10-16T23:04:37.879" v="0" actId="47"/>
        <pc:sldMkLst>
          <pc:docMk/>
          <pc:sldMk cId="1174394563" sldId="336"/>
        </pc:sldMkLst>
      </pc:sldChg>
      <pc:sldChg chg="addSp modSp add mod">
        <pc:chgData name="Toby Donaldson" userId="2e6e5431-bb17-4c41-9985-d39c50d83c73" providerId="ADAL" clId="{A86C17CE-7CFF-443E-96E5-E2C3E6CEFC2B}" dt="2024-10-21T03:12:45.306" v="12177"/>
        <pc:sldMkLst>
          <pc:docMk/>
          <pc:sldMk cId="3542897958" sldId="336"/>
        </pc:sldMkLst>
      </pc:sldChg>
      <pc:sldChg chg="del">
        <pc:chgData name="Toby Donaldson" userId="2e6e5431-bb17-4c41-9985-d39c50d83c73" providerId="ADAL" clId="{A86C17CE-7CFF-443E-96E5-E2C3E6CEFC2B}" dt="2024-10-16T23:04:37.879" v="0" actId="47"/>
        <pc:sldMkLst>
          <pc:docMk/>
          <pc:sldMk cId="1371794041" sldId="337"/>
        </pc:sldMkLst>
      </pc:sldChg>
      <pc:sldChg chg="addSp delSp modSp add mod ord">
        <pc:chgData name="Toby Donaldson" userId="2e6e5431-bb17-4c41-9985-d39c50d83c73" providerId="ADAL" clId="{A86C17CE-7CFF-443E-96E5-E2C3E6CEFC2B}" dt="2024-10-17T01:56:38.098" v="5994" actId="21"/>
        <pc:sldMkLst>
          <pc:docMk/>
          <pc:sldMk cId="3082123790" sldId="337"/>
        </pc:sldMkLst>
      </pc:sldChg>
      <pc:sldChg chg="addSp modSp add mod">
        <pc:chgData name="Toby Donaldson" userId="2e6e5431-bb17-4c41-9985-d39c50d83c73" providerId="ADAL" clId="{A86C17CE-7CFF-443E-96E5-E2C3E6CEFC2B}" dt="2024-10-21T03:13:16.455" v="12185"/>
        <pc:sldMkLst>
          <pc:docMk/>
          <pc:sldMk cId="489289677" sldId="338"/>
        </pc:sldMkLst>
      </pc:sldChg>
      <pc:sldChg chg="del">
        <pc:chgData name="Toby Donaldson" userId="2e6e5431-bb17-4c41-9985-d39c50d83c73" providerId="ADAL" clId="{A86C17CE-7CFF-443E-96E5-E2C3E6CEFC2B}" dt="2024-10-16T23:04:37.879" v="0" actId="47"/>
        <pc:sldMkLst>
          <pc:docMk/>
          <pc:sldMk cId="1642937533" sldId="338"/>
        </pc:sldMkLst>
      </pc:sldChg>
      <pc:sldChg chg="add">
        <pc:chgData name="Toby Donaldson" userId="2e6e5431-bb17-4c41-9985-d39c50d83c73" providerId="ADAL" clId="{A86C17CE-7CFF-443E-96E5-E2C3E6CEFC2B}" dt="2024-10-17T01:56:35.246" v="5993" actId="2890"/>
        <pc:sldMkLst>
          <pc:docMk/>
          <pc:sldMk cId="69219913" sldId="339"/>
        </pc:sldMkLst>
      </pc:sldChg>
      <pc:sldChg chg="del">
        <pc:chgData name="Toby Donaldson" userId="2e6e5431-bb17-4c41-9985-d39c50d83c73" providerId="ADAL" clId="{A86C17CE-7CFF-443E-96E5-E2C3E6CEFC2B}" dt="2024-10-16T23:04:37.879" v="0" actId="47"/>
        <pc:sldMkLst>
          <pc:docMk/>
          <pc:sldMk cId="2546697709" sldId="339"/>
        </pc:sldMkLst>
      </pc:sldChg>
      <pc:sldChg chg="modSp new del mod">
        <pc:chgData name="Toby Donaldson" userId="2e6e5431-bb17-4c41-9985-d39c50d83c73" providerId="ADAL" clId="{A86C17CE-7CFF-443E-96E5-E2C3E6CEFC2B}" dt="2024-10-17T01:57:53.957" v="6030" actId="2696"/>
        <pc:sldMkLst>
          <pc:docMk/>
          <pc:sldMk cId="2571044576" sldId="340"/>
        </pc:sldMkLst>
      </pc:sldChg>
      <pc:sldChg chg="add">
        <pc:chgData name="Toby Donaldson" userId="2e6e5431-bb17-4c41-9985-d39c50d83c73" providerId="ADAL" clId="{A86C17CE-7CFF-443E-96E5-E2C3E6CEFC2B}" dt="2024-10-17T04:31:18.332" v="6034" actId="2890"/>
        <pc:sldMkLst>
          <pc:docMk/>
          <pc:sldMk cId="2760845824" sldId="340"/>
        </pc:sldMkLst>
      </pc:sldChg>
      <pc:sldChg chg="del">
        <pc:chgData name="Toby Donaldson" userId="2e6e5431-bb17-4c41-9985-d39c50d83c73" providerId="ADAL" clId="{A86C17CE-7CFF-443E-96E5-E2C3E6CEFC2B}" dt="2024-10-16T23:04:37.879" v="0" actId="47"/>
        <pc:sldMkLst>
          <pc:docMk/>
          <pc:sldMk cId="4155798031" sldId="340"/>
        </pc:sldMkLst>
      </pc:sldChg>
      <pc:sldChg chg="del">
        <pc:chgData name="Toby Donaldson" userId="2e6e5431-bb17-4c41-9985-d39c50d83c73" providerId="ADAL" clId="{A86C17CE-7CFF-443E-96E5-E2C3E6CEFC2B}" dt="2024-10-16T23:04:37.879" v="0" actId="47"/>
        <pc:sldMkLst>
          <pc:docMk/>
          <pc:sldMk cId="3339854315" sldId="341"/>
        </pc:sldMkLst>
      </pc:sldChg>
      <pc:sldChg chg="addSp delSp modSp add mod">
        <pc:chgData name="Toby Donaldson" userId="2e6e5431-bb17-4c41-9985-d39c50d83c73" providerId="ADAL" clId="{A86C17CE-7CFF-443E-96E5-E2C3E6CEFC2B}" dt="2024-10-21T02:52:48.588" v="11848"/>
        <pc:sldMkLst>
          <pc:docMk/>
          <pc:sldMk cId="3900862578" sldId="341"/>
        </pc:sldMkLst>
      </pc:sldChg>
      <pc:sldChg chg="del">
        <pc:chgData name="Toby Donaldson" userId="2e6e5431-bb17-4c41-9985-d39c50d83c73" providerId="ADAL" clId="{A86C17CE-7CFF-443E-96E5-E2C3E6CEFC2B}" dt="2024-10-16T23:04:37.879" v="0" actId="47"/>
        <pc:sldMkLst>
          <pc:docMk/>
          <pc:sldMk cId="336085550" sldId="342"/>
        </pc:sldMkLst>
      </pc:sldChg>
      <pc:sldChg chg="addSp delSp modSp add mod">
        <pc:chgData name="Toby Donaldson" userId="2e6e5431-bb17-4c41-9985-d39c50d83c73" providerId="ADAL" clId="{A86C17CE-7CFF-443E-96E5-E2C3E6CEFC2B}" dt="2024-10-21T02:53:23.700" v="11872" actId="20577"/>
        <pc:sldMkLst>
          <pc:docMk/>
          <pc:sldMk cId="2817996570" sldId="342"/>
        </pc:sldMkLst>
      </pc:sldChg>
      <pc:sldChg chg="addSp delSp modSp add mod ord">
        <pc:chgData name="Toby Donaldson" userId="2e6e5431-bb17-4c41-9985-d39c50d83c73" providerId="ADAL" clId="{A86C17CE-7CFF-443E-96E5-E2C3E6CEFC2B}" dt="2024-10-21T02:52:42.769" v="11847" actId="2711"/>
        <pc:sldMkLst>
          <pc:docMk/>
          <pc:sldMk cId="3610070950" sldId="343"/>
        </pc:sldMkLst>
      </pc:sldChg>
      <pc:sldChg chg="del">
        <pc:chgData name="Toby Donaldson" userId="2e6e5431-bb17-4c41-9985-d39c50d83c73" providerId="ADAL" clId="{A86C17CE-7CFF-443E-96E5-E2C3E6CEFC2B}" dt="2024-10-16T23:04:37.879" v="0" actId="47"/>
        <pc:sldMkLst>
          <pc:docMk/>
          <pc:sldMk cId="1517917573" sldId="344"/>
        </pc:sldMkLst>
      </pc:sldChg>
      <pc:sldChg chg="addSp delSp modSp add mod ord">
        <pc:chgData name="Toby Donaldson" userId="2e6e5431-bb17-4c41-9985-d39c50d83c73" providerId="ADAL" clId="{A86C17CE-7CFF-443E-96E5-E2C3E6CEFC2B}" dt="2024-10-17T17:53:41.211" v="8869" actId="14100"/>
        <pc:sldMkLst>
          <pc:docMk/>
          <pc:sldMk cId="1556383594" sldId="344"/>
        </pc:sldMkLst>
      </pc:sldChg>
      <pc:sldChg chg="del">
        <pc:chgData name="Toby Donaldson" userId="2e6e5431-bb17-4c41-9985-d39c50d83c73" providerId="ADAL" clId="{A86C17CE-7CFF-443E-96E5-E2C3E6CEFC2B}" dt="2024-10-16T23:04:37.879" v="0" actId="47"/>
        <pc:sldMkLst>
          <pc:docMk/>
          <pc:sldMk cId="1151939366" sldId="345"/>
        </pc:sldMkLst>
      </pc:sldChg>
      <pc:sldChg chg="addSp delSp modSp add mod ord">
        <pc:chgData name="Toby Donaldson" userId="2e6e5431-bb17-4c41-9985-d39c50d83c73" providerId="ADAL" clId="{A86C17CE-7CFF-443E-96E5-E2C3E6CEFC2B}" dt="2024-10-21T02:54:45.032" v="11987" actId="2711"/>
        <pc:sldMkLst>
          <pc:docMk/>
          <pc:sldMk cId="3264327507" sldId="345"/>
        </pc:sldMkLst>
      </pc:sldChg>
      <pc:sldChg chg="del">
        <pc:chgData name="Toby Donaldson" userId="2e6e5431-bb17-4c41-9985-d39c50d83c73" providerId="ADAL" clId="{A86C17CE-7CFF-443E-96E5-E2C3E6CEFC2B}" dt="2024-10-16T23:04:37.879" v="0" actId="47"/>
        <pc:sldMkLst>
          <pc:docMk/>
          <pc:sldMk cId="13885766" sldId="346"/>
        </pc:sldMkLst>
      </pc:sldChg>
      <pc:sldChg chg="modSp add mod">
        <pc:chgData name="Toby Donaldson" userId="2e6e5431-bb17-4c41-9985-d39c50d83c73" providerId="ADAL" clId="{A86C17CE-7CFF-443E-96E5-E2C3E6CEFC2B}" dt="2024-10-17T17:54:21.654" v="8891" actId="14100"/>
        <pc:sldMkLst>
          <pc:docMk/>
          <pc:sldMk cId="2255662188" sldId="346"/>
        </pc:sldMkLst>
      </pc:sldChg>
      <pc:sldChg chg="modSp add mod">
        <pc:chgData name="Toby Donaldson" userId="2e6e5431-bb17-4c41-9985-d39c50d83c73" providerId="ADAL" clId="{A86C17CE-7CFF-443E-96E5-E2C3E6CEFC2B}" dt="2024-10-17T04:47:31.347" v="6989" actId="1076"/>
        <pc:sldMkLst>
          <pc:docMk/>
          <pc:sldMk cId="518592599" sldId="347"/>
        </pc:sldMkLst>
      </pc:sldChg>
      <pc:sldChg chg="del">
        <pc:chgData name="Toby Donaldson" userId="2e6e5431-bb17-4c41-9985-d39c50d83c73" providerId="ADAL" clId="{A86C17CE-7CFF-443E-96E5-E2C3E6CEFC2B}" dt="2024-10-16T23:04:37.879" v="0" actId="47"/>
        <pc:sldMkLst>
          <pc:docMk/>
          <pc:sldMk cId="3910768386" sldId="347"/>
        </pc:sldMkLst>
      </pc:sldChg>
      <pc:sldChg chg="addSp delSp modSp add mod">
        <pc:chgData name="Toby Donaldson" userId="2e6e5431-bb17-4c41-9985-d39c50d83c73" providerId="ADAL" clId="{A86C17CE-7CFF-443E-96E5-E2C3E6CEFC2B}" dt="2024-10-21T02:55:45.940" v="11994" actId="1076"/>
        <pc:sldMkLst>
          <pc:docMk/>
          <pc:sldMk cId="3938777344" sldId="348"/>
        </pc:sldMkLst>
      </pc:sldChg>
      <pc:sldChg chg="del">
        <pc:chgData name="Toby Donaldson" userId="2e6e5431-bb17-4c41-9985-d39c50d83c73" providerId="ADAL" clId="{A86C17CE-7CFF-443E-96E5-E2C3E6CEFC2B}" dt="2024-10-16T23:04:37.879" v="0" actId="47"/>
        <pc:sldMkLst>
          <pc:docMk/>
          <pc:sldMk cId="4255971920" sldId="348"/>
        </pc:sldMkLst>
      </pc:sldChg>
      <pc:sldChg chg="addSp delSp modSp add mod">
        <pc:chgData name="Toby Donaldson" userId="2e6e5431-bb17-4c41-9985-d39c50d83c73" providerId="ADAL" clId="{A86C17CE-7CFF-443E-96E5-E2C3E6CEFC2B}" dt="2024-10-21T02:55:19.134" v="11990" actId="114"/>
        <pc:sldMkLst>
          <pc:docMk/>
          <pc:sldMk cId="1074488400" sldId="349"/>
        </pc:sldMkLst>
      </pc:sldChg>
      <pc:sldChg chg="del">
        <pc:chgData name="Toby Donaldson" userId="2e6e5431-bb17-4c41-9985-d39c50d83c73" providerId="ADAL" clId="{A86C17CE-7CFF-443E-96E5-E2C3E6CEFC2B}" dt="2024-10-16T23:04:37.879" v="0" actId="47"/>
        <pc:sldMkLst>
          <pc:docMk/>
          <pc:sldMk cId="3144644832" sldId="349"/>
        </pc:sldMkLst>
      </pc:sldChg>
      <pc:sldChg chg="addSp modSp add mod">
        <pc:chgData name="Toby Donaldson" userId="2e6e5431-bb17-4c41-9985-d39c50d83c73" providerId="ADAL" clId="{A86C17CE-7CFF-443E-96E5-E2C3E6CEFC2B}" dt="2024-10-17T05:02:42.425" v="7608" actId="1076"/>
        <pc:sldMkLst>
          <pc:docMk/>
          <pc:sldMk cId="2693912225" sldId="350"/>
        </pc:sldMkLst>
      </pc:sldChg>
      <pc:sldChg chg="del">
        <pc:chgData name="Toby Donaldson" userId="2e6e5431-bb17-4c41-9985-d39c50d83c73" providerId="ADAL" clId="{A86C17CE-7CFF-443E-96E5-E2C3E6CEFC2B}" dt="2024-10-16T23:04:37.879" v="0" actId="47"/>
        <pc:sldMkLst>
          <pc:docMk/>
          <pc:sldMk cId="3600028437" sldId="350"/>
        </pc:sldMkLst>
      </pc:sldChg>
      <pc:sldChg chg="del">
        <pc:chgData name="Toby Donaldson" userId="2e6e5431-bb17-4c41-9985-d39c50d83c73" providerId="ADAL" clId="{A86C17CE-7CFF-443E-96E5-E2C3E6CEFC2B}" dt="2024-10-16T23:04:37.879" v="0" actId="47"/>
        <pc:sldMkLst>
          <pc:docMk/>
          <pc:sldMk cId="1768896395" sldId="351"/>
        </pc:sldMkLst>
      </pc:sldChg>
      <pc:sldChg chg="addSp delSp modSp add mod">
        <pc:chgData name="Toby Donaldson" userId="2e6e5431-bb17-4c41-9985-d39c50d83c73" providerId="ADAL" clId="{A86C17CE-7CFF-443E-96E5-E2C3E6CEFC2B}" dt="2024-10-21T02:56:08.463" v="12000" actId="14100"/>
        <pc:sldMkLst>
          <pc:docMk/>
          <pc:sldMk cId="2698669342" sldId="351"/>
        </pc:sldMkLst>
      </pc:sldChg>
      <pc:sldChg chg="addSp delSp modSp add mod ord">
        <pc:chgData name="Toby Donaldson" userId="2e6e5431-bb17-4c41-9985-d39c50d83c73" providerId="ADAL" clId="{A86C17CE-7CFF-443E-96E5-E2C3E6CEFC2B}" dt="2024-10-17T17:57:59.599" v="8913" actId="1076"/>
        <pc:sldMkLst>
          <pc:docMk/>
          <pc:sldMk cId="1615613375" sldId="352"/>
        </pc:sldMkLst>
      </pc:sldChg>
      <pc:sldChg chg="del">
        <pc:chgData name="Toby Donaldson" userId="2e6e5431-bb17-4c41-9985-d39c50d83c73" providerId="ADAL" clId="{A86C17CE-7CFF-443E-96E5-E2C3E6CEFC2B}" dt="2024-10-16T23:04:37.879" v="0" actId="47"/>
        <pc:sldMkLst>
          <pc:docMk/>
          <pc:sldMk cId="3578372094" sldId="352"/>
        </pc:sldMkLst>
      </pc:sldChg>
      <pc:sldChg chg="addSp modSp add mod">
        <pc:chgData name="Toby Donaldson" userId="2e6e5431-bb17-4c41-9985-d39c50d83c73" providerId="ADAL" clId="{A86C17CE-7CFF-443E-96E5-E2C3E6CEFC2B}" dt="2024-10-17T17:58:19.183" v="8915" actId="14100"/>
        <pc:sldMkLst>
          <pc:docMk/>
          <pc:sldMk cId="1063097408" sldId="353"/>
        </pc:sldMkLst>
      </pc:sldChg>
      <pc:sldChg chg="del">
        <pc:chgData name="Toby Donaldson" userId="2e6e5431-bb17-4c41-9985-d39c50d83c73" providerId="ADAL" clId="{A86C17CE-7CFF-443E-96E5-E2C3E6CEFC2B}" dt="2024-10-16T23:04:37.879" v="0" actId="47"/>
        <pc:sldMkLst>
          <pc:docMk/>
          <pc:sldMk cId="2040492478" sldId="353"/>
        </pc:sldMkLst>
      </pc:sldChg>
      <pc:sldChg chg="modSp add mod">
        <pc:chgData name="Toby Donaldson" userId="2e6e5431-bb17-4c41-9985-d39c50d83c73" providerId="ADAL" clId="{A86C17CE-7CFF-443E-96E5-E2C3E6CEFC2B}" dt="2024-10-17T05:10:27.534" v="8217" actId="5793"/>
        <pc:sldMkLst>
          <pc:docMk/>
          <pc:sldMk cId="437704892" sldId="354"/>
        </pc:sldMkLst>
      </pc:sldChg>
      <pc:sldChg chg="del">
        <pc:chgData name="Toby Donaldson" userId="2e6e5431-bb17-4c41-9985-d39c50d83c73" providerId="ADAL" clId="{A86C17CE-7CFF-443E-96E5-E2C3E6CEFC2B}" dt="2024-10-16T23:04:37.879" v="0" actId="47"/>
        <pc:sldMkLst>
          <pc:docMk/>
          <pc:sldMk cId="1488601082" sldId="355"/>
        </pc:sldMkLst>
      </pc:sldChg>
      <pc:sldChg chg="addSp delSp modSp add mod">
        <pc:chgData name="Toby Donaldson" userId="2e6e5431-bb17-4c41-9985-d39c50d83c73" providerId="ADAL" clId="{A86C17CE-7CFF-443E-96E5-E2C3E6CEFC2B}" dt="2024-10-21T02:57:12.151" v="12002" actId="20577"/>
        <pc:sldMkLst>
          <pc:docMk/>
          <pc:sldMk cId="2809845948" sldId="355"/>
        </pc:sldMkLst>
      </pc:sldChg>
      <pc:sldChg chg="addSp modSp add mod">
        <pc:chgData name="Toby Donaldson" userId="2e6e5431-bb17-4c41-9985-d39c50d83c73" providerId="ADAL" clId="{A86C17CE-7CFF-443E-96E5-E2C3E6CEFC2B}" dt="2024-10-17T05:14:47.051" v="8850" actId="14100"/>
        <pc:sldMkLst>
          <pc:docMk/>
          <pc:sldMk cId="2745005155" sldId="356"/>
        </pc:sldMkLst>
      </pc:sldChg>
      <pc:sldChg chg="del">
        <pc:chgData name="Toby Donaldson" userId="2e6e5431-bb17-4c41-9985-d39c50d83c73" providerId="ADAL" clId="{A86C17CE-7CFF-443E-96E5-E2C3E6CEFC2B}" dt="2024-10-16T23:04:37.879" v="0" actId="47"/>
        <pc:sldMkLst>
          <pc:docMk/>
          <pc:sldMk cId="3505743955" sldId="356"/>
        </pc:sldMkLst>
      </pc:sldChg>
      <pc:sldChg chg="del">
        <pc:chgData name="Toby Donaldson" userId="2e6e5431-bb17-4c41-9985-d39c50d83c73" providerId="ADAL" clId="{A86C17CE-7CFF-443E-96E5-E2C3E6CEFC2B}" dt="2024-10-16T23:04:37.879" v="0" actId="47"/>
        <pc:sldMkLst>
          <pc:docMk/>
          <pc:sldMk cId="416104049" sldId="357"/>
        </pc:sldMkLst>
      </pc:sldChg>
      <pc:sldChg chg="add">
        <pc:chgData name="Toby Donaldson" userId="2e6e5431-bb17-4c41-9985-d39c50d83c73" providerId="ADAL" clId="{A86C17CE-7CFF-443E-96E5-E2C3E6CEFC2B}" dt="2024-10-17T17:57:42.511" v="8910" actId="2890"/>
        <pc:sldMkLst>
          <pc:docMk/>
          <pc:sldMk cId="3119766122" sldId="357"/>
        </pc:sldMkLst>
      </pc:sldChg>
      <pc:sldChg chg="addSp delSp modSp new mod">
        <pc:chgData name="Toby Donaldson" userId="2e6e5431-bb17-4c41-9985-d39c50d83c73" providerId="ADAL" clId="{A86C17CE-7CFF-443E-96E5-E2C3E6CEFC2B}" dt="2024-10-17T18:59:39.699" v="10501" actId="1076"/>
        <pc:sldMkLst>
          <pc:docMk/>
          <pc:sldMk cId="554056988" sldId="358"/>
        </pc:sldMkLst>
      </pc:sldChg>
      <pc:sldChg chg="del">
        <pc:chgData name="Toby Donaldson" userId="2e6e5431-bb17-4c41-9985-d39c50d83c73" providerId="ADAL" clId="{A86C17CE-7CFF-443E-96E5-E2C3E6CEFC2B}" dt="2024-10-16T23:04:37.879" v="0" actId="47"/>
        <pc:sldMkLst>
          <pc:docMk/>
          <pc:sldMk cId="1516446095" sldId="358"/>
        </pc:sldMkLst>
      </pc:sldChg>
      <pc:sldChg chg="add del">
        <pc:chgData name="Toby Donaldson" userId="2e6e5431-bb17-4c41-9985-d39c50d83c73" providerId="ADAL" clId="{A86C17CE-7CFF-443E-96E5-E2C3E6CEFC2B}" dt="2024-10-17T19:01:15.309" v="10504" actId="2696"/>
        <pc:sldMkLst>
          <pc:docMk/>
          <pc:sldMk cId="2198964978" sldId="359"/>
        </pc:sldMkLst>
      </pc:sldChg>
      <pc:sldChg chg="del">
        <pc:chgData name="Toby Donaldson" userId="2e6e5431-bb17-4c41-9985-d39c50d83c73" providerId="ADAL" clId="{A86C17CE-7CFF-443E-96E5-E2C3E6CEFC2B}" dt="2024-10-16T23:04:37.879" v="0" actId="47"/>
        <pc:sldMkLst>
          <pc:docMk/>
          <pc:sldMk cId="3919385683" sldId="359"/>
        </pc:sldMkLst>
      </pc:sldChg>
      <pc:sldChg chg="addSp delSp modSp add mod">
        <pc:chgData name="Toby Donaldson" userId="2e6e5431-bb17-4c41-9985-d39c50d83c73" providerId="ADAL" clId="{A86C17CE-7CFF-443E-96E5-E2C3E6CEFC2B}" dt="2024-10-17T19:30:42.433" v="11200" actId="20577"/>
        <pc:sldMkLst>
          <pc:docMk/>
          <pc:sldMk cId="4070484776" sldId="359"/>
        </pc:sldMkLst>
      </pc:sldChg>
      <pc:sldChg chg="addSp delSp modSp add mod">
        <pc:chgData name="Toby Donaldson" userId="2e6e5431-bb17-4c41-9985-d39c50d83c73" providerId="ADAL" clId="{A86C17CE-7CFF-443E-96E5-E2C3E6CEFC2B}" dt="2024-10-17T19:31:46.542" v="11204"/>
        <pc:sldMkLst>
          <pc:docMk/>
          <pc:sldMk cId="917755974" sldId="360"/>
        </pc:sldMkLst>
      </pc:sldChg>
      <pc:sldChg chg="del">
        <pc:chgData name="Toby Donaldson" userId="2e6e5431-bb17-4c41-9985-d39c50d83c73" providerId="ADAL" clId="{A86C17CE-7CFF-443E-96E5-E2C3E6CEFC2B}" dt="2024-10-16T23:04:37.879" v="0" actId="47"/>
        <pc:sldMkLst>
          <pc:docMk/>
          <pc:sldMk cId="2609197238" sldId="360"/>
        </pc:sldMkLst>
      </pc:sldChg>
      <pc:sldChg chg="add del">
        <pc:chgData name="Toby Donaldson" userId="2e6e5431-bb17-4c41-9985-d39c50d83c73" providerId="ADAL" clId="{A86C17CE-7CFF-443E-96E5-E2C3E6CEFC2B}" dt="2024-10-17T19:01:12.594" v="10503" actId="2696"/>
        <pc:sldMkLst>
          <pc:docMk/>
          <pc:sldMk cId="3515328179" sldId="360"/>
        </pc:sldMkLst>
      </pc:sldChg>
      <pc:sldChg chg="addSp delSp modSp add mod">
        <pc:chgData name="Toby Donaldson" userId="2e6e5431-bb17-4c41-9985-d39c50d83c73" providerId="ADAL" clId="{A86C17CE-7CFF-443E-96E5-E2C3E6CEFC2B}" dt="2024-10-17T19:31:51.115" v="11205"/>
        <pc:sldMkLst>
          <pc:docMk/>
          <pc:sldMk cId="1138805861" sldId="361"/>
        </pc:sldMkLst>
      </pc:sldChg>
      <pc:sldChg chg="del">
        <pc:chgData name="Toby Donaldson" userId="2e6e5431-bb17-4c41-9985-d39c50d83c73" providerId="ADAL" clId="{A86C17CE-7CFF-443E-96E5-E2C3E6CEFC2B}" dt="2024-10-16T23:04:37.879" v="0" actId="47"/>
        <pc:sldMkLst>
          <pc:docMk/>
          <pc:sldMk cId="1516092794" sldId="361"/>
        </pc:sldMkLst>
      </pc:sldChg>
      <pc:sldChg chg="del">
        <pc:chgData name="Toby Donaldson" userId="2e6e5431-bb17-4c41-9985-d39c50d83c73" providerId="ADAL" clId="{A86C17CE-7CFF-443E-96E5-E2C3E6CEFC2B}" dt="2024-10-16T23:04:37.879" v="0" actId="47"/>
        <pc:sldMkLst>
          <pc:docMk/>
          <pc:sldMk cId="190601291" sldId="362"/>
        </pc:sldMkLst>
      </pc:sldChg>
      <pc:sldChg chg="modSp add mod">
        <pc:chgData name="Toby Donaldson" userId="2e6e5431-bb17-4c41-9985-d39c50d83c73" providerId="ADAL" clId="{A86C17CE-7CFF-443E-96E5-E2C3E6CEFC2B}" dt="2024-10-17T19:31:55.216" v="11206"/>
        <pc:sldMkLst>
          <pc:docMk/>
          <pc:sldMk cId="1284719906" sldId="362"/>
        </pc:sldMkLst>
      </pc:sldChg>
      <pc:sldChg chg="modSp add del mod">
        <pc:chgData name="Toby Donaldson" userId="2e6e5431-bb17-4c41-9985-d39c50d83c73" providerId="ADAL" clId="{A86C17CE-7CFF-443E-96E5-E2C3E6CEFC2B}" dt="2024-10-17T19:20:34.517" v="10912" actId="2696"/>
        <pc:sldMkLst>
          <pc:docMk/>
          <pc:sldMk cId="2350590832" sldId="362"/>
        </pc:sldMkLst>
      </pc:sldChg>
      <pc:sldChg chg="del">
        <pc:chgData name="Toby Donaldson" userId="2e6e5431-bb17-4c41-9985-d39c50d83c73" providerId="ADAL" clId="{A86C17CE-7CFF-443E-96E5-E2C3E6CEFC2B}" dt="2024-10-16T23:04:37.879" v="0" actId="47"/>
        <pc:sldMkLst>
          <pc:docMk/>
          <pc:sldMk cId="1958484672" sldId="363"/>
        </pc:sldMkLst>
      </pc:sldChg>
      <pc:sldChg chg="addSp delSp modSp add mod">
        <pc:chgData name="Toby Donaldson" userId="2e6e5431-bb17-4c41-9985-d39c50d83c73" providerId="ADAL" clId="{A86C17CE-7CFF-443E-96E5-E2C3E6CEFC2B}" dt="2024-10-21T03:16:35.879" v="12233" actId="1076"/>
        <pc:sldMkLst>
          <pc:docMk/>
          <pc:sldMk cId="2449079006" sldId="363"/>
        </pc:sldMkLst>
      </pc:sldChg>
      <pc:sldChg chg="del">
        <pc:chgData name="Toby Donaldson" userId="2e6e5431-bb17-4c41-9985-d39c50d83c73" providerId="ADAL" clId="{A86C17CE-7CFF-443E-96E5-E2C3E6CEFC2B}" dt="2024-10-16T23:04:37.879" v="0" actId="47"/>
        <pc:sldMkLst>
          <pc:docMk/>
          <pc:sldMk cId="1958756334" sldId="364"/>
        </pc:sldMkLst>
      </pc:sldChg>
      <pc:sldChg chg="addSp delSp modSp add mod">
        <pc:chgData name="Toby Donaldson" userId="2e6e5431-bb17-4c41-9985-d39c50d83c73" providerId="ADAL" clId="{A86C17CE-7CFF-443E-96E5-E2C3E6CEFC2B}" dt="2024-10-17T19:31:31.548" v="11203"/>
        <pc:sldMkLst>
          <pc:docMk/>
          <pc:sldMk cId="4126514322" sldId="364"/>
        </pc:sldMkLst>
      </pc:sldChg>
      <pc:sldChg chg="addSp delSp modSp add mod">
        <pc:chgData name="Toby Donaldson" userId="2e6e5431-bb17-4c41-9985-d39c50d83c73" providerId="ADAL" clId="{A86C17CE-7CFF-443E-96E5-E2C3E6CEFC2B}" dt="2024-10-17T22:52:20.681" v="11309" actId="2711"/>
        <pc:sldMkLst>
          <pc:docMk/>
          <pc:sldMk cId="1293448474" sldId="365"/>
        </pc:sldMkLst>
      </pc:sldChg>
      <pc:sldChg chg="del">
        <pc:chgData name="Toby Donaldson" userId="2e6e5431-bb17-4c41-9985-d39c50d83c73" providerId="ADAL" clId="{A86C17CE-7CFF-443E-96E5-E2C3E6CEFC2B}" dt="2024-10-16T23:04:37.879" v="0" actId="47"/>
        <pc:sldMkLst>
          <pc:docMk/>
          <pc:sldMk cId="2786851511" sldId="365"/>
        </pc:sldMkLst>
      </pc:sldChg>
      <pc:sldChg chg="addSp delSp modSp add mod">
        <pc:chgData name="Toby Donaldson" userId="2e6e5431-bb17-4c41-9985-d39c50d83c73" providerId="ADAL" clId="{A86C17CE-7CFF-443E-96E5-E2C3E6CEFC2B}" dt="2024-10-21T03:17:41.237" v="12234" actId="113"/>
        <pc:sldMkLst>
          <pc:docMk/>
          <pc:sldMk cId="421622308" sldId="366"/>
        </pc:sldMkLst>
      </pc:sldChg>
      <pc:sldChg chg="del">
        <pc:chgData name="Toby Donaldson" userId="2e6e5431-bb17-4c41-9985-d39c50d83c73" providerId="ADAL" clId="{A86C17CE-7CFF-443E-96E5-E2C3E6CEFC2B}" dt="2024-10-16T23:04:37.879" v="0" actId="47"/>
        <pc:sldMkLst>
          <pc:docMk/>
          <pc:sldMk cId="2284118100" sldId="366"/>
        </pc:sldMkLst>
      </pc:sldChg>
      <pc:sldChg chg="modSp add mod">
        <pc:chgData name="Toby Donaldson" userId="2e6e5431-bb17-4c41-9985-d39c50d83c73" providerId="ADAL" clId="{A86C17CE-7CFF-443E-96E5-E2C3E6CEFC2B}" dt="2024-10-17T23:07:08.755" v="11752" actId="14100"/>
        <pc:sldMkLst>
          <pc:docMk/>
          <pc:sldMk cId="1753056197" sldId="367"/>
        </pc:sldMkLst>
      </pc:sldChg>
      <pc:sldChg chg="del">
        <pc:chgData name="Toby Donaldson" userId="2e6e5431-bb17-4c41-9985-d39c50d83c73" providerId="ADAL" clId="{A86C17CE-7CFF-443E-96E5-E2C3E6CEFC2B}" dt="2024-10-16T23:04:37.879" v="0" actId="47"/>
        <pc:sldMkLst>
          <pc:docMk/>
          <pc:sldMk cId="2113328223" sldId="367"/>
        </pc:sldMkLst>
      </pc:sldChg>
      <pc:sldChg chg="addSp modSp add mod">
        <pc:chgData name="Toby Donaldson" userId="2e6e5431-bb17-4c41-9985-d39c50d83c73" providerId="ADAL" clId="{A86C17CE-7CFF-443E-96E5-E2C3E6CEFC2B}" dt="2024-10-17T23:11:14.478" v="11843" actId="1076"/>
        <pc:sldMkLst>
          <pc:docMk/>
          <pc:sldMk cId="231730313" sldId="368"/>
        </pc:sldMkLst>
      </pc:sldChg>
      <pc:sldChg chg="del">
        <pc:chgData name="Toby Donaldson" userId="2e6e5431-bb17-4c41-9985-d39c50d83c73" providerId="ADAL" clId="{A86C17CE-7CFF-443E-96E5-E2C3E6CEFC2B}" dt="2024-10-16T23:04:37.879" v="0" actId="47"/>
        <pc:sldMkLst>
          <pc:docMk/>
          <pc:sldMk cId="457840613" sldId="368"/>
        </pc:sldMkLst>
      </pc:sldChg>
      <pc:sldChg chg="del">
        <pc:chgData name="Toby Donaldson" userId="2e6e5431-bb17-4c41-9985-d39c50d83c73" providerId="ADAL" clId="{A86C17CE-7CFF-443E-96E5-E2C3E6CEFC2B}" dt="2024-10-16T23:04:37.879" v="0" actId="47"/>
        <pc:sldMkLst>
          <pc:docMk/>
          <pc:sldMk cId="1388488476" sldId="369"/>
        </pc:sldMkLst>
      </pc:sldChg>
      <pc:sldChg chg="add">
        <pc:chgData name="Toby Donaldson" userId="2e6e5431-bb17-4c41-9985-d39c50d83c73" providerId="ADAL" clId="{A86C17CE-7CFF-443E-96E5-E2C3E6CEFC2B}" dt="2024-10-21T02:53:39.060" v="11873" actId="2890"/>
        <pc:sldMkLst>
          <pc:docMk/>
          <pc:sldMk cId="3115980825" sldId="369"/>
        </pc:sldMkLst>
      </pc:sldChg>
      <pc:sldChg chg="addSp delSp modSp add mod">
        <pc:chgData name="Toby Donaldson" userId="2e6e5431-bb17-4c41-9985-d39c50d83c73" providerId="ADAL" clId="{A86C17CE-7CFF-443E-96E5-E2C3E6CEFC2B}" dt="2024-10-21T03:09:18.588" v="12165" actId="1076"/>
        <pc:sldMkLst>
          <pc:docMk/>
          <pc:sldMk cId="2110725605" sldId="370"/>
        </pc:sldMkLst>
      </pc:sldChg>
      <pc:sldChg chg="del">
        <pc:chgData name="Toby Donaldson" userId="2e6e5431-bb17-4c41-9985-d39c50d83c73" providerId="ADAL" clId="{A86C17CE-7CFF-443E-96E5-E2C3E6CEFC2B}" dt="2024-10-16T23:04:37.879" v="0" actId="47"/>
        <pc:sldMkLst>
          <pc:docMk/>
          <pc:sldMk cId="3613898507" sldId="370"/>
        </pc:sldMkLst>
      </pc:sldChg>
      <pc:sldChg chg="addSp modSp add mod">
        <pc:chgData name="Toby Donaldson" userId="2e6e5431-bb17-4c41-9985-d39c50d83c73" providerId="ADAL" clId="{A86C17CE-7CFF-443E-96E5-E2C3E6CEFC2B}" dt="2024-10-21T03:19:09.755" v="12461" actId="1076"/>
        <pc:sldMkLst>
          <pc:docMk/>
          <pc:sldMk cId="1183669396" sldId="371"/>
        </pc:sldMkLst>
      </pc:sldChg>
      <pc:sldChg chg="del">
        <pc:chgData name="Toby Donaldson" userId="2e6e5431-bb17-4c41-9985-d39c50d83c73" providerId="ADAL" clId="{A86C17CE-7CFF-443E-96E5-E2C3E6CEFC2B}" dt="2024-10-16T23:04:37.879" v="0" actId="47"/>
        <pc:sldMkLst>
          <pc:docMk/>
          <pc:sldMk cId="2445780534" sldId="371"/>
        </pc:sldMkLst>
      </pc:sldChg>
      <pc:sldChg chg="del">
        <pc:chgData name="Toby Donaldson" userId="2e6e5431-bb17-4c41-9985-d39c50d83c73" providerId="ADAL" clId="{A86C17CE-7CFF-443E-96E5-E2C3E6CEFC2B}" dt="2024-10-16T23:04:37.879" v="0" actId="47"/>
        <pc:sldMkLst>
          <pc:docMk/>
          <pc:sldMk cId="863441422" sldId="372"/>
        </pc:sldMkLst>
      </pc:sldChg>
      <pc:sldChg chg="del">
        <pc:chgData name="Toby Donaldson" userId="2e6e5431-bb17-4c41-9985-d39c50d83c73" providerId="ADAL" clId="{A86C17CE-7CFF-443E-96E5-E2C3E6CEFC2B}" dt="2024-10-16T23:04:37.879" v="0" actId="47"/>
        <pc:sldMkLst>
          <pc:docMk/>
          <pc:sldMk cId="3269997775" sldId="373"/>
        </pc:sldMkLst>
      </pc:sldChg>
      <pc:sldChg chg="del">
        <pc:chgData name="Toby Donaldson" userId="2e6e5431-bb17-4c41-9985-d39c50d83c73" providerId="ADAL" clId="{A86C17CE-7CFF-443E-96E5-E2C3E6CEFC2B}" dt="2024-10-16T23:04:37.879" v="0" actId="47"/>
        <pc:sldMkLst>
          <pc:docMk/>
          <pc:sldMk cId="2760953719" sldId="374"/>
        </pc:sldMkLst>
      </pc:sldChg>
      <pc:sldChg chg="del">
        <pc:chgData name="Toby Donaldson" userId="2e6e5431-bb17-4c41-9985-d39c50d83c73" providerId="ADAL" clId="{A86C17CE-7CFF-443E-96E5-E2C3E6CEFC2B}" dt="2024-10-16T23:04:37.879" v="0" actId="47"/>
        <pc:sldMkLst>
          <pc:docMk/>
          <pc:sldMk cId="1423492479" sldId="375"/>
        </pc:sldMkLst>
      </pc:sldChg>
      <pc:sldChg chg="del">
        <pc:chgData name="Toby Donaldson" userId="2e6e5431-bb17-4c41-9985-d39c50d83c73" providerId="ADAL" clId="{A86C17CE-7CFF-443E-96E5-E2C3E6CEFC2B}" dt="2024-10-16T23:04:37.879" v="0" actId="47"/>
        <pc:sldMkLst>
          <pc:docMk/>
          <pc:sldMk cId="1155341117" sldId="376"/>
        </pc:sldMkLst>
      </pc:sldChg>
      <pc:sldChg chg="del">
        <pc:chgData name="Toby Donaldson" userId="2e6e5431-bb17-4c41-9985-d39c50d83c73" providerId="ADAL" clId="{A86C17CE-7CFF-443E-96E5-E2C3E6CEFC2B}" dt="2024-10-16T23:04:37.879" v="0" actId="47"/>
        <pc:sldMkLst>
          <pc:docMk/>
          <pc:sldMk cId="1387091156" sldId="377"/>
        </pc:sldMkLst>
      </pc:sldChg>
      <pc:sldChg chg="del">
        <pc:chgData name="Toby Donaldson" userId="2e6e5431-bb17-4c41-9985-d39c50d83c73" providerId="ADAL" clId="{A86C17CE-7CFF-443E-96E5-E2C3E6CEFC2B}" dt="2024-10-16T23:04:37.879" v="0" actId="47"/>
        <pc:sldMkLst>
          <pc:docMk/>
          <pc:sldMk cId="3529617682" sldId="378"/>
        </pc:sldMkLst>
      </pc:sldChg>
      <pc:sldChg chg="del">
        <pc:chgData name="Toby Donaldson" userId="2e6e5431-bb17-4c41-9985-d39c50d83c73" providerId="ADAL" clId="{A86C17CE-7CFF-443E-96E5-E2C3E6CEFC2B}" dt="2024-10-16T23:04:37.879" v="0" actId="47"/>
        <pc:sldMkLst>
          <pc:docMk/>
          <pc:sldMk cId="1536171663" sldId="379"/>
        </pc:sldMkLst>
      </pc:sldChg>
      <pc:sldChg chg="del">
        <pc:chgData name="Toby Donaldson" userId="2e6e5431-bb17-4c41-9985-d39c50d83c73" providerId="ADAL" clId="{A86C17CE-7CFF-443E-96E5-E2C3E6CEFC2B}" dt="2024-10-16T23:04:37.879" v="0" actId="47"/>
        <pc:sldMkLst>
          <pc:docMk/>
          <pc:sldMk cId="1593311143" sldId="380"/>
        </pc:sldMkLst>
      </pc:sldChg>
      <pc:sldChg chg="del">
        <pc:chgData name="Toby Donaldson" userId="2e6e5431-bb17-4c41-9985-d39c50d83c73" providerId="ADAL" clId="{A86C17CE-7CFF-443E-96E5-E2C3E6CEFC2B}" dt="2024-10-16T23:04:37.879" v="0" actId="47"/>
        <pc:sldMkLst>
          <pc:docMk/>
          <pc:sldMk cId="3250130683" sldId="382"/>
        </pc:sldMkLst>
      </pc:sldChg>
      <pc:sldChg chg="del">
        <pc:chgData name="Toby Donaldson" userId="2e6e5431-bb17-4c41-9985-d39c50d83c73" providerId="ADAL" clId="{A86C17CE-7CFF-443E-96E5-E2C3E6CEFC2B}" dt="2024-10-16T23:04:37.879" v="0" actId="47"/>
        <pc:sldMkLst>
          <pc:docMk/>
          <pc:sldMk cId="2963131715" sldId="383"/>
        </pc:sldMkLst>
      </pc:sldChg>
      <pc:sldChg chg="del">
        <pc:chgData name="Toby Donaldson" userId="2e6e5431-bb17-4c41-9985-d39c50d83c73" providerId="ADAL" clId="{A86C17CE-7CFF-443E-96E5-E2C3E6CEFC2B}" dt="2024-10-16T23:04:37.879" v="0" actId="47"/>
        <pc:sldMkLst>
          <pc:docMk/>
          <pc:sldMk cId="3808253120" sldId="384"/>
        </pc:sldMkLst>
      </pc:sldChg>
      <pc:sldChg chg="del">
        <pc:chgData name="Toby Donaldson" userId="2e6e5431-bb17-4c41-9985-d39c50d83c73" providerId="ADAL" clId="{A86C17CE-7CFF-443E-96E5-E2C3E6CEFC2B}" dt="2024-10-16T23:04:37.879" v="0" actId="47"/>
        <pc:sldMkLst>
          <pc:docMk/>
          <pc:sldMk cId="3686952131" sldId="385"/>
        </pc:sldMkLst>
      </pc:sldChg>
      <pc:sldChg chg="del">
        <pc:chgData name="Toby Donaldson" userId="2e6e5431-bb17-4c41-9985-d39c50d83c73" providerId="ADAL" clId="{A86C17CE-7CFF-443E-96E5-E2C3E6CEFC2B}" dt="2024-10-16T23:04:37.879" v="0" actId="47"/>
        <pc:sldMkLst>
          <pc:docMk/>
          <pc:sldMk cId="1274651573" sldId="386"/>
        </pc:sldMkLst>
      </pc:sldChg>
      <pc:sldChg chg="del">
        <pc:chgData name="Toby Donaldson" userId="2e6e5431-bb17-4c41-9985-d39c50d83c73" providerId="ADAL" clId="{A86C17CE-7CFF-443E-96E5-E2C3E6CEFC2B}" dt="2024-10-16T23:04:37.879" v="0" actId="47"/>
        <pc:sldMkLst>
          <pc:docMk/>
          <pc:sldMk cId="2388711429" sldId="387"/>
        </pc:sldMkLst>
      </pc:sldChg>
      <pc:sldChg chg="del">
        <pc:chgData name="Toby Donaldson" userId="2e6e5431-bb17-4c41-9985-d39c50d83c73" providerId="ADAL" clId="{A86C17CE-7CFF-443E-96E5-E2C3E6CEFC2B}" dt="2024-10-16T23:04:37.879" v="0" actId="47"/>
        <pc:sldMkLst>
          <pc:docMk/>
          <pc:sldMk cId="3236620219" sldId="388"/>
        </pc:sldMkLst>
      </pc:sldChg>
      <pc:sldChg chg="del">
        <pc:chgData name="Toby Donaldson" userId="2e6e5431-bb17-4c41-9985-d39c50d83c73" providerId="ADAL" clId="{A86C17CE-7CFF-443E-96E5-E2C3E6CEFC2B}" dt="2024-10-16T23:04:37.879" v="0" actId="47"/>
        <pc:sldMkLst>
          <pc:docMk/>
          <pc:sldMk cId="1577716139" sldId="389"/>
        </pc:sldMkLst>
      </pc:sldChg>
      <pc:sldChg chg="del">
        <pc:chgData name="Toby Donaldson" userId="2e6e5431-bb17-4c41-9985-d39c50d83c73" providerId="ADAL" clId="{A86C17CE-7CFF-443E-96E5-E2C3E6CEFC2B}" dt="2024-10-16T23:04:37.879" v="0" actId="47"/>
        <pc:sldMkLst>
          <pc:docMk/>
          <pc:sldMk cId="3530378055" sldId="390"/>
        </pc:sldMkLst>
      </pc:sldChg>
      <pc:sldChg chg="del">
        <pc:chgData name="Toby Donaldson" userId="2e6e5431-bb17-4c41-9985-d39c50d83c73" providerId="ADAL" clId="{A86C17CE-7CFF-443E-96E5-E2C3E6CEFC2B}" dt="2024-10-16T23:04:37.879" v="0" actId="47"/>
        <pc:sldMkLst>
          <pc:docMk/>
          <pc:sldMk cId="2783137732" sldId="391"/>
        </pc:sldMkLst>
      </pc:sldChg>
      <pc:sldChg chg="del">
        <pc:chgData name="Toby Donaldson" userId="2e6e5431-bb17-4c41-9985-d39c50d83c73" providerId="ADAL" clId="{A86C17CE-7CFF-443E-96E5-E2C3E6CEFC2B}" dt="2024-10-16T23:04:37.879" v="0" actId="47"/>
        <pc:sldMkLst>
          <pc:docMk/>
          <pc:sldMk cId="2749001916" sldId="392"/>
        </pc:sldMkLst>
      </pc:sldChg>
      <pc:sldChg chg="del">
        <pc:chgData name="Toby Donaldson" userId="2e6e5431-bb17-4c41-9985-d39c50d83c73" providerId="ADAL" clId="{A86C17CE-7CFF-443E-96E5-E2C3E6CEFC2B}" dt="2024-10-16T23:04:37.879" v="0" actId="47"/>
        <pc:sldMkLst>
          <pc:docMk/>
          <pc:sldMk cId="2867936421" sldId="393"/>
        </pc:sldMkLst>
      </pc:sldChg>
      <pc:sldChg chg="del">
        <pc:chgData name="Toby Donaldson" userId="2e6e5431-bb17-4c41-9985-d39c50d83c73" providerId="ADAL" clId="{A86C17CE-7CFF-443E-96E5-E2C3E6CEFC2B}" dt="2024-10-16T23:04:37.879" v="0" actId="47"/>
        <pc:sldMkLst>
          <pc:docMk/>
          <pc:sldMk cId="1377394535" sldId="394"/>
        </pc:sldMkLst>
      </pc:sldChg>
      <pc:sldChg chg="del">
        <pc:chgData name="Toby Donaldson" userId="2e6e5431-bb17-4c41-9985-d39c50d83c73" providerId="ADAL" clId="{A86C17CE-7CFF-443E-96E5-E2C3E6CEFC2B}" dt="2024-10-16T23:04:37.879" v="0" actId="47"/>
        <pc:sldMkLst>
          <pc:docMk/>
          <pc:sldMk cId="3282964049" sldId="395"/>
        </pc:sldMkLst>
      </pc:sldChg>
      <pc:sldChg chg="del">
        <pc:chgData name="Toby Donaldson" userId="2e6e5431-bb17-4c41-9985-d39c50d83c73" providerId="ADAL" clId="{A86C17CE-7CFF-443E-96E5-E2C3E6CEFC2B}" dt="2024-10-16T23:04:37.879" v="0" actId="47"/>
        <pc:sldMkLst>
          <pc:docMk/>
          <pc:sldMk cId="1935541044" sldId="396"/>
        </pc:sldMkLst>
      </pc:sldChg>
      <pc:sldChg chg="del">
        <pc:chgData name="Toby Donaldson" userId="2e6e5431-bb17-4c41-9985-d39c50d83c73" providerId="ADAL" clId="{A86C17CE-7CFF-443E-96E5-E2C3E6CEFC2B}" dt="2024-10-16T23:04:37.879" v="0" actId="47"/>
        <pc:sldMkLst>
          <pc:docMk/>
          <pc:sldMk cId="2036512137" sldId="397"/>
        </pc:sldMkLst>
      </pc:sldChg>
      <pc:sldChg chg="del">
        <pc:chgData name="Toby Donaldson" userId="2e6e5431-bb17-4c41-9985-d39c50d83c73" providerId="ADAL" clId="{A86C17CE-7CFF-443E-96E5-E2C3E6CEFC2B}" dt="2024-10-16T23:04:37.879" v="0" actId="47"/>
        <pc:sldMkLst>
          <pc:docMk/>
          <pc:sldMk cId="2455208171" sldId="398"/>
        </pc:sldMkLst>
      </pc:sldChg>
      <pc:sldChg chg="del">
        <pc:chgData name="Toby Donaldson" userId="2e6e5431-bb17-4c41-9985-d39c50d83c73" providerId="ADAL" clId="{A86C17CE-7CFF-443E-96E5-E2C3E6CEFC2B}" dt="2024-10-16T23:04:37.879" v="0" actId="47"/>
        <pc:sldMkLst>
          <pc:docMk/>
          <pc:sldMk cId="3741981752" sldId="399"/>
        </pc:sldMkLst>
      </pc:sldChg>
      <pc:sldChg chg="del">
        <pc:chgData name="Toby Donaldson" userId="2e6e5431-bb17-4c41-9985-d39c50d83c73" providerId="ADAL" clId="{A86C17CE-7CFF-443E-96E5-E2C3E6CEFC2B}" dt="2024-10-16T23:04:37.879" v="0" actId="47"/>
        <pc:sldMkLst>
          <pc:docMk/>
          <pc:sldMk cId="3450531365" sldId="400"/>
        </pc:sldMkLst>
      </pc:sldChg>
      <pc:sldChg chg="del">
        <pc:chgData name="Toby Donaldson" userId="2e6e5431-bb17-4c41-9985-d39c50d83c73" providerId="ADAL" clId="{A86C17CE-7CFF-443E-96E5-E2C3E6CEFC2B}" dt="2024-10-16T23:04:37.879" v="0" actId="47"/>
        <pc:sldMkLst>
          <pc:docMk/>
          <pc:sldMk cId="1957416096" sldId="401"/>
        </pc:sldMkLst>
      </pc:sldChg>
      <pc:sldChg chg="del">
        <pc:chgData name="Toby Donaldson" userId="2e6e5431-bb17-4c41-9985-d39c50d83c73" providerId="ADAL" clId="{A86C17CE-7CFF-443E-96E5-E2C3E6CEFC2B}" dt="2024-10-16T23:04:37.879" v="0" actId="47"/>
        <pc:sldMkLst>
          <pc:docMk/>
          <pc:sldMk cId="100819765" sldId="402"/>
        </pc:sldMkLst>
      </pc:sldChg>
      <pc:sldChg chg="del">
        <pc:chgData name="Toby Donaldson" userId="2e6e5431-bb17-4c41-9985-d39c50d83c73" providerId="ADAL" clId="{A86C17CE-7CFF-443E-96E5-E2C3E6CEFC2B}" dt="2024-10-16T23:04:37.879" v="0" actId="47"/>
        <pc:sldMkLst>
          <pc:docMk/>
          <pc:sldMk cId="2357367200" sldId="403"/>
        </pc:sldMkLst>
      </pc:sldChg>
      <pc:sldChg chg="del">
        <pc:chgData name="Toby Donaldson" userId="2e6e5431-bb17-4c41-9985-d39c50d83c73" providerId="ADAL" clId="{A86C17CE-7CFF-443E-96E5-E2C3E6CEFC2B}" dt="2024-10-16T23:04:37.879" v="0" actId="47"/>
        <pc:sldMkLst>
          <pc:docMk/>
          <pc:sldMk cId="1514169941" sldId="404"/>
        </pc:sldMkLst>
      </pc:sldChg>
      <pc:sldChg chg="del">
        <pc:chgData name="Toby Donaldson" userId="2e6e5431-bb17-4c41-9985-d39c50d83c73" providerId="ADAL" clId="{A86C17CE-7CFF-443E-96E5-E2C3E6CEFC2B}" dt="2024-10-16T23:04:37.879" v="0" actId="47"/>
        <pc:sldMkLst>
          <pc:docMk/>
          <pc:sldMk cId="3369581558" sldId="405"/>
        </pc:sldMkLst>
      </pc:sldChg>
    </pc:docChg>
  </pc:docChgLst>
  <pc:docChgLst>
    <pc:chgData name="Toby Donaldson" userId="2e6e5431-bb17-4c41-9985-d39c50d83c73" providerId="ADAL" clId="{3E73F375-118E-4313-B197-86FE59234AEF}"/>
    <pc:docChg chg="undo custSel addSld modSld modSection">
      <pc:chgData name="Toby Donaldson" userId="2e6e5431-bb17-4c41-9985-d39c50d83c73" providerId="ADAL" clId="{3E73F375-118E-4313-B197-86FE59234AEF}" dt="2024-10-16T22:08:40.700" v="115"/>
      <pc:docMkLst>
        <pc:docMk/>
      </pc:docMkLst>
      <pc:sldChg chg="addSp delSp modSp mod">
        <pc:chgData name="Toby Donaldson" userId="2e6e5431-bb17-4c41-9985-d39c50d83c73" providerId="ADAL" clId="{3E73F375-118E-4313-B197-86FE59234AEF}" dt="2024-10-15T20:43:29.095" v="1"/>
        <pc:sldMkLst>
          <pc:docMk/>
          <pc:sldMk cId="3434322379" sldId="301"/>
        </pc:sldMkLst>
      </pc:sldChg>
      <pc:sldChg chg="addSp">
        <pc:chgData name="Toby Donaldson" userId="2e6e5431-bb17-4c41-9985-d39c50d83c73" providerId="ADAL" clId="{3E73F375-118E-4313-B197-86FE59234AEF}" dt="2024-10-15T21:49:51.840" v="104"/>
        <pc:sldMkLst>
          <pc:docMk/>
          <pc:sldMk cId="2658978882" sldId="302"/>
        </pc:sldMkLst>
      </pc:sldChg>
      <pc:sldChg chg="addSp">
        <pc:chgData name="Toby Donaldson" userId="2e6e5431-bb17-4c41-9985-d39c50d83c73" providerId="ADAL" clId="{3E73F375-118E-4313-B197-86FE59234AEF}" dt="2024-10-15T21:49:51.840" v="104"/>
        <pc:sldMkLst>
          <pc:docMk/>
          <pc:sldMk cId="3332135005" sldId="304"/>
        </pc:sldMkLst>
      </pc:sldChg>
      <pc:sldChg chg="modSp mod">
        <pc:chgData name="Toby Donaldson" userId="2e6e5431-bb17-4c41-9985-d39c50d83c73" providerId="ADAL" clId="{3E73F375-118E-4313-B197-86FE59234AEF}" dt="2024-10-15T20:47:59.716" v="14" actId="2711"/>
        <pc:sldMkLst>
          <pc:docMk/>
          <pc:sldMk cId="4030859673" sldId="306"/>
        </pc:sldMkLst>
      </pc:sldChg>
      <pc:sldChg chg="addSp delSp modSp mod">
        <pc:chgData name="Toby Donaldson" userId="2e6e5431-bb17-4c41-9985-d39c50d83c73" providerId="ADAL" clId="{3E73F375-118E-4313-B197-86FE59234AEF}" dt="2024-10-15T20:50:36.304" v="100" actId="207"/>
        <pc:sldMkLst>
          <pc:docMk/>
          <pc:sldMk cId="515663142" sldId="308"/>
        </pc:sldMkLst>
      </pc:sldChg>
      <pc:sldChg chg="delSp mod">
        <pc:chgData name="Toby Donaldson" userId="2e6e5431-bb17-4c41-9985-d39c50d83c73" providerId="ADAL" clId="{3E73F375-118E-4313-B197-86FE59234AEF}" dt="2024-10-15T20:51:43.382" v="103" actId="21"/>
        <pc:sldMkLst>
          <pc:docMk/>
          <pc:sldMk cId="1023544048" sldId="309"/>
        </pc:sldMkLst>
      </pc:sldChg>
      <pc:sldChg chg="addSp">
        <pc:chgData name="Toby Donaldson" userId="2e6e5431-bb17-4c41-9985-d39c50d83c73" providerId="ADAL" clId="{3E73F375-118E-4313-B197-86FE59234AEF}" dt="2024-10-15T22:14:48.722" v="105"/>
        <pc:sldMkLst>
          <pc:docMk/>
          <pc:sldMk cId="4246999849" sldId="310"/>
        </pc:sldMkLst>
      </pc:sldChg>
      <pc:sldChg chg="addSp">
        <pc:chgData name="Toby Donaldson" userId="2e6e5431-bb17-4c41-9985-d39c50d83c73" providerId="ADAL" clId="{3E73F375-118E-4313-B197-86FE59234AEF}" dt="2024-10-15T22:14:48.722" v="105"/>
        <pc:sldMkLst>
          <pc:docMk/>
          <pc:sldMk cId="2195443414" sldId="313"/>
        </pc:sldMkLst>
      </pc:sldChg>
      <pc:sldChg chg="addSp">
        <pc:chgData name="Toby Donaldson" userId="2e6e5431-bb17-4c41-9985-d39c50d83c73" providerId="ADAL" clId="{3E73F375-118E-4313-B197-86FE59234AEF}" dt="2024-10-15T21:49:51.840" v="104"/>
        <pc:sldMkLst>
          <pc:docMk/>
          <pc:sldMk cId="4023133742" sldId="314"/>
        </pc:sldMkLst>
      </pc:sldChg>
      <pc:sldChg chg="addSp">
        <pc:chgData name="Toby Donaldson" userId="2e6e5431-bb17-4c41-9985-d39c50d83c73" providerId="ADAL" clId="{3E73F375-118E-4313-B197-86FE59234AEF}" dt="2024-10-15T22:14:48.722" v="105"/>
        <pc:sldMkLst>
          <pc:docMk/>
          <pc:sldMk cId="3433693695" sldId="315"/>
        </pc:sldMkLst>
      </pc:sldChg>
      <pc:sldChg chg="addSp">
        <pc:chgData name="Toby Donaldson" userId="2e6e5431-bb17-4c41-9985-d39c50d83c73" providerId="ADAL" clId="{3E73F375-118E-4313-B197-86FE59234AEF}" dt="2024-10-16T21:49:35.137" v="114"/>
        <pc:sldMkLst>
          <pc:docMk/>
          <pc:sldMk cId="1371794041" sldId="337"/>
        </pc:sldMkLst>
      </pc:sldChg>
      <pc:sldChg chg="addSp">
        <pc:chgData name="Toby Donaldson" userId="2e6e5431-bb17-4c41-9985-d39c50d83c73" providerId="ADAL" clId="{3E73F375-118E-4313-B197-86FE59234AEF}" dt="2024-10-16T21:49:35.137" v="114"/>
        <pc:sldMkLst>
          <pc:docMk/>
          <pc:sldMk cId="3339854315" sldId="341"/>
        </pc:sldMkLst>
      </pc:sldChg>
      <pc:sldChg chg="addSp">
        <pc:chgData name="Toby Donaldson" userId="2e6e5431-bb17-4c41-9985-d39c50d83c73" providerId="ADAL" clId="{3E73F375-118E-4313-B197-86FE59234AEF}" dt="2024-10-16T21:49:35.137" v="114"/>
        <pc:sldMkLst>
          <pc:docMk/>
          <pc:sldMk cId="3600028437" sldId="350"/>
        </pc:sldMkLst>
      </pc:sldChg>
      <pc:sldChg chg="addSp">
        <pc:chgData name="Toby Donaldson" userId="2e6e5431-bb17-4c41-9985-d39c50d83c73" providerId="ADAL" clId="{3E73F375-118E-4313-B197-86FE59234AEF}" dt="2024-10-16T21:49:35.137" v="114"/>
        <pc:sldMkLst>
          <pc:docMk/>
          <pc:sldMk cId="2040492478" sldId="353"/>
        </pc:sldMkLst>
      </pc:sldChg>
      <pc:sldChg chg="addSp">
        <pc:chgData name="Toby Donaldson" userId="2e6e5431-bb17-4c41-9985-d39c50d83c73" providerId="ADAL" clId="{3E73F375-118E-4313-B197-86FE59234AEF}" dt="2024-10-16T21:49:35.137" v="114"/>
        <pc:sldMkLst>
          <pc:docMk/>
          <pc:sldMk cId="416104049" sldId="357"/>
        </pc:sldMkLst>
      </pc:sldChg>
      <pc:sldChg chg="addSp">
        <pc:chgData name="Toby Donaldson" userId="2e6e5431-bb17-4c41-9985-d39c50d83c73" providerId="ADAL" clId="{3E73F375-118E-4313-B197-86FE59234AEF}" dt="2024-10-16T21:49:35.137" v="114"/>
        <pc:sldMkLst>
          <pc:docMk/>
          <pc:sldMk cId="1958484672" sldId="363"/>
        </pc:sldMkLst>
      </pc:sldChg>
      <pc:sldChg chg="modSp mod">
        <pc:chgData name="Toby Donaldson" userId="2e6e5431-bb17-4c41-9985-d39c50d83c73" providerId="ADAL" clId="{3E73F375-118E-4313-B197-86FE59234AEF}" dt="2024-10-16T20:49:37.862" v="108" actId="20577"/>
        <pc:sldMkLst>
          <pc:docMk/>
          <pc:sldMk cId="2445780534" sldId="371"/>
        </pc:sldMkLst>
      </pc:sldChg>
      <pc:sldChg chg="addSp delSp modSp new mod modClrScheme chgLayout">
        <pc:chgData name="Toby Donaldson" userId="2e6e5431-bb17-4c41-9985-d39c50d83c73" providerId="ADAL" clId="{3E73F375-118E-4313-B197-86FE59234AEF}" dt="2024-10-15T20:46:46.791" v="12" actId="20577"/>
        <pc:sldMkLst>
          <pc:docMk/>
          <pc:sldMk cId="863441422" sldId="372"/>
        </pc:sldMkLst>
      </pc:sldChg>
      <pc:sldChg chg="addSp modSp add mod">
        <pc:chgData name="Toby Donaldson" userId="2e6e5431-bb17-4c41-9985-d39c50d83c73" providerId="ADAL" clId="{3E73F375-118E-4313-B197-86FE59234AEF}" dt="2024-10-15T22:14:48.722" v="105"/>
        <pc:sldMkLst>
          <pc:docMk/>
          <pc:sldMk cId="3269997775" sldId="373"/>
        </pc:sldMkLst>
      </pc:sldChg>
      <pc:sldChg chg="addSp add">
        <pc:chgData name="Toby Donaldson" userId="2e6e5431-bb17-4c41-9985-d39c50d83c73" providerId="ADAL" clId="{3E73F375-118E-4313-B197-86FE59234AEF}" dt="2024-10-15T22:14:48.722" v="105"/>
        <pc:sldMkLst>
          <pc:docMk/>
          <pc:sldMk cId="2760953719" sldId="374"/>
        </pc:sldMkLst>
      </pc:sldChg>
      <pc:sldChg chg="addSp delSp modSp mod">
        <pc:chgData name="Toby Donaldson" userId="2e6e5431-bb17-4c41-9985-d39c50d83c73" providerId="ADAL" clId="{3E73F375-118E-4313-B197-86FE59234AEF}" dt="2024-10-16T20:59:26.672" v="110" actId="21"/>
        <pc:sldMkLst>
          <pc:docMk/>
          <pc:sldMk cId="1423492479" sldId="375"/>
        </pc:sldMkLst>
      </pc:sldChg>
      <pc:sldChg chg="addSp">
        <pc:chgData name="Toby Donaldson" userId="2e6e5431-bb17-4c41-9985-d39c50d83c73" providerId="ADAL" clId="{3E73F375-118E-4313-B197-86FE59234AEF}" dt="2024-10-16T21:49:35.137" v="114"/>
        <pc:sldMkLst>
          <pc:docMk/>
          <pc:sldMk cId="1387091156" sldId="377"/>
        </pc:sldMkLst>
      </pc:sldChg>
      <pc:sldChg chg="addSp modSp mod">
        <pc:chgData name="Toby Donaldson" userId="2e6e5431-bb17-4c41-9985-d39c50d83c73" providerId="ADAL" clId="{3E73F375-118E-4313-B197-86FE59234AEF}" dt="2024-10-16T21:49:35.137" v="114"/>
        <pc:sldMkLst>
          <pc:docMk/>
          <pc:sldMk cId="3529617682" sldId="378"/>
        </pc:sldMkLst>
      </pc:sldChg>
      <pc:sldChg chg="addSp">
        <pc:chgData name="Toby Donaldson" userId="2e6e5431-bb17-4c41-9985-d39c50d83c73" providerId="ADAL" clId="{3E73F375-118E-4313-B197-86FE59234AEF}" dt="2024-10-16T22:08:40.700" v="115"/>
        <pc:sldMkLst>
          <pc:docMk/>
          <pc:sldMk cId="2783137732" sldId="391"/>
        </pc:sldMkLst>
      </pc:sldChg>
      <pc:sldChg chg="addSp">
        <pc:chgData name="Toby Donaldson" userId="2e6e5431-bb17-4c41-9985-d39c50d83c73" providerId="ADAL" clId="{3E73F375-118E-4313-B197-86FE59234AEF}" dt="2024-10-16T22:08:40.700" v="115"/>
        <pc:sldMkLst>
          <pc:docMk/>
          <pc:sldMk cId="2867936421" sldId="393"/>
        </pc:sldMkLst>
      </pc:sldChg>
      <pc:sldChg chg="addSp">
        <pc:chgData name="Toby Donaldson" userId="2e6e5431-bb17-4c41-9985-d39c50d83c73" providerId="ADAL" clId="{3E73F375-118E-4313-B197-86FE59234AEF}" dt="2024-10-16T22:08:40.700" v="115"/>
        <pc:sldMkLst>
          <pc:docMk/>
          <pc:sldMk cId="1377394535" sldId="394"/>
        </pc:sldMkLst>
      </pc:sldChg>
      <pc:sldChg chg="addSp">
        <pc:chgData name="Toby Donaldson" userId="2e6e5431-bb17-4c41-9985-d39c50d83c73" providerId="ADAL" clId="{3E73F375-118E-4313-B197-86FE59234AEF}" dt="2024-10-16T22:08:40.700" v="115"/>
        <pc:sldMkLst>
          <pc:docMk/>
          <pc:sldMk cId="2357367200" sldId="403"/>
        </pc:sldMkLst>
      </pc:sldChg>
      <pc:sldChg chg="addSp">
        <pc:chgData name="Toby Donaldson" userId="2e6e5431-bb17-4c41-9985-d39c50d83c73" providerId="ADAL" clId="{3E73F375-118E-4313-B197-86FE59234AEF}" dt="2024-10-16T22:08:40.700" v="115"/>
        <pc:sldMkLst>
          <pc:docMk/>
          <pc:sldMk cId="3369581558" sldId="405"/>
        </pc:sldMkLst>
      </pc:sldChg>
    </pc:docChg>
  </pc:docChgLst>
  <pc:docChgLst>
    <pc:chgData name="Toby Donaldson" userId="2e6e5431-bb17-4c41-9985-d39c50d83c73" providerId="ADAL" clId="{A515520A-0FCD-486C-A2CC-7D014497B132}"/>
    <pc:docChg chg="undo custSel addSld delSld modSld sldOrd">
      <pc:chgData name="Toby Donaldson" userId="2e6e5431-bb17-4c41-9985-d39c50d83c73" providerId="ADAL" clId="{A515520A-0FCD-486C-A2CC-7D014497B132}" dt="2024-09-18T21:55:31.410" v="953"/>
      <pc:docMkLst>
        <pc:docMk/>
      </pc:docMkLst>
      <pc:sldChg chg="addSp modSp mod setBg">
        <pc:chgData name="Toby Donaldson" userId="2e6e5431-bb17-4c41-9985-d39c50d83c73" providerId="ADAL" clId="{A515520A-0FCD-486C-A2CC-7D014497B132}" dt="2024-09-16T17:36:13.393" v="3" actId="14100"/>
        <pc:sldMkLst>
          <pc:docMk/>
          <pc:sldMk cId="3113156551" sldId="256"/>
        </pc:sldMkLst>
      </pc:sldChg>
      <pc:sldChg chg="addSp delSp modSp mod">
        <pc:chgData name="Toby Donaldson" userId="2e6e5431-bb17-4c41-9985-d39c50d83c73" providerId="ADAL" clId="{A515520A-0FCD-486C-A2CC-7D014497B132}" dt="2024-09-16T17:44:41.567" v="26" actId="1076"/>
        <pc:sldMkLst>
          <pc:docMk/>
          <pc:sldMk cId="1564174174" sldId="257"/>
        </pc:sldMkLst>
      </pc:sldChg>
      <pc:sldChg chg="del">
        <pc:chgData name="Toby Donaldson" userId="2e6e5431-bb17-4c41-9985-d39c50d83c73" providerId="ADAL" clId="{A515520A-0FCD-486C-A2CC-7D014497B132}" dt="2024-09-16T19:18:01.117" v="944" actId="2696"/>
        <pc:sldMkLst>
          <pc:docMk/>
          <pc:sldMk cId="2049895442" sldId="258"/>
        </pc:sldMkLst>
      </pc:sldChg>
      <pc:sldChg chg="addSp delSp modSp mod">
        <pc:chgData name="Toby Donaldson" userId="2e6e5431-bb17-4c41-9985-d39c50d83c73" providerId="ADAL" clId="{A515520A-0FCD-486C-A2CC-7D014497B132}" dt="2024-09-18T21:55:31.410" v="953"/>
        <pc:sldMkLst>
          <pc:docMk/>
          <pc:sldMk cId="2020498111" sldId="269"/>
        </pc:sldMkLst>
      </pc:sldChg>
      <pc:sldChg chg="add">
        <pc:chgData name="Toby Donaldson" userId="2e6e5431-bb17-4c41-9985-d39c50d83c73" providerId="ADAL" clId="{A515520A-0FCD-486C-A2CC-7D014497B132}" dt="2024-09-16T17:36:30.465" v="4" actId="2890"/>
        <pc:sldMkLst>
          <pc:docMk/>
          <pc:sldMk cId="624584149" sldId="271"/>
        </pc:sldMkLst>
      </pc:sldChg>
      <pc:sldChg chg="addSp delSp modSp add mod ord">
        <pc:chgData name="Toby Donaldson" userId="2e6e5431-bb17-4c41-9985-d39c50d83c73" providerId="ADAL" clId="{A515520A-0FCD-486C-A2CC-7D014497B132}" dt="2024-09-16T19:04:42.992" v="941"/>
        <pc:sldMkLst>
          <pc:docMk/>
          <pc:sldMk cId="2541733131" sldId="272"/>
        </pc:sldMkLst>
      </pc:sldChg>
      <pc:sldChg chg="addSp delSp modSp add mod ord">
        <pc:chgData name="Toby Donaldson" userId="2e6e5431-bb17-4c41-9985-d39c50d83c73" providerId="ADAL" clId="{A515520A-0FCD-486C-A2CC-7D014497B132}" dt="2024-09-16T19:04:53.403" v="943"/>
        <pc:sldMkLst>
          <pc:docMk/>
          <pc:sldMk cId="354076809" sldId="273"/>
        </pc:sldMkLst>
      </pc:sldChg>
      <pc:sldChg chg="addSp delSp modSp add mod ord">
        <pc:chgData name="Toby Donaldson" userId="2e6e5431-bb17-4c41-9985-d39c50d83c73" providerId="ADAL" clId="{A515520A-0FCD-486C-A2CC-7D014497B132}" dt="2024-09-16T19:04:18.839" v="935"/>
        <pc:sldMkLst>
          <pc:docMk/>
          <pc:sldMk cId="2168191691" sldId="274"/>
        </pc:sldMkLst>
      </pc:sldChg>
      <pc:sldChg chg="addSp delSp modSp add mod ord">
        <pc:chgData name="Toby Donaldson" userId="2e6e5431-bb17-4c41-9985-d39c50d83c73" providerId="ADAL" clId="{A515520A-0FCD-486C-A2CC-7D014497B132}" dt="2024-09-16T20:34:50.813" v="945" actId="1076"/>
        <pc:sldMkLst>
          <pc:docMk/>
          <pc:sldMk cId="3624217243" sldId="275"/>
        </pc:sldMkLst>
      </pc:sldChg>
      <pc:sldChg chg="addSp delSp modSp add mod">
        <pc:chgData name="Toby Donaldson" userId="2e6e5431-bb17-4c41-9985-d39c50d83c73" providerId="ADAL" clId="{A515520A-0FCD-486C-A2CC-7D014497B132}" dt="2024-09-16T18:58:58.852" v="826" actId="33524"/>
        <pc:sldMkLst>
          <pc:docMk/>
          <pc:sldMk cId="2165635234" sldId="276"/>
        </pc:sldMkLst>
      </pc:sldChg>
      <pc:sldChg chg="addSp delSp modSp add mod ord">
        <pc:chgData name="Toby Donaldson" userId="2e6e5431-bb17-4c41-9985-d39c50d83c73" providerId="ADAL" clId="{A515520A-0FCD-486C-A2CC-7D014497B132}" dt="2024-09-16T19:04:29.743" v="939"/>
        <pc:sldMkLst>
          <pc:docMk/>
          <pc:sldMk cId="798263514" sldId="277"/>
        </pc:sldMkLst>
      </pc:sldChg>
      <pc:sldChg chg="addSp">
        <pc:chgData name="Toby Donaldson" userId="2e6e5431-bb17-4c41-9985-d39c50d83c73" providerId="ADAL" clId="{A515520A-0FCD-486C-A2CC-7D014497B132}" dt="2024-09-18T21:55:31.410" v="953"/>
        <pc:sldMkLst>
          <pc:docMk/>
          <pc:sldMk cId="899495814" sldId="284"/>
        </pc:sldMkLst>
      </pc:sldChg>
      <pc:sldChg chg="del">
        <pc:chgData name="Toby Donaldson" userId="2e6e5431-bb17-4c41-9985-d39c50d83c73" providerId="ADAL" clId="{A515520A-0FCD-486C-A2CC-7D014497B132}" dt="2024-09-17T03:08:03.412" v="946" actId="2696"/>
        <pc:sldMkLst>
          <pc:docMk/>
          <pc:sldMk cId="3414341889" sldId="286"/>
        </pc:sldMkLst>
      </pc:sldChg>
      <pc:sldChg chg="addSp">
        <pc:chgData name="Toby Donaldson" userId="2e6e5431-bb17-4c41-9985-d39c50d83c73" providerId="ADAL" clId="{A515520A-0FCD-486C-A2CC-7D014497B132}" dt="2024-09-18T21:55:31.410" v="953"/>
        <pc:sldMkLst>
          <pc:docMk/>
          <pc:sldMk cId="302167807" sldId="299"/>
        </pc:sldMkLst>
      </pc:sldChg>
      <pc:sldChg chg="addSp">
        <pc:chgData name="Toby Donaldson" userId="2e6e5431-bb17-4c41-9985-d39c50d83c73" providerId="ADAL" clId="{A515520A-0FCD-486C-A2CC-7D014497B132}" dt="2024-09-18T21:55:31.410" v="953"/>
        <pc:sldMkLst>
          <pc:docMk/>
          <pc:sldMk cId="711128939" sldId="307"/>
        </pc:sldMkLst>
      </pc:sldChg>
      <pc:sldChg chg="addSp">
        <pc:chgData name="Toby Donaldson" userId="2e6e5431-bb17-4c41-9985-d39c50d83c73" providerId="ADAL" clId="{A515520A-0FCD-486C-A2CC-7D014497B132}" dt="2024-09-18T21:55:31.410" v="953"/>
        <pc:sldMkLst>
          <pc:docMk/>
          <pc:sldMk cId="2722314743" sldId="310"/>
        </pc:sldMkLst>
      </pc:sldChg>
      <pc:sldChg chg="addSp">
        <pc:chgData name="Toby Donaldson" userId="2e6e5431-bb17-4c41-9985-d39c50d83c73" providerId="ADAL" clId="{A515520A-0FCD-486C-A2CC-7D014497B132}" dt="2024-09-18T21:55:31.410" v="953"/>
        <pc:sldMkLst>
          <pc:docMk/>
          <pc:sldMk cId="1963568937" sldId="317"/>
        </pc:sldMkLst>
      </pc:sldChg>
      <pc:sldChg chg="addSp">
        <pc:chgData name="Toby Donaldson" userId="2e6e5431-bb17-4c41-9985-d39c50d83c73" providerId="ADAL" clId="{A515520A-0FCD-486C-A2CC-7D014497B132}" dt="2024-09-18T21:55:31.410" v="953"/>
        <pc:sldMkLst>
          <pc:docMk/>
          <pc:sldMk cId="3885649669" sldId="320"/>
        </pc:sldMkLst>
      </pc:sldChg>
    </pc:docChg>
  </pc:docChgLst>
  <pc:docChgLst>
    <pc:chgData name="Toby Donaldson" userId="2e6e5431-bb17-4c41-9985-d39c50d83c73" providerId="ADAL" clId="{0D61E69F-BE4C-465F-B9F9-39BCCE493B2D}"/>
    <pc:docChg chg="undo redo custSel addSld delSld modSld sldOrd addSection delSection modSection">
      <pc:chgData name="Toby Donaldson" userId="2e6e5431-bb17-4c41-9985-d39c50d83c73" providerId="ADAL" clId="{0D61E69F-BE4C-465F-B9F9-39BCCE493B2D}" dt="2024-09-23T04:17:53.186" v="4125" actId="20577"/>
      <pc:docMkLst>
        <pc:docMk/>
      </pc:docMkLst>
      <pc:sldChg chg="modSp mod">
        <pc:chgData name="Toby Donaldson" userId="2e6e5431-bb17-4c41-9985-d39c50d83c73" providerId="ADAL" clId="{0D61E69F-BE4C-465F-B9F9-39BCCE493B2D}" dt="2024-09-20T22:03:44.922" v="0" actId="1076"/>
        <pc:sldMkLst>
          <pc:docMk/>
          <pc:sldMk cId="3113156551" sldId="256"/>
        </pc:sldMkLst>
      </pc:sldChg>
      <pc:sldChg chg="modSp mod">
        <pc:chgData name="Toby Donaldson" userId="2e6e5431-bb17-4c41-9985-d39c50d83c73" providerId="ADAL" clId="{0D61E69F-BE4C-465F-B9F9-39BCCE493B2D}" dt="2024-09-20T22:04:05.278" v="3" actId="20577"/>
        <pc:sldMkLst>
          <pc:docMk/>
          <pc:sldMk cId="3119060891" sldId="299"/>
        </pc:sldMkLst>
      </pc:sldChg>
      <pc:sldChg chg="delSp modSp mod">
        <pc:chgData name="Toby Donaldson" userId="2e6e5431-bb17-4c41-9985-d39c50d83c73" providerId="ADAL" clId="{0D61E69F-BE4C-465F-B9F9-39BCCE493B2D}" dt="2024-09-20T22:04:45.136" v="5" actId="21"/>
        <pc:sldMkLst>
          <pc:docMk/>
          <pc:sldMk cId="1760604349" sldId="300"/>
        </pc:sldMkLst>
      </pc:sldChg>
      <pc:sldChg chg="addSp delSp modSp mod">
        <pc:chgData name="Toby Donaldson" userId="2e6e5431-bb17-4c41-9985-d39c50d83c73" providerId="ADAL" clId="{0D61E69F-BE4C-465F-B9F9-39BCCE493B2D}" dt="2024-09-23T04:06:10.189" v="3916" actId="21"/>
        <pc:sldMkLst>
          <pc:docMk/>
          <pc:sldMk cId="3412806536" sldId="301"/>
        </pc:sldMkLst>
      </pc:sldChg>
      <pc:sldChg chg="modSp mod">
        <pc:chgData name="Toby Donaldson" userId="2e6e5431-bb17-4c41-9985-d39c50d83c73" providerId="ADAL" clId="{0D61E69F-BE4C-465F-B9F9-39BCCE493B2D}" dt="2024-09-20T22:12:17.135" v="92" actId="20577"/>
        <pc:sldMkLst>
          <pc:docMk/>
          <pc:sldMk cId="1732205588" sldId="302"/>
        </pc:sldMkLst>
      </pc:sldChg>
      <pc:sldChg chg="addSp delSp modSp mod">
        <pc:chgData name="Toby Donaldson" userId="2e6e5431-bb17-4c41-9985-d39c50d83c73" providerId="ADAL" clId="{0D61E69F-BE4C-465F-B9F9-39BCCE493B2D}" dt="2024-09-20T22:15:32.902" v="188" actId="1076"/>
        <pc:sldMkLst>
          <pc:docMk/>
          <pc:sldMk cId="4097905578" sldId="303"/>
        </pc:sldMkLst>
      </pc:sldChg>
      <pc:sldChg chg="add">
        <pc:chgData name="Toby Donaldson" userId="2e6e5431-bb17-4c41-9985-d39c50d83c73" providerId="ADAL" clId="{0D61E69F-BE4C-465F-B9F9-39BCCE493B2D}" dt="2024-09-20T22:04:25.542" v="4" actId="2890"/>
        <pc:sldMkLst>
          <pc:docMk/>
          <pc:sldMk cId="2732166047" sldId="304"/>
        </pc:sldMkLst>
      </pc:sldChg>
      <pc:sldChg chg="addSp modSp add">
        <pc:chgData name="Toby Donaldson" userId="2e6e5431-bb17-4c41-9985-d39c50d83c73" providerId="ADAL" clId="{0D61E69F-BE4C-465F-B9F9-39BCCE493B2D}" dt="2024-09-20T22:15:38.943" v="189"/>
        <pc:sldMkLst>
          <pc:docMk/>
          <pc:sldMk cId="683567091" sldId="305"/>
        </pc:sldMkLst>
      </pc:sldChg>
      <pc:sldChg chg="addSp delSp modSp new mod">
        <pc:chgData name="Toby Donaldson" userId="2e6e5431-bb17-4c41-9985-d39c50d83c73" providerId="ADAL" clId="{0D61E69F-BE4C-465F-B9F9-39BCCE493B2D}" dt="2024-09-20T22:40:28.508" v="1257" actId="21"/>
        <pc:sldMkLst>
          <pc:docMk/>
          <pc:sldMk cId="3573607454" sldId="306"/>
        </pc:sldMkLst>
      </pc:sldChg>
      <pc:sldChg chg="addSp delSp modSp add mod">
        <pc:chgData name="Toby Donaldson" userId="2e6e5431-bb17-4c41-9985-d39c50d83c73" providerId="ADAL" clId="{0D61E69F-BE4C-465F-B9F9-39BCCE493B2D}" dt="2024-09-23T04:08:43.784" v="3934" actId="14100"/>
        <pc:sldMkLst>
          <pc:docMk/>
          <pc:sldMk cId="2872453283" sldId="307"/>
        </pc:sldMkLst>
      </pc:sldChg>
      <pc:sldChg chg="addSp delSp modSp add del mod">
        <pc:chgData name="Toby Donaldson" userId="2e6e5431-bb17-4c41-9985-d39c50d83c73" providerId="ADAL" clId="{0D61E69F-BE4C-465F-B9F9-39BCCE493B2D}" dt="2024-09-20T22:30:45.560" v="822" actId="2696"/>
        <pc:sldMkLst>
          <pc:docMk/>
          <pc:sldMk cId="2751741213" sldId="308"/>
        </pc:sldMkLst>
      </pc:sldChg>
      <pc:sldChg chg="addSp delSp modSp add mod">
        <pc:chgData name="Toby Donaldson" userId="2e6e5431-bb17-4c41-9985-d39c50d83c73" providerId="ADAL" clId="{0D61E69F-BE4C-465F-B9F9-39BCCE493B2D}" dt="2024-09-20T22:48:56.037" v="1553" actId="113"/>
        <pc:sldMkLst>
          <pc:docMk/>
          <pc:sldMk cId="892689126" sldId="309"/>
        </pc:sldMkLst>
      </pc:sldChg>
      <pc:sldChg chg="addSp delSp modSp add mod ord">
        <pc:chgData name="Toby Donaldson" userId="2e6e5431-bb17-4c41-9985-d39c50d83c73" providerId="ADAL" clId="{0D61E69F-BE4C-465F-B9F9-39BCCE493B2D}" dt="2024-09-23T04:10:06.075" v="3941" actId="1076"/>
        <pc:sldMkLst>
          <pc:docMk/>
          <pc:sldMk cId="1882997732" sldId="310"/>
        </pc:sldMkLst>
      </pc:sldChg>
      <pc:sldChg chg="addSp delSp modSp add mod">
        <pc:chgData name="Toby Donaldson" userId="2e6e5431-bb17-4c41-9985-d39c50d83c73" providerId="ADAL" clId="{0D61E69F-BE4C-465F-B9F9-39BCCE493B2D}" dt="2024-09-20T23:05:05.979" v="2532" actId="21"/>
        <pc:sldMkLst>
          <pc:docMk/>
          <pc:sldMk cId="3944662364" sldId="311"/>
        </pc:sldMkLst>
      </pc:sldChg>
      <pc:sldChg chg="addSp delSp modSp add mod">
        <pc:chgData name="Toby Donaldson" userId="2e6e5431-bb17-4c41-9985-d39c50d83c73" providerId="ADAL" clId="{0D61E69F-BE4C-465F-B9F9-39BCCE493B2D}" dt="2024-09-23T04:12:38.074" v="3943" actId="21"/>
        <pc:sldMkLst>
          <pc:docMk/>
          <pc:sldMk cId="2209025065" sldId="312"/>
        </pc:sldMkLst>
      </pc:sldChg>
      <pc:sldChg chg="addSp delSp modSp add mod">
        <pc:chgData name="Toby Donaldson" userId="2e6e5431-bb17-4c41-9985-d39c50d83c73" providerId="ADAL" clId="{0D61E69F-BE4C-465F-B9F9-39BCCE493B2D}" dt="2024-09-23T04:11:18.931" v="3942" actId="207"/>
        <pc:sldMkLst>
          <pc:docMk/>
          <pc:sldMk cId="2701333559" sldId="313"/>
        </pc:sldMkLst>
      </pc:sldChg>
      <pc:sldChg chg="addSp delSp modSp add mod">
        <pc:chgData name="Toby Donaldson" userId="2e6e5431-bb17-4c41-9985-d39c50d83c73" providerId="ADAL" clId="{0D61E69F-BE4C-465F-B9F9-39BCCE493B2D}" dt="2024-09-23T04:13:23.034" v="3953" actId="20577"/>
        <pc:sldMkLst>
          <pc:docMk/>
          <pc:sldMk cId="3461131009" sldId="314"/>
        </pc:sldMkLst>
      </pc:sldChg>
      <pc:sldChg chg="addSp delSp modSp add mod ord">
        <pc:chgData name="Toby Donaldson" userId="2e6e5431-bb17-4c41-9985-d39c50d83c73" providerId="ADAL" clId="{0D61E69F-BE4C-465F-B9F9-39BCCE493B2D}" dt="2024-09-23T04:14:01.785" v="3957" actId="207"/>
        <pc:sldMkLst>
          <pc:docMk/>
          <pc:sldMk cId="2266552019" sldId="315"/>
        </pc:sldMkLst>
      </pc:sldChg>
      <pc:sldChg chg="addSp delSp modSp add mod">
        <pc:chgData name="Toby Donaldson" userId="2e6e5431-bb17-4c41-9985-d39c50d83c73" providerId="ADAL" clId="{0D61E69F-BE4C-465F-B9F9-39BCCE493B2D}" dt="2024-09-23T04:14:31.955" v="3958" actId="113"/>
        <pc:sldMkLst>
          <pc:docMk/>
          <pc:sldMk cId="3858326061" sldId="316"/>
        </pc:sldMkLst>
      </pc:sldChg>
      <pc:sldChg chg="modSp mod">
        <pc:chgData name="Toby Donaldson" userId="2e6e5431-bb17-4c41-9985-d39c50d83c73" providerId="ADAL" clId="{0D61E69F-BE4C-465F-B9F9-39BCCE493B2D}" dt="2024-09-23T04:15:31.880" v="4022" actId="1076"/>
        <pc:sldMkLst>
          <pc:docMk/>
          <pc:sldMk cId="3248521206" sldId="317"/>
        </pc:sldMkLst>
      </pc:sldChg>
      <pc:sldChg chg="delSp mod">
        <pc:chgData name="Toby Donaldson" userId="2e6e5431-bb17-4c41-9985-d39c50d83c73" providerId="ADAL" clId="{0D61E69F-BE4C-465F-B9F9-39BCCE493B2D}" dt="2024-09-23T04:14:56.920" v="3960" actId="21"/>
        <pc:sldMkLst>
          <pc:docMk/>
          <pc:sldMk cId="249145512" sldId="318"/>
        </pc:sldMkLst>
      </pc:sldChg>
      <pc:sldChg chg="addSp mod">
        <pc:chgData name="Toby Donaldson" userId="2e6e5431-bb17-4c41-9985-d39c50d83c73" providerId="ADAL" clId="{0D61E69F-BE4C-465F-B9F9-39BCCE493B2D}" dt="2024-09-21T23:30:38.923" v="2679" actId="11529"/>
        <pc:sldMkLst>
          <pc:docMk/>
          <pc:sldMk cId="4252038421" sldId="319"/>
        </pc:sldMkLst>
      </pc:sldChg>
      <pc:sldChg chg="addSp delSp modSp add mod">
        <pc:chgData name="Toby Donaldson" userId="2e6e5431-bb17-4c41-9985-d39c50d83c73" providerId="ADAL" clId="{0D61E69F-BE4C-465F-B9F9-39BCCE493B2D}" dt="2024-09-23T04:16:07.295" v="4024" actId="21"/>
        <pc:sldMkLst>
          <pc:docMk/>
          <pc:sldMk cId="288943026" sldId="320"/>
        </pc:sldMkLst>
      </pc:sldChg>
      <pc:sldChg chg="delSp modSp add mod ord">
        <pc:chgData name="Toby Donaldson" userId="2e6e5431-bb17-4c41-9985-d39c50d83c73" providerId="ADAL" clId="{0D61E69F-BE4C-465F-B9F9-39BCCE493B2D}" dt="2024-09-23T04:15:52.591" v="4023" actId="21"/>
        <pc:sldMkLst>
          <pc:docMk/>
          <pc:sldMk cId="1396177901" sldId="321"/>
        </pc:sldMkLst>
      </pc:sldChg>
      <pc:sldChg chg="addSp delSp modSp add mod ord">
        <pc:chgData name="Toby Donaldson" userId="2e6e5431-bb17-4c41-9985-d39c50d83c73" providerId="ADAL" clId="{0D61E69F-BE4C-465F-B9F9-39BCCE493B2D}" dt="2024-09-23T04:16:13.037" v="4025" actId="21"/>
        <pc:sldMkLst>
          <pc:docMk/>
          <pc:sldMk cId="1990104137" sldId="322"/>
        </pc:sldMkLst>
      </pc:sldChg>
      <pc:sldChg chg="addSp delSp modSp add mod ord">
        <pc:chgData name="Toby Donaldson" userId="2e6e5431-bb17-4c41-9985-d39c50d83c73" providerId="ADAL" clId="{0D61E69F-BE4C-465F-B9F9-39BCCE493B2D}" dt="2024-09-23T04:17:53.186" v="4125" actId="20577"/>
        <pc:sldMkLst>
          <pc:docMk/>
          <pc:sldMk cId="2358446259" sldId="323"/>
        </pc:sldMkLst>
      </pc:sldChg>
      <pc:sldChg chg="add ord">
        <pc:chgData name="Toby Donaldson" userId="2e6e5431-bb17-4c41-9985-d39c50d83c73" providerId="ADAL" clId="{0D61E69F-BE4C-465F-B9F9-39BCCE493B2D}" dt="2024-09-21T23:42:57.100" v="3539"/>
        <pc:sldMkLst>
          <pc:docMk/>
          <pc:sldMk cId="1092517109" sldId="324"/>
        </pc:sldMkLst>
      </pc:sldChg>
      <pc:sldChg chg="addSp delSp modSp new mod">
        <pc:chgData name="Toby Donaldson" userId="2e6e5431-bb17-4c41-9985-d39c50d83c73" providerId="ADAL" clId="{0D61E69F-BE4C-465F-B9F9-39BCCE493B2D}" dt="2024-09-21T23:52:05.272" v="3742" actId="20577"/>
        <pc:sldMkLst>
          <pc:docMk/>
          <pc:sldMk cId="2215848448" sldId="325"/>
        </pc:sldMkLst>
      </pc:sldChg>
      <pc:sldChg chg="addSp delSp modSp new mod">
        <pc:chgData name="Toby Donaldson" userId="2e6e5431-bb17-4c41-9985-d39c50d83c73" providerId="ADAL" clId="{0D61E69F-BE4C-465F-B9F9-39BCCE493B2D}" dt="2024-09-21T23:55:44.140" v="3908" actId="1076"/>
        <pc:sldMkLst>
          <pc:docMk/>
          <pc:sldMk cId="1270752324" sldId="326"/>
        </pc:sldMkLst>
      </pc:sldChg>
      <pc:sldChg chg="delSp modSp add mod ord">
        <pc:chgData name="Toby Donaldson" userId="2e6e5431-bb17-4c41-9985-d39c50d83c73" providerId="ADAL" clId="{0D61E69F-BE4C-465F-B9F9-39BCCE493B2D}" dt="2024-09-23T04:05:54.970" v="3914"/>
        <pc:sldMkLst>
          <pc:docMk/>
          <pc:sldMk cId="3374951965" sldId="327"/>
        </pc:sldMkLst>
      </pc:sldChg>
      <pc:sldChg chg="delSp modSp add mod">
        <pc:chgData name="Toby Donaldson" userId="2e6e5431-bb17-4c41-9985-d39c50d83c73" providerId="ADAL" clId="{0D61E69F-BE4C-465F-B9F9-39BCCE493B2D}" dt="2024-09-23T04:06:49.399" v="3918" actId="21"/>
        <pc:sldMkLst>
          <pc:docMk/>
          <pc:sldMk cId="2375367705" sldId="328"/>
        </pc:sldMkLst>
      </pc:sldChg>
      <pc:sldChg chg="add">
        <pc:chgData name="Toby Donaldson" userId="2e6e5431-bb17-4c41-9985-d39c50d83c73" providerId="ADAL" clId="{0D61E69F-BE4C-465F-B9F9-39BCCE493B2D}" dt="2024-09-23T04:06:43.405" v="3917" actId="2890"/>
        <pc:sldMkLst>
          <pc:docMk/>
          <pc:sldMk cId="3076077529" sldId="329"/>
        </pc:sldMkLst>
      </pc:sldChg>
      <pc:sldChg chg="add">
        <pc:chgData name="Toby Donaldson" userId="2e6e5431-bb17-4c41-9985-d39c50d83c73" providerId="ADAL" clId="{0D61E69F-BE4C-465F-B9F9-39BCCE493B2D}" dt="2024-09-23T04:14:52.116" v="3959" actId="2890"/>
        <pc:sldMkLst>
          <pc:docMk/>
          <pc:sldMk cId="1630335454" sldId="330"/>
        </pc:sldMkLst>
      </pc:sldChg>
      <pc:sldChg chg="addSp modSp add mod">
        <pc:chgData name="Toby Donaldson" userId="2e6e5431-bb17-4c41-9985-d39c50d83c73" providerId="ADAL" clId="{0D61E69F-BE4C-465F-B9F9-39BCCE493B2D}" dt="2024-09-23T04:17:29.734" v="4089" actId="14100"/>
        <pc:sldMkLst>
          <pc:docMk/>
          <pc:sldMk cId="519914869" sldId="331"/>
        </pc:sldMkLst>
      </pc:sldChg>
    </pc:docChg>
  </pc:docChgLst>
  <pc:docChgLst>
    <pc:chgData name="Toby Donaldson" userId="2e6e5431-bb17-4c41-9985-d39c50d83c73" providerId="ADAL" clId="{B9F33DEE-EC52-4B89-A8C8-427ED27EC638}"/>
    <pc:docChg chg="undo redo custSel addSld delSld modSld sldOrd addSection modSection">
      <pc:chgData name="Toby Donaldson" userId="2e6e5431-bb17-4c41-9985-d39c50d83c73" providerId="ADAL" clId="{B9F33DEE-EC52-4B89-A8C8-427ED27EC638}" dt="2024-09-19T01:04:45.862" v="9058" actId="21"/>
      <pc:docMkLst>
        <pc:docMk/>
      </pc:docMkLst>
      <pc:sldChg chg="modSp new mod">
        <pc:chgData name="Toby Donaldson" userId="2e6e5431-bb17-4c41-9985-d39c50d83c73" providerId="ADAL" clId="{B9F33DEE-EC52-4B89-A8C8-427ED27EC638}" dt="2024-09-15T21:38:26.405" v="70" actId="20577"/>
        <pc:sldMkLst>
          <pc:docMk/>
          <pc:sldMk cId="3113156551" sldId="256"/>
        </pc:sldMkLst>
      </pc:sldChg>
      <pc:sldChg chg="addSp delSp modSp new mod">
        <pc:chgData name="Toby Donaldson" userId="2e6e5431-bb17-4c41-9985-d39c50d83c73" providerId="ADAL" clId="{B9F33DEE-EC52-4B89-A8C8-427ED27EC638}" dt="2024-09-15T21:57:18.601" v="387" actId="21"/>
        <pc:sldMkLst>
          <pc:docMk/>
          <pc:sldMk cId="1564174174" sldId="257"/>
        </pc:sldMkLst>
      </pc:sldChg>
      <pc:sldChg chg="add">
        <pc:chgData name="Toby Donaldson" userId="2e6e5431-bb17-4c41-9985-d39c50d83c73" providerId="ADAL" clId="{B9F33DEE-EC52-4B89-A8C8-427ED27EC638}" dt="2024-09-15T21:57:06.496" v="384" actId="2890"/>
        <pc:sldMkLst>
          <pc:docMk/>
          <pc:sldMk cId="2049895442" sldId="258"/>
        </pc:sldMkLst>
      </pc:sldChg>
      <pc:sldChg chg="addSp modSp add mod">
        <pc:chgData name="Toby Donaldson" userId="2e6e5431-bb17-4c41-9985-d39c50d83c73" providerId="ADAL" clId="{B9F33DEE-EC52-4B89-A8C8-427ED27EC638}" dt="2024-09-15T22:00:32.602" v="713" actId="14100"/>
        <pc:sldMkLst>
          <pc:docMk/>
          <pc:sldMk cId="3476620889" sldId="259"/>
        </pc:sldMkLst>
      </pc:sldChg>
      <pc:sldChg chg="addSp modSp add mod">
        <pc:chgData name="Toby Donaldson" userId="2e6e5431-bb17-4c41-9985-d39c50d83c73" providerId="ADAL" clId="{B9F33DEE-EC52-4B89-A8C8-427ED27EC638}" dt="2024-09-15T22:02:32.581" v="925" actId="14100"/>
        <pc:sldMkLst>
          <pc:docMk/>
          <pc:sldMk cId="1125239521" sldId="260"/>
        </pc:sldMkLst>
      </pc:sldChg>
      <pc:sldChg chg="addSp modSp add mod">
        <pc:chgData name="Toby Donaldson" userId="2e6e5431-bb17-4c41-9985-d39c50d83c73" providerId="ADAL" clId="{B9F33DEE-EC52-4B89-A8C8-427ED27EC638}" dt="2024-09-15T22:07:48.844" v="1338" actId="1076"/>
        <pc:sldMkLst>
          <pc:docMk/>
          <pc:sldMk cId="296669545" sldId="261"/>
        </pc:sldMkLst>
      </pc:sldChg>
      <pc:sldChg chg="addSp delSp modSp add mod ord">
        <pc:chgData name="Toby Donaldson" userId="2e6e5431-bb17-4c41-9985-d39c50d83c73" providerId="ADAL" clId="{B9F33DEE-EC52-4B89-A8C8-427ED27EC638}" dt="2024-09-15T22:41:28.803" v="3431" actId="11529"/>
        <pc:sldMkLst>
          <pc:docMk/>
          <pc:sldMk cId="1426591584" sldId="262"/>
        </pc:sldMkLst>
      </pc:sldChg>
      <pc:sldChg chg="new del">
        <pc:chgData name="Toby Donaldson" userId="2e6e5431-bb17-4c41-9985-d39c50d83c73" providerId="ADAL" clId="{B9F33DEE-EC52-4B89-A8C8-427ED27EC638}" dt="2024-09-15T22:17:03.135" v="1646" actId="2696"/>
        <pc:sldMkLst>
          <pc:docMk/>
          <pc:sldMk cId="1833114857" sldId="263"/>
        </pc:sldMkLst>
      </pc:sldChg>
      <pc:sldChg chg="addSp delSp modSp add mod">
        <pc:chgData name="Toby Donaldson" userId="2e6e5431-bb17-4c41-9985-d39c50d83c73" providerId="ADAL" clId="{B9F33DEE-EC52-4B89-A8C8-427ED27EC638}" dt="2024-09-16T01:09:14.647" v="4604" actId="1076"/>
        <pc:sldMkLst>
          <pc:docMk/>
          <pc:sldMk cId="3978292670" sldId="263"/>
        </pc:sldMkLst>
      </pc:sldChg>
      <pc:sldChg chg="addSp delSp modSp add mod">
        <pc:chgData name="Toby Donaldson" userId="2e6e5431-bb17-4c41-9985-d39c50d83c73" providerId="ADAL" clId="{B9F33DEE-EC52-4B89-A8C8-427ED27EC638}" dt="2024-09-15T22:41:51.323" v="3433" actId="14100"/>
        <pc:sldMkLst>
          <pc:docMk/>
          <pc:sldMk cId="2698651436" sldId="264"/>
        </pc:sldMkLst>
      </pc:sldChg>
      <pc:sldChg chg="addSp modSp add mod">
        <pc:chgData name="Toby Donaldson" userId="2e6e5431-bb17-4c41-9985-d39c50d83c73" providerId="ADAL" clId="{B9F33DEE-EC52-4B89-A8C8-427ED27EC638}" dt="2024-09-15T22:40:59.350" v="3430" actId="14100"/>
        <pc:sldMkLst>
          <pc:docMk/>
          <pc:sldMk cId="2133653738" sldId="265"/>
        </pc:sldMkLst>
      </pc:sldChg>
      <pc:sldChg chg="addSp delSp modSp add mod">
        <pc:chgData name="Toby Donaldson" userId="2e6e5431-bb17-4c41-9985-d39c50d83c73" providerId="ADAL" clId="{B9F33DEE-EC52-4B89-A8C8-427ED27EC638}" dt="2024-09-15T22:51:37.091" v="4288" actId="14100"/>
        <pc:sldMkLst>
          <pc:docMk/>
          <pc:sldMk cId="1883967527" sldId="266"/>
        </pc:sldMkLst>
      </pc:sldChg>
      <pc:sldChg chg="addSp delSp modSp add del mod">
        <pc:chgData name="Toby Donaldson" userId="2e6e5431-bb17-4c41-9985-d39c50d83c73" providerId="ADAL" clId="{B9F33DEE-EC52-4B89-A8C8-427ED27EC638}" dt="2024-09-15T22:51:55.978" v="4289" actId="2696"/>
        <pc:sldMkLst>
          <pc:docMk/>
          <pc:sldMk cId="3347679138" sldId="267"/>
        </pc:sldMkLst>
      </pc:sldChg>
      <pc:sldChg chg="addSp delSp modSp add del mod ord">
        <pc:chgData name="Toby Donaldson" userId="2e6e5431-bb17-4c41-9985-d39c50d83c73" providerId="ADAL" clId="{B9F33DEE-EC52-4B89-A8C8-427ED27EC638}" dt="2024-09-17T02:16:06.818" v="5809" actId="2696"/>
        <pc:sldMkLst>
          <pc:docMk/>
          <pc:sldMk cId="841092949" sldId="268"/>
        </pc:sldMkLst>
      </pc:sldChg>
      <pc:sldChg chg="addSp delSp modSp add mod">
        <pc:chgData name="Toby Donaldson" userId="2e6e5431-bb17-4c41-9985-d39c50d83c73" providerId="ADAL" clId="{B9F33DEE-EC52-4B89-A8C8-427ED27EC638}" dt="2024-09-17T02:16:47.222" v="5814" actId="20577"/>
        <pc:sldMkLst>
          <pc:docMk/>
          <pc:sldMk cId="2020498111" sldId="269"/>
        </pc:sldMkLst>
      </pc:sldChg>
      <pc:sldChg chg="add del">
        <pc:chgData name="Toby Donaldson" userId="2e6e5431-bb17-4c41-9985-d39c50d83c73" providerId="ADAL" clId="{B9F33DEE-EC52-4B89-A8C8-427ED27EC638}" dt="2024-09-15T22:47:55.688" v="3932" actId="2696"/>
        <pc:sldMkLst>
          <pc:docMk/>
          <pc:sldMk cId="2480493556" sldId="269"/>
        </pc:sldMkLst>
      </pc:sldChg>
      <pc:sldChg chg="delSp modSp add mod">
        <pc:chgData name="Toby Donaldson" userId="2e6e5431-bb17-4c41-9985-d39c50d83c73" providerId="ADAL" clId="{B9F33DEE-EC52-4B89-A8C8-427ED27EC638}" dt="2024-09-17T02:16:24.682" v="5813" actId="20577"/>
        <pc:sldMkLst>
          <pc:docMk/>
          <pc:sldMk cId="3856894038" sldId="270"/>
        </pc:sldMkLst>
      </pc:sldChg>
      <pc:sldChg chg="add del">
        <pc:chgData name="Toby Donaldson" userId="2e6e5431-bb17-4c41-9985-d39c50d83c73" providerId="ADAL" clId="{B9F33DEE-EC52-4B89-A8C8-427ED27EC638}" dt="2024-09-15T22:47:53.471" v="3931" actId="2696"/>
        <pc:sldMkLst>
          <pc:docMk/>
          <pc:sldMk cId="4106445714" sldId="270"/>
        </pc:sldMkLst>
      </pc:sldChg>
      <pc:sldChg chg="addSp modSp mod">
        <pc:chgData name="Toby Donaldson" userId="2e6e5431-bb17-4c41-9985-d39c50d83c73" providerId="ADAL" clId="{B9F33DEE-EC52-4B89-A8C8-427ED27EC638}" dt="2024-09-17T21:17:50.006" v="6539" actId="1076"/>
        <pc:sldMkLst>
          <pc:docMk/>
          <pc:sldMk cId="624584149" sldId="271"/>
        </pc:sldMkLst>
      </pc:sldChg>
      <pc:sldChg chg="addSp delSp modSp new mod">
        <pc:chgData name="Toby Donaldson" userId="2e6e5431-bb17-4c41-9985-d39c50d83c73" providerId="ADAL" clId="{B9F33DEE-EC52-4B89-A8C8-427ED27EC638}" dt="2024-09-17T01:50:42.690" v="4631" actId="1076"/>
        <pc:sldMkLst>
          <pc:docMk/>
          <pc:sldMk cId="972997824" sldId="278"/>
        </pc:sldMkLst>
      </pc:sldChg>
      <pc:sldChg chg="addSp delSp modSp new mod">
        <pc:chgData name="Toby Donaldson" userId="2e6e5431-bb17-4c41-9985-d39c50d83c73" providerId="ADAL" clId="{B9F33DEE-EC52-4B89-A8C8-427ED27EC638}" dt="2024-09-17T02:03:24.349" v="5484" actId="21"/>
        <pc:sldMkLst>
          <pc:docMk/>
          <pc:sldMk cId="3144938788" sldId="279"/>
        </pc:sldMkLst>
      </pc:sldChg>
      <pc:sldChg chg="delSp modSp add mod ord">
        <pc:chgData name="Toby Donaldson" userId="2e6e5431-bb17-4c41-9985-d39c50d83c73" providerId="ADAL" clId="{B9F33DEE-EC52-4B89-A8C8-427ED27EC638}" dt="2024-09-17T02:02:43.379" v="5477"/>
        <pc:sldMkLst>
          <pc:docMk/>
          <pc:sldMk cId="1423446375" sldId="280"/>
        </pc:sldMkLst>
      </pc:sldChg>
      <pc:sldChg chg="delSp modSp add mod ord">
        <pc:chgData name="Toby Donaldson" userId="2e6e5431-bb17-4c41-9985-d39c50d83c73" providerId="ADAL" clId="{B9F33DEE-EC52-4B89-A8C8-427ED27EC638}" dt="2024-09-17T02:03:02.981" v="5482" actId="21"/>
        <pc:sldMkLst>
          <pc:docMk/>
          <pc:sldMk cId="4150615350" sldId="281"/>
        </pc:sldMkLst>
      </pc:sldChg>
      <pc:sldChg chg="delSp modSp add mod">
        <pc:chgData name="Toby Donaldson" userId="2e6e5431-bb17-4c41-9985-d39c50d83c73" providerId="ADAL" clId="{B9F33DEE-EC52-4B89-A8C8-427ED27EC638}" dt="2024-09-17T02:06:25.327" v="5509" actId="20577"/>
        <pc:sldMkLst>
          <pc:docMk/>
          <pc:sldMk cId="3864837313" sldId="282"/>
        </pc:sldMkLst>
      </pc:sldChg>
      <pc:sldChg chg="addSp delSp modSp add mod ord">
        <pc:chgData name="Toby Donaldson" userId="2e6e5431-bb17-4c41-9985-d39c50d83c73" providerId="ADAL" clId="{B9F33DEE-EC52-4B89-A8C8-427ED27EC638}" dt="2024-09-17T02:20:02.705" v="5918"/>
        <pc:sldMkLst>
          <pc:docMk/>
          <pc:sldMk cId="976387272" sldId="283"/>
        </pc:sldMkLst>
      </pc:sldChg>
      <pc:sldChg chg="add">
        <pc:chgData name="Toby Donaldson" userId="2e6e5431-bb17-4c41-9985-d39c50d83c73" providerId="ADAL" clId="{B9F33DEE-EC52-4B89-A8C8-427ED27EC638}" dt="2024-09-17T02:05:55.468" v="5502" actId="2890"/>
        <pc:sldMkLst>
          <pc:docMk/>
          <pc:sldMk cId="899495814" sldId="284"/>
        </pc:sldMkLst>
      </pc:sldChg>
      <pc:sldChg chg="delSp add mod">
        <pc:chgData name="Toby Donaldson" userId="2e6e5431-bb17-4c41-9985-d39c50d83c73" providerId="ADAL" clId="{B9F33DEE-EC52-4B89-A8C8-427ED27EC638}" dt="2024-09-17T02:17:36.195" v="5818" actId="21"/>
        <pc:sldMkLst>
          <pc:docMk/>
          <pc:sldMk cId="3461707693" sldId="285"/>
        </pc:sldMkLst>
      </pc:sldChg>
      <pc:sldChg chg="add">
        <pc:chgData name="Toby Donaldson" userId="2e6e5431-bb17-4c41-9985-d39c50d83c73" providerId="ADAL" clId="{B9F33DEE-EC52-4B89-A8C8-427ED27EC638}" dt="2024-09-17T02:17:41.975" v="5821" actId="2890"/>
        <pc:sldMkLst>
          <pc:docMk/>
          <pc:sldMk cId="3414341889" sldId="286"/>
        </pc:sldMkLst>
      </pc:sldChg>
      <pc:sldChg chg="addSp delSp modSp add mod">
        <pc:chgData name="Toby Donaldson" userId="2e6e5431-bb17-4c41-9985-d39c50d83c73" providerId="ADAL" clId="{B9F33DEE-EC52-4B89-A8C8-427ED27EC638}" dt="2024-09-17T02:25:01.830" v="6145" actId="20577"/>
        <pc:sldMkLst>
          <pc:docMk/>
          <pc:sldMk cId="2835686456" sldId="287"/>
        </pc:sldMkLst>
      </pc:sldChg>
      <pc:sldChg chg="addSp modSp add mod">
        <pc:chgData name="Toby Donaldson" userId="2e6e5431-bb17-4c41-9985-d39c50d83c73" providerId="ADAL" clId="{B9F33DEE-EC52-4B89-A8C8-427ED27EC638}" dt="2024-09-17T02:24:56.915" v="6144" actId="20577"/>
        <pc:sldMkLst>
          <pc:docMk/>
          <pc:sldMk cId="3265458198" sldId="288"/>
        </pc:sldMkLst>
      </pc:sldChg>
      <pc:sldChg chg="addSp delSp modSp add mod">
        <pc:chgData name="Toby Donaldson" userId="2e6e5431-bb17-4c41-9985-d39c50d83c73" providerId="ADAL" clId="{B9F33DEE-EC52-4B89-A8C8-427ED27EC638}" dt="2024-09-17T02:26:42.147" v="6226" actId="21"/>
        <pc:sldMkLst>
          <pc:docMk/>
          <pc:sldMk cId="4208034066" sldId="289"/>
        </pc:sldMkLst>
      </pc:sldChg>
      <pc:sldChg chg="modSp add mod">
        <pc:chgData name="Toby Donaldson" userId="2e6e5431-bb17-4c41-9985-d39c50d83c73" providerId="ADAL" clId="{B9F33DEE-EC52-4B89-A8C8-427ED27EC638}" dt="2024-09-17T02:30:41.654" v="6407" actId="20577"/>
        <pc:sldMkLst>
          <pc:docMk/>
          <pc:sldMk cId="3579788506" sldId="290"/>
        </pc:sldMkLst>
      </pc:sldChg>
      <pc:sldChg chg="addSp delSp modSp add del mod">
        <pc:chgData name="Toby Donaldson" userId="2e6e5431-bb17-4c41-9985-d39c50d83c73" providerId="ADAL" clId="{B9F33DEE-EC52-4B89-A8C8-427ED27EC638}" dt="2024-09-17T21:23:28.850" v="6687" actId="2696"/>
        <pc:sldMkLst>
          <pc:docMk/>
          <pc:sldMk cId="4169099289" sldId="291"/>
        </pc:sldMkLst>
      </pc:sldChg>
      <pc:sldChg chg="addSp modSp add mod ord">
        <pc:chgData name="Toby Donaldson" userId="2e6e5431-bb17-4c41-9985-d39c50d83c73" providerId="ADAL" clId="{B9F33DEE-EC52-4B89-A8C8-427ED27EC638}" dt="2024-09-17T21:23:22.208" v="6686"/>
        <pc:sldMkLst>
          <pc:docMk/>
          <pc:sldMk cId="3287135454" sldId="292"/>
        </pc:sldMkLst>
      </pc:sldChg>
      <pc:sldChg chg="addSp modSp add mod">
        <pc:chgData name="Toby Donaldson" userId="2e6e5431-bb17-4c41-9985-d39c50d83c73" providerId="ADAL" clId="{B9F33DEE-EC52-4B89-A8C8-427ED27EC638}" dt="2024-09-17T21:29:04.763" v="6781" actId="20577"/>
        <pc:sldMkLst>
          <pc:docMk/>
          <pc:sldMk cId="3231735434" sldId="293"/>
        </pc:sldMkLst>
      </pc:sldChg>
      <pc:sldChg chg="add del">
        <pc:chgData name="Toby Donaldson" userId="2e6e5431-bb17-4c41-9985-d39c50d83c73" providerId="ADAL" clId="{B9F33DEE-EC52-4B89-A8C8-427ED27EC638}" dt="2024-09-17T21:29:28.581" v="6782" actId="2696"/>
        <pc:sldMkLst>
          <pc:docMk/>
          <pc:sldMk cId="54012789" sldId="294"/>
        </pc:sldMkLst>
      </pc:sldChg>
      <pc:sldChg chg="delSp modSp add mod">
        <pc:chgData name="Toby Donaldson" userId="2e6e5431-bb17-4c41-9985-d39c50d83c73" providerId="ADAL" clId="{B9F33DEE-EC52-4B89-A8C8-427ED27EC638}" dt="2024-09-17T21:29:57.819" v="6787" actId="1076"/>
        <pc:sldMkLst>
          <pc:docMk/>
          <pc:sldMk cId="2312098604" sldId="294"/>
        </pc:sldMkLst>
      </pc:sldChg>
      <pc:sldChg chg="addSp delSp modSp add mod">
        <pc:chgData name="Toby Donaldson" userId="2e6e5431-bb17-4c41-9985-d39c50d83c73" providerId="ADAL" clId="{B9F33DEE-EC52-4B89-A8C8-427ED27EC638}" dt="2024-09-17T21:31:51.081" v="6879" actId="5793"/>
        <pc:sldMkLst>
          <pc:docMk/>
          <pc:sldMk cId="1198357223" sldId="295"/>
        </pc:sldMkLst>
      </pc:sldChg>
      <pc:sldChg chg="addSp modSp add mod ord">
        <pc:chgData name="Toby Donaldson" userId="2e6e5431-bb17-4c41-9985-d39c50d83c73" providerId="ADAL" clId="{B9F33DEE-EC52-4B89-A8C8-427ED27EC638}" dt="2024-09-17T21:35:46.430" v="7084" actId="113"/>
        <pc:sldMkLst>
          <pc:docMk/>
          <pc:sldMk cId="1989001679" sldId="296"/>
        </pc:sldMkLst>
      </pc:sldChg>
      <pc:sldChg chg="add del">
        <pc:chgData name="Toby Donaldson" userId="2e6e5431-bb17-4c41-9985-d39c50d83c73" providerId="ADAL" clId="{B9F33DEE-EC52-4B89-A8C8-427ED27EC638}" dt="2024-09-17T21:35:36.121" v="7083" actId="2696"/>
        <pc:sldMkLst>
          <pc:docMk/>
          <pc:sldMk cId="3354484187" sldId="298"/>
        </pc:sldMkLst>
      </pc:sldChg>
      <pc:sldChg chg="delSp modSp add mod">
        <pc:chgData name="Toby Donaldson" userId="2e6e5431-bb17-4c41-9985-d39c50d83c73" providerId="ADAL" clId="{B9F33DEE-EC52-4B89-A8C8-427ED27EC638}" dt="2024-09-17T21:36:47.188" v="7109" actId="21"/>
        <pc:sldMkLst>
          <pc:docMk/>
          <pc:sldMk cId="3629807992" sldId="298"/>
        </pc:sldMkLst>
      </pc:sldChg>
      <pc:sldChg chg="addSp delSp modSp add mod">
        <pc:chgData name="Toby Donaldson" userId="2e6e5431-bb17-4c41-9985-d39c50d83c73" providerId="ADAL" clId="{B9F33DEE-EC52-4B89-A8C8-427ED27EC638}" dt="2024-09-19T01:04:45.862" v="9058" actId="21"/>
        <pc:sldMkLst>
          <pc:docMk/>
          <pc:sldMk cId="302167807" sldId="299"/>
        </pc:sldMkLst>
      </pc:sldChg>
      <pc:sldChg chg="addSp delSp modSp add mod">
        <pc:chgData name="Toby Donaldson" userId="2e6e5431-bb17-4c41-9985-d39c50d83c73" providerId="ADAL" clId="{B9F33DEE-EC52-4B89-A8C8-427ED27EC638}" dt="2024-09-17T21:44:42.309" v="7359" actId="14100"/>
        <pc:sldMkLst>
          <pc:docMk/>
          <pc:sldMk cId="2498533820" sldId="300"/>
        </pc:sldMkLst>
      </pc:sldChg>
      <pc:sldChg chg="addSp delSp modSp add mod">
        <pc:chgData name="Toby Donaldson" userId="2e6e5431-bb17-4c41-9985-d39c50d83c73" providerId="ADAL" clId="{B9F33DEE-EC52-4B89-A8C8-427ED27EC638}" dt="2024-09-17T21:46:32.917" v="7462" actId="1076"/>
        <pc:sldMkLst>
          <pc:docMk/>
          <pc:sldMk cId="3751592408" sldId="301"/>
        </pc:sldMkLst>
      </pc:sldChg>
      <pc:sldChg chg="addSp delSp modSp add mod">
        <pc:chgData name="Toby Donaldson" userId="2e6e5431-bb17-4c41-9985-d39c50d83c73" providerId="ADAL" clId="{B9F33DEE-EC52-4B89-A8C8-427ED27EC638}" dt="2024-09-17T21:47:23.930" v="7515" actId="20577"/>
        <pc:sldMkLst>
          <pc:docMk/>
          <pc:sldMk cId="1018217066" sldId="302"/>
        </pc:sldMkLst>
      </pc:sldChg>
      <pc:sldChg chg="new del">
        <pc:chgData name="Toby Donaldson" userId="2e6e5431-bb17-4c41-9985-d39c50d83c73" providerId="ADAL" clId="{B9F33DEE-EC52-4B89-A8C8-427ED27EC638}" dt="2024-09-17T21:47:37.997" v="7518" actId="2696"/>
        <pc:sldMkLst>
          <pc:docMk/>
          <pc:sldMk cId="540502936" sldId="303"/>
        </pc:sldMkLst>
      </pc:sldChg>
      <pc:sldChg chg="addSp delSp modSp add mod">
        <pc:chgData name="Toby Donaldson" userId="2e6e5431-bb17-4c41-9985-d39c50d83c73" providerId="ADAL" clId="{B9F33DEE-EC52-4B89-A8C8-427ED27EC638}" dt="2024-09-17T21:54:02.901" v="7822" actId="14100"/>
        <pc:sldMkLst>
          <pc:docMk/>
          <pc:sldMk cId="3762144442" sldId="304"/>
        </pc:sldMkLst>
      </pc:sldChg>
      <pc:sldChg chg="addSp modSp add mod">
        <pc:chgData name="Toby Donaldson" userId="2e6e5431-bb17-4c41-9985-d39c50d83c73" providerId="ADAL" clId="{B9F33DEE-EC52-4B89-A8C8-427ED27EC638}" dt="2024-09-17T21:57:10.525" v="7910" actId="14100"/>
        <pc:sldMkLst>
          <pc:docMk/>
          <pc:sldMk cId="3098928990" sldId="305"/>
        </pc:sldMkLst>
      </pc:sldChg>
      <pc:sldChg chg="addSp modSp add mod">
        <pc:chgData name="Toby Donaldson" userId="2e6e5431-bb17-4c41-9985-d39c50d83c73" providerId="ADAL" clId="{B9F33DEE-EC52-4B89-A8C8-427ED27EC638}" dt="2024-09-17T21:59:41.810" v="7990" actId="14100"/>
        <pc:sldMkLst>
          <pc:docMk/>
          <pc:sldMk cId="2186739661" sldId="306"/>
        </pc:sldMkLst>
      </pc:sldChg>
      <pc:sldChg chg="addSp delSp modSp add mod">
        <pc:chgData name="Toby Donaldson" userId="2e6e5431-bb17-4c41-9985-d39c50d83c73" providerId="ADAL" clId="{B9F33DEE-EC52-4B89-A8C8-427ED27EC638}" dt="2024-09-19T00:45:51.630" v="8908" actId="21"/>
        <pc:sldMkLst>
          <pc:docMk/>
          <pc:sldMk cId="711128939" sldId="307"/>
        </pc:sldMkLst>
      </pc:sldChg>
      <pc:sldChg chg="delSp modSp add del mod">
        <pc:chgData name="Toby Donaldson" userId="2e6e5431-bb17-4c41-9985-d39c50d83c73" providerId="ADAL" clId="{B9F33DEE-EC52-4B89-A8C8-427ED27EC638}" dt="2024-09-17T22:00:08.913" v="7991" actId="2696"/>
        <pc:sldMkLst>
          <pc:docMk/>
          <pc:sldMk cId="3769582309" sldId="307"/>
        </pc:sldMkLst>
      </pc:sldChg>
      <pc:sldChg chg="delSp modSp add mod">
        <pc:chgData name="Toby Donaldson" userId="2e6e5431-bb17-4c41-9985-d39c50d83c73" providerId="ADAL" clId="{B9F33DEE-EC52-4B89-A8C8-427ED27EC638}" dt="2024-09-17T22:05:14.112" v="8310" actId="21"/>
        <pc:sldMkLst>
          <pc:docMk/>
          <pc:sldMk cId="3381048815" sldId="308"/>
        </pc:sldMkLst>
      </pc:sldChg>
      <pc:sldChg chg="addSp delSp modSp add del mod">
        <pc:chgData name="Toby Donaldson" userId="2e6e5431-bb17-4c41-9985-d39c50d83c73" providerId="ADAL" clId="{B9F33DEE-EC52-4B89-A8C8-427ED27EC638}" dt="2024-09-17T22:12:09.864" v="8435" actId="2696"/>
        <pc:sldMkLst>
          <pc:docMk/>
          <pc:sldMk cId="2690710224" sldId="309"/>
        </pc:sldMkLst>
      </pc:sldChg>
      <pc:sldChg chg="addSp delSp modSp add mod">
        <pc:chgData name="Toby Donaldson" userId="2e6e5431-bb17-4c41-9985-d39c50d83c73" providerId="ADAL" clId="{B9F33DEE-EC52-4B89-A8C8-427ED27EC638}" dt="2024-09-19T00:45:39.093" v="8907" actId="21"/>
        <pc:sldMkLst>
          <pc:docMk/>
          <pc:sldMk cId="2722314743" sldId="310"/>
        </pc:sldMkLst>
      </pc:sldChg>
      <pc:sldChg chg="addSp delSp modSp add mod ord">
        <pc:chgData name="Toby Donaldson" userId="2e6e5431-bb17-4c41-9985-d39c50d83c73" providerId="ADAL" clId="{B9F33DEE-EC52-4B89-A8C8-427ED27EC638}" dt="2024-09-17T22:17:01.881" v="8681" actId="20577"/>
        <pc:sldMkLst>
          <pc:docMk/>
          <pc:sldMk cId="1234247253" sldId="311"/>
        </pc:sldMkLst>
      </pc:sldChg>
      <pc:sldChg chg="addSp modSp add mod">
        <pc:chgData name="Toby Donaldson" userId="2e6e5431-bb17-4c41-9985-d39c50d83c73" providerId="ADAL" clId="{B9F33DEE-EC52-4B89-A8C8-427ED27EC638}" dt="2024-09-17T22:16:56.570" v="8678" actId="20577"/>
        <pc:sldMkLst>
          <pc:docMk/>
          <pc:sldMk cId="2540764007" sldId="312"/>
        </pc:sldMkLst>
      </pc:sldChg>
      <pc:sldChg chg="addSp delSp modSp add del mod">
        <pc:chgData name="Toby Donaldson" userId="2e6e5431-bb17-4c41-9985-d39c50d83c73" providerId="ADAL" clId="{B9F33DEE-EC52-4B89-A8C8-427ED27EC638}" dt="2024-09-17T22:25:21.774" v="8894" actId="2696"/>
        <pc:sldMkLst>
          <pc:docMk/>
          <pc:sldMk cId="2281268154" sldId="313"/>
        </pc:sldMkLst>
      </pc:sldChg>
      <pc:sldChg chg="add">
        <pc:chgData name="Toby Donaldson" userId="2e6e5431-bb17-4c41-9985-d39c50d83c73" providerId="ADAL" clId="{B9F33DEE-EC52-4B89-A8C8-427ED27EC638}" dt="2024-09-17T22:19:28.230" v="8853" actId="2890"/>
        <pc:sldMkLst>
          <pc:docMk/>
          <pc:sldMk cId="280561526" sldId="314"/>
        </pc:sldMkLst>
      </pc:sldChg>
      <pc:sldChg chg="addSp delSp modSp add mod">
        <pc:chgData name="Toby Donaldson" userId="2e6e5431-bb17-4c41-9985-d39c50d83c73" providerId="ADAL" clId="{B9F33DEE-EC52-4B89-A8C8-427ED27EC638}" dt="2024-09-17T22:23:14.150" v="8893" actId="1076"/>
        <pc:sldMkLst>
          <pc:docMk/>
          <pc:sldMk cId="988044877" sldId="315"/>
        </pc:sldMkLst>
      </pc:sldChg>
      <pc:sldChg chg="addSp delSp modSp add mod">
        <pc:chgData name="Toby Donaldson" userId="2e6e5431-bb17-4c41-9985-d39c50d83c73" providerId="ADAL" clId="{B9F33DEE-EC52-4B89-A8C8-427ED27EC638}" dt="2024-09-19T00:59:35.686" v="9057" actId="11529"/>
        <pc:sldMkLst>
          <pc:docMk/>
          <pc:sldMk cId="2722267496" sldId="321"/>
        </pc:sldMkLst>
      </pc:sldChg>
    </pc:docChg>
  </pc:docChgLst>
  <pc:docChgLst>
    <pc:chgData name="Toby Donaldson" userId="2e6e5431-bb17-4c41-9985-d39c50d83c73" providerId="ADAL" clId="{975CFA14-5254-4277-99EF-9320E70D3DD9}"/>
    <pc:docChg chg="undo custSel addSld modSld sldOrd addSection modSection">
      <pc:chgData name="Toby Donaldson" userId="2e6e5431-bb17-4c41-9985-d39c50d83c73" providerId="ADAL" clId="{975CFA14-5254-4277-99EF-9320E70D3DD9}" dt="2024-10-09T21:44:57.511" v="362"/>
      <pc:docMkLst>
        <pc:docMk/>
      </pc:docMkLst>
      <pc:sldChg chg="modSp mod">
        <pc:chgData name="Toby Donaldson" userId="2e6e5431-bb17-4c41-9985-d39c50d83c73" providerId="ADAL" clId="{975CFA14-5254-4277-99EF-9320E70D3DD9}" dt="2024-10-07T20:30:07.827" v="35" actId="20577"/>
        <pc:sldMkLst>
          <pc:docMk/>
          <pc:sldMk cId="3982967344" sldId="314"/>
        </pc:sldMkLst>
      </pc:sldChg>
      <pc:sldChg chg="modSp mod">
        <pc:chgData name="Toby Donaldson" userId="2e6e5431-bb17-4c41-9985-d39c50d83c73" providerId="ADAL" clId="{975CFA14-5254-4277-99EF-9320E70D3DD9}" dt="2024-10-07T20:30:02.539" v="34" actId="20577"/>
        <pc:sldMkLst>
          <pc:docMk/>
          <pc:sldMk cId="2206724113" sldId="315"/>
        </pc:sldMkLst>
      </pc:sldChg>
      <pc:sldChg chg="modSp mod">
        <pc:chgData name="Toby Donaldson" userId="2e6e5431-bb17-4c41-9985-d39c50d83c73" providerId="ADAL" clId="{975CFA14-5254-4277-99EF-9320E70D3DD9}" dt="2024-10-07T20:30:15.929" v="37" actId="1076"/>
        <pc:sldMkLst>
          <pc:docMk/>
          <pc:sldMk cId="4046174309" sldId="316"/>
        </pc:sldMkLst>
      </pc:sldChg>
      <pc:sldChg chg="modSp mod">
        <pc:chgData name="Toby Donaldson" userId="2e6e5431-bb17-4c41-9985-d39c50d83c73" providerId="ADAL" clId="{975CFA14-5254-4277-99EF-9320E70D3DD9}" dt="2024-10-07T20:31:42.015" v="44" actId="2711"/>
        <pc:sldMkLst>
          <pc:docMk/>
          <pc:sldMk cId="2317714996" sldId="317"/>
        </pc:sldMkLst>
      </pc:sldChg>
      <pc:sldChg chg="addSp">
        <pc:chgData name="Toby Donaldson" userId="2e6e5431-bb17-4c41-9985-d39c50d83c73" providerId="ADAL" clId="{975CFA14-5254-4277-99EF-9320E70D3DD9}" dt="2024-10-07T23:15:45.842" v="359"/>
        <pc:sldMkLst>
          <pc:docMk/>
          <pc:sldMk cId="1531055308" sldId="318"/>
        </pc:sldMkLst>
      </pc:sldChg>
      <pc:sldChg chg="addSp">
        <pc:chgData name="Toby Donaldson" userId="2e6e5431-bb17-4c41-9985-d39c50d83c73" providerId="ADAL" clId="{975CFA14-5254-4277-99EF-9320E70D3DD9}" dt="2024-10-07T23:15:45.842" v="359"/>
        <pc:sldMkLst>
          <pc:docMk/>
          <pc:sldMk cId="4273788612" sldId="319"/>
        </pc:sldMkLst>
      </pc:sldChg>
      <pc:sldChg chg="addSp modSp mod">
        <pc:chgData name="Toby Donaldson" userId="2e6e5431-bb17-4c41-9985-d39c50d83c73" providerId="ADAL" clId="{975CFA14-5254-4277-99EF-9320E70D3DD9}" dt="2024-10-07T23:15:45.842" v="359"/>
        <pc:sldMkLst>
          <pc:docMk/>
          <pc:sldMk cId="2942349654" sldId="320"/>
        </pc:sldMkLst>
      </pc:sldChg>
      <pc:sldChg chg="addSp">
        <pc:chgData name="Toby Donaldson" userId="2e6e5431-bb17-4c41-9985-d39c50d83c73" providerId="ADAL" clId="{975CFA14-5254-4277-99EF-9320E70D3DD9}" dt="2024-10-07T23:15:45.842" v="359"/>
        <pc:sldMkLst>
          <pc:docMk/>
          <pc:sldMk cId="3803866199" sldId="321"/>
        </pc:sldMkLst>
      </pc:sldChg>
      <pc:sldChg chg="addSp">
        <pc:chgData name="Toby Donaldson" userId="2e6e5431-bb17-4c41-9985-d39c50d83c73" providerId="ADAL" clId="{975CFA14-5254-4277-99EF-9320E70D3DD9}" dt="2024-10-07T23:15:45.842" v="359"/>
        <pc:sldMkLst>
          <pc:docMk/>
          <pc:sldMk cId="3735376480" sldId="322"/>
        </pc:sldMkLst>
      </pc:sldChg>
      <pc:sldChg chg="addSp">
        <pc:chgData name="Toby Donaldson" userId="2e6e5431-bb17-4c41-9985-d39c50d83c73" providerId="ADAL" clId="{975CFA14-5254-4277-99EF-9320E70D3DD9}" dt="2024-10-07T23:15:45.842" v="359"/>
        <pc:sldMkLst>
          <pc:docMk/>
          <pc:sldMk cId="2878214079" sldId="323"/>
        </pc:sldMkLst>
      </pc:sldChg>
      <pc:sldChg chg="addSp modSp mod">
        <pc:chgData name="Toby Donaldson" userId="2e6e5431-bb17-4c41-9985-d39c50d83c73" providerId="ADAL" clId="{975CFA14-5254-4277-99EF-9320E70D3DD9}" dt="2024-10-07T23:15:45.842" v="359"/>
        <pc:sldMkLst>
          <pc:docMk/>
          <pc:sldMk cId="3212215102" sldId="324"/>
        </pc:sldMkLst>
      </pc:sldChg>
      <pc:sldChg chg="addSp">
        <pc:chgData name="Toby Donaldson" userId="2e6e5431-bb17-4c41-9985-d39c50d83c73" providerId="ADAL" clId="{975CFA14-5254-4277-99EF-9320E70D3DD9}" dt="2024-10-07T23:15:45.842" v="359"/>
        <pc:sldMkLst>
          <pc:docMk/>
          <pc:sldMk cId="3902963989" sldId="325"/>
        </pc:sldMkLst>
      </pc:sldChg>
      <pc:sldChg chg="addSp">
        <pc:chgData name="Toby Donaldson" userId="2e6e5431-bb17-4c41-9985-d39c50d83c73" providerId="ADAL" clId="{975CFA14-5254-4277-99EF-9320E70D3DD9}" dt="2024-10-07T23:15:45.842" v="359"/>
        <pc:sldMkLst>
          <pc:docMk/>
          <pc:sldMk cId="3995934686" sldId="326"/>
        </pc:sldMkLst>
      </pc:sldChg>
      <pc:sldChg chg="addSp">
        <pc:chgData name="Toby Donaldson" userId="2e6e5431-bb17-4c41-9985-d39c50d83c73" providerId="ADAL" clId="{975CFA14-5254-4277-99EF-9320E70D3DD9}" dt="2024-10-07T23:15:45.842" v="359"/>
        <pc:sldMkLst>
          <pc:docMk/>
          <pc:sldMk cId="3331836019" sldId="327"/>
        </pc:sldMkLst>
      </pc:sldChg>
      <pc:sldChg chg="addSp">
        <pc:chgData name="Toby Donaldson" userId="2e6e5431-bb17-4c41-9985-d39c50d83c73" providerId="ADAL" clId="{975CFA14-5254-4277-99EF-9320E70D3DD9}" dt="2024-10-07T23:15:45.842" v="359"/>
        <pc:sldMkLst>
          <pc:docMk/>
          <pc:sldMk cId="3488065849" sldId="328"/>
        </pc:sldMkLst>
      </pc:sldChg>
      <pc:sldChg chg="addSp modSp mod">
        <pc:chgData name="Toby Donaldson" userId="2e6e5431-bb17-4c41-9985-d39c50d83c73" providerId="ADAL" clId="{975CFA14-5254-4277-99EF-9320E70D3DD9}" dt="2024-10-07T23:15:45.842" v="359"/>
        <pc:sldMkLst>
          <pc:docMk/>
          <pc:sldMk cId="2059733870" sldId="329"/>
        </pc:sldMkLst>
      </pc:sldChg>
      <pc:sldChg chg="addSp modSp mod">
        <pc:chgData name="Toby Donaldson" userId="2e6e5431-bb17-4c41-9985-d39c50d83c73" providerId="ADAL" clId="{975CFA14-5254-4277-99EF-9320E70D3DD9}" dt="2024-10-07T23:15:45.842" v="359"/>
        <pc:sldMkLst>
          <pc:docMk/>
          <pc:sldMk cId="3107842778" sldId="331"/>
        </pc:sldMkLst>
      </pc:sldChg>
      <pc:sldChg chg="delSp mod">
        <pc:chgData name="Toby Donaldson" userId="2e6e5431-bb17-4c41-9985-d39c50d83c73" providerId="ADAL" clId="{975CFA14-5254-4277-99EF-9320E70D3DD9}" dt="2024-10-07T20:45:56.857" v="225" actId="21"/>
        <pc:sldMkLst>
          <pc:docMk/>
          <pc:sldMk cId="825497567" sldId="332"/>
        </pc:sldMkLst>
      </pc:sldChg>
      <pc:sldChg chg="addSp">
        <pc:chgData name="Toby Donaldson" userId="2e6e5431-bb17-4c41-9985-d39c50d83c73" providerId="ADAL" clId="{975CFA14-5254-4277-99EF-9320E70D3DD9}" dt="2024-10-07T23:15:45.842" v="359"/>
        <pc:sldMkLst>
          <pc:docMk/>
          <pc:sldMk cId="4071468877" sldId="333"/>
        </pc:sldMkLst>
      </pc:sldChg>
      <pc:sldChg chg="addSp modSp mod">
        <pc:chgData name="Toby Donaldson" userId="2e6e5431-bb17-4c41-9985-d39c50d83c73" providerId="ADAL" clId="{975CFA14-5254-4277-99EF-9320E70D3DD9}" dt="2024-10-07T23:15:45.842" v="359"/>
        <pc:sldMkLst>
          <pc:docMk/>
          <pc:sldMk cId="3885508006" sldId="334"/>
        </pc:sldMkLst>
      </pc:sldChg>
      <pc:sldChg chg="addSp modSp mod">
        <pc:chgData name="Toby Donaldson" userId="2e6e5431-bb17-4c41-9985-d39c50d83c73" providerId="ADAL" clId="{975CFA14-5254-4277-99EF-9320E70D3DD9}" dt="2024-10-07T23:15:45.842" v="359"/>
        <pc:sldMkLst>
          <pc:docMk/>
          <pc:sldMk cId="1720491985" sldId="335"/>
        </pc:sldMkLst>
      </pc:sldChg>
      <pc:sldChg chg="addSp modSp mod">
        <pc:chgData name="Toby Donaldson" userId="2e6e5431-bb17-4c41-9985-d39c50d83c73" providerId="ADAL" clId="{975CFA14-5254-4277-99EF-9320E70D3DD9}" dt="2024-10-07T23:15:45.842" v="359"/>
        <pc:sldMkLst>
          <pc:docMk/>
          <pc:sldMk cId="1702262640" sldId="336"/>
        </pc:sldMkLst>
      </pc:sldChg>
      <pc:sldChg chg="modSp mod">
        <pc:chgData name="Toby Donaldson" userId="2e6e5431-bb17-4c41-9985-d39c50d83c73" providerId="ADAL" clId="{975CFA14-5254-4277-99EF-9320E70D3DD9}" dt="2024-10-07T20:49:31.728" v="250" actId="20577"/>
        <pc:sldMkLst>
          <pc:docMk/>
          <pc:sldMk cId="1996348735" sldId="337"/>
        </pc:sldMkLst>
      </pc:sldChg>
      <pc:sldChg chg="modSp mod">
        <pc:chgData name="Toby Donaldson" userId="2e6e5431-bb17-4c41-9985-d39c50d83c73" providerId="ADAL" clId="{975CFA14-5254-4277-99EF-9320E70D3DD9}" dt="2024-10-07T20:49:37.727" v="252" actId="20577"/>
        <pc:sldMkLst>
          <pc:docMk/>
          <pc:sldMk cId="2623435609" sldId="338"/>
        </pc:sldMkLst>
      </pc:sldChg>
      <pc:sldChg chg="modSp mod">
        <pc:chgData name="Toby Donaldson" userId="2e6e5431-bb17-4c41-9985-d39c50d83c73" providerId="ADAL" clId="{975CFA14-5254-4277-99EF-9320E70D3DD9}" dt="2024-10-07T20:49:43.730" v="254" actId="20577"/>
        <pc:sldMkLst>
          <pc:docMk/>
          <pc:sldMk cId="1038925990" sldId="339"/>
        </pc:sldMkLst>
      </pc:sldChg>
      <pc:sldChg chg="modSp mod">
        <pc:chgData name="Toby Donaldson" userId="2e6e5431-bb17-4c41-9985-d39c50d83c73" providerId="ADAL" clId="{975CFA14-5254-4277-99EF-9320E70D3DD9}" dt="2024-10-07T20:49:13.147" v="246" actId="20577"/>
        <pc:sldMkLst>
          <pc:docMk/>
          <pc:sldMk cId="2898579699" sldId="340"/>
        </pc:sldMkLst>
      </pc:sldChg>
      <pc:sldChg chg="addSp modSp mod">
        <pc:chgData name="Toby Donaldson" userId="2e6e5431-bb17-4c41-9985-d39c50d83c73" providerId="ADAL" clId="{975CFA14-5254-4277-99EF-9320E70D3DD9}" dt="2024-10-07T23:15:45.842" v="359"/>
        <pc:sldMkLst>
          <pc:docMk/>
          <pc:sldMk cId="4014983717" sldId="341"/>
        </pc:sldMkLst>
      </pc:sldChg>
      <pc:sldChg chg="addSp modSp mod">
        <pc:chgData name="Toby Donaldson" userId="2e6e5431-bb17-4c41-9985-d39c50d83c73" providerId="ADAL" clId="{975CFA14-5254-4277-99EF-9320E70D3DD9}" dt="2024-10-07T23:15:45.842" v="359"/>
        <pc:sldMkLst>
          <pc:docMk/>
          <pc:sldMk cId="3285907966" sldId="343"/>
        </pc:sldMkLst>
      </pc:sldChg>
      <pc:sldChg chg="addSp">
        <pc:chgData name="Toby Donaldson" userId="2e6e5431-bb17-4c41-9985-d39c50d83c73" providerId="ADAL" clId="{975CFA14-5254-4277-99EF-9320E70D3DD9}" dt="2024-10-07T23:15:45.842" v="359"/>
        <pc:sldMkLst>
          <pc:docMk/>
          <pc:sldMk cId="1214199312" sldId="349"/>
        </pc:sldMkLst>
      </pc:sldChg>
      <pc:sldChg chg="ord">
        <pc:chgData name="Toby Donaldson" userId="2e6e5431-bb17-4c41-9985-d39c50d83c73" providerId="ADAL" clId="{975CFA14-5254-4277-99EF-9320E70D3DD9}" dt="2024-10-07T20:52:02.861" v="256"/>
        <pc:sldMkLst>
          <pc:docMk/>
          <pc:sldMk cId="894663321" sldId="350"/>
        </pc:sldMkLst>
      </pc:sldChg>
      <pc:sldChg chg="modSp mod">
        <pc:chgData name="Toby Donaldson" userId="2e6e5431-bb17-4c41-9985-d39c50d83c73" providerId="ADAL" clId="{975CFA14-5254-4277-99EF-9320E70D3DD9}" dt="2024-10-07T20:52:17.143" v="257" actId="207"/>
        <pc:sldMkLst>
          <pc:docMk/>
          <pc:sldMk cId="237995310" sldId="351"/>
        </pc:sldMkLst>
      </pc:sldChg>
      <pc:sldChg chg="modSp mod">
        <pc:chgData name="Toby Donaldson" userId="2e6e5431-bb17-4c41-9985-d39c50d83c73" providerId="ADAL" clId="{975CFA14-5254-4277-99EF-9320E70D3DD9}" dt="2024-10-07T20:53:34.737" v="258" actId="1076"/>
        <pc:sldMkLst>
          <pc:docMk/>
          <pc:sldMk cId="1723111724" sldId="357"/>
        </pc:sldMkLst>
      </pc:sldChg>
      <pc:sldChg chg="addSp delSp modSp">
        <pc:chgData name="Toby Donaldson" userId="2e6e5431-bb17-4c41-9985-d39c50d83c73" providerId="ADAL" clId="{975CFA14-5254-4277-99EF-9320E70D3DD9}" dt="2024-10-07T20:58:51.750" v="267"/>
        <pc:sldMkLst>
          <pc:docMk/>
          <pc:sldMk cId="4001447535" sldId="358"/>
        </pc:sldMkLst>
      </pc:sldChg>
      <pc:sldChg chg="addSp">
        <pc:chgData name="Toby Donaldson" userId="2e6e5431-bb17-4c41-9985-d39c50d83c73" providerId="ADAL" clId="{975CFA14-5254-4277-99EF-9320E70D3DD9}" dt="2024-10-07T23:15:45.842" v="359"/>
        <pc:sldMkLst>
          <pc:docMk/>
          <pc:sldMk cId="479954462" sldId="359"/>
        </pc:sldMkLst>
      </pc:sldChg>
      <pc:sldChg chg="addSp modSp">
        <pc:chgData name="Toby Donaldson" userId="2e6e5431-bb17-4c41-9985-d39c50d83c73" providerId="ADAL" clId="{975CFA14-5254-4277-99EF-9320E70D3DD9}" dt="2024-10-07T20:58:42.593" v="265" actId="1076"/>
        <pc:sldMkLst>
          <pc:docMk/>
          <pc:sldMk cId="1494824162" sldId="361"/>
        </pc:sldMkLst>
      </pc:sldChg>
      <pc:sldChg chg="addSp">
        <pc:chgData name="Toby Donaldson" userId="2e6e5431-bb17-4c41-9985-d39c50d83c73" providerId="ADAL" clId="{975CFA14-5254-4277-99EF-9320E70D3DD9}" dt="2024-10-07T23:15:45.842" v="359"/>
        <pc:sldMkLst>
          <pc:docMk/>
          <pc:sldMk cId="876541978" sldId="362"/>
        </pc:sldMkLst>
      </pc:sldChg>
      <pc:sldChg chg="addSp">
        <pc:chgData name="Toby Donaldson" userId="2e6e5431-bb17-4c41-9985-d39c50d83c73" providerId="ADAL" clId="{975CFA14-5254-4277-99EF-9320E70D3DD9}" dt="2024-10-09T21:44:57.511" v="362"/>
        <pc:sldMkLst>
          <pc:docMk/>
          <pc:sldMk cId="1998224056" sldId="363"/>
        </pc:sldMkLst>
      </pc:sldChg>
      <pc:sldChg chg="modSp mod">
        <pc:chgData name="Toby Donaldson" userId="2e6e5431-bb17-4c41-9985-d39c50d83c73" providerId="ADAL" clId="{975CFA14-5254-4277-99EF-9320E70D3DD9}" dt="2024-10-07T21:00:34.039" v="307" actId="20577"/>
        <pc:sldMkLst>
          <pc:docMk/>
          <pc:sldMk cId="3804911334" sldId="364"/>
        </pc:sldMkLst>
      </pc:sldChg>
      <pc:sldChg chg="modSp mod">
        <pc:chgData name="Toby Donaldson" userId="2e6e5431-bb17-4c41-9985-d39c50d83c73" providerId="ADAL" clId="{975CFA14-5254-4277-99EF-9320E70D3DD9}" dt="2024-10-07T21:01:06.681" v="341" actId="20577"/>
        <pc:sldMkLst>
          <pc:docMk/>
          <pc:sldMk cId="2226048549" sldId="365"/>
        </pc:sldMkLst>
      </pc:sldChg>
      <pc:sldChg chg="addSp">
        <pc:chgData name="Toby Donaldson" userId="2e6e5431-bb17-4c41-9985-d39c50d83c73" providerId="ADAL" clId="{975CFA14-5254-4277-99EF-9320E70D3DD9}" dt="2024-10-07T23:15:45.842" v="359"/>
        <pc:sldMkLst>
          <pc:docMk/>
          <pc:sldMk cId="3292605436" sldId="366"/>
        </pc:sldMkLst>
      </pc:sldChg>
      <pc:sldChg chg="addSp delSp modSp mod">
        <pc:chgData name="Toby Donaldson" userId="2e6e5431-bb17-4c41-9985-d39c50d83c73" providerId="ADAL" clId="{975CFA14-5254-4277-99EF-9320E70D3DD9}" dt="2024-10-07T21:02:58.326" v="350" actId="14100"/>
        <pc:sldMkLst>
          <pc:docMk/>
          <pc:sldMk cId="1281652328" sldId="367"/>
        </pc:sldMkLst>
      </pc:sldChg>
      <pc:sldChg chg="addSp delSp modSp mod">
        <pc:chgData name="Toby Donaldson" userId="2e6e5431-bb17-4c41-9985-d39c50d83c73" providerId="ADAL" clId="{975CFA14-5254-4277-99EF-9320E70D3DD9}" dt="2024-10-07T21:03:12.506" v="352" actId="21"/>
        <pc:sldMkLst>
          <pc:docMk/>
          <pc:sldMk cId="4088079527" sldId="368"/>
        </pc:sldMkLst>
      </pc:sldChg>
      <pc:sldChg chg="addSp">
        <pc:chgData name="Toby Donaldson" userId="2e6e5431-bb17-4c41-9985-d39c50d83c73" providerId="ADAL" clId="{975CFA14-5254-4277-99EF-9320E70D3DD9}" dt="2024-10-07T23:15:45.842" v="359"/>
        <pc:sldMkLst>
          <pc:docMk/>
          <pc:sldMk cId="1877160746" sldId="370"/>
        </pc:sldMkLst>
      </pc:sldChg>
      <pc:sldChg chg="addSp">
        <pc:chgData name="Toby Donaldson" userId="2e6e5431-bb17-4c41-9985-d39c50d83c73" providerId="ADAL" clId="{975CFA14-5254-4277-99EF-9320E70D3DD9}" dt="2024-10-07T23:15:45.842" v="359"/>
        <pc:sldMkLst>
          <pc:docMk/>
          <pc:sldMk cId="3159336100" sldId="371"/>
        </pc:sldMkLst>
      </pc:sldChg>
      <pc:sldChg chg="modSp mod">
        <pc:chgData name="Toby Donaldson" userId="2e6e5431-bb17-4c41-9985-d39c50d83c73" providerId="ADAL" clId="{975CFA14-5254-4277-99EF-9320E70D3DD9}" dt="2024-10-07T21:09:18.757" v="357" actId="113"/>
        <pc:sldMkLst>
          <pc:docMk/>
          <pc:sldMk cId="1016439760" sldId="372"/>
        </pc:sldMkLst>
      </pc:sldChg>
      <pc:sldChg chg="addSp">
        <pc:chgData name="Toby Donaldson" userId="2e6e5431-bb17-4c41-9985-d39c50d83c73" providerId="ADAL" clId="{975CFA14-5254-4277-99EF-9320E70D3DD9}" dt="2024-10-07T23:15:45.842" v="359"/>
        <pc:sldMkLst>
          <pc:docMk/>
          <pc:sldMk cId="2270743596" sldId="373"/>
        </pc:sldMkLst>
      </pc:sldChg>
      <pc:sldChg chg="addSp">
        <pc:chgData name="Toby Donaldson" userId="2e6e5431-bb17-4c41-9985-d39c50d83c73" providerId="ADAL" clId="{975CFA14-5254-4277-99EF-9320E70D3DD9}" dt="2024-10-07T23:15:45.842" v="359"/>
        <pc:sldMkLst>
          <pc:docMk/>
          <pc:sldMk cId="692975195" sldId="374"/>
        </pc:sldMkLst>
      </pc:sldChg>
      <pc:sldChg chg="addSp">
        <pc:chgData name="Toby Donaldson" userId="2e6e5431-bb17-4c41-9985-d39c50d83c73" providerId="ADAL" clId="{975CFA14-5254-4277-99EF-9320E70D3DD9}" dt="2024-10-07T23:15:45.842" v="359"/>
        <pc:sldMkLst>
          <pc:docMk/>
          <pc:sldMk cId="710564396" sldId="377"/>
        </pc:sldMkLst>
      </pc:sldChg>
      <pc:sldChg chg="addSp">
        <pc:chgData name="Toby Donaldson" userId="2e6e5431-bb17-4c41-9985-d39c50d83c73" providerId="ADAL" clId="{975CFA14-5254-4277-99EF-9320E70D3DD9}" dt="2024-10-07T23:15:45.842" v="359"/>
        <pc:sldMkLst>
          <pc:docMk/>
          <pc:sldMk cId="1310001430" sldId="378"/>
        </pc:sldMkLst>
      </pc:sldChg>
      <pc:sldChg chg="modSp mod">
        <pc:chgData name="Toby Donaldson" userId="2e6e5431-bb17-4c41-9985-d39c50d83c73" providerId="ADAL" clId="{975CFA14-5254-4277-99EF-9320E70D3DD9}" dt="2024-10-07T21:10:38.781" v="358" actId="2711"/>
        <pc:sldMkLst>
          <pc:docMk/>
          <pc:sldMk cId="3545286888" sldId="379"/>
        </pc:sldMkLst>
      </pc:sldChg>
      <pc:sldChg chg="addSp">
        <pc:chgData name="Toby Donaldson" userId="2e6e5431-bb17-4c41-9985-d39c50d83c73" providerId="ADAL" clId="{975CFA14-5254-4277-99EF-9320E70D3DD9}" dt="2024-10-07T23:15:45.842" v="359"/>
        <pc:sldMkLst>
          <pc:docMk/>
          <pc:sldMk cId="1519189130" sldId="380"/>
        </pc:sldMkLst>
      </pc:sldChg>
      <pc:sldChg chg="addSp">
        <pc:chgData name="Toby Donaldson" userId="2e6e5431-bb17-4c41-9985-d39c50d83c73" providerId="ADAL" clId="{975CFA14-5254-4277-99EF-9320E70D3DD9}" dt="2024-10-07T23:15:45.842" v="359"/>
        <pc:sldMkLst>
          <pc:docMk/>
          <pc:sldMk cId="44120911" sldId="382"/>
        </pc:sldMkLst>
      </pc:sldChg>
      <pc:sldChg chg="addSp">
        <pc:chgData name="Toby Donaldson" userId="2e6e5431-bb17-4c41-9985-d39c50d83c73" providerId="ADAL" clId="{975CFA14-5254-4277-99EF-9320E70D3DD9}" dt="2024-10-07T23:15:45.842" v="359"/>
        <pc:sldMkLst>
          <pc:docMk/>
          <pc:sldMk cId="4182207593" sldId="383"/>
        </pc:sldMkLst>
      </pc:sldChg>
      <pc:sldChg chg="modSp mod">
        <pc:chgData name="Toby Donaldson" userId="2e6e5431-bb17-4c41-9985-d39c50d83c73" providerId="ADAL" clId="{975CFA14-5254-4277-99EF-9320E70D3DD9}" dt="2024-10-07T20:59:54.115" v="272" actId="113"/>
        <pc:sldMkLst>
          <pc:docMk/>
          <pc:sldMk cId="1134019399" sldId="386"/>
        </pc:sldMkLst>
      </pc:sldChg>
      <pc:sldChg chg="delSp modSp add mod">
        <pc:chgData name="Toby Donaldson" userId="2e6e5431-bb17-4c41-9985-d39c50d83c73" providerId="ADAL" clId="{975CFA14-5254-4277-99EF-9320E70D3DD9}" dt="2024-10-07T20:28:19.063" v="7" actId="1076"/>
        <pc:sldMkLst>
          <pc:docMk/>
          <pc:sldMk cId="2495630857" sldId="387"/>
        </pc:sldMkLst>
      </pc:sldChg>
      <pc:sldChg chg="modSp add mod">
        <pc:chgData name="Toby Donaldson" userId="2e6e5431-bb17-4c41-9985-d39c50d83c73" providerId="ADAL" clId="{975CFA14-5254-4277-99EF-9320E70D3DD9}" dt="2024-10-07T20:28:34.831" v="33" actId="20577"/>
        <pc:sldMkLst>
          <pc:docMk/>
          <pc:sldMk cId="1015683910" sldId="388"/>
        </pc:sldMkLst>
      </pc:sldChg>
      <pc:sldChg chg="addSp modSp new mod setBg">
        <pc:chgData name="Toby Donaldson" userId="2e6e5431-bb17-4c41-9985-d39c50d83c73" providerId="ADAL" clId="{975CFA14-5254-4277-99EF-9320E70D3DD9}" dt="2024-10-07T20:34:16.984" v="206" actId="255"/>
        <pc:sldMkLst>
          <pc:docMk/>
          <pc:sldMk cId="3158190651" sldId="389"/>
        </pc:sldMkLst>
      </pc:sldChg>
      <pc:sldChg chg="addSp add">
        <pc:chgData name="Toby Donaldson" userId="2e6e5431-bb17-4c41-9985-d39c50d83c73" providerId="ADAL" clId="{975CFA14-5254-4277-99EF-9320E70D3DD9}" dt="2024-10-07T23:15:45.842" v="359"/>
        <pc:sldMkLst>
          <pc:docMk/>
          <pc:sldMk cId="684983360" sldId="390"/>
        </pc:sldMkLst>
      </pc:sldChg>
      <pc:sldChg chg="addSp">
        <pc:chgData name="Toby Donaldson" userId="2e6e5431-bb17-4c41-9985-d39c50d83c73" providerId="ADAL" clId="{975CFA14-5254-4277-99EF-9320E70D3DD9}" dt="2024-10-09T21:44:57.511" v="362"/>
        <pc:sldMkLst>
          <pc:docMk/>
          <pc:sldMk cId="3215829657" sldId="397"/>
        </pc:sldMkLst>
      </pc:sldChg>
    </pc:docChg>
  </pc:docChgLst>
  <pc:docChgLst>
    <pc:chgData name="Toby Donaldson" userId="2e6e5431-bb17-4c41-9985-d39c50d83c73" providerId="ADAL" clId="{11AE3950-EE88-4FA4-BEA5-7D719EBDFD56}"/>
    <pc:docChg chg="undo redo custSel addSld delSld modSld sldOrd addSection delSection modSection">
      <pc:chgData name="Toby Donaldson" userId="2e6e5431-bb17-4c41-9985-d39c50d83c73" providerId="ADAL" clId="{11AE3950-EE88-4FA4-BEA5-7D719EBDFD56}" dt="2024-10-16T04:56:28.273" v="12879" actId="2696"/>
      <pc:docMkLst>
        <pc:docMk/>
      </pc:docMkLst>
      <pc:sldChg chg="modSp del mod">
        <pc:chgData name="Toby Donaldson" userId="2e6e5431-bb17-4c41-9985-d39c50d83c73" providerId="ADAL" clId="{11AE3950-EE88-4FA4-BEA5-7D719EBDFD56}" dt="2024-10-14T22:53:41.852" v="4614" actId="2696"/>
        <pc:sldMkLst>
          <pc:docMk/>
          <pc:sldMk cId="3113156551" sldId="256"/>
        </pc:sldMkLst>
      </pc:sldChg>
      <pc:sldChg chg="addSp delSp modSp mod">
        <pc:chgData name="Toby Donaldson" userId="2e6e5431-bb17-4c41-9985-d39c50d83c73" providerId="ADAL" clId="{11AE3950-EE88-4FA4-BEA5-7D719EBDFD56}" dt="2024-10-10T20:54:15.525" v="423" actId="113"/>
        <pc:sldMkLst>
          <pc:docMk/>
          <pc:sldMk cId="3108921986" sldId="297"/>
        </pc:sldMkLst>
      </pc:sldChg>
      <pc:sldChg chg="del">
        <pc:chgData name="Toby Donaldson" userId="2e6e5431-bb17-4c41-9985-d39c50d83c73" providerId="ADAL" clId="{11AE3950-EE88-4FA4-BEA5-7D719EBDFD56}" dt="2024-10-10T20:47:24.159" v="42" actId="47"/>
        <pc:sldMkLst>
          <pc:docMk/>
          <pc:sldMk cId="169709043" sldId="298"/>
        </pc:sldMkLst>
      </pc:sldChg>
      <pc:sldChg chg="addSp delSp modSp new mod modClrScheme chgLayout">
        <pc:chgData name="Toby Donaldson" userId="2e6e5431-bb17-4c41-9985-d39c50d83c73" providerId="ADAL" clId="{11AE3950-EE88-4FA4-BEA5-7D719EBDFD56}" dt="2024-10-10T20:48:09.957" v="113" actId="20577"/>
        <pc:sldMkLst>
          <pc:docMk/>
          <pc:sldMk cId="2532483914" sldId="298"/>
        </pc:sldMkLst>
        <pc:spChg chg="mod ord">
          <ac:chgData name="Toby Donaldson" userId="2e6e5431-bb17-4c41-9985-d39c50d83c73" providerId="ADAL" clId="{11AE3950-EE88-4FA4-BEA5-7D719EBDFD56}" dt="2024-10-10T20:47:50.614" v="46" actId="700"/>
          <ac:spMkLst>
            <pc:docMk/>
            <pc:sldMk cId="2532483914" sldId="298"/>
            <ac:spMk id="4" creationId="{39E1978C-967C-20E4-35D0-B3C7160278CF}"/>
          </ac:spMkLst>
        </pc:spChg>
        <pc:spChg chg="add mod ord">
          <ac:chgData name="Toby Donaldson" userId="2e6e5431-bb17-4c41-9985-d39c50d83c73" providerId="ADAL" clId="{11AE3950-EE88-4FA4-BEA5-7D719EBDFD56}" dt="2024-10-10T20:48:03.067" v="92" actId="20577"/>
          <ac:spMkLst>
            <pc:docMk/>
            <pc:sldMk cId="2532483914" sldId="298"/>
            <ac:spMk id="5" creationId="{3A570F83-8E57-E26A-C99C-D5EF564134DD}"/>
          </ac:spMkLst>
        </pc:spChg>
        <pc:spChg chg="add mod ord">
          <ac:chgData name="Toby Donaldson" userId="2e6e5431-bb17-4c41-9985-d39c50d83c73" providerId="ADAL" clId="{11AE3950-EE88-4FA4-BEA5-7D719EBDFD56}" dt="2024-10-10T20:48:09.957" v="113" actId="20577"/>
          <ac:spMkLst>
            <pc:docMk/>
            <pc:sldMk cId="2532483914" sldId="298"/>
            <ac:spMk id="6" creationId="{6F4D5479-D96B-1A4F-E8BD-BBBB7CC21567}"/>
          </ac:spMkLst>
        </pc:spChg>
      </pc:sldChg>
      <pc:sldChg chg="new del">
        <pc:chgData name="Toby Donaldson" userId="2e6e5431-bb17-4c41-9985-d39c50d83c73" providerId="ADAL" clId="{11AE3950-EE88-4FA4-BEA5-7D719EBDFD56}" dt="2024-10-10T20:49:24" v="119" actId="2696"/>
        <pc:sldMkLst>
          <pc:docMk/>
          <pc:sldMk cId="2568780008" sldId="299"/>
        </pc:sldMkLst>
      </pc:sldChg>
      <pc:sldChg chg="del">
        <pc:chgData name="Toby Donaldson" userId="2e6e5431-bb17-4c41-9985-d39c50d83c73" providerId="ADAL" clId="{11AE3950-EE88-4FA4-BEA5-7D719EBDFD56}" dt="2024-10-10T20:47:24.159" v="42" actId="47"/>
        <pc:sldMkLst>
          <pc:docMk/>
          <pc:sldMk cId="3016795140" sldId="299"/>
        </pc:sldMkLst>
      </pc:sldChg>
      <pc:sldChg chg="delSp modSp add mod">
        <pc:chgData name="Toby Donaldson" userId="2e6e5431-bb17-4c41-9985-d39c50d83c73" providerId="ADAL" clId="{11AE3950-EE88-4FA4-BEA5-7D719EBDFD56}" dt="2024-10-15T06:09:46.554" v="10318" actId="1076"/>
        <pc:sldMkLst>
          <pc:docMk/>
          <pc:sldMk cId="3317284084" sldId="299"/>
        </pc:sldMkLst>
      </pc:sldChg>
      <pc:sldChg chg="addSp delSp modSp add mod">
        <pc:chgData name="Toby Donaldson" userId="2e6e5431-bb17-4c41-9985-d39c50d83c73" providerId="ADAL" clId="{11AE3950-EE88-4FA4-BEA5-7D719EBDFD56}" dt="2024-10-15T06:10:11.635" v="10321" actId="1076"/>
        <pc:sldMkLst>
          <pc:docMk/>
          <pc:sldMk cId="760274171" sldId="300"/>
        </pc:sldMkLst>
      </pc:sldChg>
      <pc:sldChg chg="del">
        <pc:chgData name="Toby Donaldson" userId="2e6e5431-bb17-4c41-9985-d39c50d83c73" providerId="ADAL" clId="{11AE3950-EE88-4FA4-BEA5-7D719EBDFD56}" dt="2024-10-10T20:47:24.159" v="42" actId="47"/>
        <pc:sldMkLst>
          <pc:docMk/>
          <pc:sldMk cId="2815964907" sldId="300"/>
        </pc:sldMkLst>
      </pc:sldChg>
      <pc:sldChg chg="del">
        <pc:chgData name="Toby Donaldson" userId="2e6e5431-bb17-4c41-9985-d39c50d83c73" providerId="ADAL" clId="{11AE3950-EE88-4FA4-BEA5-7D719EBDFD56}" dt="2024-10-10T20:47:24.159" v="42" actId="47"/>
        <pc:sldMkLst>
          <pc:docMk/>
          <pc:sldMk cId="2175829944" sldId="301"/>
        </pc:sldMkLst>
      </pc:sldChg>
      <pc:sldChg chg="addSp delSp modSp add mod">
        <pc:chgData name="Toby Donaldson" userId="2e6e5431-bb17-4c41-9985-d39c50d83c73" providerId="ADAL" clId="{11AE3950-EE88-4FA4-BEA5-7D719EBDFD56}" dt="2024-10-15T06:10:21.477" v="10323"/>
        <pc:sldMkLst>
          <pc:docMk/>
          <pc:sldMk cId="3434322379" sldId="301"/>
        </pc:sldMkLst>
      </pc:sldChg>
      <pc:sldChg chg="del">
        <pc:chgData name="Toby Donaldson" userId="2e6e5431-bb17-4c41-9985-d39c50d83c73" providerId="ADAL" clId="{11AE3950-EE88-4FA4-BEA5-7D719EBDFD56}" dt="2024-10-10T20:47:24.159" v="42" actId="47"/>
        <pc:sldMkLst>
          <pc:docMk/>
          <pc:sldMk cId="972195058" sldId="302"/>
        </pc:sldMkLst>
      </pc:sldChg>
      <pc:sldChg chg="addSp delSp modSp add mod ord">
        <pc:chgData name="Toby Donaldson" userId="2e6e5431-bb17-4c41-9985-d39c50d83c73" providerId="ADAL" clId="{11AE3950-EE88-4FA4-BEA5-7D719EBDFD56}" dt="2024-10-15T06:14:28.999" v="10432" actId="1076"/>
        <pc:sldMkLst>
          <pc:docMk/>
          <pc:sldMk cId="2658978882" sldId="302"/>
        </pc:sldMkLst>
      </pc:sldChg>
      <pc:sldChg chg="addSp delSp modSp add del mod">
        <pc:chgData name="Toby Donaldson" userId="2e6e5431-bb17-4c41-9985-d39c50d83c73" providerId="ADAL" clId="{11AE3950-EE88-4FA4-BEA5-7D719EBDFD56}" dt="2024-10-15T06:12:01.410" v="10407" actId="2696"/>
        <pc:sldMkLst>
          <pc:docMk/>
          <pc:sldMk cId="1265038518" sldId="303"/>
        </pc:sldMkLst>
      </pc:sldChg>
      <pc:sldChg chg="del">
        <pc:chgData name="Toby Donaldson" userId="2e6e5431-bb17-4c41-9985-d39c50d83c73" providerId="ADAL" clId="{11AE3950-EE88-4FA4-BEA5-7D719EBDFD56}" dt="2024-10-10T20:47:24.159" v="42" actId="47"/>
        <pc:sldMkLst>
          <pc:docMk/>
          <pc:sldMk cId="3323907594" sldId="304"/>
        </pc:sldMkLst>
      </pc:sldChg>
      <pc:sldChg chg="modSp add mod">
        <pc:chgData name="Toby Donaldson" userId="2e6e5431-bb17-4c41-9985-d39c50d83c73" providerId="ADAL" clId="{11AE3950-EE88-4FA4-BEA5-7D719EBDFD56}" dt="2024-10-15T06:15:07.392" v="10435" actId="114"/>
        <pc:sldMkLst>
          <pc:docMk/>
          <pc:sldMk cId="3332135005" sldId="304"/>
        </pc:sldMkLst>
      </pc:sldChg>
      <pc:sldChg chg="modSp add mod">
        <pc:chgData name="Toby Donaldson" userId="2e6e5431-bb17-4c41-9985-d39c50d83c73" providerId="ADAL" clId="{11AE3950-EE88-4FA4-BEA5-7D719EBDFD56}" dt="2024-10-15T06:12:08.356" v="10408" actId="114"/>
        <pc:sldMkLst>
          <pc:docMk/>
          <pc:sldMk cId="3241349800" sldId="305"/>
        </pc:sldMkLst>
      </pc:sldChg>
      <pc:sldChg chg="del">
        <pc:chgData name="Toby Donaldson" userId="2e6e5431-bb17-4c41-9985-d39c50d83c73" providerId="ADAL" clId="{11AE3950-EE88-4FA4-BEA5-7D719EBDFD56}" dt="2024-10-10T20:47:24.159" v="42" actId="47"/>
        <pc:sldMkLst>
          <pc:docMk/>
          <pc:sldMk cId="3242673173" sldId="305"/>
        </pc:sldMkLst>
      </pc:sldChg>
      <pc:sldChg chg="del">
        <pc:chgData name="Toby Donaldson" userId="2e6e5431-bb17-4c41-9985-d39c50d83c73" providerId="ADAL" clId="{11AE3950-EE88-4FA4-BEA5-7D719EBDFD56}" dt="2024-10-10T20:47:24.159" v="42" actId="47"/>
        <pc:sldMkLst>
          <pc:docMk/>
          <pc:sldMk cId="521494747" sldId="306"/>
        </pc:sldMkLst>
      </pc:sldChg>
      <pc:sldChg chg="addSp delSp modSp add mod ord">
        <pc:chgData name="Toby Donaldson" userId="2e6e5431-bb17-4c41-9985-d39c50d83c73" providerId="ADAL" clId="{11AE3950-EE88-4FA4-BEA5-7D719EBDFD56}" dt="2024-10-10T21:16:47.242" v="1755" actId="20577"/>
        <pc:sldMkLst>
          <pc:docMk/>
          <pc:sldMk cId="4030859673" sldId="306"/>
        </pc:sldMkLst>
      </pc:sldChg>
      <pc:sldChg chg="addSp modSp add mod">
        <pc:chgData name="Toby Donaldson" userId="2e6e5431-bb17-4c41-9985-d39c50d83c73" providerId="ADAL" clId="{11AE3950-EE88-4FA4-BEA5-7D719EBDFD56}" dt="2024-10-15T06:15:48.160" v="10443" actId="20577"/>
        <pc:sldMkLst>
          <pc:docMk/>
          <pc:sldMk cId="1072285377" sldId="307"/>
        </pc:sldMkLst>
      </pc:sldChg>
      <pc:sldChg chg="del">
        <pc:chgData name="Toby Donaldson" userId="2e6e5431-bb17-4c41-9985-d39c50d83c73" providerId="ADAL" clId="{11AE3950-EE88-4FA4-BEA5-7D719EBDFD56}" dt="2024-10-10T20:47:24.159" v="42" actId="47"/>
        <pc:sldMkLst>
          <pc:docMk/>
          <pc:sldMk cId="4062493392" sldId="307"/>
        </pc:sldMkLst>
      </pc:sldChg>
      <pc:sldChg chg="del">
        <pc:chgData name="Toby Donaldson" userId="2e6e5431-bb17-4c41-9985-d39c50d83c73" providerId="ADAL" clId="{11AE3950-EE88-4FA4-BEA5-7D719EBDFD56}" dt="2024-10-10T20:47:24.159" v="42" actId="47"/>
        <pc:sldMkLst>
          <pc:docMk/>
          <pc:sldMk cId="98537914" sldId="308"/>
        </pc:sldMkLst>
      </pc:sldChg>
      <pc:sldChg chg="addSp delSp modSp add mod ord">
        <pc:chgData name="Toby Donaldson" userId="2e6e5431-bb17-4c41-9985-d39c50d83c73" providerId="ADAL" clId="{11AE3950-EE88-4FA4-BEA5-7D719EBDFD56}" dt="2024-10-10T21:24:26.869" v="2487" actId="1076"/>
        <pc:sldMkLst>
          <pc:docMk/>
          <pc:sldMk cId="515663142" sldId="308"/>
        </pc:sldMkLst>
      </pc:sldChg>
      <pc:sldChg chg="addSp delSp modSp add mod">
        <pc:chgData name="Toby Donaldson" userId="2e6e5431-bb17-4c41-9985-d39c50d83c73" providerId="ADAL" clId="{11AE3950-EE88-4FA4-BEA5-7D719EBDFD56}" dt="2024-10-15T06:16:50.026" v="10448" actId="1076"/>
        <pc:sldMkLst>
          <pc:docMk/>
          <pc:sldMk cId="1023544048" sldId="309"/>
        </pc:sldMkLst>
      </pc:sldChg>
      <pc:sldChg chg="del">
        <pc:chgData name="Toby Donaldson" userId="2e6e5431-bb17-4c41-9985-d39c50d83c73" providerId="ADAL" clId="{11AE3950-EE88-4FA4-BEA5-7D719EBDFD56}" dt="2024-10-10T20:47:24.159" v="42" actId="47"/>
        <pc:sldMkLst>
          <pc:docMk/>
          <pc:sldMk cId="3679140938" sldId="309"/>
        </pc:sldMkLst>
      </pc:sldChg>
      <pc:sldChg chg="del">
        <pc:chgData name="Toby Donaldson" userId="2e6e5431-bb17-4c41-9985-d39c50d83c73" providerId="ADAL" clId="{11AE3950-EE88-4FA4-BEA5-7D719EBDFD56}" dt="2024-10-10T20:47:24.159" v="42" actId="47"/>
        <pc:sldMkLst>
          <pc:docMk/>
          <pc:sldMk cId="2657520401" sldId="310"/>
        </pc:sldMkLst>
      </pc:sldChg>
      <pc:sldChg chg="delSp modSp add mod ord">
        <pc:chgData name="Toby Donaldson" userId="2e6e5431-bb17-4c41-9985-d39c50d83c73" providerId="ADAL" clId="{11AE3950-EE88-4FA4-BEA5-7D719EBDFD56}" dt="2024-10-10T21:30:55.735" v="3052"/>
        <pc:sldMkLst>
          <pc:docMk/>
          <pc:sldMk cId="4246999849" sldId="310"/>
        </pc:sldMkLst>
      </pc:sldChg>
      <pc:sldChg chg="addSp delSp modSp add mod">
        <pc:chgData name="Toby Donaldson" userId="2e6e5431-bb17-4c41-9985-d39c50d83c73" providerId="ADAL" clId="{11AE3950-EE88-4FA4-BEA5-7D719EBDFD56}" dt="2024-10-15T06:17:00.760" v="10450"/>
        <pc:sldMkLst>
          <pc:docMk/>
          <pc:sldMk cId="2695134196" sldId="311"/>
        </pc:sldMkLst>
      </pc:sldChg>
      <pc:sldChg chg="del">
        <pc:chgData name="Toby Donaldson" userId="2e6e5431-bb17-4c41-9985-d39c50d83c73" providerId="ADAL" clId="{11AE3950-EE88-4FA4-BEA5-7D719EBDFD56}" dt="2024-10-10T20:47:24.159" v="42" actId="47"/>
        <pc:sldMkLst>
          <pc:docMk/>
          <pc:sldMk cId="3744931505" sldId="311"/>
        </pc:sldMkLst>
      </pc:sldChg>
      <pc:sldChg chg="addSp delSp modSp add mod">
        <pc:chgData name="Toby Donaldson" userId="2e6e5431-bb17-4c41-9985-d39c50d83c73" providerId="ADAL" clId="{11AE3950-EE88-4FA4-BEA5-7D719EBDFD56}" dt="2024-10-15T06:18:05.969" v="10457" actId="207"/>
        <pc:sldMkLst>
          <pc:docMk/>
          <pc:sldMk cId="422164051" sldId="312"/>
        </pc:sldMkLst>
      </pc:sldChg>
      <pc:sldChg chg="del">
        <pc:chgData name="Toby Donaldson" userId="2e6e5431-bb17-4c41-9985-d39c50d83c73" providerId="ADAL" clId="{11AE3950-EE88-4FA4-BEA5-7D719EBDFD56}" dt="2024-10-10T20:47:24.159" v="42" actId="47"/>
        <pc:sldMkLst>
          <pc:docMk/>
          <pc:sldMk cId="3207964120" sldId="312"/>
        </pc:sldMkLst>
      </pc:sldChg>
      <pc:sldChg chg="addSp delSp modSp add mod">
        <pc:chgData name="Toby Donaldson" userId="2e6e5431-bb17-4c41-9985-d39c50d83c73" providerId="ADAL" clId="{11AE3950-EE88-4FA4-BEA5-7D719EBDFD56}" dt="2024-10-10T21:38:10.643" v="3366" actId="14100"/>
        <pc:sldMkLst>
          <pc:docMk/>
          <pc:sldMk cId="2195443414" sldId="313"/>
        </pc:sldMkLst>
      </pc:sldChg>
      <pc:sldChg chg="del">
        <pc:chgData name="Toby Donaldson" userId="2e6e5431-bb17-4c41-9985-d39c50d83c73" providerId="ADAL" clId="{11AE3950-EE88-4FA4-BEA5-7D719EBDFD56}" dt="2024-10-10T20:47:24.159" v="42" actId="47"/>
        <pc:sldMkLst>
          <pc:docMk/>
          <pc:sldMk cId="3982967344" sldId="314"/>
        </pc:sldMkLst>
      </pc:sldChg>
      <pc:sldChg chg="addSp delSp modSp add mod">
        <pc:chgData name="Toby Donaldson" userId="2e6e5431-bb17-4c41-9985-d39c50d83c73" providerId="ADAL" clId="{11AE3950-EE88-4FA4-BEA5-7D719EBDFD56}" dt="2024-10-10T21:44:10.982" v="3487" actId="113"/>
        <pc:sldMkLst>
          <pc:docMk/>
          <pc:sldMk cId="4023133742" sldId="314"/>
        </pc:sldMkLst>
      </pc:sldChg>
      <pc:sldChg chg="del">
        <pc:chgData name="Toby Donaldson" userId="2e6e5431-bb17-4c41-9985-d39c50d83c73" providerId="ADAL" clId="{11AE3950-EE88-4FA4-BEA5-7D719EBDFD56}" dt="2024-10-10T20:47:24.159" v="42" actId="47"/>
        <pc:sldMkLst>
          <pc:docMk/>
          <pc:sldMk cId="2206724113" sldId="315"/>
        </pc:sldMkLst>
      </pc:sldChg>
      <pc:sldChg chg="addSp delSp modSp add mod ord">
        <pc:chgData name="Toby Donaldson" userId="2e6e5431-bb17-4c41-9985-d39c50d83c73" providerId="ADAL" clId="{11AE3950-EE88-4FA4-BEA5-7D719EBDFD56}" dt="2024-10-10T21:49:05.527" v="3786" actId="21"/>
        <pc:sldMkLst>
          <pc:docMk/>
          <pc:sldMk cId="3433693695" sldId="315"/>
        </pc:sldMkLst>
      </pc:sldChg>
      <pc:sldChg chg="delSp modSp add mod">
        <pc:chgData name="Toby Donaldson" userId="2e6e5431-bb17-4c41-9985-d39c50d83c73" providerId="ADAL" clId="{11AE3950-EE88-4FA4-BEA5-7D719EBDFD56}" dt="2024-10-10T21:49:43.473" v="3788" actId="21"/>
        <pc:sldMkLst>
          <pc:docMk/>
          <pc:sldMk cId="2709062917" sldId="316"/>
        </pc:sldMkLst>
      </pc:sldChg>
      <pc:sldChg chg="del">
        <pc:chgData name="Toby Donaldson" userId="2e6e5431-bb17-4c41-9985-d39c50d83c73" providerId="ADAL" clId="{11AE3950-EE88-4FA4-BEA5-7D719EBDFD56}" dt="2024-10-10T20:47:24.159" v="42" actId="47"/>
        <pc:sldMkLst>
          <pc:docMk/>
          <pc:sldMk cId="4046174309" sldId="316"/>
        </pc:sldMkLst>
      </pc:sldChg>
      <pc:sldChg chg="addSp modSp add mod">
        <pc:chgData name="Toby Donaldson" userId="2e6e5431-bb17-4c41-9985-d39c50d83c73" providerId="ADAL" clId="{11AE3950-EE88-4FA4-BEA5-7D719EBDFD56}" dt="2024-10-15T06:19:08.302" v="10473" actId="113"/>
        <pc:sldMkLst>
          <pc:docMk/>
          <pc:sldMk cId="575522744" sldId="317"/>
        </pc:sldMkLst>
      </pc:sldChg>
      <pc:sldChg chg="del">
        <pc:chgData name="Toby Donaldson" userId="2e6e5431-bb17-4c41-9985-d39c50d83c73" providerId="ADAL" clId="{11AE3950-EE88-4FA4-BEA5-7D719EBDFD56}" dt="2024-10-10T20:47:24.159" v="42" actId="47"/>
        <pc:sldMkLst>
          <pc:docMk/>
          <pc:sldMk cId="2317714996" sldId="317"/>
        </pc:sldMkLst>
      </pc:sldChg>
      <pc:sldChg chg="del">
        <pc:chgData name="Toby Donaldson" userId="2e6e5431-bb17-4c41-9985-d39c50d83c73" providerId="ADAL" clId="{11AE3950-EE88-4FA4-BEA5-7D719EBDFD56}" dt="2024-10-10T20:47:24.159" v="42" actId="47"/>
        <pc:sldMkLst>
          <pc:docMk/>
          <pc:sldMk cId="1531055308" sldId="318"/>
        </pc:sldMkLst>
      </pc:sldChg>
      <pc:sldChg chg="addSp delSp modSp add mod">
        <pc:chgData name="Toby Donaldson" userId="2e6e5431-bb17-4c41-9985-d39c50d83c73" providerId="ADAL" clId="{11AE3950-EE88-4FA4-BEA5-7D719EBDFD56}" dt="2024-10-10T23:11:00.279" v="4360" actId="1076"/>
        <pc:sldMkLst>
          <pc:docMk/>
          <pc:sldMk cId="2764276353" sldId="318"/>
        </pc:sldMkLst>
      </pc:sldChg>
      <pc:sldChg chg="modSp add del mod">
        <pc:chgData name="Toby Donaldson" userId="2e6e5431-bb17-4c41-9985-d39c50d83c73" providerId="ADAL" clId="{11AE3950-EE88-4FA4-BEA5-7D719EBDFD56}" dt="2024-10-10T22:38:50.653" v="3866" actId="2696"/>
        <pc:sldMkLst>
          <pc:docMk/>
          <pc:sldMk cId="3249277607" sldId="318"/>
        </pc:sldMkLst>
      </pc:sldChg>
      <pc:sldChg chg="add">
        <pc:chgData name="Toby Donaldson" userId="2e6e5431-bb17-4c41-9985-d39c50d83c73" providerId="ADAL" clId="{11AE3950-EE88-4FA4-BEA5-7D719EBDFD56}" dt="2024-10-10T23:11:05.185" v="4361" actId="2890"/>
        <pc:sldMkLst>
          <pc:docMk/>
          <pc:sldMk cId="2371654267" sldId="319"/>
        </pc:sldMkLst>
      </pc:sldChg>
      <pc:sldChg chg="del">
        <pc:chgData name="Toby Donaldson" userId="2e6e5431-bb17-4c41-9985-d39c50d83c73" providerId="ADAL" clId="{11AE3950-EE88-4FA4-BEA5-7D719EBDFD56}" dt="2024-10-10T20:47:24.159" v="42" actId="47"/>
        <pc:sldMkLst>
          <pc:docMk/>
          <pc:sldMk cId="4273788612" sldId="319"/>
        </pc:sldMkLst>
      </pc:sldChg>
      <pc:sldChg chg="addSp delSp modSp add mod">
        <pc:chgData name="Toby Donaldson" userId="2e6e5431-bb17-4c41-9985-d39c50d83c73" providerId="ADAL" clId="{11AE3950-EE88-4FA4-BEA5-7D719EBDFD56}" dt="2024-10-14T22:53:14.294" v="4613" actId="1076"/>
        <pc:sldMkLst>
          <pc:docMk/>
          <pc:sldMk cId="1895108163" sldId="320"/>
        </pc:sldMkLst>
      </pc:sldChg>
      <pc:sldChg chg="del">
        <pc:chgData name="Toby Donaldson" userId="2e6e5431-bb17-4c41-9985-d39c50d83c73" providerId="ADAL" clId="{11AE3950-EE88-4FA4-BEA5-7D719EBDFD56}" dt="2024-10-10T20:47:24.159" v="42" actId="47"/>
        <pc:sldMkLst>
          <pc:docMk/>
          <pc:sldMk cId="2942349654" sldId="320"/>
        </pc:sldMkLst>
      </pc:sldChg>
      <pc:sldChg chg="addSp delSp modSp add mod ord">
        <pc:chgData name="Toby Donaldson" userId="2e6e5431-bb17-4c41-9985-d39c50d83c73" providerId="ADAL" clId="{11AE3950-EE88-4FA4-BEA5-7D719EBDFD56}" dt="2024-10-14T23:27:23.004" v="5415" actId="1076"/>
        <pc:sldMkLst>
          <pc:docMk/>
          <pc:sldMk cId="2563832036" sldId="321"/>
        </pc:sldMkLst>
      </pc:sldChg>
      <pc:sldChg chg="del">
        <pc:chgData name="Toby Donaldson" userId="2e6e5431-bb17-4c41-9985-d39c50d83c73" providerId="ADAL" clId="{11AE3950-EE88-4FA4-BEA5-7D719EBDFD56}" dt="2024-10-10T20:47:24.159" v="42" actId="47"/>
        <pc:sldMkLst>
          <pc:docMk/>
          <pc:sldMk cId="3803866199" sldId="321"/>
        </pc:sldMkLst>
      </pc:sldChg>
      <pc:sldChg chg="addSp delSp modSp add del mod">
        <pc:chgData name="Toby Donaldson" userId="2e6e5431-bb17-4c41-9985-d39c50d83c73" providerId="ADAL" clId="{11AE3950-EE88-4FA4-BEA5-7D719EBDFD56}" dt="2024-10-14T23:23:13.471" v="5349" actId="2696"/>
        <pc:sldMkLst>
          <pc:docMk/>
          <pc:sldMk cId="1530931363" sldId="322"/>
        </pc:sldMkLst>
      </pc:sldChg>
      <pc:sldChg chg="del">
        <pc:chgData name="Toby Donaldson" userId="2e6e5431-bb17-4c41-9985-d39c50d83c73" providerId="ADAL" clId="{11AE3950-EE88-4FA4-BEA5-7D719EBDFD56}" dt="2024-10-10T20:47:24.159" v="42" actId="47"/>
        <pc:sldMkLst>
          <pc:docMk/>
          <pc:sldMk cId="3735376480" sldId="322"/>
        </pc:sldMkLst>
      </pc:sldChg>
      <pc:sldChg chg="del">
        <pc:chgData name="Toby Donaldson" userId="2e6e5431-bb17-4c41-9985-d39c50d83c73" providerId="ADAL" clId="{11AE3950-EE88-4FA4-BEA5-7D719EBDFD56}" dt="2024-10-10T20:47:24.159" v="42" actId="47"/>
        <pc:sldMkLst>
          <pc:docMk/>
          <pc:sldMk cId="2878214079" sldId="323"/>
        </pc:sldMkLst>
      </pc:sldChg>
      <pc:sldChg chg="addSp delSp modSp add mod ord">
        <pc:chgData name="Toby Donaldson" userId="2e6e5431-bb17-4c41-9985-d39c50d83c73" providerId="ADAL" clId="{11AE3950-EE88-4FA4-BEA5-7D719EBDFD56}" dt="2024-10-14T23:26:16.077" v="5407" actId="21"/>
        <pc:sldMkLst>
          <pc:docMk/>
          <pc:sldMk cId="3974777796" sldId="323"/>
        </pc:sldMkLst>
      </pc:sldChg>
      <pc:sldChg chg="del">
        <pc:chgData name="Toby Donaldson" userId="2e6e5431-bb17-4c41-9985-d39c50d83c73" providerId="ADAL" clId="{11AE3950-EE88-4FA4-BEA5-7D719EBDFD56}" dt="2024-10-10T20:47:24.159" v="42" actId="47"/>
        <pc:sldMkLst>
          <pc:docMk/>
          <pc:sldMk cId="3212215102" sldId="324"/>
        </pc:sldMkLst>
      </pc:sldChg>
      <pc:sldChg chg="addSp delSp modSp add mod">
        <pc:chgData name="Toby Donaldson" userId="2e6e5431-bb17-4c41-9985-d39c50d83c73" providerId="ADAL" clId="{11AE3950-EE88-4FA4-BEA5-7D719EBDFD56}" dt="2024-10-15T06:20:18.929" v="10482"/>
        <pc:sldMkLst>
          <pc:docMk/>
          <pc:sldMk cId="4013562658" sldId="324"/>
        </pc:sldMkLst>
      </pc:sldChg>
      <pc:sldChg chg="addSp delSp add mod">
        <pc:chgData name="Toby Donaldson" userId="2e6e5431-bb17-4c41-9985-d39c50d83c73" providerId="ADAL" clId="{11AE3950-EE88-4FA4-BEA5-7D719EBDFD56}" dt="2024-10-14T23:25:23.690" v="5397" actId="21"/>
        <pc:sldMkLst>
          <pc:docMk/>
          <pc:sldMk cId="3067165854" sldId="325"/>
        </pc:sldMkLst>
      </pc:sldChg>
      <pc:sldChg chg="del">
        <pc:chgData name="Toby Donaldson" userId="2e6e5431-bb17-4c41-9985-d39c50d83c73" providerId="ADAL" clId="{11AE3950-EE88-4FA4-BEA5-7D719EBDFD56}" dt="2024-10-10T20:47:24.159" v="42" actId="47"/>
        <pc:sldMkLst>
          <pc:docMk/>
          <pc:sldMk cId="3902963989" sldId="325"/>
        </pc:sldMkLst>
      </pc:sldChg>
      <pc:sldChg chg="modSp add mod">
        <pc:chgData name="Toby Donaldson" userId="2e6e5431-bb17-4c41-9985-d39c50d83c73" providerId="ADAL" clId="{11AE3950-EE88-4FA4-BEA5-7D719EBDFD56}" dt="2024-10-14T23:25:48.404" v="5403" actId="20577"/>
        <pc:sldMkLst>
          <pc:docMk/>
          <pc:sldMk cId="2242930591" sldId="326"/>
        </pc:sldMkLst>
      </pc:sldChg>
      <pc:sldChg chg="del">
        <pc:chgData name="Toby Donaldson" userId="2e6e5431-bb17-4c41-9985-d39c50d83c73" providerId="ADAL" clId="{11AE3950-EE88-4FA4-BEA5-7D719EBDFD56}" dt="2024-10-10T20:47:24.159" v="42" actId="47"/>
        <pc:sldMkLst>
          <pc:docMk/>
          <pc:sldMk cId="3995934686" sldId="326"/>
        </pc:sldMkLst>
      </pc:sldChg>
      <pc:sldChg chg="delSp add mod">
        <pc:chgData name="Toby Donaldson" userId="2e6e5431-bb17-4c41-9985-d39c50d83c73" providerId="ADAL" clId="{11AE3950-EE88-4FA4-BEA5-7D719EBDFD56}" dt="2024-10-14T23:26:34.068" v="5409" actId="21"/>
        <pc:sldMkLst>
          <pc:docMk/>
          <pc:sldMk cId="3331386130" sldId="327"/>
        </pc:sldMkLst>
      </pc:sldChg>
      <pc:sldChg chg="del">
        <pc:chgData name="Toby Donaldson" userId="2e6e5431-bb17-4c41-9985-d39c50d83c73" providerId="ADAL" clId="{11AE3950-EE88-4FA4-BEA5-7D719EBDFD56}" dt="2024-10-10T20:47:24.159" v="42" actId="47"/>
        <pc:sldMkLst>
          <pc:docMk/>
          <pc:sldMk cId="3331836019" sldId="327"/>
        </pc:sldMkLst>
      </pc:sldChg>
      <pc:sldChg chg="modSp add mod">
        <pc:chgData name="Toby Donaldson" userId="2e6e5431-bb17-4c41-9985-d39c50d83c73" providerId="ADAL" clId="{11AE3950-EE88-4FA4-BEA5-7D719EBDFD56}" dt="2024-10-15T06:19:57.745" v="10480" actId="14100"/>
        <pc:sldMkLst>
          <pc:docMk/>
          <pc:sldMk cId="2474395922" sldId="328"/>
        </pc:sldMkLst>
      </pc:sldChg>
      <pc:sldChg chg="del">
        <pc:chgData name="Toby Donaldson" userId="2e6e5431-bb17-4c41-9985-d39c50d83c73" providerId="ADAL" clId="{11AE3950-EE88-4FA4-BEA5-7D719EBDFD56}" dt="2024-10-10T20:47:24.159" v="42" actId="47"/>
        <pc:sldMkLst>
          <pc:docMk/>
          <pc:sldMk cId="3488065849" sldId="328"/>
        </pc:sldMkLst>
      </pc:sldChg>
      <pc:sldChg chg="del">
        <pc:chgData name="Toby Donaldson" userId="2e6e5431-bb17-4c41-9985-d39c50d83c73" providerId="ADAL" clId="{11AE3950-EE88-4FA4-BEA5-7D719EBDFD56}" dt="2024-10-10T20:47:24.159" v="42" actId="47"/>
        <pc:sldMkLst>
          <pc:docMk/>
          <pc:sldMk cId="2059733870" sldId="329"/>
        </pc:sldMkLst>
      </pc:sldChg>
      <pc:sldChg chg="addSp delSp modSp add mod ord">
        <pc:chgData name="Toby Donaldson" userId="2e6e5431-bb17-4c41-9985-d39c50d83c73" providerId="ADAL" clId="{11AE3950-EE88-4FA4-BEA5-7D719EBDFD56}" dt="2024-10-14T23:31:44.088" v="5638" actId="207"/>
        <pc:sldMkLst>
          <pc:docMk/>
          <pc:sldMk cId="3329072067" sldId="329"/>
        </pc:sldMkLst>
      </pc:sldChg>
      <pc:sldChg chg="del">
        <pc:chgData name="Toby Donaldson" userId="2e6e5431-bb17-4c41-9985-d39c50d83c73" providerId="ADAL" clId="{11AE3950-EE88-4FA4-BEA5-7D719EBDFD56}" dt="2024-10-10T20:47:24.159" v="42" actId="47"/>
        <pc:sldMkLst>
          <pc:docMk/>
          <pc:sldMk cId="2454781990" sldId="330"/>
        </pc:sldMkLst>
      </pc:sldChg>
      <pc:sldChg chg="addSp delSp modSp add mod">
        <pc:chgData name="Toby Donaldson" userId="2e6e5431-bb17-4c41-9985-d39c50d83c73" providerId="ADAL" clId="{11AE3950-EE88-4FA4-BEA5-7D719EBDFD56}" dt="2024-10-15T06:21:17.784" v="10483" actId="20577"/>
        <pc:sldMkLst>
          <pc:docMk/>
          <pc:sldMk cId="3093665967" sldId="330"/>
        </pc:sldMkLst>
      </pc:sldChg>
      <pc:sldChg chg="modSp add">
        <pc:chgData name="Toby Donaldson" userId="2e6e5431-bb17-4c41-9985-d39c50d83c73" providerId="ADAL" clId="{11AE3950-EE88-4FA4-BEA5-7D719EBDFD56}" dt="2024-10-14T23:38:38.847" v="5913" actId="20577"/>
        <pc:sldMkLst>
          <pc:docMk/>
          <pc:sldMk cId="830828984" sldId="331"/>
        </pc:sldMkLst>
      </pc:sldChg>
      <pc:sldChg chg="del">
        <pc:chgData name="Toby Donaldson" userId="2e6e5431-bb17-4c41-9985-d39c50d83c73" providerId="ADAL" clId="{11AE3950-EE88-4FA4-BEA5-7D719EBDFD56}" dt="2024-10-10T20:47:24.159" v="42" actId="47"/>
        <pc:sldMkLst>
          <pc:docMk/>
          <pc:sldMk cId="3107842778" sldId="331"/>
        </pc:sldMkLst>
      </pc:sldChg>
      <pc:sldChg chg="add del">
        <pc:chgData name="Toby Donaldson" userId="2e6e5431-bb17-4c41-9985-d39c50d83c73" providerId="ADAL" clId="{11AE3950-EE88-4FA4-BEA5-7D719EBDFD56}" dt="2024-10-14T23:37:24.729" v="5909" actId="2696"/>
        <pc:sldMkLst>
          <pc:docMk/>
          <pc:sldMk cId="3892356054" sldId="331"/>
        </pc:sldMkLst>
      </pc:sldChg>
      <pc:sldChg chg="del">
        <pc:chgData name="Toby Donaldson" userId="2e6e5431-bb17-4c41-9985-d39c50d83c73" providerId="ADAL" clId="{11AE3950-EE88-4FA4-BEA5-7D719EBDFD56}" dt="2024-10-10T20:47:24.159" v="42" actId="47"/>
        <pc:sldMkLst>
          <pc:docMk/>
          <pc:sldMk cId="825497567" sldId="332"/>
        </pc:sldMkLst>
      </pc:sldChg>
      <pc:sldChg chg="modSp add">
        <pc:chgData name="Toby Donaldson" userId="2e6e5431-bb17-4c41-9985-d39c50d83c73" providerId="ADAL" clId="{11AE3950-EE88-4FA4-BEA5-7D719EBDFD56}" dt="2024-10-15T06:22:20.652" v="10526" actId="207"/>
        <pc:sldMkLst>
          <pc:docMk/>
          <pc:sldMk cId="4099979245" sldId="332"/>
        </pc:sldMkLst>
      </pc:sldChg>
      <pc:sldChg chg="addSp modSp add mod">
        <pc:chgData name="Toby Donaldson" userId="2e6e5431-bb17-4c41-9985-d39c50d83c73" providerId="ADAL" clId="{11AE3950-EE88-4FA4-BEA5-7D719EBDFD56}" dt="2024-10-14T23:42:12.918" v="6102" actId="14100"/>
        <pc:sldMkLst>
          <pc:docMk/>
          <pc:sldMk cId="3908506782" sldId="333"/>
        </pc:sldMkLst>
      </pc:sldChg>
      <pc:sldChg chg="del">
        <pc:chgData name="Toby Donaldson" userId="2e6e5431-bb17-4c41-9985-d39c50d83c73" providerId="ADAL" clId="{11AE3950-EE88-4FA4-BEA5-7D719EBDFD56}" dt="2024-10-10T20:47:24.159" v="42" actId="47"/>
        <pc:sldMkLst>
          <pc:docMk/>
          <pc:sldMk cId="4071468877" sldId="333"/>
        </pc:sldMkLst>
      </pc:sldChg>
      <pc:sldChg chg="addSp modSp add mod">
        <pc:chgData name="Toby Donaldson" userId="2e6e5431-bb17-4c41-9985-d39c50d83c73" providerId="ADAL" clId="{11AE3950-EE88-4FA4-BEA5-7D719EBDFD56}" dt="2024-10-15T06:22:39.242" v="10527" actId="20577"/>
        <pc:sldMkLst>
          <pc:docMk/>
          <pc:sldMk cId="2726431452" sldId="334"/>
        </pc:sldMkLst>
      </pc:sldChg>
      <pc:sldChg chg="del">
        <pc:chgData name="Toby Donaldson" userId="2e6e5431-bb17-4c41-9985-d39c50d83c73" providerId="ADAL" clId="{11AE3950-EE88-4FA4-BEA5-7D719EBDFD56}" dt="2024-10-10T20:47:24.159" v="42" actId="47"/>
        <pc:sldMkLst>
          <pc:docMk/>
          <pc:sldMk cId="3885508006" sldId="334"/>
        </pc:sldMkLst>
      </pc:sldChg>
      <pc:sldChg chg="del">
        <pc:chgData name="Toby Donaldson" userId="2e6e5431-bb17-4c41-9985-d39c50d83c73" providerId="ADAL" clId="{11AE3950-EE88-4FA4-BEA5-7D719EBDFD56}" dt="2024-10-10T20:47:24.159" v="42" actId="47"/>
        <pc:sldMkLst>
          <pc:docMk/>
          <pc:sldMk cId="1720491985" sldId="335"/>
        </pc:sldMkLst>
      </pc:sldChg>
      <pc:sldChg chg="addSp delSp modSp add mod">
        <pc:chgData name="Toby Donaldson" userId="2e6e5431-bb17-4c41-9985-d39c50d83c73" providerId="ADAL" clId="{11AE3950-EE88-4FA4-BEA5-7D719EBDFD56}" dt="2024-10-14T23:46:04.220" v="6402" actId="255"/>
        <pc:sldMkLst>
          <pc:docMk/>
          <pc:sldMk cId="2372350121" sldId="335"/>
        </pc:sldMkLst>
      </pc:sldChg>
      <pc:sldChg chg="addSp delSp modSp add mod">
        <pc:chgData name="Toby Donaldson" userId="2e6e5431-bb17-4c41-9985-d39c50d83c73" providerId="ADAL" clId="{11AE3950-EE88-4FA4-BEA5-7D719EBDFD56}" dt="2024-10-15T05:12:22.593" v="7287" actId="208"/>
        <pc:sldMkLst>
          <pc:docMk/>
          <pc:sldMk cId="1174394563" sldId="336"/>
        </pc:sldMkLst>
      </pc:sldChg>
      <pc:sldChg chg="del">
        <pc:chgData name="Toby Donaldson" userId="2e6e5431-bb17-4c41-9985-d39c50d83c73" providerId="ADAL" clId="{11AE3950-EE88-4FA4-BEA5-7D719EBDFD56}" dt="2024-10-10T20:47:24.159" v="42" actId="47"/>
        <pc:sldMkLst>
          <pc:docMk/>
          <pc:sldMk cId="1702262640" sldId="336"/>
        </pc:sldMkLst>
      </pc:sldChg>
      <pc:sldChg chg="addSp delSp modSp add mod">
        <pc:chgData name="Toby Donaldson" userId="2e6e5431-bb17-4c41-9985-d39c50d83c73" providerId="ADAL" clId="{11AE3950-EE88-4FA4-BEA5-7D719EBDFD56}" dt="2024-10-15T05:11:39.025" v="7283" actId="207"/>
        <pc:sldMkLst>
          <pc:docMk/>
          <pc:sldMk cId="1371794041" sldId="337"/>
        </pc:sldMkLst>
      </pc:sldChg>
      <pc:sldChg chg="del">
        <pc:chgData name="Toby Donaldson" userId="2e6e5431-bb17-4c41-9985-d39c50d83c73" providerId="ADAL" clId="{11AE3950-EE88-4FA4-BEA5-7D719EBDFD56}" dt="2024-10-10T20:47:24.159" v="42" actId="47"/>
        <pc:sldMkLst>
          <pc:docMk/>
          <pc:sldMk cId="1996348735" sldId="337"/>
        </pc:sldMkLst>
      </pc:sldChg>
      <pc:sldChg chg="add">
        <pc:chgData name="Toby Donaldson" userId="2e6e5431-bb17-4c41-9985-d39c50d83c73" providerId="ADAL" clId="{11AE3950-EE88-4FA4-BEA5-7D719EBDFD56}" dt="2024-10-14T23:54:53.863" v="6519" actId="2890"/>
        <pc:sldMkLst>
          <pc:docMk/>
          <pc:sldMk cId="1642937533" sldId="338"/>
        </pc:sldMkLst>
      </pc:sldChg>
      <pc:sldChg chg="del">
        <pc:chgData name="Toby Donaldson" userId="2e6e5431-bb17-4c41-9985-d39c50d83c73" providerId="ADAL" clId="{11AE3950-EE88-4FA4-BEA5-7D719EBDFD56}" dt="2024-10-10T20:47:24.159" v="42" actId="47"/>
        <pc:sldMkLst>
          <pc:docMk/>
          <pc:sldMk cId="2623435609" sldId="338"/>
        </pc:sldMkLst>
      </pc:sldChg>
      <pc:sldChg chg="del">
        <pc:chgData name="Toby Donaldson" userId="2e6e5431-bb17-4c41-9985-d39c50d83c73" providerId="ADAL" clId="{11AE3950-EE88-4FA4-BEA5-7D719EBDFD56}" dt="2024-10-10T20:47:24.159" v="42" actId="47"/>
        <pc:sldMkLst>
          <pc:docMk/>
          <pc:sldMk cId="1038925990" sldId="339"/>
        </pc:sldMkLst>
      </pc:sldChg>
      <pc:sldChg chg="addSp modSp add mod">
        <pc:chgData name="Toby Donaldson" userId="2e6e5431-bb17-4c41-9985-d39c50d83c73" providerId="ADAL" clId="{11AE3950-EE88-4FA4-BEA5-7D719EBDFD56}" dt="2024-10-14T23:58:21.533" v="6903" actId="113"/>
        <pc:sldMkLst>
          <pc:docMk/>
          <pc:sldMk cId="2546697709" sldId="339"/>
        </pc:sldMkLst>
      </pc:sldChg>
      <pc:sldChg chg="del">
        <pc:chgData name="Toby Donaldson" userId="2e6e5431-bb17-4c41-9985-d39c50d83c73" providerId="ADAL" clId="{11AE3950-EE88-4FA4-BEA5-7D719EBDFD56}" dt="2024-10-10T20:47:24.159" v="42" actId="47"/>
        <pc:sldMkLst>
          <pc:docMk/>
          <pc:sldMk cId="2898579699" sldId="340"/>
        </pc:sldMkLst>
      </pc:sldChg>
      <pc:sldChg chg="addSp delSp modSp add mod ord">
        <pc:chgData name="Toby Donaldson" userId="2e6e5431-bb17-4c41-9985-d39c50d83c73" providerId="ADAL" clId="{11AE3950-EE88-4FA4-BEA5-7D719EBDFD56}" dt="2024-10-15T05:09:27.585" v="7241" actId="21"/>
        <pc:sldMkLst>
          <pc:docMk/>
          <pc:sldMk cId="4155798031" sldId="340"/>
        </pc:sldMkLst>
      </pc:sldChg>
      <pc:sldChg chg="addSp delSp modSp add mod">
        <pc:chgData name="Toby Donaldson" userId="2e6e5431-bb17-4c41-9985-d39c50d83c73" providerId="ADAL" clId="{11AE3950-EE88-4FA4-BEA5-7D719EBDFD56}" dt="2024-10-15T05:20:18.257" v="7685" actId="1076"/>
        <pc:sldMkLst>
          <pc:docMk/>
          <pc:sldMk cId="3339854315" sldId="341"/>
        </pc:sldMkLst>
      </pc:sldChg>
      <pc:sldChg chg="del">
        <pc:chgData name="Toby Donaldson" userId="2e6e5431-bb17-4c41-9985-d39c50d83c73" providerId="ADAL" clId="{11AE3950-EE88-4FA4-BEA5-7D719EBDFD56}" dt="2024-10-10T20:47:24.159" v="42" actId="47"/>
        <pc:sldMkLst>
          <pc:docMk/>
          <pc:sldMk cId="4014983717" sldId="341"/>
        </pc:sldMkLst>
      </pc:sldChg>
      <pc:sldChg chg="addSp delSp modSp add mod">
        <pc:chgData name="Toby Donaldson" userId="2e6e5431-bb17-4c41-9985-d39c50d83c73" providerId="ADAL" clId="{11AE3950-EE88-4FA4-BEA5-7D719EBDFD56}" dt="2024-10-15T05:26:14.453" v="8111" actId="20577"/>
        <pc:sldMkLst>
          <pc:docMk/>
          <pc:sldMk cId="336085550" sldId="342"/>
        </pc:sldMkLst>
      </pc:sldChg>
      <pc:sldChg chg="addSp delSp modSp add del mod">
        <pc:chgData name="Toby Donaldson" userId="2e6e5431-bb17-4c41-9985-d39c50d83c73" providerId="ADAL" clId="{11AE3950-EE88-4FA4-BEA5-7D719EBDFD56}" dt="2024-10-15T06:08:12.612" v="10257" actId="2696"/>
        <pc:sldMkLst>
          <pc:docMk/>
          <pc:sldMk cId="422920575" sldId="343"/>
        </pc:sldMkLst>
      </pc:sldChg>
      <pc:sldChg chg="del">
        <pc:chgData name="Toby Donaldson" userId="2e6e5431-bb17-4c41-9985-d39c50d83c73" providerId="ADAL" clId="{11AE3950-EE88-4FA4-BEA5-7D719EBDFD56}" dt="2024-10-10T20:47:24.159" v="42" actId="47"/>
        <pc:sldMkLst>
          <pc:docMk/>
          <pc:sldMk cId="3285907966" sldId="343"/>
        </pc:sldMkLst>
      </pc:sldChg>
      <pc:sldChg chg="del">
        <pc:chgData name="Toby Donaldson" userId="2e6e5431-bb17-4c41-9985-d39c50d83c73" providerId="ADAL" clId="{11AE3950-EE88-4FA4-BEA5-7D719EBDFD56}" dt="2024-10-10T20:47:24.159" v="42" actId="47"/>
        <pc:sldMkLst>
          <pc:docMk/>
          <pc:sldMk cId="41229538" sldId="344"/>
        </pc:sldMkLst>
      </pc:sldChg>
      <pc:sldChg chg="addSp delSp modSp add mod">
        <pc:chgData name="Toby Donaldson" userId="2e6e5431-bb17-4c41-9985-d39c50d83c73" providerId="ADAL" clId="{11AE3950-EE88-4FA4-BEA5-7D719EBDFD56}" dt="2024-10-15T05:27:27.964" v="8118" actId="2711"/>
        <pc:sldMkLst>
          <pc:docMk/>
          <pc:sldMk cId="1517917573" sldId="344"/>
        </pc:sldMkLst>
      </pc:sldChg>
      <pc:sldChg chg="del">
        <pc:chgData name="Toby Donaldson" userId="2e6e5431-bb17-4c41-9985-d39c50d83c73" providerId="ADAL" clId="{11AE3950-EE88-4FA4-BEA5-7D719EBDFD56}" dt="2024-10-10T20:47:24.159" v="42" actId="47"/>
        <pc:sldMkLst>
          <pc:docMk/>
          <pc:sldMk cId="1057551346" sldId="345"/>
        </pc:sldMkLst>
      </pc:sldChg>
      <pc:sldChg chg="addSp delSp modSp add mod ord">
        <pc:chgData name="Toby Donaldson" userId="2e6e5431-bb17-4c41-9985-d39c50d83c73" providerId="ADAL" clId="{11AE3950-EE88-4FA4-BEA5-7D719EBDFD56}" dt="2024-10-15T05:27:53.890" v="8122"/>
        <pc:sldMkLst>
          <pc:docMk/>
          <pc:sldMk cId="1151939366" sldId="345"/>
        </pc:sldMkLst>
      </pc:sldChg>
      <pc:sldChg chg="addSp delSp modSp add mod">
        <pc:chgData name="Toby Donaldson" userId="2e6e5431-bb17-4c41-9985-d39c50d83c73" providerId="ADAL" clId="{11AE3950-EE88-4FA4-BEA5-7D719EBDFD56}" dt="2024-10-15T05:27:55.317" v="8123"/>
        <pc:sldMkLst>
          <pc:docMk/>
          <pc:sldMk cId="13885766" sldId="346"/>
        </pc:sldMkLst>
      </pc:sldChg>
      <pc:sldChg chg="del">
        <pc:chgData name="Toby Donaldson" userId="2e6e5431-bb17-4c41-9985-d39c50d83c73" providerId="ADAL" clId="{11AE3950-EE88-4FA4-BEA5-7D719EBDFD56}" dt="2024-10-10T20:47:24.159" v="42" actId="47"/>
        <pc:sldMkLst>
          <pc:docMk/>
          <pc:sldMk cId="4044506947" sldId="346"/>
        </pc:sldMkLst>
      </pc:sldChg>
      <pc:sldChg chg="del">
        <pc:chgData name="Toby Donaldson" userId="2e6e5431-bb17-4c41-9985-d39c50d83c73" providerId="ADAL" clId="{11AE3950-EE88-4FA4-BEA5-7D719EBDFD56}" dt="2024-10-10T20:47:24.159" v="42" actId="47"/>
        <pc:sldMkLst>
          <pc:docMk/>
          <pc:sldMk cId="2657708492" sldId="347"/>
        </pc:sldMkLst>
      </pc:sldChg>
      <pc:sldChg chg="addSp delSp modSp add mod">
        <pc:chgData name="Toby Donaldson" userId="2e6e5431-bb17-4c41-9985-d39c50d83c73" providerId="ADAL" clId="{11AE3950-EE88-4FA4-BEA5-7D719EBDFD56}" dt="2024-10-15T05:29:22.968" v="8259" actId="1076"/>
        <pc:sldMkLst>
          <pc:docMk/>
          <pc:sldMk cId="3910768386" sldId="347"/>
        </pc:sldMkLst>
      </pc:sldChg>
      <pc:sldChg chg="del">
        <pc:chgData name="Toby Donaldson" userId="2e6e5431-bb17-4c41-9985-d39c50d83c73" providerId="ADAL" clId="{11AE3950-EE88-4FA4-BEA5-7D719EBDFD56}" dt="2024-10-10T20:47:24.159" v="42" actId="47"/>
        <pc:sldMkLst>
          <pc:docMk/>
          <pc:sldMk cId="689492062" sldId="348"/>
        </pc:sldMkLst>
      </pc:sldChg>
      <pc:sldChg chg="addSp delSp modSp add mod">
        <pc:chgData name="Toby Donaldson" userId="2e6e5431-bb17-4c41-9985-d39c50d83c73" providerId="ADAL" clId="{11AE3950-EE88-4FA4-BEA5-7D719EBDFD56}" dt="2024-10-15T05:30:47.392" v="8378" actId="14100"/>
        <pc:sldMkLst>
          <pc:docMk/>
          <pc:sldMk cId="4255971920" sldId="348"/>
        </pc:sldMkLst>
      </pc:sldChg>
      <pc:sldChg chg="del">
        <pc:chgData name="Toby Donaldson" userId="2e6e5431-bb17-4c41-9985-d39c50d83c73" providerId="ADAL" clId="{11AE3950-EE88-4FA4-BEA5-7D719EBDFD56}" dt="2024-10-10T20:47:24.159" v="42" actId="47"/>
        <pc:sldMkLst>
          <pc:docMk/>
          <pc:sldMk cId="1214199312" sldId="349"/>
        </pc:sldMkLst>
      </pc:sldChg>
      <pc:sldChg chg="addSp modSp add mod">
        <pc:chgData name="Toby Donaldson" userId="2e6e5431-bb17-4c41-9985-d39c50d83c73" providerId="ADAL" clId="{11AE3950-EE88-4FA4-BEA5-7D719EBDFD56}" dt="2024-10-15T05:31:25.994" v="8386" actId="14100"/>
        <pc:sldMkLst>
          <pc:docMk/>
          <pc:sldMk cId="3144644832" sldId="349"/>
        </pc:sldMkLst>
      </pc:sldChg>
      <pc:sldChg chg="del">
        <pc:chgData name="Toby Donaldson" userId="2e6e5431-bb17-4c41-9985-d39c50d83c73" providerId="ADAL" clId="{11AE3950-EE88-4FA4-BEA5-7D719EBDFD56}" dt="2024-10-10T20:47:24.159" v="42" actId="47"/>
        <pc:sldMkLst>
          <pc:docMk/>
          <pc:sldMk cId="894663321" sldId="350"/>
        </pc:sldMkLst>
      </pc:sldChg>
      <pc:sldChg chg="addSp delSp modSp add mod">
        <pc:chgData name="Toby Donaldson" userId="2e6e5431-bb17-4c41-9985-d39c50d83c73" providerId="ADAL" clId="{11AE3950-EE88-4FA4-BEA5-7D719EBDFD56}" dt="2024-10-15T05:32:31.900" v="8460" actId="2711"/>
        <pc:sldMkLst>
          <pc:docMk/>
          <pc:sldMk cId="3600028437" sldId="350"/>
        </pc:sldMkLst>
      </pc:sldChg>
      <pc:sldChg chg="del">
        <pc:chgData name="Toby Donaldson" userId="2e6e5431-bb17-4c41-9985-d39c50d83c73" providerId="ADAL" clId="{11AE3950-EE88-4FA4-BEA5-7D719EBDFD56}" dt="2024-10-10T20:47:24.159" v="42" actId="47"/>
        <pc:sldMkLst>
          <pc:docMk/>
          <pc:sldMk cId="237995310" sldId="351"/>
        </pc:sldMkLst>
      </pc:sldChg>
      <pc:sldChg chg="addSp delSp modSp add mod">
        <pc:chgData name="Toby Donaldson" userId="2e6e5431-bb17-4c41-9985-d39c50d83c73" providerId="ADAL" clId="{11AE3950-EE88-4FA4-BEA5-7D719EBDFD56}" dt="2024-10-15T05:38:13.585" v="8895" actId="12788"/>
        <pc:sldMkLst>
          <pc:docMk/>
          <pc:sldMk cId="1768896395" sldId="351"/>
        </pc:sldMkLst>
      </pc:sldChg>
      <pc:sldChg chg="del">
        <pc:chgData name="Toby Donaldson" userId="2e6e5431-bb17-4c41-9985-d39c50d83c73" providerId="ADAL" clId="{11AE3950-EE88-4FA4-BEA5-7D719EBDFD56}" dt="2024-10-10T20:47:24.159" v="42" actId="47"/>
        <pc:sldMkLst>
          <pc:docMk/>
          <pc:sldMk cId="737578770" sldId="352"/>
        </pc:sldMkLst>
      </pc:sldChg>
      <pc:sldChg chg="addSp delSp modSp add mod">
        <pc:chgData name="Toby Donaldson" userId="2e6e5431-bb17-4c41-9985-d39c50d83c73" providerId="ADAL" clId="{11AE3950-EE88-4FA4-BEA5-7D719EBDFD56}" dt="2024-10-15T05:48:34.021" v="9368" actId="1076"/>
        <pc:sldMkLst>
          <pc:docMk/>
          <pc:sldMk cId="3578372094" sldId="352"/>
        </pc:sldMkLst>
      </pc:sldChg>
      <pc:sldChg chg="addSp delSp modSp add mod">
        <pc:chgData name="Toby Donaldson" userId="2e6e5431-bb17-4c41-9985-d39c50d83c73" providerId="ADAL" clId="{11AE3950-EE88-4FA4-BEA5-7D719EBDFD56}" dt="2024-10-15T05:44:20.074" v="9152" actId="14100"/>
        <pc:sldMkLst>
          <pc:docMk/>
          <pc:sldMk cId="2040492478" sldId="353"/>
        </pc:sldMkLst>
      </pc:sldChg>
      <pc:sldChg chg="del">
        <pc:chgData name="Toby Donaldson" userId="2e6e5431-bb17-4c41-9985-d39c50d83c73" providerId="ADAL" clId="{11AE3950-EE88-4FA4-BEA5-7D719EBDFD56}" dt="2024-10-10T20:47:24.159" v="42" actId="47"/>
        <pc:sldMkLst>
          <pc:docMk/>
          <pc:sldMk cId="3682672744" sldId="353"/>
        </pc:sldMkLst>
      </pc:sldChg>
      <pc:sldChg chg="del">
        <pc:chgData name="Toby Donaldson" userId="2e6e5431-bb17-4c41-9985-d39c50d83c73" providerId="ADAL" clId="{11AE3950-EE88-4FA4-BEA5-7D719EBDFD56}" dt="2024-10-10T20:47:24.159" v="42" actId="47"/>
        <pc:sldMkLst>
          <pc:docMk/>
          <pc:sldMk cId="538204599" sldId="354"/>
        </pc:sldMkLst>
      </pc:sldChg>
      <pc:sldChg chg="addSp delSp modSp add del mod">
        <pc:chgData name="Toby Donaldson" userId="2e6e5431-bb17-4c41-9985-d39c50d83c73" providerId="ADAL" clId="{11AE3950-EE88-4FA4-BEA5-7D719EBDFD56}" dt="2024-10-15T05:46:06.616" v="9188" actId="2696"/>
        <pc:sldMkLst>
          <pc:docMk/>
          <pc:sldMk cId="2831864401" sldId="354"/>
        </pc:sldMkLst>
      </pc:sldChg>
      <pc:sldChg chg="del">
        <pc:chgData name="Toby Donaldson" userId="2e6e5431-bb17-4c41-9985-d39c50d83c73" providerId="ADAL" clId="{11AE3950-EE88-4FA4-BEA5-7D719EBDFD56}" dt="2024-10-10T20:47:24.159" v="42" actId="47"/>
        <pc:sldMkLst>
          <pc:docMk/>
          <pc:sldMk cId="1123783993" sldId="355"/>
        </pc:sldMkLst>
      </pc:sldChg>
      <pc:sldChg chg="modSp add mod">
        <pc:chgData name="Toby Donaldson" userId="2e6e5431-bb17-4c41-9985-d39c50d83c73" providerId="ADAL" clId="{11AE3950-EE88-4FA4-BEA5-7D719EBDFD56}" dt="2024-10-15T05:45:25.922" v="9185" actId="14100"/>
        <pc:sldMkLst>
          <pc:docMk/>
          <pc:sldMk cId="1488601082" sldId="355"/>
        </pc:sldMkLst>
      </pc:sldChg>
      <pc:sldChg chg="del">
        <pc:chgData name="Toby Donaldson" userId="2e6e5431-bb17-4c41-9985-d39c50d83c73" providerId="ADAL" clId="{11AE3950-EE88-4FA4-BEA5-7D719EBDFD56}" dt="2024-10-10T20:47:24.159" v="42" actId="47"/>
        <pc:sldMkLst>
          <pc:docMk/>
          <pc:sldMk cId="1944055237" sldId="356"/>
        </pc:sldMkLst>
      </pc:sldChg>
      <pc:sldChg chg="modSp add del mod">
        <pc:chgData name="Toby Donaldson" userId="2e6e5431-bb17-4c41-9985-d39c50d83c73" providerId="ADAL" clId="{11AE3950-EE88-4FA4-BEA5-7D719EBDFD56}" dt="2024-10-15T05:46:45.994" v="9193" actId="1076"/>
        <pc:sldMkLst>
          <pc:docMk/>
          <pc:sldMk cId="3505743955" sldId="356"/>
        </pc:sldMkLst>
      </pc:sldChg>
      <pc:sldChg chg="addSp delSp modSp add mod">
        <pc:chgData name="Toby Donaldson" userId="2e6e5431-bb17-4c41-9985-d39c50d83c73" providerId="ADAL" clId="{11AE3950-EE88-4FA4-BEA5-7D719EBDFD56}" dt="2024-10-15T05:56:07.926" v="9781" actId="2711"/>
        <pc:sldMkLst>
          <pc:docMk/>
          <pc:sldMk cId="416104049" sldId="357"/>
        </pc:sldMkLst>
      </pc:sldChg>
      <pc:sldChg chg="del">
        <pc:chgData name="Toby Donaldson" userId="2e6e5431-bb17-4c41-9985-d39c50d83c73" providerId="ADAL" clId="{11AE3950-EE88-4FA4-BEA5-7D719EBDFD56}" dt="2024-10-10T20:47:24.159" v="42" actId="47"/>
        <pc:sldMkLst>
          <pc:docMk/>
          <pc:sldMk cId="1723111724" sldId="357"/>
        </pc:sldMkLst>
      </pc:sldChg>
      <pc:sldChg chg="addSp delSp modSp add mod">
        <pc:chgData name="Toby Donaldson" userId="2e6e5431-bb17-4c41-9985-d39c50d83c73" providerId="ADAL" clId="{11AE3950-EE88-4FA4-BEA5-7D719EBDFD56}" dt="2024-10-15T05:50:52.323" v="9445" actId="14100"/>
        <pc:sldMkLst>
          <pc:docMk/>
          <pc:sldMk cId="1516446095" sldId="358"/>
        </pc:sldMkLst>
      </pc:sldChg>
      <pc:sldChg chg="del">
        <pc:chgData name="Toby Donaldson" userId="2e6e5431-bb17-4c41-9985-d39c50d83c73" providerId="ADAL" clId="{11AE3950-EE88-4FA4-BEA5-7D719EBDFD56}" dt="2024-10-10T20:47:24.159" v="42" actId="47"/>
        <pc:sldMkLst>
          <pc:docMk/>
          <pc:sldMk cId="4001447535" sldId="358"/>
        </pc:sldMkLst>
      </pc:sldChg>
      <pc:sldChg chg="del">
        <pc:chgData name="Toby Donaldson" userId="2e6e5431-bb17-4c41-9985-d39c50d83c73" providerId="ADAL" clId="{11AE3950-EE88-4FA4-BEA5-7D719EBDFD56}" dt="2024-10-10T20:47:24.159" v="42" actId="47"/>
        <pc:sldMkLst>
          <pc:docMk/>
          <pc:sldMk cId="479954462" sldId="359"/>
        </pc:sldMkLst>
      </pc:sldChg>
      <pc:sldChg chg="modSp add mod">
        <pc:chgData name="Toby Donaldson" userId="2e6e5431-bb17-4c41-9985-d39c50d83c73" providerId="ADAL" clId="{11AE3950-EE88-4FA4-BEA5-7D719EBDFD56}" dt="2024-10-15T05:51:26.267" v="9528" actId="20577"/>
        <pc:sldMkLst>
          <pc:docMk/>
          <pc:sldMk cId="3919385683" sldId="359"/>
        </pc:sldMkLst>
      </pc:sldChg>
      <pc:sldChg chg="addSp delSp modSp add mod">
        <pc:chgData name="Toby Donaldson" userId="2e6e5431-bb17-4c41-9985-d39c50d83c73" providerId="ADAL" clId="{11AE3950-EE88-4FA4-BEA5-7D719EBDFD56}" dt="2024-10-15T06:00:09.162" v="9904" actId="113"/>
        <pc:sldMkLst>
          <pc:docMk/>
          <pc:sldMk cId="2609197238" sldId="360"/>
        </pc:sldMkLst>
      </pc:sldChg>
      <pc:sldChg chg="del">
        <pc:chgData name="Toby Donaldson" userId="2e6e5431-bb17-4c41-9985-d39c50d83c73" providerId="ADAL" clId="{11AE3950-EE88-4FA4-BEA5-7D719EBDFD56}" dt="2024-10-10T20:47:24.159" v="42" actId="47"/>
        <pc:sldMkLst>
          <pc:docMk/>
          <pc:sldMk cId="1494824162" sldId="361"/>
        </pc:sldMkLst>
      </pc:sldChg>
      <pc:sldChg chg="addSp delSp modSp add mod">
        <pc:chgData name="Toby Donaldson" userId="2e6e5431-bb17-4c41-9985-d39c50d83c73" providerId="ADAL" clId="{11AE3950-EE88-4FA4-BEA5-7D719EBDFD56}" dt="2024-10-15T05:55:54.991" v="9780" actId="1076"/>
        <pc:sldMkLst>
          <pc:docMk/>
          <pc:sldMk cId="1516092794" sldId="361"/>
        </pc:sldMkLst>
      </pc:sldChg>
      <pc:sldChg chg="addSp delSp modSp add mod">
        <pc:chgData name="Toby Donaldson" userId="2e6e5431-bb17-4c41-9985-d39c50d83c73" providerId="ADAL" clId="{11AE3950-EE88-4FA4-BEA5-7D719EBDFD56}" dt="2024-10-15T06:01:49.884" v="9913" actId="20577"/>
        <pc:sldMkLst>
          <pc:docMk/>
          <pc:sldMk cId="190601291" sldId="362"/>
        </pc:sldMkLst>
      </pc:sldChg>
      <pc:sldChg chg="del">
        <pc:chgData name="Toby Donaldson" userId="2e6e5431-bb17-4c41-9985-d39c50d83c73" providerId="ADAL" clId="{11AE3950-EE88-4FA4-BEA5-7D719EBDFD56}" dt="2024-10-10T20:47:24.159" v="42" actId="47"/>
        <pc:sldMkLst>
          <pc:docMk/>
          <pc:sldMk cId="876541978" sldId="362"/>
        </pc:sldMkLst>
      </pc:sldChg>
      <pc:sldChg chg="modSp add mod ord">
        <pc:chgData name="Toby Donaldson" userId="2e6e5431-bb17-4c41-9985-d39c50d83c73" providerId="ADAL" clId="{11AE3950-EE88-4FA4-BEA5-7D719EBDFD56}" dt="2024-10-15T06:00:58.826" v="9912" actId="20577"/>
        <pc:sldMkLst>
          <pc:docMk/>
          <pc:sldMk cId="1958484672" sldId="363"/>
        </pc:sldMkLst>
      </pc:sldChg>
      <pc:sldChg chg="del">
        <pc:chgData name="Toby Donaldson" userId="2e6e5431-bb17-4c41-9985-d39c50d83c73" providerId="ADAL" clId="{11AE3950-EE88-4FA4-BEA5-7D719EBDFD56}" dt="2024-10-10T20:47:24.159" v="42" actId="47"/>
        <pc:sldMkLst>
          <pc:docMk/>
          <pc:sldMk cId="1998224056" sldId="363"/>
        </pc:sldMkLst>
      </pc:sldChg>
      <pc:sldChg chg="delSp modSp add mod">
        <pc:chgData name="Toby Donaldson" userId="2e6e5431-bb17-4c41-9985-d39c50d83c73" providerId="ADAL" clId="{11AE3950-EE88-4FA4-BEA5-7D719EBDFD56}" dt="2024-10-15T06:00:04.744" v="9903" actId="20577"/>
        <pc:sldMkLst>
          <pc:docMk/>
          <pc:sldMk cId="1958756334" sldId="364"/>
        </pc:sldMkLst>
      </pc:sldChg>
      <pc:sldChg chg="del">
        <pc:chgData name="Toby Donaldson" userId="2e6e5431-bb17-4c41-9985-d39c50d83c73" providerId="ADAL" clId="{11AE3950-EE88-4FA4-BEA5-7D719EBDFD56}" dt="2024-10-10T20:47:24.159" v="42" actId="47"/>
        <pc:sldMkLst>
          <pc:docMk/>
          <pc:sldMk cId="3804911334" sldId="364"/>
        </pc:sldMkLst>
      </pc:sldChg>
      <pc:sldChg chg="del">
        <pc:chgData name="Toby Donaldson" userId="2e6e5431-bb17-4c41-9985-d39c50d83c73" providerId="ADAL" clId="{11AE3950-EE88-4FA4-BEA5-7D719EBDFD56}" dt="2024-10-10T20:47:24.159" v="42" actId="47"/>
        <pc:sldMkLst>
          <pc:docMk/>
          <pc:sldMk cId="2226048549" sldId="365"/>
        </pc:sldMkLst>
      </pc:sldChg>
      <pc:sldChg chg="addSp modSp add mod">
        <pc:chgData name="Toby Donaldson" userId="2e6e5431-bb17-4c41-9985-d39c50d83c73" providerId="ADAL" clId="{11AE3950-EE88-4FA4-BEA5-7D719EBDFD56}" dt="2024-10-15T06:00:28.389" v="9907" actId="1076"/>
        <pc:sldMkLst>
          <pc:docMk/>
          <pc:sldMk cId="2786851511" sldId="365"/>
        </pc:sldMkLst>
      </pc:sldChg>
      <pc:sldChg chg="addSp delSp modSp add mod">
        <pc:chgData name="Toby Donaldson" userId="2e6e5431-bb17-4c41-9985-d39c50d83c73" providerId="ADAL" clId="{11AE3950-EE88-4FA4-BEA5-7D719EBDFD56}" dt="2024-10-15T06:05:06.267" v="9997"/>
        <pc:sldMkLst>
          <pc:docMk/>
          <pc:sldMk cId="2284118100" sldId="366"/>
        </pc:sldMkLst>
      </pc:sldChg>
      <pc:sldChg chg="del">
        <pc:chgData name="Toby Donaldson" userId="2e6e5431-bb17-4c41-9985-d39c50d83c73" providerId="ADAL" clId="{11AE3950-EE88-4FA4-BEA5-7D719EBDFD56}" dt="2024-10-10T20:47:24.159" v="42" actId="47"/>
        <pc:sldMkLst>
          <pc:docMk/>
          <pc:sldMk cId="3292605436" sldId="366"/>
        </pc:sldMkLst>
      </pc:sldChg>
      <pc:sldChg chg="del">
        <pc:chgData name="Toby Donaldson" userId="2e6e5431-bb17-4c41-9985-d39c50d83c73" providerId="ADAL" clId="{11AE3950-EE88-4FA4-BEA5-7D719EBDFD56}" dt="2024-10-10T20:47:24.159" v="42" actId="47"/>
        <pc:sldMkLst>
          <pc:docMk/>
          <pc:sldMk cId="1281652328" sldId="367"/>
        </pc:sldMkLst>
      </pc:sldChg>
      <pc:sldChg chg="addSp delSp modSp add mod">
        <pc:chgData name="Toby Donaldson" userId="2e6e5431-bb17-4c41-9985-d39c50d83c73" providerId="ADAL" clId="{11AE3950-EE88-4FA4-BEA5-7D719EBDFD56}" dt="2024-10-15T06:02:48.038" v="9925" actId="11529"/>
        <pc:sldMkLst>
          <pc:docMk/>
          <pc:sldMk cId="2113328223" sldId="367"/>
        </pc:sldMkLst>
      </pc:sldChg>
      <pc:sldChg chg="addSp delSp modSp add mod">
        <pc:chgData name="Toby Donaldson" userId="2e6e5431-bb17-4c41-9985-d39c50d83c73" providerId="ADAL" clId="{11AE3950-EE88-4FA4-BEA5-7D719EBDFD56}" dt="2024-10-15T06:05:24.068" v="10001" actId="11529"/>
        <pc:sldMkLst>
          <pc:docMk/>
          <pc:sldMk cId="457840613" sldId="368"/>
        </pc:sldMkLst>
      </pc:sldChg>
      <pc:sldChg chg="del">
        <pc:chgData name="Toby Donaldson" userId="2e6e5431-bb17-4c41-9985-d39c50d83c73" providerId="ADAL" clId="{11AE3950-EE88-4FA4-BEA5-7D719EBDFD56}" dt="2024-10-10T20:47:24.159" v="42" actId="47"/>
        <pc:sldMkLst>
          <pc:docMk/>
          <pc:sldMk cId="4088079527" sldId="368"/>
        </pc:sldMkLst>
      </pc:sldChg>
      <pc:sldChg chg="del">
        <pc:chgData name="Toby Donaldson" userId="2e6e5431-bb17-4c41-9985-d39c50d83c73" providerId="ADAL" clId="{11AE3950-EE88-4FA4-BEA5-7D719EBDFD56}" dt="2024-10-10T20:47:24.159" v="42" actId="47"/>
        <pc:sldMkLst>
          <pc:docMk/>
          <pc:sldMk cId="258802373" sldId="369"/>
        </pc:sldMkLst>
      </pc:sldChg>
      <pc:sldChg chg="modSp add mod">
        <pc:chgData name="Toby Donaldson" userId="2e6e5431-bb17-4c41-9985-d39c50d83c73" providerId="ADAL" clId="{11AE3950-EE88-4FA4-BEA5-7D719EBDFD56}" dt="2024-10-15T06:06:00.946" v="10043" actId="20577"/>
        <pc:sldMkLst>
          <pc:docMk/>
          <pc:sldMk cId="1388488476" sldId="369"/>
        </pc:sldMkLst>
      </pc:sldChg>
      <pc:sldChg chg="del">
        <pc:chgData name="Toby Donaldson" userId="2e6e5431-bb17-4c41-9985-d39c50d83c73" providerId="ADAL" clId="{11AE3950-EE88-4FA4-BEA5-7D719EBDFD56}" dt="2024-10-10T20:47:24.159" v="42" actId="47"/>
        <pc:sldMkLst>
          <pc:docMk/>
          <pc:sldMk cId="1877160746" sldId="370"/>
        </pc:sldMkLst>
      </pc:sldChg>
      <pc:sldChg chg="addSp delSp modSp add mod">
        <pc:chgData name="Toby Donaldson" userId="2e6e5431-bb17-4c41-9985-d39c50d83c73" providerId="ADAL" clId="{11AE3950-EE88-4FA4-BEA5-7D719EBDFD56}" dt="2024-10-15T06:07:03.072" v="10148" actId="113"/>
        <pc:sldMkLst>
          <pc:docMk/>
          <pc:sldMk cId="3613898507" sldId="370"/>
        </pc:sldMkLst>
      </pc:sldChg>
      <pc:sldChg chg="addSp delSp modSp add mod">
        <pc:chgData name="Toby Donaldson" userId="2e6e5431-bb17-4c41-9985-d39c50d83c73" providerId="ADAL" clId="{11AE3950-EE88-4FA4-BEA5-7D719EBDFD56}" dt="2024-10-15T06:08:02.449" v="10255" actId="11529"/>
        <pc:sldMkLst>
          <pc:docMk/>
          <pc:sldMk cId="2445780534" sldId="371"/>
        </pc:sldMkLst>
      </pc:sldChg>
      <pc:sldChg chg="del">
        <pc:chgData name="Toby Donaldson" userId="2e6e5431-bb17-4c41-9985-d39c50d83c73" providerId="ADAL" clId="{11AE3950-EE88-4FA4-BEA5-7D719EBDFD56}" dt="2024-10-10T20:47:24.159" v="42" actId="47"/>
        <pc:sldMkLst>
          <pc:docMk/>
          <pc:sldMk cId="3159336100" sldId="371"/>
        </pc:sldMkLst>
      </pc:sldChg>
      <pc:sldChg chg="del">
        <pc:chgData name="Toby Donaldson" userId="2e6e5431-bb17-4c41-9985-d39c50d83c73" providerId="ADAL" clId="{11AE3950-EE88-4FA4-BEA5-7D719EBDFD56}" dt="2024-10-10T20:47:24.159" v="42" actId="47"/>
        <pc:sldMkLst>
          <pc:docMk/>
          <pc:sldMk cId="1016439760" sldId="372"/>
        </pc:sldMkLst>
      </pc:sldChg>
      <pc:sldChg chg="add del">
        <pc:chgData name="Toby Donaldson" userId="2e6e5431-bb17-4c41-9985-d39c50d83c73" providerId="ADAL" clId="{11AE3950-EE88-4FA4-BEA5-7D719EBDFD56}" dt="2024-10-15T06:08:15.698" v="10258" actId="2696"/>
        <pc:sldMkLst>
          <pc:docMk/>
          <pc:sldMk cId="1649605415" sldId="372"/>
        </pc:sldMkLst>
      </pc:sldChg>
      <pc:sldChg chg="del">
        <pc:chgData name="Toby Donaldson" userId="2e6e5431-bb17-4c41-9985-d39c50d83c73" providerId="ADAL" clId="{11AE3950-EE88-4FA4-BEA5-7D719EBDFD56}" dt="2024-10-10T20:47:24.159" v="42" actId="47"/>
        <pc:sldMkLst>
          <pc:docMk/>
          <pc:sldMk cId="2270743596" sldId="373"/>
        </pc:sldMkLst>
      </pc:sldChg>
      <pc:sldChg chg="del">
        <pc:chgData name="Toby Donaldson" userId="2e6e5431-bb17-4c41-9985-d39c50d83c73" providerId="ADAL" clId="{11AE3950-EE88-4FA4-BEA5-7D719EBDFD56}" dt="2024-10-10T20:47:24.159" v="42" actId="47"/>
        <pc:sldMkLst>
          <pc:docMk/>
          <pc:sldMk cId="692975195" sldId="374"/>
        </pc:sldMkLst>
      </pc:sldChg>
      <pc:sldChg chg="addSp delSp modSp add mod ord">
        <pc:chgData name="Toby Donaldson" userId="2e6e5431-bb17-4c41-9985-d39c50d83c73" providerId="ADAL" clId="{11AE3950-EE88-4FA4-BEA5-7D719EBDFD56}" dt="2024-10-16T03:57:17.252" v="10630" actId="207"/>
        <pc:sldMkLst>
          <pc:docMk/>
          <pc:sldMk cId="1423492479" sldId="375"/>
        </pc:sldMkLst>
      </pc:sldChg>
      <pc:sldChg chg="del">
        <pc:chgData name="Toby Donaldson" userId="2e6e5431-bb17-4c41-9985-d39c50d83c73" providerId="ADAL" clId="{11AE3950-EE88-4FA4-BEA5-7D719EBDFD56}" dt="2024-10-10T20:47:24.159" v="42" actId="47"/>
        <pc:sldMkLst>
          <pc:docMk/>
          <pc:sldMk cId="3244514818" sldId="375"/>
        </pc:sldMkLst>
      </pc:sldChg>
      <pc:sldChg chg="addSp modSp add mod">
        <pc:chgData name="Toby Donaldson" userId="2e6e5431-bb17-4c41-9985-d39c50d83c73" providerId="ADAL" clId="{11AE3950-EE88-4FA4-BEA5-7D719EBDFD56}" dt="2024-10-16T04:01:47.459" v="10936" actId="1076"/>
        <pc:sldMkLst>
          <pc:docMk/>
          <pc:sldMk cId="1155341117" sldId="376"/>
        </pc:sldMkLst>
      </pc:sldChg>
      <pc:sldChg chg="del">
        <pc:chgData name="Toby Donaldson" userId="2e6e5431-bb17-4c41-9985-d39c50d83c73" providerId="ADAL" clId="{11AE3950-EE88-4FA4-BEA5-7D719EBDFD56}" dt="2024-10-10T20:47:24.159" v="42" actId="47"/>
        <pc:sldMkLst>
          <pc:docMk/>
          <pc:sldMk cId="2628541888" sldId="376"/>
        </pc:sldMkLst>
      </pc:sldChg>
      <pc:sldChg chg="del">
        <pc:chgData name="Toby Donaldson" userId="2e6e5431-bb17-4c41-9985-d39c50d83c73" providerId="ADAL" clId="{11AE3950-EE88-4FA4-BEA5-7D719EBDFD56}" dt="2024-10-10T20:47:24.159" v="42" actId="47"/>
        <pc:sldMkLst>
          <pc:docMk/>
          <pc:sldMk cId="710564396" sldId="377"/>
        </pc:sldMkLst>
      </pc:sldChg>
      <pc:sldChg chg="addSp delSp modSp add mod">
        <pc:chgData name="Toby Donaldson" userId="2e6e5431-bb17-4c41-9985-d39c50d83c73" providerId="ADAL" clId="{11AE3950-EE88-4FA4-BEA5-7D719EBDFD56}" dt="2024-10-16T03:59:17.789" v="10733" actId="1076"/>
        <pc:sldMkLst>
          <pc:docMk/>
          <pc:sldMk cId="1387091156" sldId="377"/>
        </pc:sldMkLst>
      </pc:sldChg>
      <pc:sldChg chg="del">
        <pc:chgData name="Toby Donaldson" userId="2e6e5431-bb17-4c41-9985-d39c50d83c73" providerId="ADAL" clId="{11AE3950-EE88-4FA4-BEA5-7D719EBDFD56}" dt="2024-10-10T20:47:24.159" v="42" actId="47"/>
        <pc:sldMkLst>
          <pc:docMk/>
          <pc:sldMk cId="1310001430" sldId="378"/>
        </pc:sldMkLst>
      </pc:sldChg>
      <pc:sldChg chg="addSp modSp add mod">
        <pc:chgData name="Toby Donaldson" userId="2e6e5431-bb17-4c41-9985-d39c50d83c73" providerId="ADAL" clId="{11AE3950-EE88-4FA4-BEA5-7D719EBDFD56}" dt="2024-10-16T04:00:11.017" v="10828" actId="11529"/>
        <pc:sldMkLst>
          <pc:docMk/>
          <pc:sldMk cId="3529617682" sldId="378"/>
        </pc:sldMkLst>
      </pc:sldChg>
      <pc:sldChg chg="addSp delSp modSp add mod">
        <pc:chgData name="Toby Donaldson" userId="2e6e5431-bb17-4c41-9985-d39c50d83c73" providerId="ADAL" clId="{11AE3950-EE88-4FA4-BEA5-7D719EBDFD56}" dt="2024-10-16T04:07:12.151" v="11199" actId="1076"/>
        <pc:sldMkLst>
          <pc:docMk/>
          <pc:sldMk cId="1536171663" sldId="379"/>
        </pc:sldMkLst>
      </pc:sldChg>
      <pc:sldChg chg="del">
        <pc:chgData name="Toby Donaldson" userId="2e6e5431-bb17-4c41-9985-d39c50d83c73" providerId="ADAL" clId="{11AE3950-EE88-4FA4-BEA5-7D719EBDFD56}" dt="2024-10-10T20:47:24.159" v="42" actId="47"/>
        <pc:sldMkLst>
          <pc:docMk/>
          <pc:sldMk cId="3545286888" sldId="379"/>
        </pc:sldMkLst>
      </pc:sldChg>
      <pc:sldChg chg="del">
        <pc:chgData name="Toby Donaldson" userId="2e6e5431-bb17-4c41-9985-d39c50d83c73" providerId="ADAL" clId="{11AE3950-EE88-4FA4-BEA5-7D719EBDFD56}" dt="2024-10-10T20:47:24.159" v="42" actId="47"/>
        <pc:sldMkLst>
          <pc:docMk/>
          <pc:sldMk cId="1519189130" sldId="380"/>
        </pc:sldMkLst>
      </pc:sldChg>
      <pc:sldChg chg="addSp delSp modSp add mod">
        <pc:chgData name="Toby Donaldson" userId="2e6e5431-bb17-4c41-9985-d39c50d83c73" providerId="ADAL" clId="{11AE3950-EE88-4FA4-BEA5-7D719EBDFD56}" dt="2024-10-16T04:19:46.443" v="11384" actId="1076"/>
        <pc:sldMkLst>
          <pc:docMk/>
          <pc:sldMk cId="1593311143" sldId="380"/>
        </pc:sldMkLst>
      </pc:sldChg>
      <pc:sldChg chg="add del">
        <pc:chgData name="Toby Donaldson" userId="2e6e5431-bb17-4c41-9985-d39c50d83c73" providerId="ADAL" clId="{11AE3950-EE88-4FA4-BEA5-7D719EBDFD56}" dt="2024-10-16T04:44:16.632" v="12377" actId="2696"/>
        <pc:sldMkLst>
          <pc:docMk/>
          <pc:sldMk cId="766199262" sldId="381"/>
        </pc:sldMkLst>
      </pc:sldChg>
      <pc:sldChg chg="del">
        <pc:chgData name="Toby Donaldson" userId="2e6e5431-bb17-4c41-9985-d39c50d83c73" providerId="ADAL" clId="{11AE3950-EE88-4FA4-BEA5-7D719EBDFD56}" dt="2024-10-10T20:47:24.159" v="42" actId="47"/>
        <pc:sldMkLst>
          <pc:docMk/>
          <pc:sldMk cId="2307418349" sldId="381"/>
        </pc:sldMkLst>
      </pc:sldChg>
      <pc:sldChg chg="del">
        <pc:chgData name="Toby Donaldson" userId="2e6e5431-bb17-4c41-9985-d39c50d83c73" providerId="ADAL" clId="{11AE3950-EE88-4FA4-BEA5-7D719EBDFD56}" dt="2024-10-10T20:47:24.159" v="42" actId="47"/>
        <pc:sldMkLst>
          <pc:docMk/>
          <pc:sldMk cId="44120911" sldId="382"/>
        </pc:sldMkLst>
      </pc:sldChg>
      <pc:sldChg chg="addSp modSp add mod">
        <pc:chgData name="Toby Donaldson" userId="2e6e5431-bb17-4c41-9985-d39c50d83c73" providerId="ADAL" clId="{11AE3950-EE88-4FA4-BEA5-7D719EBDFD56}" dt="2024-10-16T04:21:34.701" v="11525" actId="1076"/>
        <pc:sldMkLst>
          <pc:docMk/>
          <pc:sldMk cId="3250130683" sldId="382"/>
        </pc:sldMkLst>
      </pc:sldChg>
      <pc:sldChg chg="addSp delSp modSp add mod">
        <pc:chgData name="Toby Donaldson" userId="2e6e5431-bb17-4c41-9985-d39c50d83c73" providerId="ADAL" clId="{11AE3950-EE88-4FA4-BEA5-7D719EBDFD56}" dt="2024-10-16T04:21:55.012" v="11528"/>
        <pc:sldMkLst>
          <pc:docMk/>
          <pc:sldMk cId="2963131715" sldId="383"/>
        </pc:sldMkLst>
      </pc:sldChg>
      <pc:sldChg chg="del">
        <pc:chgData name="Toby Donaldson" userId="2e6e5431-bb17-4c41-9985-d39c50d83c73" providerId="ADAL" clId="{11AE3950-EE88-4FA4-BEA5-7D719EBDFD56}" dt="2024-10-10T20:47:24.159" v="42" actId="47"/>
        <pc:sldMkLst>
          <pc:docMk/>
          <pc:sldMk cId="4182207593" sldId="383"/>
        </pc:sldMkLst>
      </pc:sldChg>
      <pc:sldChg chg="del">
        <pc:chgData name="Toby Donaldson" userId="2e6e5431-bb17-4c41-9985-d39c50d83c73" providerId="ADAL" clId="{11AE3950-EE88-4FA4-BEA5-7D719EBDFD56}" dt="2024-10-10T20:47:24.159" v="42" actId="47"/>
        <pc:sldMkLst>
          <pc:docMk/>
          <pc:sldMk cId="2933430818" sldId="384"/>
        </pc:sldMkLst>
      </pc:sldChg>
      <pc:sldChg chg="addSp modSp add mod">
        <pc:chgData name="Toby Donaldson" userId="2e6e5431-bb17-4c41-9985-d39c50d83c73" providerId="ADAL" clId="{11AE3950-EE88-4FA4-BEA5-7D719EBDFD56}" dt="2024-10-16T04:27:38.290" v="11741" actId="113"/>
        <pc:sldMkLst>
          <pc:docMk/>
          <pc:sldMk cId="3808253120" sldId="384"/>
        </pc:sldMkLst>
      </pc:sldChg>
      <pc:sldChg chg="del">
        <pc:chgData name="Toby Donaldson" userId="2e6e5431-bb17-4c41-9985-d39c50d83c73" providerId="ADAL" clId="{11AE3950-EE88-4FA4-BEA5-7D719EBDFD56}" dt="2024-10-10T20:47:24.159" v="42" actId="47"/>
        <pc:sldMkLst>
          <pc:docMk/>
          <pc:sldMk cId="1168675715" sldId="385"/>
        </pc:sldMkLst>
      </pc:sldChg>
      <pc:sldChg chg="addSp delSp modSp add mod">
        <pc:chgData name="Toby Donaldson" userId="2e6e5431-bb17-4c41-9985-d39c50d83c73" providerId="ADAL" clId="{11AE3950-EE88-4FA4-BEA5-7D719EBDFD56}" dt="2024-10-16T04:27:28.588" v="11740" actId="207"/>
        <pc:sldMkLst>
          <pc:docMk/>
          <pc:sldMk cId="3686952131" sldId="385"/>
        </pc:sldMkLst>
      </pc:sldChg>
      <pc:sldChg chg="del">
        <pc:chgData name="Toby Donaldson" userId="2e6e5431-bb17-4c41-9985-d39c50d83c73" providerId="ADAL" clId="{11AE3950-EE88-4FA4-BEA5-7D719EBDFD56}" dt="2024-10-10T20:47:24.159" v="42" actId="47"/>
        <pc:sldMkLst>
          <pc:docMk/>
          <pc:sldMk cId="1134019399" sldId="386"/>
        </pc:sldMkLst>
      </pc:sldChg>
      <pc:sldChg chg="addSp delSp modSp add mod">
        <pc:chgData name="Toby Donaldson" userId="2e6e5431-bb17-4c41-9985-d39c50d83c73" providerId="ADAL" clId="{11AE3950-EE88-4FA4-BEA5-7D719EBDFD56}" dt="2024-10-16T04:27:20.270" v="11739" actId="207"/>
        <pc:sldMkLst>
          <pc:docMk/>
          <pc:sldMk cId="1274651573" sldId="386"/>
        </pc:sldMkLst>
      </pc:sldChg>
      <pc:sldChg chg="addSp modSp add">
        <pc:chgData name="Toby Donaldson" userId="2e6e5431-bb17-4c41-9985-d39c50d83c73" providerId="ADAL" clId="{11AE3950-EE88-4FA4-BEA5-7D719EBDFD56}" dt="2024-10-16T04:27:14.978" v="11738" actId="207"/>
        <pc:sldMkLst>
          <pc:docMk/>
          <pc:sldMk cId="2388711429" sldId="387"/>
        </pc:sldMkLst>
      </pc:sldChg>
      <pc:sldChg chg="del">
        <pc:chgData name="Toby Donaldson" userId="2e6e5431-bb17-4c41-9985-d39c50d83c73" providerId="ADAL" clId="{11AE3950-EE88-4FA4-BEA5-7D719EBDFD56}" dt="2024-10-10T20:47:24.159" v="42" actId="47"/>
        <pc:sldMkLst>
          <pc:docMk/>
          <pc:sldMk cId="2495630857" sldId="387"/>
        </pc:sldMkLst>
      </pc:sldChg>
      <pc:sldChg chg="del">
        <pc:chgData name="Toby Donaldson" userId="2e6e5431-bb17-4c41-9985-d39c50d83c73" providerId="ADAL" clId="{11AE3950-EE88-4FA4-BEA5-7D719EBDFD56}" dt="2024-10-10T20:47:24.159" v="42" actId="47"/>
        <pc:sldMkLst>
          <pc:docMk/>
          <pc:sldMk cId="1015683910" sldId="388"/>
        </pc:sldMkLst>
      </pc:sldChg>
      <pc:sldChg chg="addSp modSp add">
        <pc:chgData name="Toby Donaldson" userId="2e6e5431-bb17-4c41-9985-d39c50d83c73" providerId="ADAL" clId="{11AE3950-EE88-4FA4-BEA5-7D719EBDFD56}" dt="2024-10-16T04:27:10.290" v="11737" actId="207"/>
        <pc:sldMkLst>
          <pc:docMk/>
          <pc:sldMk cId="3236620219" sldId="388"/>
        </pc:sldMkLst>
      </pc:sldChg>
      <pc:sldChg chg="addSp modSp add">
        <pc:chgData name="Toby Donaldson" userId="2e6e5431-bb17-4c41-9985-d39c50d83c73" providerId="ADAL" clId="{11AE3950-EE88-4FA4-BEA5-7D719EBDFD56}" dt="2024-10-16T04:27:04.300" v="11736" actId="207"/>
        <pc:sldMkLst>
          <pc:docMk/>
          <pc:sldMk cId="1577716139" sldId="389"/>
        </pc:sldMkLst>
      </pc:sldChg>
      <pc:sldChg chg="del">
        <pc:chgData name="Toby Donaldson" userId="2e6e5431-bb17-4c41-9985-d39c50d83c73" providerId="ADAL" clId="{11AE3950-EE88-4FA4-BEA5-7D719EBDFD56}" dt="2024-10-10T20:47:24.159" v="42" actId="47"/>
        <pc:sldMkLst>
          <pc:docMk/>
          <pc:sldMk cId="3158190651" sldId="389"/>
        </pc:sldMkLst>
      </pc:sldChg>
      <pc:sldChg chg="del">
        <pc:chgData name="Toby Donaldson" userId="2e6e5431-bb17-4c41-9985-d39c50d83c73" providerId="ADAL" clId="{11AE3950-EE88-4FA4-BEA5-7D719EBDFD56}" dt="2024-10-10T20:47:24.159" v="42" actId="47"/>
        <pc:sldMkLst>
          <pc:docMk/>
          <pc:sldMk cId="684983360" sldId="390"/>
        </pc:sldMkLst>
      </pc:sldChg>
      <pc:sldChg chg="addSp modSp add mod">
        <pc:chgData name="Toby Donaldson" userId="2e6e5431-bb17-4c41-9985-d39c50d83c73" providerId="ADAL" clId="{11AE3950-EE88-4FA4-BEA5-7D719EBDFD56}" dt="2024-10-16T04:29:43.497" v="11887" actId="5793"/>
        <pc:sldMkLst>
          <pc:docMk/>
          <pc:sldMk cId="3530378055" sldId="390"/>
        </pc:sldMkLst>
      </pc:sldChg>
      <pc:sldChg chg="del">
        <pc:chgData name="Toby Donaldson" userId="2e6e5431-bb17-4c41-9985-d39c50d83c73" providerId="ADAL" clId="{11AE3950-EE88-4FA4-BEA5-7D719EBDFD56}" dt="2024-10-10T20:47:24.159" v="42" actId="47"/>
        <pc:sldMkLst>
          <pc:docMk/>
          <pc:sldMk cId="2490867769" sldId="391"/>
        </pc:sldMkLst>
      </pc:sldChg>
      <pc:sldChg chg="modSp add mod">
        <pc:chgData name="Toby Donaldson" userId="2e6e5431-bb17-4c41-9985-d39c50d83c73" providerId="ADAL" clId="{11AE3950-EE88-4FA4-BEA5-7D719EBDFD56}" dt="2024-10-16T04:30:53.885" v="11898" actId="207"/>
        <pc:sldMkLst>
          <pc:docMk/>
          <pc:sldMk cId="2783137732" sldId="391"/>
        </pc:sldMkLst>
      </pc:sldChg>
      <pc:sldChg chg="modSp add mod">
        <pc:chgData name="Toby Donaldson" userId="2e6e5431-bb17-4c41-9985-d39c50d83c73" providerId="ADAL" clId="{11AE3950-EE88-4FA4-BEA5-7D719EBDFD56}" dt="2024-10-16T04:31:22.969" v="11904" actId="207"/>
        <pc:sldMkLst>
          <pc:docMk/>
          <pc:sldMk cId="2749001916" sldId="392"/>
        </pc:sldMkLst>
      </pc:sldChg>
      <pc:sldChg chg="del">
        <pc:chgData name="Toby Donaldson" userId="2e6e5431-bb17-4c41-9985-d39c50d83c73" providerId="ADAL" clId="{11AE3950-EE88-4FA4-BEA5-7D719EBDFD56}" dt="2024-10-10T20:47:24.159" v="42" actId="47"/>
        <pc:sldMkLst>
          <pc:docMk/>
          <pc:sldMk cId="1641751640" sldId="393"/>
        </pc:sldMkLst>
      </pc:sldChg>
      <pc:sldChg chg="modSp add mod">
        <pc:chgData name="Toby Donaldson" userId="2e6e5431-bb17-4c41-9985-d39c50d83c73" providerId="ADAL" clId="{11AE3950-EE88-4FA4-BEA5-7D719EBDFD56}" dt="2024-10-16T04:31:57.886" v="11910" actId="207"/>
        <pc:sldMkLst>
          <pc:docMk/>
          <pc:sldMk cId="2867936421" sldId="393"/>
        </pc:sldMkLst>
      </pc:sldChg>
      <pc:sldChg chg="modSp add mod">
        <pc:chgData name="Toby Donaldson" userId="2e6e5431-bb17-4c41-9985-d39c50d83c73" providerId="ADAL" clId="{11AE3950-EE88-4FA4-BEA5-7D719EBDFD56}" dt="2024-10-16T04:32:25.772" v="11915" actId="207"/>
        <pc:sldMkLst>
          <pc:docMk/>
          <pc:sldMk cId="1377394535" sldId="394"/>
        </pc:sldMkLst>
      </pc:sldChg>
      <pc:sldChg chg="del">
        <pc:chgData name="Toby Donaldson" userId="2e6e5431-bb17-4c41-9985-d39c50d83c73" providerId="ADAL" clId="{11AE3950-EE88-4FA4-BEA5-7D719EBDFD56}" dt="2024-10-10T20:47:24.159" v="42" actId="47"/>
        <pc:sldMkLst>
          <pc:docMk/>
          <pc:sldMk cId="1243566442" sldId="395"/>
        </pc:sldMkLst>
      </pc:sldChg>
      <pc:sldChg chg="modSp add mod">
        <pc:chgData name="Toby Donaldson" userId="2e6e5431-bb17-4c41-9985-d39c50d83c73" providerId="ADAL" clId="{11AE3950-EE88-4FA4-BEA5-7D719EBDFD56}" dt="2024-10-16T04:33:09.290" v="11924" actId="207"/>
        <pc:sldMkLst>
          <pc:docMk/>
          <pc:sldMk cId="3282964049" sldId="395"/>
        </pc:sldMkLst>
      </pc:sldChg>
      <pc:sldChg chg="modSp add mod">
        <pc:chgData name="Toby Donaldson" userId="2e6e5431-bb17-4c41-9985-d39c50d83c73" providerId="ADAL" clId="{11AE3950-EE88-4FA4-BEA5-7D719EBDFD56}" dt="2024-10-16T04:33:54.165" v="11931" actId="207"/>
        <pc:sldMkLst>
          <pc:docMk/>
          <pc:sldMk cId="1935541044" sldId="396"/>
        </pc:sldMkLst>
      </pc:sldChg>
      <pc:sldChg chg="modSp add">
        <pc:chgData name="Toby Donaldson" userId="2e6e5431-bb17-4c41-9985-d39c50d83c73" providerId="ADAL" clId="{11AE3950-EE88-4FA4-BEA5-7D719EBDFD56}" dt="2024-10-16T04:34:24.180" v="11934" actId="207"/>
        <pc:sldMkLst>
          <pc:docMk/>
          <pc:sldMk cId="2036512137" sldId="397"/>
        </pc:sldMkLst>
      </pc:sldChg>
      <pc:sldChg chg="del">
        <pc:chgData name="Toby Donaldson" userId="2e6e5431-bb17-4c41-9985-d39c50d83c73" providerId="ADAL" clId="{11AE3950-EE88-4FA4-BEA5-7D719EBDFD56}" dt="2024-10-10T20:47:24.159" v="42" actId="47"/>
        <pc:sldMkLst>
          <pc:docMk/>
          <pc:sldMk cId="3215829657" sldId="397"/>
        </pc:sldMkLst>
      </pc:sldChg>
      <pc:sldChg chg="addSp modSp add mod">
        <pc:chgData name="Toby Donaldson" userId="2e6e5431-bb17-4c41-9985-d39c50d83c73" providerId="ADAL" clId="{11AE3950-EE88-4FA4-BEA5-7D719EBDFD56}" dt="2024-10-16T04:35:18.463" v="12035" actId="1076"/>
        <pc:sldMkLst>
          <pc:docMk/>
          <pc:sldMk cId="2455208171" sldId="398"/>
        </pc:sldMkLst>
      </pc:sldChg>
      <pc:sldChg chg="addSp delSp modSp add mod">
        <pc:chgData name="Toby Donaldson" userId="2e6e5431-bb17-4c41-9985-d39c50d83c73" providerId="ADAL" clId="{11AE3950-EE88-4FA4-BEA5-7D719EBDFD56}" dt="2024-10-16T04:37:59.708" v="12087" actId="21"/>
        <pc:sldMkLst>
          <pc:docMk/>
          <pc:sldMk cId="3741981752" sldId="399"/>
        </pc:sldMkLst>
      </pc:sldChg>
      <pc:sldChg chg="addSp modSp add mod">
        <pc:chgData name="Toby Donaldson" userId="2e6e5431-bb17-4c41-9985-d39c50d83c73" providerId="ADAL" clId="{11AE3950-EE88-4FA4-BEA5-7D719EBDFD56}" dt="2024-10-16T04:39:37.736" v="12126" actId="1076"/>
        <pc:sldMkLst>
          <pc:docMk/>
          <pc:sldMk cId="3450531365" sldId="400"/>
        </pc:sldMkLst>
      </pc:sldChg>
      <pc:sldChg chg="add del">
        <pc:chgData name="Toby Donaldson" userId="2e6e5431-bb17-4c41-9985-d39c50d83c73" providerId="ADAL" clId="{11AE3950-EE88-4FA4-BEA5-7D719EBDFD56}" dt="2024-10-16T04:37:11.885" v="12058" actId="2890"/>
        <pc:sldMkLst>
          <pc:docMk/>
          <pc:sldMk cId="4034276291" sldId="400"/>
        </pc:sldMkLst>
      </pc:sldChg>
      <pc:sldChg chg="addSp delSp modSp add mod">
        <pc:chgData name="Toby Donaldson" userId="2e6e5431-bb17-4c41-9985-d39c50d83c73" providerId="ADAL" clId="{11AE3950-EE88-4FA4-BEA5-7D719EBDFD56}" dt="2024-10-16T04:43:09.737" v="12300" actId="1076"/>
        <pc:sldMkLst>
          <pc:docMk/>
          <pc:sldMk cId="1957416096" sldId="401"/>
        </pc:sldMkLst>
      </pc:sldChg>
      <pc:sldChg chg="addSp modSp add mod">
        <pc:chgData name="Toby Donaldson" userId="2e6e5431-bb17-4c41-9985-d39c50d83c73" providerId="ADAL" clId="{11AE3950-EE88-4FA4-BEA5-7D719EBDFD56}" dt="2024-10-16T04:44:02.856" v="12376" actId="20577"/>
        <pc:sldMkLst>
          <pc:docMk/>
          <pc:sldMk cId="100819765" sldId="402"/>
        </pc:sldMkLst>
      </pc:sldChg>
      <pc:sldChg chg="addSp delSp modSp add mod">
        <pc:chgData name="Toby Donaldson" userId="2e6e5431-bb17-4c41-9985-d39c50d83c73" providerId="ADAL" clId="{11AE3950-EE88-4FA4-BEA5-7D719EBDFD56}" dt="2024-10-16T04:47:09.050" v="12494" actId="21"/>
        <pc:sldMkLst>
          <pc:docMk/>
          <pc:sldMk cId="2357367200" sldId="403"/>
        </pc:sldMkLst>
      </pc:sldChg>
      <pc:sldChg chg="addSp delSp modSp add mod">
        <pc:chgData name="Toby Donaldson" userId="2e6e5431-bb17-4c41-9985-d39c50d83c73" providerId="ADAL" clId="{11AE3950-EE88-4FA4-BEA5-7D719EBDFD56}" dt="2024-10-16T04:48:26.340" v="12605" actId="12788"/>
        <pc:sldMkLst>
          <pc:docMk/>
          <pc:sldMk cId="1514169941" sldId="404"/>
        </pc:sldMkLst>
      </pc:sldChg>
      <pc:sldChg chg="add del">
        <pc:chgData name="Toby Donaldson" userId="2e6e5431-bb17-4c41-9985-d39c50d83c73" providerId="ADAL" clId="{11AE3950-EE88-4FA4-BEA5-7D719EBDFD56}" dt="2024-10-16T04:48:12.834" v="12602" actId="2890"/>
        <pc:sldMkLst>
          <pc:docMk/>
          <pc:sldMk cId="1170484381" sldId="405"/>
        </pc:sldMkLst>
      </pc:sldChg>
      <pc:sldChg chg="addSp delSp modSp add mod">
        <pc:chgData name="Toby Donaldson" userId="2e6e5431-bb17-4c41-9985-d39c50d83c73" providerId="ADAL" clId="{11AE3950-EE88-4FA4-BEA5-7D719EBDFD56}" dt="2024-10-16T04:55:59.385" v="12876" actId="1076"/>
        <pc:sldMkLst>
          <pc:docMk/>
          <pc:sldMk cId="3369581558" sldId="405"/>
        </pc:sldMkLst>
      </pc:sldChg>
      <pc:sldChg chg="add del">
        <pc:chgData name="Toby Donaldson" userId="2e6e5431-bb17-4c41-9985-d39c50d83c73" providerId="ADAL" clId="{11AE3950-EE88-4FA4-BEA5-7D719EBDFD56}" dt="2024-10-16T04:56:25.248" v="12878" actId="2696"/>
        <pc:sldMkLst>
          <pc:docMk/>
          <pc:sldMk cId="3848397072" sldId="406"/>
        </pc:sldMkLst>
      </pc:sldChg>
      <pc:sldChg chg="add del">
        <pc:chgData name="Toby Donaldson" userId="2e6e5431-bb17-4c41-9985-d39c50d83c73" providerId="ADAL" clId="{11AE3950-EE88-4FA4-BEA5-7D719EBDFD56}" dt="2024-10-16T04:56:28.273" v="12879" actId="2696"/>
        <pc:sldMkLst>
          <pc:docMk/>
          <pc:sldMk cId="1233031367" sldId="407"/>
        </pc:sldMkLst>
      </pc:sldChg>
    </pc:docChg>
  </pc:docChgLst>
  <pc:docChgLst>
    <pc:chgData name="Toby Donaldson" userId="2e6e5431-bb17-4c41-9985-d39c50d83c73" providerId="ADAL" clId="{54A2844F-3816-4608-952A-56382E2A12FB}"/>
    <pc:docChg chg="modSld">
      <pc:chgData name="Toby Donaldson" userId="2e6e5431-bb17-4c41-9985-d39c50d83c73" providerId="ADAL" clId="{54A2844F-3816-4608-952A-56382E2A12FB}" dt="2024-11-20T23:08:34.320" v="0"/>
      <pc:docMkLst>
        <pc:docMk/>
      </pc:docMkLst>
      <pc:sldChg chg="addSp">
        <pc:chgData name="Toby Donaldson" userId="2e6e5431-bb17-4c41-9985-d39c50d83c73" providerId="ADAL" clId="{54A2844F-3816-4608-952A-56382E2A12FB}" dt="2024-11-20T23:08:34.320" v="0"/>
        <pc:sldMkLst>
          <pc:docMk/>
          <pc:sldMk cId="501040267" sldId="300"/>
        </pc:sldMkLst>
      </pc:sldChg>
      <pc:sldChg chg="addSp">
        <pc:chgData name="Toby Donaldson" userId="2e6e5431-bb17-4c41-9985-d39c50d83c73" providerId="ADAL" clId="{54A2844F-3816-4608-952A-56382E2A12FB}" dt="2024-11-20T23:08:34.320" v="0"/>
        <pc:sldMkLst>
          <pc:docMk/>
          <pc:sldMk cId="510819724" sldId="301"/>
        </pc:sldMkLst>
      </pc:sldChg>
      <pc:sldChg chg="addSp">
        <pc:chgData name="Toby Donaldson" userId="2e6e5431-bb17-4c41-9985-d39c50d83c73" providerId="ADAL" clId="{54A2844F-3816-4608-952A-56382E2A12FB}" dt="2024-11-20T23:08:34.320" v="0"/>
        <pc:sldMkLst>
          <pc:docMk/>
          <pc:sldMk cId="1743495196" sldId="304"/>
        </pc:sldMkLst>
      </pc:sldChg>
      <pc:sldChg chg="addSp">
        <pc:chgData name="Toby Donaldson" userId="2e6e5431-bb17-4c41-9985-d39c50d83c73" providerId="ADAL" clId="{54A2844F-3816-4608-952A-56382E2A12FB}" dt="2024-11-20T23:08:34.320" v="0"/>
        <pc:sldMkLst>
          <pc:docMk/>
          <pc:sldMk cId="41044590" sldId="305"/>
        </pc:sldMkLst>
      </pc:sldChg>
      <pc:sldChg chg="addSp">
        <pc:chgData name="Toby Donaldson" userId="2e6e5431-bb17-4c41-9985-d39c50d83c73" providerId="ADAL" clId="{54A2844F-3816-4608-952A-56382E2A12FB}" dt="2024-11-20T23:08:34.320" v="0"/>
        <pc:sldMkLst>
          <pc:docMk/>
          <pc:sldMk cId="4167362768" sldId="306"/>
        </pc:sldMkLst>
      </pc:sldChg>
      <pc:sldChg chg="addSp">
        <pc:chgData name="Toby Donaldson" userId="2e6e5431-bb17-4c41-9985-d39c50d83c73" providerId="ADAL" clId="{54A2844F-3816-4608-952A-56382E2A12FB}" dt="2024-11-20T23:08:34.320" v="0"/>
        <pc:sldMkLst>
          <pc:docMk/>
          <pc:sldMk cId="3726390942" sldId="307"/>
        </pc:sldMkLst>
      </pc:sldChg>
      <pc:sldChg chg="addSp">
        <pc:chgData name="Toby Donaldson" userId="2e6e5431-bb17-4c41-9985-d39c50d83c73" providerId="ADAL" clId="{54A2844F-3816-4608-952A-56382E2A12FB}" dt="2024-11-20T23:08:34.320" v="0"/>
        <pc:sldMkLst>
          <pc:docMk/>
          <pc:sldMk cId="181054468" sldId="316"/>
        </pc:sldMkLst>
      </pc:sldChg>
      <pc:sldChg chg="addSp">
        <pc:chgData name="Toby Donaldson" userId="2e6e5431-bb17-4c41-9985-d39c50d83c73" providerId="ADAL" clId="{54A2844F-3816-4608-952A-56382E2A12FB}" dt="2024-11-20T23:08:34.320" v="0"/>
        <pc:sldMkLst>
          <pc:docMk/>
          <pc:sldMk cId="4106708011" sldId="319"/>
        </pc:sldMkLst>
      </pc:sldChg>
      <pc:sldChg chg="addSp">
        <pc:chgData name="Toby Donaldson" userId="2e6e5431-bb17-4c41-9985-d39c50d83c73" providerId="ADAL" clId="{54A2844F-3816-4608-952A-56382E2A12FB}" dt="2024-11-20T23:08:34.320" v="0"/>
        <pc:sldMkLst>
          <pc:docMk/>
          <pc:sldMk cId="948346448" sldId="321"/>
        </pc:sldMkLst>
      </pc:sldChg>
      <pc:sldChg chg="addSp">
        <pc:chgData name="Toby Donaldson" userId="2e6e5431-bb17-4c41-9985-d39c50d83c73" providerId="ADAL" clId="{54A2844F-3816-4608-952A-56382E2A12FB}" dt="2024-11-20T23:08:34.320" v="0"/>
        <pc:sldMkLst>
          <pc:docMk/>
          <pc:sldMk cId="2648292738" sldId="324"/>
        </pc:sldMkLst>
      </pc:sldChg>
      <pc:sldChg chg="addSp">
        <pc:chgData name="Toby Donaldson" userId="2e6e5431-bb17-4c41-9985-d39c50d83c73" providerId="ADAL" clId="{54A2844F-3816-4608-952A-56382E2A12FB}" dt="2024-11-20T23:08:34.320" v="0"/>
        <pc:sldMkLst>
          <pc:docMk/>
          <pc:sldMk cId="2221690860" sldId="325"/>
        </pc:sldMkLst>
      </pc:sldChg>
      <pc:sldChg chg="addSp">
        <pc:chgData name="Toby Donaldson" userId="2e6e5431-bb17-4c41-9985-d39c50d83c73" providerId="ADAL" clId="{54A2844F-3816-4608-952A-56382E2A12FB}" dt="2024-11-20T23:08:34.320" v="0"/>
        <pc:sldMkLst>
          <pc:docMk/>
          <pc:sldMk cId="265986242" sldId="333"/>
        </pc:sldMkLst>
      </pc:sldChg>
    </pc:docChg>
  </pc:docChgLst>
  <pc:docChgLst>
    <pc:chgData name="Toby Donaldson" userId="2e6e5431-bb17-4c41-9985-d39c50d83c73" providerId="ADAL" clId="{DFCC407E-6A28-49CB-9DB6-0FE97A71B51F}"/>
    <pc:docChg chg="undo custSel addSld delSld modSld sldOrd delSection modSection">
      <pc:chgData name="Toby Donaldson" userId="2e6e5431-bb17-4c41-9985-d39c50d83c73" providerId="ADAL" clId="{DFCC407E-6A28-49CB-9DB6-0FE97A71B51F}" dt="2024-11-13T23:15:00.382" v="2255"/>
      <pc:docMkLst>
        <pc:docMk/>
      </pc:docMkLst>
      <pc:sldChg chg="addSp delSp modSp mod">
        <pc:chgData name="Toby Donaldson" userId="2e6e5431-bb17-4c41-9985-d39c50d83c73" providerId="ADAL" clId="{DFCC407E-6A28-49CB-9DB6-0FE97A71B51F}" dt="2024-11-06T19:13:40.928" v="964"/>
        <pc:sldMkLst>
          <pc:docMk/>
          <pc:sldMk cId="3108921986" sldId="297"/>
        </pc:sldMkLst>
      </pc:sldChg>
      <pc:sldChg chg="modSp mod">
        <pc:chgData name="Toby Donaldson" userId="2e6e5431-bb17-4c41-9985-d39c50d83c73" providerId="ADAL" clId="{DFCC407E-6A28-49CB-9DB6-0FE97A71B51F}" dt="2024-11-06T18:46:33.494" v="6" actId="20577"/>
        <pc:sldMkLst>
          <pc:docMk/>
          <pc:sldMk cId="2532483914" sldId="298"/>
        </pc:sldMkLst>
        <pc:spChg chg="mod">
          <ac:chgData name="Toby Donaldson" userId="2e6e5431-bb17-4c41-9985-d39c50d83c73" providerId="ADAL" clId="{DFCC407E-6A28-49CB-9DB6-0FE97A71B51F}" dt="2024-11-06T18:46:33.494" v="6" actId="20577"/>
          <ac:spMkLst>
            <pc:docMk/>
            <pc:sldMk cId="2532483914" sldId="298"/>
            <ac:spMk id="5" creationId="{3A570F83-8E57-E26A-C99C-D5EF564134DD}"/>
          </ac:spMkLst>
        </pc:spChg>
      </pc:sldChg>
      <pc:sldChg chg="modSp del mod">
        <pc:chgData name="Toby Donaldson" userId="2e6e5431-bb17-4c41-9985-d39c50d83c73" providerId="ADAL" clId="{DFCC407E-6A28-49CB-9DB6-0FE97A71B51F}" dt="2024-11-06T19:32:36.435" v="1308" actId="47"/>
        <pc:sldMkLst>
          <pc:docMk/>
          <pc:sldMk cId="233389791" sldId="299"/>
        </pc:sldMkLst>
      </pc:sldChg>
      <pc:sldChg chg="del">
        <pc:chgData name="Toby Donaldson" userId="2e6e5431-bb17-4c41-9985-d39c50d83c73" providerId="ADAL" clId="{DFCC407E-6A28-49CB-9DB6-0FE97A71B51F}" dt="2024-11-06T18:52:31.993" v="467" actId="2696"/>
        <pc:sldMkLst>
          <pc:docMk/>
          <pc:sldMk cId="2394251928" sldId="300"/>
        </pc:sldMkLst>
      </pc:sldChg>
      <pc:sldChg chg="addSp delSp modSp mod">
        <pc:chgData name="Toby Donaldson" userId="2e6e5431-bb17-4c41-9985-d39c50d83c73" providerId="ADAL" clId="{DFCC407E-6A28-49CB-9DB6-0FE97A71B51F}" dt="2024-11-06T18:58:00.459" v="565" actId="1076"/>
        <pc:sldMkLst>
          <pc:docMk/>
          <pc:sldMk cId="2310511591" sldId="301"/>
        </pc:sldMkLst>
      </pc:sldChg>
      <pc:sldChg chg="del">
        <pc:chgData name="Toby Donaldson" userId="2e6e5431-bb17-4c41-9985-d39c50d83c73" providerId="ADAL" clId="{DFCC407E-6A28-49CB-9DB6-0FE97A71B51F}" dt="2024-11-06T18:52:31.993" v="467" actId="2696"/>
        <pc:sldMkLst>
          <pc:docMk/>
          <pc:sldMk cId="3742433670" sldId="302"/>
        </pc:sldMkLst>
      </pc:sldChg>
      <pc:sldChg chg="del">
        <pc:chgData name="Toby Donaldson" userId="2e6e5431-bb17-4c41-9985-d39c50d83c73" providerId="ADAL" clId="{DFCC407E-6A28-49CB-9DB6-0FE97A71B51F}" dt="2024-11-06T18:52:31.993" v="467" actId="2696"/>
        <pc:sldMkLst>
          <pc:docMk/>
          <pc:sldMk cId="1682139714" sldId="303"/>
        </pc:sldMkLst>
      </pc:sldChg>
      <pc:sldChg chg="del">
        <pc:chgData name="Toby Donaldson" userId="2e6e5431-bb17-4c41-9985-d39c50d83c73" providerId="ADAL" clId="{DFCC407E-6A28-49CB-9DB6-0FE97A71B51F}" dt="2024-11-06T18:52:31.993" v="467" actId="2696"/>
        <pc:sldMkLst>
          <pc:docMk/>
          <pc:sldMk cId="1756750088" sldId="304"/>
        </pc:sldMkLst>
      </pc:sldChg>
      <pc:sldChg chg="del">
        <pc:chgData name="Toby Donaldson" userId="2e6e5431-bb17-4c41-9985-d39c50d83c73" providerId="ADAL" clId="{DFCC407E-6A28-49CB-9DB6-0FE97A71B51F}" dt="2024-11-06T18:52:31.993" v="467" actId="2696"/>
        <pc:sldMkLst>
          <pc:docMk/>
          <pc:sldMk cId="747596697" sldId="305"/>
        </pc:sldMkLst>
      </pc:sldChg>
      <pc:sldChg chg="del">
        <pc:chgData name="Toby Donaldson" userId="2e6e5431-bb17-4c41-9985-d39c50d83c73" providerId="ADAL" clId="{DFCC407E-6A28-49CB-9DB6-0FE97A71B51F}" dt="2024-11-06T18:53:57.788" v="469" actId="2696"/>
        <pc:sldMkLst>
          <pc:docMk/>
          <pc:sldMk cId="1743394338" sldId="307"/>
        </pc:sldMkLst>
      </pc:sldChg>
      <pc:sldChg chg="del">
        <pc:chgData name="Toby Donaldson" userId="2e6e5431-bb17-4c41-9985-d39c50d83c73" providerId="ADAL" clId="{DFCC407E-6A28-49CB-9DB6-0FE97A71B51F}" dt="2024-11-06T18:53:57.788" v="469" actId="2696"/>
        <pc:sldMkLst>
          <pc:docMk/>
          <pc:sldMk cId="1219074393" sldId="308"/>
        </pc:sldMkLst>
      </pc:sldChg>
      <pc:sldChg chg="del">
        <pc:chgData name="Toby Donaldson" userId="2e6e5431-bb17-4c41-9985-d39c50d83c73" providerId="ADAL" clId="{DFCC407E-6A28-49CB-9DB6-0FE97A71B51F}" dt="2024-11-06T18:56:18.894" v="526" actId="2696"/>
        <pc:sldMkLst>
          <pc:docMk/>
          <pc:sldMk cId="4136958964" sldId="309"/>
        </pc:sldMkLst>
      </pc:sldChg>
      <pc:sldChg chg="del">
        <pc:chgData name="Toby Donaldson" userId="2e6e5431-bb17-4c41-9985-d39c50d83c73" providerId="ADAL" clId="{DFCC407E-6A28-49CB-9DB6-0FE97A71B51F}" dt="2024-11-06T18:56:14.124" v="525" actId="2696"/>
        <pc:sldMkLst>
          <pc:docMk/>
          <pc:sldMk cId="2365037268" sldId="310"/>
        </pc:sldMkLst>
      </pc:sldChg>
      <pc:sldChg chg="del">
        <pc:chgData name="Toby Donaldson" userId="2e6e5431-bb17-4c41-9985-d39c50d83c73" providerId="ADAL" clId="{DFCC407E-6A28-49CB-9DB6-0FE97A71B51F}" dt="2024-11-06T19:00:23.233" v="591" actId="47"/>
        <pc:sldMkLst>
          <pc:docMk/>
          <pc:sldMk cId="1709796186" sldId="311"/>
        </pc:sldMkLst>
      </pc:sldChg>
      <pc:sldChg chg="del">
        <pc:chgData name="Toby Donaldson" userId="2e6e5431-bb17-4c41-9985-d39c50d83c73" providerId="ADAL" clId="{DFCC407E-6A28-49CB-9DB6-0FE97A71B51F}" dt="2024-11-06T19:00:27" v="592" actId="47"/>
        <pc:sldMkLst>
          <pc:docMk/>
          <pc:sldMk cId="3178009219" sldId="312"/>
        </pc:sldMkLst>
      </pc:sldChg>
      <pc:sldChg chg="del">
        <pc:chgData name="Toby Donaldson" userId="2e6e5431-bb17-4c41-9985-d39c50d83c73" providerId="ADAL" clId="{DFCC407E-6A28-49CB-9DB6-0FE97A71B51F}" dt="2024-11-06T19:02:43.026" v="632" actId="2696"/>
        <pc:sldMkLst>
          <pc:docMk/>
          <pc:sldMk cId="1426103505" sldId="313"/>
        </pc:sldMkLst>
      </pc:sldChg>
      <pc:sldChg chg="del">
        <pc:chgData name="Toby Donaldson" userId="2e6e5431-bb17-4c41-9985-d39c50d83c73" providerId="ADAL" clId="{DFCC407E-6A28-49CB-9DB6-0FE97A71B51F}" dt="2024-11-06T19:08:15.828" v="760" actId="47"/>
        <pc:sldMkLst>
          <pc:docMk/>
          <pc:sldMk cId="2594522910" sldId="314"/>
        </pc:sldMkLst>
      </pc:sldChg>
      <pc:sldChg chg="del">
        <pc:chgData name="Toby Donaldson" userId="2e6e5431-bb17-4c41-9985-d39c50d83c73" providerId="ADAL" clId="{DFCC407E-6A28-49CB-9DB6-0FE97A71B51F}" dt="2024-11-06T19:08:10.511" v="759" actId="47"/>
        <pc:sldMkLst>
          <pc:docMk/>
          <pc:sldMk cId="1744715140" sldId="315"/>
        </pc:sldMkLst>
      </pc:sldChg>
      <pc:sldChg chg="del">
        <pc:chgData name="Toby Donaldson" userId="2e6e5431-bb17-4c41-9985-d39c50d83c73" providerId="ADAL" clId="{DFCC407E-6A28-49CB-9DB6-0FE97A71B51F}" dt="2024-11-06T19:08:21.373" v="761" actId="47"/>
        <pc:sldMkLst>
          <pc:docMk/>
          <pc:sldMk cId="2326560552" sldId="316"/>
        </pc:sldMkLst>
      </pc:sldChg>
      <pc:sldChg chg="del">
        <pc:chgData name="Toby Donaldson" userId="2e6e5431-bb17-4c41-9985-d39c50d83c73" providerId="ADAL" clId="{DFCC407E-6A28-49CB-9DB6-0FE97A71B51F}" dt="2024-11-06T19:08:26.203" v="762" actId="47"/>
        <pc:sldMkLst>
          <pc:docMk/>
          <pc:sldMk cId="330077512" sldId="317"/>
        </pc:sldMkLst>
      </pc:sldChg>
      <pc:sldChg chg="del">
        <pc:chgData name="Toby Donaldson" userId="2e6e5431-bb17-4c41-9985-d39c50d83c73" providerId="ADAL" clId="{DFCC407E-6A28-49CB-9DB6-0FE97A71B51F}" dt="2024-11-06T19:20:47.781" v="1132" actId="47"/>
        <pc:sldMkLst>
          <pc:docMk/>
          <pc:sldMk cId="3716439672" sldId="318"/>
        </pc:sldMkLst>
      </pc:sldChg>
      <pc:sldChg chg="del">
        <pc:chgData name="Toby Donaldson" userId="2e6e5431-bb17-4c41-9985-d39c50d83c73" providerId="ADAL" clId="{DFCC407E-6A28-49CB-9DB6-0FE97A71B51F}" dt="2024-11-06T19:20:50.150" v="1133" actId="47"/>
        <pc:sldMkLst>
          <pc:docMk/>
          <pc:sldMk cId="3670977749" sldId="319"/>
        </pc:sldMkLst>
      </pc:sldChg>
      <pc:sldChg chg="del">
        <pc:chgData name="Toby Donaldson" userId="2e6e5431-bb17-4c41-9985-d39c50d83c73" providerId="ADAL" clId="{DFCC407E-6A28-49CB-9DB6-0FE97A71B51F}" dt="2024-11-06T19:20:51.893" v="1134" actId="47"/>
        <pc:sldMkLst>
          <pc:docMk/>
          <pc:sldMk cId="1826297932" sldId="320"/>
        </pc:sldMkLst>
      </pc:sldChg>
      <pc:sldChg chg="del">
        <pc:chgData name="Toby Donaldson" userId="2e6e5431-bb17-4c41-9985-d39c50d83c73" providerId="ADAL" clId="{DFCC407E-6A28-49CB-9DB6-0FE97A71B51F}" dt="2024-11-06T19:20:52.931" v="1135" actId="47"/>
        <pc:sldMkLst>
          <pc:docMk/>
          <pc:sldMk cId="3564239030" sldId="327"/>
        </pc:sldMkLst>
      </pc:sldChg>
      <pc:sldChg chg="del">
        <pc:chgData name="Toby Donaldson" userId="2e6e5431-bb17-4c41-9985-d39c50d83c73" providerId="ADAL" clId="{DFCC407E-6A28-49CB-9DB6-0FE97A71B51F}" dt="2024-11-06T19:20:54.282" v="1136" actId="47"/>
        <pc:sldMkLst>
          <pc:docMk/>
          <pc:sldMk cId="3945989254" sldId="328"/>
        </pc:sldMkLst>
      </pc:sldChg>
      <pc:sldChg chg="del">
        <pc:chgData name="Toby Donaldson" userId="2e6e5431-bb17-4c41-9985-d39c50d83c73" providerId="ADAL" clId="{DFCC407E-6A28-49CB-9DB6-0FE97A71B51F}" dt="2024-11-06T19:26:05.882" v="1192" actId="47"/>
        <pc:sldMkLst>
          <pc:docMk/>
          <pc:sldMk cId="956606302" sldId="330"/>
        </pc:sldMkLst>
      </pc:sldChg>
      <pc:sldChg chg="del">
        <pc:chgData name="Toby Donaldson" userId="2e6e5431-bb17-4c41-9985-d39c50d83c73" providerId="ADAL" clId="{DFCC407E-6A28-49CB-9DB6-0FE97A71B51F}" dt="2024-11-06T19:26:14.437" v="1193" actId="47"/>
        <pc:sldMkLst>
          <pc:docMk/>
          <pc:sldMk cId="1004727309" sldId="331"/>
        </pc:sldMkLst>
      </pc:sldChg>
      <pc:sldChg chg="del">
        <pc:chgData name="Toby Donaldson" userId="2e6e5431-bb17-4c41-9985-d39c50d83c73" providerId="ADAL" clId="{DFCC407E-6A28-49CB-9DB6-0FE97A71B51F}" dt="2024-11-06T19:26:17.819" v="1194" actId="47"/>
        <pc:sldMkLst>
          <pc:docMk/>
          <pc:sldMk cId="1971578157" sldId="332"/>
        </pc:sldMkLst>
      </pc:sldChg>
      <pc:sldChg chg="delSp del mod">
        <pc:chgData name="Toby Donaldson" userId="2e6e5431-bb17-4c41-9985-d39c50d83c73" providerId="ADAL" clId="{DFCC407E-6A28-49CB-9DB6-0FE97A71B51F}" dt="2024-11-06T19:40:40.943" v="1471" actId="47"/>
        <pc:sldMkLst>
          <pc:docMk/>
          <pc:sldMk cId="2470756863" sldId="333"/>
        </pc:sldMkLst>
      </pc:sldChg>
      <pc:sldChg chg="del">
        <pc:chgData name="Toby Donaldson" userId="2e6e5431-bb17-4c41-9985-d39c50d83c73" providerId="ADAL" clId="{DFCC407E-6A28-49CB-9DB6-0FE97A71B51F}" dt="2024-11-06T19:37:38.668" v="1390" actId="2696"/>
        <pc:sldMkLst>
          <pc:docMk/>
          <pc:sldMk cId="2555486784" sldId="335"/>
        </pc:sldMkLst>
      </pc:sldChg>
      <pc:sldChg chg="del">
        <pc:chgData name="Toby Donaldson" userId="2e6e5431-bb17-4c41-9985-d39c50d83c73" providerId="ADAL" clId="{DFCC407E-6A28-49CB-9DB6-0FE97A71B51F}" dt="2024-11-06T19:40:12.715" v="1469" actId="47"/>
        <pc:sldMkLst>
          <pc:docMk/>
          <pc:sldMk cId="2869353474" sldId="336"/>
        </pc:sldMkLst>
      </pc:sldChg>
      <pc:sldChg chg="del">
        <pc:chgData name="Toby Donaldson" userId="2e6e5431-bb17-4c41-9985-d39c50d83c73" providerId="ADAL" clId="{DFCC407E-6A28-49CB-9DB6-0FE97A71B51F}" dt="2024-11-06T19:40:11.703" v="1468" actId="47"/>
        <pc:sldMkLst>
          <pc:docMk/>
          <pc:sldMk cId="1379946002" sldId="337"/>
        </pc:sldMkLst>
      </pc:sldChg>
      <pc:sldChg chg="del">
        <pc:chgData name="Toby Donaldson" userId="2e6e5431-bb17-4c41-9985-d39c50d83c73" providerId="ADAL" clId="{DFCC407E-6A28-49CB-9DB6-0FE97A71B51F}" dt="2024-11-06T19:51:23.880" v="1912" actId="2696"/>
        <pc:sldMkLst>
          <pc:docMk/>
          <pc:sldMk cId="3675363778" sldId="338"/>
        </pc:sldMkLst>
      </pc:sldChg>
      <pc:sldChg chg="addSp modSp mod ord">
        <pc:chgData name="Toby Donaldson" userId="2e6e5431-bb17-4c41-9985-d39c50d83c73" providerId="ADAL" clId="{DFCC407E-6A28-49CB-9DB6-0FE97A71B51F}" dt="2024-11-06T23:08:48.776" v="2246"/>
        <pc:sldMkLst>
          <pc:docMk/>
          <pc:sldMk cId="2579216949" sldId="339"/>
        </pc:sldMkLst>
      </pc:sldChg>
      <pc:sldChg chg="del">
        <pc:chgData name="Toby Donaldson" userId="2e6e5431-bb17-4c41-9985-d39c50d83c73" providerId="ADAL" clId="{DFCC407E-6A28-49CB-9DB6-0FE97A71B51F}" dt="2024-11-06T19:45:40.025" v="1603" actId="47"/>
        <pc:sldMkLst>
          <pc:docMk/>
          <pc:sldMk cId="508083452" sldId="340"/>
        </pc:sldMkLst>
      </pc:sldChg>
      <pc:sldChg chg="del">
        <pc:chgData name="Toby Donaldson" userId="2e6e5431-bb17-4c41-9985-d39c50d83c73" providerId="ADAL" clId="{DFCC407E-6A28-49CB-9DB6-0FE97A71B51F}" dt="2024-11-06T19:45:38.586" v="1602" actId="47"/>
        <pc:sldMkLst>
          <pc:docMk/>
          <pc:sldMk cId="1757061586" sldId="341"/>
        </pc:sldMkLst>
      </pc:sldChg>
      <pc:sldChg chg="del">
        <pc:chgData name="Toby Donaldson" userId="2e6e5431-bb17-4c41-9985-d39c50d83c73" providerId="ADAL" clId="{DFCC407E-6A28-49CB-9DB6-0FE97A71B51F}" dt="2024-11-06T19:45:41.505" v="1604" actId="47"/>
        <pc:sldMkLst>
          <pc:docMk/>
          <pc:sldMk cId="1165086782" sldId="342"/>
        </pc:sldMkLst>
      </pc:sldChg>
      <pc:sldChg chg="del">
        <pc:chgData name="Toby Donaldson" userId="2e6e5431-bb17-4c41-9985-d39c50d83c73" providerId="ADAL" clId="{DFCC407E-6A28-49CB-9DB6-0FE97A71B51F}" dt="2024-11-06T19:58:57.806" v="2227" actId="2696"/>
        <pc:sldMkLst>
          <pc:docMk/>
          <pc:sldMk cId="3029673995" sldId="343"/>
        </pc:sldMkLst>
      </pc:sldChg>
      <pc:sldChg chg="del">
        <pc:chgData name="Toby Donaldson" userId="2e6e5431-bb17-4c41-9985-d39c50d83c73" providerId="ADAL" clId="{DFCC407E-6A28-49CB-9DB6-0FE97A71B51F}" dt="2024-11-06T19:58:29.283" v="2225" actId="47"/>
        <pc:sldMkLst>
          <pc:docMk/>
          <pc:sldMk cId="2247830890" sldId="344"/>
        </pc:sldMkLst>
      </pc:sldChg>
      <pc:sldChg chg="del">
        <pc:chgData name="Toby Donaldson" userId="2e6e5431-bb17-4c41-9985-d39c50d83c73" providerId="ADAL" clId="{DFCC407E-6A28-49CB-9DB6-0FE97A71B51F}" dt="2024-11-06T19:58:29.283" v="2225" actId="47"/>
        <pc:sldMkLst>
          <pc:docMk/>
          <pc:sldMk cId="3225904827" sldId="345"/>
        </pc:sldMkLst>
      </pc:sldChg>
      <pc:sldChg chg="del">
        <pc:chgData name="Toby Donaldson" userId="2e6e5431-bb17-4c41-9985-d39c50d83c73" providerId="ADAL" clId="{DFCC407E-6A28-49CB-9DB6-0FE97A71B51F}" dt="2024-11-06T19:58:29.283" v="2225" actId="47"/>
        <pc:sldMkLst>
          <pc:docMk/>
          <pc:sldMk cId="3127852689" sldId="346"/>
        </pc:sldMkLst>
      </pc:sldChg>
      <pc:sldChg chg="del">
        <pc:chgData name="Toby Donaldson" userId="2e6e5431-bb17-4c41-9985-d39c50d83c73" providerId="ADAL" clId="{DFCC407E-6A28-49CB-9DB6-0FE97A71B51F}" dt="2024-11-06T19:58:29.283" v="2225" actId="47"/>
        <pc:sldMkLst>
          <pc:docMk/>
          <pc:sldMk cId="2985627581" sldId="347"/>
        </pc:sldMkLst>
      </pc:sldChg>
      <pc:sldChg chg="del">
        <pc:chgData name="Toby Donaldson" userId="2e6e5431-bb17-4c41-9985-d39c50d83c73" providerId="ADAL" clId="{DFCC407E-6A28-49CB-9DB6-0FE97A71B51F}" dt="2024-11-06T19:59:51.851" v="2234" actId="2696"/>
        <pc:sldMkLst>
          <pc:docMk/>
          <pc:sldMk cId="580786466" sldId="348"/>
        </pc:sldMkLst>
      </pc:sldChg>
      <pc:sldChg chg="del">
        <pc:chgData name="Toby Donaldson" userId="2e6e5431-bb17-4c41-9985-d39c50d83c73" providerId="ADAL" clId="{DFCC407E-6A28-49CB-9DB6-0FE97A71B51F}" dt="2024-11-06T19:58:57.806" v="2227" actId="2696"/>
        <pc:sldMkLst>
          <pc:docMk/>
          <pc:sldMk cId="2425616480" sldId="350"/>
        </pc:sldMkLst>
      </pc:sldChg>
      <pc:sldChg chg="del">
        <pc:chgData name="Toby Donaldson" userId="2e6e5431-bb17-4c41-9985-d39c50d83c73" providerId="ADAL" clId="{DFCC407E-6A28-49CB-9DB6-0FE97A71B51F}" dt="2024-11-06T19:58:57.806" v="2227" actId="2696"/>
        <pc:sldMkLst>
          <pc:docMk/>
          <pc:sldMk cId="3014335125" sldId="351"/>
        </pc:sldMkLst>
      </pc:sldChg>
      <pc:sldChg chg="del">
        <pc:chgData name="Toby Donaldson" userId="2e6e5431-bb17-4c41-9985-d39c50d83c73" providerId="ADAL" clId="{DFCC407E-6A28-49CB-9DB6-0FE97A71B51F}" dt="2024-11-06T18:48:44.135" v="195" actId="2696"/>
        <pc:sldMkLst>
          <pc:docMk/>
          <pc:sldMk cId="95739150" sldId="352"/>
        </pc:sldMkLst>
      </pc:sldChg>
      <pc:sldChg chg="del">
        <pc:chgData name="Toby Donaldson" userId="2e6e5431-bb17-4c41-9985-d39c50d83c73" providerId="ADAL" clId="{DFCC407E-6A28-49CB-9DB6-0FE97A71B51F}" dt="2024-11-06T19:37:24.530" v="1389" actId="47"/>
        <pc:sldMkLst>
          <pc:docMk/>
          <pc:sldMk cId="3690368091" sldId="353"/>
        </pc:sldMkLst>
      </pc:sldChg>
      <pc:sldChg chg="del">
        <pc:chgData name="Toby Donaldson" userId="2e6e5431-bb17-4c41-9985-d39c50d83c73" providerId="ADAL" clId="{DFCC407E-6A28-49CB-9DB6-0FE97A71B51F}" dt="2024-11-06T19:37:24.530" v="1389" actId="47"/>
        <pc:sldMkLst>
          <pc:docMk/>
          <pc:sldMk cId="1251879132" sldId="354"/>
        </pc:sldMkLst>
      </pc:sldChg>
      <pc:sldChg chg="del">
        <pc:chgData name="Toby Donaldson" userId="2e6e5431-bb17-4c41-9985-d39c50d83c73" providerId="ADAL" clId="{DFCC407E-6A28-49CB-9DB6-0FE97A71B51F}" dt="2024-11-06T19:37:24.530" v="1389" actId="47"/>
        <pc:sldMkLst>
          <pc:docMk/>
          <pc:sldMk cId="2537946873" sldId="355"/>
        </pc:sldMkLst>
      </pc:sldChg>
      <pc:sldChg chg="del">
        <pc:chgData name="Toby Donaldson" userId="2e6e5431-bb17-4c41-9985-d39c50d83c73" providerId="ADAL" clId="{DFCC407E-6A28-49CB-9DB6-0FE97A71B51F}" dt="2024-11-06T19:40:42.487" v="1472" actId="47"/>
        <pc:sldMkLst>
          <pc:docMk/>
          <pc:sldMk cId="2802425358" sldId="356"/>
        </pc:sldMkLst>
      </pc:sldChg>
      <pc:sldChg chg="addSp delSp modSp mod">
        <pc:chgData name="Toby Donaldson" userId="2e6e5431-bb17-4c41-9985-d39c50d83c73" providerId="ADAL" clId="{DFCC407E-6A28-49CB-9DB6-0FE97A71B51F}" dt="2024-11-06T23:09:41.319" v="2254" actId="313"/>
        <pc:sldMkLst>
          <pc:docMk/>
          <pc:sldMk cId="2266901553" sldId="357"/>
        </pc:sldMkLst>
      </pc:sldChg>
      <pc:sldChg chg="del">
        <pc:chgData name="Toby Donaldson" userId="2e6e5431-bb17-4c41-9985-d39c50d83c73" providerId="ADAL" clId="{DFCC407E-6A28-49CB-9DB6-0FE97A71B51F}" dt="2024-11-06T19:51:23.880" v="1912" actId="2696"/>
        <pc:sldMkLst>
          <pc:docMk/>
          <pc:sldMk cId="2589050326" sldId="358"/>
        </pc:sldMkLst>
      </pc:sldChg>
      <pc:sldChg chg="del">
        <pc:chgData name="Toby Donaldson" userId="2e6e5431-bb17-4c41-9985-d39c50d83c73" providerId="ADAL" clId="{DFCC407E-6A28-49CB-9DB6-0FE97A71B51F}" dt="2024-11-06T19:51:23.880" v="1912" actId="2696"/>
        <pc:sldMkLst>
          <pc:docMk/>
          <pc:sldMk cId="748725112" sldId="359"/>
        </pc:sldMkLst>
      </pc:sldChg>
      <pc:sldChg chg="del">
        <pc:chgData name="Toby Donaldson" userId="2e6e5431-bb17-4c41-9985-d39c50d83c73" providerId="ADAL" clId="{DFCC407E-6A28-49CB-9DB6-0FE97A71B51F}" dt="2024-11-06T19:51:23.880" v="1912" actId="2696"/>
        <pc:sldMkLst>
          <pc:docMk/>
          <pc:sldMk cId="2962435463" sldId="360"/>
        </pc:sldMkLst>
      </pc:sldChg>
      <pc:sldChg chg="add del">
        <pc:chgData name="Toby Donaldson" userId="2e6e5431-bb17-4c41-9985-d39c50d83c73" providerId="ADAL" clId="{DFCC407E-6A28-49CB-9DB6-0FE97A71B51F}" dt="2024-11-06T18:54:11.721" v="479" actId="2696"/>
        <pc:sldMkLst>
          <pc:docMk/>
          <pc:sldMk cId="1043226718" sldId="361"/>
        </pc:sldMkLst>
      </pc:sldChg>
      <pc:sldChg chg="add del">
        <pc:chgData name="Toby Donaldson" userId="2e6e5431-bb17-4c41-9985-d39c50d83c73" providerId="ADAL" clId="{DFCC407E-6A28-49CB-9DB6-0FE97A71B51F}" dt="2024-11-06T19:00:15.307" v="590" actId="47"/>
        <pc:sldMkLst>
          <pc:docMk/>
          <pc:sldMk cId="1838570046" sldId="361"/>
        </pc:sldMkLst>
      </pc:sldChg>
      <pc:sldChg chg="addSp modSp add mod">
        <pc:chgData name="Toby Donaldson" userId="2e6e5431-bb17-4c41-9985-d39c50d83c73" providerId="ADAL" clId="{DFCC407E-6A28-49CB-9DB6-0FE97A71B51F}" dt="2024-11-06T19:00:02.143" v="589" actId="20577"/>
        <pc:sldMkLst>
          <pc:docMk/>
          <pc:sldMk cId="3785498372" sldId="362"/>
        </pc:sldMkLst>
      </pc:sldChg>
      <pc:sldChg chg="addSp modSp add mod">
        <pc:chgData name="Toby Donaldson" userId="2e6e5431-bb17-4c41-9985-d39c50d83c73" providerId="ADAL" clId="{DFCC407E-6A28-49CB-9DB6-0FE97A71B51F}" dt="2024-11-06T23:08:48.776" v="2246"/>
        <pc:sldMkLst>
          <pc:docMk/>
          <pc:sldMk cId="3819978950" sldId="363"/>
        </pc:sldMkLst>
      </pc:sldChg>
      <pc:sldChg chg="addSp delSp modSp add mod ord">
        <pc:chgData name="Toby Donaldson" userId="2e6e5431-bb17-4c41-9985-d39c50d83c73" providerId="ADAL" clId="{DFCC407E-6A28-49CB-9DB6-0FE97A71B51F}" dt="2024-11-06T23:08:48.776" v="2246"/>
        <pc:sldMkLst>
          <pc:docMk/>
          <pc:sldMk cId="2225316138" sldId="364"/>
        </pc:sldMkLst>
      </pc:sldChg>
      <pc:sldChg chg="addSp add">
        <pc:chgData name="Toby Donaldson" userId="2e6e5431-bb17-4c41-9985-d39c50d83c73" providerId="ADAL" clId="{DFCC407E-6A28-49CB-9DB6-0FE97A71B51F}" dt="2024-11-06T23:08:48.776" v="2246"/>
        <pc:sldMkLst>
          <pc:docMk/>
          <pc:sldMk cId="858480520" sldId="365"/>
        </pc:sldMkLst>
      </pc:sldChg>
      <pc:sldChg chg="add del">
        <pc:chgData name="Toby Donaldson" userId="2e6e5431-bb17-4c41-9985-d39c50d83c73" providerId="ADAL" clId="{DFCC407E-6A28-49CB-9DB6-0FE97A71B51F}" dt="2024-11-06T19:13:47.760" v="965" actId="2696"/>
        <pc:sldMkLst>
          <pc:docMk/>
          <pc:sldMk cId="224991245" sldId="366"/>
        </pc:sldMkLst>
      </pc:sldChg>
      <pc:sldChg chg="addSp delSp modSp add mod">
        <pc:chgData name="Toby Donaldson" userId="2e6e5431-bb17-4c41-9985-d39c50d83c73" providerId="ADAL" clId="{DFCC407E-6A28-49CB-9DB6-0FE97A71B51F}" dt="2024-11-06T23:08:48.776" v="2246"/>
        <pc:sldMkLst>
          <pc:docMk/>
          <pc:sldMk cId="2877039528" sldId="366"/>
        </pc:sldMkLst>
      </pc:sldChg>
      <pc:sldChg chg="addSp delSp modSp add mod">
        <pc:chgData name="Toby Donaldson" userId="2e6e5431-bb17-4c41-9985-d39c50d83c73" providerId="ADAL" clId="{DFCC407E-6A28-49CB-9DB6-0FE97A71B51F}" dt="2024-11-06T23:08:48.776" v="2246"/>
        <pc:sldMkLst>
          <pc:docMk/>
          <pc:sldMk cId="2395036816" sldId="367"/>
        </pc:sldMkLst>
      </pc:sldChg>
      <pc:sldChg chg="delSp modSp add del mod">
        <pc:chgData name="Toby Donaldson" userId="2e6e5431-bb17-4c41-9985-d39c50d83c73" providerId="ADAL" clId="{DFCC407E-6A28-49CB-9DB6-0FE97A71B51F}" dt="2024-11-06T19:23:00.182" v="1150" actId="2696"/>
        <pc:sldMkLst>
          <pc:docMk/>
          <pc:sldMk cId="3214354650" sldId="367"/>
        </pc:sldMkLst>
      </pc:sldChg>
      <pc:sldChg chg="addSp delSp modSp add mod">
        <pc:chgData name="Toby Donaldson" userId="2e6e5431-bb17-4c41-9985-d39c50d83c73" providerId="ADAL" clId="{DFCC407E-6A28-49CB-9DB6-0FE97A71B51F}" dt="2024-11-06T23:08:48.776" v="2246"/>
        <pc:sldMkLst>
          <pc:docMk/>
          <pc:sldMk cId="618014523" sldId="368"/>
        </pc:sldMkLst>
      </pc:sldChg>
      <pc:sldChg chg="addSp delSp modSp add mod">
        <pc:chgData name="Toby Donaldson" userId="2e6e5431-bb17-4c41-9985-d39c50d83c73" providerId="ADAL" clId="{DFCC407E-6A28-49CB-9DB6-0FE97A71B51F}" dt="2024-11-06T19:39:48.076" v="1466"/>
        <pc:sldMkLst>
          <pc:docMk/>
          <pc:sldMk cId="4266276714" sldId="369"/>
        </pc:sldMkLst>
      </pc:sldChg>
      <pc:sldChg chg="addSp modSp add mod">
        <pc:chgData name="Toby Donaldson" userId="2e6e5431-bb17-4c41-9985-d39c50d83c73" providerId="ADAL" clId="{DFCC407E-6A28-49CB-9DB6-0FE97A71B51F}" dt="2024-11-06T23:08:48.776" v="2246"/>
        <pc:sldMkLst>
          <pc:docMk/>
          <pc:sldMk cId="1248740256" sldId="370"/>
        </pc:sldMkLst>
      </pc:sldChg>
      <pc:sldChg chg="addSp delSp modSp add mod">
        <pc:chgData name="Toby Donaldson" userId="2e6e5431-bb17-4c41-9985-d39c50d83c73" providerId="ADAL" clId="{DFCC407E-6A28-49CB-9DB6-0FE97A71B51F}" dt="2024-11-06T23:08:48.776" v="2246"/>
        <pc:sldMkLst>
          <pc:docMk/>
          <pc:sldMk cId="4039314859" sldId="371"/>
        </pc:sldMkLst>
      </pc:sldChg>
      <pc:sldChg chg="addSp modSp add mod ord">
        <pc:chgData name="Toby Donaldson" userId="2e6e5431-bb17-4c41-9985-d39c50d83c73" providerId="ADAL" clId="{DFCC407E-6A28-49CB-9DB6-0FE97A71B51F}" dt="2024-11-06T23:08:48.776" v="2246"/>
        <pc:sldMkLst>
          <pc:docMk/>
          <pc:sldMk cId="3828095324" sldId="372"/>
        </pc:sldMkLst>
      </pc:sldChg>
      <pc:sldChg chg="modSp add mod">
        <pc:chgData name="Toby Donaldson" userId="2e6e5431-bb17-4c41-9985-d39c50d83c73" providerId="ADAL" clId="{DFCC407E-6A28-49CB-9DB6-0FE97A71B51F}" dt="2024-11-06T23:09:26.252" v="2250" actId="313"/>
        <pc:sldMkLst>
          <pc:docMk/>
          <pc:sldMk cId="807447019" sldId="373"/>
        </pc:sldMkLst>
      </pc:sldChg>
      <pc:sldChg chg="add del">
        <pc:chgData name="Toby Donaldson" userId="2e6e5431-bb17-4c41-9985-d39c50d83c73" providerId="ADAL" clId="{DFCC407E-6A28-49CB-9DB6-0FE97A71B51F}" dt="2024-11-06T19:59:51.851" v="2234" actId="2696"/>
        <pc:sldMkLst>
          <pc:docMk/>
          <pc:sldMk cId="1612706861" sldId="373"/>
        </pc:sldMkLst>
      </pc:sldChg>
      <pc:sldChg chg="addSp">
        <pc:chgData name="Toby Donaldson" userId="2e6e5431-bb17-4c41-9985-d39c50d83c73" providerId="ADAL" clId="{DFCC407E-6A28-49CB-9DB6-0FE97A71B51F}" dt="2024-11-13T23:15:00.382" v="2255"/>
        <pc:sldMkLst>
          <pc:docMk/>
          <pc:sldMk cId="1162034591" sldId="374"/>
        </pc:sldMkLst>
      </pc:sldChg>
      <pc:sldChg chg="addSp">
        <pc:chgData name="Toby Donaldson" userId="2e6e5431-bb17-4c41-9985-d39c50d83c73" providerId="ADAL" clId="{DFCC407E-6A28-49CB-9DB6-0FE97A71B51F}" dt="2024-11-13T23:15:00.382" v="2255"/>
        <pc:sldMkLst>
          <pc:docMk/>
          <pc:sldMk cId="2307807174" sldId="376"/>
        </pc:sldMkLst>
      </pc:sldChg>
      <pc:sldChg chg="addSp">
        <pc:chgData name="Toby Donaldson" userId="2e6e5431-bb17-4c41-9985-d39c50d83c73" providerId="ADAL" clId="{DFCC407E-6A28-49CB-9DB6-0FE97A71B51F}" dt="2024-11-13T23:15:00.382" v="2255"/>
        <pc:sldMkLst>
          <pc:docMk/>
          <pc:sldMk cId="329957749" sldId="377"/>
        </pc:sldMkLst>
      </pc:sldChg>
      <pc:sldChg chg="addSp">
        <pc:chgData name="Toby Donaldson" userId="2e6e5431-bb17-4c41-9985-d39c50d83c73" providerId="ADAL" clId="{DFCC407E-6A28-49CB-9DB6-0FE97A71B51F}" dt="2024-11-13T23:15:00.382" v="2255"/>
        <pc:sldMkLst>
          <pc:docMk/>
          <pc:sldMk cId="2668762976" sldId="378"/>
        </pc:sldMkLst>
      </pc:sldChg>
      <pc:sldChg chg="addSp">
        <pc:chgData name="Toby Donaldson" userId="2e6e5431-bb17-4c41-9985-d39c50d83c73" providerId="ADAL" clId="{DFCC407E-6A28-49CB-9DB6-0FE97A71B51F}" dt="2024-11-13T23:15:00.382" v="2255"/>
        <pc:sldMkLst>
          <pc:docMk/>
          <pc:sldMk cId="2192649226" sldId="379"/>
        </pc:sldMkLst>
      </pc:sldChg>
      <pc:sldChg chg="addSp">
        <pc:chgData name="Toby Donaldson" userId="2e6e5431-bb17-4c41-9985-d39c50d83c73" providerId="ADAL" clId="{DFCC407E-6A28-49CB-9DB6-0FE97A71B51F}" dt="2024-11-13T23:15:00.382" v="2255"/>
        <pc:sldMkLst>
          <pc:docMk/>
          <pc:sldMk cId="916349276" sldId="380"/>
        </pc:sldMkLst>
      </pc:sldChg>
      <pc:sldChg chg="addSp">
        <pc:chgData name="Toby Donaldson" userId="2e6e5431-bb17-4c41-9985-d39c50d83c73" providerId="ADAL" clId="{DFCC407E-6A28-49CB-9DB6-0FE97A71B51F}" dt="2024-11-13T23:15:00.382" v="2255"/>
        <pc:sldMkLst>
          <pc:docMk/>
          <pc:sldMk cId="1889743009" sldId="381"/>
        </pc:sldMkLst>
      </pc:sldChg>
      <pc:sldChg chg="addSp">
        <pc:chgData name="Toby Donaldson" userId="2e6e5431-bb17-4c41-9985-d39c50d83c73" providerId="ADAL" clId="{DFCC407E-6A28-49CB-9DB6-0FE97A71B51F}" dt="2024-11-13T23:15:00.382" v="2255"/>
        <pc:sldMkLst>
          <pc:docMk/>
          <pc:sldMk cId="1617323450" sldId="382"/>
        </pc:sldMkLst>
      </pc:sldChg>
      <pc:sldChg chg="addSp">
        <pc:chgData name="Toby Donaldson" userId="2e6e5431-bb17-4c41-9985-d39c50d83c73" providerId="ADAL" clId="{DFCC407E-6A28-49CB-9DB6-0FE97A71B51F}" dt="2024-11-13T23:15:00.382" v="2255"/>
        <pc:sldMkLst>
          <pc:docMk/>
          <pc:sldMk cId="2176652831" sldId="383"/>
        </pc:sldMkLst>
      </pc:sldChg>
      <pc:sldChg chg="addSp">
        <pc:chgData name="Toby Donaldson" userId="2e6e5431-bb17-4c41-9985-d39c50d83c73" providerId="ADAL" clId="{DFCC407E-6A28-49CB-9DB6-0FE97A71B51F}" dt="2024-11-13T23:15:00.382" v="2255"/>
        <pc:sldMkLst>
          <pc:docMk/>
          <pc:sldMk cId="1703714514" sldId="384"/>
        </pc:sldMkLst>
      </pc:sldChg>
      <pc:sldChg chg="addSp">
        <pc:chgData name="Toby Donaldson" userId="2e6e5431-bb17-4c41-9985-d39c50d83c73" providerId="ADAL" clId="{DFCC407E-6A28-49CB-9DB6-0FE97A71B51F}" dt="2024-11-13T23:15:00.382" v="2255"/>
        <pc:sldMkLst>
          <pc:docMk/>
          <pc:sldMk cId="586481752" sldId="385"/>
        </pc:sldMkLst>
      </pc:sldChg>
      <pc:sldChg chg="addSp">
        <pc:chgData name="Toby Donaldson" userId="2e6e5431-bb17-4c41-9985-d39c50d83c73" providerId="ADAL" clId="{DFCC407E-6A28-49CB-9DB6-0FE97A71B51F}" dt="2024-11-13T23:15:00.382" v="2255"/>
        <pc:sldMkLst>
          <pc:docMk/>
          <pc:sldMk cId="2807038965" sldId="386"/>
        </pc:sldMkLst>
      </pc:sldChg>
      <pc:sldChg chg="addSp">
        <pc:chgData name="Toby Donaldson" userId="2e6e5431-bb17-4c41-9985-d39c50d83c73" providerId="ADAL" clId="{DFCC407E-6A28-49CB-9DB6-0FE97A71B51F}" dt="2024-11-13T23:15:00.382" v="2255"/>
        <pc:sldMkLst>
          <pc:docMk/>
          <pc:sldMk cId="392166506" sldId="387"/>
        </pc:sldMkLst>
      </pc:sldChg>
      <pc:sldChg chg="addSp">
        <pc:chgData name="Toby Donaldson" userId="2e6e5431-bb17-4c41-9985-d39c50d83c73" providerId="ADAL" clId="{DFCC407E-6A28-49CB-9DB6-0FE97A71B51F}" dt="2024-11-13T23:15:00.382" v="2255"/>
        <pc:sldMkLst>
          <pc:docMk/>
          <pc:sldMk cId="2192686135" sldId="388"/>
        </pc:sldMkLst>
      </pc:sldChg>
      <pc:sldChg chg="addSp">
        <pc:chgData name="Toby Donaldson" userId="2e6e5431-bb17-4c41-9985-d39c50d83c73" providerId="ADAL" clId="{DFCC407E-6A28-49CB-9DB6-0FE97A71B51F}" dt="2024-11-13T23:15:00.382" v="2255"/>
        <pc:sldMkLst>
          <pc:docMk/>
          <pc:sldMk cId="1266760611" sldId="389"/>
        </pc:sldMkLst>
      </pc:sldChg>
      <pc:sldChg chg="addSp">
        <pc:chgData name="Toby Donaldson" userId="2e6e5431-bb17-4c41-9985-d39c50d83c73" providerId="ADAL" clId="{DFCC407E-6A28-49CB-9DB6-0FE97A71B51F}" dt="2024-11-13T23:15:00.382" v="2255"/>
        <pc:sldMkLst>
          <pc:docMk/>
          <pc:sldMk cId="145693054" sldId="390"/>
        </pc:sldMkLst>
      </pc:sldChg>
      <pc:sldChg chg="addSp">
        <pc:chgData name="Toby Donaldson" userId="2e6e5431-bb17-4c41-9985-d39c50d83c73" providerId="ADAL" clId="{DFCC407E-6A28-49CB-9DB6-0FE97A71B51F}" dt="2024-11-13T23:15:00.382" v="2255"/>
        <pc:sldMkLst>
          <pc:docMk/>
          <pc:sldMk cId="1521158521" sldId="391"/>
        </pc:sldMkLst>
      </pc:sldChg>
      <pc:sldChg chg="addSp">
        <pc:chgData name="Toby Donaldson" userId="2e6e5431-bb17-4c41-9985-d39c50d83c73" providerId="ADAL" clId="{DFCC407E-6A28-49CB-9DB6-0FE97A71B51F}" dt="2024-11-13T23:15:00.382" v="2255"/>
        <pc:sldMkLst>
          <pc:docMk/>
          <pc:sldMk cId="1483271642" sldId="392"/>
        </pc:sldMkLst>
      </pc:sldChg>
      <pc:sldChg chg="addSp">
        <pc:chgData name="Toby Donaldson" userId="2e6e5431-bb17-4c41-9985-d39c50d83c73" providerId="ADAL" clId="{DFCC407E-6A28-49CB-9DB6-0FE97A71B51F}" dt="2024-11-13T23:15:00.382" v="2255"/>
        <pc:sldMkLst>
          <pc:docMk/>
          <pc:sldMk cId="3446351697" sldId="393"/>
        </pc:sldMkLst>
      </pc:sldChg>
      <pc:sldChg chg="addSp">
        <pc:chgData name="Toby Donaldson" userId="2e6e5431-bb17-4c41-9985-d39c50d83c73" providerId="ADAL" clId="{DFCC407E-6A28-49CB-9DB6-0FE97A71B51F}" dt="2024-11-13T23:15:00.382" v="2255"/>
        <pc:sldMkLst>
          <pc:docMk/>
          <pc:sldMk cId="2889113382" sldId="394"/>
        </pc:sldMkLst>
      </pc:sldChg>
      <pc:sldChg chg="addSp">
        <pc:chgData name="Toby Donaldson" userId="2e6e5431-bb17-4c41-9985-d39c50d83c73" providerId="ADAL" clId="{DFCC407E-6A28-49CB-9DB6-0FE97A71B51F}" dt="2024-11-13T23:15:00.382" v="2255"/>
        <pc:sldMkLst>
          <pc:docMk/>
          <pc:sldMk cId="750629644" sldId="395"/>
        </pc:sldMkLst>
      </pc:sldChg>
      <pc:sldChg chg="addSp">
        <pc:chgData name="Toby Donaldson" userId="2e6e5431-bb17-4c41-9985-d39c50d83c73" providerId="ADAL" clId="{DFCC407E-6A28-49CB-9DB6-0FE97A71B51F}" dt="2024-11-13T23:15:00.382" v="2255"/>
        <pc:sldMkLst>
          <pc:docMk/>
          <pc:sldMk cId="67320005" sldId="396"/>
        </pc:sldMkLst>
      </pc:sldChg>
      <pc:sldChg chg="addSp">
        <pc:chgData name="Toby Donaldson" userId="2e6e5431-bb17-4c41-9985-d39c50d83c73" providerId="ADAL" clId="{DFCC407E-6A28-49CB-9DB6-0FE97A71B51F}" dt="2024-11-13T23:15:00.382" v="2255"/>
        <pc:sldMkLst>
          <pc:docMk/>
          <pc:sldMk cId="3753928923" sldId="397"/>
        </pc:sldMkLst>
      </pc:sldChg>
      <pc:sldChg chg="addSp">
        <pc:chgData name="Toby Donaldson" userId="2e6e5431-bb17-4c41-9985-d39c50d83c73" providerId="ADAL" clId="{DFCC407E-6A28-49CB-9DB6-0FE97A71B51F}" dt="2024-11-13T23:15:00.382" v="2255"/>
        <pc:sldMkLst>
          <pc:docMk/>
          <pc:sldMk cId="2435781492" sldId="398"/>
        </pc:sldMkLst>
      </pc:sldChg>
      <pc:sldChg chg="addSp">
        <pc:chgData name="Toby Donaldson" userId="2e6e5431-bb17-4c41-9985-d39c50d83c73" providerId="ADAL" clId="{DFCC407E-6A28-49CB-9DB6-0FE97A71B51F}" dt="2024-11-13T23:15:00.382" v="2255"/>
        <pc:sldMkLst>
          <pc:docMk/>
          <pc:sldMk cId="511488615" sldId="400"/>
        </pc:sldMkLst>
      </pc:sldChg>
      <pc:sldChg chg="addSp">
        <pc:chgData name="Toby Donaldson" userId="2e6e5431-bb17-4c41-9985-d39c50d83c73" providerId="ADAL" clId="{DFCC407E-6A28-49CB-9DB6-0FE97A71B51F}" dt="2024-11-13T23:15:00.382" v="2255"/>
        <pc:sldMkLst>
          <pc:docMk/>
          <pc:sldMk cId="4262481010" sldId="402"/>
        </pc:sldMkLst>
      </pc:sldChg>
      <pc:sldChg chg="addSp">
        <pc:chgData name="Toby Donaldson" userId="2e6e5431-bb17-4c41-9985-d39c50d83c73" providerId="ADAL" clId="{DFCC407E-6A28-49CB-9DB6-0FE97A71B51F}" dt="2024-11-13T23:15:00.382" v="2255"/>
        <pc:sldMkLst>
          <pc:docMk/>
          <pc:sldMk cId="1759866411" sldId="403"/>
        </pc:sldMkLst>
      </pc:sldChg>
      <pc:sldChg chg="addSp">
        <pc:chgData name="Toby Donaldson" userId="2e6e5431-bb17-4c41-9985-d39c50d83c73" providerId="ADAL" clId="{DFCC407E-6A28-49CB-9DB6-0FE97A71B51F}" dt="2024-11-13T23:15:00.382" v="2255"/>
        <pc:sldMkLst>
          <pc:docMk/>
          <pc:sldMk cId="3713464181" sldId="404"/>
        </pc:sldMkLst>
      </pc:sldChg>
    </pc:docChg>
  </pc:docChgLst>
  <pc:docChgLst>
    <pc:chgData name="Toby Donaldson" userId="2e6e5431-bb17-4c41-9985-d39c50d83c73" providerId="ADAL" clId="{CBA97E97-ECF2-4F39-A891-C39F5B7B2557}"/>
    <pc:docChg chg="undo redo custSel addSld delSld modSld sldOrd addSection modSection">
      <pc:chgData name="Toby Donaldson" userId="2e6e5431-bb17-4c41-9985-d39c50d83c73" providerId="ADAL" clId="{CBA97E97-ECF2-4F39-A891-C39F5B7B2557}" dt="2024-09-23T18:00:38.228" v="2577" actId="21"/>
      <pc:docMkLst>
        <pc:docMk/>
      </pc:docMkLst>
      <pc:sldChg chg="addSp delSp modSp mod">
        <pc:chgData name="Toby Donaldson" userId="2e6e5431-bb17-4c41-9985-d39c50d83c73" providerId="ADAL" clId="{CBA97E97-ECF2-4F39-A891-C39F5B7B2557}" dt="2024-09-19T20:28:46.561" v="113" actId="122"/>
        <pc:sldMkLst>
          <pc:docMk/>
          <pc:sldMk cId="3113156551" sldId="256"/>
        </pc:sldMkLst>
      </pc:sldChg>
      <pc:sldChg chg="del">
        <pc:chgData name="Toby Donaldson" userId="2e6e5431-bb17-4c41-9985-d39c50d83c73" providerId="ADAL" clId="{CBA97E97-ECF2-4F39-A891-C39F5B7B2557}" dt="2024-09-19T20:28:55.862" v="114" actId="47"/>
        <pc:sldMkLst>
          <pc:docMk/>
          <pc:sldMk cId="1564174174" sldId="257"/>
        </pc:sldMkLst>
      </pc:sldChg>
      <pc:sldChg chg="del">
        <pc:chgData name="Toby Donaldson" userId="2e6e5431-bb17-4c41-9985-d39c50d83c73" providerId="ADAL" clId="{CBA97E97-ECF2-4F39-A891-C39F5B7B2557}" dt="2024-09-19T20:29:01.218" v="118" actId="47"/>
        <pc:sldMkLst>
          <pc:docMk/>
          <pc:sldMk cId="3476620889" sldId="259"/>
        </pc:sldMkLst>
      </pc:sldChg>
      <pc:sldChg chg="del">
        <pc:chgData name="Toby Donaldson" userId="2e6e5431-bb17-4c41-9985-d39c50d83c73" providerId="ADAL" clId="{CBA97E97-ECF2-4F39-A891-C39F5B7B2557}" dt="2024-09-19T20:29:01.395" v="119" actId="47"/>
        <pc:sldMkLst>
          <pc:docMk/>
          <pc:sldMk cId="1125239521" sldId="260"/>
        </pc:sldMkLst>
      </pc:sldChg>
      <pc:sldChg chg="del">
        <pc:chgData name="Toby Donaldson" userId="2e6e5431-bb17-4c41-9985-d39c50d83c73" providerId="ADAL" clId="{CBA97E97-ECF2-4F39-A891-C39F5B7B2557}" dt="2024-09-19T20:29:01.624" v="120" actId="47"/>
        <pc:sldMkLst>
          <pc:docMk/>
          <pc:sldMk cId="296669545" sldId="261"/>
        </pc:sldMkLst>
      </pc:sldChg>
      <pc:sldChg chg="del">
        <pc:chgData name="Toby Donaldson" userId="2e6e5431-bb17-4c41-9985-d39c50d83c73" providerId="ADAL" clId="{CBA97E97-ECF2-4F39-A891-C39F5B7B2557}" dt="2024-09-19T20:29:01.839" v="121" actId="47"/>
        <pc:sldMkLst>
          <pc:docMk/>
          <pc:sldMk cId="1426591584" sldId="262"/>
        </pc:sldMkLst>
      </pc:sldChg>
      <pc:sldChg chg="del">
        <pc:chgData name="Toby Donaldson" userId="2e6e5431-bb17-4c41-9985-d39c50d83c73" providerId="ADAL" clId="{CBA97E97-ECF2-4F39-A891-C39F5B7B2557}" dt="2024-09-19T20:29:02.055" v="122" actId="47"/>
        <pc:sldMkLst>
          <pc:docMk/>
          <pc:sldMk cId="3978292670" sldId="263"/>
        </pc:sldMkLst>
      </pc:sldChg>
      <pc:sldChg chg="del">
        <pc:chgData name="Toby Donaldson" userId="2e6e5431-bb17-4c41-9985-d39c50d83c73" providerId="ADAL" clId="{CBA97E97-ECF2-4F39-A891-C39F5B7B2557}" dt="2024-09-19T20:29:02.231" v="123" actId="47"/>
        <pc:sldMkLst>
          <pc:docMk/>
          <pc:sldMk cId="2698651436" sldId="264"/>
        </pc:sldMkLst>
      </pc:sldChg>
      <pc:sldChg chg="del">
        <pc:chgData name="Toby Donaldson" userId="2e6e5431-bb17-4c41-9985-d39c50d83c73" providerId="ADAL" clId="{CBA97E97-ECF2-4F39-A891-C39F5B7B2557}" dt="2024-09-19T20:29:02.402" v="124" actId="47"/>
        <pc:sldMkLst>
          <pc:docMk/>
          <pc:sldMk cId="2133653738" sldId="265"/>
        </pc:sldMkLst>
      </pc:sldChg>
      <pc:sldChg chg="del">
        <pc:chgData name="Toby Donaldson" userId="2e6e5431-bb17-4c41-9985-d39c50d83c73" providerId="ADAL" clId="{CBA97E97-ECF2-4F39-A891-C39F5B7B2557}" dt="2024-09-19T20:29:03.083" v="125" actId="47"/>
        <pc:sldMkLst>
          <pc:docMk/>
          <pc:sldMk cId="1883967527" sldId="266"/>
        </pc:sldMkLst>
      </pc:sldChg>
      <pc:sldChg chg="del">
        <pc:chgData name="Toby Donaldson" userId="2e6e5431-bb17-4c41-9985-d39c50d83c73" providerId="ADAL" clId="{CBA97E97-ECF2-4F39-A891-C39F5B7B2557}" dt="2024-09-19T20:29:06.571" v="126" actId="47"/>
        <pc:sldMkLst>
          <pc:docMk/>
          <pc:sldMk cId="2020498111" sldId="269"/>
        </pc:sldMkLst>
      </pc:sldChg>
      <pc:sldChg chg="del">
        <pc:chgData name="Toby Donaldson" userId="2e6e5431-bb17-4c41-9985-d39c50d83c73" providerId="ADAL" clId="{CBA97E97-ECF2-4F39-A891-C39F5B7B2557}" dt="2024-09-19T20:29:12.512" v="142" actId="47"/>
        <pc:sldMkLst>
          <pc:docMk/>
          <pc:sldMk cId="3856894038" sldId="270"/>
        </pc:sldMkLst>
      </pc:sldChg>
      <pc:sldChg chg="del">
        <pc:chgData name="Toby Donaldson" userId="2e6e5431-bb17-4c41-9985-d39c50d83c73" providerId="ADAL" clId="{CBA97E97-ECF2-4F39-A891-C39F5B7B2557}" dt="2024-09-19T20:29:00.999" v="117" actId="47"/>
        <pc:sldMkLst>
          <pc:docMk/>
          <pc:sldMk cId="624584149" sldId="271"/>
        </pc:sldMkLst>
      </pc:sldChg>
      <pc:sldChg chg="del">
        <pc:chgData name="Toby Donaldson" userId="2e6e5431-bb17-4c41-9985-d39c50d83c73" providerId="ADAL" clId="{CBA97E97-ECF2-4F39-A891-C39F5B7B2557}" dt="2024-09-19T20:28:59.851" v="115" actId="47"/>
        <pc:sldMkLst>
          <pc:docMk/>
          <pc:sldMk cId="2541733131" sldId="272"/>
        </pc:sldMkLst>
      </pc:sldChg>
      <pc:sldChg chg="del">
        <pc:chgData name="Toby Donaldson" userId="2e6e5431-bb17-4c41-9985-d39c50d83c73" providerId="ADAL" clId="{CBA97E97-ECF2-4F39-A891-C39F5B7B2557}" dt="2024-09-19T20:28:55.862" v="114" actId="47"/>
        <pc:sldMkLst>
          <pc:docMk/>
          <pc:sldMk cId="354076809" sldId="273"/>
        </pc:sldMkLst>
      </pc:sldChg>
      <pc:sldChg chg="del">
        <pc:chgData name="Toby Donaldson" userId="2e6e5431-bb17-4c41-9985-d39c50d83c73" providerId="ADAL" clId="{CBA97E97-ECF2-4F39-A891-C39F5B7B2557}" dt="2024-09-19T20:28:55.862" v="114" actId="47"/>
        <pc:sldMkLst>
          <pc:docMk/>
          <pc:sldMk cId="2168191691" sldId="274"/>
        </pc:sldMkLst>
      </pc:sldChg>
      <pc:sldChg chg="del">
        <pc:chgData name="Toby Donaldson" userId="2e6e5431-bb17-4c41-9985-d39c50d83c73" providerId="ADAL" clId="{CBA97E97-ECF2-4F39-A891-C39F5B7B2557}" dt="2024-09-19T20:28:55.862" v="114" actId="47"/>
        <pc:sldMkLst>
          <pc:docMk/>
          <pc:sldMk cId="3624217243" sldId="275"/>
        </pc:sldMkLst>
      </pc:sldChg>
      <pc:sldChg chg="del">
        <pc:chgData name="Toby Donaldson" userId="2e6e5431-bb17-4c41-9985-d39c50d83c73" providerId="ADAL" clId="{CBA97E97-ECF2-4F39-A891-C39F5B7B2557}" dt="2024-09-19T20:29:00.389" v="116" actId="47"/>
        <pc:sldMkLst>
          <pc:docMk/>
          <pc:sldMk cId="2165635234" sldId="276"/>
        </pc:sldMkLst>
      </pc:sldChg>
      <pc:sldChg chg="del">
        <pc:chgData name="Toby Donaldson" userId="2e6e5431-bb17-4c41-9985-d39c50d83c73" providerId="ADAL" clId="{CBA97E97-ECF2-4F39-A891-C39F5B7B2557}" dt="2024-09-19T20:28:55.862" v="114" actId="47"/>
        <pc:sldMkLst>
          <pc:docMk/>
          <pc:sldMk cId="798263514" sldId="277"/>
        </pc:sldMkLst>
      </pc:sldChg>
      <pc:sldChg chg="del">
        <pc:chgData name="Toby Donaldson" userId="2e6e5431-bb17-4c41-9985-d39c50d83c73" providerId="ADAL" clId="{CBA97E97-ECF2-4F39-A891-C39F5B7B2557}" dt="2024-09-19T20:28:55.862" v="114" actId="47"/>
        <pc:sldMkLst>
          <pc:docMk/>
          <pc:sldMk cId="972997824" sldId="278"/>
        </pc:sldMkLst>
      </pc:sldChg>
      <pc:sldChg chg="del">
        <pc:chgData name="Toby Donaldson" userId="2e6e5431-bb17-4c41-9985-d39c50d83c73" providerId="ADAL" clId="{CBA97E97-ECF2-4F39-A891-C39F5B7B2557}" dt="2024-09-19T20:29:07.086" v="129" actId="47"/>
        <pc:sldMkLst>
          <pc:docMk/>
          <pc:sldMk cId="3144938788" sldId="279"/>
        </pc:sldMkLst>
      </pc:sldChg>
      <pc:sldChg chg="del">
        <pc:chgData name="Toby Donaldson" userId="2e6e5431-bb17-4c41-9985-d39c50d83c73" providerId="ADAL" clId="{CBA97E97-ECF2-4F39-A891-C39F5B7B2557}" dt="2024-09-19T20:29:06.757" v="127" actId="47"/>
        <pc:sldMkLst>
          <pc:docMk/>
          <pc:sldMk cId="1423446375" sldId="280"/>
        </pc:sldMkLst>
      </pc:sldChg>
      <pc:sldChg chg="del">
        <pc:chgData name="Toby Donaldson" userId="2e6e5431-bb17-4c41-9985-d39c50d83c73" providerId="ADAL" clId="{CBA97E97-ECF2-4F39-A891-C39F5B7B2557}" dt="2024-09-19T20:29:06.901" v="128" actId="47"/>
        <pc:sldMkLst>
          <pc:docMk/>
          <pc:sldMk cId="4150615350" sldId="281"/>
        </pc:sldMkLst>
      </pc:sldChg>
      <pc:sldChg chg="del">
        <pc:chgData name="Toby Donaldson" userId="2e6e5431-bb17-4c41-9985-d39c50d83c73" providerId="ADAL" clId="{CBA97E97-ECF2-4F39-A891-C39F5B7B2557}" dt="2024-09-19T20:29:07.237" v="130" actId="47"/>
        <pc:sldMkLst>
          <pc:docMk/>
          <pc:sldMk cId="3864837313" sldId="282"/>
        </pc:sldMkLst>
      </pc:sldChg>
      <pc:sldChg chg="del">
        <pc:chgData name="Toby Donaldson" userId="2e6e5431-bb17-4c41-9985-d39c50d83c73" providerId="ADAL" clId="{CBA97E97-ECF2-4F39-A891-C39F5B7B2557}" dt="2024-09-19T20:29:07.768" v="133" actId="47"/>
        <pc:sldMkLst>
          <pc:docMk/>
          <pc:sldMk cId="976387272" sldId="283"/>
        </pc:sldMkLst>
      </pc:sldChg>
      <pc:sldChg chg="del">
        <pc:chgData name="Toby Donaldson" userId="2e6e5431-bb17-4c41-9985-d39c50d83c73" providerId="ADAL" clId="{CBA97E97-ECF2-4F39-A891-C39F5B7B2557}" dt="2024-09-19T20:29:07.407" v="131" actId="47"/>
        <pc:sldMkLst>
          <pc:docMk/>
          <pc:sldMk cId="899495814" sldId="284"/>
        </pc:sldMkLst>
      </pc:sldChg>
      <pc:sldChg chg="del">
        <pc:chgData name="Toby Donaldson" userId="2e6e5431-bb17-4c41-9985-d39c50d83c73" providerId="ADAL" clId="{CBA97E97-ECF2-4F39-A891-C39F5B7B2557}" dt="2024-09-19T20:29:07.578" v="132" actId="47"/>
        <pc:sldMkLst>
          <pc:docMk/>
          <pc:sldMk cId="3461707693" sldId="285"/>
        </pc:sldMkLst>
      </pc:sldChg>
      <pc:sldChg chg="del">
        <pc:chgData name="Toby Donaldson" userId="2e6e5431-bb17-4c41-9985-d39c50d83c73" providerId="ADAL" clId="{CBA97E97-ECF2-4F39-A891-C39F5B7B2557}" dt="2024-09-19T20:29:07.949" v="134" actId="47"/>
        <pc:sldMkLst>
          <pc:docMk/>
          <pc:sldMk cId="2835686456" sldId="287"/>
        </pc:sldMkLst>
      </pc:sldChg>
      <pc:sldChg chg="del">
        <pc:chgData name="Toby Donaldson" userId="2e6e5431-bb17-4c41-9985-d39c50d83c73" providerId="ADAL" clId="{CBA97E97-ECF2-4F39-A891-C39F5B7B2557}" dt="2024-09-19T20:29:08.093" v="135" actId="47"/>
        <pc:sldMkLst>
          <pc:docMk/>
          <pc:sldMk cId="3265458198" sldId="288"/>
        </pc:sldMkLst>
      </pc:sldChg>
      <pc:sldChg chg="del">
        <pc:chgData name="Toby Donaldson" userId="2e6e5431-bb17-4c41-9985-d39c50d83c73" providerId="ADAL" clId="{CBA97E97-ECF2-4F39-A891-C39F5B7B2557}" dt="2024-09-19T20:29:08.288" v="136" actId="47"/>
        <pc:sldMkLst>
          <pc:docMk/>
          <pc:sldMk cId="4208034066" sldId="289"/>
        </pc:sldMkLst>
      </pc:sldChg>
      <pc:sldChg chg="del">
        <pc:chgData name="Toby Donaldson" userId="2e6e5431-bb17-4c41-9985-d39c50d83c73" providerId="ADAL" clId="{CBA97E97-ECF2-4F39-A891-C39F5B7B2557}" dt="2024-09-19T20:29:08.464" v="137" actId="47"/>
        <pc:sldMkLst>
          <pc:docMk/>
          <pc:sldMk cId="3579788506" sldId="290"/>
        </pc:sldMkLst>
      </pc:sldChg>
      <pc:sldChg chg="del">
        <pc:chgData name="Toby Donaldson" userId="2e6e5431-bb17-4c41-9985-d39c50d83c73" providerId="ADAL" clId="{CBA97E97-ECF2-4F39-A891-C39F5B7B2557}" dt="2024-09-19T20:29:08.657" v="138" actId="47"/>
        <pc:sldMkLst>
          <pc:docMk/>
          <pc:sldMk cId="3231735434" sldId="293"/>
        </pc:sldMkLst>
      </pc:sldChg>
      <pc:sldChg chg="del">
        <pc:chgData name="Toby Donaldson" userId="2e6e5431-bb17-4c41-9985-d39c50d83c73" providerId="ADAL" clId="{CBA97E97-ECF2-4F39-A891-C39F5B7B2557}" dt="2024-09-19T20:29:08.815" v="139" actId="47"/>
        <pc:sldMkLst>
          <pc:docMk/>
          <pc:sldMk cId="2312098604" sldId="294"/>
        </pc:sldMkLst>
      </pc:sldChg>
      <pc:sldChg chg="del">
        <pc:chgData name="Toby Donaldson" userId="2e6e5431-bb17-4c41-9985-d39c50d83c73" providerId="ADAL" clId="{CBA97E97-ECF2-4F39-A891-C39F5B7B2557}" dt="2024-09-19T20:29:09.008" v="140" actId="47"/>
        <pc:sldMkLst>
          <pc:docMk/>
          <pc:sldMk cId="1198357223" sldId="295"/>
        </pc:sldMkLst>
      </pc:sldChg>
      <pc:sldChg chg="del">
        <pc:chgData name="Toby Donaldson" userId="2e6e5431-bb17-4c41-9985-d39c50d83c73" providerId="ADAL" clId="{CBA97E97-ECF2-4F39-A891-C39F5B7B2557}" dt="2024-09-19T20:29:14.859" v="143" actId="47"/>
        <pc:sldMkLst>
          <pc:docMk/>
          <pc:sldMk cId="1989001679" sldId="296"/>
        </pc:sldMkLst>
      </pc:sldChg>
      <pc:sldChg chg="addSp delSp modSp mod ord">
        <pc:chgData name="Toby Donaldson" userId="2e6e5431-bb17-4c41-9985-d39c50d83c73" providerId="ADAL" clId="{CBA97E97-ECF2-4F39-A891-C39F5B7B2557}" dt="2024-09-19T20:43:36.258" v="690" actId="21"/>
        <pc:sldMkLst>
          <pc:docMk/>
          <pc:sldMk cId="3108921986" sldId="297"/>
        </pc:sldMkLst>
      </pc:sldChg>
      <pc:sldChg chg="delSp add mod">
        <pc:chgData name="Toby Donaldson" userId="2e6e5431-bb17-4c41-9985-d39c50d83c73" providerId="ADAL" clId="{CBA97E97-ECF2-4F39-A891-C39F5B7B2557}" dt="2024-09-19T20:43:47.642" v="692" actId="21"/>
        <pc:sldMkLst>
          <pc:docMk/>
          <pc:sldMk cId="2811805653" sldId="298"/>
        </pc:sldMkLst>
      </pc:sldChg>
      <pc:sldChg chg="del">
        <pc:chgData name="Toby Donaldson" userId="2e6e5431-bb17-4c41-9985-d39c50d83c73" providerId="ADAL" clId="{CBA97E97-ECF2-4F39-A891-C39F5B7B2557}" dt="2024-09-19T20:29:15.442" v="144" actId="47"/>
        <pc:sldMkLst>
          <pc:docMk/>
          <pc:sldMk cId="3629807992" sldId="298"/>
        </pc:sldMkLst>
      </pc:sldChg>
      <pc:sldChg chg="del">
        <pc:chgData name="Toby Donaldson" userId="2e6e5431-bb17-4c41-9985-d39c50d83c73" providerId="ADAL" clId="{CBA97E97-ECF2-4F39-A891-C39F5B7B2557}" dt="2024-09-19T20:29:15.722" v="145" actId="47"/>
        <pc:sldMkLst>
          <pc:docMk/>
          <pc:sldMk cId="302167807" sldId="299"/>
        </pc:sldMkLst>
      </pc:sldChg>
      <pc:sldChg chg="add">
        <pc:chgData name="Toby Donaldson" userId="2e6e5431-bb17-4c41-9985-d39c50d83c73" providerId="ADAL" clId="{CBA97E97-ECF2-4F39-A891-C39F5B7B2557}" dt="2024-09-19T20:43:42.409" v="691" actId="2890"/>
        <pc:sldMkLst>
          <pc:docMk/>
          <pc:sldMk cId="3119060891" sldId="299"/>
        </pc:sldMkLst>
      </pc:sldChg>
      <pc:sldChg chg="addSp delSp modSp add mod ord">
        <pc:chgData name="Toby Donaldson" userId="2e6e5431-bb17-4c41-9985-d39c50d83c73" providerId="ADAL" clId="{CBA97E97-ECF2-4F39-A891-C39F5B7B2557}" dt="2024-09-19T21:00:39.256" v="1170" actId="20577"/>
        <pc:sldMkLst>
          <pc:docMk/>
          <pc:sldMk cId="1760604349" sldId="300"/>
        </pc:sldMkLst>
      </pc:sldChg>
      <pc:sldChg chg="del">
        <pc:chgData name="Toby Donaldson" userId="2e6e5431-bb17-4c41-9985-d39c50d83c73" providerId="ADAL" clId="{CBA97E97-ECF2-4F39-A891-C39F5B7B2557}" dt="2024-09-19T20:29:15.957" v="146" actId="47"/>
        <pc:sldMkLst>
          <pc:docMk/>
          <pc:sldMk cId="2498533820" sldId="300"/>
        </pc:sldMkLst>
      </pc:sldChg>
      <pc:sldChg chg="modSp add mod">
        <pc:chgData name="Toby Donaldson" userId="2e6e5431-bb17-4c41-9985-d39c50d83c73" providerId="ADAL" clId="{CBA97E97-ECF2-4F39-A891-C39F5B7B2557}" dt="2024-09-19T21:01:25.679" v="1172" actId="20577"/>
        <pc:sldMkLst>
          <pc:docMk/>
          <pc:sldMk cId="3412806536" sldId="301"/>
        </pc:sldMkLst>
      </pc:sldChg>
      <pc:sldChg chg="del">
        <pc:chgData name="Toby Donaldson" userId="2e6e5431-bb17-4c41-9985-d39c50d83c73" providerId="ADAL" clId="{CBA97E97-ECF2-4F39-A891-C39F5B7B2557}" dt="2024-09-19T20:29:16.153" v="147" actId="47"/>
        <pc:sldMkLst>
          <pc:docMk/>
          <pc:sldMk cId="3751592408" sldId="301"/>
        </pc:sldMkLst>
      </pc:sldChg>
      <pc:sldChg chg="del">
        <pc:chgData name="Toby Donaldson" userId="2e6e5431-bb17-4c41-9985-d39c50d83c73" providerId="ADAL" clId="{CBA97E97-ECF2-4F39-A891-C39F5B7B2557}" dt="2024-09-19T20:29:16.395" v="148" actId="47"/>
        <pc:sldMkLst>
          <pc:docMk/>
          <pc:sldMk cId="1018217066" sldId="302"/>
        </pc:sldMkLst>
      </pc:sldChg>
      <pc:sldChg chg="addSp delSp modSp add mod ord">
        <pc:chgData name="Toby Donaldson" userId="2e6e5431-bb17-4c41-9985-d39c50d83c73" providerId="ADAL" clId="{CBA97E97-ECF2-4F39-A891-C39F5B7B2557}" dt="2024-09-19T21:05:48.932" v="1432" actId="14100"/>
        <pc:sldMkLst>
          <pc:docMk/>
          <pc:sldMk cId="1732205588" sldId="302"/>
        </pc:sldMkLst>
      </pc:sldChg>
      <pc:sldChg chg="addSp delSp modSp add mod">
        <pc:chgData name="Toby Donaldson" userId="2e6e5431-bb17-4c41-9985-d39c50d83c73" providerId="ADAL" clId="{CBA97E97-ECF2-4F39-A891-C39F5B7B2557}" dt="2024-09-19T21:15:22.764" v="1531" actId="208"/>
        <pc:sldMkLst>
          <pc:docMk/>
          <pc:sldMk cId="4097905578" sldId="303"/>
        </pc:sldMkLst>
      </pc:sldChg>
      <pc:sldChg chg="del">
        <pc:chgData name="Toby Donaldson" userId="2e6e5431-bb17-4c41-9985-d39c50d83c73" providerId="ADAL" clId="{CBA97E97-ECF2-4F39-A891-C39F5B7B2557}" dt="2024-09-19T20:29:16.632" v="149" actId="47"/>
        <pc:sldMkLst>
          <pc:docMk/>
          <pc:sldMk cId="3762144442" sldId="304"/>
        </pc:sldMkLst>
      </pc:sldChg>
      <pc:sldChg chg="del">
        <pc:chgData name="Toby Donaldson" userId="2e6e5431-bb17-4c41-9985-d39c50d83c73" providerId="ADAL" clId="{CBA97E97-ECF2-4F39-A891-C39F5B7B2557}" dt="2024-09-19T20:29:17.481" v="150" actId="47"/>
        <pc:sldMkLst>
          <pc:docMk/>
          <pc:sldMk cId="3098928990" sldId="305"/>
        </pc:sldMkLst>
      </pc:sldChg>
      <pc:sldChg chg="del">
        <pc:chgData name="Toby Donaldson" userId="2e6e5431-bb17-4c41-9985-d39c50d83c73" providerId="ADAL" clId="{CBA97E97-ECF2-4F39-A891-C39F5B7B2557}" dt="2024-09-19T20:29:17.666" v="151" actId="47"/>
        <pc:sldMkLst>
          <pc:docMk/>
          <pc:sldMk cId="2186739661" sldId="306"/>
        </pc:sldMkLst>
      </pc:sldChg>
      <pc:sldChg chg="del">
        <pc:chgData name="Toby Donaldson" userId="2e6e5431-bb17-4c41-9985-d39c50d83c73" providerId="ADAL" clId="{CBA97E97-ECF2-4F39-A891-C39F5B7B2557}" dt="2024-09-19T20:29:17.839" v="152" actId="47"/>
        <pc:sldMkLst>
          <pc:docMk/>
          <pc:sldMk cId="711128939" sldId="307"/>
        </pc:sldMkLst>
      </pc:sldChg>
      <pc:sldChg chg="delSp modSp mod">
        <pc:chgData name="Toby Donaldson" userId="2e6e5431-bb17-4c41-9985-d39c50d83c73" providerId="ADAL" clId="{CBA97E97-ECF2-4F39-A891-C39F5B7B2557}" dt="2024-09-23T17:48:51.671" v="2506" actId="207"/>
        <pc:sldMkLst>
          <pc:docMk/>
          <pc:sldMk cId="2872453283" sldId="307"/>
        </pc:sldMkLst>
      </pc:sldChg>
      <pc:sldChg chg="del">
        <pc:chgData name="Toby Donaldson" userId="2e6e5431-bb17-4c41-9985-d39c50d83c73" providerId="ADAL" clId="{CBA97E97-ECF2-4F39-A891-C39F5B7B2557}" dt="2024-09-19T20:29:18.025" v="153" actId="47"/>
        <pc:sldMkLst>
          <pc:docMk/>
          <pc:sldMk cId="3381048815" sldId="308"/>
        </pc:sldMkLst>
      </pc:sldChg>
      <pc:sldChg chg="del">
        <pc:chgData name="Toby Donaldson" userId="2e6e5431-bb17-4c41-9985-d39c50d83c73" providerId="ADAL" clId="{CBA97E97-ECF2-4F39-A891-C39F5B7B2557}" dt="2024-09-23T17:50:21.834" v="2525" actId="2696"/>
        <pc:sldMkLst>
          <pc:docMk/>
          <pc:sldMk cId="892689126" sldId="309"/>
        </pc:sldMkLst>
      </pc:sldChg>
      <pc:sldChg chg="addSp delSp modSp mod">
        <pc:chgData name="Toby Donaldson" userId="2e6e5431-bb17-4c41-9985-d39c50d83c73" providerId="ADAL" clId="{CBA97E97-ECF2-4F39-A891-C39F5B7B2557}" dt="2024-09-23T17:50:01.034" v="2524" actId="1076"/>
        <pc:sldMkLst>
          <pc:docMk/>
          <pc:sldMk cId="1882997732" sldId="310"/>
        </pc:sldMkLst>
      </pc:sldChg>
      <pc:sldChg chg="del">
        <pc:chgData name="Toby Donaldson" userId="2e6e5431-bb17-4c41-9985-d39c50d83c73" providerId="ADAL" clId="{CBA97E97-ECF2-4F39-A891-C39F5B7B2557}" dt="2024-09-19T20:29:18.174" v="154" actId="47"/>
        <pc:sldMkLst>
          <pc:docMk/>
          <pc:sldMk cId="2722314743" sldId="310"/>
        </pc:sldMkLst>
      </pc:sldChg>
      <pc:sldChg chg="delSp modSp mod">
        <pc:chgData name="Toby Donaldson" userId="2e6e5431-bb17-4c41-9985-d39c50d83c73" providerId="ADAL" clId="{CBA97E97-ECF2-4F39-A891-C39F5B7B2557}" dt="2024-09-23T17:51:18.238" v="2531" actId="113"/>
        <pc:sldMkLst>
          <pc:docMk/>
          <pc:sldMk cId="3944662364" sldId="311"/>
        </pc:sldMkLst>
      </pc:sldChg>
      <pc:sldChg chg="addSp modSp mod">
        <pc:chgData name="Toby Donaldson" userId="2e6e5431-bb17-4c41-9985-d39c50d83c73" providerId="ADAL" clId="{CBA97E97-ECF2-4F39-A891-C39F5B7B2557}" dt="2024-09-23T17:56:45.472" v="2557" actId="1076"/>
        <pc:sldMkLst>
          <pc:docMk/>
          <pc:sldMk cId="2209025065" sldId="312"/>
        </pc:sldMkLst>
      </pc:sldChg>
      <pc:sldChg chg="modSp mod">
        <pc:chgData name="Toby Donaldson" userId="2e6e5431-bb17-4c41-9985-d39c50d83c73" providerId="ADAL" clId="{CBA97E97-ECF2-4F39-A891-C39F5B7B2557}" dt="2024-09-23T17:56:31.742" v="2556" actId="313"/>
        <pc:sldMkLst>
          <pc:docMk/>
          <pc:sldMk cId="2701333559" sldId="313"/>
        </pc:sldMkLst>
      </pc:sldChg>
      <pc:sldChg chg="delSp modSp mod">
        <pc:chgData name="Toby Donaldson" userId="2e6e5431-bb17-4c41-9985-d39c50d83c73" providerId="ADAL" clId="{CBA97E97-ECF2-4F39-A891-C39F5B7B2557}" dt="2024-09-23T17:57:28.423" v="2560" actId="20577"/>
        <pc:sldMkLst>
          <pc:docMk/>
          <pc:sldMk cId="3461131009" sldId="314"/>
        </pc:sldMkLst>
      </pc:sldChg>
      <pc:sldChg chg="delSp modSp mod">
        <pc:chgData name="Toby Donaldson" userId="2e6e5431-bb17-4c41-9985-d39c50d83c73" providerId="ADAL" clId="{CBA97E97-ECF2-4F39-A891-C39F5B7B2557}" dt="2024-09-23T17:58:06.617" v="2563" actId="21"/>
        <pc:sldMkLst>
          <pc:docMk/>
          <pc:sldMk cId="2266552019" sldId="315"/>
        </pc:sldMkLst>
      </pc:sldChg>
      <pc:sldChg chg="addSp delSp modSp mod">
        <pc:chgData name="Toby Donaldson" userId="2e6e5431-bb17-4c41-9985-d39c50d83c73" providerId="ADAL" clId="{CBA97E97-ECF2-4F39-A891-C39F5B7B2557}" dt="2024-09-23T17:59:40.050" v="2571" actId="207"/>
        <pc:sldMkLst>
          <pc:docMk/>
          <pc:sldMk cId="3858326061" sldId="316"/>
        </pc:sldMkLst>
      </pc:sldChg>
      <pc:sldChg chg="del">
        <pc:chgData name="Toby Donaldson" userId="2e6e5431-bb17-4c41-9985-d39c50d83c73" providerId="ADAL" clId="{CBA97E97-ECF2-4F39-A891-C39F5B7B2557}" dt="2024-09-19T20:29:18.357" v="155" actId="47"/>
        <pc:sldMkLst>
          <pc:docMk/>
          <pc:sldMk cId="1963568937" sldId="317"/>
        </pc:sldMkLst>
      </pc:sldChg>
      <pc:sldChg chg="addSp delSp modSp new mod ord">
        <pc:chgData name="Toby Donaldson" userId="2e6e5431-bb17-4c41-9985-d39c50d83c73" providerId="ADAL" clId="{CBA97E97-ECF2-4F39-A891-C39F5B7B2557}" dt="2024-09-21T00:33:01.012" v="2278"/>
        <pc:sldMkLst>
          <pc:docMk/>
          <pc:sldMk cId="3248521206" sldId="317"/>
        </pc:sldMkLst>
      </pc:sldChg>
      <pc:sldChg chg="add">
        <pc:chgData name="Toby Donaldson" userId="2e6e5431-bb17-4c41-9985-d39c50d83c73" providerId="ADAL" clId="{CBA97E97-ECF2-4F39-A891-C39F5B7B2557}" dt="2024-09-21T00:31:46.443" v="2169" actId="2890"/>
        <pc:sldMkLst>
          <pc:docMk/>
          <pc:sldMk cId="249145512" sldId="318"/>
        </pc:sldMkLst>
      </pc:sldChg>
      <pc:sldChg chg="del">
        <pc:chgData name="Toby Donaldson" userId="2e6e5431-bb17-4c41-9985-d39c50d83c73" providerId="ADAL" clId="{CBA97E97-ECF2-4F39-A891-C39F5B7B2557}" dt="2024-09-19T20:29:19.194" v="157" actId="47"/>
        <pc:sldMkLst>
          <pc:docMk/>
          <pc:sldMk cId="3184009082" sldId="318"/>
        </pc:sldMkLst>
      </pc:sldChg>
      <pc:sldChg chg="del">
        <pc:chgData name="Toby Donaldson" userId="2e6e5431-bb17-4c41-9985-d39c50d83c73" providerId="ADAL" clId="{CBA97E97-ECF2-4F39-A891-C39F5B7B2557}" dt="2024-09-19T20:29:18.564" v="156" actId="47"/>
        <pc:sldMkLst>
          <pc:docMk/>
          <pc:sldMk cId="155828000" sldId="319"/>
        </pc:sldMkLst>
      </pc:sldChg>
      <pc:sldChg chg="addSp modSp add mod">
        <pc:chgData name="Toby Donaldson" userId="2e6e5431-bb17-4c41-9985-d39c50d83c73" providerId="ADAL" clId="{CBA97E97-ECF2-4F39-A891-C39F5B7B2557}" dt="2024-09-21T00:35:19.906" v="2331" actId="1076"/>
        <pc:sldMkLst>
          <pc:docMk/>
          <pc:sldMk cId="4252038421" sldId="319"/>
        </pc:sldMkLst>
      </pc:sldChg>
      <pc:sldChg chg="del">
        <pc:chgData name="Toby Donaldson" userId="2e6e5431-bb17-4c41-9985-d39c50d83c73" providerId="ADAL" clId="{CBA97E97-ECF2-4F39-A891-C39F5B7B2557}" dt="2024-09-19T20:29:19.717" v="158" actId="47"/>
        <pc:sldMkLst>
          <pc:docMk/>
          <pc:sldMk cId="3885649669" sldId="320"/>
        </pc:sldMkLst>
      </pc:sldChg>
      <pc:sldChg chg="del">
        <pc:chgData name="Toby Donaldson" userId="2e6e5431-bb17-4c41-9985-d39c50d83c73" providerId="ADAL" clId="{CBA97E97-ECF2-4F39-A891-C39F5B7B2557}" dt="2024-09-19T20:29:09.185" v="141" actId="47"/>
        <pc:sldMkLst>
          <pc:docMk/>
          <pc:sldMk cId="2722267496" sldId="321"/>
        </pc:sldMkLst>
      </pc:sldChg>
      <pc:sldChg chg="delSp modSp add mod">
        <pc:chgData name="Toby Donaldson" userId="2e6e5431-bb17-4c41-9985-d39c50d83c73" providerId="ADAL" clId="{CBA97E97-ECF2-4F39-A891-C39F5B7B2557}" dt="2024-09-23T17:51:54.876" v="2534" actId="21"/>
        <pc:sldMkLst>
          <pc:docMk/>
          <pc:sldMk cId="2849956798" sldId="332"/>
        </pc:sldMkLst>
      </pc:sldChg>
      <pc:sldChg chg="delSp modSp add mod">
        <pc:chgData name="Toby Donaldson" userId="2e6e5431-bb17-4c41-9985-d39c50d83c73" providerId="ADAL" clId="{CBA97E97-ECF2-4F39-A891-C39F5B7B2557}" dt="2024-09-23T17:52:13.385" v="2536" actId="21"/>
        <pc:sldMkLst>
          <pc:docMk/>
          <pc:sldMk cId="3967795402" sldId="333"/>
        </pc:sldMkLst>
      </pc:sldChg>
      <pc:sldChg chg="add">
        <pc:chgData name="Toby Donaldson" userId="2e6e5431-bb17-4c41-9985-d39c50d83c73" providerId="ADAL" clId="{CBA97E97-ECF2-4F39-A891-C39F5B7B2557}" dt="2024-09-23T17:52:03.064" v="2535" actId="2890"/>
        <pc:sldMkLst>
          <pc:docMk/>
          <pc:sldMk cId="2618373808" sldId="334"/>
        </pc:sldMkLst>
      </pc:sldChg>
      <pc:sldChg chg="delSp modSp add mod">
        <pc:chgData name="Toby Donaldson" userId="2e6e5431-bb17-4c41-9985-d39c50d83c73" providerId="ADAL" clId="{CBA97E97-ECF2-4F39-A891-C39F5B7B2557}" dt="2024-09-23T17:58:29.916" v="2565" actId="21"/>
        <pc:sldMkLst>
          <pc:docMk/>
          <pc:sldMk cId="2716633986" sldId="335"/>
        </pc:sldMkLst>
      </pc:sldChg>
      <pc:sldChg chg="add">
        <pc:chgData name="Toby Donaldson" userId="2e6e5431-bb17-4c41-9985-d39c50d83c73" providerId="ADAL" clId="{CBA97E97-ECF2-4F39-A891-C39F5B7B2557}" dt="2024-09-23T17:58:22.695" v="2564" actId="2890"/>
        <pc:sldMkLst>
          <pc:docMk/>
          <pc:sldMk cId="1424474129" sldId="336"/>
        </pc:sldMkLst>
      </pc:sldChg>
      <pc:sldChg chg="delSp modSp add mod">
        <pc:chgData name="Toby Donaldson" userId="2e6e5431-bb17-4c41-9985-d39c50d83c73" providerId="ADAL" clId="{CBA97E97-ECF2-4F39-A891-C39F5B7B2557}" dt="2024-09-23T18:00:38.228" v="2577" actId="21"/>
        <pc:sldMkLst>
          <pc:docMk/>
          <pc:sldMk cId="3046212211" sldId="337"/>
        </pc:sldMkLst>
      </pc:sldChg>
      <pc:sldChg chg="add">
        <pc:chgData name="Toby Donaldson" userId="2e6e5431-bb17-4c41-9985-d39c50d83c73" providerId="ADAL" clId="{CBA97E97-ECF2-4F39-A891-C39F5B7B2557}" dt="2024-09-23T18:00:31.341" v="2576" actId="2890"/>
        <pc:sldMkLst>
          <pc:docMk/>
          <pc:sldMk cId="2280668604" sldId="338"/>
        </pc:sldMkLst>
      </pc:sldChg>
    </pc:docChg>
  </pc:docChgLst>
  <pc:docChgLst>
    <pc:chgData name="Toby Donaldson" userId="2e6e5431-bb17-4c41-9985-d39c50d83c73" providerId="ADAL" clId="{191497C7-08B6-462F-AFED-FC98C4EED4EE}"/>
    <pc:docChg chg="modSld">
      <pc:chgData name="Toby Donaldson" userId="2e6e5431-bb17-4c41-9985-d39c50d83c73" providerId="ADAL" clId="{191497C7-08B6-462F-AFED-FC98C4EED4EE}" dt="2024-11-25T23:36:51.096" v="3"/>
      <pc:docMkLst>
        <pc:docMk/>
      </pc:docMkLst>
      <pc:sldChg chg="addSp">
        <pc:chgData name="Toby Donaldson" userId="2e6e5431-bb17-4c41-9985-d39c50d83c73" providerId="ADAL" clId="{191497C7-08B6-462F-AFED-FC98C4EED4EE}" dt="2024-11-25T23:17:44.474" v="0"/>
        <pc:sldMkLst>
          <pc:docMk/>
          <pc:sldMk cId="704332154" sldId="299"/>
        </pc:sldMkLst>
      </pc:sldChg>
      <pc:sldChg chg="addSp">
        <pc:chgData name="Toby Donaldson" userId="2e6e5431-bb17-4c41-9985-d39c50d83c73" providerId="ADAL" clId="{191497C7-08B6-462F-AFED-FC98C4EED4EE}" dt="2024-11-25T23:17:44.474" v="0"/>
        <pc:sldMkLst>
          <pc:docMk/>
          <pc:sldMk cId="3891737557" sldId="300"/>
        </pc:sldMkLst>
      </pc:sldChg>
      <pc:sldChg chg="addSp">
        <pc:chgData name="Toby Donaldson" userId="2e6e5431-bb17-4c41-9985-d39c50d83c73" providerId="ADAL" clId="{191497C7-08B6-462F-AFED-FC98C4EED4EE}" dt="2024-11-25T23:17:44.474" v="0"/>
        <pc:sldMkLst>
          <pc:docMk/>
          <pc:sldMk cId="3778721827" sldId="301"/>
        </pc:sldMkLst>
      </pc:sldChg>
      <pc:sldChg chg="addSp">
        <pc:chgData name="Toby Donaldson" userId="2e6e5431-bb17-4c41-9985-d39c50d83c73" providerId="ADAL" clId="{191497C7-08B6-462F-AFED-FC98C4EED4EE}" dt="2024-11-25T23:17:44.474" v="0"/>
        <pc:sldMkLst>
          <pc:docMk/>
          <pc:sldMk cId="2854588978" sldId="302"/>
        </pc:sldMkLst>
      </pc:sldChg>
      <pc:sldChg chg="addSp">
        <pc:chgData name="Toby Donaldson" userId="2e6e5431-bb17-4c41-9985-d39c50d83c73" providerId="ADAL" clId="{191497C7-08B6-462F-AFED-FC98C4EED4EE}" dt="2024-11-25T23:17:44.474" v="0"/>
        <pc:sldMkLst>
          <pc:docMk/>
          <pc:sldMk cId="2532369166" sldId="303"/>
        </pc:sldMkLst>
      </pc:sldChg>
      <pc:sldChg chg="addSp">
        <pc:chgData name="Toby Donaldson" userId="2e6e5431-bb17-4c41-9985-d39c50d83c73" providerId="ADAL" clId="{191497C7-08B6-462F-AFED-FC98C4EED4EE}" dt="2024-11-25T23:17:44.474" v="0"/>
        <pc:sldMkLst>
          <pc:docMk/>
          <pc:sldMk cId="2117133832" sldId="305"/>
        </pc:sldMkLst>
      </pc:sldChg>
      <pc:sldChg chg="addSp">
        <pc:chgData name="Toby Donaldson" userId="2e6e5431-bb17-4c41-9985-d39c50d83c73" providerId="ADAL" clId="{191497C7-08B6-462F-AFED-FC98C4EED4EE}" dt="2024-11-25T23:17:44.474" v="0"/>
        <pc:sldMkLst>
          <pc:docMk/>
          <pc:sldMk cId="327834510" sldId="309"/>
        </pc:sldMkLst>
      </pc:sldChg>
      <pc:sldChg chg="addSp">
        <pc:chgData name="Toby Donaldson" userId="2e6e5431-bb17-4c41-9985-d39c50d83c73" providerId="ADAL" clId="{191497C7-08B6-462F-AFED-FC98C4EED4EE}" dt="2024-11-25T23:17:44.474" v="0"/>
        <pc:sldMkLst>
          <pc:docMk/>
          <pc:sldMk cId="3020425683" sldId="310"/>
        </pc:sldMkLst>
      </pc:sldChg>
      <pc:sldChg chg="addSp">
        <pc:chgData name="Toby Donaldson" userId="2e6e5431-bb17-4c41-9985-d39c50d83c73" providerId="ADAL" clId="{191497C7-08B6-462F-AFED-FC98C4EED4EE}" dt="2024-11-25T23:17:44.474" v="0"/>
        <pc:sldMkLst>
          <pc:docMk/>
          <pc:sldMk cId="562574716" sldId="311"/>
        </pc:sldMkLst>
      </pc:sldChg>
      <pc:sldChg chg="addSp modSp">
        <pc:chgData name="Toby Donaldson" userId="2e6e5431-bb17-4c41-9985-d39c50d83c73" providerId="ADAL" clId="{191497C7-08B6-462F-AFED-FC98C4EED4EE}" dt="2024-11-25T23:19:51.127" v="2"/>
        <pc:sldMkLst>
          <pc:docMk/>
          <pc:sldMk cId="1050754489" sldId="313"/>
        </pc:sldMkLst>
      </pc:sldChg>
      <pc:sldChg chg="addSp">
        <pc:chgData name="Toby Donaldson" userId="2e6e5431-bb17-4c41-9985-d39c50d83c73" providerId="ADAL" clId="{191497C7-08B6-462F-AFED-FC98C4EED4EE}" dt="2024-11-25T23:17:44.474" v="0"/>
        <pc:sldMkLst>
          <pc:docMk/>
          <pc:sldMk cId="2347842899" sldId="314"/>
        </pc:sldMkLst>
      </pc:sldChg>
      <pc:sldChg chg="addSp">
        <pc:chgData name="Toby Donaldson" userId="2e6e5431-bb17-4c41-9985-d39c50d83c73" providerId="ADAL" clId="{191497C7-08B6-462F-AFED-FC98C4EED4EE}" dt="2024-11-25T23:36:51.096" v="3"/>
        <pc:sldMkLst>
          <pc:docMk/>
          <pc:sldMk cId="3026851432" sldId="316"/>
        </pc:sldMkLst>
      </pc:sldChg>
      <pc:sldChg chg="addSp">
        <pc:chgData name="Toby Donaldson" userId="2e6e5431-bb17-4c41-9985-d39c50d83c73" providerId="ADAL" clId="{191497C7-08B6-462F-AFED-FC98C4EED4EE}" dt="2024-11-25T23:17:44.474" v="0"/>
        <pc:sldMkLst>
          <pc:docMk/>
          <pc:sldMk cId="1514940166" sldId="317"/>
        </pc:sldMkLst>
      </pc:sldChg>
      <pc:sldChg chg="addSp">
        <pc:chgData name="Toby Donaldson" userId="2e6e5431-bb17-4c41-9985-d39c50d83c73" providerId="ADAL" clId="{191497C7-08B6-462F-AFED-FC98C4EED4EE}" dt="2024-11-25T23:17:44.474" v="0"/>
        <pc:sldMkLst>
          <pc:docMk/>
          <pc:sldMk cId="329379833" sldId="318"/>
        </pc:sldMkLst>
      </pc:sldChg>
      <pc:sldChg chg="addSp">
        <pc:chgData name="Toby Donaldson" userId="2e6e5431-bb17-4c41-9985-d39c50d83c73" providerId="ADAL" clId="{191497C7-08B6-462F-AFED-FC98C4EED4EE}" dt="2024-11-25T23:17:44.474" v="0"/>
        <pc:sldMkLst>
          <pc:docMk/>
          <pc:sldMk cId="541797224" sldId="319"/>
        </pc:sldMkLst>
      </pc:sldChg>
      <pc:sldChg chg="addSp">
        <pc:chgData name="Toby Donaldson" userId="2e6e5431-bb17-4c41-9985-d39c50d83c73" providerId="ADAL" clId="{191497C7-08B6-462F-AFED-FC98C4EED4EE}" dt="2024-11-25T23:17:44.474" v="0"/>
        <pc:sldMkLst>
          <pc:docMk/>
          <pc:sldMk cId="4238274429" sldId="321"/>
        </pc:sldMkLst>
      </pc:sldChg>
      <pc:sldChg chg="addSp">
        <pc:chgData name="Toby Donaldson" userId="2e6e5431-bb17-4c41-9985-d39c50d83c73" providerId="ADAL" clId="{191497C7-08B6-462F-AFED-FC98C4EED4EE}" dt="2024-11-25T23:17:44.474" v="0"/>
        <pc:sldMkLst>
          <pc:docMk/>
          <pc:sldMk cId="2560562633" sldId="322"/>
        </pc:sldMkLst>
      </pc:sldChg>
      <pc:sldChg chg="addSp">
        <pc:chgData name="Toby Donaldson" userId="2e6e5431-bb17-4c41-9985-d39c50d83c73" providerId="ADAL" clId="{191497C7-08B6-462F-AFED-FC98C4EED4EE}" dt="2024-11-25T23:17:44.474" v="0"/>
        <pc:sldMkLst>
          <pc:docMk/>
          <pc:sldMk cId="2741279848" sldId="323"/>
        </pc:sldMkLst>
      </pc:sldChg>
      <pc:sldChg chg="addSp">
        <pc:chgData name="Toby Donaldson" userId="2e6e5431-bb17-4c41-9985-d39c50d83c73" providerId="ADAL" clId="{191497C7-08B6-462F-AFED-FC98C4EED4EE}" dt="2024-11-25T23:17:44.474" v="0"/>
        <pc:sldMkLst>
          <pc:docMk/>
          <pc:sldMk cId="1933953439" sldId="325"/>
        </pc:sldMkLst>
      </pc:sldChg>
      <pc:sldChg chg="addSp">
        <pc:chgData name="Toby Donaldson" userId="2e6e5431-bb17-4c41-9985-d39c50d83c73" providerId="ADAL" clId="{191497C7-08B6-462F-AFED-FC98C4EED4EE}" dt="2024-11-25T23:17:44.474" v="0"/>
        <pc:sldMkLst>
          <pc:docMk/>
          <pc:sldMk cId="417589287" sldId="326"/>
        </pc:sldMkLst>
      </pc:sldChg>
      <pc:sldChg chg="addSp">
        <pc:chgData name="Toby Donaldson" userId="2e6e5431-bb17-4c41-9985-d39c50d83c73" providerId="ADAL" clId="{191497C7-08B6-462F-AFED-FC98C4EED4EE}" dt="2024-11-25T23:17:44.474" v="0"/>
        <pc:sldMkLst>
          <pc:docMk/>
          <pc:sldMk cId="1706282626" sldId="327"/>
        </pc:sldMkLst>
      </pc:sldChg>
      <pc:sldChg chg="addSp">
        <pc:chgData name="Toby Donaldson" userId="2e6e5431-bb17-4c41-9985-d39c50d83c73" providerId="ADAL" clId="{191497C7-08B6-462F-AFED-FC98C4EED4EE}" dt="2024-11-25T23:17:44.474" v="0"/>
        <pc:sldMkLst>
          <pc:docMk/>
          <pc:sldMk cId="2681773874" sldId="328"/>
        </pc:sldMkLst>
      </pc:sldChg>
      <pc:sldChg chg="addSp">
        <pc:chgData name="Toby Donaldson" userId="2e6e5431-bb17-4c41-9985-d39c50d83c73" providerId="ADAL" clId="{191497C7-08B6-462F-AFED-FC98C4EED4EE}" dt="2024-11-25T23:17:44.474" v="0"/>
        <pc:sldMkLst>
          <pc:docMk/>
          <pc:sldMk cId="1826320437" sldId="331"/>
        </pc:sldMkLst>
      </pc:sldChg>
      <pc:sldChg chg="addSp">
        <pc:chgData name="Toby Donaldson" userId="2e6e5431-bb17-4c41-9985-d39c50d83c73" providerId="ADAL" clId="{191497C7-08B6-462F-AFED-FC98C4EED4EE}" dt="2024-11-25T23:17:44.474" v="0"/>
        <pc:sldMkLst>
          <pc:docMk/>
          <pc:sldMk cId="1787235282" sldId="332"/>
        </pc:sldMkLst>
      </pc:sldChg>
    </pc:docChg>
  </pc:docChgLst>
  <pc:docChgLst>
    <pc:chgData name="Toby Donaldson" userId="2e6e5431-bb17-4c41-9985-d39c50d83c73" providerId="ADAL" clId="{4C149B8F-AFB7-4682-A29F-6DE5DEDA2C15}"/>
    <pc:docChg chg="undo custSel addSld delSld modSld sldOrd modSection">
      <pc:chgData name="Toby Donaldson" userId="2e6e5431-bb17-4c41-9985-d39c50d83c73" providerId="ADAL" clId="{4C149B8F-AFB7-4682-A29F-6DE5DEDA2C15}" dt="2024-11-25T19:25:50.448" v="1318" actId="20577"/>
      <pc:docMkLst>
        <pc:docMk/>
      </pc:docMkLst>
      <pc:sldChg chg="delSp mod">
        <pc:chgData name="Toby Donaldson" userId="2e6e5431-bb17-4c41-9985-d39c50d83c73" providerId="ADAL" clId="{4C149B8F-AFB7-4682-A29F-6DE5DEDA2C15}" dt="2024-11-25T18:28:49.595" v="2" actId="21"/>
        <pc:sldMkLst>
          <pc:docMk/>
          <pc:sldMk cId="704332154" sldId="299"/>
        </pc:sldMkLst>
      </pc:sldChg>
      <pc:sldChg chg="addSp delSp modSp mod">
        <pc:chgData name="Toby Donaldson" userId="2e6e5431-bb17-4c41-9985-d39c50d83c73" providerId="ADAL" clId="{4C149B8F-AFB7-4682-A29F-6DE5DEDA2C15}" dt="2024-11-25T18:32:43.943" v="11" actId="21"/>
        <pc:sldMkLst>
          <pc:docMk/>
          <pc:sldMk cId="3891737557" sldId="300"/>
        </pc:sldMkLst>
      </pc:sldChg>
      <pc:sldChg chg="modSp mod">
        <pc:chgData name="Toby Donaldson" userId="2e6e5431-bb17-4c41-9985-d39c50d83c73" providerId="ADAL" clId="{4C149B8F-AFB7-4682-A29F-6DE5DEDA2C15}" dt="2024-11-25T18:34:25.963" v="19" actId="20577"/>
        <pc:sldMkLst>
          <pc:docMk/>
          <pc:sldMk cId="2532369166" sldId="303"/>
        </pc:sldMkLst>
      </pc:sldChg>
      <pc:sldChg chg="modSp mod">
        <pc:chgData name="Toby Donaldson" userId="2e6e5431-bb17-4c41-9985-d39c50d83c73" providerId="ADAL" clId="{4C149B8F-AFB7-4682-A29F-6DE5DEDA2C15}" dt="2024-11-25T18:34:49.825" v="26" actId="20577"/>
        <pc:sldMkLst>
          <pc:docMk/>
          <pc:sldMk cId="3240177031" sldId="306"/>
        </pc:sldMkLst>
      </pc:sldChg>
      <pc:sldChg chg="delSp modSp mod">
        <pc:chgData name="Toby Donaldson" userId="2e6e5431-bb17-4c41-9985-d39c50d83c73" providerId="ADAL" clId="{4C149B8F-AFB7-4682-A29F-6DE5DEDA2C15}" dt="2024-11-25T18:35:43.557" v="29" actId="21"/>
        <pc:sldMkLst>
          <pc:docMk/>
          <pc:sldMk cId="327834510" sldId="309"/>
        </pc:sldMkLst>
      </pc:sldChg>
      <pc:sldChg chg="delSp modSp mod">
        <pc:chgData name="Toby Donaldson" userId="2e6e5431-bb17-4c41-9985-d39c50d83c73" providerId="ADAL" clId="{4C149B8F-AFB7-4682-A29F-6DE5DEDA2C15}" dt="2024-11-25T18:37:45.307" v="39" actId="21"/>
        <pc:sldMkLst>
          <pc:docMk/>
          <pc:sldMk cId="562574716" sldId="311"/>
        </pc:sldMkLst>
      </pc:sldChg>
      <pc:sldChg chg="addSp delSp modSp mod">
        <pc:chgData name="Toby Donaldson" userId="2e6e5431-bb17-4c41-9985-d39c50d83c73" providerId="ADAL" clId="{4C149B8F-AFB7-4682-A29F-6DE5DEDA2C15}" dt="2024-11-25T18:44:31.872" v="105"/>
        <pc:sldMkLst>
          <pc:docMk/>
          <pc:sldMk cId="3963667253" sldId="312"/>
        </pc:sldMkLst>
      </pc:sldChg>
      <pc:sldChg chg="modSp mod">
        <pc:chgData name="Toby Donaldson" userId="2e6e5431-bb17-4c41-9985-d39c50d83c73" providerId="ADAL" clId="{4C149B8F-AFB7-4682-A29F-6DE5DEDA2C15}" dt="2024-11-25T19:12:50.331" v="515" actId="207"/>
        <pc:sldMkLst>
          <pc:docMk/>
          <pc:sldMk cId="2347842899" sldId="314"/>
        </pc:sldMkLst>
      </pc:sldChg>
      <pc:sldChg chg="modSp mod">
        <pc:chgData name="Toby Donaldson" userId="2e6e5431-bb17-4c41-9985-d39c50d83c73" providerId="ADAL" clId="{4C149B8F-AFB7-4682-A29F-6DE5DEDA2C15}" dt="2024-11-25T19:13:15.475" v="546" actId="20577"/>
        <pc:sldMkLst>
          <pc:docMk/>
          <pc:sldMk cId="1338184378" sldId="315"/>
        </pc:sldMkLst>
      </pc:sldChg>
      <pc:sldChg chg="addSp delSp modSp mod">
        <pc:chgData name="Toby Donaldson" userId="2e6e5431-bb17-4c41-9985-d39c50d83c73" providerId="ADAL" clId="{4C149B8F-AFB7-4682-A29F-6DE5DEDA2C15}" dt="2024-11-25T19:15:05.339" v="632" actId="21"/>
        <pc:sldMkLst>
          <pc:docMk/>
          <pc:sldMk cId="3026851432" sldId="316"/>
        </pc:sldMkLst>
      </pc:sldChg>
      <pc:sldChg chg="addSp add mod">
        <pc:chgData name="Toby Donaldson" userId="2e6e5431-bb17-4c41-9985-d39c50d83c73" providerId="ADAL" clId="{4C149B8F-AFB7-4682-A29F-6DE5DEDA2C15}" dt="2024-11-25T18:28:36.901" v="1" actId="11529"/>
        <pc:sldMkLst>
          <pc:docMk/>
          <pc:sldMk cId="1514940166" sldId="317"/>
        </pc:sldMkLst>
      </pc:sldChg>
      <pc:sldChg chg="add">
        <pc:chgData name="Toby Donaldson" userId="2e6e5431-bb17-4c41-9985-d39c50d83c73" providerId="ADAL" clId="{4C149B8F-AFB7-4682-A29F-6DE5DEDA2C15}" dt="2024-11-25T18:32:33.241" v="9" actId="2890"/>
        <pc:sldMkLst>
          <pc:docMk/>
          <pc:sldMk cId="329379833" sldId="318"/>
        </pc:sldMkLst>
      </pc:sldChg>
      <pc:sldChg chg="delSp modSp add mod">
        <pc:chgData name="Toby Donaldson" userId="2e6e5431-bb17-4c41-9985-d39c50d83c73" providerId="ADAL" clId="{4C149B8F-AFB7-4682-A29F-6DE5DEDA2C15}" dt="2024-11-25T18:38:30.710" v="47" actId="21"/>
        <pc:sldMkLst>
          <pc:docMk/>
          <pc:sldMk cId="541797224" sldId="319"/>
        </pc:sldMkLst>
      </pc:sldChg>
      <pc:sldChg chg="add">
        <pc:chgData name="Toby Donaldson" userId="2e6e5431-bb17-4c41-9985-d39c50d83c73" providerId="ADAL" clId="{4C149B8F-AFB7-4682-A29F-6DE5DEDA2C15}" dt="2024-11-25T18:37:29.100" v="36" actId="2890"/>
        <pc:sldMkLst>
          <pc:docMk/>
          <pc:sldMk cId="4273371040" sldId="320"/>
        </pc:sldMkLst>
      </pc:sldChg>
      <pc:sldChg chg="delSp modSp add mod">
        <pc:chgData name="Toby Donaldson" userId="2e6e5431-bb17-4c41-9985-d39c50d83c73" providerId="ADAL" clId="{4C149B8F-AFB7-4682-A29F-6DE5DEDA2C15}" dt="2024-11-25T18:41:18.811" v="72" actId="21"/>
        <pc:sldMkLst>
          <pc:docMk/>
          <pc:sldMk cId="4238274429" sldId="321"/>
        </pc:sldMkLst>
      </pc:sldChg>
      <pc:sldChg chg="add">
        <pc:chgData name="Toby Donaldson" userId="2e6e5431-bb17-4c41-9985-d39c50d83c73" providerId="ADAL" clId="{4C149B8F-AFB7-4682-A29F-6DE5DEDA2C15}" dt="2024-11-25T18:38:18.282" v="44" actId="2890"/>
        <pc:sldMkLst>
          <pc:docMk/>
          <pc:sldMk cId="2560562633" sldId="322"/>
        </pc:sldMkLst>
      </pc:sldChg>
      <pc:sldChg chg="addSp delSp modSp add mod ord">
        <pc:chgData name="Toby Donaldson" userId="2e6e5431-bb17-4c41-9985-d39c50d83c73" providerId="ADAL" clId="{4C149B8F-AFB7-4682-A29F-6DE5DEDA2C15}" dt="2024-11-25T18:40:23.359" v="64" actId="1076"/>
        <pc:sldMkLst>
          <pc:docMk/>
          <pc:sldMk cId="2741279848" sldId="323"/>
        </pc:sldMkLst>
      </pc:sldChg>
      <pc:sldChg chg="add">
        <pc:chgData name="Toby Donaldson" userId="2e6e5431-bb17-4c41-9985-d39c50d83c73" providerId="ADAL" clId="{4C149B8F-AFB7-4682-A29F-6DE5DEDA2C15}" dt="2024-11-25T18:39:40.241" v="59" actId="2890"/>
        <pc:sldMkLst>
          <pc:docMk/>
          <pc:sldMk cId="4281392445" sldId="324"/>
        </pc:sldMkLst>
      </pc:sldChg>
      <pc:sldChg chg="addSp delSp modSp add mod">
        <pc:chgData name="Toby Donaldson" userId="2e6e5431-bb17-4c41-9985-d39c50d83c73" providerId="ADAL" clId="{4C149B8F-AFB7-4682-A29F-6DE5DEDA2C15}" dt="2024-11-25T18:41:52.728" v="78" actId="21"/>
        <pc:sldMkLst>
          <pc:docMk/>
          <pc:sldMk cId="1933953439" sldId="325"/>
        </pc:sldMkLst>
      </pc:sldChg>
      <pc:sldChg chg="add">
        <pc:chgData name="Toby Donaldson" userId="2e6e5431-bb17-4c41-9985-d39c50d83c73" providerId="ADAL" clId="{4C149B8F-AFB7-4682-A29F-6DE5DEDA2C15}" dt="2024-11-25T18:41:00.939" v="69" actId="2890"/>
        <pc:sldMkLst>
          <pc:docMk/>
          <pc:sldMk cId="417589287" sldId="326"/>
        </pc:sldMkLst>
      </pc:sldChg>
      <pc:sldChg chg="modSp add mod">
        <pc:chgData name="Toby Donaldson" userId="2e6e5431-bb17-4c41-9985-d39c50d83c73" providerId="ADAL" clId="{4C149B8F-AFB7-4682-A29F-6DE5DEDA2C15}" dt="2024-11-25T18:42:16.974" v="84" actId="20577"/>
        <pc:sldMkLst>
          <pc:docMk/>
          <pc:sldMk cId="1706282626" sldId="327"/>
        </pc:sldMkLst>
      </pc:sldChg>
      <pc:sldChg chg="delSp modSp add mod">
        <pc:chgData name="Toby Donaldson" userId="2e6e5431-bb17-4c41-9985-d39c50d83c73" providerId="ADAL" clId="{4C149B8F-AFB7-4682-A29F-6DE5DEDA2C15}" dt="2024-11-25T18:44:49.654" v="107" actId="21"/>
        <pc:sldMkLst>
          <pc:docMk/>
          <pc:sldMk cId="2681773874" sldId="328"/>
        </pc:sldMkLst>
      </pc:sldChg>
      <pc:sldChg chg="addSp delSp modSp add mod">
        <pc:chgData name="Toby Donaldson" userId="2e6e5431-bb17-4c41-9985-d39c50d83c73" providerId="ADAL" clId="{4C149B8F-AFB7-4682-A29F-6DE5DEDA2C15}" dt="2024-11-25T18:49:19.176" v="271" actId="113"/>
        <pc:sldMkLst>
          <pc:docMk/>
          <pc:sldMk cId="3783683585" sldId="329"/>
        </pc:sldMkLst>
      </pc:sldChg>
      <pc:sldChg chg="addSp delSp modSp add del mod">
        <pc:chgData name="Toby Donaldson" userId="2e6e5431-bb17-4c41-9985-d39c50d83c73" providerId="ADAL" clId="{4C149B8F-AFB7-4682-A29F-6DE5DEDA2C15}" dt="2024-11-25T19:11:18.600" v="512" actId="2696"/>
        <pc:sldMkLst>
          <pc:docMk/>
          <pc:sldMk cId="1262686537" sldId="330"/>
        </pc:sldMkLst>
      </pc:sldChg>
      <pc:sldChg chg="addSp delSp modSp add mod">
        <pc:chgData name="Toby Donaldson" userId="2e6e5431-bb17-4c41-9985-d39c50d83c73" providerId="ADAL" clId="{4C149B8F-AFB7-4682-A29F-6DE5DEDA2C15}" dt="2024-11-25T19:11:32.028" v="514" actId="21"/>
        <pc:sldMkLst>
          <pc:docMk/>
          <pc:sldMk cId="1826320437" sldId="331"/>
        </pc:sldMkLst>
      </pc:sldChg>
      <pc:sldChg chg="add">
        <pc:chgData name="Toby Donaldson" userId="2e6e5431-bb17-4c41-9985-d39c50d83c73" providerId="ADAL" clId="{4C149B8F-AFB7-4682-A29F-6DE5DEDA2C15}" dt="2024-11-25T19:11:22.804" v="513" actId="2890"/>
        <pc:sldMkLst>
          <pc:docMk/>
          <pc:sldMk cId="1787235282" sldId="332"/>
        </pc:sldMkLst>
      </pc:sldChg>
      <pc:sldChg chg="add">
        <pc:chgData name="Toby Donaldson" userId="2e6e5431-bb17-4c41-9985-d39c50d83c73" providerId="ADAL" clId="{4C149B8F-AFB7-4682-A29F-6DE5DEDA2C15}" dt="2024-11-25T19:14:57.807" v="631" actId="2890"/>
        <pc:sldMkLst>
          <pc:docMk/>
          <pc:sldMk cId="495609626" sldId="333"/>
        </pc:sldMkLst>
      </pc:sldChg>
      <pc:sldChg chg="addSp delSp modSp add mod">
        <pc:chgData name="Toby Donaldson" userId="2e6e5431-bb17-4c41-9985-d39c50d83c73" providerId="ADAL" clId="{4C149B8F-AFB7-4682-A29F-6DE5DEDA2C15}" dt="2024-11-25T19:24:29.660" v="1291" actId="21"/>
        <pc:sldMkLst>
          <pc:docMk/>
          <pc:sldMk cId="1573957635" sldId="334"/>
        </pc:sldMkLst>
      </pc:sldChg>
      <pc:sldChg chg="delSp modSp add mod">
        <pc:chgData name="Toby Donaldson" userId="2e6e5431-bb17-4c41-9985-d39c50d83c73" providerId="ADAL" clId="{4C149B8F-AFB7-4682-A29F-6DE5DEDA2C15}" dt="2024-11-25T19:24:47.341" v="1295" actId="21"/>
        <pc:sldMkLst>
          <pc:docMk/>
          <pc:sldMk cId="2726401706" sldId="335"/>
        </pc:sldMkLst>
      </pc:sldChg>
      <pc:sldChg chg="delSp modSp add mod">
        <pc:chgData name="Toby Donaldson" userId="2e6e5431-bb17-4c41-9985-d39c50d83c73" providerId="ADAL" clId="{4C149B8F-AFB7-4682-A29F-6DE5DEDA2C15}" dt="2024-11-25T19:25:21.294" v="1299" actId="21"/>
        <pc:sldMkLst>
          <pc:docMk/>
          <pc:sldMk cId="205538176" sldId="336"/>
        </pc:sldMkLst>
      </pc:sldChg>
      <pc:sldChg chg="delSp modSp add mod">
        <pc:chgData name="Toby Donaldson" userId="2e6e5431-bb17-4c41-9985-d39c50d83c73" providerId="ADAL" clId="{4C149B8F-AFB7-4682-A29F-6DE5DEDA2C15}" dt="2024-11-25T19:25:36.490" v="1300" actId="21"/>
        <pc:sldMkLst>
          <pc:docMk/>
          <pc:sldMk cId="2918313485" sldId="337"/>
        </pc:sldMkLst>
      </pc:sldChg>
      <pc:sldChg chg="modSp add mod">
        <pc:chgData name="Toby Donaldson" userId="2e6e5431-bb17-4c41-9985-d39c50d83c73" providerId="ADAL" clId="{4C149B8F-AFB7-4682-A29F-6DE5DEDA2C15}" dt="2024-11-25T19:25:50.448" v="1318" actId="20577"/>
        <pc:sldMkLst>
          <pc:docMk/>
          <pc:sldMk cId="4143508609" sldId="338"/>
        </pc:sldMkLst>
      </pc:sldChg>
    </pc:docChg>
  </pc:docChgLst>
  <pc:docChgLst>
    <pc:chgData name="Toby Donaldson" userId="2e6e5431-bb17-4c41-9985-d39c50d83c73" providerId="ADAL" clId="{92D8EBF5-1C0F-F947-8901-5648E43EEFDF}"/>
    <pc:docChg chg="undo redo custSel addSld delSld modSld delSection modSection">
      <pc:chgData name="Toby Donaldson" userId="2e6e5431-bb17-4c41-9985-d39c50d83c73" providerId="ADAL" clId="{92D8EBF5-1C0F-F947-8901-5648E43EEFDF}" dt="2024-11-25T06:31:50.656" v="5359" actId="1076"/>
      <pc:docMkLst>
        <pc:docMk/>
      </pc:docMkLst>
      <pc:sldChg chg="modSp mod">
        <pc:chgData name="Toby Donaldson" userId="2e6e5431-bb17-4c41-9985-d39c50d83c73" providerId="ADAL" clId="{92D8EBF5-1C0F-F947-8901-5648E43EEFDF}" dt="2024-11-24T21:07:01.616" v="5" actId="20577"/>
        <pc:sldMkLst>
          <pc:docMk/>
          <pc:sldMk cId="2532483914" sldId="298"/>
        </pc:sldMkLst>
        <pc:spChg chg="mod">
          <ac:chgData name="Toby Donaldson" userId="2e6e5431-bb17-4c41-9985-d39c50d83c73" providerId="ADAL" clId="{92D8EBF5-1C0F-F947-8901-5648E43EEFDF}" dt="2024-11-24T21:07:01.616" v="5" actId="20577"/>
          <ac:spMkLst>
            <pc:docMk/>
            <pc:sldMk cId="2532483914" sldId="298"/>
            <ac:spMk id="5" creationId="{3A570F83-8E57-E26A-C99C-D5EF564134DD}"/>
          </ac:spMkLst>
        </pc:spChg>
      </pc:sldChg>
      <pc:sldChg chg="addSp modSp mod">
        <pc:chgData name="Toby Donaldson" userId="2e6e5431-bb17-4c41-9985-d39c50d83c73" providerId="ADAL" clId="{92D8EBF5-1C0F-F947-8901-5648E43EEFDF}" dt="2024-11-24T21:12:28.561" v="476" actId="1076"/>
        <pc:sldMkLst>
          <pc:docMk/>
          <pc:sldMk cId="704332154" sldId="299"/>
        </pc:sldMkLst>
        <pc:spChg chg="mod">
          <ac:chgData name="Toby Donaldson" userId="2e6e5431-bb17-4c41-9985-d39c50d83c73" providerId="ADAL" clId="{92D8EBF5-1C0F-F947-8901-5648E43EEFDF}" dt="2024-11-24T21:11:40.487" v="367" actId="1076"/>
          <ac:spMkLst>
            <pc:docMk/>
            <pc:sldMk cId="704332154" sldId="299"/>
            <ac:spMk id="4" creationId="{AD7FF045-B3D8-01E2-4C98-2F8308CE45AA}"/>
          </ac:spMkLst>
        </pc:spChg>
      </pc:sldChg>
      <pc:sldChg chg="del">
        <pc:chgData name="Toby Donaldson" userId="2e6e5431-bb17-4c41-9985-d39c50d83c73" providerId="ADAL" clId="{92D8EBF5-1C0F-F947-8901-5648E43EEFDF}" dt="2024-11-24T21:12:45.938" v="477" actId="2696"/>
        <pc:sldMkLst>
          <pc:docMk/>
          <pc:sldMk cId="501040267" sldId="300"/>
        </pc:sldMkLst>
      </pc:sldChg>
      <pc:sldChg chg="addSp delSp modSp add mod">
        <pc:chgData name="Toby Donaldson" userId="2e6e5431-bb17-4c41-9985-d39c50d83c73" providerId="ADAL" clId="{92D8EBF5-1C0F-F947-8901-5648E43EEFDF}" dt="2024-11-24T21:22:46.563" v="1386" actId="20577"/>
        <pc:sldMkLst>
          <pc:docMk/>
          <pc:sldMk cId="3891737557" sldId="300"/>
        </pc:sldMkLst>
      </pc:sldChg>
      <pc:sldChg chg="del">
        <pc:chgData name="Toby Donaldson" userId="2e6e5431-bb17-4c41-9985-d39c50d83c73" providerId="ADAL" clId="{92D8EBF5-1C0F-F947-8901-5648E43EEFDF}" dt="2024-11-24T21:12:45.938" v="477" actId="2696"/>
        <pc:sldMkLst>
          <pc:docMk/>
          <pc:sldMk cId="510819724" sldId="301"/>
        </pc:sldMkLst>
      </pc:sldChg>
      <pc:sldChg chg="addSp delSp modSp add mod">
        <pc:chgData name="Toby Donaldson" userId="2e6e5431-bb17-4c41-9985-d39c50d83c73" providerId="ADAL" clId="{92D8EBF5-1C0F-F947-8901-5648E43EEFDF}" dt="2024-11-24T21:38:32.975" v="2125" actId="207"/>
        <pc:sldMkLst>
          <pc:docMk/>
          <pc:sldMk cId="3778721827" sldId="301"/>
        </pc:sldMkLst>
      </pc:sldChg>
      <pc:sldChg chg="addSp delSp modSp add mod">
        <pc:chgData name="Toby Donaldson" userId="2e6e5431-bb17-4c41-9985-d39c50d83c73" providerId="ADAL" clId="{92D8EBF5-1C0F-F947-8901-5648E43EEFDF}" dt="2024-11-24T21:38:42.005" v="2126" actId="207"/>
        <pc:sldMkLst>
          <pc:docMk/>
          <pc:sldMk cId="2854588978" sldId="302"/>
        </pc:sldMkLst>
      </pc:sldChg>
      <pc:sldChg chg="del">
        <pc:chgData name="Toby Donaldson" userId="2e6e5431-bb17-4c41-9985-d39c50d83c73" providerId="ADAL" clId="{92D8EBF5-1C0F-F947-8901-5648E43EEFDF}" dt="2024-11-24T21:12:45.938" v="477" actId="2696"/>
        <pc:sldMkLst>
          <pc:docMk/>
          <pc:sldMk cId="4232833029" sldId="302"/>
        </pc:sldMkLst>
      </pc:sldChg>
      <pc:sldChg chg="del">
        <pc:chgData name="Toby Donaldson" userId="2e6e5431-bb17-4c41-9985-d39c50d83c73" providerId="ADAL" clId="{92D8EBF5-1C0F-F947-8901-5648E43EEFDF}" dt="2024-11-24T21:12:45.938" v="477" actId="2696"/>
        <pc:sldMkLst>
          <pc:docMk/>
          <pc:sldMk cId="1042135653" sldId="303"/>
        </pc:sldMkLst>
      </pc:sldChg>
      <pc:sldChg chg="modSp add mod">
        <pc:chgData name="Toby Donaldson" userId="2e6e5431-bb17-4c41-9985-d39c50d83c73" providerId="ADAL" clId="{92D8EBF5-1C0F-F947-8901-5648E43EEFDF}" dt="2024-11-24T21:38:52.393" v="2127" actId="207"/>
        <pc:sldMkLst>
          <pc:docMk/>
          <pc:sldMk cId="2532369166" sldId="303"/>
        </pc:sldMkLst>
      </pc:sldChg>
      <pc:sldChg chg="addSp delSp modSp add mod">
        <pc:chgData name="Toby Donaldson" userId="2e6e5431-bb17-4c41-9985-d39c50d83c73" providerId="ADAL" clId="{92D8EBF5-1C0F-F947-8901-5648E43EEFDF}" dt="2024-11-24T21:39:04.567" v="2129" actId="207"/>
        <pc:sldMkLst>
          <pc:docMk/>
          <pc:sldMk cId="1260445666" sldId="304"/>
        </pc:sldMkLst>
      </pc:sldChg>
      <pc:sldChg chg="del">
        <pc:chgData name="Toby Donaldson" userId="2e6e5431-bb17-4c41-9985-d39c50d83c73" providerId="ADAL" clId="{92D8EBF5-1C0F-F947-8901-5648E43EEFDF}" dt="2024-11-24T21:12:45.938" v="477" actId="2696"/>
        <pc:sldMkLst>
          <pc:docMk/>
          <pc:sldMk cId="1743495196" sldId="304"/>
        </pc:sldMkLst>
      </pc:sldChg>
      <pc:sldChg chg="del">
        <pc:chgData name="Toby Donaldson" userId="2e6e5431-bb17-4c41-9985-d39c50d83c73" providerId="ADAL" clId="{92D8EBF5-1C0F-F947-8901-5648E43EEFDF}" dt="2024-11-24T21:12:45.938" v="477" actId="2696"/>
        <pc:sldMkLst>
          <pc:docMk/>
          <pc:sldMk cId="41044590" sldId="305"/>
        </pc:sldMkLst>
      </pc:sldChg>
      <pc:sldChg chg="addSp modSp add mod">
        <pc:chgData name="Toby Donaldson" userId="2e6e5431-bb17-4c41-9985-d39c50d83c73" providerId="ADAL" clId="{92D8EBF5-1C0F-F947-8901-5648E43EEFDF}" dt="2024-11-24T21:39:21.770" v="2131" actId="207"/>
        <pc:sldMkLst>
          <pc:docMk/>
          <pc:sldMk cId="2117133832" sldId="305"/>
        </pc:sldMkLst>
      </pc:sldChg>
      <pc:sldChg chg="delSp modSp add mod">
        <pc:chgData name="Toby Donaldson" userId="2e6e5431-bb17-4c41-9985-d39c50d83c73" providerId="ADAL" clId="{92D8EBF5-1C0F-F947-8901-5648E43EEFDF}" dt="2024-11-24T21:39:52.378" v="2135" actId="207"/>
        <pc:sldMkLst>
          <pc:docMk/>
          <pc:sldMk cId="3240177031" sldId="306"/>
        </pc:sldMkLst>
      </pc:sldChg>
      <pc:sldChg chg="del">
        <pc:chgData name="Toby Donaldson" userId="2e6e5431-bb17-4c41-9985-d39c50d83c73" providerId="ADAL" clId="{92D8EBF5-1C0F-F947-8901-5648E43EEFDF}" dt="2024-11-24T21:12:45.938" v="477" actId="2696"/>
        <pc:sldMkLst>
          <pc:docMk/>
          <pc:sldMk cId="4167362768" sldId="306"/>
        </pc:sldMkLst>
      </pc:sldChg>
      <pc:sldChg chg="addSp delSp modSp add mod">
        <pc:chgData name="Toby Donaldson" userId="2e6e5431-bb17-4c41-9985-d39c50d83c73" providerId="ADAL" clId="{92D8EBF5-1C0F-F947-8901-5648E43EEFDF}" dt="2024-11-24T21:40:20.699" v="2138" actId="207"/>
        <pc:sldMkLst>
          <pc:docMk/>
          <pc:sldMk cId="1481298492" sldId="307"/>
        </pc:sldMkLst>
      </pc:sldChg>
      <pc:sldChg chg="del">
        <pc:chgData name="Toby Donaldson" userId="2e6e5431-bb17-4c41-9985-d39c50d83c73" providerId="ADAL" clId="{92D8EBF5-1C0F-F947-8901-5648E43EEFDF}" dt="2024-11-24T21:12:45.938" v="477" actId="2696"/>
        <pc:sldMkLst>
          <pc:docMk/>
          <pc:sldMk cId="3726390942" sldId="307"/>
        </pc:sldMkLst>
      </pc:sldChg>
      <pc:sldChg chg="del">
        <pc:chgData name="Toby Donaldson" userId="2e6e5431-bb17-4c41-9985-d39c50d83c73" providerId="ADAL" clId="{92D8EBF5-1C0F-F947-8901-5648E43EEFDF}" dt="2024-11-24T21:12:45.938" v="477" actId="2696"/>
        <pc:sldMkLst>
          <pc:docMk/>
          <pc:sldMk cId="620294648" sldId="308"/>
        </pc:sldMkLst>
      </pc:sldChg>
      <pc:sldChg chg="addSp modSp add mod">
        <pc:chgData name="Toby Donaldson" userId="2e6e5431-bb17-4c41-9985-d39c50d83c73" providerId="ADAL" clId="{92D8EBF5-1C0F-F947-8901-5648E43EEFDF}" dt="2024-11-24T21:41:09.691" v="2143" actId="207"/>
        <pc:sldMkLst>
          <pc:docMk/>
          <pc:sldMk cId="2870897953" sldId="308"/>
        </pc:sldMkLst>
      </pc:sldChg>
      <pc:sldChg chg="addSp delSp modSp add mod">
        <pc:chgData name="Toby Donaldson" userId="2e6e5431-bb17-4c41-9985-d39c50d83c73" providerId="ADAL" clId="{92D8EBF5-1C0F-F947-8901-5648E43EEFDF}" dt="2024-11-24T21:48:00.471" v="2350" actId="21"/>
        <pc:sldMkLst>
          <pc:docMk/>
          <pc:sldMk cId="327834510" sldId="309"/>
        </pc:sldMkLst>
      </pc:sldChg>
      <pc:sldChg chg="del">
        <pc:chgData name="Toby Donaldson" userId="2e6e5431-bb17-4c41-9985-d39c50d83c73" providerId="ADAL" clId="{92D8EBF5-1C0F-F947-8901-5648E43EEFDF}" dt="2024-11-24T21:12:45.938" v="477" actId="2696"/>
        <pc:sldMkLst>
          <pc:docMk/>
          <pc:sldMk cId="4254598628" sldId="309"/>
        </pc:sldMkLst>
      </pc:sldChg>
      <pc:sldChg chg="del">
        <pc:chgData name="Toby Donaldson" userId="2e6e5431-bb17-4c41-9985-d39c50d83c73" providerId="ADAL" clId="{92D8EBF5-1C0F-F947-8901-5648E43EEFDF}" dt="2024-11-24T21:12:45.938" v="477" actId="2696"/>
        <pc:sldMkLst>
          <pc:docMk/>
          <pc:sldMk cId="232605240" sldId="310"/>
        </pc:sldMkLst>
      </pc:sldChg>
      <pc:sldChg chg="addSp delSp modSp add mod">
        <pc:chgData name="Toby Donaldson" userId="2e6e5431-bb17-4c41-9985-d39c50d83c73" providerId="ADAL" clId="{92D8EBF5-1C0F-F947-8901-5648E43EEFDF}" dt="2024-11-24T21:53:29.493" v="2614" actId="1076"/>
        <pc:sldMkLst>
          <pc:docMk/>
          <pc:sldMk cId="3020425683" sldId="310"/>
        </pc:sldMkLst>
      </pc:sldChg>
      <pc:sldChg chg="addSp delSp modSp add mod setBg">
        <pc:chgData name="Toby Donaldson" userId="2e6e5431-bb17-4c41-9985-d39c50d83c73" providerId="ADAL" clId="{92D8EBF5-1C0F-F947-8901-5648E43EEFDF}" dt="2024-11-24T22:09:24.362" v="3252" actId="113"/>
        <pc:sldMkLst>
          <pc:docMk/>
          <pc:sldMk cId="562574716" sldId="311"/>
        </pc:sldMkLst>
      </pc:sldChg>
      <pc:sldChg chg="del">
        <pc:chgData name="Toby Donaldson" userId="2e6e5431-bb17-4c41-9985-d39c50d83c73" providerId="ADAL" clId="{92D8EBF5-1C0F-F947-8901-5648E43EEFDF}" dt="2024-11-24T21:12:45.938" v="477" actId="2696"/>
        <pc:sldMkLst>
          <pc:docMk/>
          <pc:sldMk cId="1101459675" sldId="311"/>
        </pc:sldMkLst>
      </pc:sldChg>
      <pc:sldChg chg="del">
        <pc:chgData name="Toby Donaldson" userId="2e6e5431-bb17-4c41-9985-d39c50d83c73" providerId="ADAL" clId="{92D8EBF5-1C0F-F947-8901-5648E43EEFDF}" dt="2024-11-24T21:12:45.938" v="477" actId="2696"/>
        <pc:sldMkLst>
          <pc:docMk/>
          <pc:sldMk cId="2567046053" sldId="312"/>
        </pc:sldMkLst>
      </pc:sldChg>
      <pc:sldChg chg="addSp delSp modSp add mod">
        <pc:chgData name="Toby Donaldson" userId="2e6e5431-bb17-4c41-9985-d39c50d83c73" providerId="ADAL" clId="{92D8EBF5-1C0F-F947-8901-5648E43EEFDF}" dt="2024-11-24T22:24:50.170" v="4055" actId="1076"/>
        <pc:sldMkLst>
          <pc:docMk/>
          <pc:sldMk cId="3963667253" sldId="312"/>
        </pc:sldMkLst>
      </pc:sldChg>
      <pc:sldChg chg="addSp delSp modSp add mod">
        <pc:chgData name="Toby Donaldson" userId="2e6e5431-bb17-4c41-9985-d39c50d83c73" providerId="ADAL" clId="{92D8EBF5-1C0F-F947-8901-5648E43EEFDF}" dt="2024-11-24T22:32:22.344" v="4404" actId="207"/>
        <pc:sldMkLst>
          <pc:docMk/>
          <pc:sldMk cId="1050754489" sldId="313"/>
        </pc:sldMkLst>
      </pc:sldChg>
      <pc:sldChg chg="del">
        <pc:chgData name="Toby Donaldson" userId="2e6e5431-bb17-4c41-9985-d39c50d83c73" providerId="ADAL" clId="{92D8EBF5-1C0F-F947-8901-5648E43EEFDF}" dt="2024-11-24T21:12:45.938" v="477" actId="2696"/>
        <pc:sldMkLst>
          <pc:docMk/>
          <pc:sldMk cId="2083170262" sldId="313"/>
        </pc:sldMkLst>
      </pc:sldChg>
      <pc:sldChg chg="del">
        <pc:chgData name="Toby Donaldson" userId="2e6e5431-bb17-4c41-9985-d39c50d83c73" providerId="ADAL" clId="{92D8EBF5-1C0F-F947-8901-5648E43EEFDF}" dt="2024-11-24T21:12:45.938" v="477" actId="2696"/>
        <pc:sldMkLst>
          <pc:docMk/>
          <pc:sldMk cId="1256063422" sldId="314"/>
        </pc:sldMkLst>
      </pc:sldChg>
      <pc:sldChg chg="addSp delSp modSp add mod">
        <pc:chgData name="Toby Donaldson" userId="2e6e5431-bb17-4c41-9985-d39c50d83c73" providerId="ADAL" clId="{92D8EBF5-1C0F-F947-8901-5648E43EEFDF}" dt="2024-11-24T22:38:44.962" v="5032" actId="22"/>
        <pc:sldMkLst>
          <pc:docMk/>
          <pc:sldMk cId="2347842899" sldId="314"/>
        </pc:sldMkLst>
      </pc:sldChg>
      <pc:sldChg chg="addSp delSp modSp add mod">
        <pc:chgData name="Toby Donaldson" userId="2e6e5431-bb17-4c41-9985-d39c50d83c73" providerId="ADAL" clId="{92D8EBF5-1C0F-F947-8901-5648E43EEFDF}" dt="2024-11-24T22:40:55.286" v="5141" actId="1076"/>
        <pc:sldMkLst>
          <pc:docMk/>
          <pc:sldMk cId="1338184378" sldId="315"/>
        </pc:sldMkLst>
      </pc:sldChg>
      <pc:sldChg chg="del">
        <pc:chgData name="Toby Donaldson" userId="2e6e5431-bb17-4c41-9985-d39c50d83c73" providerId="ADAL" clId="{92D8EBF5-1C0F-F947-8901-5648E43EEFDF}" dt="2024-11-24T21:12:45.938" v="477" actId="2696"/>
        <pc:sldMkLst>
          <pc:docMk/>
          <pc:sldMk cId="3157634246" sldId="315"/>
        </pc:sldMkLst>
      </pc:sldChg>
      <pc:sldChg chg="del">
        <pc:chgData name="Toby Donaldson" userId="2e6e5431-bb17-4c41-9985-d39c50d83c73" providerId="ADAL" clId="{92D8EBF5-1C0F-F947-8901-5648E43EEFDF}" dt="2024-11-24T21:12:45.938" v="477" actId="2696"/>
        <pc:sldMkLst>
          <pc:docMk/>
          <pc:sldMk cId="181054468" sldId="316"/>
        </pc:sldMkLst>
      </pc:sldChg>
      <pc:sldChg chg="addSp delSp modSp add mod">
        <pc:chgData name="Toby Donaldson" userId="2e6e5431-bb17-4c41-9985-d39c50d83c73" providerId="ADAL" clId="{92D8EBF5-1C0F-F947-8901-5648E43EEFDF}" dt="2024-11-25T06:31:50.656" v="5359" actId="1076"/>
        <pc:sldMkLst>
          <pc:docMk/>
          <pc:sldMk cId="3026851432" sldId="316"/>
        </pc:sldMkLst>
      </pc:sldChg>
      <pc:sldChg chg="del">
        <pc:chgData name="Toby Donaldson" userId="2e6e5431-bb17-4c41-9985-d39c50d83c73" providerId="ADAL" clId="{92D8EBF5-1C0F-F947-8901-5648E43EEFDF}" dt="2024-11-24T21:12:45.938" v="477" actId="2696"/>
        <pc:sldMkLst>
          <pc:docMk/>
          <pc:sldMk cId="2240499269" sldId="317"/>
        </pc:sldMkLst>
      </pc:sldChg>
      <pc:sldChg chg="del">
        <pc:chgData name="Toby Donaldson" userId="2e6e5431-bb17-4c41-9985-d39c50d83c73" providerId="ADAL" clId="{92D8EBF5-1C0F-F947-8901-5648E43EEFDF}" dt="2024-11-24T21:12:45.938" v="477" actId="2696"/>
        <pc:sldMkLst>
          <pc:docMk/>
          <pc:sldMk cId="1949460120" sldId="318"/>
        </pc:sldMkLst>
      </pc:sldChg>
      <pc:sldChg chg="del">
        <pc:chgData name="Toby Donaldson" userId="2e6e5431-bb17-4c41-9985-d39c50d83c73" providerId="ADAL" clId="{92D8EBF5-1C0F-F947-8901-5648E43EEFDF}" dt="2024-11-24T21:12:45.938" v="477" actId="2696"/>
        <pc:sldMkLst>
          <pc:docMk/>
          <pc:sldMk cId="4106708011" sldId="319"/>
        </pc:sldMkLst>
      </pc:sldChg>
      <pc:sldChg chg="del">
        <pc:chgData name="Toby Donaldson" userId="2e6e5431-bb17-4c41-9985-d39c50d83c73" providerId="ADAL" clId="{92D8EBF5-1C0F-F947-8901-5648E43EEFDF}" dt="2024-11-24T21:12:45.938" v="477" actId="2696"/>
        <pc:sldMkLst>
          <pc:docMk/>
          <pc:sldMk cId="1180506894" sldId="320"/>
        </pc:sldMkLst>
      </pc:sldChg>
      <pc:sldChg chg="del">
        <pc:chgData name="Toby Donaldson" userId="2e6e5431-bb17-4c41-9985-d39c50d83c73" providerId="ADAL" clId="{92D8EBF5-1C0F-F947-8901-5648E43EEFDF}" dt="2024-11-24T21:12:45.938" v="477" actId="2696"/>
        <pc:sldMkLst>
          <pc:docMk/>
          <pc:sldMk cId="948346448" sldId="321"/>
        </pc:sldMkLst>
      </pc:sldChg>
      <pc:sldChg chg="del">
        <pc:chgData name="Toby Donaldson" userId="2e6e5431-bb17-4c41-9985-d39c50d83c73" providerId="ADAL" clId="{92D8EBF5-1C0F-F947-8901-5648E43EEFDF}" dt="2024-11-24T21:12:45.938" v="477" actId="2696"/>
        <pc:sldMkLst>
          <pc:docMk/>
          <pc:sldMk cId="1252264213" sldId="322"/>
        </pc:sldMkLst>
      </pc:sldChg>
      <pc:sldChg chg="del">
        <pc:chgData name="Toby Donaldson" userId="2e6e5431-bb17-4c41-9985-d39c50d83c73" providerId="ADAL" clId="{92D8EBF5-1C0F-F947-8901-5648E43EEFDF}" dt="2024-11-24T21:12:45.938" v="477" actId="2696"/>
        <pc:sldMkLst>
          <pc:docMk/>
          <pc:sldMk cId="3737289013" sldId="323"/>
        </pc:sldMkLst>
      </pc:sldChg>
      <pc:sldChg chg="del">
        <pc:chgData name="Toby Donaldson" userId="2e6e5431-bb17-4c41-9985-d39c50d83c73" providerId="ADAL" clId="{92D8EBF5-1C0F-F947-8901-5648E43EEFDF}" dt="2024-11-24T21:12:45.938" v="477" actId="2696"/>
        <pc:sldMkLst>
          <pc:docMk/>
          <pc:sldMk cId="2648292738" sldId="324"/>
        </pc:sldMkLst>
      </pc:sldChg>
      <pc:sldChg chg="del">
        <pc:chgData name="Toby Donaldson" userId="2e6e5431-bb17-4c41-9985-d39c50d83c73" providerId="ADAL" clId="{92D8EBF5-1C0F-F947-8901-5648E43EEFDF}" dt="2024-11-24T21:12:45.938" v="477" actId="2696"/>
        <pc:sldMkLst>
          <pc:docMk/>
          <pc:sldMk cId="2221690860" sldId="325"/>
        </pc:sldMkLst>
      </pc:sldChg>
      <pc:sldChg chg="del">
        <pc:chgData name="Toby Donaldson" userId="2e6e5431-bb17-4c41-9985-d39c50d83c73" providerId="ADAL" clId="{92D8EBF5-1C0F-F947-8901-5648E43EEFDF}" dt="2024-11-24T21:12:45.938" v="477" actId="2696"/>
        <pc:sldMkLst>
          <pc:docMk/>
          <pc:sldMk cId="3442896842" sldId="326"/>
        </pc:sldMkLst>
      </pc:sldChg>
      <pc:sldChg chg="del">
        <pc:chgData name="Toby Donaldson" userId="2e6e5431-bb17-4c41-9985-d39c50d83c73" providerId="ADAL" clId="{92D8EBF5-1C0F-F947-8901-5648E43EEFDF}" dt="2024-11-24T21:12:45.938" v="477" actId="2696"/>
        <pc:sldMkLst>
          <pc:docMk/>
          <pc:sldMk cId="1689969795" sldId="327"/>
        </pc:sldMkLst>
      </pc:sldChg>
      <pc:sldChg chg="del">
        <pc:chgData name="Toby Donaldson" userId="2e6e5431-bb17-4c41-9985-d39c50d83c73" providerId="ADAL" clId="{92D8EBF5-1C0F-F947-8901-5648E43EEFDF}" dt="2024-11-24T21:12:45.938" v="477" actId="2696"/>
        <pc:sldMkLst>
          <pc:docMk/>
          <pc:sldMk cId="1243416911" sldId="328"/>
        </pc:sldMkLst>
      </pc:sldChg>
      <pc:sldChg chg="del">
        <pc:chgData name="Toby Donaldson" userId="2e6e5431-bb17-4c41-9985-d39c50d83c73" providerId="ADAL" clId="{92D8EBF5-1C0F-F947-8901-5648E43EEFDF}" dt="2024-11-24T21:12:45.938" v="477" actId="2696"/>
        <pc:sldMkLst>
          <pc:docMk/>
          <pc:sldMk cId="2652533487" sldId="329"/>
        </pc:sldMkLst>
      </pc:sldChg>
      <pc:sldChg chg="del">
        <pc:chgData name="Toby Donaldson" userId="2e6e5431-bb17-4c41-9985-d39c50d83c73" providerId="ADAL" clId="{92D8EBF5-1C0F-F947-8901-5648E43EEFDF}" dt="2024-11-24T21:12:45.938" v="477" actId="2696"/>
        <pc:sldMkLst>
          <pc:docMk/>
          <pc:sldMk cId="958810622" sldId="330"/>
        </pc:sldMkLst>
      </pc:sldChg>
      <pc:sldChg chg="del">
        <pc:chgData name="Toby Donaldson" userId="2e6e5431-bb17-4c41-9985-d39c50d83c73" providerId="ADAL" clId="{92D8EBF5-1C0F-F947-8901-5648E43EEFDF}" dt="2024-11-24T21:12:45.938" v="477" actId="2696"/>
        <pc:sldMkLst>
          <pc:docMk/>
          <pc:sldMk cId="3975405519" sldId="331"/>
        </pc:sldMkLst>
      </pc:sldChg>
      <pc:sldChg chg="del">
        <pc:chgData name="Toby Donaldson" userId="2e6e5431-bb17-4c41-9985-d39c50d83c73" providerId="ADAL" clId="{92D8EBF5-1C0F-F947-8901-5648E43EEFDF}" dt="2024-11-24T21:12:45.938" v="477" actId="2696"/>
        <pc:sldMkLst>
          <pc:docMk/>
          <pc:sldMk cId="265986242" sldId="333"/>
        </pc:sldMkLst>
      </pc:sldChg>
      <pc:sldChg chg="del">
        <pc:chgData name="Toby Donaldson" userId="2e6e5431-bb17-4c41-9985-d39c50d83c73" providerId="ADAL" clId="{92D8EBF5-1C0F-F947-8901-5648E43EEFDF}" dt="2024-11-24T21:12:45.938" v="477" actId="2696"/>
        <pc:sldMkLst>
          <pc:docMk/>
          <pc:sldMk cId="2311564467" sldId="334"/>
        </pc:sldMkLst>
      </pc:sldChg>
      <pc:sldChg chg="del">
        <pc:chgData name="Toby Donaldson" userId="2e6e5431-bb17-4c41-9985-d39c50d83c73" providerId="ADAL" clId="{92D8EBF5-1C0F-F947-8901-5648E43EEFDF}" dt="2024-11-24T21:12:45.938" v="477" actId="2696"/>
        <pc:sldMkLst>
          <pc:docMk/>
          <pc:sldMk cId="3081407938" sldId="335"/>
        </pc:sldMkLst>
      </pc:sldChg>
      <pc:sldChg chg="del">
        <pc:chgData name="Toby Donaldson" userId="2e6e5431-bb17-4c41-9985-d39c50d83c73" providerId="ADAL" clId="{92D8EBF5-1C0F-F947-8901-5648E43EEFDF}" dt="2024-11-24T21:12:45.938" v="477" actId="2696"/>
        <pc:sldMkLst>
          <pc:docMk/>
          <pc:sldMk cId="2163838651" sldId="336"/>
        </pc:sldMkLst>
      </pc:sldChg>
      <pc:sldChg chg="del">
        <pc:chgData name="Toby Donaldson" userId="2e6e5431-bb17-4c41-9985-d39c50d83c73" providerId="ADAL" clId="{92D8EBF5-1C0F-F947-8901-5648E43EEFDF}" dt="2024-11-24T21:12:45.938" v="477" actId="2696"/>
        <pc:sldMkLst>
          <pc:docMk/>
          <pc:sldMk cId="3335722576" sldId="337"/>
        </pc:sldMkLst>
      </pc:sldChg>
      <pc:sldChg chg="del">
        <pc:chgData name="Toby Donaldson" userId="2e6e5431-bb17-4c41-9985-d39c50d83c73" providerId="ADAL" clId="{92D8EBF5-1C0F-F947-8901-5648E43EEFDF}" dt="2024-11-24T21:12:45.938" v="477" actId="2696"/>
        <pc:sldMkLst>
          <pc:docMk/>
          <pc:sldMk cId="1796464016" sldId="338"/>
        </pc:sldMkLst>
      </pc:sldChg>
      <pc:sldChg chg="del">
        <pc:chgData name="Toby Donaldson" userId="2e6e5431-bb17-4c41-9985-d39c50d83c73" providerId="ADAL" clId="{92D8EBF5-1C0F-F947-8901-5648E43EEFDF}" dt="2024-11-24T21:12:45.938" v="477" actId="2696"/>
        <pc:sldMkLst>
          <pc:docMk/>
          <pc:sldMk cId="2334068134" sldId="339"/>
        </pc:sldMkLst>
      </pc:sldChg>
      <pc:sldChg chg="del">
        <pc:chgData name="Toby Donaldson" userId="2e6e5431-bb17-4c41-9985-d39c50d83c73" providerId="ADAL" clId="{92D8EBF5-1C0F-F947-8901-5648E43EEFDF}" dt="2024-11-24T21:12:45.938" v="477" actId="2696"/>
        <pc:sldMkLst>
          <pc:docMk/>
          <pc:sldMk cId="304985727" sldId="340"/>
        </pc:sldMkLst>
      </pc:sldChg>
    </pc:docChg>
  </pc:docChgLst>
  <pc:docChgLst>
    <pc:chgData name="Toby Donaldson" userId="2e6e5431-bb17-4c41-9985-d39c50d83c73" providerId="ADAL" clId="{6C077110-FA2B-4C7C-BAA6-9A562B2E0840}"/>
    <pc:docChg chg="undo custSel addSld delSld modSld sldOrd modSection">
      <pc:chgData name="Toby Donaldson" userId="2e6e5431-bb17-4c41-9985-d39c50d83c73" providerId="ADAL" clId="{6C077110-FA2B-4C7C-BAA6-9A562B2E0840}" dt="2024-12-02T23:07:45.285" v="1508"/>
      <pc:docMkLst>
        <pc:docMk/>
      </pc:docMkLst>
      <pc:sldChg chg="modSp mod">
        <pc:chgData name="Toby Donaldson" userId="2e6e5431-bb17-4c41-9985-d39c50d83c73" providerId="ADAL" clId="{6C077110-FA2B-4C7C-BAA6-9A562B2E0840}" dt="2024-11-27T21:59:57.483" v="1" actId="20577"/>
        <pc:sldMkLst>
          <pc:docMk/>
          <pc:sldMk cId="2532483914" sldId="298"/>
        </pc:sldMkLst>
        <pc:spChg chg="mod">
          <ac:chgData name="Toby Donaldson" userId="2e6e5431-bb17-4c41-9985-d39c50d83c73" providerId="ADAL" clId="{6C077110-FA2B-4C7C-BAA6-9A562B2E0840}" dt="2024-11-27T21:59:57.483" v="1" actId="20577"/>
          <ac:spMkLst>
            <pc:docMk/>
            <pc:sldMk cId="2532483914" sldId="298"/>
            <ac:spMk id="2" creationId="{DCB9813B-8C4A-F9A6-7260-0E6DFBC1F6B7}"/>
          </ac:spMkLst>
        </pc:spChg>
      </pc:sldChg>
      <pc:sldChg chg="addSp delSp modSp mod">
        <pc:chgData name="Toby Donaldson" userId="2e6e5431-bb17-4c41-9985-d39c50d83c73" providerId="ADAL" clId="{6C077110-FA2B-4C7C-BAA6-9A562B2E0840}" dt="2024-11-27T23:02:36.923" v="403"/>
        <pc:sldMkLst>
          <pc:docMk/>
          <pc:sldMk cId="3948593599" sldId="303"/>
        </pc:sldMkLst>
        <pc:spChg chg="add mod">
          <ac:chgData name="Toby Donaldson" userId="2e6e5431-bb17-4c41-9985-d39c50d83c73" providerId="ADAL" clId="{6C077110-FA2B-4C7C-BAA6-9A562B2E0840}" dt="2024-11-27T22:04:42.119" v="32"/>
          <ac:spMkLst>
            <pc:docMk/>
            <pc:sldMk cId="3948593599" sldId="303"/>
            <ac:spMk id="2" creationId="{5A0039DB-6F5C-0BFE-97BD-1C6EBBB6FFE1}"/>
          </ac:spMkLst>
        </pc:spChg>
        <pc:spChg chg="del mod">
          <ac:chgData name="Toby Donaldson" userId="2e6e5431-bb17-4c41-9985-d39c50d83c73" providerId="ADAL" clId="{6C077110-FA2B-4C7C-BAA6-9A562B2E0840}" dt="2024-11-27T22:04:33.632" v="31" actId="21"/>
          <ac:spMkLst>
            <pc:docMk/>
            <pc:sldMk cId="3948593599" sldId="303"/>
            <ac:spMk id="18" creationId="{E48485F8-61C4-C683-383F-05FE88F06724}"/>
          </ac:spMkLst>
        </pc:spChg>
        <pc:inkChg chg="add">
          <ac:chgData name="Toby Donaldson" userId="2e6e5431-bb17-4c41-9985-d39c50d83c73" providerId="ADAL" clId="{6C077110-FA2B-4C7C-BAA6-9A562B2E0840}" dt="2024-11-27T23:02:36.923" v="403"/>
          <ac:inkMkLst>
            <pc:docMk/>
            <pc:sldMk cId="3948593599" sldId="303"/>
            <ac:inkMk id="5" creationId="{6CA9E8B3-7296-FE71-FCB5-D80C7ACBE199}"/>
          </ac:inkMkLst>
        </pc:inkChg>
      </pc:sldChg>
      <pc:sldChg chg="modSp mod">
        <pc:chgData name="Toby Donaldson" userId="2e6e5431-bb17-4c41-9985-d39c50d83c73" providerId="ADAL" clId="{6C077110-FA2B-4C7C-BAA6-9A562B2E0840}" dt="2024-11-27T22:04:15.496" v="29" actId="20577"/>
        <pc:sldMkLst>
          <pc:docMk/>
          <pc:sldMk cId="2309634675" sldId="304"/>
        </pc:sldMkLst>
        <pc:spChg chg="mod">
          <ac:chgData name="Toby Donaldson" userId="2e6e5431-bb17-4c41-9985-d39c50d83c73" providerId="ADAL" clId="{6C077110-FA2B-4C7C-BAA6-9A562B2E0840}" dt="2024-11-27T22:04:15.496" v="29" actId="20577"/>
          <ac:spMkLst>
            <pc:docMk/>
            <pc:sldMk cId="2309634675" sldId="304"/>
            <ac:spMk id="18" creationId="{82F64FD4-F779-BD64-860D-CD144F013002}"/>
          </ac:spMkLst>
        </pc:spChg>
      </pc:sldChg>
      <pc:sldChg chg="addSp delSp mod">
        <pc:chgData name="Toby Donaldson" userId="2e6e5431-bb17-4c41-9985-d39c50d83c73" providerId="ADAL" clId="{6C077110-FA2B-4C7C-BAA6-9A562B2E0840}" dt="2024-11-27T23:02:36.923" v="403"/>
        <pc:sldMkLst>
          <pc:docMk/>
          <pc:sldMk cId="2806751173" sldId="305"/>
        </pc:sldMkLst>
        <pc:spChg chg="del">
          <ac:chgData name="Toby Donaldson" userId="2e6e5431-bb17-4c41-9985-d39c50d83c73" providerId="ADAL" clId="{6C077110-FA2B-4C7C-BAA6-9A562B2E0840}" dt="2024-11-27T22:07:27.307" v="34" actId="21"/>
          <ac:spMkLst>
            <pc:docMk/>
            <pc:sldMk cId="2806751173" sldId="305"/>
            <ac:spMk id="7" creationId="{BB5A1172-65DA-5999-CBAC-7E38A3DCECA7}"/>
          </ac:spMkLst>
        </pc:spChg>
        <pc:spChg chg="del">
          <ac:chgData name="Toby Donaldson" userId="2e6e5431-bb17-4c41-9985-d39c50d83c73" providerId="ADAL" clId="{6C077110-FA2B-4C7C-BAA6-9A562B2E0840}" dt="2024-11-27T22:07:27.307" v="34" actId="21"/>
          <ac:spMkLst>
            <pc:docMk/>
            <pc:sldMk cId="2806751173" sldId="305"/>
            <ac:spMk id="8" creationId="{10B61BC8-5C1B-DB99-BC27-FF05EFCB16C4}"/>
          </ac:spMkLst>
        </pc:spChg>
        <pc:spChg chg="del">
          <ac:chgData name="Toby Donaldson" userId="2e6e5431-bb17-4c41-9985-d39c50d83c73" providerId="ADAL" clId="{6C077110-FA2B-4C7C-BAA6-9A562B2E0840}" dt="2024-11-27T22:07:33.794" v="35" actId="21"/>
          <ac:spMkLst>
            <pc:docMk/>
            <pc:sldMk cId="2806751173" sldId="305"/>
            <ac:spMk id="9" creationId="{DE18865A-79DC-5ABE-7264-1796700FD336}"/>
          </ac:spMkLst>
        </pc:spChg>
        <pc:spChg chg="del">
          <ac:chgData name="Toby Donaldson" userId="2e6e5431-bb17-4c41-9985-d39c50d83c73" providerId="ADAL" clId="{6C077110-FA2B-4C7C-BAA6-9A562B2E0840}" dt="2024-11-27T22:07:33.794" v="35" actId="21"/>
          <ac:spMkLst>
            <pc:docMk/>
            <pc:sldMk cId="2806751173" sldId="305"/>
            <ac:spMk id="10" creationId="{F2779442-FEDA-875A-4A7F-71BFFAB3DF75}"/>
          </ac:spMkLst>
        </pc:spChg>
        <pc:spChg chg="del">
          <ac:chgData name="Toby Donaldson" userId="2e6e5431-bb17-4c41-9985-d39c50d83c73" providerId="ADAL" clId="{6C077110-FA2B-4C7C-BAA6-9A562B2E0840}" dt="2024-11-27T22:07:33.794" v="35" actId="21"/>
          <ac:spMkLst>
            <pc:docMk/>
            <pc:sldMk cId="2806751173" sldId="305"/>
            <ac:spMk id="11" creationId="{7F6CA48E-C815-A826-968B-73E4D581CEEE}"/>
          </ac:spMkLst>
        </pc:spChg>
        <pc:spChg chg="del">
          <ac:chgData name="Toby Donaldson" userId="2e6e5431-bb17-4c41-9985-d39c50d83c73" providerId="ADAL" clId="{6C077110-FA2B-4C7C-BAA6-9A562B2E0840}" dt="2024-11-27T22:07:33.794" v="35" actId="21"/>
          <ac:spMkLst>
            <pc:docMk/>
            <pc:sldMk cId="2806751173" sldId="305"/>
            <ac:spMk id="14" creationId="{4688929A-6A60-2E59-EB7C-493CB08792FC}"/>
          </ac:spMkLst>
        </pc:spChg>
        <pc:spChg chg="del">
          <ac:chgData name="Toby Donaldson" userId="2e6e5431-bb17-4c41-9985-d39c50d83c73" providerId="ADAL" clId="{6C077110-FA2B-4C7C-BAA6-9A562B2E0840}" dt="2024-11-27T22:07:33.794" v="35" actId="21"/>
          <ac:spMkLst>
            <pc:docMk/>
            <pc:sldMk cId="2806751173" sldId="305"/>
            <ac:spMk id="17" creationId="{839D2A46-183E-F7A7-DE4D-A4B17F025148}"/>
          </ac:spMkLst>
        </pc:spChg>
        <pc:spChg chg="del">
          <ac:chgData name="Toby Donaldson" userId="2e6e5431-bb17-4c41-9985-d39c50d83c73" providerId="ADAL" clId="{6C077110-FA2B-4C7C-BAA6-9A562B2E0840}" dt="2024-11-27T22:07:33.794" v="35" actId="21"/>
          <ac:spMkLst>
            <pc:docMk/>
            <pc:sldMk cId="2806751173" sldId="305"/>
            <ac:spMk id="21" creationId="{C3CECD1E-C224-E584-B3CA-F91AB3059587}"/>
          </ac:spMkLst>
        </pc:spChg>
        <pc:grpChg chg="del">
          <ac:chgData name="Toby Donaldson" userId="2e6e5431-bb17-4c41-9985-d39c50d83c73" providerId="ADAL" clId="{6C077110-FA2B-4C7C-BAA6-9A562B2E0840}" dt="2024-11-27T22:07:27.307" v="34" actId="21"/>
          <ac:grpSpMkLst>
            <pc:docMk/>
            <pc:sldMk cId="2806751173" sldId="305"/>
            <ac:grpSpMk id="20" creationId="{473A74F2-F548-485D-87D3-DBEBD09CDAC9}"/>
          </ac:grpSpMkLst>
        </pc:grpChg>
        <pc:inkChg chg="add">
          <ac:chgData name="Toby Donaldson" userId="2e6e5431-bb17-4c41-9985-d39c50d83c73" providerId="ADAL" clId="{6C077110-FA2B-4C7C-BAA6-9A562B2E0840}" dt="2024-11-27T23:02:36.923" v="403"/>
          <ac:inkMkLst>
            <pc:docMk/>
            <pc:sldMk cId="2806751173" sldId="305"/>
            <ac:inkMk id="2" creationId="{9FCDC86F-DF98-9FB9-3135-516F0D9BFE9A}"/>
          </ac:inkMkLst>
        </pc:inkChg>
      </pc:sldChg>
      <pc:sldChg chg="addSp">
        <pc:chgData name="Toby Donaldson" userId="2e6e5431-bb17-4c41-9985-d39c50d83c73" providerId="ADAL" clId="{6C077110-FA2B-4C7C-BAA6-9A562B2E0840}" dt="2024-11-27T23:02:36.923" v="403"/>
        <pc:sldMkLst>
          <pc:docMk/>
          <pc:sldMk cId="2653855474" sldId="306"/>
        </pc:sldMkLst>
        <pc:inkChg chg="add">
          <ac:chgData name="Toby Donaldson" userId="2e6e5431-bb17-4c41-9985-d39c50d83c73" providerId="ADAL" clId="{6C077110-FA2B-4C7C-BAA6-9A562B2E0840}" dt="2024-11-27T23:02:36.923" v="403"/>
          <ac:inkMkLst>
            <pc:docMk/>
            <pc:sldMk cId="2653855474" sldId="306"/>
            <ac:inkMk id="2" creationId="{37C6F84D-1925-4522-C1E3-83803602AABD}"/>
          </ac:inkMkLst>
        </pc:inkChg>
      </pc:sldChg>
      <pc:sldChg chg="addSp">
        <pc:chgData name="Toby Donaldson" userId="2e6e5431-bb17-4c41-9985-d39c50d83c73" providerId="ADAL" clId="{6C077110-FA2B-4C7C-BAA6-9A562B2E0840}" dt="2024-11-27T23:02:36.923" v="403"/>
        <pc:sldMkLst>
          <pc:docMk/>
          <pc:sldMk cId="2241368446" sldId="307"/>
        </pc:sldMkLst>
        <pc:inkChg chg="add">
          <ac:chgData name="Toby Donaldson" userId="2e6e5431-bb17-4c41-9985-d39c50d83c73" providerId="ADAL" clId="{6C077110-FA2B-4C7C-BAA6-9A562B2E0840}" dt="2024-11-27T23:02:36.923" v="403"/>
          <ac:inkMkLst>
            <pc:docMk/>
            <pc:sldMk cId="2241368446" sldId="307"/>
            <ac:inkMk id="2" creationId="{856D870B-AAF2-54D4-D46D-842B9D8EFC87}"/>
          </ac:inkMkLst>
        </pc:inkChg>
      </pc:sldChg>
      <pc:sldChg chg="addSp modSp mod">
        <pc:chgData name="Toby Donaldson" userId="2e6e5431-bb17-4c41-9985-d39c50d83c73" providerId="ADAL" clId="{6C077110-FA2B-4C7C-BAA6-9A562B2E0840}" dt="2024-11-27T23:02:36.923" v="403"/>
        <pc:sldMkLst>
          <pc:docMk/>
          <pc:sldMk cId="1600532109" sldId="308"/>
        </pc:sldMkLst>
        <pc:spChg chg="mod">
          <ac:chgData name="Toby Donaldson" userId="2e6e5431-bb17-4c41-9985-d39c50d83c73" providerId="ADAL" clId="{6C077110-FA2B-4C7C-BAA6-9A562B2E0840}" dt="2024-11-27T22:10:30.315" v="163" actId="20577"/>
          <ac:spMkLst>
            <pc:docMk/>
            <pc:sldMk cId="1600532109" sldId="308"/>
            <ac:spMk id="16" creationId="{8F76236D-AFAC-9567-1E12-6C4179C80F26}"/>
          </ac:spMkLst>
        </pc:spChg>
        <pc:inkChg chg="add">
          <ac:chgData name="Toby Donaldson" userId="2e6e5431-bb17-4c41-9985-d39c50d83c73" providerId="ADAL" clId="{6C077110-FA2B-4C7C-BAA6-9A562B2E0840}" dt="2024-11-27T23:02:36.923" v="403"/>
          <ac:inkMkLst>
            <pc:docMk/>
            <pc:sldMk cId="1600532109" sldId="308"/>
            <ac:inkMk id="2" creationId="{9ECB7B30-052D-B6C8-47BC-70C3F92EE25D}"/>
          </ac:inkMkLst>
        </pc:inkChg>
      </pc:sldChg>
      <pc:sldChg chg="addSp delSp modSp mod">
        <pc:chgData name="Toby Donaldson" userId="2e6e5431-bb17-4c41-9985-d39c50d83c73" providerId="ADAL" clId="{6C077110-FA2B-4C7C-BAA6-9A562B2E0840}" dt="2024-11-27T22:21:19.925" v="382" actId="21"/>
        <pc:sldMkLst>
          <pc:docMk/>
          <pc:sldMk cId="1442151416" sldId="309"/>
        </pc:sldMkLst>
        <pc:spChg chg="add mod">
          <ac:chgData name="Toby Donaldson" userId="2e6e5431-bb17-4c41-9985-d39c50d83c73" providerId="ADAL" clId="{6C077110-FA2B-4C7C-BAA6-9A562B2E0840}" dt="2024-11-27T22:20:34.560" v="374" actId="1076"/>
          <ac:spMkLst>
            <pc:docMk/>
            <pc:sldMk cId="1442151416" sldId="309"/>
            <ac:spMk id="2" creationId="{D402FF2E-35C5-EECA-82AC-A3DC0E212068}"/>
          </ac:spMkLst>
        </pc:spChg>
        <pc:spChg chg="del">
          <ac:chgData name="Toby Donaldson" userId="2e6e5431-bb17-4c41-9985-d39c50d83c73" providerId="ADAL" clId="{6C077110-FA2B-4C7C-BAA6-9A562B2E0840}" dt="2024-11-27T22:21:19.925" v="382" actId="21"/>
          <ac:spMkLst>
            <pc:docMk/>
            <pc:sldMk cId="1442151416" sldId="309"/>
            <ac:spMk id="3" creationId="{C7D14A27-2535-E400-B8AF-6D2EE6AA85EB}"/>
          </ac:spMkLst>
        </pc:spChg>
        <pc:spChg chg="del">
          <ac:chgData name="Toby Donaldson" userId="2e6e5431-bb17-4c41-9985-d39c50d83c73" providerId="ADAL" clId="{6C077110-FA2B-4C7C-BAA6-9A562B2E0840}" dt="2024-11-27T22:20:05.949" v="369" actId="21"/>
          <ac:spMkLst>
            <pc:docMk/>
            <pc:sldMk cId="1442151416" sldId="309"/>
            <ac:spMk id="5" creationId="{5F554376-A7C3-E1C2-8AB7-6DF15C243D88}"/>
          </ac:spMkLst>
        </pc:spChg>
        <pc:spChg chg="add del mod">
          <ac:chgData name="Toby Donaldson" userId="2e6e5431-bb17-4c41-9985-d39c50d83c73" providerId="ADAL" clId="{6C077110-FA2B-4C7C-BAA6-9A562B2E0840}" dt="2024-11-27T22:21:19.925" v="382" actId="21"/>
          <ac:spMkLst>
            <pc:docMk/>
            <pc:sldMk cId="1442151416" sldId="309"/>
            <ac:spMk id="6" creationId="{C4ECC732-9817-D29F-E2BC-18E9A63FB508}"/>
          </ac:spMkLst>
        </pc:spChg>
        <pc:spChg chg="del">
          <ac:chgData name="Toby Donaldson" userId="2e6e5431-bb17-4c41-9985-d39c50d83c73" providerId="ADAL" clId="{6C077110-FA2B-4C7C-BAA6-9A562B2E0840}" dt="2024-11-27T22:19:55.506" v="366" actId="21"/>
          <ac:spMkLst>
            <pc:docMk/>
            <pc:sldMk cId="1442151416" sldId="309"/>
            <ac:spMk id="7" creationId="{2928A382-24DC-0252-8E3F-CB6AAC46F52A}"/>
          </ac:spMkLst>
        </pc:spChg>
        <pc:spChg chg="del">
          <ac:chgData name="Toby Donaldson" userId="2e6e5431-bb17-4c41-9985-d39c50d83c73" providerId="ADAL" clId="{6C077110-FA2B-4C7C-BAA6-9A562B2E0840}" dt="2024-11-27T22:20:11.817" v="370" actId="21"/>
          <ac:spMkLst>
            <pc:docMk/>
            <pc:sldMk cId="1442151416" sldId="309"/>
            <ac:spMk id="8" creationId="{DFB5444D-430B-4859-974F-5B11B6C632EF}"/>
          </ac:spMkLst>
        </pc:spChg>
        <pc:spChg chg="del">
          <ac:chgData name="Toby Donaldson" userId="2e6e5431-bb17-4c41-9985-d39c50d83c73" providerId="ADAL" clId="{6C077110-FA2B-4C7C-BAA6-9A562B2E0840}" dt="2024-11-27T22:19:55.506" v="366" actId="21"/>
          <ac:spMkLst>
            <pc:docMk/>
            <pc:sldMk cId="1442151416" sldId="309"/>
            <ac:spMk id="9" creationId="{5032524A-D7A7-DE03-3303-EDF4BB6862B1}"/>
          </ac:spMkLst>
        </pc:spChg>
        <pc:spChg chg="del">
          <ac:chgData name="Toby Donaldson" userId="2e6e5431-bb17-4c41-9985-d39c50d83c73" providerId="ADAL" clId="{6C077110-FA2B-4C7C-BAA6-9A562B2E0840}" dt="2024-11-27T22:19:55.506" v="366" actId="21"/>
          <ac:spMkLst>
            <pc:docMk/>
            <pc:sldMk cId="1442151416" sldId="309"/>
            <ac:spMk id="10" creationId="{1898D2C7-8F02-3FB5-0B5C-9FE0407B62CB}"/>
          </ac:spMkLst>
        </pc:spChg>
        <pc:spChg chg="mod">
          <ac:chgData name="Toby Donaldson" userId="2e6e5431-bb17-4c41-9985-d39c50d83c73" providerId="ADAL" clId="{6C077110-FA2B-4C7C-BAA6-9A562B2E0840}" dt="2024-11-27T22:19:59.063" v="368" actId="1076"/>
          <ac:spMkLst>
            <pc:docMk/>
            <pc:sldMk cId="1442151416" sldId="309"/>
            <ac:spMk id="15" creationId="{6A55F5FC-BEF3-A608-198E-9C9F547D32A4}"/>
          </ac:spMkLst>
        </pc:spChg>
      </pc:sldChg>
      <pc:sldChg chg="addSp">
        <pc:chgData name="Toby Donaldson" userId="2e6e5431-bb17-4c41-9985-d39c50d83c73" providerId="ADAL" clId="{6C077110-FA2B-4C7C-BAA6-9A562B2E0840}" dt="2024-11-27T23:02:36.923" v="403"/>
        <pc:sldMkLst>
          <pc:docMk/>
          <pc:sldMk cId="1731415344" sldId="310"/>
        </pc:sldMkLst>
        <pc:inkChg chg="add">
          <ac:chgData name="Toby Donaldson" userId="2e6e5431-bb17-4c41-9985-d39c50d83c73" providerId="ADAL" clId="{6C077110-FA2B-4C7C-BAA6-9A562B2E0840}" dt="2024-11-27T23:02:36.923" v="403"/>
          <ac:inkMkLst>
            <pc:docMk/>
            <pc:sldMk cId="1731415344" sldId="310"/>
            <ac:inkMk id="2" creationId="{2DFBE83E-306A-D606-AC80-DB0D544BA78C}"/>
          </ac:inkMkLst>
        </pc:inkChg>
      </pc:sldChg>
      <pc:sldChg chg="addSp">
        <pc:chgData name="Toby Donaldson" userId="2e6e5431-bb17-4c41-9985-d39c50d83c73" providerId="ADAL" clId="{6C077110-FA2B-4C7C-BAA6-9A562B2E0840}" dt="2024-11-27T23:02:36.923" v="403"/>
        <pc:sldMkLst>
          <pc:docMk/>
          <pc:sldMk cId="1496198141" sldId="311"/>
        </pc:sldMkLst>
        <pc:inkChg chg="add">
          <ac:chgData name="Toby Donaldson" userId="2e6e5431-bb17-4c41-9985-d39c50d83c73" providerId="ADAL" clId="{6C077110-FA2B-4C7C-BAA6-9A562B2E0840}" dt="2024-11-27T23:02:36.923" v="403"/>
          <ac:inkMkLst>
            <pc:docMk/>
            <pc:sldMk cId="1496198141" sldId="311"/>
            <ac:inkMk id="2" creationId="{5D76DA79-E88D-D0E1-4B7D-13834131FF0B}"/>
          </ac:inkMkLst>
        </pc:inkChg>
      </pc:sldChg>
      <pc:sldChg chg="addSp delSp mod">
        <pc:chgData name="Toby Donaldson" userId="2e6e5431-bb17-4c41-9985-d39c50d83c73" providerId="ADAL" clId="{6C077110-FA2B-4C7C-BAA6-9A562B2E0840}" dt="2024-12-02T23:07:45.285" v="1508"/>
        <pc:sldMkLst>
          <pc:docMk/>
          <pc:sldMk cId="660701940" sldId="312"/>
        </pc:sldMkLst>
        <pc:inkChg chg="add del">
          <ac:chgData name="Toby Donaldson" userId="2e6e5431-bb17-4c41-9985-d39c50d83c73" providerId="ADAL" clId="{6C077110-FA2B-4C7C-BAA6-9A562B2E0840}" dt="2024-12-02T21:42:49.603" v="1507" actId="21"/>
          <ac:inkMkLst>
            <pc:docMk/>
            <pc:sldMk cId="660701940" sldId="312"/>
            <ac:inkMk id="8" creationId="{71C67C08-E72C-986E-BD3C-4B315F56F0B0}"/>
          </ac:inkMkLst>
        </pc:inkChg>
        <pc:inkChg chg="add">
          <ac:chgData name="Toby Donaldson" userId="2e6e5431-bb17-4c41-9985-d39c50d83c73" providerId="ADAL" clId="{6C077110-FA2B-4C7C-BAA6-9A562B2E0840}" dt="2024-12-02T23:07:45.285" v="1508"/>
          <ac:inkMkLst>
            <pc:docMk/>
            <pc:sldMk cId="660701940" sldId="312"/>
            <ac:inkMk id="9" creationId="{E2391C7B-BB64-62DE-DFE1-CC6CE211507B}"/>
          </ac:inkMkLst>
        </pc:inkChg>
      </pc:sldChg>
      <pc:sldChg chg="addSp delSp modSp mod">
        <pc:chgData name="Toby Donaldson" userId="2e6e5431-bb17-4c41-9985-d39c50d83c73" providerId="ADAL" clId="{6C077110-FA2B-4C7C-BAA6-9A562B2E0840}" dt="2024-12-02T23:07:45.285" v="1508"/>
        <pc:sldMkLst>
          <pc:docMk/>
          <pc:sldMk cId="2656387472" sldId="323"/>
        </pc:sldMkLst>
        <pc:spChg chg="mod">
          <ac:chgData name="Toby Donaldson" userId="2e6e5431-bb17-4c41-9985-d39c50d83c73" providerId="ADAL" clId="{6C077110-FA2B-4C7C-BAA6-9A562B2E0840}" dt="2024-12-02T21:42:08.671" v="1506" actId="113"/>
          <ac:spMkLst>
            <pc:docMk/>
            <pc:sldMk cId="2656387472" sldId="323"/>
            <ac:spMk id="9" creationId="{631199E8-9D7E-C971-A7FC-E4C7BCEA4788}"/>
          </ac:spMkLst>
        </pc:spChg>
        <pc:spChg chg="mod">
          <ac:chgData name="Toby Donaldson" userId="2e6e5431-bb17-4c41-9985-d39c50d83c73" providerId="ADAL" clId="{6C077110-FA2B-4C7C-BAA6-9A562B2E0840}" dt="2024-11-27T22:23:10.826" v="399" actId="20577"/>
          <ac:spMkLst>
            <pc:docMk/>
            <pc:sldMk cId="2656387472" sldId="323"/>
            <ac:spMk id="11" creationId="{92D21BE6-4DE4-FCCF-EF9E-0DEACFB14B18}"/>
          </ac:spMkLst>
        </pc:spChg>
        <pc:inkChg chg="add del">
          <ac:chgData name="Toby Donaldson" userId="2e6e5431-bb17-4c41-9985-d39c50d83c73" providerId="ADAL" clId="{6C077110-FA2B-4C7C-BAA6-9A562B2E0840}" dt="2024-12-02T20:32:28.223" v="1504" actId="21"/>
          <ac:inkMkLst>
            <pc:docMk/>
            <pc:sldMk cId="2656387472" sldId="323"/>
            <ac:inkMk id="2" creationId="{EC89A21A-9707-639E-1529-F55FD6A8AFEA}"/>
          </ac:inkMkLst>
        </pc:inkChg>
        <pc:inkChg chg="add">
          <ac:chgData name="Toby Donaldson" userId="2e6e5431-bb17-4c41-9985-d39c50d83c73" providerId="ADAL" clId="{6C077110-FA2B-4C7C-BAA6-9A562B2E0840}" dt="2024-12-02T23:07:45.285" v="1508"/>
          <ac:inkMkLst>
            <pc:docMk/>
            <pc:sldMk cId="2656387472" sldId="323"/>
            <ac:inkMk id="3" creationId="{14B55C07-F6BB-6256-3C20-3E6588E356D7}"/>
          </ac:inkMkLst>
        </pc:inkChg>
      </pc:sldChg>
      <pc:sldChg chg="addSp delSp mod">
        <pc:chgData name="Toby Donaldson" userId="2e6e5431-bb17-4c41-9985-d39c50d83c73" providerId="ADAL" clId="{6C077110-FA2B-4C7C-BAA6-9A562B2E0840}" dt="2024-12-02T23:07:45.285" v="1508"/>
        <pc:sldMkLst>
          <pc:docMk/>
          <pc:sldMk cId="3264887012" sldId="324"/>
        </pc:sldMkLst>
        <pc:inkChg chg="add del">
          <ac:chgData name="Toby Donaldson" userId="2e6e5431-bb17-4c41-9985-d39c50d83c73" providerId="ADAL" clId="{6C077110-FA2B-4C7C-BAA6-9A562B2E0840}" dt="2024-12-02T20:32:41.531" v="1505" actId="21"/>
          <ac:inkMkLst>
            <pc:docMk/>
            <pc:sldMk cId="3264887012" sldId="324"/>
            <ac:inkMk id="2" creationId="{90C2A94E-1019-AAE5-9BF9-2CA04FE68EEF}"/>
          </ac:inkMkLst>
        </pc:inkChg>
        <pc:inkChg chg="add">
          <ac:chgData name="Toby Donaldson" userId="2e6e5431-bb17-4c41-9985-d39c50d83c73" providerId="ADAL" clId="{6C077110-FA2B-4C7C-BAA6-9A562B2E0840}" dt="2024-12-02T23:07:45.285" v="1508"/>
          <ac:inkMkLst>
            <pc:docMk/>
            <pc:sldMk cId="3264887012" sldId="324"/>
            <ac:inkMk id="8" creationId="{D3C3C02B-616A-1191-E322-E03365285D0E}"/>
          </ac:inkMkLst>
        </pc:inkChg>
      </pc:sldChg>
      <pc:sldChg chg="addSp modSp mod">
        <pc:chgData name="Toby Donaldson" userId="2e6e5431-bb17-4c41-9985-d39c50d83c73" providerId="ADAL" clId="{6C077110-FA2B-4C7C-BAA6-9A562B2E0840}" dt="2024-11-27T22:23:36.157" v="402" actId="1076"/>
        <pc:sldMkLst>
          <pc:docMk/>
          <pc:sldMk cId="464243661" sldId="325"/>
        </pc:sldMkLst>
        <pc:spChg chg="add mod">
          <ac:chgData name="Toby Donaldson" userId="2e6e5431-bb17-4c41-9985-d39c50d83c73" providerId="ADAL" clId="{6C077110-FA2B-4C7C-BAA6-9A562B2E0840}" dt="2024-11-27T22:23:36.157" v="402" actId="1076"/>
          <ac:spMkLst>
            <pc:docMk/>
            <pc:sldMk cId="464243661" sldId="325"/>
            <ac:spMk id="2" creationId="{26165C5F-548B-21F6-4113-E9B759747979}"/>
          </ac:spMkLst>
        </pc:spChg>
      </pc:sldChg>
      <pc:sldChg chg="addSp delSp modSp mod">
        <pc:chgData name="Toby Donaldson" userId="2e6e5431-bb17-4c41-9985-d39c50d83c73" providerId="ADAL" clId="{6C077110-FA2B-4C7C-BAA6-9A562B2E0840}" dt="2024-12-02T20:29:46.485" v="1492" actId="21"/>
        <pc:sldMkLst>
          <pc:docMk/>
          <pc:sldMk cId="631126031" sldId="326"/>
        </pc:sldMkLst>
        <pc:spChg chg="mod">
          <ac:chgData name="Toby Donaldson" userId="2e6e5431-bb17-4c41-9985-d39c50d83c73" providerId="ADAL" clId="{6C077110-FA2B-4C7C-BAA6-9A562B2E0840}" dt="2024-12-02T20:29:38.170" v="1490" actId="20577"/>
          <ac:spMkLst>
            <pc:docMk/>
            <pc:sldMk cId="631126031" sldId="326"/>
            <ac:spMk id="5" creationId="{8CDF567F-AD1E-BDAB-AAA2-9BB6969FB593}"/>
          </ac:spMkLst>
        </pc:spChg>
        <pc:spChg chg="add del mod">
          <ac:chgData name="Toby Donaldson" userId="2e6e5431-bb17-4c41-9985-d39c50d83c73" providerId="ADAL" clId="{6C077110-FA2B-4C7C-BAA6-9A562B2E0840}" dt="2024-12-02T20:29:27.603" v="1488" actId="21"/>
          <ac:spMkLst>
            <pc:docMk/>
            <pc:sldMk cId="631126031" sldId="326"/>
            <ac:spMk id="9" creationId="{B677DCEA-28CC-6CCD-1800-47F1682640F8}"/>
          </ac:spMkLst>
        </pc:spChg>
        <pc:spChg chg="add del mod">
          <ac:chgData name="Toby Donaldson" userId="2e6e5431-bb17-4c41-9985-d39c50d83c73" providerId="ADAL" clId="{6C077110-FA2B-4C7C-BAA6-9A562B2E0840}" dt="2024-12-02T20:29:27.603" v="1488" actId="21"/>
          <ac:spMkLst>
            <pc:docMk/>
            <pc:sldMk cId="631126031" sldId="326"/>
            <ac:spMk id="10" creationId="{F0605BDB-0521-32D9-2E3E-6854D5E676DA}"/>
          </ac:spMkLst>
        </pc:spChg>
        <pc:spChg chg="mod">
          <ac:chgData name="Toby Donaldson" userId="2e6e5431-bb17-4c41-9985-d39c50d83c73" providerId="ADAL" clId="{6C077110-FA2B-4C7C-BAA6-9A562B2E0840}" dt="2024-12-02T20:29:35.589" v="1489" actId="20577"/>
          <ac:spMkLst>
            <pc:docMk/>
            <pc:sldMk cId="631126031" sldId="326"/>
            <ac:spMk id="18" creationId="{9FE55DB4-2DDC-1C18-06FA-0080D03DCE93}"/>
          </ac:spMkLst>
        </pc:spChg>
        <pc:spChg chg="del">
          <ac:chgData name="Toby Donaldson" userId="2e6e5431-bb17-4c41-9985-d39c50d83c73" providerId="ADAL" clId="{6C077110-FA2B-4C7C-BAA6-9A562B2E0840}" dt="2024-12-02T20:29:46.485" v="1492" actId="21"/>
          <ac:spMkLst>
            <pc:docMk/>
            <pc:sldMk cId="631126031" sldId="326"/>
            <ac:spMk id="59" creationId="{FEC0B4B0-DBA6-8DC9-96FB-CB6DBC71C1DD}"/>
          </ac:spMkLst>
        </pc:spChg>
        <pc:grpChg chg="del">
          <ac:chgData name="Toby Donaldson" userId="2e6e5431-bb17-4c41-9985-d39c50d83c73" providerId="ADAL" clId="{6C077110-FA2B-4C7C-BAA6-9A562B2E0840}" dt="2024-12-02T20:29:43.682" v="1491" actId="21"/>
          <ac:grpSpMkLst>
            <pc:docMk/>
            <pc:sldMk cId="631126031" sldId="326"/>
            <ac:grpSpMk id="57" creationId="{1B480C69-9B35-B659-6021-CF895F44FA2C}"/>
          </ac:grpSpMkLst>
        </pc:grpChg>
        <pc:cxnChg chg="add del mod">
          <ac:chgData name="Toby Donaldson" userId="2e6e5431-bb17-4c41-9985-d39c50d83c73" providerId="ADAL" clId="{6C077110-FA2B-4C7C-BAA6-9A562B2E0840}" dt="2024-12-02T20:29:27.603" v="1488" actId="21"/>
          <ac:cxnSpMkLst>
            <pc:docMk/>
            <pc:sldMk cId="631126031" sldId="326"/>
            <ac:cxnSpMk id="33" creationId="{EEC7C984-5FB2-C11C-B9A4-AB29AE2F9A7C}"/>
          </ac:cxnSpMkLst>
        </pc:cxnChg>
        <pc:cxnChg chg="add del mod">
          <ac:chgData name="Toby Donaldson" userId="2e6e5431-bb17-4c41-9985-d39c50d83c73" providerId="ADAL" clId="{6C077110-FA2B-4C7C-BAA6-9A562B2E0840}" dt="2024-12-02T20:29:27.603" v="1488" actId="21"/>
          <ac:cxnSpMkLst>
            <pc:docMk/>
            <pc:sldMk cId="631126031" sldId="326"/>
            <ac:cxnSpMk id="62" creationId="{F8C4937A-DBD4-3950-C7DF-A7225871FA02}"/>
          </ac:cxnSpMkLst>
        </pc:cxnChg>
      </pc:sldChg>
      <pc:sldChg chg="addSp modSp">
        <pc:chgData name="Toby Donaldson" userId="2e6e5431-bb17-4c41-9985-d39c50d83c73" providerId="ADAL" clId="{6C077110-FA2B-4C7C-BAA6-9A562B2E0840}" dt="2024-12-02T20:28:45.792" v="1481"/>
        <pc:sldMkLst>
          <pc:docMk/>
          <pc:sldMk cId="2410213083" sldId="327"/>
        </pc:sldMkLst>
        <pc:spChg chg="add mod">
          <ac:chgData name="Toby Donaldson" userId="2e6e5431-bb17-4c41-9985-d39c50d83c73" providerId="ADAL" clId="{6C077110-FA2B-4C7C-BAA6-9A562B2E0840}" dt="2024-12-02T20:28:45.792" v="1481"/>
          <ac:spMkLst>
            <pc:docMk/>
            <pc:sldMk cId="2410213083" sldId="327"/>
            <ac:spMk id="9" creationId="{A2A97883-46E6-6A7A-AF4C-26F50EE9166B}"/>
          </ac:spMkLst>
        </pc:spChg>
      </pc:sldChg>
      <pc:sldChg chg="addSp modSp">
        <pc:chgData name="Toby Donaldson" userId="2e6e5431-bb17-4c41-9985-d39c50d83c73" providerId="ADAL" clId="{6C077110-FA2B-4C7C-BAA6-9A562B2E0840}" dt="2024-12-02T20:28:47.627" v="1482"/>
        <pc:sldMkLst>
          <pc:docMk/>
          <pc:sldMk cId="3838566643" sldId="328"/>
        </pc:sldMkLst>
        <pc:spChg chg="add mod">
          <ac:chgData name="Toby Donaldson" userId="2e6e5431-bb17-4c41-9985-d39c50d83c73" providerId="ADAL" clId="{6C077110-FA2B-4C7C-BAA6-9A562B2E0840}" dt="2024-12-02T20:28:47.627" v="1482"/>
          <ac:spMkLst>
            <pc:docMk/>
            <pc:sldMk cId="3838566643" sldId="328"/>
            <ac:spMk id="9" creationId="{384FAD03-7EB8-914A-D8B7-3BC5B4F4B099}"/>
          </ac:spMkLst>
        </pc:spChg>
      </pc:sldChg>
      <pc:sldChg chg="addSp modSp">
        <pc:chgData name="Toby Donaldson" userId="2e6e5431-bb17-4c41-9985-d39c50d83c73" providerId="ADAL" clId="{6C077110-FA2B-4C7C-BAA6-9A562B2E0840}" dt="2024-12-02T20:28:50.569" v="1483"/>
        <pc:sldMkLst>
          <pc:docMk/>
          <pc:sldMk cId="3585168581" sldId="329"/>
        </pc:sldMkLst>
        <pc:spChg chg="add mod">
          <ac:chgData name="Toby Donaldson" userId="2e6e5431-bb17-4c41-9985-d39c50d83c73" providerId="ADAL" clId="{6C077110-FA2B-4C7C-BAA6-9A562B2E0840}" dt="2024-12-02T20:28:50.569" v="1483"/>
          <ac:spMkLst>
            <pc:docMk/>
            <pc:sldMk cId="3585168581" sldId="329"/>
            <ac:spMk id="9" creationId="{63713861-632B-0630-C292-A5136E50414E}"/>
          </ac:spMkLst>
        </pc:spChg>
      </pc:sldChg>
      <pc:sldChg chg="addSp modSp">
        <pc:chgData name="Toby Donaldson" userId="2e6e5431-bb17-4c41-9985-d39c50d83c73" providerId="ADAL" clId="{6C077110-FA2B-4C7C-BAA6-9A562B2E0840}" dt="2024-12-02T20:28:52.326" v="1484"/>
        <pc:sldMkLst>
          <pc:docMk/>
          <pc:sldMk cId="957101136" sldId="330"/>
        </pc:sldMkLst>
        <pc:spChg chg="add mod">
          <ac:chgData name="Toby Donaldson" userId="2e6e5431-bb17-4c41-9985-d39c50d83c73" providerId="ADAL" clId="{6C077110-FA2B-4C7C-BAA6-9A562B2E0840}" dt="2024-12-02T20:28:52.326" v="1484"/>
          <ac:spMkLst>
            <pc:docMk/>
            <pc:sldMk cId="957101136" sldId="330"/>
            <ac:spMk id="9" creationId="{1F15ED25-6969-6B59-DC72-78420D5ACA2F}"/>
          </ac:spMkLst>
        </pc:spChg>
      </pc:sldChg>
      <pc:sldChg chg="addSp modSp">
        <pc:chgData name="Toby Donaldson" userId="2e6e5431-bb17-4c41-9985-d39c50d83c73" providerId="ADAL" clId="{6C077110-FA2B-4C7C-BAA6-9A562B2E0840}" dt="2024-12-02T23:07:45.285" v="1508"/>
        <pc:sldMkLst>
          <pc:docMk/>
          <pc:sldMk cId="250689283" sldId="331"/>
        </pc:sldMkLst>
        <pc:spChg chg="add mod">
          <ac:chgData name="Toby Donaldson" userId="2e6e5431-bb17-4c41-9985-d39c50d83c73" providerId="ADAL" clId="{6C077110-FA2B-4C7C-BAA6-9A562B2E0840}" dt="2024-12-02T20:28:58.158" v="1486"/>
          <ac:spMkLst>
            <pc:docMk/>
            <pc:sldMk cId="250689283" sldId="331"/>
            <ac:spMk id="10" creationId="{F5C92914-5A34-30B0-61A0-ABD93ADE9C15}"/>
          </ac:spMkLst>
        </pc:spChg>
        <pc:inkChg chg="add">
          <ac:chgData name="Toby Donaldson" userId="2e6e5431-bb17-4c41-9985-d39c50d83c73" providerId="ADAL" clId="{6C077110-FA2B-4C7C-BAA6-9A562B2E0840}" dt="2024-12-02T23:07:45.285" v="1508"/>
          <ac:inkMkLst>
            <pc:docMk/>
            <pc:sldMk cId="250689283" sldId="331"/>
            <ac:inkMk id="58" creationId="{2F33B500-B027-5495-57BD-47719C0AC7F8}"/>
          </ac:inkMkLst>
        </pc:inkChg>
      </pc:sldChg>
      <pc:sldChg chg="addSp modSp">
        <pc:chgData name="Toby Donaldson" userId="2e6e5431-bb17-4c41-9985-d39c50d83c73" providerId="ADAL" clId="{6C077110-FA2B-4C7C-BAA6-9A562B2E0840}" dt="2024-12-02T20:28:56.201" v="1485"/>
        <pc:sldMkLst>
          <pc:docMk/>
          <pc:sldMk cId="818717466" sldId="332"/>
        </pc:sldMkLst>
        <pc:spChg chg="add mod">
          <ac:chgData name="Toby Donaldson" userId="2e6e5431-bb17-4c41-9985-d39c50d83c73" providerId="ADAL" clId="{6C077110-FA2B-4C7C-BAA6-9A562B2E0840}" dt="2024-12-02T20:28:56.201" v="1485"/>
          <ac:spMkLst>
            <pc:docMk/>
            <pc:sldMk cId="818717466" sldId="332"/>
            <ac:spMk id="9" creationId="{B3BA555B-9288-9C6F-03BA-E402E576E935}"/>
          </ac:spMkLst>
        </pc:spChg>
      </pc:sldChg>
      <pc:sldChg chg="addSp">
        <pc:chgData name="Toby Donaldson" userId="2e6e5431-bb17-4c41-9985-d39c50d83c73" providerId="ADAL" clId="{6C077110-FA2B-4C7C-BAA6-9A562B2E0840}" dt="2024-12-02T23:07:45.285" v="1508"/>
        <pc:sldMkLst>
          <pc:docMk/>
          <pc:sldMk cId="1981037374" sldId="333"/>
        </pc:sldMkLst>
        <pc:inkChg chg="add">
          <ac:chgData name="Toby Donaldson" userId="2e6e5431-bb17-4c41-9985-d39c50d83c73" providerId="ADAL" clId="{6C077110-FA2B-4C7C-BAA6-9A562B2E0840}" dt="2024-12-02T23:07:45.285" v="1508"/>
          <ac:inkMkLst>
            <pc:docMk/>
            <pc:sldMk cId="1981037374" sldId="333"/>
            <ac:inkMk id="2" creationId="{BB655097-C32B-B6FB-F2C9-F0D5F496F54F}"/>
          </ac:inkMkLst>
        </pc:inkChg>
      </pc:sldChg>
      <pc:sldChg chg="addSp">
        <pc:chgData name="Toby Donaldson" userId="2e6e5431-bb17-4c41-9985-d39c50d83c73" providerId="ADAL" clId="{6C077110-FA2B-4C7C-BAA6-9A562B2E0840}" dt="2024-12-02T23:07:45.285" v="1508"/>
        <pc:sldMkLst>
          <pc:docMk/>
          <pc:sldMk cId="1991607100" sldId="335"/>
        </pc:sldMkLst>
        <pc:inkChg chg="add">
          <ac:chgData name="Toby Donaldson" userId="2e6e5431-bb17-4c41-9985-d39c50d83c73" providerId="ADAL" clId="{6C077110-FA2B-4C7C-BAA6-9A562B2E0840}" dt="2024-12-02T23:07:45.285" v="1508"/>
          <ac:inkMkLst>
            <pc:docMk/>
            <pc:sldMk cId="1991607100" sldId="335"/>
            <ac:inkMk id="11" creationId="{33AA4A97-A831-79CC-23C9-D0CD91C16A20}"/>
          </ac:inkMkLst>
        </pc:inkChg>
      </pc:sldChg>
      <pc:sldChg chg="addSp">
        <pc:chgData name="Toby Donaldson" userId="2e6e5431-bb17-4c41-9985-d39c50d83c73" providerId="ADAL" clId="{6C077110-FA2B-4C7C-BAA6-9A562B2E0840}" dt="2024-12-02T23:07:45.285" v="1508"/>
        <pc:sldMkLst>
          <pc:docMk/>
          <pc:sldMk cId="4257877425" sldId="336"/>
        </pc:sldMkLst>
        <pc:inkChg chg="add">
          <ac:chgData name="Toby Donaldson" userId="2e6e5431-bb17-4c41-9985-d39c50d83c73" providerId="ADAL" clId="{6C077110-FA2B-4C7C-BAA6-9A562B2E0840}" dt="2024-12-02T23:07:45.285" v="1508"/>
          <ac:inkMkLst>
            <pc:docMk/>
            <pc:sldMk cId="4257877425" sldId="336"/>
            <ac:inkMk id="3" creationId="{E320B66A-420B-6D69-4E37-A992AA1FBB56}"/>
          </ac:inkMkLst>
        </pc:inkChg>
      </pc:sldChg>
      <pc:sldChg chg="addSp modSp mod">
        <pc:chgData name="Toby Donaldson" userId="2e6e5431-bb17-4c41-9985-d39c50d83c73" providerId="ADAL" clId="{6C077110-FA2B-4C7C-BAA6-9A562B2E0840}" dt="2024-12-02T23:07:45.285" v="1508"/>
        <pc:sldMkLst>
          <pc:docMk/>
          <pc:sldMk cId="3965454522" sldId="340"/>
        </pc:sldMkLst>
        <pc:spChg chg="mod">
          <ac:chgData name="Toby Donaldson" userId="2e6e5431-bb17-4c41-9985-d39c50d83c73" providerId="ADAL" clId="{6C077110-FA2B-4C7C-BAA6-9A562B2E0840}" dt="2024-12-02T19:58:52.207" v="411" actId="20577"/>
          <ac:spMkLst>
            <pc:docMk/>
            <pc:sldMk cId="3965454522" sldId="340"/>
            <ac:spMk id="7" creationId="{B3AE3069-D4AA-7D7D-2596-A5F4F067B4A4}"/>
          </ac:spMkLst>
        </pc:spChg>
        <pc:inkChg chg="add">
          <ac:chgData name="Toby Donaldson" userId="2e6e5431-bb17-4c41-9985-d39c50d83c73" providerId="ADAL" clId="{6C077110-FA2B-4C7C-BAA6-9A562B2E0840}" dt="2024-12-02T23:07:45.285" v="1508"/>
          <ac:inkMkLst>
            <pc:docMk/>
            <pc:sldMk cId="3965454522" sldId="340"/>
            <ac:inkMk id="2" creationId="{D889BF44-26B5-EEDE-A0FA-97BFA1328857}"/>
          </ac:inkMkLst>
        </pc:inkChg>
      </pc:sldChg>
      <pc:sldChg chg="addSp">
        <pc:chgData name="Toby Donaldson" userId="2e6e5431-bb17-4c41-9985-d39c50d83c73" providerId="ADAL" clId="{6C077110-FA2B-4C7C-BAA6-9A562B2E0840}" dt="2024-12-02T23:07:45.285" v="1508"/>
        <pc:sldMkLst>
          <pc:docMk/>
          <pc:sldMk cId="568511628" sldId="341"/>
        </pc:sldMkLst>
        <pc:inkChg chg="add">
          <ac:chgData name="Toby Donaldson" userId="2e6e5431-bb17-4c41-9985-d39c50d83c73" providerId="ADAL" clId="{6C077110-FA2B-4C7C-BAA6-9A562B2E0840}" dt="2024-12-02T23:07:45.285" v="1508"/>
          <ac:inkMkLst>
            <pc:docMk/>
            <pc:sldMk cId="568511628" sldId="341"/>
            <ac:inkMk id="2" creationId="{A150FA6F-81EC-A203-0774-AA6240A45578}"/>
          </ac:inkMkLst>
        </pc:inkChg>
      </pc:sldChg>
      <pc:sldChg chg="addSp modSp mod">
        <pc:chgData name="Toby Donaldson" userId="2e6e5431-bb17-4c41-9985-d39c50d83c73" providerId="ADAL" clId="{6C077110-FA2B-4C7C-BAA6-9A562B2E0840}" dt="2024-12-02T23:07:45.285" v="1508"/>
        <pc:sldMkLst>
          <pc:docMk/>
          <pc:sldMk cId="1718334940" sldId="343"/>
        </pc:sldMkLst>
        <pc:spChg chg="mod">
          <ac:chgData name="Toby Donaldson" userId="2e6e5431-bb17-4c41-9985-d39c50d83c73" providerId="ADAL" clId="{6C077110-FA2B-4C7C-BAA6-9A562B2E0840}" dt="2024-12-02T19:58:59.620" v="419" actId="20577"/>
          <ac:spMkLst>
            <pc:docMk/>
            <pc:sldMk cId="1718334940" sldId="343"/>
            <ac:spMk id="7" creationId="{A80B966D-3A0A-9047-6E8D-FD755CBDDE25}"/>
          </ac:spMkLst>
        </pc:spChg>
        <pc:inkChg chg="add">
          <ac:chgData name="Toby Donaldson" userId="2e6e5431-bb17-4c41-9985-d39c50d83c73" providerId="ADAL" clId="{6C077110-FA2B-4C7C-BAA6-9A562B2E0840}" dt="2024-12-02T23:07:45.285" v="1508"/>
          <ac:inkMkLst>
            <pc:docMk/>
            <pc:sldMk cId="1718334940" sldId="343"/>
            <ac:inkMk id="2" creationId="{BB4421E1-076A-7366-AA9E-180AC63732B1}"/>
          </ac:inkMkLst>
        </pc:inkChg>
      </pc:sldChg>
      <pc:sldChg chg="modSp">
        <pc:chgData name="Toby Donaldson" userId="2e6e5431-bb17-4c41-9985-d39c50d83c73" providerId="ADAL" clId="{6C077110-FA2B-4C7C-BAA6-9A562B2E0840}" dt="2024-12-02T20:00:58.133" v="420" actId="113"/>
        <pc:sldMkLst>
          <pc:docMk/>
          <pc:sldMk cId="1161052444" sldId="344"/>
        </pc:sldMkLst>
        <pc:spChg chg="mod">
          <ac:chgData name="Toby Donaldson" userId="2e6e5431-bb17-4c41-9985-d39c50d83c73" providerId="ADAL" clId="{6C077110-FA2B-4C7C-BAA6-9A562B2E0840}" dt="2024-12-02T20:00:58.133" v="420" actId="113"/>
          <ac:spMkLst>
            <pc:docMk/>
            <pc:sldMk cId="1161052444" sldId="344"/>
            <ac:spMk id="2" creationId="{402D5E1B-FF3F-D768-13CB-9F6DF2FA9112}"/>
          </ac:spMkLst>
        </pc:spChg>
      </pc:sldChg>
      <pc:sldChg chg="addSp modSp add mod">
        <pc:chgData name="Toby Donaldson" userId="2e6e5431-bb17-4c41-9985-d39c50d83c73" providerId="ADAL" clId="{6C077110-FA2B-4C7C-BAA6-9A562B2E0840}" dt="2024-11-27T23:02:36.923" v="403"/>
        <pc:sldMkLst>
          <pc:docMk/>
          <pc:sldMk cId="1849764604" sldId="347"/>
        </pc:sldMkLst>
        <pc:spChg chg="mod">
          <ac:chgData name="Toby Donaldson" userId="2e6e5431-bb17-4c41-9985-d39c50d83c73" providerId="ADAL" clId="{6C077110-FA2B-4C7C-BAA6-9A562B2E0840}" dt="2024-11-27T22:08:40.141" v="36" actId="1076"/>
          <ac:spMkLst>
            <pc:docMk/>
            <pc:sldMk cId="1849764604" sldId="347"/>
            <ac:spMk id="8" creationId="{36F01216-FE88-3053-1A25-6B6D542B21F7}"/>
          </ac:spMkLst>
        </pc:spChg>
        <pc:spChg chg="mod">
          <ac:chgData name="Toby Donaldson" userId="2e6e5431-bb17-4c41-9985-d39c50d83c73" providerId="ADAL" clId="{6C077110-FA2B-4C7C-BAA6-9A562B2E0840}" dt="2024-11-27T22:08:40.141" v="36" actId="1076"/>
          <ac:spMkLst>
            <pc:docMk/>
            <pc:sldMk cId="1849764604" sldId="347"/>
            <ac:spMk id="9" creationId="{8C7E9134-5275-E8B4-563D-FECA76D68974}"/>
          </ac:spMkLst>
        </pc:spChg>
        <pc:spChg chg="mod">
          <ac:chgData name="Toby Donaldson" userId="2e6e5431-bb17-4c41-9985-d39c50d83c73" providerId="ADAL" clId="{6C077110-FA2B-4C7C-BAA6-9A562B2E0840}" dt="2024-11-27T22:08:40.141" v="36" actId="1076"/>
          <ac:spMkLst>
            <pc:docMk/>
            <pc:sldMk cId="1849764604" sldId="347"/>
            <ac:spMk id="10" creationId="{DF7195A3-557A-BCCF-68D8-F0339B91F184}"/>
          </ac:spMkLst>
        </pc:spChg>
        <pc:spChg chg="mod">
          <ac:chgData name="Toby Donaldson" userId="2e6e5431-bb17-4c41-9985-d39c50d83c73" providerId="ADAL" clId="{6C077110-FA2B-4C7C-BAA6-9A562B2E0840}" dt="2024-11-27T22:08:40.141" v="36" actId="1076"/>
          <ac:spMkLst>
            <pc:docMk/>
            <pc:sldMk cId="1849764604" sldId="347"/>
            <ac:spMk id="11" creationId="{24153CE6-632D-1602-5685-9C176E359FA6}"/>
          </ac:spMkLst>
        </pc:spChg>
        <pc:spChg chg="mod">
          <ac:chgData name="Toby Donaldson" userId="2e6e5431-bb17-4c41-9985-d39c50d83c73" providerId="ADAL" clId="{6C077110-FA2B-4C7C-BAA6-9A562B2E0840}" dt="2024-11-27T22:08:40.141" v="36" actId="1076"/>
          <ac:spMkLst>
            <pc:docMk/>
            <pc:sldMk cId="1849764604" sldId="347"/>
            <ac:spMk id="14" creationId="{9DA6669E-065E-A00D-D0AF-57B3F3EE0F0B}"/>
          </ac:spMkLst>
        </pc:spChg>
        <pc:spChg chg="mod">
          <ac:chgData name="Toby Donaldson" userId="2e6e5431-bb17-4c41-9985-d39c50d83c73" providerId="ADAL" clId="{6C077110-FA2B-4C7C-BAA6-9A562B2E0840}" dt="2024-11-27T22:08:40.141" v="36" actId="1076"/>
          <ac:spMkLst>
            <pc:docMk/>
            <pc:sldMk cId="1849764604" sldId="347"/>
            <ac:spMk id="17" creationId="{D3FBABA5-A2D9-274B-F18C-6391EE860CCD}"/>
          </ac:spMkLst>
        </pc:spChg>
        <pc:spChg chg="mod">
          <ac:chgData name="Toby Donaldson" userId="2e6e5431-bb17-4c41-9985-d39c50d83c73" providerId="ADAL" clId="{6C077110-FA2B-4C7C-BAA6-9A562B2E0840}" dt="2024-11-27T22:08:40.141" v="36" actId="1076"/>
          <ac:spMkLst>
            <pc:docMk/>
            <pc:sldMk cId="1849764604" sldId="347"/>
            <ac:spMk id="21" creationId="{256A2C4F-45AC-4A18-F554-9AB888099CA3}"/>
          </ac:spMkLst>
        </pc:spChg>
        <pc:inkChg chg="add">
          <ac:chgData name="Toby Donaldson" userId="2e6e5431-bb17-4c41-9985-d39c50d83c73" providerId="ADAL" clId="{6C077110-FA2B-4C7C-BAA6-9A562B2E0840}" dt="2024-11-27T23:02:36.923" v="403"/>
          <ac:inkMkLst>
            <pc:docMk/>
            <pc:sldMk cId="1849764604" sldId="347"/>
            <ac:inkMk id="2" creationId="{358668EA-1DE4-E919-32F4-FA366A3CE135}"/>
          </ac:inkMkLst>
        </pc:inkChg>
      </pc:sldChg>
      <pc:sldChg chg="modSp add mod ord">
        <pc:chgData name="Toby Donaldson" userId="2e6e5431-bb17-4c41-9985-d39c50d83c73" providerId="ADAL" clId="{6C077110-FA2B-4C7C-BAA6-9A562B2E0840}" dt="2024-11-27T22:11:14.127" v="172"/>
        <pc:sldMkLst>
          <pc:docMk/>
          <pc:sldMk cId="74329658" sldId="348"/>
        </pc:sldMkLst>
        <pc:spChg chg="mod">
          <ac:chgData name="Toby Donaldson" userId="2e6e5431-bb17-4c41-9985-d39c50d83c73" providerId="ADAL" clId="{6C077110-FA2B-4C7C-BAA6-9A562B2E0840}" dt="2024-11-27T22:11:11.194" v="170" actId="207"/>
          <ac:spMkLst>
            <pc:docMk/>
            <pc:sldMk cId="74329658" sldId="348"/>
            <ac:spMk id="12" creationId="{11554899-B4DC-4366-005A-F6828BC8A227}"/>
          </ac:spMkLst>
        </pc:spChg>
      </pc:sldChg>
      <pc:sldChg chg="delSp modSp add del mod ord">
        <pc:chgData name="Toby Donaldson" userId="2e6e5431-bb17-4c41-9985-d39c50d83c73" providerId="ADAL" clId="{6C077110-FA2B-4C7C-BAA6-9A562B2E0840}" dt="2024-11-27T22:21:05.563" v="380" actId="2696"/>
        <pc:sldMkLst>
          <pc:docMk/>
          <pc:sldMk cId="1159822229" sldId="349"/>
        </pc:sldMkLst>
        <pc:spChg chg="del mod">
          <ac:chgData name="Toby Donaldson" userId="2e6e5431-bb17-4c41-9985-d39c50d83c73" providerId="ADAL" clId="{6C077110-FA2B-4C7C-BAA6-9A562B2E0840}" dt="2024-11-27T22:12:05.806" v="185" actId="21"/>
          <ac:spMkLst>
            <pc:docMk/>
            <pc:sldMk cId="1159822229" sldId="349"/>
            <ac:spMk id="12" creationId="{0E42E88B-9EB7-5CF5-7395-D8018C8C3C2B}"/>
          </ac:spMkLst>
        </pc:spChg>
        <pc:spChg chg="mod">
          <ac:chgData name="Toby Donaldson" userId="2e6e5431-bb17-4c41-9985-d39c50d83c73" providerId="ADAL" clId="{6C077110-FA2B-4C7C-BAA6-9A562B2E0840}" dt="2024-11-27T22:19:23.270" v="362" actId="20577"/>
          <ac:spMkLst>
            <pc:docMk/>
            <pc:sldMk cId="1159822229" sldId="349"/>
            <ac:spMk id="15" creationId="{AAD810DE-0F87-B4AF-9B0C-82492B19BE4B}"/>
          </ac:spMkLst>
        </pc:spChg>
        <pc:spChg chg="mod">
          <ac:chgData name="Toby Donaldson" userId="2e6e5431-bb17-4c41-9985-d39c50d83c73" providerId="ADAL" clId="{6C077110-FA2B-4C7C-BAA6-9A562B2E0840}" dt="2024-11-27T22:19:30.395" v="364" actId="20577"/>
          <ac:spMkLst>
            <pc:docMk/>
            <pc:sldMk cId="1159822229" sldId="349"/>
            <ac:spMk id="16" creationId="{8866432D-D577-BAFA-FDA2-DF4465FABBC4}"/>
          </ac:spMkLst>
        </pc:spChg>
        <pc:spChg chg="del">
          <ac:chgData name="Toby Donaldson" userId="2e6e5431-bb17-4c41-9985-d39c50d83c73" providerId="ADAL" clId="{6C077110-FA2B-4C7C-BAA6-9A562B2E0840}" dt="2024-11-27T22:12:08.145" v="186" actId="21"/>
          <ac:spMkLst>
            <pc:docMk/>
            <pc:sldMk cId="1159822229" sldId="349"/>
            <ac:spMk id="18" creationId="{42F958A4-5DD4-3C0E-6C7C-1B71B960B73A}"/>
          </ac:spMkLst>
        </pc:spChg>
      </pc:sldChg>
      <pc:sldChg chg="addSp modSp add mod">
        <pc:chgData name="Toby Donaldson" userId="2e6e5431-bb17-4c41-9985-d39c50d83c73" providerId="ADAL" clId="{6C077110-FA2B-4C7C-BAA6-9A562B2E0840}" dt="2024-11-27T23:02:36.923" v="403"/>
        <pc:sldMkLst>
          <pc:docMk/>
          <pc:sldMk cId="1659226809" sldId="350"/>
        </pc:sldMkLst>
        <pc:spChg chg="mod">
          <ac:chgData name="Toby Donaldson" userId="2e6e5431-bb17-4c41-9985-d39c50d83c73" providerId="ADAL" clId="{6C077110-FA2B-4C7C-BAA6-9A562B2E0840}" dt="2024-11-27T22:21:49.235" v="395" actId="20577"/>
          <ac:spMkLst>
            <pc:docMk/>
            <pc:sldMk cId="1659226809" sldId="350"/>
            <ac:spMk id="8" creationId="{0753AB4C-482C-7955-C4A5-FBB9AE061E06}"/>
          </ac:spMkLst>
        </pc:spChg>
        <pc:inkChg chg="add">
          <ac:chgData name="Toby Donaldson" userId="2e6e5431-bb17-4c41-9985-d39c50d83c73" providerId="ADAL" clId="{6C077110-FA2B-4C7C-BAA6-9A562B2E0840}" dt="2024-11-27T23:02:36.923" v="403"/>
          <ac:inkMkLst>
            <pc:docMk/>
            <pc:sldMk cId="1659226809" sldId="350"/>
            <ac:inkMk id="2" creationId="{5E070E09-19F7-6CF6-B6B1-B345EF21797A}"/>
          </ac:inkMkLst>
        </pc:inkChg>
      </pc:sldChg>
      <pc:sldChg chg="add">
        <pc:chgData name="Toby Donaldson" userId="2e6e5431-bb17-4c41-9985-d39c50d83c73" providerId="ADAL" clId="{6C077110-FA2B-4C7C-BAA6-9A562B2E0840}" dt="2024-11-27T22:21:12.963" v="381" actId="2890"/>
        <pc:sldMkLst>
          <pc:docMk/>
          <pc:sldMk cId="3428110706" sldId="351"/>
        </pc:sldMkLst>
      </pc:sldChg>
      <pc:sldChg chg="addSp modSp new mod">
        <pc:chgData name="Toby Donaldson" userId="2e6e5431-bb17-4c41-9985-d39c50d83c73" providerId="ADAL" clId="{6C077110-FA2B-4C7C-BAA6-9A562B2E0840}" dt="2024-12-02T23:07:45.285" v="1508"/>
        <pc:sldMkLst>
          <pc:docMk/>
          <pc:sldMk cId="1036637547" sldId="352"/>
        </pc:sldMkLst>
        <pc:spChg chg="mod">
          <ac:chgData name="Toby Donaldson" userId="2e6e5431-bb17-4c41-9985-d39c50d83c73" providerId="ADAL" clId="{6C077110-FA2B-4C7C-BAA6-9A562B2E0840}" dt="2024-12-02T20:01:46.428" v="428" actId="20577"/>
          <ac:spMkLst>
            <pc:docMk/>
            <pc:sldMk cId="1036637547" sldId="352"/>
            <ac:spMk id="2" creationId="{A4166B24-BD1A-CA87-803A-3F926B949592}"/>
          </ac:spMkLst>
        </pc:spChg>
        <pc:spChg chg="mod">
          <ac:chgData name="Toby Donaldson" userId="2e6e5431-bb17-4c41-9985-d39c50d83c73" providerId="ADAL" clId="{6C077110-FA2B-4C7C-BAA6-9A562B2E0840}" dt="2024-12-02T20:10:59.806" v="1281" actId="113"/>
          <ac:spMkLst>
            <pc:docMk/>
            <pc:sldMk cId="1036637547" sldId="352"/>
            <ac:spMk id="3" creationId="{9ADEB6DD-EC37-F121-8A49-8D4E744A1FBE}"/>
          </ac:spMkLst>
        </pc:spChg>
        <pc:inkChg chg="add">
          <ac:chgData name="Toby Donaldson" userId="2e6e5431-bb17-4c41-9985-d39c50d83c73" providerId="ADAL" clId="{6C077110-FA2B-4C7C-BAA6-9A562B2E0840}" dt="2024-12-02T23:07:45.285" v="1508"/>
          <ac:inkMkLst>
            <pc:docMk/>
            <pc:sldMk cId="1036637547" sldId="352"/>
            <ac:inkMk id="5" creationId="{E69D914C-A00A-2406-127F-5468DA2245B5}"/>
          </ac:inkMkLst>
        </pc:inkChg>
      </pc:sldChg>
      <pc:sldChg chg="delSp modSp add mod">
        <pc:chgData name="Toby Donaldson" userId="2e6e5431-bb17-4c41-9985-d39c50d83c73" providerId="ADAL" clId="{6C077110-FA2B-4C7C-BAA6-9A562B2E0840}" dt="2024-12-02T20:30:27.032" v="1503" actId="20577"/>
        <pc:sldMkLst>
          <pc:docMk/>
          <pc:sldMk cId="2040679655" sldId="353"/>
        </pc:sldMkLst>
        <pc:spChg chg="mod">
          <ac:chgData name="Toby Donaldson" userId="2e6e5431-bb17-4c41-9985-d39c50d83c73" providerId="ADAL" clId="{6C077110-FA2B-4C7C-BAA6-9A562B2E0840}" dt="2024-12-02T20:30:23.746" v="1502" actId="20577"/>
          <ac:spMkLst>
            <pc:docMk/>
            <pc:sldMk cId="2040679655" sldId="353"/>
            <ac:spMk id="5" creationId="{D6209AF8-2793-8B68-6FD3-31CEE170ED6A}"/>
          </ac:spMkLst>
        </pc:spChg>
        <pc:spChg chg="mod">
          <ac:chgData name="Toby Donaldson" userId="2e6e5431-bb17-4c41-9985-d39c50d83c73" providerId="ADAL" clId="{6C077110-FA2B-4C7C-BAA6-9A562B2E0840}" dt="2024-12-02T20:30:14.138" v="1500" actId="20577"/>
          <ac:spMkLst>
            <pc:docMk/>
            <pc:sldMk cId="2040679655" sldId="353"/>
            <ac:spMk id="9" creationId="{C6A089C1-F98C-38DB-490C-2ABD08E2544F}"/>
          </ac:spMkLst>
        </pc:spChg>
        <pc:spChg chg="del">
          <ac:chgData name="Toby Donaldson" userId="2e6e5431-bb17-4c41-9985-d39c50d83c73" providerId="ADAL" clId="{6C077110-FA2B-4C7C-BAA6-9A562B2E0840}" dt="2024-12-02T20:30:19.978" v="1501" actId="21"/>
          <ac:spMkLst>
            <pc:docMk/>
            <pc:sldMk cId="2040679655" sldId="353"/>
            <ac:spMk id="10" creationId="{4A456558-C755-6A21-4718-ED23ED1BF9FE}"/>
          </ac:spMkLst>
        </pc:spChg>
        <pc:spChg chg="mod">
          <ac:chgData name="Toby Donaldson" userId="2e6e5431-bb17-4c41-9985-d39c50d83c73" providerId="ADAL" clId="{6C077110-FA2B-4C7C-BAA6-9A562B2E0840}" dt="2024-12-02T20:30:27.032" v="1503" actId="20577"/>
          <ac:spMkLst>
            <pc:docMk/>
            <pc:sldMk cId="2040679655" sldId="353"/>
            <ac:spMk id="18" creationId="{CE1A5DE5-DF2E-853B-ED4A-7B7CF40CE047}"/>
          </ac:spMkLst>
        </pc:spChg>
        <pc:cxnChg chg="del mod">
          <ac:chgData name="Toby Donaldson" userId="2e6e5431-bb17-4c41-9985-d39c50d83c73" providerId="ADAL" clId="{6C077110-FA2B-4C7C-BAA6-9A562B2E0840}" dt="2024-12-02T20:30:19.978" v="1501" actId="21"/>
          <ac:cxnSpMkLst>
            <pc:docMk/>
            <pc:sldMk cId="2040679655" sldId="353"/>
            <ac:cxnSpMk id="33" creationId="{548E0FB4-0622-1857-3F97-C12F97B50ED2}"/>
          </ac:cxnSpMkLst>
        </pc:cxnChg>
        <pc:cxnChg chg="del mod">
          <ac:chgData name="Toby Donaldson" userId="2e6e5431-bb17-4c41-9985-d39c50d83c73" providerId="ADAL" clId="{6C077110-FA2B-4C7C-BAA6-9A562B2E0840}" dt="2024-12-02T20:30:19.978" v="1501" actId="21"/>
          <ac:cxnSpMkLst>
            <pc:docMk/>
            <pc:sldMk cId="2040679655" sldId="353"/>
            <ac:cxnSpMk id="62" creationId="{233727FE-17F5-8C78-73FD-E553AC0FFBF8}"/>
          </ac:cxnSpMkLst>
        </pc:cxnChg>
      </pc:sldChg>
      <pc:sldChg chg="addSp add">
        <pc:chgData name="Toby Donaldson" userId="2e6e5431-bb17-4c41-9985-d39c50d83c73" providerId="ADAL" clId="{6C077110-FA2B-4C7C-BAA6-9A562B2E0840}" dt="2024-12-02T23:07:45.285" v="1508"/>
        <pc:sldMkLst>
          <pc:docMk/>
          <pc:sldMk cId="589241551" sldId="354"/>
        </pc:sldMkLst>
        <pc:inkChg chg="add">
          <ac:chgData name="Toby Donaldson" userId="2e6e5431-bb17-4c41-9985-d39c50d83c73" providerId="ADAL" clId="{6C077110-FA2B-4C7C-BAA6-9A562B2E0840}" dt="2024-12-02T23:07:45.285" v="1508"/>
          <ac:inkMkLst>
            <pc:docMk/>
            <pc:sldMk cId="589241551" sldId="354"/>
            <ac:inkMk id="32" creationId="{04CD2EA2-5655-FAD2-14E7-A710F9B96045}"/>
          </ac:inkMkLst>
        </pc:inkChg>
      </pc:sldChg>
    </pc:docChg>
  </pc:docChgLst>
  <pc:docChgLst>
    <pc:chgData name="Toby Donaldson" userId="2e6e5431-bb17-4c41-9985-d39c50d83c73" providerId="ADAL" clId="{B9416858-7774-4F66-8108-C7D616444F13}"/>
    <pc:docChg chg="undo custSel addSld modSld">
      <pc:chgData name="Toby Donaldson" userId="2e6e5431-bb17-4c41-9985-d39c50d83c73" providerId="ADAL" clId="{B9416858-7774-4F66-8108-C7D616444F13}" dt="2024-11-18T23:12:18.765" v="18"/>
      <pc:docMkLst>
        <pc:docMk/>
      </pc:docMkLst>
      <pc:sldChg chg="addSp">
        <pc:chgData name="Toby Donaldson" userId="2e6e5431-bb17-4c41-9985-d39c50d83c73" providerId="ADAL" clId="{B9416858-7774-4F66-8108-C7D616444F13}" dt="2024-11-18T23:12:18.765" v="18"/>
        <pc:sldMkLst>
          <pc:docMk/>
          <pc:sldMk cId="4155162727" sldId="301"/>
        </pc:sldMkLst>
      </pc:sldChg>
      <pc:sldChg chg="addSp">
        <pc:chgData name="Toby Donaldson" userId="2e6e5431-bb17-4c41-9985-d39c50d83c73" providerId="ADAL" clId="{B9416858-7774-4F66-8108-C7D616444F13}" dt="2024-11-18T23:12:18.765" v="18"/>
        <pc:sldMkLst>
          <pc:docMk/>
          <pc:sldMk cId="670618474" sldId="304"/>
        </pc:sldMkLst>
      </pc:sldChg>
      <pc:sldChg chg="addSp">
        <pc:chgData name="Toby Donaldson" userId="2e6e5431-bb17-4c41-9985-d39c50d83c73" providerId="ADAL" clId="{B9416858-7774-4F66-8108-C7D616444F13}" dt="2024-11-18T23:12:18.765" v="18"/>
        <pc:sldMkLst>
          <pc:docMk/>
          <pc:sldMk cId="3070792585" sldId="305"/>
        </pc:sldMkLst>
      </pc:sldChg>
      <pc:sldChg chg="addSp delSp mod">
        <pc:chgData name="Toby Donaldson" userId="2e6e5431-bb17-4c41-9985-d39c50d83c73" providerId="ADAL" clId="{B9416858-7774-4F66-8108-C7D616444F13}" dt="2024-11-18T23:12:18.765" v="18"/>
        <pc:sldMkLst>
          <pc:docMk/>
          <pc:sldMk cId="741336921" sldId="306"/>
        </pc:sldMkLst>
      </pc:sldChg>
      <pc:sldChg chg="modSp mod">
        <pc:chgData name="Toby Donaldson" userId="2e6e5431-bb17-4c41-9985-d39c50d83c73" providerId="ADAL" clId="{B9416858-7774-4F66-8108-C7D616444F13}" dt="2024-11-18T19:30:50.473" v="7" actId="122"/>
        <pc:sldMkLst>
          <pc:docMk/>
          <pc:sldMk cId="1477628512" sldId="307"/>
        </pc:sldMkLst>
      </pc:sldChg>
      <pc:sldChg chg="modSp mod">
        <pc:chgData name="Toby Donaldson" userId="2e6e5431-bb17-4c41-9985-d39c50d83c73" providerId="ADAL" clId="{B9416858-7774-4F66-8108-C7D616444F13}" dt="2024-11-18T19:31:01.325" v="11" actId="122"/>
        <pc:sldMkLst>
          <pc:docMk/>
          <pc:sldMk cId="1211536643" sldId="308"/>
        </pc:sldMkLst>
      </pc:sldChg>
      <pc:sldChg chg="modSp mod">
        <pc:chgData name="Toby Donaldson" userId="2e6e5431-bb17-4c41-9985-d39c50d83c73" providerId="ADAL" clId="{B9416858-7774-4F66-8108-C7D616444F13}" dt="2024-11-18T19:41:09.297" v="17" actId="1076"/>
        <pc:sldMkLst>
          <pc:docMk/>
          <pc:sldMk cId="2565013502" sldId="309"/>
        </pc:sldMkLst>
      </pc:sldChg>
      <pc:sldChg chg="addSp">
        <pc:chgData name="Toby Donaldson" userId="2e6e5431-bb17-4c41-9985-d39c50d83c73" providerId="ADAL" clId="{B9416858-7774-4F66-8108-C7D616444F13}" dt="2024-11-18T23:12:18.765" v="18"/>
        <pc:sldMkLst>
          <pc:docMk/>
          <pc:sldMk cId="2160413496" sldId="311"/>
        </pc:sldMkLst>
      </pc:sldChg>
      <pc:sldChg chg="addSp">
        <pc:chgData name="Toby Donaldson" userId="2e6e5431-bb17-4c41-9985-d39c50d83c73" providerId="ADAL" clId="{B9416858-7774-4F66-8108-C7D616444F13}" dt="2024-11-18T23:12:18.765" v="18"/>
        <pc:sldMkLst>
          <pc:docMk/>
          <pc:sldMk cId="2445330101" sldId="314"/>
        </pc:sldMkLst>
      </pc:sldChg>
      <pc:sldChg chg="addSp">
        <pc:chgData name="Toby Donaldson" userId="2e6e5431-bb17-4c41-9985-d39c50d83c73" providerId="ADAL" clId="{B9416858-7774-4F66-8108-C7D616444F13}" dt="2024-11-18T23:12:18.765" v="18"/>
        <pc:sldMkLst>
          <pc:docMk/>
          <pc:sldMk cId="1377238358" sldId="315"/>
        </pc:sldMkLst>
      </pc:sldChg>
      <pc:sldChg chg="addSp add">
        <pc:chgData name="Toby Donaldson" userId="2e6e5431-bb17-4c41-9985-d39c50d83c73" providerId="ADAL" clId="{B9416858-7774-4F66-8108-C7D616444F13}" dt="2024-11-18T23:12:18.765" v="18"/>
        <pc:sldMkLst>
          <pc:docMk/>
          <pc:sldMk cId="2138203009" sldId="320"/>
        </pc:sldMkLst>
      </pc:sldChg>
    </pc:docChg>
  </pc:docChgLst>
  <pc:docChgLst>
    <pc:chgData name="Toby Donaldson" userId="2e6e5431-bb17-4c41-9985-d39c50d83c73" providerId="ADAL" clId="{71B42E49-0CFF-5046-8A8C-71F3C67F1AEA}"/>
    <pc:docChg chg="undo custSel addSld delSld modSld sldOrd delSection modSection">
      <pc:chgData name="Toby Donaldson" userId="2e6e5431-bb17-4c41-9985-d39c50d83c73" providerId="ADAL" clId="{71B42E49-0CFF-5046-8A8C-71F3C67F1AEA}" dt="2024-11-18T03:37:15.134" v="3781" actId="20577"/>
      <pc:docMkLst>
        <pc:docMk/>
      </pc:docMkLst>
      <pc:sldChg chg="del">
        <pc:chgData name="Toby Donaldson" userId="2e6e5431-bb17-4c41-9985-d39c50d83c73" providerId="ADAL" clId="{71B42E49-0CFF-5046-8A8C-71F3C67F1AEA}" dt="2024-11-15T04:25:44.363" v="589" actId="2696"/>
        <pc:sldMkLst>
          <pc:docMk/>
          <pc:sldMk cId="3108921986" sldId="297"/>
        </pc:sldMkLst>
      </pc:sldChg>
      <pc:sldChg chg="modSp mod">
        <pc:chgData name="Toby Donaldson" userId="2e6e5431-bb17-4c41-9985-d39c50d83c73" providerId="ADAL" clId="{71B42E49-0CFF-5046-8A8C-71F3C67F1AEA}" dt="2024-11-15T04:17:46.703" v="15" actId="20577"/>
        <pc:sldMkLst>
          <pc:docMk/>
          <pc:sldMk cId="2532483914" sldId="298"/>
        </pc:sldMkLst>
        <pc:spChg chg="mod">
          <ac:chgData name="Toby Donaldson" userId="2e6e5431-bb17-4c41-9985-d39c50d83c73" providerId="ADAL" clId="{71B42E49-0CFF-5046-8A8C-71F3C67F1AEA}" dt="2024-11-15T04:17:46.703" v="15" actId="20577"/>
          <ac:spMkLst>
            <pc:docMk/>
            <pc:sldMk cId="2532483914" sldId="298"/>
            <ac:spMk id="5" creationId="{3A570F83-8E57-E26A-C99C-D5EF564134DD}"/>
          </ac:spMkLst>
        </pc:spChg>
      </pc:sldChg>
      <pc:sldChg chg="addSp delSp modSp add mod ord">
        <pc:chgData name="Toby Donaldson" userId="2e6e5431-bb17-4c41-9985-d39c50d83c73" providerId="ADAL" clId="{71B42E49-0CFF-5046-8A8C-71F3C67F1AEA}" dt="2024-11-18T03:12:47.199" v="3277" actId="21"/>
        <pc:sldMkLst>
          <pc:docMk/>
          <pc:sldMk cId="704332154" sldId="299"/>
        </pc:sldMkLst>
        <pc:spChg chg="mod">
          <ac:chgData name="Toby Donaldson" userId="2e6e5431-bb17-4c41-9985-d39c50d83c73" providerId="ADAL" clId="{71B42E49-0CFF-5046-8A8C-71F3C67F1AEA}" dt="2024-11-15T04:23:18.006" v="408" actId="1076"/>
          <ac:spMkLst>
            <pc:docMk/>
            <pc:sldMk cId="704332154" sldId="299"/>
            <ac:spMk id="15" creationId="{80A66A1F-3A39-38FD-BF08-FB6B79100C42}"/>
          </ac:spMkLst>
        </pc:spChg>
        <pc:spChg chg="mod">
          <ac:chgData name="Toby Donaldson" userId="2e6e5431-bb17-4c41-9985-d39c50d83c73" providerId="ADAL" clId="{71B42E49-0CFF-5046-8A8C-71F3C67F1AEA}" dt="2024-11-15T04:23:18.006" v="408" actId="1076"/>
          <ac:spMkLst>
            <pc:docMk/>
            <pc:sldMk cId="704332154" sldId="299"/>
            <ac:spMk id="16" creationId="{835045DE-6CF8-EBFA-7D5E-B9063A3ADB70}"/>
          </ac:spMkLst>
        </pc:spChg>
      </pc:sldChg>
      <pc:sldChg chg="add del">
        <pc:chgData name="Toby Donaldson" userId="2e6e5431-bb17-4c41-9985-d39c50d83c73" providerId="ADAL" clId="{71B42E49-0CFF-5046-8A8C-71F3C67F1AEA}" dt="2024-11-15T04:26:50.536" v="592" actId="2696"/>
        <pc:sldMkLst>
          <pc:docMk/>
          <pc:sldMk cId="240578336" sldId="300"/>
        </pc:sldMkLst>
      </pc:sldChg>
      <pc:sldChg chg="del">
        <pc:chgData name="Toby Donaldson" userId="2e6e5431-bb17-4c41-9985-d39c50d83c73" providerId="ADAL" clId="{71B42E49-0CFF-5046-8A8C-71F3C67F1AEA}" dt="2024-11-15T04:17:32.367" v="2" actId="2696"/>
        <pc:sldMkLst>
          <pc:docMk/>
          <pc:sldMk cId="2310511591" sldId="301"/>
        </pc:sldMkLst>
      </pc:sldChg>
      <pc:sldChg chg="addSp delSp modSp add mod">
        <pc:chgData name="Toby Donaldson" userId="2e6e5431-bb17-4c41-9985-d39c50d83c73" providerId="ADAL" clId="{71B42E49-0CFF-5046-8A8C-71F3C67F1AEA}" dt="2024-11-18T03:13:29.919" v="3283" actId="21"/>
        <pc:sldMkLst>
          <pc:docMk/>
          <pc:sldMk cId="4155162727" sldId="301"/>
        </pc:sldMkLst>
      </pc:sldChg>
      <pc:sldChg chg="addSp delSp modSp add mod ord">
        <pc:chgData name="Toby Donaldson" userId="2e6e5431-bb17-4c41-9985-d39c50d83c73" providerId="ADAL" clId="{71B42E49-0CFF-5046-8A8C-71F3C67F1AEA}" dt="2024-11-18T03:29:06.600" v="3749" actId="20578"/>
        <pc:sldMkLst>
          <pc:docMk/>
          <pc:sldMk cId="3537362281" sldId="302"/>
        </pc:sldMkLst>
      </pc:sldChg>
      <pc:sldChg chg="addSp modSp add mod">
        <pc:chgData name="Toby Donaldson" userId="2e6e5431-bb17-4c41-9985-d39c50d83c73" providerId="ADAL" clId="{71B42E49-0CFF-5046-8A8C-71F3C67F1AEA}" dt="2024-11-18T03:31:01.641" v="3771" actId="1076"/>
        <pc:sldMkLst>
          <pc:docMk/>
          <pc:sldMk cId="1603675038" sldId="303"/>
        </pc:sldMkLst>
      </pc:sldChg>
      <pc:sldChg chg="addSp modSp add mod ord">
        <pc:chgData name="Toby Donaldson" userId="2e6e5431-bb17-4c41-9985-d39c50d83c73" providerId="ADAL" clId="{71B42E49-0CFF-5046-8A8C-71F3C67F1AEA}" dt="2024-11-18T03:31:46.851" v="3772" actId="2711"/>
        <pc:sldMkLst>
          <pc:docMk/>
          <pc:sldMk cId="670618474" sldId="304"/>
        </pc:sldMkLst>
      </pc:sldChg>
      <pc:sldChg chg="addSp modSp add mod">
        <pc:chgData name="Toby Donaldson" userId="2e6e5431-bb17-4c41-9985-d39c50d83c73" providerId="ADAL" clId="{71B42E49-0CFF-5046-8A8C-71F3C67F1AEA}" dt="2024-11-18T03:02:21.405" v="3106" actId="20577"/>
        <pc:sldMkLst>
          <pc:docMk/>
          <pc:sldMk cId="3070792585" sldId="305"/>
        </pc:sldMkLst>
      </pc:sldChg>
      <pc:sldChg chg="addSp delSp modSp add mod">
        <pc:chgData name="Toby Donaldson" userId="2e6e5431-bb17-4c41-9985-d39c50d83c73" providerId="ADAL" clId="{71B42E49-0CFF-5046-8A8C-71F3C67F1AEA}" dt="2024-11-18T03:23:32.955" v="3731" actId="21"/>
        <pc:sldMkLst>
          <pc:docMk/>
          <pc:sldMk cId="741336921" sldId="306"/>
        </pc:sldMkLst>
      </pc:sldChg>
      <pc:sldChg chg="delSp modSp add mod">
        <pc:chgData name="Toby Donaldson" userId="2e6e5431-bb17-4c41-9985-d39c50d83c73" providerId="ADAL" clId="{71B42E49-0CFF-5046-8A8C-71F3C67F1AEA}" dt="2024-11-18T03:37:15.134" v="3781" actId="20577"/>
        <pc:sldMkLst>
          <pc:docMk/>
          <pc:sldMk cId="1477628512" sldId="307"/>
        </pc:sldMkLst>
      </pc:sldChg>
      <pc:sldChg chg="modSp add mod">
        <pc:chgData name="Toby Donaldson" userId="2e6e5431-bb17-4c41-9985-d39c50d83c73" providerId="ADAL" clId="{71B42E49-0CFF-5046-8A8C-71F3C67F1AEA}" dt="2024-11-18T03:35:57.003" v="3774" actId="2711"/>
        <pc:sldMkLst>
          <pc:docMk/>
          <pc:sldMk cId="1211536643" sldId="308"/>
        </pc:sldMkLst>
      </pc:sldChg>
      <pc:sldChg chg="modSp add mod">
        <pc:chgData name="Toby Donaldson" userId="2e6e5431-bb17-4c41-9985-d39c50d83c73" providerId="ADAL" clId="{71B42E49-0CFF-5046-8A8C-71F3C67F1AEA}" dt="2024-11-18T03:36:22.590" v="3777" actId="2711"/>
        <pc:sldMkLst>
          <pc:docMk/>
          <pc:sldMk cId="2565013502" sldId="309"/>
        </pc:sldMkLst>
      </pc:sldChg>
      <pc:sldChg chg="delSp add mod">
        <pc:chgData name="Toby Donaldson" userId="2e6e5431-bb17-4c41-9985-d39c50d83c73" providerId="ADAL" clId="{71B42E49-0CFF-5046-8A8C-71F3C67F1AEA}" dt="2024-11-18T03:12:53.869" v="3279" actId="21"/>
        <pc:sldMkLst>
          <pc:docMk/>
          <pc:sldMk cId="2990804474" sldId="310"/>
        </pc:sldMkLst>
      </pc:sldChg>
      <pc:sldChg chg="delSp add mod">
        <pc:chgData name="Toby Donaldson" userId="2e6e5431-bb17-4c41-9985-d39c50d83c73" providerId="ADAL" clId="{71B42E49-0CFF-5046-8A8C-71F3C67F1AEA}" dt="2024-11-18T03:13:02.161" v="3281" actId="21"/>
        <pc:sldMkLst>
          <pc:docMk/>
          <pc:sldMk cId="2160413496" sldId="311"/>
        </pc:sldMkLst>
      </pc:sldChg>
      <pc:sldChg chg="add">
        <pc:chgData name="Toby Donaldson" userId="2e6e5431-bb17-4c41-9985-d39c50d83c73" providerId="ADAL" clId="{71B42E49-0CFF-5046-8A8C-71F3C67F1AEA}" dt="2024-11-18T03:12:57.269" v="3280" actId="2890"/>
        <pc:sldMkLst>
          <pc:docMk/>
          <pc:sldMk cId="1179084613" sldId="312"/>
        </pc:sldMkLst>
      </pc:sldChg>
      <pc:sldChg chg="add">
        <pc:chgData name="Toby Donaldson" userId="2e6e5431-bb17-4c41-9985-d39c50d83c73" providerId="ADAL" clId="{71B42E49-0CFF-5046-8A8C-71F3C67F1AEA}" dt="2024-11-18T03:13:25.660" v="3282" actId="2890"/>
        <pc:sldMkLst>
          <pc:docMk/>
          <pc:sldMk cId="3569791285" sldId="313"/>
        </pc:sldMkLst>
      </pc:sldChg>
      <pc:sldChg chg="modSp add mod">
        <pc:chgData name="Toby Donaldson" userId="2e6e5431-bb17-4c41-9985-d39c50d83c73" providerId="ADAL" clId="{71B42E49-0CFF-5046-8A8C-71F3C67F1AEA}" dt="2024-11-18T03:24:27.616" v="3732" actId="1076"/>
        <pc:sldMkLst>
          <pc:docMk/>
          <pc:sldMk cId="2445330101" sldId="314"/>
        </pc:sldMkLst>
      </pc:sldChg>
      <pc:sldChg chg="addSp modSp add mod">
        <pc:chgData name="Toby Donaldson" userId="2e6e5431-bb17-4c41-9985-d39c50d83c73" providerId="ADAL" clId="{71B42E49-0CFF-5046-8A8C-71F3C67F1AEA}" dt="2024-11-18T03:29:51.443" v="3755" actId="1076"/>
        <pc:sldMkLst>
          <pc:docMk/>
          <pc:sldMk cId="1377238358" sldId="315"/>
        </pc:sldMkLst>
      </pc:sldChg>
      <pc:sldChg chg="addSp modSp add mod ord">
        <pc:chgData name="Toby Donaldson" userId="2e6e5431-bb17-4c41-9985-d39c50d83c73" providerId="ADAL" clId="{71B42E49-0CFF-5046-8A8C-71F3C67F1AEA}" dt="2024-11-18T03:29:23.031" v="3751" actId="1076"/>
        <pc:sldMkLst>
          <pc:docMk/>
          <pc:sldMk cId="3039758997" sldId="316"/>
        </pc:sldMkLst>
      </pc:sldChg>
      <pc:sldChg chg="add">
        <pc:chgData name="Toby Donaldson" userId="2e6e5431-bb17-4c41-9985-d39c50d83c73" providerId="ADAL" clId="{71B42E49-0CFF-5046-8A8C-71F3C67F1AEA}" dt="2024-11-18T03:29:30.355" v="3752" actId="2890"/>
        <pc:sldMkLst>
          <pc:docMk/>
          <pc:sldMk cId="4100857923" sldId="317"/>
        </pc:sldMkLst>
      </pc:sldChg>
      <pc:sldChg chg="addSp modSp add mod ord">
        <pc:chgData name="Toby Donaldson" userId="2e6e5431-bb17-4c41-9985-d39c50d83c73" providerId="ADAL" clId="{71B42E49-0CFF-5046-8A8C-71F3C67F1AEA}" dt="2024-11-18T03:30:30.775" v="3767" actId="20578"/>
        <pc:sldMkLst>
          <pc:docMk/>
          <pc:sldMk cId="321858369" sldId="318"/>
        </pc:sldMkLst>
      </pc:sldChg>
      <pc:sldChg chg="add">
        <pc:chgData name="Toby Donaldson" userId="2e6e5431-bb17-4c41-9985-d39c50d83c73" providerId="ADAL" clId="{71B42E49-0CFF-5046-8A8C-71F3C67F1AEA}" dt="2024-11-18T03:30:44.804" v="3768" actId="2890"/>
        <pc:sldMkLst>
          <pc:docMk/>
          <pc:sldMk cId="514764050" sldId="319"/>
        </pc:sldMkLst>
      </pc:sldChg>
      <pc:sldChg chg="del">
        <pc:chgData name="Toby Donaldson" userId="2e6e5431-bb17-4c41-9985-d39c50d83c73" providerId="ADAL" clId="{71B42E49-0CFF-5046-8A8C-71F3C67F1AEA}" dt="2024-11-15T04:17:32.367" v="2" actId="2696"/>
        <pc:sldMkLst>
          <pc:docMk/>
          <pc:sldMk cId="2579216949" sldId="339"/>
        </pc:sldMkLst>
      </pc:sldChg>
      <pc:sldChg chg="del">
        <pc:chgData name="Toby Donaldson" userId="2e6e5431-bb17-4c41-9985-d39c50d83c73" providerId="ADAL" clId="{71B42E49-0CFF-5046-8A8C-71F3C67F1AEA}" dt="2024-11-15T04:17:32.367" v="2" actId="2696"/>
        <pc:sldMkLst>
          <pc:docMk/>
          <pc:sldMk cId="2266901553" sldId="357"/>
        </pc:sldMkLst>
      </pc:sldChg>
      <pc:sldChg chg="del">
        <pc:chgData name="Toby Donaldson" userId="2e6e5431-bb17-4c41-9985-d39c50d83c73" providerId="ADAL" clId="{71B42E49-0CFF-5046-8A8C-71F3C67F1AEA}" dt="2024-11-15T04:17:32.367" v="2" actId="2696"/>
        <pc:sldMkLst>
          <pc:docMk/>
          <pc:sldMk cId="3785498372" sldId="362"/>
        </pc:sldMkLst>
      </pc:sldChg>
      <pc:sldChg chg="del">
        <pc:chgData name="Toby Donaldson" userId="2e6e5431-bb17-4c41-9985-d39c50d83c73" providerId="ADAL" clId="{71B42E49-0CFF-5046-8A8C-71F3C67F1AEA}" dt="2024-11-15T04:17:32.367" v="2" actId="2696"/>
        <pc:sldMkLst>
          <pc:docMk/>
          <pc:sldMk cId="3819978950" sldId="363"/>
        </pc:sldMkLst>
      </pc:sldChg>
      <pc:sldChg chg="del">
        <pc:chgData name="Toby Donaldson" userId="2e6e5431-bb17-4c41-9985-d39c50d83c73" providerId="ADAL" clId="{71B42E49-0CFF-5046-8A8C-71F3C67F1AEA}" dt="2024-11-15T04:17:32.367" v="2" actId="2696"/>
        <pc:sldMkLst>
          <pc:docMk/>
          <pc:sldMk cId="2225316138" sldId="364"/>
        </pc:sldMkLst>
      </pc:sldChg>
      <pc:sldChg chg="del">
        <pc:chgData name="Toby Donaldson" userId="2e6e5431-bb17-4c41-9985-d39c50d83c73" providerId="ADAL" clId="{71B42E49-0CFF-5046-8A8C-71F3C67F1AEA}" dt="2024-11-15T04:17:32.367" v="2" actId="2696"/>
        <pc:sldMkLst>
          <pc:docMk/>
          <pc:sldMk cId="858480520" sldId="365"/>
        </pc:sldMkLst>
      </pc:sldChg>
      <pc:sldChg chg="del">
        <pc:chgData name="Toby Donaldson" userId="2e6e5431-bb17-4c41-9985-d39c50d83c73" providerId="ADAL" clId="{71B42E49-0CFF-5046-8A8C-71F3C67F1AEA}" dt="2024-11-15T04:17:32.367" v="2" actId="2696"/>
        <pc:sldMkLst>
          <pc:docMk/>
          <pc:sldMk cId="2877039528" sldId="366"/>
        </pc:sldMkLst>
      </pc:sldChg>
      <pc:sldChg chg="del">
        <pc:chgData name="Toby Donaldson" userId="2e6e5431-bb17-4c41-9985-d39c50d83c73" providerId="ADAL" clId="{71B42E49-0CFF-5046-8A8C-71F3C67F1AEA}" dt="2024-11-15T04:17:32.367" v="2" actId="2696"/>
        <pc:sldMkLst>
          <pc:docMk/>
          <pc:sldMk cId="2395036816" sldId="367"/>
        </pc:sldMkLst>
      </pc:sldChg>
      <pc:sldChg chg="del">
        <pc:chgData name="Toby Donaldson" userId="2e6e5431-bb17-4c41-9985-d39c50d83c73" providerId="ADAL" clId="{71B42E49-0CFF-5046-8A8C-71F3C67F1AEA}" dt="2024-11-15T04:17:32.367" v="2" actId="2696"/>
        <pc:sldMkLst>
          <pc:docMk/>
          <pc:sldMk cId="618014523" sldId="368"/>
        </pc:sldMkLst>
      </pc:sldChg>
      <pc:sldChg chg="del">
        <pc:chgData name="Toby Donaldson" userId="2e6e5431-bb17-4c41-9985-d39c50d83c73" providerId="ADAL" clId="{71B42E49-0CFF-5046-8A8C-71F3C67F1AEA}" dt="2024-11-15T04:17:32.367" v="2" actId="2696"/>
        <pc:sldMkLst>
          <pc:docMk/>
          <pc:sldMk cId="4266276714" sldId="369"/>
        </pc:sldMkLst>
      </pc:sldChg>
      <pc:sldChg chg="del">
        <pc:chgData name="Toby Donaldson" userId="2e6e5431-bb17-4c41-9985-d39c50d83c73" providerId="ADAL" clId="{71B42E49-0CFF-5046-8A8C-71F3C67F1AEA}" dt="2024-11-15T04:17:32.367" v="2" actId="2696"/>
        <pc:sldMkLst>
          <pc:docMk/>
          <pc:sldMk cId="1248740256" sldId="370"/>
        </pc:sldMkLst>
      </pc:sldChg>
      <pc:sldChg chg="del">
        <pc:chgData name="Toby Donaldson" userId="2e6e5431-bb17-4c41-9985-d39c50d83c73" providerId="ADAL" clId="{71B42E49-0CFF-5046-8A8C-71F3C67F1AEA}" dt="2024-11-15T04:17:32.367" v="2" actId="2696"/>
        <pc:sldMkLst>
          <pc:docMk/>
          <pc:sldMk cId="4039314859" sldId="371"/>
        </pc:sldMkLst>
      </pc:sldChg>
      <pc:sldChg chg="del">
        <pc:chgData name="Toby Donaldson" userId="2e6e5431-bb17-4c41-9985-d39c50d83c73" providerId="ADAL" clId="{71B42E49-0CFF-5046-8A8C-71F3C67F1AEA}" dt="2024-11-15T04:17:32.367" v="2" actId="2696"/>
        <pc:sldMkLst>
          <pc:docMk/>
          <pc:sldMk cId="3828095324" sldId="372"/>
        </pc:sldMkLst>
      </pc:sldChg>
      <pc:sldChg chg="del">
        <pc:chgData name="Toby Donaldson" userId="2e6e5431-bb17-4c41-9985-d39c50d83c73" providerId="ADAL" clId="{71B42E49-0CFF-5046-8A8C-71F3C67F1AEA}" dt="2024-11-15T04:17:32.367" v="2" actId="2696"/>
        <pc:sldMkLst>
          <pc:docMk/>
          <pc:sldMk cId="807447019" sldId="373"/>
        </pc:sldMkLst>
      </pc:sldChg>
      <pc:sldChg chg="del">
        <pc:chgData name="Toby Donaldson" userId="2e6e5431-bb17-4c41-9985-d39c50d83c73" providerId="ADAL" clId="{71B42E49-0CFF-5046-8A8C-71F3C67F1AEA}" dt="2024-11-15T04:17:32.367" v="2" actId="2696"/>
        <pc:sldMkLst>
          <pc:docMk/>
          <pc:sldMk cId="1162034591" sldId="374"/>
        </pc:sldMkLst>
      </pc:sldChg>
      <pc:sldChg chg="del">
        <pc:chgData name="Toby Donaldson" userId="2e6e5431-bb17-4c41-9985-d39c50d83c73" providerId="ADAL" clId="{71B42E49-0CFF-5046-8A8C-71F3C67F1AEA}" dt="2024-11-15T04:17:32.367" v="2" actId="2696"/>
        <pc:sldMkLst>
          <pc:docMk/>
          <pc:sldMk cId="3872114948" sldId="375"/>
        </pc:sldMkLst>
      </pc:sldChg>
      <pc:sldChg chg="del">
        <pc:chgData name="Toby Donaldson" userId="2e6e5431-bb17-4c41-9985-d39c50d83c73" providerId="ADAL" clId="{71B42E49-0CFF-5046-8A8C-71F3C67F1AEA}" dt="2024-11-15T04:17:32.367" v="2" actId="2696"/>
        <pc:sldMkLst>
          <pc:docMk/>
          <pc:sldMk cId="2307807174" sldId="376"/>
        </pc:sldMkLst>
      </pc:sldChg>
      <pc:sldChg chg="del">
        <pc:chgData name="Toby Donaldson" userId="2e6e5431-bb17-4c41-9985-d39c50d83c73" providerId="ADAL" clId="{71B42E49-0CFF-5046-8A8C-71F3C67F1AEA}" dt="2024-11-15T04:17:32.367" v="2" actId="2696"/>
        <pc:sldMkLst>
          <pc:docMk/>
          <pc:sldMk cId="329957749" sldId="377"/>
        </pc:sldMkLst>
      </pc:sldChg>
      <pc:sldChg chg="del">
        <pc:chgData name="Toby Donaldson" userId="2e6e5431-bb17-4c41-9985-d39c50d83c73" providerId="ADAL" clId="{71B42E49-0CFF-5046-8A8C-71F3C67F1AEA}" dt="2024-11-15T04:17:32.367" v="2" actId="2696"/>
        <pc:sldMkLst>
          <pc:docMk/>
          <pc:sldMk cId="2668762976" sldId="378"/>
        </pc:sldMkLst>
      </pc:sldChg>
      <pc:sldChg chg="del">
        <pc:chgData name="Toby Donaldson" userId="2e6e5431-bb17-4c41-9985-d39c50d83c73" providerId="ADAL" clId="{71B42E49-0CFF-5046-8A8C-71F3C67F1AEA}" dt="2024-11-15T04:17:32.367" v="2" actId="2696"/>
        <pc:sldMkLst>
          <pc:docMk/>
          <pc:sldMk cId="2192649226" sldId="379"/>
        </pc:sldMkLst>
      </pc:sldChg>
      <pc:sldChg chg="del">
        <pc:chgData name="Toby Donaldson" userId="2e6e5431-bb17-4c41-9985-d39c50d83c73" providerId="ADAL" clId="{71B42E49-0CFF-5046-8A8C-71F3C67F1AEA}" dt="2024-11-15T04:17:32.367" v="2" actId="2696"/>
        <pc:sldMkLst>
          <pc:docMk/>
          <pc:sldMk cId="916349276" sldId="380"/>
        </pc:sldMkLst>
      </pc:sldChg>
      <pc:sldChg chg="del">
        <pc:chgData name="Toby Donaldson" userId="2e6e5431-bb17-4c41-9985-d39c50d83c73" providerId="ADAL" clId="{71B42E49-0CFF-5046-8A8C-71F3C67F1AEA}" dt="2024-11-15T04:17:32.367" v="2" actId="2696"/>
        <pc:sldMkLst>
          <pc:docMk/>
          <pc:sldMk cId="1889743009" sldId="381"/>
        </pc:sldMkLst>
      </pc:sldChg>
      <pc:sldChg chg="del">
        <pc:chgData name="Toby Donaldson" userId="2e6e5431-bb17-4c41-9985-d39c50d83c73" providerId="ADAL" clId="{71B42E49-0CFF-5046-8A8C-71F3C67F1AEA}" dt="2024-11-15T04:17:32.367" v="2" actId="2696"/>
        <pc:sldMkLst>
          <pc:docMk/>
          <pc:sldMk cId="1617323450" sldId="382"/>
        </pc:sldMkLst>
      </pc:sldChg>
      <pc:sldChg chg="del">
        <pc:chgData name="Toby Donaldson" userId="2e6e5431-bb17-4c41-9985-d39c50d83c73" providerId="ADAL" clId="{71B42E49-0CFF-5046-8A8C-71F3C67F1AEA}" dt="2024-11-15T04:17:32.367" v="2" actId="2696"/>
        <pc:sldMkLst>
          <pc:docMk/>
          <pc:sldMk cId="2176652831" sldId="383"/>
        </pc:sldMkLst>
      </pc:sldChg>
      <pc:sldChg chg="del">
        <pc:chgData name="Toby Donaldson" userId="2e6e5431-bb17-4c41-9985-d39c50d83c73" providerId="ADAL" clId="{71B42E49-0CFF-5046-8A8C-71F3C67F1AEA}" dt="2024-11-15T04:17:32.367" v="2" actId="2696"/>
        <pc:sldMkLst>
          <pc:docMk/>
          <pc:sldMk cId="1703714514" sldId="384"/>
        </pc:sldMkLst>
      </pc:sldChg>
      <pc:sldChg chg="del">
        <pc:chgData name="Toby Donaldson" userId="2e6e5431-bb17-4c41-9985-d39c50d83c73" providerId="ADAL" clId="{71B42E49-0CFF-5046-8A8C-71F3C67F1AEA}" dt="2024-11-15T04:17:32.367" v="2" actId="2696"/>
        <pc:sldMkLst>
          <pc:docMk/>
          <pc:sldMk cId="586481752" sldId="385"/>
        </pc:sldMkLst>
      </pc:sldChg>
      <pc:sldChg chg="del">
        <pc:chgData name="Toby Donaldson" userId="2e6e5431-bb17-4c41-9985-d39c50d83c73" providerId="ADAL" clId="{71B42E49-0CFF-5046-8A8C-71F3C67F1AEA}" dt="2024-11-15T04:17:32.367" v="2" actId="2696"/>
        <pc:sldMkLst>
          <pc:docMk/>
          <pc:sldMk cId="2807038965" sldId="386"/>
        </pc:sldMkLst>
      </pc:sldChg>
      <pc:sldChg chg="del">
        <pc:chgData name="Toby Donaldson" userId="2e6e5431-bb17-4c41-9985-d39c50d83c73" providerId="ADAL" clId="{71B42E49-0CFF-5046-8A8C-71F3C67F1AEA}" dt="2024-11-15T04:17:32.367" v="2" actId="2696"/>
        <pc:sldMkLst>
          <pc:docMk/>
          <pc:sldMk cId="392166506" sldId="387"/>
        </pc:sldMkLst>
      </pc:sldChg>
      <pc:sldChg chg="del">
        <pc:chgData name="Toby Donaldson" userId="2e6e5431-bb17-4c41-9985-d39c50d83c73" providerId="ADAL" clId="{71B42E49-0CFF-5046-8A8C-71F3C67F1AEA}" dt="2024-11-15T04:17:32.367" v="2" actId="2696"/>
        <pc:sldMkLst>
          <pc:docMk/>
          <pc:sldMk cId="2192686135" sldId="388"/>
        </pc:sldMkLst>
      </pc:sldChg>
      <pc:sldChg chg="del">
        <pc:chgData name="Toby Donaldson" userId="2e6e5431-bb17-4c41-9985-d39c50d83c73" providerId="ADAL" clId="{71B42E49-0CFF-5046-8A8C-71F3C67F1AEA}" dt="2024-11-15T04:17:32.367" v="2" actId="2696"/>
        <pc:sldMkLst>
          <pc:docMk/>
          <pc:sldMk cId="1266760611" sldId="389"/>
        </pc:sldMkLst>
      </pc:sldChg>
      <pc:sldChg chg="del">
        <pc:chgData name="Toby Donaldson" userId="2e6e5431-bb17-4c41-9985-d39c50d83c73" providerId="ADAL" clId="{71B42E49-0CFF-5046-8A8C-71F3C67F1AEA}" dt="2024-11-15T04:17:32.367" v="2" actId="2696"/>
        <pc:sldMkLst>
          <pc:docMk/>
          <pc:sldMk cId="145693054" sldId="390"/>
        </pc:sldMkLst>
      </pc:sldChg>
      <pc:sldChg chg="del">
        <pc:chgData name="Toby Donaldson" userId="2e6e5431-bb17-4c41-9985-d39c50d83c73" providerId="ADAL" clId="{71B42E49-0CFF-5046-8A8C-71F3C67F1AEA}" dt="2024-11-15T04:17:32.367" v="2" actId="2696"/>
        <pc:sldMkLst>
          <pc:docMk/>
          <pc:sldMk cId="1521158521" sldId="391"/>
        </pc:sldMkLst>
      </pc:sldChg>
      <pc:sldChg chg="del">
        <pc:chgData name="Toby Donaldson" userId="2e6e5431-bb17-4c41-9985-d39c50d83c73" providerId="ADAL" clId="{71B42E49-0CFF-5046-8A8C-71F3C67F1AEA}" dt="2024-11-15T04:17:32.367" v="2" actId="2696"/>
        <pc:sldMkLst>
          <pc:docMk/>
          <pc:sldMk cId="1483271642" sldId="392"/>
        </pc:sldMkLst>
      </pc:sldChg>
      <pc:sldChg chg="del">
        <pc:chgData name="Toby Donaldson" userId="2e6e5431-bb17-4c41-9985-d39c50d83c73" providerId="ADAL" clId="{71B42E49-0CFF-5046-8A8C-71F3C67F1AEA}" dt="2024-11-15T04:17:32.367" v="2" actId="2696"/>
        <pc:sldMkLst>
          <pc:docMk/>
          <pc:sldMk cId="3446351697" sldId="393"/>
        </pc:sldMkLst>
      </pc:sldChg>
      <pc:sldChg chg="del">
        <pc:chgData name="Toby Donaldson" userId="2e6e5431-bb17-4c41-9985-d39c50d83c73" providerId="ADAL" clId="{71B42E49-0CFF-5046-8A8C-71F3C67F1AEA}" dt="2024-11-15T04:17:32.367" v="2" actId="2696"/>
        <pc:sldMkLst>
          <pc:docMk/>
          <pc:sldMk cId="2889113382" sldId="394"/>
        </pc:sldMkLst>
      </pc:sldChg>
      <pc:sldChg chg="del">
        <pc:chgData name="Toby Donaldson" userId="2e6e5431-bb17-4c41-9985-d39c50d83c73" providerId="ADAL" clId="{71B42E49-0CFF-5046-8A8C-71F3C67F1AEA}" dt="2024-11-15T04:17:32.367" v="2" actId="2696"/>
        <pc:sldMkLst>
          <pc:docMk/>
          <pc:sldMk cId="750629644" sldId="395"/>
        </pc:sldMkLst>
      </pc:sldChg>
      <pc:sldChg chg="del">
        <pc:chgData name="Toby Donaldson" userId="2e6e5431-bb17-4c41-9985-d39c50d83c73" providerId="ADAL" clId="{71B42E49-0CFF-5046-8A8C-71F3C67F1AEA}" dt="2024-11-15T04:17:32.367" v="2" actId="2696"/>
        <pc:sldMkLst>
          <pc:docMk/>
          <pc:sldMk cId="67320005" sldId="396"/>
        </pc:sldMkLst>
      </pc:sldChg>
      <pc:sldChg chg="del">
        <pc:chgData name="Toby Donaldson" userId="2e6e5431-bb17-4c41-9985-d39c50d83c73" providerId="ADAL" clId="{71B42E49-0CFF-5046-8A8C-71F3C67F1AEA}" dt="2024-11-15T04:17:32.367" v="2" actId="2696"/>
        <pc:sldMkLst>
          <pc:docMk/>
          <pc:sldMk cId="3753928923" sldId="397"/>
        </pc:sldMkLst>
      </pc:sldChg>
      <pc:sldChg chg="del">
        <pc:chgData name="Toby Donaldson" userId="2e6e5431-bb17-4c41-9985-d39c50d83c73" providerId="ADAL" clId="{71B42E49-0CFF-5046-8A8C-71F3C67F1AEA}" dt="2024-11-15T04:17:32.367" v="2" actId="2696"/>
        <pc:sldMkLst>
          <pc:docMk/>
          <pc:sldMk cId="2435781492" sldId="398"/>
        </pc:sldMkLst>
      </pc:sldChg>
      <pc:sldChg chg="del">
        <pc:chgData name="Toby Donaldson" userId="2e6e5431-bb17-4c41-9985-d39c50d83c73" providerId="ADAL" clId="{71B42E49-0CFF-5046-8A8C-71F3C67F1AEA}" dt="2024-11-15T04:17:32.367" v="2" actId="2696"/>
        <pc:sldMkLst>
          <pc:docMk/>
          <pc:sldMk cId="2870848995" sldId="399"/>
        </pc:sldMkLst>
      </pc:sldChg>
      <pc:sldChg chg="del">
        <pc:chgData name="Toby Donaldson" userId="2e6e5431-bb17-4c41-9985-d39c50d83c73" providerId="ADAL" clId="{71B42E49-0CFF-5046-8A8C-71F3C67F1AEA}" dt="2024-11-15T04:17:32.367" v="2" actId="2696"/>
        <pc:sldMkLst>
          <pc:docMk/>
          <pc:sldMk cId="511488615" sldId="400"/>
        </pc:sldMkLst>
      </pc:sldChg>
      <pc:sldChg chg="del">
        <pc:chgData name="Toby Donaldson" userId="2e6e5431-bb17-4c41-9985-d39c50d83c73" providerId="ADAL" clId="{71B42E49-0CFF-5046-8A8C-71F3C67F1AEA}" dt="2024-11-15T04:17:32.367" v="2" actId="2696"/>
        <pc:sldMkLst>
          <pc:docMk/>
          <pc:sldMk cId="142309767" sldId="401"/>
        </pc:sldMkLst>
      </pc:sldChg>
      <pc:sldChg chg="del">
        <pc:chgData name="Toby Donaldson" userId="2e6e5431-bb17-4c41-9985-d39c50d83c73" providerId="ADAL" clId="{71B42E49-0CFF-5046-8A8C-71F3C67F1AEA}" dt="2024-11-15T04:17:32.367" v="2" actId="2696"/>
        <pc:sldMkLst>
          <pc:docMk/>
          <pc:sldMk cId="4262481010" sldId="402"/>
        </pc:sldMkLst>
      </pc:sldChg>
      <pc:sldChg chg="del">
        <pc:chgData name="Toby Donaldson" userId="2e6e5431-bb17-4c41-9985-d39c50d83c73" providerId="ADAL" clId="{71B42E49-0CFF-5046-8A8C-71F3C67F1AEA}" dt="2024-11-15T04:17:32.367" v="2" actId="2696"/>
        <pc:sldMkLst>
          <pc:docMk/>
          <pc:sldMk cId="1759866411" sldId="403"/>
        </pc:sldMkLst>
      </pc:sldChg>
      <pc:sldChg chg="del">
        <pc:chgData name="Toby Donaldson" userId="2e6e5431-bb17-4c41-9985-d39c50d83c73" providerId="ADAL" clId="{71B42E49-0CFF-5046-8A8C-71F3C67F1AEA}" dt="2024-11-15T04:17:32.367" v="2" actId="2696"/>
        <pc:sldMkLst>
          <pc:docMk/>
          <pc:sldMk cId="3713464181" sldId="404"/>
        </pc:sldMkLst>
      </pc:sldChg>
    </pc:docChg>
  </pc:docChgLst>
  <pc:docChgLst>
    <pc:chgData name="Toby Donaldson" userId="2e6e5431-bb17-4c41-9985-d39c50d83c73" providerId="ADAL" clId="{D9E01E68-3093-4328-BB93-1B8A087A0E58}"/>
    <pc:docChg chg="undo custSel addSld delSld modSld sldOrd modSection">
      <pc:chgData name="Toby Donaldson" userId="2e6e5431-bb17-4c41-9985-d39c50d83c73" providerId="ADAL" clId="{D9E01E68-3093-4328-BB93-1B8A087A0E58}" dt="2024-09-18T19:05:20.157" v="516" actId="1076"/>
      <pc:docMkLst>
        <pc:docMk/>
      </pc:docMkLst>
      <pc:sldChg chg="modTransition">
        <pc:chgData name="Toby Donaldson" userId="2e6e5431-bb17-4c41-9985-d39c50d83c73" providerId="ADAL" clId="{D9E01E68-3093-4328-BB93-1B8A087A0E58}" dt="2024-09-18T18:26:50.507" v="1"/>
        <pc:sldMkLst>
          <pc:docMk/>
          <pc:sldMk cId="3144938788" sldId="279"/>
        </pc:sldMkLst>
      </pc:sldChg>
      <pc:sldChg chg="modTransition">
        <pc:chgData name="Toby Donaldson" userId="2e6e5431-bb17-4c41-9985-d39c50d83c73" providerId="ADAL" clId="{D9E01E68-3093-4328-BB93-1B8A087A0E58}" dt="2024-09-18T18:26:50.507" v="1"/>
        <pc:sldMkLst>
          <pc:docMk/>
          <pc:sldMk cId="1423446375" sldId="280"/>
        </pc:sldMkLst>
      </pc:sldChg>
      <pc:sldChg chg="modTransition">
        <pc:chgData name="Toby Donaldson" userId="2e6e5431-bb17-4c41-9985-d39c50d83c73" providerId="ADAL" clId="{D9E01E68-3093-4328-BB93-1B8A087A0E58}" dt="2024-09-18T18:26:50.507" v="1"/>
        <pc:sldMkLst>
          <pc:docMk/>
          <pc:sldMk cId="4150615350" sldId="281"/>
        </pc:sldMkLst>
      </pc:sldChg>
      <pc:sldChg chg="modTransition">
        <pc:chgData name="Toby Donaldson" userId="2e6e5431-bb17-4c41-9985-d39c50d83c73" providerId="ADAL" clId="{D9E01E68-3093-4328-BB93-1B8A087A0E58}" dt="2024-09-18T18:26:50.507" v="1"/>
        <pc:sldMkLst>
          <pc:docMk/>
          <pc:sldMk cId="3864837313" sldId="282"/>
        </pc:sldMkLst>
      </pc:sldChg>
      <pc:sldChg chg="modSp mod">
        <pc:chgData name="Toby Donaldson" userId="2e6e5431-bb17-4c41-9985-d39c50d83c73" providerId="ADAL" clId="{D9E01E68-3093-4328-BB93-1B8A087A0E58}" dt="2024-09-18T18:27:33.601" v="13" actId="20577"/>
        <pc:sldMkLst>
          <pc:docMk/>
          <pc:sldMk cId="976387272" sldId="283"/>
        </pc:sldMkLst>
      </pc:sldChg>
      <pc:sldChg chg="modTransition">
        <pc:chgData name="Toby Donaldson" userId="2e6e5431-bb17-4c41-9985-d39c50d83c73" providerId="ADAL" clId="{D9E01E68-3093-4328-BB93-1B8A087A0E58}" dt="2024-09-18T18:26:50.507" v="1"/>
        <pc:sldMkLst>
          <pc:docMk/>
          <pc:sldMk cId="899495814" sldId="284"/>
        </pc:sldMkLst>
      </pc:sldChg>
      <pc:sldChg chg="modSp mod">
        <pc:chgData name="Toby Donaldson" userId="2e6e5431-bb17-4c41-9985-d39c50d83c73" providerId="ADAL" clId="{D9E01E68-3093-4328-BB93-1B8A087A0E58}" dt="2024-09-18T18:27:25.303" v="9" actId="20577"/>
        <pc:sldMkLst>
          <pc:docMk/>
          <pc:sldMk cId="3461707693" sldId="285"/>
        </pc:sldMkLst>
      </pc:sldChg>
      <pc:sldChg chg="modSp mod">
        <pc:chgData name="Toby Donaldson" userId="2e6e5431-bb17-4c41-9985-d39c50d83c73" providerId="ADAL" clId="{D9E01E68-3093-4328-BB93-1B8A087A0E58}" dt="2024-09-18T18:27:40.509" v="17" actId="20577"/>
        <pc:sldMkLst>
          <pc:docMk/>
          <pc:sldMk cId="2835686456" sldId="287"/>
        </pc:sldMkLst>
      </pc:sldChg>
      <pc:sldChg chg="modSp mod">
        <pc:chgData name="Toby Donaldson" userId="2e6e5431-bb17-4c41-9985-d39c50d83c73" providerId="ADAL" clId="{D9E01E68-3093-4328-BB93-1B8A087A0E58}" dt="2024-09-18T18:27:45.927" v="21" actId="20577"/>
        <pc:sldMkLst>
          <pc:docMk/>
          <pc:sldMk cId="3265458198" sldId="288"/>
        </pc:sldMkLst>
      </pc:sldChg>
      <pc:sldChg chg="modSp mod">
        <pc:chgData name="Toby Donaldson" userId="2e6e5431-bb17-4c41-9985-d39c50d83c73" providerId="ADAL" clId="{D9E01E68-3093-4328-BB93-1B8A087A0E58}" dt="2024-09-18T18:27:52.669" v="25" actId="20577"/>
        <pc:sldMkLst>
          <pc:docMk/>
          <pc:sldMk cId="4208034066" sldId="289"/>
        </pc:sldMkLst>
      </pc:sldChg>
      <pc:sldChg chg="modSp mod">
        <pc:chgData name="Toby Donaldson" userId="2e6e5431-bb17-4c41-9985-d39c50d83c73" providerId="ADAL" clId="{D9E01E68-3093-4328-BB93-1B8A087A0E58}" dt="2024-09-18T18:27:58.461" v="29" actId="20577"/>
        <pc:sldMkLst>
          <pc:docMk/>
          <pc:sldMk cId="3579788506" sldId="290"/>
        </pc:sldMkLst>
      </pc:sldChg>
      <pc:sldChg chg="del">
        <pc:chgData name="Toby Donaldson" userId="2e6e5431-bb17-4c41-9985-d39c50d83c73" providerId="ADAL" clId="{D9E01E68-3093-4328-BB93-1B8A087A0E58}" dt="2024-09-18T18:28:23.150" v="30" actId="2696"/>
        <pc:sldMkLst>
          <pc:docMk/>
          <pc:sldMk cId="3287135454" sldId="292"/>
        </pc:sldMkLst>
      </pc:sldChg>
      <pc:sldChg chg="delSp modSp mod">
        <pc:chgData name="Toby Donaldson" userId="2e6e5431-bb17-4c41-9985-d39c50d83c73" providerId="ADAL" clId="{D9E01E68-3093-4328-BB93-1B8A087A0E58}" dt="2024-09-18T18:28:58.298" v="41" actId="20577"/>
        <pc:sldMkLst>
          <pc:docMk/>
          <pc:sldMk cId="3231735434" sldId="293"/>
        </pc:sldMkLst>
      </pc:sldChg>
      <pc:sldChg chg="modSp mod">
        <pc:chgData name="Toby Donaldson" userId="2e6e5431-bb17-4c41-9985-d39c50d83c73" providerId="ADAL" clId="{D9E01E68-3093-4328-BB93-1B8A087A0E58}" dt="2024-09-18T18:31:20.286" v="90" actId="20577"/>
        <pc:sldMkLst>
          <pc:docMk/>
          <pc:sldMk cId="3762144442" sldId="304"/>
        </pc:sldMkLst>
      </pc:sldChg>
      <pc:sldChg chg="addSp delSp modSp mod">
        <pc:chgData name="Toby Donaldson" userId="2e6e5431-bb17-4c41-9985-d39c50d83c73" providerId="ADAL" clId="{D9E01E68-3093-4328-BB93-1B8A087A0E58}" dt="2024-09-18T18:31:39.528" v="92"/>
        <pc:sldMkLst>
          <pc:docMk/>
          <pc:sldMk cId="3098928990" sldId="305"/>
        </pc:sldMkLst>
      </pc:sldChg>
      <pc:sldChg chg="addSp delSp modSp mod">
        <pc:chgData name="Toby Donaldson" userId="2e6e5431-bb17-4c41-9985-d39c50d83c73" providerId="ADAL" clId="{D9E01E68-3093-4328-BB93-1B8A087A0E58}" dt="2024-09-18T18:32:47.435" v="99"/>
        <pc:sldMkLst>
          <pc:docMk/>
          <pc:sldMk cId="2186739661" sldId="306"/>
        </pc:sldMkLst>
      </pc:sldChg>
      <pc:sldChg chg="addSp delSp modSp mod">
        <pc:chgData name="Toby Donaldson" userId="2e6e5431-bb17-4c41-9985-d39c50d83c73" providerId="ADAL" clId="{D9E01E68-3093-4328-BB93-1B8A087A0E58}" dt="2024-09-18T18:32:49.547" v="100"/>
        <pc:sldMkLst>
          <pc:docMk/>
          <pc:sldMk cId="711128939" sldId="307"/>
        </pc:sldMkLst>
      </pc:sldChg>
      <pc:sldChg chg="addSp delSp modSp mod">
        <pc:chgData name="Toby Donaldson" userId="2e6e5431-bb17-4c41-9985-d39c50d83c73" providerId="ADAL" clId="{D9E01E68-3093-4328-BB93-1B8A087A0E58}" dt="2024-09-18T18:32:52.417" v="101"/>
        <pc:sldMkLst>
          <pc:docMk/>
          <pc:sldMk cId="3381048815" sldId="308"/>
        </pc:sldMkLst>
      </pc:sldChg>
      <pc:sldChg chg="modSp mod">
        <pc:chgData name="Toby Donaldson" userId="2e6e5431-bb17-4c41-9985-d39c50d83c73" providerId="ADAL" clId="{D9E01E68-3093-4328-BB93-1B8A087A0E58}" dt="2024-09-18T19:03:55.309" v="395" actId="20577"/>
        <pc:sldMkLst>
          <pc:docMk/>
          <pc:sldMk cId="2722314743" sldId="310"/>
        </pc:sldMkLst>
      </pc:sldChg>
      <pc:sldChg chg="addSp delSp modSp del mod">
        <pc:chgData name="Toby Donaldson" userId="2e6e5431-bb17-4c41-9985-d39c50d83c73" providerId="ADAL" clId="{D9E01E68-3093-4328-BB93-1B8A087A0E58}" dt="2024-09-18T18:39:42.827" v="185" actId="2696"/>
        <pc:sldMkLst>
          <pc:docMk/>
          <pc:sldMk cId="1234247253" sldId="311"/>
        </pc:sldMkLst>
      </pc:sldChg>
      <pc:sldChg chg="addSp delSp modSp del mod">
        <pc:chgData name="Toby Donaldson" userId="2e6e5431-bb17-4c41-9985-d39c50d83c73" providerId="ADAL" clId="{D9E01E68-3093-4328-BB93-1B8A087A0E58}" dt="2024-09-18T18:39:46.809" v="186" actId="2696"/>
        <pc:sldMkLst>
          <pc:docMk/>
          <pc:sldMk cId="2540764007" sldId="312"/>
        </pc:sldMkLst>
      </pc:sldChg>
      <pc:sldChg chg="addSp delSp modSp del mod">
        <pc:chgData name="Toby Donaldson" userId="2e6e5431-bb17-4c41-9985-d39c50d83c73" providerId="ADAL" clId="{D9E01E68-3093-4328-BB93-1B8A087A0E58}" dt="2024-09-18T18:39:50.212" v="187" actId="2696"/>
        <pc:sldMkLst>
          <pc:docMk/>
          <pc:sldMk cId="280561526" sldId="314"/>
        </pc:sldMkLst>
      </pc:sldChg>
      <pc:sldChg chg="addSp modSp del">
        <pc:chgData name="Toby Donaldson" userId="2e6e5431-bb17-4c41-9985-d39c50d83c73" providerId="ADAL" clId="{D9E01E68-3093-4328-BB93-1B8A087A0E58}" dt="2024-09-18T18:40:32.508" v="192" actId="2696"/>
        <pc:sldMkLst>
          <pc:docMk/>
          <pc:sldMk cId="988044877" sldId="315"/>
        </pc:sldMkLst>
      </pc:sldChg>
      <pc:sldChg chg="add del">
        <pc:chgData name="Toby Donaldson" userId="2e6e5431-bb17-4c41-9985-d39c50d83c73" providerId="ADAL" clId="{D9E01E68-3093-4328-BB93-1B8A087A0E58}" dt="2024-09-18T18:57:49.419" v="388" actId="2696"/>
        <pc:sldMkLst>
          <pc:docMk/>
          <pc:sldMk cId="653152084" sldId="316"/>
        </pc:sldMkLst>
      </pc:sldChg>
      <pc:sldChg chg="modSp add del mod">
        <pc:chgData name="Toby Donaldson" userId="2e6e5431-bb17-4c41-9985-d39c50d83c73" providerId="ADAL" clId="{D9E01E68-3093-4328-BB93-1B8A087A0E58}" dt="2024-09-18T18:39:55.573" v="188" actId="2696"/>
        <pc:sldMkLst>
          <pc:docMk/>
          <pc:sldMk cId="2086371819" sldId="316"/>
        </pc:sldMkLst>
      </pc:sldChg>
      <pc:sldChg chg="addSp delSp modSp add mod">
        <pc:chgData name="Toby Donaldson" userId="2e6e5431-bb17-4c41-9985-d39c50d83c73" providerId="ADAL" clId="{D9E01E68-3093-4328-BB93-1B8A087A0E58}" dt="2024-09-18T19:05:20.157" v="516" actId="1076"/>
        <pc:sldMkLst>
          <pc:docMk/>
          <pc:sldMk cId="1963568937" sldId="317"/>
        </pc:sldMkLst>
      </pc:sldChg>
      <pc:sldChg chg="modSp add mod">
        <pc:chgData name="Toby Donaldson" userId="2e6e5431-bb17-4c41-9985-d39c50d83c73" providerId="ADAL" clId="{D9E01E68-3093-4328-BB93-1B8A087A0E58}" dt="2024-09-18T18:43:00.662" v="383" actId="20577"/>
        <pc:sldMkLst>
          <pc:docMk/>
          <pc:sldMk cId="3184009082" sldId="318"/>
        </pc:sldMkLst>
      </pc:sldChg>
      <pc:sldChg chg="modSp add mod ord">
        <pc:chgData name="Toby Donaldson" userId="2e6e5431-bb17-4c41-9985-d39c50d83c73" providerId="ADAL" clId="{D9E01E68-3093-4328-BB93-1B8A087A0E58}" dt="2024-09-18T18:42:45.785" v="377"/>
        <pc:sldMkLst>
          <pc:docMk/>
          <pc:sldMk cId="155828000" sldId="319"/>
        </pc:sldMkLst>
      </pc:sldChg>
      <pc:sldChg chg="add">
        <pc:chgData name="Toby Donaldson" userId="2e6e5431-bb17-4c41-9985-d39c50d83c73" providerId="ADAL" clId="{D9E01E68-3093-4328-BB93-1B8A087A0E58}" dt="2024-09-18T18:42:55.834" v="378" actId="2890"/>
        <pc:sldMkLst>
          <pc:docMk/>
          <pc:sldMk cId="3885649669" sldId="320"/>
        </pc:sldMkLst>
      </pc:sldChg>
      <pc:sldChg chg="add del">
        <pc:chgData name="Toby Donaldson" userId="2e6e5431-bb17-4c41-9985-d39c50d83c73" providerId="ADAL" clId="{D9E01E68-3093-4328-BB93-1B8A087A0E58}" dt="2024-09-18T18:43:31.223" v="387" actId="2696"/>
        <pc:sldMkLst>
          <pc:docMk/>
          <pc:sldMk cId="2938455959" sldId="321"/>
        </pc:sldMkLst>
      </pc:sldChg>
      <pc:sldChg chg="add del">
        <pc:chgData name="Toby Donaldson" userId="2e6e5431-bb17-4c41-9985-d39c50d83c73" providerId="ADAL" clId="{D9E01E68-3093-4328-BB93-1B8A087A0E58}" dt="2024-09-18T18:43:25.050" v="386" actId="2696"/>
        <pc:sldMkLst>
          <pc:docMk/>
          <pc:sldMk cId="29597607" sldId="322"/>
        </pc:sldMkLst>
      </pc:sldChg>
    </pc:docChg>
  </pc:docChgLst>
  <pc:docChgLst>
    <pc:chgData name="Toby Donaldson" userId="2e6e5431-bb17-4c41-9985-d39c50d83c73" providerId="ADAL" clId="{C82E8F90-E1A5-440F-8A6F-42A74C6A7282}"/>
    <pc:docChg chg="undo custSel addSld modSld sldOrd modSection modNotesMaster">
      <pc:chgData name="Toby Donaldson" userId="2e6e5431-bb17-4c41-9985-d39c50d83c73" providerId="ADAL" clId="{C82E8F90-E1A5-440F-8A6F-42A74C6A7282}" dt="2024-09-23T22:34:42.469" v="503"/>
      <pc:docMkLst>
        <pc:docMk/>
      </pc:docMkLst>
      <pc:sldChg chg="modSp mod">
        <pc:chgData name="Toby Donaldson" userId="2e6e5431-bb17-4c41-9985-d39c50d83c73" providerId="ADAL" clId="{C82E8F90-E1A5-440F-8A6F-42A74C6A7282}" dt="2024-09-23T20:55:47.049" v="502" actId="20577"/>
        <pc:sldMkLst>
          <pc:docMk/>
          <pc:sldMk cId="3113156551" sldId="256"/>
        </pc:sldMkLst>
      </pc:sldChg>
      <pc:sldChg chg="addSp">
        <pc:chgData name="Toby Donaldson" userId="2e6e5431-bb17-4c41-9985-d39c50d83c73" providerId="ADAL" clId="{C82E8F90-E1A5-440F-8A6F-42A74C6A7282}" dt="2024-09-23T22:34:42.469" v="503"/>
        <pc:sldMkLst>
          <pc:docMk/>
          <pc:sldMk cId="3119060891" sldId="299"/>
        </pc:sldMkLst>
      </pc:sldChg>
      <pc:sldChg chg="addSp">
        <pc:chgData name="Toby Donaldson" userId="2e6e5431-bb17-4c41-9985-d39c50d83c73" providerId="ADAL" clId="{C82E8F90-E1A5-440F-8A6F-42A74C6A7282}" dt="2024-09-23T22:34:42.469" v="503"/>
        <pc:sldMkLst>
          <pc:docMk/>
          <pc:sldMk cId="1732205588" sldId="302"/>
        </pc:sldMkLst>
      </pc:sldChg>
      <pc:sldChg chg="addSp">
        <pc:chgData name="Toby Donaldson" userId="2e6e5431-bb17-4c41-9985-d39c50d83c73" providerId="ADAL" clId="{C82E8F90-E1A5-440F-8A6F-42A74C6A7282}" dt="2024-09-23T22:34:42.469" v="503"/>
        <pc:sldMkLst>
          <pc:docMk/>
          <pc:sldMk cId="4097905578" sldId="303"/>
        </pc:sldMkLst>
      </pc:sldChg>
      <pc:sldChg chg="addSp">
        <pc:chgData name="Toby Donaldson" userId="2e6e5431-bb17-4c41-9985-d39c50d83c73" providerId="ADAL" clId="{C82E8F90-E1A5-440F-8A6F-42A74C6A7282}" dt="2024-09-23T22:34:42.469" v="503"/>
        <pc:sldMkLst>
          <pc:docMk/>
          <pc:sldMk cId="3573607454" sldId="306"/>
        </pc:sldMkLst>
      </pc:sldChg>
      <pc:sldChg chg="addSp">
        <pc:chgData name="Toby Donaldson" userId="2e6e5431-bb17-4c41-9985-d39c50d83c73" providerId="ADAL" clId="{C82E8F90-E1A5-440F-8A6F-42A74C6A7282}" dt="2024-09-23T22:34:42.469" v="503"/>
        <pc:sldMkLst>
          <pc:docMk/>
          <pc:sldMk cId="2872453283" sldId="307"/>
        </pc:sldMkLst>
      </pc:sldChg>
      <pc:sldChg chg="addSp">
        <pc:chgData name="Toby Donaldson" userId="2e6e5431-bb17-4c41-9985-d39c50d83c73" providerId="ADAL" clId="{C82E8F90-E1A5-440F-8A6F-42A74C6A7282}" dt="2024-09-23T22:34:42.469" v="503"/>
        <pc:sldMkLst>
          <pc:docMk/>
          <pc:sldMk cId="1882997732" sldId="310"/>
        </pc:sldMkLst>
      </pc:sldChg>
      <pc:sldChg chg="addSp">
        <pc:chgData name="Toby Donaldson" userId="2e6e5431-bb17-4c41-9985-d39c50d83c73" providerId="ADAL" clId="{C82E8F90-E1A5-440F-8A6F-42A74C6A7282}" dt="2024-09-23T22:34:42.469" v="503"/>
        <pc:sldMkLst>
          <pc:docMk/>
          <pc:sldMk cId="3944662364" sldId="311"/>
        </pc:sldMkLst>
      </pc:sldChg>
      <pc:sldChg chg="addSp">
        <pc:chgData name="Toby Donaldson" userId="2e6e5431-bb17-4c41-9985-d39c50d83c73" providerId="ADAL" clId="{C82E8F90-E1A5-440F-8A6F-42A74C6A7282}" dt="2024-09-23T22:34:42.469" v="503"/>
        <pc:sldMkLst>
          <pc:docMk/>
          <pc:sldMk cId="2209025065" sldId="312"/>
        </pc:sldMkLst>
      </pc:sldChg>
      <pc:sldChg chg="addSp">
        <pc:chgData name="Toby Donaldson" userId="2e6e5431-bb17-4c41-9985-d39c50d83c73" providerId="ADAL" clId="{C82E8F90-E1A5-440F-8A6F-42A74C6A7282}" dt="2024-09-23T22:34:42.469" v="503"/>
        <pc:sldMkLst>
          <pc:docMk/>
          <pc:sldMk cId="2701333559" sldId="313"/>
        </pc:sldMkLst>
      </pc:sldChg>
      <pc:sldChg chg="addSp">
        <pc:chgData name="Toby Donaldson" userId="2e6e5431-bb17-4c41-9985-d39c50d83c73" providerId="ADAL" clId="{C82E8F90-E1A5-440F-8A6F-42A74C6A7282}" dt="2024-09-23T22:34:42.469" v="503"/>
        <pc:sldMkLst>
          <pc:docMk/>
          <pc:sldMk cId="3461131009" sldId="314"/>
        </pc:sldMkLst>
      </pc:sldChg>
      <pc:sldChg chg="addSp">
        <pc:chgData name="Toby Donaldson" userId="2e6e5431-bb17-4c41-9985-d39c50d83c73" providerId="ADAL" clId="{C82E8F90-E1A5-440F-8A6F-42A74C6A7282}" dt="2024-09-23T22:34:42.469" v="503"/>
        <pc:sldMkLst>
          <pc:docMk/>
          <pc:sldMk cId="2266552019" sldId="315"/>
        </pc:sldMkLst>
      </pc:sldChg>
      <pc:sldChg chg="addSp">
        <pc:chgData name="Toby Donaldson" userId="2e6e5431-bb17-4c41-9985-d39c50d83c73" providerId="ADAL" clId="{C82E8F90-E1A5-440F-8A6F-42A74C6A7282}" dt="2024-09-23T22:34:42.469" v="503"/>
        <pc:sldMkLst>
          <pc:docMk/>
          <pc:sldMk cId="3858326061" sldId="316"/>
        </pc:sldMkLst>
      </pc:sldChg>
      <pc:sldChg chg="addSp">
        <pc:chgData name="Toby Donaldson" userId="2e6e5431-bb17-4c41-9985-d39c50d83c73" providerId="ADAL" clId="{C82E8F90-E1A5-440F-8A6F-42A74C6A7282}" dt="2024-09-23T22:34:42.469" v="503"/>
        <pc:sldMkLst>
          <pc:docMk/>
          <pc:sldMk cId="3248521206" sldId="317"/>
        </pc:sldMkLst>
      </pc:sldChg>
      <pc:sldChg chg="addSp">
        <pc:chgData name="Toby Donaldson" userId="2e6e5431-bb17-4c41-9985-d39c50d83c73" providerId="ADAL" clId="{C82E8F90-E1A5-440F-8A6F-42A74C6A7282}" dt="2024-09-23T22:34:42.469" v="503"/>
        <pc:sldMkLst>
          <pc:docMk/>
          <pc:sldMk cId="288943026" sldId="320"/>
        </pc:sldMkLst>
      </pc:sldChg>
      <pc:sldChg chg="addSp">
        <pc:chgData name="Toby Donaldson" userId="2e6e5431-bb17-4c41-9985-d39c50d83c73" providerId="ADAL" clId="{C82E8F90-E1A5-440F-8A6F-42A74C6A7282}" dt="2024-09-23T22:34:42.469" v="503"/>
        <pc:sldMkLst>
          <pc:docMk/>
          <pc:sldMk cId="2215848448" sldId="325"/>
        </pc:sldMkLst>
      </pc:sldChg>
      <pc:sldChg chg="addSp">
        <pc:chgData name="Toby Donaldson" userId="2e6e5431-bb17-4c41-9985-d39c50d83c73" providerId="ADAL" clId="{C82E8F90-E1A5-440F-8A6F-42A74C6A7282}" dt="2024-09-23T22:34:42.469" v="503"/>
        <pc:sldMkLst>
          <pc:docMk/>
          <pc:sldMk cId="3076077529" sldId="329"/>
        </pc:sldMkLst>
      </pc:sldChg>
      <pc:sldChg chg="addSp">
        <pc:chgData name="Toby Donaldson" userId="2e6e5431-bb17-4c41-9985-d39c50d83c73" providerId="ADAL" clId="{C82E8F90-E1A5-440F-8A6F-42A74C6A7282}" dt="2024-09-23T22:34:42.469" v="503"/>
        <pc:sldMkLst>
          <pc:docMk/>
          <pc:sldMk cId="2618373808" sldId="334"/>
        </pc:sldMkLst>
      </pc:sldChg>
      <pc:sldChg chg="addSp">
        <pc:chgData name="Toby Donaldson" userId="2e6e5431-bb17-4c41-9985-d39c50d83c73" providerId="ADAL" clId="{C82E8F90-E1A5-440F-8A6F-42A74C6A7282}" dt="2024-09-23T22:34:42.469" v="503"/>
        <pc:sldMkLst>
          <pc:docMk/>
          <pc:sldMk cId="1424474129" sldId="336"/>
        </pc:sldMkLst>
      </pc:sldChg>
      <pc:sldChg chg="addSp modSp add mod">
        <pc:chgData name="Toby Donaldson" userId="2e6e5431-bb17-4c41-9985-d39c50d83c73" providerId="ADAL" clId="{C82E8F90-E1A5-440F-8A6F-42A74C6A7282}" dt="2024-09-23T20:27:29.091" v="34" actId="1076"/>
        <pc:sldMkLst>
          <pc:docMk/>
          <pc:sldMk cId="1310673805" sldId="339"/>
        </pc:sldMkLst>
      </pc:sldChg>
      <pc:sldChg chg="addSp delSp modSp add mod ord">
        <pc:chgData name="Toby Donaldson" userId="2e6e5431-bb17-4c41-9985-d39c50d83c73" providerId="ADAL" clId="{C82E8F90-E1A5-440F-8A6F-42A74C6A7282}" dt="2024-09-23T22:34:42.469" v="503"/>
        <pc:sldMkLst>
          <pc:docMk/>
          <pc:sldMk cId="2203291535" sldId="340"/>
        </pc:sldMkLst>
      </pc:sldChg>
      <pc:sldChg chg="addSp modSp add mod">
        <pc:chgData name="Toby Donaldson" userId="2e6e5431-bb17-4c41-9985-d39c50d83c73" providerId="ADAL" clId="{C82E8F90-E1A5-440F-8A6F-42A74C6A7282}" dt="2024-09-23T22:34:42.469" v="503"/>
        <pc:sldMkLst>
          <pc:docMk/>
          <pc:sldMk cId="3386612823" sldId="341"/>
        </pc:sldMkLst>
      </pc:sldChg>
      <pc:sldChg chg="modSp add mod">
        <pc:chgData name="Toby Donaldson" userId="2e6e5431-bb17-4c41-9985-d39c50d83c73" providerId="ADAL" clId="{C82E8F90-E1A5-440F-8A6F-42A74C6A7282}" dt="2024-09-23T20:50:48.314" v="340" actId="208"/>
        <pc:sldMkLst>
          <pc:docMk/>
          <pc:sldMk cId="1534370893" sldId="342"/>
        </pc:sldMkLst>
      </pc:sldChg>
      <pc:sldChg chg="addSp delSp modSp add mod">
        <pc:chgData name="Toby Donaldson" userId="2e6e5431-bb17-4c41-9985-d39c50d83c73" providerId="ADAL" clId="{C82E8F90-E1A5-440F-8A6F-42A74C6A7282}" dt="2024-09-23T22:34:42.469" v="503"/>
        <pc:sldMkLst>
          <pc:docMk/>
          <pc:sldMk cId="1866605820" sldId="343"/>
        </pc:sldMkLst>
      </pc:sldChg>
      <pc:sldChg chg="addSp delSp modSp add mod">
        <pc:chgData name="Toby Donaldson" userId="2e6e5431-bb17-4c41-9985-d39c50d83c73" providerId="ADAL" clId="{C82E8F90-E1A5-440F-8A6F-42A74C6A7282}" dt="2024-09-23T22:34:42.469" v="503"/>
        <pc:sldMkLst>
          <pc:docMk/>
          <pc:sldMk cId="3473259547" sldId="344"/>
        </pc:sldMkLst>
      </pc:sldChg>
      <pc:sldChg chg="addSp add">
        <pc:chgData name="Toby Donaldson" userId="2e6e5431-bb17-4c41-9985-d39c50d83c73" providerId="ADAL" clId="{C82E8F90-E1A5-440F-8A6F-42A74C6A7282}" dt="2024-09-23T22:34:42.469" v="503"/>
        <pc:sldMkLst>
          <pc:docMk/>
          <pc:sldMk cId="3515138058" sldId="345"/>
        </pc:sldMkLst>
      </pc:sldChg>
    </pc:docChg>
  </pc:docChgLst>
  <pc:docChgLst>
    <pc:chgData name="Toby Donaldson" userId="2e6e5431-bb17-4c41-9985-d39c50d83c73" providerId="ADAL" clId="{65DA46F3-C033-4AB1-A623-5FD9368B4889}"/>
    <pc:docChg chg="custSel modSld">
      <pc:chgData name="Toby Donaldson" userId="2e6e5431-bb17-4c41-9985-d39c50d83c73" providerId="ADAL" clId="{65DA46F3-C033-4AB1-A623-5FD9368B4889}" dt="2024-10-21T23:11:01.707" v="198"/>
      <pc:docMkLst>
        <pc:docMk/>
      </pc:docMkLst>
      <pc:sldChg chg="addSp modSp mod">
        <pc:chgData name="Toby Donaldson" userId="2e6e5431-bb17-4c41-9985-d39c50d83c73" providerId="ADAL" clId="{65DA46F3-C033-4AB1-A623-5FD9368B4889}" dt="2024-10-21T21:21:09.533" v="196" actId="14100"/>
        <pc:sldMkLst>
          <pc:docMk/>
          <pc:sldMk cId="3108921986" sldId="297"/>
        </pc:sldMkLst>
      </pc:sldChg>
      <pc:sldChg chg="addSp delSp modSp mod">
        <pc:chgData name="Toby Donaldson" userId="2e6e5431-bb17-4c41-9985-d39c50d83c73" providerId="ADAL" clId="{65DA46F3-C033-4AB1-A623-5FD9368B4889}" dt="2024-10-21T21:21:18.769" v="197" actId="21"/>
        <pc:sldMkLst>
          <pc:docMk/>
          <pc:sldMk cId="2532483914" sldId="298"/>
        </pc:sldMkLst>
        <pc:spChg chg="mod">
          <ac:chgData name="Toby Donaldson" userId="2e6e5431-bb17-4c41-9985-d39c50d83c73" providerId="ADAL" clId="{65DA46F3-C033-4AB1-A623-5FD9368B4889}" dt="2024-10-21T17:49:32.941" v="1" actId="20577"/>
          <ac:spMkLst>
            <pc:docMk/>
            <pc:sldMk cId="2532483914" sldId="298"/>
            <ac:spMk id="6" creationId="{6F4D5479-D96B-1A4F-E8BD-BBBB7CC21567}"/>
          </ac:spMkLst>
        </pc:spChg>
      </pc:sldChg>
      <pc:sldChg chg="addSp">
        <pc:chgData name="Toby Donaldson" userId="2e6e5431-bb17-4c41-9985-d39c50d83c73" providerId="ADAL" clId="{65DA46F3-C033-4AB1-A623-5FD9368B4889}" dt="2024-10-21T23:11:01.707" v="198"/>
        <pc:sldMkLst>
          <pc:docMk/>
          <pc:sldMk cId="533314460" sldId="299"/>
        </pc:sldMkLst>
      </pc:sldChg>
      <pc:sldChg chg="addSp">
        <pc:chgData name="Toby Donaldson" userId="2e6e5431-bb17-4c41-9985-d39c50d83c73" providerId="ADAL" clId="{65DA46F3-C033-4AB1-A623-5FD9368B4889}" dt="2024-10-21T23:11:01.707" v="198"/>
        <pc:sldMkLst>
          <pc:docMk/>
          <pc:sldMk cId="3585977241" sldId="300"/>
        </pc:sldMkLst>
      </pc:sldChg>
      <pc:sldChg chg="addSp">
        <pc:chgData name="Toby Donaldson" userId="2e6e5431-bb17-4c41-9985-d39c50d83c73" providerId="ADAL" clId="{65DA46F3-C033-4AB1-A623-5FD9368B4889}" dt="2024-10-21T23:11:01.707" v="198"/>
        <pc:sldMkLst>
          <pc:docMk/>
          <pc:sldMk cId="1495128168" sldId="301"/>
        </pc:sldMkLst>
      </pc:sldChg>
      <pc:sldChg chg="addSp">
        <pc:chgData name="Toby Donaldson" userId="2e6e5431-bb17-4c41-9985-d39c50d83c73" providerId="ADAL" clId="{65DA46F3-C033-4AB1-A623-5FD9368B4889}" dt="2024-10-21T23:11:01.707" v="198"/>
        <pc:sldMkLst>
          <pc:docMk/>
          <pc:sldMk cId="751930175" sldId="302"/>
        </pc:sldMkLst>
      </pc:sldChg>
      <pc:sldChg chg="addSp">
        <pc:chgData name="Toby Donaldson" userId="2e6e5431-bb17-4c41-9985-d39c50d83c73" providerId="ADAL" clId="{65DA46F3-C033-4AB1-A623-5FD9368B4889}" dt="2024-10-21T23:11:01.707" v="198"/>
        <pc:sldMkLst>
          <pc:docMk/>
          <pc:sldMk cId="2097316468" sldId="305"/>
        </pc:sldMkLst>
      </pc:sldChg>
      <pc:sldChg chg="addSp">
        <pc:chgData name="Toby Donaldson" userId="2e6e5431-bb17-4c41-9985-d39c50d83c73" providerId="ADAL" clId="{65DA46F3-C033-4AB1-A623-5FD9368B4889}" dt="2024-10-21T23:11:01.707" v="198"/>
        <pc:sldMkLst>
          <pc:docMk/>
          <pc:sldMk cId="1365592690" sldId="306"/>
        </pc:sldMkLst>
      </pc:sldChg>
      <pc:sldChg chg="addSp">
        <pc:chgData name="Toby Donaldson" userId="2e6e5431-bb17-4c41-9985-d39c50d83c73" providerId="ADAL" clId="{65DA46F3-C033-4AB1-A623-5FD9368B4889}" dt="2024-10-21T23:11:01.707" v="198"/>
        <pc:sldMkLst>
          <pc:docMk/>
          <pc:sldMk cId="1753625361" sldId="307"/>
        </pc:sldMkLst>
      </pc:sldChg>
      <pc:sldChg chg="addSp">
        <pc:chgData name="Toby Donaldson" userId="2e6e5431-bb17-4c41-9985-d39c50d83c73" providerId="ADAL" clId="{65DA46F3-C033-4AB1-A623-5FD9368B4889}" dt="2024-10-21T23:11:01.707" v="198"/>
        <pc:sldMkLst>
          <pc:docMk/>
          <pc:sldMk cId="2152713045" sldId="308"/>
        </pc:sldMkLst>
      </pc:sldChg>
      <pc:sldChg chg="addSp">
        <pc:chgData name="Toby Donaldson" userId="2e6e5431-bb17-4c41-9985-d39c50d83c73" providerId="ADAL" clId="{65DA46F3-C033-4AB1-A623-5FD9368B4889}" dt="2024-10-21T23:11:01.707" v="198"/>
        <pc:sldMkLst>
          <pc:docMk/>
          <pc:sldMk cId="2808343893" sldId="310"/>
        </pc:sldMkLst>
      </pc:sldChg>
      <pc:sldChg chg="addSp">
        <pc:chgData name="Toby Donaldson" userId="2e6e5431-bb17-4c41-9985-d39c50d83c73" providerId="ADAL" clId="{65DA46F3-C033-4AB1-A623-5FD9368B4889}" dt="2024-10-21T23:11:01.707" v="198"/>
        <pc:sldMkLst>
          <pc:docMk/>
          <pc:sldMk cId="1178667518" sldId="311"/>
        </pc:sldMkLst>
      </pc:sldChg>
      <pc:sldChg chg="addSp">
        <pc:chgData name="Toby Donaldson" userId="2e6e5431-bb17-4c41-9985-d39c50d83c73" providerId="ADAL" clId="{65DA46F3-C033-4AB1-A623-5FD9368B4889}" dt="2024-10-21T23:11:01.707" v="198"/>
        <pc:sldMkLst>
          <pc:docMk/>
          <pc:sldMk cId="3679495432" sldId="313"/>
        </pc:sldMkLst>
      </pc:sldChg>
      <pc:sldChg chg="addSp">
        <pc:chgData name="Toby Donaldson" userId="2e6e5431-bb17-4c41-9985-d39c50d83c73" providerId="ADAL" clId="{65DA46F3-C033-4AB1-A623-5FD9368B4889}" dt="2024-10-21T23:11:01.707" v="198"/>
        <pc:sldMkLst>
          <pc:docMk/>
          <pc:sldMk cId="3344777113" sldId="316"/>
        </pc:sldMkLst>
      </pc:sldChg>
      <pc:sldChg chg="addSp">
        <pc:chgData name="Toby Donaldson" userId="2e6e5431-bb17-4c41-9985-d39c50d83c73" providerId="ADAL" clId="{65DA46F3-C033-4AB1-A623-5FD9368B4889}" dt="2024-10-21T23:11:01.707" v="198"/>
        <pc:sldMkLst>
          <pc:docMk/>
          <pc:sldMk cId="2217005126" sldId="317"/>
        </pc:sldMkLst>
      </pc:sldChg>
      <pc:sldChg chg="addSp">
        <pc:chgData name="Toby Donaldson" userId="2e6e5431-bb17-4c41-9985-d39c50d83c73" providerId="ADAL" clId="{65DA46F3-C033-4AB1-A623-5FD9368B4889}" dt="2024-10-21T23:11:01.707" v="198"/>
        <pc:sldMkLst>
          <pc:docMk/>
          <pc:sldMk cId="307709859" sldId="318"/>
        </pc:sldMkLst>
      </pc:sldChg>
      <pc:sldChg chg="addSp">
        <pc:chgData name="Toby Donaldson" userId="2e6e5431-bb17-4c41-9985-d39c50d83c73" providerId="ADAL" clId="{65DA46F3-C033-4AB1-A623-5FD9368B4889}" dt="2024-10-21T23:11:01.707" v="198"/>
        <pc:sldMkLst>
          <pc:docMk/>
          <pc:sldMk cId="2223747460" sldId="320"/>
        </pc:sldMkLst>
      </pc:sldChg>
      <pc:sldChg chg="addSp">
        <pc:chgData name="Toby Donaldson" userId="2e6e5431-bb17-4c41-9985-d39c50d83c73" providerId="ADAL" clId="{65DA46F3-C033-4AB1-A623-5FD9368B4889}" dt="2024-10-21T23:11:01.707" v="198"/>
        <pc:sldMkLst>
          <pc:docMk/>
          <pc:sldMk cId="2509614308" sldId="322"/>
        </pc:sldMkLst>
      </pc:sldChg>
      <pc:sldChg chg="addSp">
        <pc:chgData name="Toby Donaldson" userId="2e6e5431-bb17-4c41-9985-d39c50d83c73" providerId="ADAL" clId="{65DA46F3-C033-4AB1-A623-5FD9368B4889}" dt="2024-10-21T23:11:01.707" v="198"/>
        <pc:sldMkLst>
          <pc:docMk/>
          <pc:sldMk cId="1337895630" sldId="323"/>
        </pc:sldMkLst>
      </pc:sldChg>
      <pc:sldChg chg="addSp">
        <pc:chgData name="Toby Donaldson" userId="2e6e5431-bb17-4c41-9985-d39c50d83c73" providerId="ADAL" clId="{65DA46F3-C033-4AB1-A623-5FD9368B4889}" dt="2024-10-21T23:11:01.707" v="198"/>
        <pc:sldMkLst>
          <pc:docMk/>
          <pc:sldMk cId="4190628659" sldId="324"/>
        </pc:sldMkLst>
      </pc:sldChg>
      <pc:sldChg chg="addSp">
        <pc:chgData name="Toby Donaldson" userId="2e6e5431-bb17-4c41-9985-d39c50d83c73" providerId="ADAL" clId="{65DA46F3-C033-4AB1-A623-5FD9368B4889}" dt="2024-10-21T23:11:01.707" v="198"/>
        <pc:sldMkLst>
          <pc:docMk/>
          <pc:sldMk cId="291094791" sldId="328"/>
        </pc:sldMkLst>
      </pc:sldChg>
      <pc:sldChg chg="addSp">
        <pc:chgData name="Toby Donaldson" userId="2e6e5431-bb17-4c41-9985-d39c50d83c73" providerId="ADAL" clId="{65DA46F3-C033-4AB1-A623-5FD9368B4889}" dt="2024-10-21T23:11:01.707" v="198"/>
        <pc:sldMkLst>
          <pc:docMk/>
          <pc:sldMk cId="1743895988" sldId="331"/>
        </pc:sldMkLst>
      </pc:sldChg>
      <pc:sldChg chg="addSp">
        <pc:chgData name="Toby Donaldson" userId="2e6e5431-bb17-4c41-9985-d39c50d83c73" providerId="ADAL" clId="{65DA46F3-C033-4AB1-A623-5FD9368B4889}" dt="2024-10-21T23:11:01.707" v="198"/>
        <pc:sldMkLst>
          <pc:docMk/>
          <pc:sldMk cId="1316409034" sldId="332"/>
        </pc:sldMkLst>
      </pc:sldChg>
      <pc:sldChg chg="addSp">
        <pc:chgData name="Toby Donaldson" userId="2e6e5431-bb17-4c41-9985-d39c50d83c73" providerId="ADAL" clId="{65DA46F3-C033-4AB1-A623-5FD9368B4889}" dt="2024-10-21T23:11:01.707" v="198"/>
        <pc:sldMkLst>
          <pc:docMk/>
          <pc:sldMk cId="135699873" sldId="333"/>
        </pc:sldMkLst>
      </pc:sldChg>
      <pc:sldChg chg="addSp">
        <pc:chgData name="Toby Donaldson" userId="2e6e5431-bb17-4c41-9985-d39c50d83c73" providerId="ADAL" clId="{65DA46F3-C033-4AB1-A623-5FD9368B4889}" dt="2024-10-21T23:11:01.707" v="198"/>
        <pc:sldMkLst>
          <pc:docMk/>
          <pc:sldMk cId="4232506138" sldId="334"/>
        </pc:sldMkLst>
      </pc:sldChg>
      <pc:sldChg chg="addSp">
        <pc:chgData name="Toby Donaldson" userId="2e6e5431-bb17-4c41-9985-d39c50d83c73" providerId="ADAL" clId="{65DA46F3-C033-4AB1-A623-5FD9368B4889}" dt="2024-10-21T23:11:01.707" v="198"/>
        <pc:sldMkLst>
          <pc:docMk/>
          <pc:sldMk cId="1940314753" sldId="335"/>
        </pc:sldMkLst>
      </pc:sldChg>
      <pc:sldChg chg="addSp">
        <pc:chgData name="Toby Donaldson" userId="2e6e5431-bb17-4c41-9985-d39c50d83c73" providerId="ADAL" clId="{65DA46F3-C033-4AB1-A623-5FD9368B4889}" dt="2024-10-21T23:11:01.707" v="198"/>
        <pc:sldMkLst>
          <pc:docMk/>
          <pc:sldMk cId="3082123790" sldId="337"/>
        </pc:sldMkLst>
      </pc:sldChg>
      <pc:sldChg chg="addSp">
        <pc:chgData name="Toby Donaldson" userId="2e6e5431-bb17-4c41-9985-d39c50d83c73" providerId="ADAL" clId="{65DA46F3-C033-4AB1-A623-5FD9368B4889}" dt="2024-10-21T23:11:01.707" v="198"/>
        <pc:sldMkLst>
          <pc:docMk/>
          <pc:sldMk cId="3264327507" sldId="345"/>
        </pc:sldMkLst>
      </pc:sldChg>
      <pc:sldChg chg="addSp">
        <pc:chgData name="Toby Donaldson" userId="2e6e5431-bb17-4c41-9985-d39c50d83c73" providerId="ADAL" clId="{65DA46F3-C033-4AB1-A623-5FD9368B4889}" dt="2024-10-21T23:11:01.707" v="198"/>
        <pc:sldMkLst>
          <pc:docMk/>
          <pc:sldMk cId="518592599" sldId="347"/>
        </pc:sldMkLst>
      </pc:sldChg>
      <pc:sldChg chg="addSp">
        <pc:chgData name="Toby Donaldson" userId="2e6e5431-bb17-4c41-9985-d39c50d83c73" providerId="ADAL" clId="{65DA46F3-C033-4AB1-A623-5FD9368B4889}" dt="2024-10-21T23:11:01.707" v="198"/>
        <pc:sldMkLst>
          <pc:docMk/>
          <pc:sldMk cId="3938777344" sldId="348"/>
        </pc:sldMkLst>
      </pc:sldChg>
      <pc:sldChg chg="addSp">
        <pc:chgData name="Toby Donaldson" userId="2e6e5431-bb17-4c41-9985-d39c50d83c73" providerId="ADAL" clId="{65DA46F3-C033-4AB1-A623-5FD9368B4889}" dt="2024-10-21T23:11:01.707" v="198"/>
        <pc:sldMkLst>
          <pc:docMk/>
          <pc:sldMk cId="1074488400" sldId="349"/>
        </pc:sldMkLst>
      </pc:sldChg>
      <pc:sldChg chg="addSp">
        <pc:chgData name="Toby Donaldson" userId="2e6e5431-bb17-4c41-9985-d39c50d83c73" providerId="ADAL" clId="{65DA46F3-C033-4AB1-A623-5FD9368B4889}" dt="2024-10-21T23:11:01.707" v="198"/>
        <pc:sldMkLst>
          <pc:docMk/>
          <pc:sldMk cId="2693912225" sldId="350"/>
        </pc:sldMkLst>
      </pc:sldChg>
      <pc:sldChg chg="addSp">
        <pc:chgData name="Toby Donaldson" userId="2e6e5431-bb17-4c41-9985-d39c50d83c73" providerId="ADAL" clId="{65DA46F3-C033-4AB1-A623-5FD9368B4889}" dt="2024-10-21T23:11:01.707" v="198"/>
        <pc:sldMkLst>
          <pc:docMk/>
          <pc:sldMk cId="2698669342" sldId="351"/>
        </pc:sldMkLst>
      </pc:sldChg>
      <pc:sldChg chg="addSp">
        <pc:chgData name="Toby Donaldson" userId="2e6e5431-bb17-4c41-9985-d39c50d83c73" providerId="ADAL" clId="{65DA46F3-C033-4AB1-A623-5FD9368B4889}" dt="2024-10-21T23:11:01.707" v="198"/>
        <pc:sldMkLst>
          <pc:docMk/>
          <pc:sldMk cId="1615613375" sldId="352"/>
        </pc:sldMkLst>
      </pc:sldChg>
      <pc:sldChg chg="addSp">
        <pc:chgData name="Toby Donaldson" userId="2e6e5431-bb17-4c41-9985-d39c50d83c73" providerId="ADAL" clId="{65DA46F3-C033-4AB1-A623-5FD9368B4889}" dt="2024-10-21T23:11:01.707" v="198"/>
        <pc:sldMkLst>
          <pc:docMk/>
          <pc:sldMk cId="1063097408" sldId="353"/>
        </pc:sldMkLst>
      </pc:sldChg>
      <pc:sldChg chg="addSp">
        <pc:chgData name="Toby Donaldson" userId="2e6e5431-bb17-4c41-9985-d39c50d83c73" providerId="ADAL" clId="{65DA46F3-C033-4AB1-A623-5FD9368B4889}" dt="2024-10-21T23:11:01.707" v="198"/>
        <pc:sldMkLst>
          <pc:docMk/>
          <pc:sldMk cId="437704892" sldId="354"/>
        </pc:sldMkLst>
      </pc:sldChg>
      <pc:sldChg chg="addSp">
        <pc:chgData name="Toby Donaldson" userId="2e6e5431-bb17-4c41-9985-d39c50d83c73" providerId="ADAL" clId="{65DA46F3-C033-4AB1-A623-5FD9368B4889}" dt="2024-10-21T23:11:01.707" v="198"/>
        <pc:sldMkLst>
          <pc:docMk/>
          <pc:sldMk cId="2745005155" sldId="356"/>
        </pc:sldMkLst>
      </pc:sldChg>
      <pc:sldChg chg="addSp">
        <pc:chgData name="Toby Donaldson" userId="2e6e5431-bb17-4c41-9985-d39c50d83c73" providerId="ADAL" clId="{65DA46F3-C033-4AB1-A623-5FD9368B4889}" dt="2024-10-21T23:11:01.707" v="198"/>
        <pc:sldMkLst>
          <pc:docMk/>
          <pc:sldMk cId="554056988" sldId="358"/>
        </pc:sldMkLst>
      </pc:sldChg>
      <pc:sldChg chg="addSp">
        <pc:chgData name="Toby Donaldson" userId="2e6e5431-bb17-4c41-9985-d39c50d83c73" providerId="ADAL" clId="{65DA46F3-C033-4AB1-A623-5FD9368B4889}" dt="2024-10-21T23:11:01.707" v="198"/>
        <pc:sldMkLst>
          <pc:docMk/>
          <pc:sldMk cId="4070484776" sldId="359"/>
        </pc:sldMkLst>
      </pc:sldChg>
      <pc:sldChg chg="addSp">
        <pc:chgData name="Toby Donaldson" userId="2e6e5431-bb17-4c41-9985-d39c50d83c73" providerId="ADAL" clId="{65DA46F3-C033-4AB1-A623-5FD9368B4889}" dt="2024-10-21T23:11:01.707" v="198"/>
        <pc:sldMkLst>
          <pc:docMk/>
          <pc:sldMk cId="2449079006" sldId="363"/>
        </pc:sldMkLst>
      </pc:sldChg>
      <pc:sldChg chg="addSp">
        <pc:chgData name="Toby Donaldson" userId="2e6e5431-bb17-4c41-9985-d39c50d83c73" providerId="ADAL" clId="{65DA46F3-C033-4AB1-A623-5FD9368B4889}" dt="2024-10-21T23:11:01.707" v="198"/>
        <pc:sldMkLst>
          <pc:docMk/>
          <pc:sldMk cId="1293448474" sldId="365"/>
        </pc:sldMkLst>
      </pc:sldChg>
      <pc:sldChg chg="addSp">
        <pc:chgData name="Toby Donaldson" userId="2e6e5431-bb17-4c41-9985-d39c50d83c73" providerId="ADAL" clId="{65DA46F3-C033-4AB1-A623-5FD9368B4889}" dt="2024-10-21T23:11:01.707" v="198"/>
        <pc:sldMkLst>
          <pc:docMk/>
          <pc:sldMk cId="421622308" sldId="366"/>
        </pc:sldMkLst>
      </pc:sldChg>
      <pc:sldChg chg="addSp">
        <pc:chgData name="Toby Donaldson" userId="2e6e5431-bb17-4c41-9985-d39c50d83c73" providerId="ADAL" clId="{65DA46F3-C033-4AB1-A623-5FD9368B4889}" dt="2024-10-21T23:11:01.707" v="198"/>
        <pc:sldMkLst>
          <pc:docMk/>
          <pc:sldMk cId="1753056197" sldId="367"/>
        </pc:sldMkLst>
      </pc:sldChg>
      <pc:sldChg chg="addSp">
        <pc:chgData name="Toby Donaldson" userId="2e6e5431-bb17-4c41-9985-d39c50d83c73" providerId="ADAL" clId="{65DA46F3-C033-4AB1-A623-5FD9368B4889}" dt="2024-10-21T23:11:01.707" v="198"/>
        <pc:sldMkLst>
          <pc:docMk/>
          <pc:sldMk cId="3115980825" sldId="369"/>
        </pc:sldMkLst>
      </pc:sldChg>
    </pc:docChg>
  </pc:docChgLst>
  <pc:docChgLst>
    <pc:chgData name="Toby Donaldson" userId="2e6e5431-bb17-4c41-9985-d39c50d83c73" providerId="ADAL" clId="{B0CE44C9-9D46-4790-B907-C2F442EDDBBA}"/>
    <pc:docChg chg="undo custSel addSld delSld modSld modSection">
      <pc:chgData name="Toby Donaldson" userId="2e6e5431-bb17-4c41-9985-d39c50d83c73" providerId="ADAL" clId="{B0CE44C9-9D46-4790-B907-C2F442EDDBBA}" dt="2024-11-20T21:22:33.043" v="115" actId="2696"/>
      <pc:docMkLst>
        <pc:docMk/>
      </pc:docMkLst>
      <pc:sldChg chg="addSp delSp modSp mod">
        <pc:chgData name="Toby Donaldson" userId="2e6e5431-bb17-4c41-9985-d39c50d83c73" providerId="ADAL" clId="{B0CE44C9-9D46-4790-B907-C2F442EDDBBA}" dt="2024-11-20T21:21:14.147" v="114" actId="1076"/>
        <pc:sldMkLst>
          <pc:docMk/>
          <pc:sldMk cId="510819724" sldId="301"/>
        </pc:sldMkLst>
      </pc:sldChg>
      <pc:sldChg chg="addSp modSp mod">
        <pc:chgData name="Toby Donaldson" userId="2e6e5431-bb17-4c41-9985-d39c50d83c73" providerId="ADAL" clId="{B0CE44C9-9D46-4790-B907-C2F442EDDBBA}" dt="2024-11-20T20:31:47.775" v="38" actId="208"/>
        <pc:sldMkLst>
          <pc:docMk/>
          <pc:sldMk cId="1042135653" sldId="303"/>
        </pc:sldMkLst>
      </pc:sldChg>
      <pc:sldChg chg="delSp mod">
        <pc:chgData name="Toby Donaldson" userId="2e6e5431-bb17-4c41-9985-d39c50d83c73" providerId="ADAL" clId="{B0CE44C9-9D46-4790-B907-C2F442EDDBBA}" dt="2024-11-20T20:39:21.061" v="88" actId="21"/>
        <pc:sldMkLst>
          <pc:docMk/>
          <pc:sldMk cId="1743495196" sldId="304"/>
        </pc:sldMkLst>
      </pc:sldChg>
      <pc:sldChg chg="addSp mod">
        <pc:chgData name="Toby Donaldson" userId="2e6e5431-bb17-4c41-9985-d39c50d83c73" providerId="ADAL" clId="{B0CE44C9-9D46-4790-B907-C2F442EDDBBA}" dt="2024-11-20T20:40:03.638" v="89" actId="11529"/>
        <pc:sldMkLst>
          <pc:docMk/>
          <pc:sldMk cId="4167362768" sldId="306"/>
        </pc:sldMkLst>
      </pc:sldChg>
      <pc:sldChg chg="addSp modSp mod">
        <pc:chgData name="Toby Donaldson" userId="2e6e5431-bb17-4c41-9985-d39c50d83c73" providerId="ADAL" clId="{B0CE44C9-9D46-4790-B907-C2F442EDDBBA}" dt="2024-11-20T20:40:18.847" v="93" actId="14100"/>
        <pc:sldMkLst>
          <pc:docMk/>
          <pc:sldMk cId="3726390942" sldId="307"/>
        </pc:sldMkLst>
      </pc:sldChg>
      <pc:sldChg chg="delSp mod">
        <pc:chgData name="Toby Donaldson" userId="2e6e5431-bb17-4c41-9985-d39c50d83c73" providerId="ADAL" clId="{B0CE44C9-9D46-4790-B907-C2F442EDDBBA}" dt="2024-11-20T21:10:05.954" v="96" actId="21"/>
        <pc:sldMkLst>
          <pc:docMk/>
          <pc:sldMk cId="181054468" sldId="316"/>
        </pc:sldMkLst>
      </pc:sldChg>
      <pc:sldChg chg="delSp mod">
        <pc:chgData name="Toby Donaldson" userId="2e6e5431-bb17-4c41-9985-d39c50d83c73" providerId="ADAL" clId="{B0CE44C9-9D46-4790-B907-C2F442EDDBBA}" dt="2024-11-20T21:10:45.316" v="99" actId="21"/>
        <pc:sldMkLst>
          <pc:docMk/>
          <pc:sldMk cId="4106708011" sldId="319"/>
        </pc:sldMkLst>
      </pc:sldChg>
      <pc:sldChg chg="modSp mod">
        <pc:chgData name="Toby Donaldson" userId="2e6e5431-bb17-4c41-9985-d39c50d83c73" providerId="ADAL" clId="{B0CE44C9-9D46-4790-B907-C2F442EDDBBA}" dt="2024-11-20T21:12:08.442" v="102" actId="20577"/>
        <pc:sldMkLst>
          <pc:docMk/>
          <pc:sldMk cId="3737289013" sldId="323"/>
        </pc:sldMkLst>
      </pc:sldChg>
      <pc:sldChg chg="delSp modSp add del mod">
        <pc:chgData name="Toby Donaldson" userId="2e6e5431-bb17-4c41-9985-d39c50d83c73" providerId="ADAL" clId="{B0CE44C9-9D46-4790-B907-C2F442EDDBBA}" dt="2024-11-20T21:22:33.043" v="115" actId="2696"/>
        <pc:sldMkLst>
          <pc:docMk/>
          <pc:sldMk cId="689824448" sldId="332"/>
        </pc:sldMkLst>
      </pc:sldChg>
      <pc:sldChg chg="add">
        <pc:chgData name="Toby Donaldson" userId="2e6e5431-bb17-4c41-9985-d39c50d83c73" providerId="ADAL" clId="{B0CE44C9-9D46-4790-B907-C2F442EDDBBA}" dt="2024-11-20T20:39:14.701" v="87" actId="2890"/>
        <pc:sldMkLst>
          <pc:docMk/>
          <pc:sldMk cId="265986242" sldId="333"/>
        </pc:sldMkLst>
      </pc:sldChg>
      <pc:sldChg chg="add">
        <pc:chgData name="Toby Donaldson" userId="2e6e5431-bb17-4c41-9985-d39c50d83c73" providerId="ADAL" clId="{B0CE44C9-9D46-4790-B907-C2F442EDDBBA}" dt="2024-11-20T21:09:59.086" v="94" actId="2890"/>
        <pc:sldMkLst>
          <pc:docMk/>
          <pc:sldMk cId="2311564467" sldId="334"/>
        </pc:sldMkLst>
      </pc:sldChg>
      <pc:sldChg chg="add">
        <pc:chgData name="Toby Donaldson" userId="2e6e5431-bb17-4c41-9985-d39c50d83c73" providerId="ADAL" clId="{B0CE44C9-9D46-4790-B907-C2F442EDDBBA}" dt="2024-11-20T21:10:34.022" v="97" actId="2890"/>
        <pc:sldMkLst>
          <pc:docMk/>
          <pc:sldMk cId="3081407938" sldId="335"/>
        </pc:sldMkLst>
      </pc:sldChg>
      <pc:sldChg chg="delSp add mod">
        <pc:chgData name="Toby Donaldson" userId="2e6e5431-bb17-4c41-9985-d39c50d83c73" providerId="ADAL" clId="{B0CE44C9-9D46-4790-B907-C2F442EDDBBA}" dt="2024-11-20T21:11:11.918" v="101" actId="21"/>
        <pc:sldMkLst>
          <pc:docMk/>
          <pc:sldMk cId="2163838651" sldId="336"/>
        </pc:sldMkLst>
      </pc:sldChg>
    </pc:docChg>
  </pc:docChgLst>
</pc:chgInfo>
</file>

<file path=ppt/ink/ink1.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11-27T22:37:18.986"/>
    </inkml:context>
    <inkml:brush xml:id="br0">
      <inkml:brushProperty name="width" value="0.05292" units="cm"/>
      <inkml:brushProperty name="height" value="0.05292" units="cm"/>
      <inkml:brushProperty name="color" value="#FF0000"/>
    </inkml:brush>
  </inkml:definitions>
  <inkml:trace contextRef="#ctx0" brushRef="#br0">4130 15910 11 0,'0'0'0'0,"0"0"0"0,0 0 0 0,0 0 0 0,0 0 1 0,0 0-1 0,0 0 1 0,0 0-1 0,0 0 0 15,0 0 0-15,0 0 0 0,0 0 0 0,0 0 1 16,0 0-1-16,0 0 1 0,0 0-1 0,0 0 0 16,0 0 0-16,0 0 0 0,0 0 0 0,0 0 0 0,0 0 0 15,-6-33 1-15,6 27-1 0,0 3 0 0,0-5 0 16,0 2 0-16,0 6 0 0,0 0 0 0,11 0 0 15,-8-5 0-15,-3 5 0 0,11-6 0 0,-5 3 0 16,-3 0 0-16,2 0 0 0,1 3 0 0,-1 0 0 16,3 0 0-16,-2 0 0 0,-1 0 0 0,4 0 0 15,2 3 0-15,-3 3 2 0,3 0 1 0,3-1 0 16,0-2 0-16,5 3-3 0,0-1 0 0,1-2 0 16,-1-3 0-16,6 0 67 0,-6 0 1 0,3 0 0 15,3 0 1-15,-5 3-69 0,4 0 0 0,-4-3 0 16,-1 0 0-16,1 5 45 0,18-5 1 0,-24 0-1 15,5 3 1-15,-5 0-46 0,11-3 0 0,-6 3 0 16,6 2 34-16,-3 1-1 0,9-6 0 0,-6-3 1 16,2 0-34-16,4-2 0 0,-4 2 0 0,-7 3 0 15,4 0 68-15,-4-3 1 0,7 0 1 0,-2 3-1 0,0-5-69 16,3 2 0-16,2 0 0 0,-2 0 0 0,-3 3 41 16,2-5 1-16,-2 2 0 0,0 0 1 0,3 3-43 15,-9 0 0-15,6-3 0 0,-6 3 0 0,6 0 31 16,-6 0 1-16,3-5-1 0,3 2 1 0,-5 3-32 15,4 0 0-15,-4-3 0 0,-1 3 0 0,0 0 33 0,-5 0 1 16,6 0 0-16,-1 0 0 0,0 0-34 0,1-3 0 16,-1 3 0-16,0 0 0 0,1-3 31 0,-1 0 1 15,0 3-1-15,1 0 1 0,-1 3-32 0,3 0 0 16,-3-3 0-16,-2 3 0 0,2 3-28 0,-5-1 1 16,5 1 0-16,-5 2 0 0,-3-5 27 0,3 3 0 15,-6-1 0-15,3 1 0 0,3 2 25 0,-3-5 0 0,3 3 0 16,0-1 0-16,0-2-25 0,19 3 0 15,-14-3 0-15,6 0 16 0,-6-3 1 0,6 2-1 16,0 1 1-16,8-3-17 0,-8-3 0 0,3 3 0 16,2 0 0-16,-2 0-7 0,-3 0 0 0,2 0 0 15,-2-2 1-15,0 2 6 0,3 0 0 0,-4-3 0 16,1 3 0-16,-3 3 24 0,3-1 0 0,0 1 1 16,-3-3-1-16,3 3-24 0,0 0 0 0,3 0 0 15,2-3 0-15,-2 2-16 0,35 4 1 16,-32-3-2-16,-4 2 2 0,-2 1 15 0,3-6 0 15,2 3 0-15,-2 0 12 0,-3 0 0 0,-1 2 1 0,4-5 0 16,2 6-13-16,-2-3 0 0,-3 2 0 0,3-5 0 16,-4 6 10-16,-4-3 0 0,5 2 0 0,2-2 1 15,-2 3-11-15,0-1 0 0,3-2 0 0,-4 0 0 16,4 0-23-16,2-3 0 0,-2 0-1 0,5 0 1 0,3-3 23 16,-3 0 0-16,0 3 0 0,-2 0 0 0,2 0 16 15,0 0 2-15,0 0-2 0,0 0 1 0,3 0-17 16,-3-3 0-16,1 3 0 0,4-5 0 0,1-1-5 15,-6-2 1-15,6 2-1 0,-6 3 1 0,3-5 4 16,-3 2 0-16,0-2 0 0,-3 2 0 0,4 0-6 0,-1 1 0 16,5 2 0-16,-4 3 0 0,4-3 6 0,1 0 0 15,0 1 0-15,-1 2 0 0,-5 2-26 0,6 1 0 16,-6-3 0-16,3-3 1 0,-3 6 25 0,0 0 0 16,-2-3 0-16,2-3 0 0,0 0-24 0,0 1 1 15,0-1 0-15,3 0 0 0,-2-3 23 0,-7 1 0 16,9 2 0-16,-3 3 0 0,0 0 28 0,6 3 1 0,-6 0 0 15,-2-3 0-15,2 0-29 0,-6 0 0 0,9 2 0 16,-3 1 0-16,1 3 45 0,-1-1 2 0,5-2-2 16,-7 0 1-16,2 0-46 0,0-3 0 0,0 0 0 15,6-3 0-15,5 0 7 0,-5 0 1 0,-1 1-1 16,1-1 1-16,0 0-8 0,-1 0 0 0,4 0 0 16,2-2 0-16,0-1-15 0,0 0 0 0,-2 1 0 15,2-4 0-15,-5 4 15 0,-1-4 0 0,1 4 0 16,5-1 0-16,-5 3-11 0,0-5 0 0,2 5 0 15,-2 3 0-15,-1-3 11 0,1 3 0 0,-14-5 0 0,0 5 0 16,13 0 33-16,4 5 1 0,2-5 0 0,0 0 0 16,-2 0-34-16,2 0 0 0,0 0 0 0,0 0 0 15,-5-5 22-15,2 2 0 0,4 3 0 0,-1 0 1 16,3-3-23-16,-3 0 0 0,3 3 0 0,-3 0 0 0,0 0 18 16,3 0-1-16,-2 3 0 0,-7 0 0 0,4 0-17 15,-1 2 0-15,-2-2 0 0,2 0 0 0,3-3 7 16,-5 0 0-16,5-3 0 0,-5 0 0 0,8 3-7 15,-3-5 0-15,-2 2 0 0,7 0 0 0,-5-3-6 16,3 1 0-16,0-1 0 0,3 0 1 0,-6 1 5 16,3-1 0-16,0 1 0 0,-3 2 0 0,1 3-4 0,-1 0 0 15,-3-3 0-15,3 0 0 0,1 3 4 0,-4 0 0 16,0 0 0-16,1 3 0 0,2 0 9 0,-5 2 0 16,5-2 0-16,-8 0 1 0,0 0-10 0,2 0 0 15,-4 2 0-15,4 1 0 0,-5-1 4 0,1 1 0 16,2 0 0-16,-1 2 1 0,1-8-5 0,3 3 0 15,0 0 0-15,-6 0 0 0,6 2 2 0,2-5 0 0,0 0 0 16,1 0 0-16,2 0-2 0,-5 0 0 0,5 0 0 16,-5 0 0-16,8 0 6 0,-9 0 1 0,6-5 0 15,3 2 0-15,-2 0-7 0,-1 0 0 0,3 3 0 16,-3-5 0-16,0 2 4 0,3 0 0 0,-3 0 0 16,3 0 1-16,-3 0-5 0,3 1 0 0,3-1 0 15,3-3 0-15,-6 1 15 0,2-1 0 0,-2 0 0 16,3 1 1-16,-3 2-16 0,-3 0 0 0,9 0 0 15,-9 0 0-15,8 3-5 0,-8-5 1 0,3 5-1 16,-2 0 1-16,-4 0 4 0,1 0 0 0,-1 5 0 0,3-5 0 16,-5 3 0-16,5 0 1 0,-5 0-1 0,2-3 1 15,-2 0-1-15,-1 0 0 0,1 0 0 0,0-3 0 16,5 0 2-16,-3 0 1 0,1 3-1 0,5-5 1 0,-3 2-3 16,-3 3 0-16,4 0 0 0,-7 0 0 0,7 0 14 15,-7 0 0-15,4 0 0 0,-1 3 1 0,1 2-15 16,-9-2 0-16,5 3 0 0,1-3 0 0,0 0 34 15,-1-1 0-15,-2 1 0 0,6 0 1 0,-4-3-35 16,1 0 0-16,5-3 0 0,-2 0 0 0,7 1-14 16,-4-4 0-16,2 0 0 0,-3 3 1 0,-3-5 13 0,48-3 0 15,-45 5 0-15,3 3-5 0,36-5 0 16,-42 8 0-16,1 3 1 0,43 2 4 16,-46-5 0-16,2 3-14 0,1 0 1 15,-1 5-1-15,-5-5 1 0,-3 3 13 0,-5-1 0 16,2 1 0-16,3-3 0 0,-11 0-8 0,9 0 1 15,-1 2-2-15,3-2 2 0,-5 3 7 0,2-1 0 0,4 1 0 16,-10-3 0-16,10 2 5 0,-7-2 2 0,4 3-1 16,-9-3 0-16,2 2-6 0,1-5 0 0,-5 3 0 15,-6 0 0-15,-1 0 3 0,-2 2 0 0,3-5 0 16,0 0 1-16,3 0-4 0,-4 0 0 0,1 0 0 16,6 3 0-16,-7 0 52 0,4 0 0 0,-1 2 0 15,1-5 0-15,2 3-52 0,3 0 0 0,1 0 0 16,-4-3 0-16,9 0-22 0,-4 0 0 0,-4 0 0 15,2-3 1-15,3 0 21 0,-6 0 0 0,0 3 0 16,6 0 0-16,0 0-17 0,3-5 1 0,-3 2-1 16,8 0 1-16,0 0 16 0,-3 3 0 0,6-5 0 0,0-1 0 15,-3 3-16-15,0-5 0 0,3 5 0 0,0 0 0 16,0 0 16-16,-3-2 0 0,0-1 0 0,-2 3 0 16,2 3-13-16,-8 0-1 0,2 0 1 0,-2 3 1 0,0 3 12 15,3 2 0-15,-9 6 0 0,0 3 0 0,1 8-30 16,-1 4 1-16,0 7 0 0,-5 6 0 0,-3 0 29 15,9 65 0-15,-12-50 0 0,-3 2-75 16,-5-59-1293-16</inkml:trace>
  <inkml:trace contextRef="#ctx0" brushRef="#br0" timeOffset="23366.7">3652 17143 493 0,'0'0'0'0,"0"0"0"0,0 0-10 0,0 0 0 0,0 0 0 0,0 0 0 16,0 0 10-16,0 0 0 0,0 0-16 0,30-12 1 15,-30 12 0-15,9-2 0 0,2-7 15 16,-11 9 0-16,3-5 54 0,2-1 0 16,-5 6 1-16,6-6 0 0,2 4-55 15,3 4 0-15,-3 4-14 0,23 0 0 16,2-12 0-16,11 3 0 0,55-5 14 16,-54-1 0-16,4-5-78 0,51-20 2 15,-51 20 0-15,4 3-1 0,38-9 77 16,-52 18 0-16,-6 2 72 0,36-9-1 15,-30 9 0-15,-6 3 2 0,39 5-73 16,-34-5 0-16,-5 6 64 0,45-4 1 16,-34-5 0-16,3 0 1 0,44-3-66 15,-41 1 0-15,2 2 39 0,45-14 0 16,-50 8 0-16,3 3 0 0,46 3-39 16,-49-3 0-16,3 1 44 0,47 2 1 0,-56 2-1 15,3 4 0-15,48 2-44 0,-43-2 0 16,-7 0 29-16,52 8 0 0,-42-11 0 15,-5 2 0-15,61 6-29 0,-56-2 0 16,6-1 17-16,53 12 0 0,-64-12 1 0,8 1-1 16,58-1-17-16,-44-5 0 0,-2-3 3 15,82-3 0-15,-72 1 0 0,6-1 1 16,72-14-4-16,-78 8 0 0,0 1 32 16,81-12 1-16,-70 15 0 0,-2 2 0 15,82-11-33-15,-85 8 0 0,-5 3 23 0,76-2 1 16,-68 5-1-16,5 0 2 15,89 0-25-15,-95 0 0 0,4 0 24 0,85 2 1 16,-89-2-1-16,-2 3 1 0,86 6-25 16,-92-9 0-16,-11 5 28 0,70 12 0 15,-59-8 0-15,-5-1 0 0,63 15-28 16,-71-15 0-16,2 1 19 0,56 7 1 16,-62-4-1-16,4-10 0 0,57 10-19 15,-54-7 0-15,-4 4 12 0,67-1 0 16,-66-2 0-16,-6-1 0 0,0 1-12 0,-6 5 0 15,6 1 0-15,-5-1 7 0,-1 0 0 0,1 3 0 16,5 0 0-16,5-3-7 0,-5 4 0 0,6-7 0 16,-6-2 0-16,8-6-71 0,-2 0-1 0,-4-6 1 15,9-2 1-15,-2-4 70 0,68-19 0 16,-66 17 0-16,3 0-63 0,66-8 0 16,-69 10 1-16,-5 4 0 0,65 2 62 15,-57 4 0-15,0-1-91 0,72 8 0 0,-72 4 0 16,2 2 0-16,-2 3 91 0,-8 11 0 0,2-2 0 15,-3 11-125-15,-5-3-1 0,-11-6 1 0,3 0 0 16,-50-25-262-16</inkml:trace>
  <inkml:trace contextRef="#ctx0" brushRef="#br0" timeOffset="25150.43">21724 10399 11 0,'0'0'0'0,"0"0"0"0,0 0 0 0,0 0 0 0,0 0 1 0,0 0-1 15,0 0 1-15,0 0-1 0,30-8 0 0,-25 5 0 16,4 0 0-16,-4-3 0 0,1-2 1 0,8-1-1 0,-6 4 1 16,-3-9-1-16,1 5 0 0,-6-5 0 0,3 6 0 15,-3 8 0-15,2-6 0 0,-2 1 0 0,0-4 1 16,0-2-1-16,0-3 0 0,0-3 0 0,0-6 0 0,0-2 0 16,-2-28 0-16,-1 33 0 0,3-8 0 15,-6-20 0-15,1 34 0 0,-1 5 0 16,-2-7 0-16,-3 10 0 0,3-2 0 15,-6-4 0-15,8 9 0 0,1-2 0 16,2-4 0-16,3 9 0 0,-5-5 0 16,-1 5 0-16,6 0 0 0,0 0 0 15,-8 8 0-15,8-8 0 0,0 6 0 0,3 2 0 16,8-2 0-16,-3 0 0 0,25 2 0 16,3-2 0-16,5 2 0 0,9 6 0 15,-9-11 0-15,-2-3 0 0,0 0 0 0,41 0 0 16,-30 3 0-16,5-3 0 0,-8 0 0 15,11 8 0-15,5-2 0 0,-2 5 0 0,8-5 0 0,-5 2 0 16,-3 3 0-16,-1-5 0 0,1 2 0 0,3 1 0 16,-6-1 0-16,-6 4 0 0,6-1 0 0,-11-8 0 15,-3-6 0-15,-44 3-12 0</inkml:trace>
  <inkml:trace contextRef="#ctx0" brushRef="#br0" timeOffset="25599.94">21392 11282 235 0,'0'0'0'0,"0"0"0"0,39-5-44 0,19-4 1 16,-25 1-1-16,6 8 1 0,38 3 43 15,-44-3 0-15,6-3 18 0,30 6 1 16,-33 2 0-16,0-5 0 0,38 0-19 16,-35 6 0-16,-1 2-22 0,56-5 1 15,-49 0 0-15,7-3 0 0,59 0 21 16,-59 8 0-16,6-2-6 0,44 5 0 15,-55-11 0-15,-47 0-19 0</inkml:trace>
  <inkml:trace contextRef="#ctx0" brushRef="#br0" timeOffset="25967.21">21224 12574 606 0,'0'0'0'0,"0"0"0"16,0 0 0-16,41 11-27 0,-16-8 1 0,5 0 0 15,6-3-1-15,6 0 27 0,54 2 0 16,-49 4 0-16,0 3-81 0,47 7 0 16,-47-4 0-16,3 2 0 0,55 8 81 15,-53-11 0-15,-2 4-17 0,55 16 0 16,-53-20 0-16,-52-11-77 0</inkml:trace>
  <inkml:trace contextRef="#ctx0" brushRef="#br0" timeOffset="26350.34">21091 13924 752 0,'0'0'0'0,"0"0"0"15,30 0 0-15,9-5-67 0,13 2 1 0,12-3 0 16,13 0-1-16,1 1 67 0,-1 2 0 0,-11 3 0 16,1 0 0-16,-4 0-75 0,1 0 1 0,-1 0 0 15,-10 0-1-15,-1 0 75 0,1 0 0 0,2 6 0 16,-3 2 0-16,-5 6-19 0,50 14 0 15,-53-25 0-15,-44-3-80 0</inkml:trace>
  <inkml:trace contextRef="#ctx0" brushRef="#br0" timeOffset="26650.01">21348 15095 865 0,'0'0'0'0,"0"0"0"0,0 0 0 0,-8 28-10 0,2-14 0 15,-5 0 0-15,8 0 1 0,-2 0 9 0,5 0 0 16,0-6 0-16,0-2 0 0,0-6-24 0,0 0 1 15,22 0-1-15,14-6 1 0,8-2 23 0,11 0 0 16,14-6 0-16,9-6 0 0,2 0-117 0,99-14 0 16,-82 23 0-16,0 3-35 0,96-15 118 15,-102 18-1-15,-91 5-85 0</inkml:trace>
</inkml:ink>
</file>

<file path=ppt/ink/ink10.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12-02T22:33:39.666"/>
    </inkml:context>
    <inkml:brush xml:id="br0">
      <inkml:brushProperty name="width" value="0.05292" units="cm"/>
      <inkml:brushProperty name="height" value="0.05292" units="cm"/>
      <inkml:brushProperty name="color" value="#FF0000"/>
    </inkml:brush>
  </inkml:definitions>
  <inkml:trace contextRef="#ctx0" brushRef="#br0">22168 7040 11 0,'0'0'0'0,"0"0"0"0,0 0 0 0,0 0 1 16,0 0-1-16,0 0 1 0,0 0-1 15,0 0 0-15,0 0 64 0,0 0 1 16,0 0 0-16,0 0 1 0,0 0-66 16,0 0 0-16,0 0 81 0,0 0 0 15,0 0 1-15,-27 11 0 0,16-11-82 16,2 3 0-16,-2 3-5 0,-14 8 1 16,12-14-1-16,-7 5 1 0,-18 6 4 0,24-5 0 15,-6 3 16-15,-18 16 1 0,21-17 0 16,1 12 0-16,-15 17-17 0,23-29 0 15,2-2 2-15,1-1 1 0,-1 4-1 0,-2-4 1 0,3 7-3 16,-1-1 0-16,-2-3 0 0,-3 6 0 0,-3 6 27 16,0-3 0-16,0 3 0 0,-5-1 2 0,2 4-29 15,1-1 0-15,5-5 0 0,-3 3 0 0,-5 2 34 16,-12 21 1-16,23-21-1 0,-6 3 1 16,-11 26-35-16,6-31 0 0,5-3 15 15,-19 25 1-15,22-20 0 0,0-2 0 0,-17 22-16 16,17-28 0-16,3 0 21 0,-12 15 0 15,12-15 1-15,5 0 0 0,-5 8-22 16,-3-8 0-16,8 0 84 0,-8 0 0 16,6 0 1-16,2 0-1 0,-3 1-84 0,-2 1 0 15,3 4 0-15,-6-3 0 0,2 8 13 0,1-8 1 16,3 3 0-16,-1 0 0 0,-2 2-14 0,2-8 0 0,1 0 0 16,-1 0 0-16,6-8 47 0,0 2 1 0,0 1-1 15,0-1 1-15,0-2-48 0,6 8 0 16,-6-8 0-16,5 5 24 0,3 14 0 15,1-16 0-15,2 10 0 0,8 9-24 16,-8-14 0-16,3-2-4 0,19 5 0 16,-25-9 0-16,3 0 0 0,14 7 4 15,-19-10 0-15,2 1 21 0,12 2 0 16,-15 1 0-16,-2-4 2 0,16 9-23 16,-8-5 0-16,0 5 11 0,22 0 1 0,-19-6 0 15,-3 1 0-15,17 5-12 0,-20-11 0 16,3 0 6-16,3 2 1 0,-6-5 0 15,-2 3 0-15,5 3-7 0,-6-6 0 0,4 0 20 16,2 5 0-16,-3-5 0 0,0 0 0 16,9 0-20-16,-12 0 0 0,4 0 1 15,10 3 1-15,-13-6 0 0,2 3 0 16,8 0-2-16,-7-5 0 0,2 5 4 16,11-9 1-16,-14 9 0 0,3-5 0 15,9-4-5-15,-9-2 0 0,2 2-2 16,21-7 1-16,-15 4 0 0,0 4 0 0,20-20 1 15,-20 14 0-15,-5 0 24 0,19-17 1 16,-11 14 1-16,0 0-1 0,28-20-25 16,-22 23 0-16,2 0-12 0,3 0 0 15,-8-6-1-15,3 4 2 0,-3-4 11 0,-3 3 0 16,0 3 0-16,-3 3 0 0,3 2-6 0,-2-5 0 0,-1 3 0 16,-5 0 1-16,2-3 5 0,1-1 0 0,2-4 0 15,6-1 0-15,0 3-5 0,22-31 1 16,-28 26-1-16,1-1 1 0,15-19 4 15,-15 14 0-15,2 6-6 0,17-35 1 16,-20 23-1-16,0 4 1 0,14-32 5 16,-22 39 0-16,-2-5-2 0,-4 5 1 0,1-10 0 15,-1 2 0-15,-5 3 1 0,0-6 0 0,-5-3 0 16,5 1 0-16,-11-1-1 0,-6-33 0 16,12 30 0-16,-9 1 1 0,-8-43 0 0,8 43 0 15,6-3 2-15,-23-37 1 0,17 51 0 16,-5 0 0-16,-20-28-3 0,20 33 0 15,0-2 3-15,-1 8 0 0,-4 3 0 0,-4 0 1 16,-2 5-4-16,2-2 0 0,-19 8 0 0,-3-2 0 16,-2 10-103-16,-12-5 0 0,-2 9 0 0,2 5 1 0,-7 0 102 15,-59 20 0-15,74-26 0 0,7 0-110 16,5-2 2-16,-6-17-2 0,-3-6 2 0,53 17-744 16</inkml:trace>
  <inkml:trace contextRef="#ctx0" brushRef="#br0" timeOffset="11133.15">21798 7788 359 0,'0'0'0'0,"0"0"0"0,0 0-23 0,33-8 0 16,-30 5 0-16,-3 3 1 0,0 0 22 15,-3-6 0-15,3 6 171 0,-5 0 2 16,-4-5 0-16,4-1-1 0,-14-8-172 15,8 3 0-15,2-3 68 0,-16-20-1 16,14 11 0-16,9-5 1 0,-9-5-68 0,5 7 0 16,3 6 0-16,6 6-29 0,0 0 1 0,-3 0-1 15,0 6 1-15,0 2 28 0,0 6 0 0,0 0 0 16,8-5 0-16,-2 2-16 0,7 11 1 16,-2-2 0-16,6 2 0 0,33 20 15 15,-17-8 0-15,6 5-21 0,43 32-1 16,-48-29 1-16,-4 6 0 0,36 36 21 0,-38-25 0 15,2 3-15-15,3 2 0 0,-5-7 0 0,2-1 0 16,1 8 15-16,-4-5 0 0,1-2 0 0,-3-1 0 0,0 0-35 16,27 28 0-16,-32-47 0 15,4-9-1-15,10 6 36 0,-26-12 0 0,-3-2-129 16,6-6 0-16,-11 0 0 0,3-3-31 16,0-14 130-16,-6-8-1 0,3 25-88 15</inkml:trace>
  <inkml:trace contextRef="#ctx0" brushRef="#br0" timeOffset="11418.84">22381 6924 11 0,'0'0'0'0,"0"0"0"0,0 0 0 0,-6 60 1 16,-5-21-1-16,-8 12 1 0,-3 8-1 0,-3 3 0 15,0-12 0-15,0 1 204 0,3-3 2 0,-3 2 0 16,6 7 0-16,5 2-206 0,-24 73 0 16,13-65 0-16,3 4-32 0,-3 5 1 0,0-9-2 15,-8 1 2-15,-3-4 31 0,-33 60 0 16,30-67 0-16,-5-7-116 0,-53 35-1 15,47-49 1-15,50-36-154 0</inkml:trace>
  <inkml:trace contextRef="#ctx0" brushRef="#br0" timeOffset="11782.72">18817 10576 11 0,'0'0'0'16,"0"0"0"-16,0 0 0 0,0 0 1 16,0 0-1-16,0 0 1 0,0 0-1 15,0 0 0-15,0 0 0 0,0 0 1 16,0 0-1-16,0 0 1 0,-5-28-1 16,-6 14 0-16,-3 3 0 0,-14-12 0 15,9 18 0-15,19 5-12 0</inkml:trace>
  <inkml:trace contextRef="#ctx0" brushRef="#br0" timeOffset="12666.35">18649 10343 11 0,'0'0'0'0,"0"0"0"0,0 0 0 0,0 0 0 0,0 0 1 0,0 0-1 0,0 0 1 0,0 0-1 0,0 0 0 16,0 0 0-16,0 0 0 0,0 0 0 0,0 0 1 15,0 0-1-15,0 0 1 0,0 0-1 0,0 0 0 16,0 0 0-16,0 0 0 0,0 0 0 0,28 5 0 15,-28-5 0-15,0 0 1 0,0 0-1 0,0 0 0 16,0 0 0-16,5 0 0 0,-5 0 0 0,0 0 0 0,0 0 0 16,0 0 0-16,0 0 0 0,0 0 0 0,0 0 0 15,6 9 0-15,2-6 0 0,-3 8 0 16,-5 3 0-16,0 0 0 0,0 17 0 16,-5-14 0-16,5 5 123 0,-8 15 1 15,5-23-1-15,0-6 0 0,-2 18-123 16,-4-9 0-16,4-3 83 0,-6 22 0 15,8-10-1-15,3 5 2 0,0-1-84 0,-6 4 0 16,-2 0 0-16,3 5 105 0,-1 1 1 0,-5-4-1 16,3 1 1-16,-3 0-106 0,2-4 0 0,-4 9 0 0,-1-5 0 15,3 2 81-15,-14 51 0 0,17-36-1 16,-3-1 2-16,2 4-82 0,4 5 0 0,5-3 0 0,0 3 41 16,0 2 1-16,0-16 0 0,0 3 0 0,0-1-42 15,11 32 0-15,3-51 0 0,-1-6-122 16,7 1 0-16,-20-38 1 0,0 12-921 15</inkml:trace>
  <inkml:trace contextRef="#ctx0" brushRef="#br0" timeOffset="21416.04">19351 11693 33 0,'0'0'0'0,"0"0"0"0,0 0 0 0,0 0-4 0,0 0 0 0,-28 34 0 0,17-23 1 0,-3-2 3 15,0 2 0-15,3-3 0 0,3-2 0 0,2-3 30 0,6-3 1 16,-5 0 0-16,5 0 0 0,-3 0-31 0,3 0 0 16,-5 0 0-16,5 0 0 0,0 0 90 0,0 0 2 15,0 0-2-15,0 0 1 0,0 0-91 0,0 0 0 16,0 0 0-16,0 0 0 0,0-6 109 0,0 6 0 16,0 0 1-16,0 0-1 0,0 0-109 0,0 0 0 0,0 0 0 15,0 0 0-15,0 0 66 0,0 0 1 0,0 0-1 16,0 0 1-16,0 11-67 0,0-2 0 15,-6-1 0-15,3 9 20 0,-16 28 0 16,0-11 0-16,-6 5 1 0,-28 37-21 16,34-45 0-16,-6 3 46 0,-22 22 0 15,25-33 0-15,3 5 1 0,2 0-47 0,6 0 0 16,-3 0 0-16,1-2-39 0,-4 2 1 0,9-9 0 16,-1 1 0-16,4-3 38 0,-1-3 0 0,1 0 0 15,-1-3 0-15,3-2-105 0,-2-4 2 0,5 4-1 16,-6-9 1-16,6 0-577 0</inkml:trace>
  <inkml:trace contextRef="#ctx0" brushRef="#br0" timeOffset="22149">20643 10357 921 0,'0'0'0'0,"0"0"0"0,0 0 0 0,0 0-4 0,0 0 0 16,0 0 0-16,0 0 0 0,20 31 4 16,-9-20 0-16,-3-3 27 0,17 12 0 15,-17-14 0-15,9-3 0 0,21 2-27 16,-18-2 0-16,-1-3 89 0,28-3-1 15,-16-2 0-15,4 2 2 0,40-3-90 0,-47 6 0 16,2 6 44-16,22 5 1 0,-29-5 0 16,-7-1 1-16,4 9-46 0,-15-11 0 15,-5 6 7-15,-5 16 0 0,-1-8 0 0,-8 2 0 16,-22 24-7-16,14-29 0 0,-5 8-1 16,-29 20 0-16,37-22 0 0,0-6 1 15,-20 9 0-15,25-9 0 0,0 0-13 16,-11 14 1-16,14-20-2 0,9 1 2 15,-4 2 12-15,6-2 0 0,0-7 0 0,0-2 1 0,11 6 0 16,9 0 0-16,2-1 1 0,8 4-2 16,9-6 0-16,2 2 0 0,1 1 0 0,4 2-4 0,7 1 0 15,-14 5 0-15,-9 0 1 0,3 5 3 0,-8-2 0 16,-3 9 0-16,-3-7 0 0,-5 4-32 0,-3 33 1 16,-8-28-1-16,-3 0 1 0,-11 40 31 15,3-34 0-15,-3-3-15 0,-14 33 0 16,6-33 0-16,-1 0 0 0,-38 26 15 15,22-29 0-15,-2 0 49 0,-4-6 1 0,3 6 0 16,1 1 0-16,-6-1-50 0,-1-6 0 0,7-5 0 16,2-3 0-16,3-3 45 0,-3-2 0 0,8-1 0 15,9-2 0-15,2 0-45 0,3-6 0 0,6 0 0 16,3-6 0-16,-4 3-136 0,7-3-1 0,2 1 1 16,0 5-1-16,0 0 27 0,0 0-1 0,-3-9 1 15,3-5 0-15,0 14-429 0</inkml:trace>
  <inkml:trace contextRef="#ctx0" brushRef="#br0" timeOffset="23132.96">22859 7223 11 0,'0'0'0'0,"0"0"0"0,-3-28 0 0,0-20 1 16,-2 31-1-16,5 3 1 0,0-14-1 15,0 14 0-15,0 8 25 0,5-2 1 16,-10-1-1-16,5 3 1 0,0-2-26 16,0 8 0-16,0 0 98 0,0 0 1 15,0 0-1-15,0 8 0 0,0 7-98 16,0 1 0-16,0 13 38 0,0 4 0 0,5 4-1 15,1-1 1-15,2 4-38 0,-2-4 0 0,-4-7 0 16,4-1 0-16,-1 0 104 0,9 22 2 16,-3-19-1-16,-8 3 1 0,11 45-106 0,2-42 0 15,4 2 72-15,21 54 0 0,-19-51 1 16,-2 3-1-16,2-3-72 0,3 9 0 0,-12-1 0 16,4 1 9-16,11 56 0 0,-20-59 0 0,3 0 0 15,-3 44-9-15,-2-41 0 0,-1-9 48 16,9 43 1-16,-6-49 1 0,1-5-1 15,-1 3-49-15,-2-3 0 0,7-6 0 0,-4-2-61 16,2-4 0-16,2-4 1 0,-4-4 0 0,2 0 60 16,-3-8 0-16,3 2 0 0,-5-5 0 0,-1 0-160 15,-5 0 1-15,8 0-1 0,1-8 1 0,2 0 159 16,3-26 0-16,2-3 0 0,4-5-109 0,27-56-1 16,-34 50 1-16,-13 48-186 0</inkml:trace>
  <inkml:trace contextRef="#ctx0" brushRef="#br0" timeOffset="23415.95">23552 7301 595 0,'0'0'0'0,"0"0"0"0,0 0 0 0,0 0 23 0,20 29 1 0,-20-15-1 16,0 0 1-16,-6-6-24 0,-19 34 0 16,6-11 0-16,-6 9 126 0,-41 55 0 0,38-55 1 15,3-4-1-15,-27 43-126 0,27-37 0 16,0 1 103-16,3 7-1 0,-3 6 0 0,-3 1 2 16,4 7-104-16,-48 80 0 0,27-71 0 0,-7 6-60 15,-3 2-1-15,8 1 1 0,-3-6 0 0,3-3 60 16,-5 3 0-16,13-25 0 0,6-6 0 0,33-45-1024 15</inkml:trace>
  <inkml:trace contextRef="#ctx0" brushRef="#br0" timeOffset="27966.46">21721 11603 561 0,'0'0'0'0,"0"0"0"0,0 0 0 15,0 0 16-15,0 0 0 0,0 0 0 0,0 0 0 0,0 0-16 0,0 0 0 0,0 0 0 16,0 0 0-16,0 0 98 0,0 0 1 0,0 0-1 16,0 0 1-16,0 0-99 0,0 0 0 0,0 0 0 15,0 0 0-15,0 0 93 0,0 0 0 0,0 0 1 16,0 0-1-16,0 0-93 0,0 0 0 0,0 0 0 16,0 0 0-16,0 0-3 0,0 0 0 0,0 0 0 15,16 23 0-15,-5-12 3 0,-5 3 0 0,-1 3 0 16,-2 3 0-16,3-4 37 0,-1 46 0 15,-10-19 0-15,-6-1 1 0,-17 59-38 16,9-56 0-16,-1 3-41 0,-7 0 0 0,5-6 0 0,2-6 1 16,1 1 40-16,-3-6 0 0,11-11 0 0,8-9 0 15,6-8-110-15,0 2 1 0</inkml:trace>
  <inkml:trace contextRef="#ctx0" brushRef="#br0" timeOffset="28516.15">22486 10492 156 0,'0'0'0'0,"0"0"0"0,0 0 50 0,0 36 2 16,-8-24-2-16,-3-1 1 0,-14 14-51 15,16-16 0-15,-7-1 79 0,-17 17 1 16,11-2-1-16,-12-1 0 0,-29 29-79 16,44-31 0-16,-1 0 84 0,6-4 1 0,3 4-1 15,0-6 1-15,3-3-85 0,3 1 0 0,2 2 0 0,0-6 0 16,0 3 29-16,3 3-1 0,3 3 0 0,0-3 0 16,-3 0-28-16,3 1 0 0,8-7 0 0,-6 3 0 0,9 1 22 15,0 2 1-15,5 2-1 0,6-1 1 0,0-4-23 16,8 0 0-16,6-3 0 0,-3-5 0 0,5 0 74 15,0-3 0-15,4-3 0 0,-7 0 0 0,6 3-74 16,1-8 0-16,-9 2 0 0,-3-10 0 0,3-1-88 16,-9 0 0-16,4-6-1 0,-12 4 2 0,0-10 87 15,9-21 0-15,-17 24 0 0,-8 1-193 0,0-28 2 16,5 30-1-16,0 1-49 0,3-29 193 16,-8 23-1-16,-3 28-137 0</inkml:trace>
  <inkml:trace contextRef="#ctx0" brushRef="#br0" timeOffset="28765.9">22842 10585 1067 0,'0'0'0'16,"6"3"0"-16,-1 11 74 0,15 28 0 15,-15-17 1-15,-5-8-1 0,-3 3-74 0,3 2 0 16,3 4 0-16,5 4 75 0,-8 1 0 0,6 0 1 15,-6 6-1-15,3-1-75 0,2-2 0 0,1 6 0 16,-1-1 0-16,-5-2 42 0,3 47 1 16,-6-31 1-16,-8 4-1 0,-3 55-43 15,6-61 0-15,5 2-79 0,1 1 1 0,2-6 0 0,0-9 0 16,0 0 78-16,2-5 0 0,4-9 0 0,-1-2 0 16,4-9-143-16,2-8-1 0,-6-1 1 0,-5-5-1 15,0 0-570-15</inkml:trace>
  <inkml:trace contextRef="#ctx0" brushRef="#br0" timeOffset="29066.31">23447 11766 561 0,'0'0'0'16,"0"0"0"-16,-3 34 44 0,-5 25 0 15,0-17 0-15,-3 1 0 0,-28 58-44 16,20-53 0-16,-1-3 46 0,-7 3 0 0,2 2-1 16,0-8 1-16,-8 1-46 0,5 2 0 0,6-3 0 15,0-14 0-15,3 0-40 0,-1-11 1 0,7-3 0 16,7-8-1-16,6-6 40 0,0-9 0 0,0-5 0 15,8-14 0-15,6-6-126 0,28-67 0 16,-15 25 1-16,-27 76-164 0</inkml:trace>
  <inkml:trace contextRef="#ctx0" brushRef="#br0" timeOffset="29566.35">24362 10447 573 0,'0'0'0'0,"0"0"0"0,30 0-9 16,6 0 0-16,-25 3 0 0,-11 2 1 0,-19 9 8 15,10-11 0-15,-2 6 146 0,-19 16 2 16,11-8-2-16,-4 8 2 0,-29 26-148 15,33-23 0-15,5 0 41 0,-11 31 1 16,11-19 0-16,3 5 1 0,-3 0-43 16,-2 8 0-16,7-2 0 0,-4 8 57 0,-7 64 1 15,6-55-1-15,9 2 1 0,-1-5-58 0,1 5 0 16,2-5 0-16,0 5 10 0,3-5 2 0,3-17-1 16,0-6 0-16,2-11-11 0,4-3 0 0,2-8 0 15,0 2 0-15,3-7 38 0,-1-1 0 0,1-12 0 16,-3 4 0-16,3-12-38 0,0-2 0 0,0-9 0 15,5-3 0-15,6-13 25 0,0 2 1 0,-6-9 0 16,0 4 0-16,-5-1-26 0,17-47 0 16,-18 42 0-16,-10-1 13 0,8-38 1 15,-11 41-1-15,-5 4 1 0,-4-23-14 0,4 31 0 16,-9 8-3-16,-16-11 1 0,13 20-1 16,-2 8 1-16,-28 6 2 0,19 8 0 15,-5 6-149-15,-39 19 1 0,36-19-1 16,6 0 0-16,-11 25 149 0,32-28 0 0,12 0-170 15,14 3-1-15,-17-17 0 0,0 0-400 16</inkml:trace>
  <inkml:trace contextRef="#ctx0" brushRef="#br0" timeOffset="29865.95">24859 11533 584 0,'0'0'0'0,"0"0"0"0,0 0 0 0,27 20-36 0,-7-12 0 0,-4 3-1 0,-7 3 1 0,-20 6 36 0,-3 0 0 0,0 5 0 15,-11 3 0-15,-3 9 183 0,-41 33 1 16,33-25-1-16,-2 0 1 0,-37 48-184 15,48-48 0-15,-1 0 83 0,0 0 2 0,1 3-2 16,2 8 1-16,8 3-84 0,1 3 0 0,2-20 0 16,6-14 0-16,5-5-80 0,3-9 1 0,3-11-1 15,-3-3 1-15,8-14 79 0,-3-3 0 0,9-17 0 16,-3-11 0-16,11-17-193 0,28-76 1 16,-25 71-1-16,-25 67-267 0</inkml:trace>
  <inkml:trace contextRef="#ctx0" brushRef="#br0" timeOffset="30301.86">24958 10444 11 0,'0'0'0'16,"0"0"0"-16,39-3 0 0,16 3 1 16,-22 0-1-16,-2 9 1 0,29 13-1 15,-35-13 0-15,3 2 247 0,30 3 0 16,-25-6 1-16,0 4 0 0,31 10-248 16,-31-13 0-16,3-1 98 0,27 12 0 15,-32-20 1-15,-1 5-1 0,23 9-98 16,-34-5 0-16,-2-4 64 0,2 7 1 15,-11-9 0-15,-8-3 0 0,6 11-65 16,-6-6 0-16,0 1 42 0,-11 17 0 16,2-4 0-16,-2 4 2 0,-2-1-44 0,-1 6 0 15,-3 6 0-15,-2-3 23 0,-3 3 0 0,2 2 0 16,-5 7 0-16,3-7-23 0,-22 49 0 16,19-43 0-16,-2 8 48 0,-29 57 0 15,29-50 1-15,-4-1 0 0,4 0-49 0,2-2 0 0,3-4 0 16,0 4-47-16,0-9-1 0,2 3 1 0,4-9 1 0,-1 3 46 15,-19 20 0-15,17-48 0 0,19-14-1443 16</inkml:trace>
</inkml:ink>
</file>

<file path=ppt/ink/ink11.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12-02T22:35:01.882"/>
    </inkml:context>
    <inkml:brush xml:id="br0">
      <inkml:brushProperty name="width" value="0.05292" units="cm"/>
      <inkml:brushProperty name="height" value="0.05292" units="cm"/>
      <inkml:brushProperty name="color" value="#FF0000"/>
    </inkml:brush>
  </inkml:definitions>
  <inkml:trace contextRef="#ctx0" brushRef="#br0">2119 7870 201 0,'0'0'0'0,"0"0"0"0,0 0 38 0,33 0 2 15,-22 0-1-15,3 3 0 0,25 8-39 16,-15-8 0-16,-4 2 18 0,38-2 1 15,-31-3 0-15,-2-3 0 0,28-8-19 16,-20 8 0-16,-3-2 65 0,28 5 1 16,-24-3-1-16,-1 0 0 0,36 0-65 15,-28-2 0-15,-2 2 26 0,52-9 0 16,-41 10 1-16,-3-4-1 0,63-8-26 16,-46 8 0-16,8 4 10 0,63-10 1 15,-85 12 0-15,-3 0 0 0,41-3-11 0,-41-2 0 16,0 2 25-16,47-8 0 0,-47 2 0 15,5 1 1-15,50-12-26 0,-44 6 0 16,0 0-15-16,61-14 0 0,-61 14 0 0,6-3 1 16,52-17 14-16,-58 15 0 0,5 2 10 15,62-20 0-15,-62 23 0 0,-5 3 0 16,0-3-10-16,3 5 0 0,-9 1 0 0,4 2 6 16,54 1 1-16,-63 2-1 0,3 3 1 15,47 0-7-15,-45 0 0 0,6 8 7 16,39 1 0-16,-56-4 0 0,3 9 0 0,34 0-7 15,-34-8 0-15,-5 2 22 0,32-2 0 16,-26-6 1-16,-4 0 0 0,50-6-23 16,-41 6 0-16,8-11 19 0,44-3 1 15,-55 6-1-15,0 5 1 0,41-11-20 16,-43 14 0-16,-7 0 25 0,42 3 1 16,-46 2 0-16,2 1 0 0,41-6-26 15,-38 0 0-15,2 0 21 0,42 0 2 16,-39 3-1-16,-5-3 0 0,46 5-22 15,-40-13 0-15,2 2-22 0,41-8 1 16,-49 14-1-16,8-5 1 0,-9 2 21 0,1 3 0 16,0 0 0-16,-1 0-6 0,29 8 1 15,-37-2-1-15,3-3 1 0,20 11 5 16,-29-3 0-16,1 0 5 0,28 17 0 16,-26-16 0-16,4-7 0 0,27 12-5 15,-31-11 0-15,4 2-1 0,21-2 0 0,-27-3 0 16,-3 2 1-16,22 4 0 0,-19-1 0 15,-5 3-39-15,32 17 1 0,-19-11 0 16,0 11 0-16,45 20 38 0,-40-25 0 16,1 5-185-16,44 14 0 0,-50-33 1 0,-33-9-220 15</inkml:trace>
  <inkml:trace contextRef="#ctx0" brushRef="#br0" timeOffset="666.99">3075 13724 145 0,'0'0'0'0,"0"0"0"0,0 0 0 0,-25 29-26 0,11-10 0 0,-5 4 0 16,-6-1 1-16,0 1 23 0,-3-1 0 0,-2-5 0 16,2-6 0-16,28-11-24 0</inkml:trace>
  <inkml:trace contextRef="#ctx0" brushRef="#br0" timeOffset="1300.42">2508 13806 775 0,'0'0'0'0,"0"0"0"0,0 0 0 15,0 0 38-15,0 0 1 0,0 0 0 0,-8 28 0 0,3-22-39 16,5 2 0-16,-3 3 0 0,3-11 0 0,0 0 69 16,0 0 1-16,0 0-1 0,-6 0 0 0,6 0-69 15,0 0 0-15,0 9 0 0,0-9 64 16,0 0 1-16,0 0-1 0,9 6 1 0,2-6-65 15,2 0 0-15,12 2 0 0,9-2 0 0,4-2 51 0,9-10 1 16,-3 4-1-16,-5-1 1 0,5 1-52 16,-2 2 0-16,2-2 0 0,0 2 0 0,3 6 5 0,-3 0 1 15,0 0-1-15,-2 3 1 0,2 3-6 0,0-1 0 16,9 1 0-16,-1 2 0 0,1-5-31 0,2 3 1 16,-3-1-1-16,1-5 1 0,-3 3 30 0,-3 0 0 15,11-3 0-15,0-6 0 0,8-2-27 0,-3-3 0 0,1-6 1 16,2 0 0-16,6 0 26 0,0-8 0 0,2 2 0 15,-7 1 0-15,2 2 45 0,69-11 2 16,-69 11-1-16,-3 9 0 0,70-8-46 16,-73 19 0-16,4 0 31 0,62 0 1 15,-65 0 0-15,-1 8 0 0,70 0-32 16,-64-5 0-16,8-3 0 0,59 3 1 16,-70 3 0-16,-2-4 0 0,71 1-1 15,-63-8 0-15,5-4 14 0,81-8 0 16,-81 9 0-16,6-1 0 0,77-5-14 15,-85 3 0-15,7 3 7 0,73-12 1 0,-72 17-1 16,-3 3 1-16,75-5-8 0,-78 2 0 16,-8 3 24-16,75 3 0 0,-72-1 0 15,0 4 0-15,74 11-24 0,-80-9 0 0,3-5 25 16,69 11 1-16,-69-3 0 0,-8 4 1 16,80-1-27-16,-77-6 0 0,2 3 2 15,0 1 0-15,-2-4 0 0,-1 3 1 0,-10-2-3 16,-1-1 0-16,6 3 0 0,-8-5 0 0,3 5 20 15,-1 1 0-15,0-4 0 0,6 0 0 0,0 1-20 16,6-1 0-16,-6 1 0 0,-5-1 0 0,-1 1-27 16,0-4 0-16,-2 1 0 0,3 2 0 0,-9 6 27 0,3-5 0 15,-3 10 0-15,0 4 0 0,-5 5-162 0,33 31 0 16,-39-22 1-16,-8 2-119 0,13 23 161 16,-38-56 1-16,0-6-665 0</inkml:trace>
  <inkml:trace contextRef="#ctx0" brushRef="#br0" timeOffset="5466.64">5856 8961 11 0,'0'0'0'0,"0"0"0"0,0 0 0 0,0 0 0 0,0 0 1 0,28-8-1 15,-17-3 1-15,-5 8-1 0,2-6 0 0,-3 4 0 16,1-1 0-16,-6 1 0 0,0 2 1 0,0-6-1 0,-6 4 1 15,1-1-1-15,-3 0 0 0,2 4 0 0,-5-7 0 16,3 4 67-16,-3-4 0 0,-3 3 0 0,6-2 2 0,-3 2-69 16,-3 4 0-16,0 4 0 0,8 4 0 0,1-6 31 15,-3 3 0-15,-3 2 0 0,5-5 1 0,3 6-32 16,3 3 0-16,0-9 0 0,-5 5 0 0,5-5 35 16,-6 3 1-16,6-3 0 0,0 0 0 0,0 6-36 15,0-6 0-15,6 5 0 0,-6-5 0 0,5 0 43 16,-5 0 0-16,14 3 0 0,0 3 0 0,0-1-43 15,2-2 0-15,17-3 0 0,6-3 0 0,8 0 13 0,3-5 1 16,-3 0 0-16,2-6 1 0,-2-1-15 0,3-1 0 16,-3 4 0-16,-3 7 0 0,-5 2 20 0,0-3 1 15,-1 1-1-15,1-4 1 0,0 4-21 0,-6-4 0 16,6 4 0-16,-6 2 0 0,0 3 30 0,5 0 1 16,-7 0 0-16,2 0 0 0,-5 0-31 0,2 0 0 15,3 3 0-15,0 8 0 0,-2-6 42 0,2 4-1 0,0-4 0 16,0 4 1-16,3-6-42 0,0 2 0 0,0 1 0 15,-8 2 0-15,2 6 23 0,3-5 0 0,-8 2 0 16,3-2 0-16,2-4-23 0,-2 4 0 0,5-7 0 16,-3 4 0-16,9 0 52 0,-1-6-1 0,4 3 0 15,2-3 0-15,0 0-51 0,9-3 0 0,-9 3 0 16,3 0 0-16,3 0-18 0,2-6 0 0,-10 3 0 16,2 0 1-16,0 1 17 0,-5-7 0 0,8 4 0 15,2-4 0-15,9-2 11 0,-5 2 1 0,-1 1-1 16,1 2 1-16,2 4-12 0,-3-4 0 0,1 0 0 0,-6 4 0 15,3 2 15-15,-6 0 0 0,3 2 0 0,-3 4 0 16,3 2-15-16,-3 6 0 0,3-5 0 0,-3 2 0 16,6-2 27-16,3-7 2 0,-1 4-2 0,1 0 1 0,-1-4-28 15,6 1 0-15,0-3 0 0,0-3 0 0,0 1-31 16,6-4-1-16,2 0 1 0,-3-2 0 0,4 0 31 16,2-1 0-16,-3 3 0 0,6 6 0 0,2 6-29 15,1-3 0-15,-6 11 0 0,-3 6 0 0,3 2 29 16,36 49 0-16,-66-24 0 0,-14 12-78 15,-17 31 2-15,-2-87 0 0,-6-3-767 0</inkml:trace>
  <inkml:trace contextRef="#ctx0" brushRef="#br0" timeOffset="6749.7">7992 8610 392 0,'0'0'0'0,"0"0"0"0,58-48-10 0,25-22 0 0,-45 39 0 0,1 0 1 0,47-37 9 15,-48 34 0-15,1 3 52 0,-6 3 0 16,-3 0 0-16,-2 0 2 0,3 0-54 0,-9 0 0 16,-3 11 0-16,-2 6 0 0,-15 8 62 0,-2 3 1 15,-2 8-1-15,2-8 2 0,0 0-64 0,-6 6 0 16,-5 5 0-16,-3 3 0 0,-13 6 68 0,-29 25 0 15,29-25 0-15,2 2 2 0,-28 26-70 16,34-31 0-16,5 8 77 0,-25 17 1 16,20-16 1-16,0 5-1 0,-25 28-78 15,24-31 0-15,1 0 37 0,0 0 0 0,5-5 0 16,3-9 2-16,11-9-39 0,2 4 0 16,-2-9 0-16,9 0-11 0,24-23 0 15,-3 1 1-15,12-9 0 0,46-37 10 16,-55 34 0-16,6 1-19 0,38-46 0 15,-32 37 0-15,-4-3 0 0,9-3 19 0,-6-3 0 16,3 1 0-16,5-1-46 0,37-56 0 0,-56 62 0 16,6 0-1-16,19-22 47 0,-45 47 0 15,-4 14-16-15,-9 12 0 0,-3-1 0 16,-14 10 1-16,3-1 15 0,-19 28 0 0,0 8 0 0,-11 21 79 16,-47 72 1-16,58-86-1 0,2 2 0 15,-16 47-79-15,42-63 0 0,5-7 41 16,11 26 0-16,3-39 0 0,5-9 0 15,14 3-41-15,-19-6 0 0,5-11 26 16,12 0 0-16,-9-9 0 0,3-2 0 16,24-11-26-16,-21 8 0 0,0-9 14 0,41-25 1 15,-44 26-1-15,-3-1 1 0,22-19-15 16,-19 28 0-16,-6 3-33 0,20-15-1 16,-25 21 1-16,-6-1 1 0,22-2 32 15,-10-1 0-15,4-2-52 0,-2 0 1 16,3 5-1-16,6 1 0 0,-4 2 52 0,23 0 0 15,-36 6 0-15,-9 5-7 0,-2 29 1 16,-8-4 0-16,-4 12 0 0,-4 12 6 0,-7 13 0 16,-10-2 0-16,-3 13-178 0,-6 6-1 0,20-13 0 15,-1-7 0-15,20-67-383 0</inkml:trace>
  <inkml:trace contextRef="#ctx0" brushRef="#br0" timeOffset="7766.58">8884 6998 78 0,'0'0'0'0,"0"0"0"0,0 0-13 0,0 0 0 0,0 0 0 0,0 0 1 0,33 33 12 15,-27-27 0-15,-1 2-1 0,3 1 0 16,-2-3 0-16,0-6 1 0,2 5 0 16,-8-5 0-16,5 9 85 0,-5 5 1 15,0-12 1-15,-5 10-1 0,5 2-86 0,-14 8 0 16,0 1 0-16,-11 13 23 0,-5 4 0 0,2-4 0 16,3-8 0-16,-2 1-23 0,2-1 0 0,-3 0 0 15,9 3 0-15,0 3 59 0,-17 22 0 16,22-31-1-16,0 0 1 0,0 32-59 15,9-26 0-15,-1 2 11 0,4 18 0 16,10-34 0-16,-3-3 0 0,17 3-11 0,-11-14 0 16,-5-3 25-16,13-6 1 0,-10 3-1 15,2 3 1-15,16-14-26 0,-7 3 0 16,-1-6 31-16,25-19 1 0,-30 13 0 16,0-5 0-16,24-28-32 0,-13 27 0 0,8-4 16 15,-8 2 0-15,8 3 0 0,6-12 2 0,0 4-18 16,0-1 0-16,-12 9 0 0,-2 0 0 0,0 5-115 15,19-24 2-15,-30 24-2 0,-6 3 2 16,9-5 113-16,-15 19 0 0,-2 6-89 16,6 6 2-16,-6-6 0 0,0 0-32 15,0 8 89-15,6-2-1 0,-6 3 1 0,0-9-49 16</inkml:trace>
  <inkml:trace contextRef="#ctx0" brushRef="#br0" timeOffset="8218.18">9655 7051 314 0,'0'0'0'0,"0"0"0"0,0 0-40 0,0 0 0 15,0 0 1-15,25 0 0 0,-20 3 39 16,-10 25 0-16,5-17 41 0,-6 1 0 0,-2 13 1 15,-3 3 0-15,-3 11-42 0,-11 9 0 0,11-11 0 16,0-3 0-16,9-6 90 0,-3-6 1 0,2 6 0 16,1 0 0-16,-4 3-91 0,-2 31 0 0,11-42 0 15,-8 2 20-15,2 7 0 0,6-15 0 16,0-14 0-16,-5 3-20 0,5-3 0 16,0 0 35-16,0 0 0 0,5-9 0 15,-5 3 0-15,0-2-35 0,14-12 0 0,-3-11 0 0,9-5-4 16,2-6 0-16,3-1 0 0,5 10 1 0,-8 2 3 15,47-54 0-15,-36 40 0 0,6-3-26 16,38-44 1-16,-38 55-1 0,-6 9 1 16,31-20 25-16,-45 40 0 0,-5 2 44 15,0 12 1-15,-9-6-1 0,-5 0 1 16,6 22-45-16,-6-2 0 0,2 2 37 0,4 49 1 16,-6-29-1-16,0 9 0 0,0-1-37 15,0-2 0-15,5-11 0 0,-5 5-84 0,6 22 0 16,-6-33 1-16,-6-2 0 0,12 18 83 15,2-30 0-15,-2-6-126 0,8 4 2 16,-3-15-2-16,-3-6 2 0,-8 6-87 0</inkml:trace>
  <inkml:trace contextRef="#ctx0" brushRef="#br0" timeOffset="8666.45">10644 7121 550 0,'0'0'0'0,"0"0"0"0,0 0 23 0,0 0 1 0,0 0 0 16,-34-19 0-16,1 7-24 0,14 12 0 16,0 0 24-16,-20 3 0 0,25 6 0 15,-2-6 0-15,-12 2-24 0,22 1 0 16,6-6 2-16,-8 8 0 0,3-2 0 0,5 2 0 15,-6-2-2-15,6 2 0 0,-8 12 0 0,2 3 33 16,-5 5-1-16,3 0 0 0,2-6 0 0,-7 6-32 16,2 1 0-16,2-7 0 0,9-2 0 0,0-12 54 15,0 1 0-15,6 2 1 0,2 0-1 0,-2 0-54 16,13 20 0-16,-11-11 0 0,9-6 73 16,10 23 0-16,-21-23 1 0,0 0 0 15,-6 6-74-15,0-15 0 0,0-5-12 0,-6 9 0 16,6-9 0-16,-6 0 1 0,-13 0 11 15,-6 0 0-15,-8 0-52 0,-50 0 0 16,36-6 1-16,-5-2 0 0,-50-7 51 16,63 15 0-16,0 0-103 0,-13-8 0 15,41 8 1-15,11 0-1 0,2 8 103 16,-2-8 0-16,0 0-117 0,14-5 0 0,0 2 0 16,-3-3 1-16,-11 6-78 0</inkml:trace>
  <inkml:trace contextRef="#ctx0" brushRef="#br0" timeOffset="9066.56">10986 7279 314 0,'0'0'0'0,"0"0"0"0,0 0-60 0,44-6 1 0,-35 6 0 16,-9 0 1-16,-6 0 58 0,-2 0 0 0,0 6 0 15,2 2 76-15,-5-2 0 0,-3 2 1 0,-5 1 0 0,-6 11-77 16,-3-4 0-16,-2 4 0 0,8-6 0 0,3 0 79 16,2-8 1-16,3 5-1 0,6 0 1 0,-3 4-80 15,3 21 0-15,-4-22 0 0,7 6 43 16,-3 22 1-16,2-19-1 0,12-7 0 16,7 24-43-16,1-29 0 0,6 0 34 0,29-5 0 15,-16-9 0-15,6 0 1 16,39-19-35-16,-45 8 0 0,3-6 28 0,30-22 0 15,-41 22 0-15,-3-2 0 0,3-1-28 16,-12 1 0-16,4-6 0 0,-3 2 38 0,-6 1 0 16,-2-3 0-16,-1-6 0 0,-5 3-38 0,0-39 0 15,9 33 0-15,2 3-24 0,-3-28 1 16,3 46-1-16,-3 7 1 0,3 4 23 16,-11 5 0-16,0 0-196 0,-5 5 1 15,5-5-1-15,-6 9-49 0,-13 13 195 16,0-2-1-16,19-20-136 0</inkml:trace>
  <inkml:trace contextRef="#ctx0" brushRef="#br0" timeOffset="9500.41">11320 7279 11 0,'0'0'0'0,"0"0"0"0,0 0 0 0,53-14 0 0,-14 0 1 0,-12 8-1 0,-2 1 1 0,-11 10-1 15,-3 1 0-15,-8-3 0 0,-3-3 0 0,5 5 53 16,-5-5 1-16,0 9-1 0,-5 2 1 0,2 3-54 16,3 0 0-16,-6 9 0 0,6 8 0 0,0 8 71 15,-5 43 0-15,5-46-1 0,-6 3 1 16,4 26-71-16,-4-34 0 0,1 3 24 0,-4 22-1 15,4-42 0-15,5-5 0 0,-6-1-23 16,6-8 0-16,-8 3 57 0,8-3 1 16,0 8 0-16,0-8 0 0,-6-5-58 15,6 5 0-15,0 0 31 0,20-28 0 16,-1-3 0-16,6-12 0 0,3-7-31 0,-4 8 0 16,1-1 0-16,3 1-12 0,5 6 0 0,-8-4 0 15,0 1 0-15,2-3 12 0,23-37 0 16,-31 45 0-16,9 3-44 0,16-17 0 15,-30 29 0-15,0 7-1 0,11-7 45 16,-17 19 0-16,-2 0-121 0,5 0-1 16,-3 3 1-16,3-3-32 0,8 5 122 15,-16 1-1-15,-3-6-83 0</inkml:trace>
  <inkml:trace contextRef="#ctx0" brushRef="#br0" timeOffset="9816.91">12226 6674 11 0,'0'0'0'0,"0"0"0"0,0 0 0 0,0 0 0 0,47 45 1 0,-36-25-1 0,3 2 1 15,6 35-1-15,-18-29 0 0,1 8 62 0,-6 35 0 16,1-40 0-16,-4 2 1 0,-8 38-63 16,3-21 0-16,3 1 86 0,2 5 0 15,-2-8 1-15,3 3 0 0,-1-1-87 0,-2 35 0 16,-3-49 0-16,2-8-111 0,-10 17 1 16,8-25 0-16,-3-11-1 0,-19 2 111 15,17-11 0-15,2-6-14 0,-19-13 0 16,13 10 0-16,20 9-79 0</inkml:trace>
  <inkml:trace contextRef="#ctx0" brushRef="#br0" timeOffset="10750.37">12039 7102 640 0,'0'0'0'16,"0"0"0"-16,47 14 45 0,22 0 0 0,-36-6 1 15,5 6 0-15,1 6-46 0,8-3 0 0,-8 5 0 16,5 4 59-16,-5-9 0 0,-1 8 0 0,1-3 1 0,0-5-60 16,-1 9 0-16,1-9 0 0,-3 2 0 15,0-10 51-15,3 2 0 0,-1-8 0 0,-5 2 0 0,0-2-51 16,-2 0 0-16,2 0 0 0,0-3 0 0,-2-3 49 16,-4 0 0-16,6 3-1 0,-2 0 1 0,-4-3-49 15,-2 3 0-15,-5-5 0 0,2 2 0 0,-6 3 28 16,-2-6 1-16,-3-2 0 0,8-3 0 0,1 2-29 15,2-5 0-15,-3-6 0 0,6-2 0 0,8-9 5 0,17-34 0 16,-36 37 0-16,0 3 0 0,-6-29-5 16,-8 35 0-16,-3-1 23 0,-8-8 0 15,3 19 0-15,-3 1 0 0,-22 8-23 16,13 0 0-16,-13 0-27 0,-44 22 1 16,38-7-1-16,0 4 1 0,-8 4 26 0,3 5 0 15,6 8 0-15,4-2-5 0,-2 6 1 0,1-1 0 16,-1-2 0-16,2 5 4 0,-18 42 0 15,33-47 0-15,8 2 2 0,-3 43 1 16,8-51 0-16,12 2 0 0,5 24-3 16,3-43 0-16,5-6-100 0,28-5 1 15,-11-11-1-15,11-7 1 0,58-30 99 16,-42 6 0-16,6 0-144 0,3-4 0 0,-5 1-1 16,-4 0 2-16,-2 0 143 0,2-3 0 0,-5 5 0 15,-8 1 0-15,-3 5-92 0,41-28 2 0,-49 40 0 16,-3 8-1-16,14-3 91 0,-31 17 0 15,-13 8-36-15,-4 1 1 0,-2-1-1 0,0 4 1 16,-2-7 35-16,-4 6 0 0,-8 9 0 0,-5 3 0 0,0 5-16 16,-6 0 0-16,0-6 0 0,3-2 0 0,2 0 16 15,1-6 0-15,3-6 0 0,2-2 0 0,0-6 136 16,-3 0 1-16,9 3-1 0,-6 2 2 0,3-5-138 16,3 0 0-16,-6 0 0 0,-2 0 0 0,-4 0 94 15,1 0 1-15,-3 0 0 0,2 0 0 0,-4-5-95 16,-7 2 0-16,9 6 0 0,-3 2 0 0,6-2 85 15,-9 8-1-15,9-8 0 0,8 3 2 0,3 0-86 0,-3 8 0 16,2 0 0-16,4 0 30 0,-1 14 0 16,6-3 0-16,0 6 0 0,6 34-30 15,8-37 0-15,-3 9-17 0,22 16 1 16,-8-39 0-16,-6-3 0 0,33-8 16 16,-32-6 0-16,5-5 53 0,35-32 1 15,-29 18 0-15,7-15 1 0,4 1-55 0,2-6 0 16,0-1 0-16,-5-7 27 0,0-1 1 0,8 3-1 15,-9-8 1-15,6 5-28 0,34-55 0 16,-45 55 0-16,0-3-1 0,17-47 0 16,-23 50 0-16,-2 1 0 0,-5-1 1 0,-7 1 0 15,-2-4 0-15,3 3-13 0,-5-55 1 16,2 55-1-16,-3 0 1 0,3-33 12 16,-6 56 0-16,4 5-24 0,10-11 1 15,-13 26 0-15,2 2-1 0,3 12 24 16,-11-6 0-16,3 8 30 0,-3 4-1 0,-3 38 0 0,-8 18 0 15,-3 22-29-15,-38 146 0 0,13-95 0 16,-19 25-27-16,-58 211 0 0,58-180 0 16,5 25 0-16,-29 158 27 0,68-234 0 0,14-146-1154 15</inkml:trace>
  <inkml:trace contextRef="#ctx0" brushRef="#br0" timeOffset="17799.73">4647 10264 11 0,'0'0'0'0,"0"0"0"0,0 0 0 0,0 0 1 0,0 0-1 16,0 0 1-16,-31 0-1 0,17 0 0 0,-5 0 0 16,0-6 0-16,5 4 78 0,-5-1 1 0,-1 0 0 15,6-6 1-15,-2-2-80 0,7 3 0 0,-2-1 0 16,3 1 0-16,3 2 101 0,-4-5 1 0,4 3-1 15,-1 2 0-15,6 6-101 0,0 0 0 0,0-3 0 16,0 3 0-16,-5-8-8 0,5 8 1 0,11 0 0 0,-6 0 0 16,9 0 7-16,14 0 0 0,2 3 0 15,3 2-18-15,12-2 0 0,-12-3 0 0,0 0 0 0,-3 0 18 16,3 0 0-16,-5 0 0 0,2 0 0 0,4 3 39 16,-1 0 1-16,5 2-1 0,1 1 2 0,0 5-41 15,-6 0 0-15,3 3 0 0,2 0 0 0,-4 3 25 16,-1 3 1-16,5-6-1 0,-4 3 1 0,4 0-26 15,40 14 0-15,-40-17 0 0,6-8 31 16,42 10 1-16,-47-10-1 0,10 0 1 16,37 5-32-16,-42-8 0 0,-5 0 48 0,38 2 0 15,-35-5-1-15,2 0 1 0,47-5-48 16,-41 2 0-16,2 0 4 0,1 0 0 16,5-5 0-16,0 2 1 0,5 0-5 0,-5-2 0 15,9 0 0-15,-4-4 0 0,-5 4 7 0,3-6 1 16,2 5 0-16,1-5 0 0,2 0-8 0,-2 0 0 0,-6 6 0 15,0 5 0-15,0 3 28 0,-6-3-1 0,1 3 0 16,-3-6 1-16,2 6-28 0,48 6 0 16,-45-6 0-16,-3 3-20 0,1 0 0 0,-1 5 0 15,1-8 0-15,2 6 20 0,-3-3 0 0,-5 2 0 16,3-2 0-16,-8 3-7 0,2-1-1 0,5-5 1 16,-2 0 0-16,3-5 7 0,3 2 0 0,5 3 0 15,-6 0 0-15,6-3 5 0,3 3 0 0,-6 3 0 16,-8 0 2-16,3-3-7 0,-9 5 0 0,3 1 0 15,1 2 0-15,2 1 52 0,41 13 1 16,-49-13-1-16,-6 2 1 0,52 3-53 16,-40-14 0-16,7 0 44 0,50 0-1 0,-49-6 0 15,5 1 0-15,0-4-43 0,-6 4 0 0,6-4 0 16,0 4 23-16,0-4 0 0,-5 1 0 0,5-1 0 16,0 1-23-16,0 2 0 0,-6-2 0 0,-2 2 0 0,3 1 18 15,-9 2 2-15,8 3-2 0,-5-3 1 0,3 0-19 16,-3 3 0-16,3 0 0 0,5 0 0 0,8 0-15 15,-5 0 1-15,0 0-2 0,0-6 2 0,-5 4 14 16,5-1 0-16,0 0 0 0,-8 3 0 0,2-8-3 16,1 2 1-16,-1 0 0 0,-2 1 0 0,8 2 2 15,-3-6 0-15,3 4 0 0,0-1 0 0,-3 3-59 0,3 3 1 16,3-8 0-16,-3 2-1 0,0-5 59 16,0 3 0-16,0 2 0 0,-5-2 0 0,-1 2-25 0,3-2 1 15,-2 2-1-15,-1 3 1 0,-2-5 24 0,3 5 0 16,-6 3 0-16,5-3 0 0,3-5-8 0,1 5 0 15,-7 3 0-15,-2-3 1 0,3-6 7 0,-6 4 0 16,9-1 0-16,5 3 0 0,0-5 23 0,55-9 0 16,-58 9 0-16,-2 2 0 0,49-11-23 15,-55 9 0-15,0 2 22 0,41-5 2 16,-35 8-2-16,-4-5 1 0,51-4-23 16,-42 10 0-16,0-4-18 0,63-11 1 15,-60 11-2-15,3-5 2 0,63-3 17 16,-61 6 0-16,-2 2 7 0,65-8 1 15,-71 11 0-15,9-5 0 0,54-4-8 16,-63 10 0-16,3-4 13 0,66-8 0 16,-69 8 0-16,6 3 1 0,68-2-14 0,-63-1 0 15,-5 3 30-15,80-2 1 0,-78-1-1 16,3 3 1-16,75-11-31 0,-75 3 0 16,2 3-14-16,73-9 0 0,-78 3 0 0,3 8 1 15,75-17 13-15,-67 15 0 0,1 2 25 16,71-8 1-16,-77 6-1 0,-3 2 1 15,61-5-26-15,-64 8 0 0,3 6 12 16,61 0 2-16,-67-3-2 0,-2 3 1 16,66 2-13-16,-69-2 0 0,0 3-34 15,47 8 1-15,-55-9 0 0,2-2 1 16,45 8 32-16,-44 4 0 0,-7-1-188 0,46 22 1 16,-51-8-1-16,-41-28-654 0</inkml:trace>
  <inkml:trace contextRef="#ctx0" brushRef="#br0" timeOffset="29233.71">8884 12143 11 0,'0'0'0'0,"0"0"0"0,0 0 14 0,0 0 1 0,0 0-1 16,25 0 1-16,-11 9-15 0,-6-4 0 16,3-5 65-16,8 9 0 0,-5-4 1 15,-3 4-1-15,3-6-65 0,-6 2 0 0,9 1 0 16,2 0-2-16,1 2 1 0,7-5-1 0,-2 2 1 0,8 1 1 15,-2-6 0-15,4 0 0 0,1 0 0 0,3-6 31 16,-6 1 1-16,6 2-1 0,-6 3 1 0,6 0-32 16,-6 0 0-16,6 0 0 0,-1 0 0 0,6 3 43 15,1 0 2-15,-4-1-1 0,3 4 0 0,0-3-44 16,3 8 0-16,3-8 0 0,-8 0 0 0,2 5 49 16,0-8 1-16,3 14 0 0,-3 0 0 0,0 3-50 0,-2 6 0 15,7-6 0-15,-2-6 0 0,3 0 35 0,3-2 0 16,-1-1 0-16,6-2 0 0,0-1-35 0,6-5 0 15,2-5 0-15,-2 2 0 0,2-3 43 0,3-5 1 16,3 0-1-16,5-1 1 0,9-2-44 0,-9-3 0 16,0 3 0-16,-5 0 0 0,6 0 9 0,-7 0 0 0,1 6 0 15,3 2 1-15,-9-2-10 0,3 5 0 0,3 3 0 16,-9-3 0-16,4 3 10 0,-4 3 1 0,-2 3 0 16,-3-1 0-16,0 4-11 0,-8 2 0 0,8-3 0 15,8-2 0-15,-2 2-11 0,2 1 0 0,-3-1 0 16,1-2 1-16,8-1 10 0,0 4 0 0,-9-9 0 15,-5 3 0-15,0 0-11 0,-3-3 0 0,9 2 0 16,2 4 0-16,3 0 11 0,-5-4 0 0,-3-2 0 16,2 0 0-16,3-2 8 0,4-1 0 0,-7 0 0 15,-2 3 0-15,8-6-8 0,-6 4 0 0,4 2 0 16,5 0 0-16,-6 2 0 0,3 7 0 0,-3 2 0 0,-2-8 0 16,-1 3 0-16,-5 2 0 0,3 3 0 0,8-5 0 15,-5 2-8-15,2-2 1 0,6 5 0 0,-9-5 0 16,4-1 7-16,2 4 0 0,-3-4 0 0,-2 4 0 0,-1-1-60 15,-2-2-1-15,8 0 1 0,3 2 1 0,0 6 59 16,5-5 0-16,-5-4 0 0,0-2 0 0,-72-3-672 16</inkml:trace>
  <inkml:trace contextRef="#ctx0" brushRef="#br0" timeOffset="40300.18">27024 8404 517 0,'0'0'0'0,"0"0"0"0,0 0 16 0,34 0 0 15,-26 0 0-15,-3 0 1 0,15 0-17 16,-15 0 0-16,4 0 91 0,7-5 1 16,-8-1 1-16,1 3-1 0,2-2-92 15,-6 2 0-15,1 0 100 0,13-8-1 16,-8 5 0-16,-5-5 2 0,-1 2-101 0,1 1 0 16,-1-12 0-16,1 3 54 0,-3-2 0 0,2-4 0 0,-5 9 2 15,-5 0-56-15,2 0 0 0,-3 0 0 0,1 0 0 16,-6 0 50-16,2-3 0 0,-2 11 0 0,-2-2 1 15,-1 2-51-15,0 1 0 0,-16-1 0 0,-4 6 0 0,1 6 24 16,-5-1 0-16,4 1 0 0,10 2 0 0,-1-5-24 16,3 3 0-16,2-1 0 0,4-5 0 0,2 0 13 15,-5 0 1-15,8 0-1 0,2 0 1 0,4 0-14 16,-1 0 0-16,-2 0 0 0,0 0 0 0,2-5 49 16,-8 2 0-16,3 0 1 0,-3 0-1 0,1-5-49 0,-1 2 0 15,3 6 0-15,0 0 0 0,2 3-6 0,-4 0 0 16,7 0 0-16,-2 2 1 0,2-2 5 0,1 8 0 15,-1-2 0-15,-2 5 0 0,2 0 14 0,-7 28 1 16,2-11-1-16,5 8 1 0,-8 29-15 16,11-40 0-16,6-5 14 0,8 22 0 15,-8-23 0-15,8-5 1 0,17 22-15 16,-9-13 0-16,3-1 19 0,6 3 1 0,-3-5 0 16,-3-6 0-16,0 2-20 0,5 1 0 0,-4-6 0 15,-1 9 0-15,0-4 11 0,3 4 2 0,-6-1-2 16,3 1 1-16,3 2-12 0,0 3 0 0,0 0 0 15,-1-2 0-15,10 7 18 0,18 24 1 16,-24-35-1-16,5 6 1 0,30 23-19 16,-29-23 0-16,1-3 27 0,32 29 0 15,-37-34 0-15,3-1 1 0,25 18-28 16,-30-23 0-16,2 3 32 0,1 3 2 0,-1-6-2 16,0-6 1-16,1 0-33 0,-1-2 0 0,6-6 0 0,-3-3 0 15,3-2 12-15,33-21 1 0,-38 15-1 16,-4 0 1-16,26-17-13 0,-28 14 0 0,0 0 25 15,19-17 0-15,-30 17 0 0,-1-1 1 16,18-21-26-16,-17 13 0 0,-3-2 9 16,16-34 1-16,-16 31-1 0,3 0 1 15,-6-9-10-15,-2 9 0 0,-3 3 0 0,-3 11-5 16,-3 0 0-16,3-1 0 0,-6-1 1 0,1 2 4 16,-3-1 0-16,-1-1 0 0,4-4 0 0,-6 0 2 15,2-2 1-15,-2-1 0 0,3-5 0 0,-3 3-3 0,-11-26 0 16,16 29 0-16,-5 2-21 0,-8-11 1 15,5 3 0-15,0 5 0 0,-16-33 20 16,11 28 0-16,-1 0-22 0,-21-23 1 16,24 23 0-16,3 5 0 0,1-5 21 15,-7 0 0-15,1-6 0 0,0 4-23 0,-1-10 0 16,1 9 0-16,0-3 0 0,-3 6 23 0,-1 0 0 0,1-3 0 16,-2 6 0-16,-1 0 20 0,-22-32 1 15,27 24 0-15,4 2 0 0,-26-31-21 16,17 31 0-16,1-3-48 0,-29-31-1 15,28 32 1-15,3 2 0 0,-3 2 48 0,-5 1 0 16,0 0 0-16,-1 6-14 0,1 2 0 0,-3 3 0 16,-1-3 1-16,-4 6 13 0,-1 0 0 0,0 6 0 15,-5 8 0-15,-3 0-99 0,-2 0-1 0,-12 14 1 16,3 8 0-16,-14 9 99 0,-88 54 0 0,69-29 0 16,-6 14-114-16,-5 1-1 0,-14-7 1 0,-9-5 1 15,125-59-1052-15</inkml:trace>
  <inkml:trace contextRef="#ctx0" brushRef="#br0" timeOffset="138978.56">1050 4423 12 0,'-17'9'1'0,"4"-1"-1"0,-1 4 0 0,0 2 0 0,-11 8 0 0,-8 1 0 0,-6 5 1 16,-5-9-1-16,5-2 1 0,6-3-1 0,3 0 0 15,2 1 0-15,3-10 0 0,-8 4 0 0,6-1 0 16,-4-2 0-16,6-1 1 0,6-5-1 0,-28 9 0 16,33-9 0-16,-2 0 0 0,2 0 0 15,6 0 0-15,-4 5 0 0,4 9 0 16,-3-11 0-16,-3 6 33 0,-5 24 1 15,5-19-34-15,0 6 0 0,-22 20 0 16,17-21 0-16,5-5 198 0,-19 14 0 16,22-13-198-16,3-10 0 0,8 12 0 15,0-3 0-15,8 6 69 0,3-6-1 0,3 8-68 16,5 7 0-16,1-1 0 0,5 3 0 0,-1-3 0 16,-10-3 0-16,6 3 6 0,-1-5 1 0,0 5-7 15,-5 0 0-15,-6 9 0 0,9 33 0 16,-9-34 0-16,3 7 61 0,-3 41 0 15,-8-31-61-15,0 4 0 0,0-1 0 0,0 9 0 16,-5-1 0-16,2 7 149 0,-8 58 1 0,3-67-150 16,2-3 0-16,6 54 0 0,6-63 0 15,8 1-28-15,-6-3 2 0,11 2 26 0,6-2 0 16,-5 3 0-16,10 0 0 0,-8-4 0 0,3-4 0 0,0-4-102 16,16 43 1-16,-24-37 101 0,-9 0 0 15,11 39 0-15,-13-47 0 0,-6 2 67 16,5 3 0-16,-5-5-67 0,0 5 0 0,0-5 0 15,0 5 0-15,0 0 0 0,0-6 0 0,0 7 32 16,3-1 0-16,3 0-32 0,-6 3 0 0,5-8 0 16,15 47 0-16,-15-42 0 0,-2-5 35 0,16 47 0 15,-13-42-35-15,-1 3 0 0,-5-2 0 16,9-4 0-16,-4-2 0 0,6-9 117 0,-3-3 1 16,-2 9-118-16,-1-6 0 0,-2 3 0 0,3-3 0 15,-1 6 0-15,4-3 0 0,2 8 116 0,8 26 1 16,-16-34-117-16,2-3 0 0,6 25 0 15,-8-27 0-15,3-1 92 0,-6 26 0 16,5-23-92-16,1 6 0 0,-6-3 0 0,2 2 0 16,4 4 0-16,-6 5 26 0,0 0 0 0,5-2-26 15,-5-1 0-15,6 0 0 0,-6 43 0 16,0-45 0-16,0-1 24 0,0 40 2 16,0-36-26-16,-6-1 0 0,6 0 0 0,0 3 0 15,6 1 0-15,-6-1 11 0,8 45 1 16,-8-42-12-16,6 6 0 0,2 42 0 15,-2-43 0-15,-1-5 13 0,9 51 1 16,-9-45-14-16,1-6 0 0,-3 2 0 0,2 4 0 0,1-3 0 16,-6 5 20-16,5 4 1 0,-2-7-21 0,8-2 0 15,-3 0 0-15,17 48 0 0,-14-49 0 16,3-7-20-16,14 44 1 0,-17-36-1 16,8-6 1-16,-5 3 19 0,5 11 0 0,-5 1 0 0,-3 2-34 15,17 62-1-15,-23-65 1 0,1 6 0 16,2 59 34-16,-2-65 0 0,-6 3-7 15,0-2 1-15,0 2 0 0,-6 3 0 0,6-9 6 16,-5 3 0-16,2 6 0 0,-3-6 0 0,1 1-31 16,-9 64 0-16,0-57 0 0,3 1 1 15,-3-3 30-15,0 5 0 0,-2 4 0 0,2-1-20 0,-25 65 2 16,26-76 0-16,-7 3 0 0,-18 45 18 16,24-56 0-16,0-9 47 0,-3 0 1 15,4 9-1-15,-1 5 1 0,8-3-48 0,-8 4 0 16,3-4 0-16,-2-2 0 0,4 5 13 0,-16 48 1 15,12-56-1-15,7-3 1 0,-13 39-14 16,19-50 0-16,0-6 19 0,-6 0 0 0,6 1 0 16,0-7 1-16,6 1-20 0,-1-4 0 0,-5-5 0 15,6 3 0-15,-3-3-21 0,-3-2 0 0,0 10 0 16,11 6 0-16,-3 0 21 0,-3 3 0 0,4 3 0 16,2-6 0-16,-6 0 10 0,15 29 0 15,-18-35 0-15,4-5 0 0,8 17-10 16,-3-15 0-16,3 4 8 0,16 19 0 15,-8-22 0-15,-3 2 1 0,20 6-9 16,-20-5 0-16,6-3 10 0,19 19 1 16,-16-16-1-16,2 2 1 0,-2 3-11 0,2 0 0 0,4-3 0 15,-1 4 1-15,-3-1 0 0,3 0 0 0,0-6 1 16,1 4-2-16,37 7 0 0,-32-18 0 16,0-4 1-16,-1 0 0 0,12-11 0 0,3 3 1 0,5-3-2 15,-6-3 0-15,6 3 0 0,0-6 0 0,0 4-23 16,0-4 0-16,0 0 1 0,0 1 0 0,8 2 22 15,-2 3 0-15,2 0 0 0,-2 0 0 0,8 3 17 16,-9 8 0-16,3-3 1 0,4 4 0 0,-4 2-18 16,75 17 0-16,-64-17 0 0,3-6 15 0,86 6 1 15,-89-8 0-15,9-3 0 16,77-6-16-16,-80-3 0 0,2-2-10 0,4-3 1 16,2-6-1-16,0-6 1 0,0-5 9 0,103-28 0 15,-98 25 0-15,1 3 14 0,0 0 1 16,-6 2 0-16,0 7 0 0,6-1-15 0,88-14 0 15,-94 23 0-15,0 8 18 0,86-3 1 16,-89 6 0-16,-2 0 0 0,2 0-19 16,3 6 0-16,1-6 0 0,4 0 27 0,87 3 0 15,-95-6 1-15,3-3-1 0,91-2-27 16,-85-3 0-16,0 2 19 0,96-10 0 16,-96 7 0-16,-6 1 1 0,91-17-20 15,-79 14 0-15,-4 0-13 0,94-17 0 16,-96 17 0-16,-9 0 1 0,89-9 12 15,-80 12 0-15,0 3-7 0,90-1 1 16,-98-2-1-16,-4 8 1 0,95-5 6 16,-86 5 0-16,8 0 24 0,97 3 1 15,-102 0 0-15,-6 0 0 0,102 3-25 0,-96-6 0 16,8 3 1-16,102-14 0 0,-110 3 0 16,2-1 0-16,111-21-1 0,-110 19 0 0,2-3-14 15,0-3 0-15,9 6 0 0,-7 0 1 0,4 0 13 16,3 0 0-16,-6 5 0 0,-9 1 0 0,7 2 9 15,-7 6 0-15,9 0 0 0,0 0 1 0,3 0-10 16,-3 3 0-16,3-3 0 0,-3 0 0 0,0 0-17 16,2-3 0-16,4-2 0 0,-1-4 0 0,1-5 17 15,5-6 0-15,0 3 0 0,0 3 0 0,0-8-15 16,0 2 1-16,-6 6-1 0,1-6 0 0,-12 6 15 0,1 0 0 16,5 0 0-16,-6 3 0 0,9 5 7 0,-6-2 1 15,-5 2-1-15,2 6 1 0,-8 0-8 0,1 0 0 16,1 0 0-16,-1 0 0 0,4 0-6 0,-5 3 0 15,6 0 0-15,0-3-1 0,0 3 7 0,2 2 0 16,-5-2 0-16,-3 0 0 0,3 5-6 0,0-5 0 16,-3 3 0-16,0 0 0 0,-5-1 6 0,2 4 0 0,-5-7 0 15,-3 4 0-15,-2 0-7 0,-9-4 0 0,2 4 0 16,1-3 1-16,-5 3 6 0,-4-1 0 0,3-2 0 16,3 0 0-16,-5 0-11 0,2-3 0 0,-2 5 0 15,-12-5 0-15,1 3 11 0,-1 0 0 0,-2 5 0 16,3-8 0-16,-9 6-12 0,0-3 1 0,3 2 0 15,0 1 0-15,3 2 11 0,-9-2 0 0,-2 2 0 16,-3-2 0-16,2 3-12 0,-5-9 0 0,-5 5 0 16,2-2 1-16,-2 3 11 0,2-4 0 0,-8 4 0 15,3-3 0-15,0 2-29 0,-5 1 0 0,-1-6-1 0,-5 0 1 16,0 0 29-16,-1 0 0 0,4 0 0 0,-3-6 0 16,0 4-2-16,-1-4 1 0,-2-2-1 0,3-1 1 15,3-2 1-15,-3-3 0 0,-1 0 0 0,-7 0 0 16,2-3 11-16,3-31 0 0,-5 14 0 15,2-5 0-15,3-57-11 0,-8 48 0 0,2 1 13 16,-5-7 1-16,0-5-1 0,9-6 1 0,2-5-14 16,-3-3 0-16,3 2 0 0,-3-7 0 0,9 2 4 15,5-82 1-15,-8 77 0 0,2 5 0 16,4-12-5-16,-6-2 0 0,-3-2 0 0,2-4-26 0,12-93 1 16,-16 97-2-16,-9-4 2 0,5-93 25 15,-5 94 0-15,-5-4 11 0,5-109 1 16,0 104 0-16,-6 3 1 0,12-119-13 15,2 105 0-15,3-3 13 0,3 0 1 16,5-6-1-16,0 0 1 0,6-5-14 0,-5 2 0 16,2 0 0-16,-3 6 0 0,3 6 3 0,11-121 1 15,-19 115-1-15,-8 0 1 0,2 0-4 0,3 3 0 16,-6 0 0-16,4 5 8 0,-9-121 1 16,0 119 0-16,0 0 0 0,-9-119-9 15,7 119 0-15,-1-6 5 0,3 0 0 0,-6 8 0 16,-5 1 0-16,3 2-5 0,-6-104 0 15,9 105 0-15,-1 5 1 0,6-116 0 16,6 108 0-16,-6-1 1 0,5 3-2 0,-2 3 0 16,0 3 0-16,5 9-2 0,3-94 0 15,-11 96 0-15,3 0 1 0,2 6 1 0,-5 0 0 16,-5 3 0-16,2 5-29 0,0-79 1 0,3 82-1 16,-2 6 1-16,-4-59 28 0,-2 72 0 15,2 12 13-15,-19-33 0 0,6 38 0 16,0 9 1-16,-1 3-14 0,1 0 0 0,-6 5 0 0,-2 4-9 15,-4 5 1-15,4 0-1 0,-12 0 1 0,0-1 8 16,1 7 0-16,-1-6 0 0,-8 6 0 0,3-4 13 16,-9 4 0-16,9-1 0 0,-3 4 0 0,3-4-13 15,-61 4 0-15,50-4 0 0,-9 4 6 16,3-4 0-16,-8 4 0 0,3 5 0 0,-11 0-6 16,-72-15 0-16,71 10 0 0,6 2 4 0,-82-11 1 15,76 8 0-15,-7 6 0 0,-89 6-5 16,85-6 0-16,-2 3 7 0,-97 0 1 15,92-3 0-15,-4-3 0 0,-93 0-8 16,102-5 0-16,-3 2-10 0,-94-8 1 16,88 5-1-16,-2-5 1 0,-105-5 9 15,102 19 0-15,3-6-16 0,-111-5 1 16,103 8 0-16,-6 3 0 0,-111-3 15 16,108 3 0-16,1-5 7 0,-117-1 0 15,124 3 0-15,1 3 0 0,-122 0-7 16,110-8 0-16,3 2 5 0,-126-2 0 15,115 8 0-15,3 0 0 0,-128 2-5 16,126 4 0-16,-4-6-1 0,-135 8 0 16,127 1 0-16,0 2 0 0,-143 12 1 15,140-15 0-15,-5 6-10 0,-155 11 0 16,160-16 0-16,-2-1 0 0,-3 1 10 0,5 2 0 16,-2-11 0-16,8 3 0 0,-147-3 0 0,139-3 0 15,8 3 1-15,-147-14-1 0,136 8 0 16,8 4-7-16,-149-13 0 0,146 10 0 0,9-1 1 15,-144-8 6-15,144 6 0 0,-6-1 12 16,-124-5 1-16,132 3-1 0,-2 8 1 16,-122-17-13-16,127 12 0 0,6 0-23 15,-128-6 0-15,122 14 0 0,1 0-1 16,-137 0 24-16,139 2 0 0,-8 4-1 16,-130 0 0-16,141 2 0 0,-1 6 0 15,-121 9 1-15,125-18 0 0,5-5 16 0,-116 0-1 16,113-5 0-16,3-4 0 0,-116-5-15 15,110 8 0-15,6 12 10 0,-113-3 1 16,113 3-1-16,0 2 1 0,-116 12-11 16,116-6 0-16,5 0 29 0,7 5 1 15,-13 4-1-15,1-6 1 0,-5 3-30 0,-3-1 0 0,8-2 0 16,0 3 0-16,11-6 30 0,-108 8 1 16,97-13-1-16,0-4 1 0,0 1-31 0,0 8 0 15,5-5 0-15,-5 10-96 0,6-5 2 0,5 9-1 16,3-6 0-16,5 8 95 0,6-2 0 0,-6-4 0 15,-5-2 0-15,2 3-254 0,4 0 0 0,43-12 254 16,28-8 0-16,25 0-925 0</inkml:trace>
</inkml:ink>
</file>

<file path=ppt/ink/ink12.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12-02T22:35:59.899"/>
    </inkml:context>
    <inkml:brush xml:id="br0">
      <inkml:brushProperty name="width" value="0.05292" units="cm"/>
      <inkml:brushProperty name="height" value="0.05292" units="cm"/>
      <inkml:brushProperty name="color" value="#FF0000"/>
    </inkml:brush>
  </inkml:definitions>
  <inkml:trace contextRef="#ctx0" brushRef="#br0">17679 8219 11 0,'0'0'0'0,"0"0"0"0,0 0 0 0,0 0 0 0,0 0 1 0,0 0-1 0,0 0 1 0,-24-20-1 16,4 0 0-16,-7 3 0 0,-4 3 0 0,-2-5 28 15,-6 5 1-15,-8 5-1 0,3 3 1 0,0 1-29 16,0 2 0-16,2-3 0 0,-7 6 0 0,4 6 70 16,4-6 2-16,-3 0-2 0,-3 0 1 0,3 0-71 0,-3 0 0 15,2-6 0-15,7 4 0 0,-1-4 45 0,-5-2 1 16,3 2 1-16,-1-3-1 0,1-2-46 0,2 0 0 16,-5 0 0-16,5 2 0 0,-5 4 106 0,2-1 2 15,-7 3-1-15,5 3 0 0,2 3-107 0,-2 3 0 0,-3 2 0 16,-3 6 0-16,-2 6 23 0,-1 0-1 0,4 5 0 15,-4 0 1-15,1 6-23 0,-45 31 0 16,50-34 0-16,8 0 44 0,-38 26 1 16,41-26-1-16,8 3 2 0,-35 28-46 15,30-31 0-15,-6 0 65 0,-25 37 0 16,37-29 0-16,-6 7 2 0,0-7-67 0,8 1 0 16,0-3 0-16,0-1 21 0,3-2 0 0,5 3 0 15,3 3 0-15,6-1-21 0,-17 35 0 16,14-29 0-16,3 0 33 0,-3 45 1 15,11-39-1-15,3-3 1 0,5 3-34 0,-2-6 0 0,2 0 0 16,3-2-2-16,3-1 0 0,-1-2 0 0,7-1 1 16,-1-2 1-16,20 31 0 0,-14-34 0 15,8 2 9-15,30 24 1 0,-29-35 0 16,10-5 0-16,47 22-10 0,-39-25 0 0,6 0 4 16,72 9 1-16,-63-15 0 0,2 4 0 15,74 5-5-15,-74-12 0 0,-5-2-19 16,63 0-1-16,-66 0 1 0,-3-3 1 15,60 0 18-15,-54 5 0 0,0-5 19 16,65 9 0-16,-57-1 1 0,0 3 0 16,69 18-20-16,-75-15 0 0,6 0 13 0,72 14 1 15,-70-17-1-15,-2 0 1 0,-6-2-14 16,-2-4 0-16,-6-2 0 0,0-3 9 0,44-11 1 16,-49 5 0-16,-6-5 0 0,60-20-10 15,-51 11 0-15,7 4 10 0,53-35 0 16,-63 26 0-16,-1 2 0 0,42-33-10 15,-53 25 0-15,1 3-3 0,-3-6 0 0,-9 6 0 16,-5-3 1-16,-9 3 2 0,-2 0 0 0,-6-9 0 16,-2 3 0-16,-6-8 0 0,-11-45 0 15,8 39 0-15,-8-3 0 0,-3-53 0 16,14 54 0-16,0 5 24 0,-5-6 1 0,2-5 0 16,3 5 0-16,3-11-25 0,2 3 0 0,-16-3 0 15,-3 12 0-15,1-7-4 0,-40-44 1 16,14 59-1-16,-10 8 1 0,-81-22 3 15,50 39 0-15,-14 3-63 0,-116-6 1 0,97 17-1 16,-6 3 0-16,-138 3 63 16,133 3 0-16,-12-1-179 0,-104-2 0 0,129-3-1 15,15-3-156-15,-103-11 178 0,102 3 1 16,97 11-287-16</inkml:trace>
  <inkml:trace contextRef="#ctx0" brushRef="#br0" timeOffset="12182.83">5702 16814 471 0,'0'0'0'0,"0"0"0"0,0 0 0 0,58-17-17 0,-20 3 0 0,-10 2 0 15,-3 1 1-15,-11 0 16 0,2 0 0 0,-2 2 0 16,0 6 0-16,-9 3-65 0,-5 0 0 0,6-5-1 15,-6 5 1-15,3-3 65 0,-3 3 0 0,5-3 0 0,-5 3 0 16,6-6-14-16,-6 6 1 0,8-8 0 0,3 0 0 16,-3-4 13-16,17-10 0 0,-11 8 0 15,0 2 17-15,2-2 1 0,-2 6-1 0,0 2 1 16,-3 4-18-16,-3-1 0 0,3 0 0 0,3 3 0 0,0 3 97 16,-3-3 0-16,8 0-1 0,1 0 2 0,2 3-98 15,8 5 0-15,-2-2 0 0,2-6 0 0,3 0 94 16,1 0 1-16,-4 2 1 0,3 1-1 0,0-3-95 15,-2 3 0-15,2 0 0 0,0-3 0 0,6 0 101 16,-6 0 0-16,5 3 0 0,7-1 1 0,2-2-102 16,2 0 0-16,-2 0 0 0,3 0 0 0,-3 0 107 0,3 0 2 15,2 3-2-15,-5 0 1 0,-3-3-108 0,3 0 0 16,3 6 0-16,-3-3 0 0,5 2 35 0,4 1-1 16,-9-1 0-16,2 4 0 0,4 5-34 0,-1 0 0 15,1-3 0-15,-9-2 0 0,3 5 22 0,3 0 0 16,2-6 0-16,1 1 0 0,-1-6-22 0,64-1 0 15,-47-4 0-15,3-1 9 0,0-6 1 0,5 1 0 16,1-3 0-16,-1-3-10 0,0-1 0 0,3 7 0 16,-5-6 0-16,-3 0-2 0,0 3 1 0,5-1 0 15,-5 1 0-15,0 3 1 0,2-4 0 0,-2 4 0 16,-6 0 0-16,3 2-3 0,-2-3 1 0,-1 4-1 16,3-4 1-16,3 4 2 0,63-12 0 15,-68 8 0-15,2 4 7 0,66-18 1 16,-69 15-1-16,3 2 1 0,69-8-8 15,-69 9 0-15,-2-1-8 0,63 3 1 16,-67 3 0-16,-10-6 0 0,63 1 7 16,-58 2 0-16,-6 3-1 0,53-8 0 0,-55 8 0 15,-3 2 1-15,47 4 0 0,-47-3 0 16,-3 2 59-16,42 10-1 0,-42-13 0 16,3 4 1-16,49 2-59 0,-46-5 0 0,-3 3-16 15,50 0 0-15,-50-6 0 0,2 2 0 16,37 1 16-16,-42-6 0 0,0 3-1 15,37 3 1-15,-43 0 0 0,6-3 0 16,34 6 0-16,-34-6 0 0,3 2-1 16,41 7 1-16,-41-9-1 0,-3 0 1 15,-5 0 0-15,5 0 0 0,3 3 0 0,-2-3 31 0,46 5 0 16,-47-8 0-16,3 1 2 0,44-1-33 16,-39 3 0-16,6 0 26 0,50 3 1 15,-55-1-1-15,-1 7 1 0,-2-6-27 16,-3 2 0-16,0 1 0 0,-3-3-36 0,-5 2 0 15,5 1-1-15,3-6 2 0,3 3 35 0,-3-3 0 0,5-3 0 16,3 3 0-16,3-6-16 0,67-2 1 16,-62-3-1-16,-5-1 1 0,72-10 15 15,-72 11 0-15,0 2 1 0,58-5 0 16,-58 9 0-16,3 2 0 0,41 3-1 16,-50 3 0-16,-7 5-26 0,40 3 1 15,-40-5-1-15,-7 2 1 0,1 4 25 0,0-1 0 16,-1-6 0-16,1 4-8 0,35 5 1 15,-32-11 0-15,5-3 0 0,-3 0 7 0,3 0 0 16,-3-3 0-16,0 3 24 0,50-8 1 0,-49 2 0 16,-1-5 0-16,47-3-25 0,-47 8 0 15,9 0 20-15,43 1 1 0,-57 5 0 16,2 0 0-16,37 5-21 0,-42-2 0 16,2 3-24-16,34 2 1 0,-44-2 0 0,5-3 0 15,-3-1 23-15,3 1 0 0,-2-3 0 0,2 6-19 16,30-6 0-16,-29-6 0 0,-1 1 0 15,25-9 19-15,-31 11 0 0,4 0 4 16,19-5 1-16,-17 2-1 0,-6 0 1 16,31-5-5-16,-38 5 0 0,-1 1-22 15,20-1 0-15,-20 6-1 0,-8 0 1 16,11-6 22-16,-11 6 0 0,-5 6 33 0,8-3 0 16,-12 0 0-16,4 2 0 0,5 7-33 15,-3-1 0-15,-2 0-9 0,-6 0 1 16,0 6 0-16,0 6 0 0,0 5 8 0,-6 3 0 15,1 0 0-15,-4-3 0 0,4 3 3 0,-9 0 1 16,6 0-1-16,2-3 1 0,-5 3-4 0,-8 31 0 16,11-34 0-16,-4 0 4 0,-12 37 0 15,15-34 0-15,-5 2 0 0,-16 38-4 16,22-40 0-16,-3 5 5 0,2 4 1 0,4-9 0 16,-6 0 0-16,3 5-6 0,-1 1 0 0,4 5 0 15,-9 0 0-15,3 6 38 0,-8 45 0 16,5-48 0-16,3 5 1 0,-6 32-39 15,14-51 0-15,3 0-26 0,0 0 1 0,0-3 0 16,0-8 1-16,3-6 24 0,5 0 0 0,-2-3 0 16,-6-5 0-16,0-6-61 0,0 0 1 0,0 0-1 15,6 3 1-15,-6-3 60 0,0 0 0 0,0 0 0 0,0 0 0 16,0 0-7-16,-6-3 1 0,6 3-1 16,-6-3 1-16,-7-6 6 0,-1 1 0 0,-3 0-18 15,-16-15 1-15,19 15 0 0,-5 2 0 16,-20-11 17-16,20 3 0 0,-6 6-47 15,-33-9 0-15,25 11-1 0,-6 3 1 16,-44 0 47-16,42 1 0 0,2-1 13 16,-52-6 0-16,41 9 0 0,-8 0 0 15,-60-8-13-15,60 8 0 0,0 0 6 0,-31 0 1 16,51 0-1-16,-9 0 1 16,-67 8-7-16,54-5 0 0,-10 6 17 0,-73 10-1 15,65-7 0-15,7-1 0 0,-84 14-16 16,78-11 0-16,-3 0 11 0,-1-5 0 15,7 2 0-15,-4 0 1 0,1 1-12 0,0-1 0 16,-1-3 0-16,1 1 0 0,0-1 4 0,5-8 0 16,-5 0 0-16,-6 0 0 0,3 0-4 0,-3-6 0 15,-66-2 0-15,38 2 0 0,42-2 4 0,5 0 1 0,-10 2-1 16,-3 3 1-16,-6 0-5 0,5 0 0 0,1 1 0 16,0 2 0-16,5 2-19 0,0 1 1 0,-11 3-1 15,-3-3 1-15,-2 2 18 0,-3 4 0 0,5-1 0 16,3-2 0-16,1-1-61 0,1 4 1 0,-1-3 0 15,-1-1 1-15,3-5 59 0,-3 0 0 0,-3 0 0 16,3 0 0-16,-2 0-51 0,2 0-1 0,0 0 1 16,-3 0 0-16,3-5 51 0,-2 5 0 0,-4 5 0 15,4-5 0-15,-6 3 36 0,-1 0 0 0,9 0 0 0,1 2 1 16,-1-5-37-16,8 0 0 0,-8 3 0 0,6 0 0 16,-6 5 32-16,3-8 1 0,11 0 0 0,-3 0 0 15,14 0-33-15,-8 0 0 0,8-5 0 0,-6-1 0 0,6 3-22 16,0-8 0-16,0 8 0 0,6-8 0 0,-1 2 22 15,1 1 0-15,2 2 0 0,-2 1 0 0,-1-1 29 16,3 1 0-16,-2 2 0 0,-1 3 1 0,-5 0-30 16,0-3 0-16,0 3 0 0,0 0 0 0,6-3 6 15,-6 3 0-15,5 3 0 0,4 0 0 0,2-3-6 16,-3 0 0-16,3 0 0 0,-6 0 0 0,4 0 16 16,-56-3 0-16,55 3 0 0,-2 0 2 0,-1 0-18 15,1 3 0-15,2 0 0 0,8-3 2 0,-7 2 1 16,2 4-1-16,3-3 1 0,-3 2-3 0,2 1 0 15,-7-3 0-15,2 0 0 0,-2-1-33 0,-1-2 1 16,4 6 0-16,2-3 1 0,-6 3 31 0,-2-1 0 16,8-2 0-16,3 3 0 0,2-1 10 0,6 1 0 0,-2 2 0 15,-4-5 0-15,4 6-10 0,-1-1 0 0,0-5 0 16,-5 0 0-16,5-1-10 0,-5-2 0 0,3 3 0 16,2 0 1-16,0 3 9 0,1-3 0 0,-1-1 0 15,6 1 0-15,2 0-47 0,4 0 1 0,-9 0-1 16,3-3 0-16,0 2 47 0,-6 1 0 0,6-3 0 15,2 0 0-15,9 0-4 0,-3 0 0 0,6 0 0 16,0 0 0-16,5 0 4 0,3 0 0 0,3-3 0 16,-3 1 0-16,2-1-31 0,4 0 0 0,-3 3 0 15,-4 0 0-15,7 3 31 0,-3 0 0 0,-3-1 0 16,2 1 0-16,-5 0-28 0,-10 3 1 0,10-6-2 16,-3 2 2-16,-5 4 27 0,17-12 0 15,-1 4-13-15,-2-4 0 0,2 3 0 16,6 3 0-16,-5-8 13 0,5 8 0 0,-6-6-17 15,3-5 0-15,3 5 0 0,0 6 0 16,-5-5 17-16,5 5 0 0,0-9 0 0,0 4-2 16,-6-1 0-16,6 0 0 0,-5 1 1 0,2-1 1 15,-2 3 0-15,-1-5 0 0,1 2 0 0,2 1 57 16,3-1 0-16,0 6 1 0,-6-3 0 0,1-3-58 16,-4 1 0-16,9-1 0 0,0-2 0 0,0-1 20 0,9-13 1 15,-4 5 0-15,1-3 0 0,8-19-21 16,-1 22 0-16,-2 0-1 0,3-11 0 15,-8 17 0-15,-6 2 1 0,3-19 0 16,2 11 0-16,-5-2 28 0,6-32 0 16,-6 17 0-16,0-5 2 0,0-40-30 15,0 45 0-15,0 0 7 0,0-41 0 16,0 32 0-16,5-2 0 0,14-56-7 16,-5 45 0-16,-5-12-118 0,7 1 1 0,3-9-1 15,1 3 1-15,7-6 117 0,26-93 0 16,-34 88 0-16,6-1-140 0,0 1 2 0,3 5-1 15,-4 6 1-15,-24 73-269 0</inkml:trace>
  <inkml:trace contextRef="#ctx0" brushRef="#br0" timeOffset="13732.74">11459 16473 190 0,'0'0'0'0,"0"0"0"0,0 0 7 0,0 0 0 16,0 0 0-16,0 0 1 0,0 0-8 15,0 0 0-15,0 0 12 0,0 0 0 16,0 0 1-16,0 0-1 0,0 0-12 16,0-28 0-16,0 17 71 0,0-6 0 15,-6 8 0-15,3 1 2 0,-2-6-73 16,5 8 0-16,-6 1 1 0,-8-4 0 16,9 9 0-16,-3 0 0 0,-17 0-1 15,14 0 0-15,2 0 51 0,-15 0 1 0,15 0 0 16,-2 0 0-16,-3 3-52 0,9 3 0 15,-1-4 103-15,-2 4-1 0,-3-3 1 16,8 3-1-16,-16 10-102 0,8 1 0 16,3 6 72-16,-6-4 1 0,8 1-1 0,1 0 1 0,-4 2-73 15,4 1 0-15,-1-6 0 0,6-3 0 0,0 0 48 16,0 0 2-16,0 0-1 0,0-3 0 0,0 1-49 16,6-1 0-16,-6 3 0 0,-6 0 0 0,6 0 29 15,0 0 0-15,0 0 0 0,0 0 0 0,-5 0-29 16,2 0 0-16,3 9 0 0,-5-3 0 0,-1 2 18 0,-2 20 0 15,2-19-1-15,1-6 1 0,-4 25-18 16,4-20 0-16,-1 4-1 0,-2 24 1 16,3-27-1-16,-1 2 1 0,-8 29 0 15,9-26 0-15,5 5-2 0,-6-2 0 16,3 0 0-16,-2 0 0 0,-3-3 2 0,2 3 0 16,1 0 0-16,5 0 0 0,0 0 7 0,0-3 1 15,-6 1-1-15,6-1 1 0,6 0-8 0,-6 25 0 16,0-30 0-16,-6-1-55 0,0 20-1 15,6-25 1-15,3-3 0 0,6 12 55 16,-4-12 0-16,1-3-208 0,16 14 0 16,-11-16 1-16,3 2-125 0,10 14 210 15,-21-8-1-15,-3-17-213 0</inkml:trace>
  <inkml:trace contextRef="#ctx0" brushRef="#br0" timeOffset="14515.69">12215 16608 392 0,'0'0'0'0,"0"0"0"0,0 0 0 0,0 0-18 0,0 0 0 0,0 0 0 15,0 0 0-15,0 0 18 0,0 0 0 0,0 0 0 0,0 0 0 16,0 0 50-16,0 0 0 0,0 0 0 0,-38 0 2 16,18 6-52-16,1-1 0 0,-3 4 0 0,0 2 0 0,3 0 72 15,2-2 1-15,6-1 0 0,3 1 1 0,2-4-74 16,6-5 0-16,6 9 0 0,-6-4 0 0,-6 1 89 16,6 0 1-16,-5 2 0 0,5 6 0 0,0 0-90 15,0 0 0-15,-6 3 0 0,3 3 0 0,3-6 66 16,-5 31 2-16,5-25-1 0,0-1 0 15,-6 18-67-15,6-23 0 0,0 6 59 16,-8 25 2-16,8-26-1 0,-6 7 0 0,1 36-60 16,5-34 0-16,0 3 35 0,5 2 0 15,-5 1 0-15,0-3 2 0,6 3-37 0,2-3 0 16,-2 3 0-16,-6-9 0 0,5 3 14 0,-5 0 1 16,3 0-1-16,3-2 1 0,-6-1-15 0,5 28 0 15,-10-30 0-15,-1 2 5 0,-8 26 1 16,6-29-1-16,2-2 1 0,-13 19-6 15,8-19 0-15,3-3-85 0,-6 14-1 16,3-17 1-16,3 3 0 0,2 0 85 0,1 14 0 16,-4 5 0-16,4 12-154 0,-1 0 0 0,3 5 1 15,3 1-1-15,-2 5 154 0,-1 62 0 16,-3-68 0-16,12 4-151 0,-6 38 0 16,0-69 0-16,0-26-220 0</inkml:trace>
  <inkml:trace contextRef="#ctx0" brushRef="#br0" timeOffset="15832.79">11981 15863 246 0,'0'0'0'0,"0"0"0"0,0 0 0 0,0 0-46 0,0 0 0 0,0 33 0 0,0-30 1 0,0-3 45 0,0 6 0 16,0-6 0-16,0 0 0 0,0 0 94 0,0 0 0 15,0 0 1-15,0 0 0 0,0 0-95 0,0 0 0 0,0 0 0 16,0 0 0-16,0 0 135 0,0 0 0 0,0 0 1 16,0 0-1-16,0 0-135 0,0 0 0 0,0 0 0 15,0 0 0-15,0 0 58 0,0 0-1 0,0 0 0 16,-6 0 1-16,6 0-58 0,-5 0 0 0,5 0 0 16,-9 14 0-16,4 0 77 0,-6 0-1 0,2 0 0 15,4 0 1-15,-3 0-77 0,-3 0 0 0,5 0 0 16,3 0 0-16,-2 0 78 0,-4-2 0 0,7-1 0 15,2 3 1-15,2-6-79 0,1 1 0 0,-3 2 0 16,0 3 0-16,0-8 23 0,11 16 0 16,-8-13 0-16,3-1 1 0,7 12-24 0,-2-12 0 15,-5 1 20-15,13 2 1 0,-10-5-1 16,-4 2 1-16,9 1-21 0,-9-4 0 0,1 1-14 16,2 5 1-16,-2-5-1 0,2-1 1 15,9 4 13-15,-9-6 0 0,3-1-118 16,30-7 0-16,-10-4 0 0,7-8 0 15,1 1 118-15,0-7 0 0,-6 1 0 0,6-1-125 16,-1-5-1-16,-10 8 1 0,-3-5 0 0,-25 25-610 16</inkml:trace>
  <inkml:trace contextRef="#ctx0" brushRef="#br0" timeOffset="16168.19">12196 15156 1360 0,'0'0'0'0,"0"0"0"0,0 0 0 0,0 0 2 0,0 0 1 0,0 0-1 0,19 29 1 16,-13-15-3-16,2 3 0 0,3-1 0 0,3-2 0 16,5 6-147-16,1 5 1 0,-1-5-1 0,-11-6 2 0,-2-5 33 15,-6-9 1-15,11 0-1 0,-8-6 1 0,-3 6-144 16</inkml:trace>
  <inkml:trace contextRef="#ctx0" brushRef="#br0" timeOffset="19499.75">11207 18130 11 0,'0'0'0'0,"0"0"0"0,0 0 0 0,0 0 0 0,0 0 1 0,0 0-1 0,0 0 1 0,0 0-1 0,0 0 0 16,0 0 0-16,0 0 0 0,0 0 0 0,0 0 1 16,0 0-1-16,0 0 1 0,0 0-1 0,0 0 0 15,0 0 0-15,0 0 0 0,0 0 78 0,0 0 1 16,0 0-1-16,0 0 2 0,0 0-80 0,0 0 0 16,0 0 0-16,0 0 0 0,0 0 84 0,0 0 0 0,0 0 1 15,0 0-1-15,0 0-84 0,0 0 0 0,0 0 0 16,0 0 0-16,-27-14 56 0,21 14 2 0,0 0-2 15,4 0 1-15,-4 3-57 0,1 3 0 0,-4-1 0 16,4-2 0-16,-1 0 94 0,1 0 2 0,5-3-2 16,-3 8 1-16,3-8-95 0,8 3 0 0,-8-3 0 15,0 11 0-15,0-5 62 0,0 2-1 0,11 1 0 16,-2-1 1-16,-4 3-62 0,9 3 0 0,-3 0 0 16,-3-2 0-16,-2-1 46 0,2-5 0 0,3 2-1 15,-5 0 1-15,2 1-46 0,-8-3 0 0,6-1 0 0,2 1 0 16,3 2 29-16,-8 1 1 0,8-1 1 0,-3-2-1 15,3-1-30-15,8 7 0 0,-8-12 0 16,-2 2 43-16,16 1 0 0,-12 0 0 0,-4 0 0 16,21 3-43-16,-16-6 0 0,5 2 50 15,6 4 1-15,-11-6-1 0,-9 3 0 16,15 2-50-16,-6 1 0 0,-6-3 8 16,28 8 1-16,-22-8 0 0,5 3 0 15,20 5-9-15,-20-8 0 0,-5-1 20 16,35 1 1-16,-21-6 0 0,-3 1 1 15,38-7-22-15,-29 1 0 0,-1-4-16 0,30-7 2 16,-30 10-1-16,1 1 1 0,-7-1 14 16,4 7 0-16,-4-1 0 0,4 0 36 0,-12 0 2 15,6 0-2-15,-3 1 1 0,3 2-37 0,-6 0 0 16,11-3 0-16,-2 0 0 0,5 0-11 0,0 0 1 16,3-2 0-16,-8-1 0 0,5 0 10 0,3 1 0 0,-3-1 0 15,0 1 0-15,0 2-5 0,1 3 0 0,-4-3 0 16,-2 0 0-16,2-5 5 0,-5 2 0 0,2 6 0 15,-2 0 0-15,0 3 5 0,3 0 0 0,-3-3 0 16,2 0 0-16,4 0-5 0,7-3 0 0,-10 0 0 16,5 3 0-16,3-6 7 0,0 4 1 0,0-1-1 15,-3 0 1-15,-3 3-8 0,4 0 0 0,-1 0 0 16,-6-6 0-16,4 6 35 0,2 0 1 0,-8-2 0 16,0-1 0-16,2 3-36 0,-7 0 0 0,4-3 0 15,4-3 0-15,2 1-8 0,-2-1 0 0,2 3 0 0,-2 3 0 16,2-3 8-16,-2 1 0 0,0-1 0 0,-3 3 0 15,-1 3 15-15,1-1 1 0,-5 1 0 0,2 0 1 16,3 0-17-16,-6 0 0 0,0 2 0 0,1-2 0 16,-1 3-51-16,0 5 1 0,1-8 0 0,-7 2 0 0,4 1 50 15,0 0 0-15,-1 2 0 0,3-5 0 0,-5 8-31 16,6-5 1-16,-7 2-1 0,7 1 1 0,-6-1 30 16,16 15 0-16,-16-18 0 0,-6 7 31 15,14 13 1-15,-8-11-1 0,-6-3 1 16,9 12-32-16,-9-15 0 0,0 1 13 15,3 7 1-15,-5-7-1 0,-1-1 1 16,4 12-14-16,-4-17 0 0,-5 2-24 0,6 7 0 16,-6-7 0-16,0-5 1 0,8 6 23 15,-8-6 0-15,0 0 9 0,0 0 0 16,0 0 0-16,0 0 1 0,0 0-10 16,0 0 0-16,0 0-32 0,-5-6-1 15,5 6 1-15,0-8 0 0,5-9 32 16,3 3 0-16,3-11-16 0,3-1 0 0,0 1 0 15,11-3 1-15,5-3 15 0,3 0 0 0,-5 3 0 16,2 8 0-16,-2-5-17 0,2-1 1 0,-2 4-1 16,2 2 1-16,-2 6 16 0,3-5 0 0,-4 10 0 15,-2-5 0-15,0 6 53 0,2-1 0 0,-7 4 0 16,-1 2 1-16,-8 6-54 0,3-1 0 0,5-2 0 16,1 0 0-16,-1 3 44 0,0 0 0 0,1-3 0 15,-6 3 0-15,5 0-44 0,0-1 0 0,-11 1 0 0,4 0 0 16,-4 0-28-16,3 0 1 0,3 5 0 0,-6-5 0 15,3 3 27-15,-5-1 0 0,2 1 0 0,3 2 0 16,-6-2 33-16,4 5 1 0,-4 0-1 0,1 1 1 16,2-1-34-16,-2 0 0 0,-4 0 0 0,4 1 0 0,-1-1-5 15,1 0 0-15,2-5 0 0,3 2 1 0,9 1 4 16,-7-1 0-16,9-2 0 0,3-3 0 0,6-3 2 16,2-3 1-16,6 0 0 0,-6 0 0 0,5-3-3 15,-5-2 0-15,3 0 0 0,-2-1 0 0,-1 1 21 16,0 2 1-16,0-2 0 0,-3 2 0 0,4 0-22 15,-4 1 0-15,3-1 0 0,0 0 0 0,0 4 15 0,3-1 0 16,3 0 0-16,0-3 1 0,2 1-16 16,-2-1 0-16,-1 1 0 0,1-4 0 0,0 1-6 0,-1-1 0 15,1-2 0-15,0 0 0 0,-1-1 6 0,-4 1 0 16,4 0 0-16,1 0 0 0,0 2 3 0,-1-2 1 16,1 3-1-16,0-4 1 0,-1 4-4 0,4-3 0 15,-1 2 0-15,-5-5 0 0,0 3-20 0,-3 0 0 16,0 2 0-16,-5 1 1 0,2 2 19 0,23-2 0 15,-28-1 0-15,0 1 23 0,19-9 1 16,-22 6-1-16,8 2 1 0,23-16-24 16,-28 14 0-16,2-3-135 0,20-12 1 15,-30 18-1-15,-12 5 1 0,-2 3 134 16</inkml:trace>
  <inkml:trace contextRef="#ctx0" brushRef="#br0" timeOffset="20865.52">14472 18530 11 0,'0'0'0'0,"0"0"0"0,0 0 0 0,0 0 1 16,0 0-1-16,0 0 1 0,0 0-1 15,0 0 0-15,0 0 0 0,0 0 1 16,0 0-1-16,0 0 1 0,0 0-1 15,0 0 0-15,0 0 75 0,0 0 1 16,-30-26 0-16,30 26 1 0,-3-2-77 0,3 2 0 16,0 0 100-16,-5 0 1 0,5 0-1 15,0 0 1-15,-6 14-101 0,6-14 0 16,0 8 83-16,0 6-1 0,6-3 0 16,-1 1 1-16,-2-1-83 0,8 3 0 0,3 3 0 0,2 0 68 15,1-3 0-15,-1-3 0 0,4-3 1 0,-1-2-69 16,3-3 0-16,3 0 0 0,5 0 0 15,-7-3 58-15,7 0 0 0,-2 0 0 0,5-3 2 0,3 0-60 16,-3 0 0-16,-3 0 0 0,3 0 0 0,-5 1 42 16,2-1 1-16,4 6-1 0,-7-1 1 0,4 4-43 15,-9 0 0-15,8-3 0 0,3-1 0 0,6 1 21 0,-1-3 1 16,7 0 1-16,-7 0-1 0,4 0-22 0,2-3 0 16,6 1 0-16,-3-1 0 0,-3-3 19 0,58-14 0 15,-49 6 0-15,5 0 1 0,60-19-20 16,-54 16 0-16,2 0 5 0,64-17 0 15,-69 20 0-15,0 0 1 0,46-14-6 16,-54 14 0-16,-1 2 2 0,39-7 0 16,-44 13 0-16,3 6 1 0,39-8-3 15,-48 2 0-15,-2 0 17 0,38 4 1 16,-38-1 0-16,-1 0 0 0,40 3-18 16,-40 0 0-16,1 0-2 0,33 0 0 15,-39-6 0-15,6 1 0 0,38-7 2 16,-44 10 0-16,6-1 18 0,-1 3 0 0,-2 0 0 15,0-3 1-15,0 0-19 0,-8 3 0 0,5 0 0 16,-3-3 0-16,4 1 9 0,-7-4 1 0,4 3-1 16,-12 3 1-16,0 0-10 0,1-3 0 0,4 1 0 0,-4-1 0 15,5 3 3-15,2 0 0 0,-5-3 0 0,9 0 1 16,-4 0-4-16,-2-2 0 0,6-1 0 0,-7 3 0 16,10-2-4-16,-1 5 1 0,-6-6-1 0,4 3 1 0,-6-8 3 15,2 2 0-15,1 1 0 0,2 0 0 0,-5-1 49 16,0-2 1-16,-3 2-1 0,-5 4 1 0,-4-1-50 15,1 1 0-15,-8-1 0 0,2 3 0 0,3 6-111 16,-11-3 1-16,0 0-2 0,0 0 2 0,0 6 110 16,0-6 0-16,-30 14 0 0,-3 2 0 0,-17 7-121 0,-5 5 1 15,5-14-1-15,-3-8 2 0,53-6-909 0</inkml:trace>
  <inkml:trace contextRef="#ctx0" brushRef="#br0" timeOffset="21949.88">14975 18406 685 0,'0'0'0'0,"0"0"0"0,0 0-6 0,0 0 1 0,0 0-1 0,33-3 1 16,-25-3 5-16,-2 4 0 0,-6 2 12 0,6-3 1 16,-6 3-1-16,0 0 1 0,0 0-13 15,-6 0 0-15,6 0 79 0,-11 3 0 16,3 5-1-16,-3-2 2 0,-23 11-80 15,12-9 0-15,-8 3 34 0,-28 12 1 16,30-9-1-16,3 3 1 0,-33 14-35 16,31-17 0-16,2 3 60 0,-33 14 1 15,33-17-1-15,-3 0 0 0,-2-3-60 0,8-3 0 16,3 1 0-16,2-4 54 0,-2 1 0 0,5 0 1 16,-5-1 0-16,5-2-55 0,0 0 0 0,3 0 0 15,-3 0 0-15,0 2 38 0,3-2 0 0,3 0 0 16,2 0 1-16,1 0-39 0,-1-1 0 0,4 1 0 15,2-3 0-15,0 0 22 0,0 0 0 0,-6 6-1 16,6-6 1-16,0 0-22 0,6 0 0 0,-6 0 0 16,2 14 0-16,4-9 19 0,5 4 0 0,3 5 0 15,5 6 0-15,0 8-19 0,6-3 0 0,3-2 0 0,-9-4 0 16,6-5 30-16,3 3 0 0,5-3 0 0,3-2 2 16,2 2-32-16,1-9 0 0,3 9 0 0,2 0 0 15,0 3 49-15,0 0 1 0,-2 3 0 0,-9 2 0 16,-3 4-50-16,28 24 0 0,-33-16 0 0,-3 3-177 15,17 27-1-15,-20-50 0 0,6-5-115 16,-25-3 179-16</inkml:trace>
  <inkml:trace contextRef="#ctx0" brushRef="#br0" timeOffset="23166.13">19762 18040 11 0,'0'0'0'0,"0"0"0"0,0 0 0 0,33 14 0 0,-8-8 1 0,-5 2-1 0,-7 1 1 0,-13-9-11 0</inkml:trace>
  <inkml:trace contextRef="#ctx0" brushRef="#br0" timeOffset="23515.85">19757 18274 1090 0,'-6'8'0'0,"-2"15"0"0,-6 19 100 0,-22 39 1 16,22-47-1-16,1 0 1 0,-1 3-101 15,-6 2 0-15,7-3 0 0,7 1-3 0,1-3 0 16,-7-3 0-16,4-14 1 0,8-3 2 0,0-3 0 0,0-11 0 16,0 0 0-16,-8-6-2 0,8-11 0 15,0 1 0-15,0-10 0 0,3-44 2 16,8 28 0-16,-3-6 3 0,3 3 0 0,-3 0 0 15,3 5 1-15,3 4-4 0,6 5 0 0,4-11 0 16,-2-9 0-16,9-2-24 0,-6-1 1 0,2 15 0 16,-2 5 0-16,-3 6 23 0,9 3 0 0,-6 11 0 15,-6-1 0-15,0 10 27 0,1 2 0 0,-7 6 0 16,-2 0 0-16,-2-1-27 0,-1 4 0 0,3 3 0 16,3-1 0-16,5 3 36 0,1 0 0 0,-1 9-1 0,-5 8 1 15,5 3-36-15,6 6 0 0,-17-3 0 0,-5-6 0 16,-3 3 29-16,-11 36 0 0,3-33 0 15,-3-3 1-15,-14 39-30 0,16-44 0 16,-4-1-54-16,-7 11 0 0,18-24 0 0,2-4 1 16,-3-2 53-16,3-6 0 0,0 0-178 15,0 0 0-15,0 0 0 0,0 0-127 16,14-20 177-16,-3 0-1 0,-11 20-209 16</inkml:trace>
  <inkml:trace contextRef="#ctx0" brushRef="#br0" timeOffset="23899.74">20920 18026 865 0,'0'0'0'0,"0"0"0"0,0 0 0 0,0 0 12 0,8-36 1 15,-11 24-1-15,-2 7 1 0,-9-1-13 0,3 3 0 16,-3 6 0-16,-5 3 6 0,-1 2 1 0,-10 3 0 15,2 1 0-15,-10 2-7 0,-1 3 0 0,6 2 0 16,2-5 0-16,12-2 26 0,5 2 1 0,0 0 0 16,1-3 1-16,7-3-28 0,6 1 0 0,0 2 0 15,-5 6 0-15,5 5 58 0,-6 1 0 0,6 2 0 16,0 3 2-16,0 1-60 0,11 24 0 16,-5-33 0-16,2-1 42 0,0 18 0 15,-2-26 0-15,-1-2 0 0,4 8-42 16,-9-12 0-16,0 1 55 0,-3 2 1 0,-3 1-1 15,-5 2 0-15,-25 9-55 0,0 2 0 16,-11 9 39-16,-5 3 0 0,-3-6 0 0,8-6 1 16,-6 1-40-16,1-3 0 0,13-3 0 0,0-6 0 0,9-3-53 15,2-2 1-15,4-6 0 0,10 0 0 0,14 0 52 16,3-6 0-16,-3 6 0 0,-3-5 0 0,3 5-152 16,8-17 2-16,-2 0-2 0,-6 17-724 15</inkml:trace>
  <inkml:trace contextRef="#ctx0" brushRef="#br0" timeOffset="24349.17">21121 18355 1258 0,'0'0'0'16,"0"0"0"-16,0 0-3 0,0 0 0 15,28 0 0-15,-28 0 1 0,11 0 2 0,-5 0 0 16,-6 0 0-16,2 0-7 0,-2 0 0 0,6 0 0 16,-6 0 1-16,0 0 6 0,0 0 0 0,0 0 0 15,0 0 0-15,0 0 78 0,0 0 0 16,0 0-1-16,0 0 1 0,19 6-78 16,-2 2 0-16,2 6 42 0,34 20 0 15,-29-20 0-15,7 6 0 0,30 17-42 16,-34-26 0-16,-8-6 32 0,20 7 1 0,-19-12 0 15,-12-3 0-15,11 0-33 0,-8-3 0 16,-3 4 36-16,4-12 0 0,-4 2 0 16,3-2 1-16,8-17-37 0,-11 9 0 15,4-4 29-15,-7 1 1 0,-2 0 0 0,-6-6 0 0,-2-3-30 16,-9 0 0-16,0 3 0 0,3 3 0 0,-3 0 11 16,-5-3 0-16,-1 11 0 0,1 6 1 0,0 6-12 15,-6 2 0-15,0 9 0 0,-3 3 0 0,3 8-76 16,-8 6-1-16,6 5 1 0,2 3 0 0,6 6 76 15,-6 2 0-15,5 1 0 0,7-3 0 0,-4-1-205 16,-2 35 1-16,16-37 0 0,3 0-158 0,3 11 203 16,-3-36 1-16,0-6-249 0</inkml:trace>
  <inkml:trace contextRef="#ctx0" brushRef="#br0" timeOffset="24816.62">21917 18248 662 0,'0'0'0'0,"0"0"0"0,0 0 0 0,0 0 35 0,0 0 1 0,0 0 0 0,0 0 0 16,11 34-36-16,-11-34 0 0,0 3 0 0,0-3 0 16,0 6 90-16,0-6 1 0,0 8 1 0,0 0-1 0,-3 4-91 15,0 19 0-15,-8-6 0 0,3 3 99 16,-25 34 1-16,22-37-1 0,3-5 1 16,-17 11-100-16,19-20 0 0,6-5 44 15,0-1 1-15,0-5 0 0,0 0 0 16,0 0-45-16,0 0 0 0,0 0 68 15,11-5-1-15,-5-4 0 0,8-5 0 16,27-31-67-16,-16 12 0 0,5-7 26 16,3-2 2-16,-8 3-1 0,3 5 0 0,-3 3-27 0,-6 0 0 15,0 8 0-15,4 1 0 0,1 5-30 0,1 6 1 16,-5 5-1-16,-1-5 1 0,-5 8 29 0,-6-5 0 16,3 2 0-16,0 0 0 0,3 4-55 0,-9 2 1 15,12-6 0-15,5-2-1 0,6-1 55 0,-3-2 0 0,8-3 0 16,0-3 0-16,6 0-170 0,27-25-1 15,-47 16 0-15,-19 26-786 0</inkml:trace>
  <inkml:trace contextRef="#ctx0" brushRef="#br0" timeOffset="25166.07">22660 17371 482 0,'0'0'0'0,"0"0"0"0,0 0 0 0,0 0 43 0,0 0 0 0,0 0-1 0,14 33 1 0,-9-21-43 16,-5 2 0-16,0 11 0 0,-5 12 0 0,2-1 99 15,-3 54 1-15,4-42-1 0,-1 0 2 16,-11 50-101-16,9-47 0 0,5 8 125 15,-6 0 2-15,3 0-1 0,-2-11 1 0,-1 3-127 16,1-1 0-16,2-8 0 0,6-2 0 0,2-4-35 0,-16 32 1 16,8-37 0-16,-2 0 1 15,-1 28 33-15,-2-37 0 0,-6-2-138 0,-11 14 0 16,6-23-1-16,3-8 2 0,-18 0 137 16,26-6 0-16,-6-3-135 0,-5-25 1 15,13 9-1-15,6 22-214 0</inkml:trace>
  <inkml:trace contextRef="#ctx0" brushRef="#br0" timeOffset="25634.91">22514 17942 786 0,'0'0'0'16,"0"0"0"-16,0 0 117 0,0 0 1 0,35 0 1 15,-15 0-1-15,-6 5-118 0,-1 1 0 0,4 2 0 16,2-2 0-16,1 0 50 0,-1-1 0 0,3 7 0 15,6 2 0-15,8 8-50 0,-3-2 0 0,0 2 0 0,-3-8 0 16,-8 0 34-16,1 1 1 0,-1 1 0 0,-3 4 0 16,6-6-35-16,2 0 0 0,4-3 0 0,-12 1 0 15,3-4 50-15,-2 1 0 0,2-4 0 0,5-2 1 0,-2 0-51 16,0-3 0-16,3 0 0 0,-6 0 0 0,8 0 21 16,3-3 1-16,-2-3 0 0,-12-2 0 0,0-3-22 15,1-3 0-15,-7-3 0 0,7-3 0 0,-9-8 6 16,3 3 0-16,0-1 0 0,-14-7 1 0,0-1-7 15,-14-34 0-15,3 40 0 0,-3 0 9 16,-19-20 1-16,16 31-1 0,9 3 1 16,-25-14-10-16,16 20 0 0,3 5 1 0,-11 3 1 15,9 0-1-15,-1 3 1 16,-10 8-2-16,10 0 0 0,1 6 51 0,-20 28 1 16,22-17-1-16,0 6 0 0,0 5-51 15,3 1 0-15,3-1 0 0,8 3 0 0,-6 3 0 16,6 3 0-16,0-3 0 0,6 3 0 0,8 42 0 15,-6-59 0-15,8-3-170 0,18 14 1 16,-21-30-1-16,4-7 1 0,30-10 169 16,-22-4 0-16,8-5-227 0,0-3 2 0,0-8-2 15,6 0 1-15,5-4 226 0,-2-4 0 0,-6 10 0 16,2-5 0-16,-5 8-82 0,-2-2 2 0,2 2-1 16,0 6 0-16,-33 14-108 0</inkml:trace>
  <inkml:trace contextRef="#ctx0" brushRef="#br0" timeOffset="26085.75">23793 18153 809 0,'0'0'0'0,"0"0"0"0,0 0 0 0,0 0 99 0,0 0 0 0,-6 8 1 0,6-8 0 16,-8 3-100-16,-1-6 0 0,1 3 0 0,0-5 0 15,0 2 32-15,-6-3 0 0,3-2 1 0,-3-4 0 16,-3-2-33-16,1 0 0 0,-1 0 0 0,3 0 0 16,1 3 73-16,1 0 1 0,7 2 1 0,2 4-1 0,-2 2-74 15,-4 3 0-15,4 0 0 0,-1 0 0 0,-2 3-3 16,3 5 1-16,-7 12-1 0,-1 8 1 0,2 8 2 15,0 7 0-15,2-1 0 0,7-6 0 0,2 4 3 16,11 36 1-16,-3-45-1 0,6-3 1 16,11 17-4-16,-12-28 0 0,7-6-21 0,13-11 0 15,-8 0 0-15,-6-8 0 0,39-23 21 16,-28 8 0-16,12-5 36 0,2-3 0 16,-5-6 0-16,-6-2 0 0,6-3-36 0,-6-6 0 15,3 0 0-15,0-2 0 0,-3-4-39 0,22-56 0 16,-36 54 0-16,-5-3 0 0,-3 3 39 15,-3-1 0-15,-2 4 0 0,-12 2-49 0,1-2 2 16,-1-3 0-16,-2-1 0 0,-3 1 47 0,-11-45 0 16,16 53 0-16,-7 0-35 0,-1-33 0 15,8 52-1-15,1 13 2 0,5-13 34 16,0 24 0-16,0 5-26 0,0 0 1 16,0-9 0-16,0 9 0 0,0 14 25 15,-6-2 0-15,6 5 64 0,0 2 0 0,-5 35 1 16,-4 5 0-16,-2 22-65 0,-11 99 0 15,3-87 0-15,2 9-64 0,-2 2 0 0,0-3 1 16,2 0 0-16,-2 3 14 0,-1-5 0 0,7-37 0 0,2-17 1 16,11-45-642-16</inkml:trace>
  <inkml:trace contextRef="#ctx0" brushRef="#br0" timeOffset="29666.45">18837 18080 11 0,'0'0'0'0,"0"0"0"0,0 0 0 0,0 0 0 0,0 0 1 0,0 0-1 0,33 14 1 0,-28-12-1 16,-5-2 0-16,6 6 0 0,2-6 0 0,-8 0 0 15,6 0 1-15,-6 0-1 0,3 0 1 0,-3 0-1 16,5-6 0-16,-5 6 0 0,6-5 0 0,-6 5 0 15,0-6 0-15,0 1 0 0,0-4 1 0,0 6-1 16,0 3 0-16,0-8 0 0,0 8 0 0,-6-6 0 0,3 1 0 16,1-1 0-16,-1 3 0 0,3-5 0 0,-6 2 0 15,-2 0 0-15,2 4 0 0,1 2 103 0,-1 0 1 16,1-3 0-16,5 3 0 0,-3-6-104 0,3 6 0 16,0 0 0-16,0 0 0 0,0 0 90 0,0 0-1 0,0 0 0 15,0-5 2-15,0 5-91 0,0 0 0 0,0 0 0 16,8 0 0-16,-8 0 107 0,0 0 1 0,0 0 1 15,0 0-1-15,0 0-108 0,6 8 0 0,-14 0 0 16,2 1 0-16,-5 2 90 0,3-2 0 0,-9 10 0 16,9-5 1-16,-6 6-91 0,0 3 0 0,9-1 0 15,-1 1 0-15,6 2 58 0,0 40 1 16,6-29 0-16,-3-2 1 0,19 42-60 16,-9-42 0-16,1 2 31 0,17 29 1 15,-15-37-1-15,4-3 1 0,-1 1-32 0,0-4 0 16,1-2 0-16,-1-6 27 0,0 0 1 0,-5-5-1 0,-3-4 2 15,-3-5-29-15,-2-3 0 0,-1 3 0 0,1 0 0 16,0-2 24-16,2-15 0 0,0 0 0 16,3-3 1-16,14-47-25 0,-19 22 0 15,7-6 15-15,-7-8 0 0,8 5 0 0,-9 4 1 0,3-1-16 16,4-5 0-16,4 8 0 0,1 3 0 0,-1 6-101 16,23-32-1-16,-22 52 1 0,2 7 0 15,0 4 101-15,-16 11 0 0,-6 2 0 0,3-5-1358 16</inkml:trace>
  <inkml:trace contextRef="#ctx0" brushRef="#br0" timeOffset="33834.55">8677 18755 11 0,'0'0'0'0,"0"0"0"0,0 0 0 0,0 0 0 0,0 0 1 0,0 0-1 16,0 0 1-16,0 0-1 0,0 0 0 0,0 0 0 15,0 0 0-15,0 0 0 0,0 0 1 0,0 0-1 16,0 0 1-16,0 0-1 0,0 0 0 0,0 0 0 16,0 0 0-16,0 0 0 0,0 0 0 0,0 0 0 15,0 0 1-15,0 0-1 0,0 0 0 0,0 0 0 16,0 0 0-16,0 0 0 0,-31 8 0 0,23-5 0 16,3 0 0-16,5-3 0 0,-6 5 0 0,6-5 0 0,-3 0 0 15,3 0 0-15,0 0 0 0,3 0 0 0,-3 0 0 16,0 0 0-16,0 0 0 0,0 0 0 0,0 0 0 15,0 0 0-15,-3 3 0 0,3-3 0 0,-11 0 0 16,3 3 0-16,2 3 0 0,-7-3 0 0,-1-9 0 0,14 6-12 16</inkml:trace>
  <inkml:trace contextRef="#ctx0" brushRef="#br0" timeOffset="34299.48">8436 18634 11 0,'0'0'0'0,"0"0"0"0,0 0 0 0,0 11 0 0,0 0 1 15,0 1-1-15,0-4 1 0,0 0-1 0,-5 4 0 16,5 2 0-16,0-9 0 0,0 4 45 0,0-1 0 16,0 1 0-16,0-4 1 0,0-5-46 0,0 0 0 15,0 0 0-15,0 0 0 0,-6 6 103 0,6-6-1 16,0 0 0-16,0 0 2 0,0 0-104 0,0 0 0 16,0 0 0-16,0 6 0 0,0-1 15 0,0 1 0 0,0-1 0 15,0 1 0-15,0 0-15 0,0-1 0 0,0 1 0 16,0-6 0-16,0 6 53 0,0-6 1 0,0 5-1 15,0-5 0-15,0 0-53 0,0 0 0 0,0 0 0 16,0 0 0-16,0 0 69 0,0 0 1 0,0 0 0 16,0 0 0-16,0 0-70 0,6 0 0 0,-1-3 0 15,-5 3 0-15,9-8-20 0,-9 2 1 0,11-5-1 16,-3 0 1-16,3-3 19 0,-3-3 0 0,4 3 0 16,-10 3 0-16,4 2 53 0,-6 1 0 0,0-1 0 15,0 1 2-15,5-1-55 0,1-8 0 0,-6 9 0 16,3 0 34-16,8-12 1 0,-6 6 0 15,9-3 0-15,5-8-35 0,-10 13 0 16,2 1-7-16,2-9 0 0,-4 15 0 16,2 2 1-16,3-11 6 0,-9 6 0 0,-5 2 26 15,6 6 0-15,-6 0 0 0,8-9 0 16,-8 9-26-16,5-2 0 0,-5 2-142 16,0 0 0-16,-5 11 1 0,5-5-1 15,-33 16 142-15,5-8 0 0,28-14-708 16</inkml:trace>
  <inkml:trace contextRef="#ctx0" brushRef="#br0" timeOffset="36415.68">6088 18175 11 0,'0'0'0'0,"0"0"0"0,0 0 0 0,0 0 0 0,0 0 1 0,0 0-1 0,-30 0 1 15,22 0-1-15,-3-5 1 0,5 2-1 16,6 3 1-16,-3-6-1 0,3 6 0 16,0-8 0-16,0 2 0 0,0 6 0 15,0-8 1-15,0-6-1 0,0 8 0 0,0 0 0 16,0 6 0-16,-5-2 0 0,5 2 0 16,-11 0 0-16,3 0 0 0,2 0 0 0,-8 0 89 15,0 0 1-15,3 0 0 0,-2 0 0 0,-1 2-90 16,0 7 0-16,3-1 0 0,3-5 0 0,8-3 78 15,0 0 1-15,0 0-1 0,-6 0 0 0,6 0-78 16,0 0 0-16,0 0 0 0,0 0 0 0,0 0 82 0,0 0-1 16,0 0 0-16,0-6 1 0,0 6-82 0,6-5 0 15,-6 5 0-15,0-6 0 0,0 6 84 0,0-8-1 16,0 8 0-16,0 0 1 0,0 0-84 0,0-6 0 16,0 6 0-16,0 0 0 0,0 0 49 0,0 0 0 15,0 0 0-15,-6 3 2 0,6-3-51 0,0 0 0 0,0 0 0 16,6 6 0-16,-6-1 31 0,0 1 1 0,0 2-1 15,8 3 1-15,3 1-32 0,-3-1 0 0,6 6 0 16,-3 0 0-16,3 0 27 0,14 14 0 16,-17-20 0-16,-6 0 1 0,3-8-28 0,3 2 0 15,-2 1 0-15,2 0 25 0,-3-3-1 0,3 2 0 16,3-2 1-16,0 3-25 0,0-1 0 0,2 1 0 16,3-3 0-16,1 0 51 0,-1-1 1 0,9-2 0 15,-3-2 1-15,2-1-53 0,4 0 0 0,-4-3 0 16,4 1 0-16,-9-4-7 0,8 1 1 0,-5 2 0 0,-3 6 0 15,3 0 6-15,0 0 0 0,-6-6 0 0,3 4 0 16,3-1 34-16,-6 0 0 0,12-3 0 0,-4 6 1 16,-2 0-35-16,33 0 0 0,-24-2 0 15,-1-1 21-15,0 0 0 0,3 3 0 0,-3-6 0 0,0 4-21 16,0-1 0-16,3 0 0 0,-3 0 0 0,0 0-20 16,1 0 1-16,-1 3 0 0,-3 0 0 0,-2-2 19 15,2-1 0-15,-2 3 0 0,2 0 0 0,3-3 26 16,-8 0 1-16,8 0 0 0,0-2 1 0,6-4-28 15,-9-2 0-15,9 0 0 0,-3 5 0 0,3-8-18 16,5 0 2-16,-5 6 0 0,-1-1 0 0,-5 4 16 0,3-1 0 16,-8 0 0-16,-3 4 0 0,2 2-2 0,-7 0 0 15,-6 0 0-15,2 0 0 0,-2 2 2 0,-6 7 0 16,9-4 0-16,-3 1 0 0,5 0 10 0,-5 2 1 16,5-5-1-16,-8 3 1 0,11-1-11 0,22 4 0 15,-24-4 0-15,-1-2-2 0,-5 3 0 16,5-4 0-16,-5 1 1 0,3 0 1 0,2 0 0 15,-5 0 0-15,0 0 0 0,-3-1 30 0,2 1-1 0,1 0 0 16,-8 0 0-16,2 0-29 0,3-1 0 0,-5 1 0 16,2-3 0-16,-3 3-14 0,-5-3 1 0,9 3 0 15,-9-3 0-15,5 3 13 0,-5-3 0 0,6 2 0 16,-6-2 0-16,0 9-26 0,0-3 0 0,-6 8 0 16,-8 8 1-16,1 3 25 0,-18 35 0 15,6-30 0-15,3 7 10 0,-22 28 1 16,25-37-1-16,5-3 1 0,3 1-11 0,-3-1 0 15,9-11 0-15,-1 0-33 0,6-6 1 0,-3 1 0 16,3-1 0-16,-5 1 32 0,5-9 0 0,0 8 0 0,0-8 0 16,-6 6-20-16,6-6 0 0,0 0 0 0,-3 5 0 15,3-5 20-15,0 0 0 0,-2 6 0 0,2-6 0 0,0 0 24 16,0 0 1-16,0 0 0 0,0 0 0 0,0 0-25 16,0 0 0-16,0 0 0 0,-3 6 0 0,3-6-21 15,0 0 1-15,0 0 0 0,5 5 0 0,-5-5 20 16,9 0 0-16,-9 0 0 0,8 0 7 15,3-2 0-15,-11 2 0 0,6-6 1 16,7-3-8-16,-7 4 0 0,2-1-36 16,6-8-1-16,-3 3 1 0,3-3 1 0,11-17 35 15,-20 14 0-15,9-3-14 0,11-19 0 16,-11 22 0-16,0-5 1 0,10-21 13 16,-10 21 0-16,6 2-12 0,-7-5 1 15,-2 14-1-15,3-1 1 0,0 7 11 0,0-4 0 16,2-2 0-16,-2 3 0 0,0-1 4 0,-3 3 0 15,3 1 0-15,-6-1 0 0,3 1-4 0,3-1 0 0,-3 3 0 16,-3 3 0-16,4 0 48 0,-4 0 0 0,3-6 0 16,3 4 1-16,-1-1-49 0,7 3 0 0,-6 0 0 15,-1 0 0-15,4 3-1 0,-3-1 1 0,0 4 0 16,5-3 0-16,-5 3 0 0,22 2 0 16,-17-2 0-16,0-1 19 0,3 1 0 0,-2 0 0 15,-1-4 0-15,-2 4-19 0,10 2 0 16,-13-2 0-16,-3 0 19 0,3 2 0 15,-6-2 0-15,3-1 0 0,9 7-19 16,-12-4 0-16,3-2 43 0,8 13 1 16,-10-10-1-16,2-1 1 0,14 3-44 0,-12-5 0 15,1 3 33-15,17 10 1 0,-15-10 0 16,3 2 0-16,26-3-34 0,-26-2 0 16,6 2 6-16,19 12 0 0,-25-11 0 0,4-1 1 15,21 3-7-15,-25-5 0 0,0 2 7 16,26 15 1-16,-26-18-1 0,3 4 1 15,3-6-8-15,0 2 0 0,8 1 0 0,0 0-5 16,3-4 1-16,-3 1 0 0,6 0 0 0,-6-3 4 16,0 0 0-16,0 0 0 0,3 0 0 0,3 0-22 15,-3-3 1-15,0 3 0 0,-3 0 1 0,0-3 20 16,25-2 0-16,-28 2 0 0,-2 3-2 0,30-8 0 16,-28 2 0-16,3 0 0 0,34-2 2 15,-34-1 0-15,3 4 19 0,38-6 1 16,-38 5 0-16,3 0 1 0,38-2-21 15,-44 5 0-15,6 0-2 0,39-5 0 16,-40 2 0-16,-5 1 0 0,45-15 2 16,-40 6 0-16,-4-3-49 0,43-25 1 15,-44 16 0-15,-3-5 0 0,-2-2 48 0,2-1 0 16,-8 0 0-16,3-11-101 0,0 0 2 0,-5 0-1 16,2-8 0-16,-3-1 100 0,20-67 0 15,-28 45 0-15,-11 76-1475 0</inkml:trace>
  <inkml:trace contextRef="#ctx0" brushRef="#br0" timeOffset="38233.08">2094 18201 11 0,'0'0'0'0,"0"0"0"0,0 0 0 0,0 0 0 0,44 25 1 0,-30-17-1 0,-3-5 1 0,-3-6-1 16,-2-5 0-16,-6-1 0 0,0 4 0 0,0 5 92 0,-6-6 1 15,6 6 1-15,0-8-1 0,0 2-93 0,-2 0 0 16,-4 1 0-16,6 5 0 0,-5-3 64 0,5 3 2 15,-6 0-1-15,6 0 0 0,-8 0-65 0,2 0 0 16,-2 6 0-16,-3 2 0 0,-3 3 11 0,0 1 1 16,3-4 0-16,-8 0 0 0,0 1-12 0,-1-3 0 0,-5-4 0 15,6 4 0-15,5-6 87 0,0 3-1 0,1 2 0 16,-7 1 2-16,6-3-88 0,-2 8 0 0,8-8 0 16,-6 3 0-16,-3-1 93 0,3 1 0 0,1 2 1 15,-1 4 0-15,3-1-94 0,-14 6 0 16,22-6 0-16,-2-3 68 0,-1 12 1 15,6-17-1-15,-5 2 1 0,10 7-69 16,-5-7 0-16,6 4 33 0,13 13 1 16,-14-13-1-16,4-1 2 0,10 12-35 15,-13-14 0-15,-1 2 19 0,-10 0 0 16,5-2 0-16,-6 2 0 0,-8 12-19 0,-5-9 0 16,0 3 69-16,-1 3 1 0,-5 6 1 0,-2-9-1 15,2 6-70-15,-3 2 0 0,3-5 0 0,1-3 0 16,4-3-27-16,-7 1 0 0,7 2 0 0,1 0 1 0,0-3 26 15,2 0 0-15,9-8 0 0,-6-3 0 0,8-3-141 16,1-5 1-16,5-3 0 0,-8-6 0 0,2 0 140 16,6-37 0-16,11 23 0 0,-3-5-141 15,20-37 0-15,-17 42 0 0,3 3 0 16,-3-1 141-16,3-4 0 0,0-4 0 0,-1 3-114 16,4-2-1-16,11 5 1 0,-4 3 0 0,15 5 114 0,0 3 0 15,-1 4 0-15,1-1 0 0,8 5-79 0,-3 4 0 16,-11 8-1-16,1 0 1 0,-4 8 79 0,3 4 0 15,0 2 0-15,0 0 0 0,6 6-26 0,0 2 0 16,-1-5 0-16,-2-3 0 0,-3 0 26 0,1 0 0 16,-15-8 0-16,-5-6 0 0,-9-3 124 0,-5-6 1 0,0 4-1 15,9 2 1-15,-4-8-125 0,1 2 0 0,2-2 0 16,3-3 0-16,3-3 62 0,0-3 1 0,-3 9-1 16,-3-3 2-16,3 3-64 0,3-3 0 15,-14 8 0-15,0 1 91 0,0 5 0 0,0 0 1 16,5-3 0-16,-5 3-92 0,0 0 0 0,0 0 0 15,0 0 0-15,0 0 40 0,0 0 0 0,0 0 1 16,0 0-1-16,0 0-40 0,0 0 0 0,0 0 0 16,0 11 0-16,0 3 56 0,-5 0 0 0,5 17 0 15,0 6 1-15,0 10-57 0,0 46 0 16,-6-56 0-16,6-1 46 0,0 32 0 0,6-45 0 16,-1-1 0-16,4 12-46 0,-4-20 0 15,9-14 53-15,5 0 0 0,-8-6 0 16,3 1 0-16,14-21-53 0,-9 7 0 0,6-4 35 15,25-39 0-15,-31 37 1 0,3 2 0 16,-3-2-36-16,1-6 0 0,-1 6 0 0,0-3 17 16,-2-3 1-16,-9 5 0 0,1 4 0 0,-4-1-18 15,-5 4 0-15,0 5 0 0,0 0 0 0,-5 5-64 16,-4-2 1-16,4 5-1 0,-3 1 1 0,-4-1 63 16,-1 3 0-16,-1 9 0 0,3-1 0 0,-3 7-137 15,-5-1 1-15,-1 6-1 0,1 2 1 0,0 10 136 0,-1-4 0 16,12-8 0-16,-3-6 0 0,11-3-149 0,0-8 1 15,0 6-1-15,0-6 1 0,0 0 148 0,0-6 0 16,0 6 0-16,6-8 0 0,-1 2-126 0,-2-2 1 16,16-12-1-16,12-5 1 0,2-6 125 0,5 0 0 15,-5 6 0-15,1 8 0 0,-34 17-212 0</inkml:trace>
  <inkml:trace contextRef="#ctx0" brushRef="#br0" timeOffset="38866.55">2992 18049 11 0,'0'0'0'15,"0"0"0"-15,14 11 0 0,2 3 0 0,-2 0 1 0,5 3-1 0,-10 3 1 0,-4 2-1 0,1 6 0 0,-12-8 0 16,1-3 0-16,-9-6 270 0,0-5 0 0,-5-1 0 15,5 1 1-15,-3 0-271 0,9 2 0 0,-3 6 0 16,8 0 0-16,-2-8 91 0,5 5 0 0,0 3 1 16,0 0 0-16,0-3-92 0,0 12 0 15,0-6 0-15,0 2 3 0,8 26 1 16,-2-22 0-16,-6 0 0 0,0 27-4 16,-6-27 0-16,6-4 6 0,-3 4 1 0,-2-6-1 0,5 5 1 15,-6 1-7-15,6-1 0 0,0 1 0 0,0-9 0 16,6 0 35-16,-6-8-1 0,0 2 0 0,0-8 0 15,0 0-34-15,0 0 0 0,8-8 0 0,-8 2 0 16,6-5-2-16,18-32 1 0,-10 4-1 0,6-9 1 16,13-50 1-16,-20 61 0 0,-1 3-27 15,-4 1 0-15,3 2 0 0,-6 3-1 0,-5-3 28 16,0 0 0-16,3 14 0 0,3 6 0 0,-6 11 21 16,0 0 0-16,0 0-1 0,0 0 1 0,0 0-21 15,0 0 0-15,0 0 0 0,5 2 0 0,-5-2-17 16,9 12 1-16,2-4 0 0,2 6 0 15,7-5 16-15,5 2 0 0,-1 0 0 0,10 3-152 0,-1 0 1 16,-8-14 0-16,-6-5 0 0,-5-4 151 0,0-2 0 16,-9-9 0-16,9-8 0 0,-3-9-145 0,-3 1 0 15,6-6 0-15,5 0 1 0,6-1 144 0,0-10 0 16,-6 13 0-16,6 7 0 0,-3 5-50 0,28-20 1 16,-28 31-1-16,3 8 1 0,25-10 49 15,-36 16 0-15,-1 3 97 0,7-6-1 16,-20 6 0-16,-6-5 1 0,-8-1-97 15,14 6 0-15,0 0 113 0,-5-3 1 16,5 3-1-16,0 0 0 0,0 0-113 16,0 0 0-16,0 0 18 0,11 6 1 15,-11-6-1-15,5 3 1 0,9 5-19 16,-14-2 0-16,6-1 91 0,-3 9 0 16,-6 0 1-16,3 6-1 0,-6 0-91 0,6 19 0 0,-5-2 0 15,-4 13 53-15,4 1 1 0,-1 0-1 0,1-3 1 16,2 5-54-16,-8 54 0 0,6-48 0 15,5 3-77-15,0 0 0 0,5-3 1 0,1 0 0 16,-1-8 76-16,9 5 0 0,-9-20 0 0,-5-5 0 0,-5-5-112 16,5-4 2-16,-11-13-2 0,-3-9 2 0,-5-9 110 15,-1-8 0-15,7 0 0 0,2 1 0 0,11 16-677 16</inkml:trace>
  <inkml:trace contextRef="#ctx0" brushRef="#br0" timeOffset="39913.51">3536 18392 11 0,'0'0'0'0,"0"0"0"0,0-11 0 0,0-3 0 0,0-3 1 0,0 5-1 0,0 4 1 0,0 8-1 0,-8-3 0 16,8 3 0-16,-6-3 0 0,6 3 190 0,-5-2 2 16,5 2 0-16,-3 5 0 0,3-5-192 0,-11 0 0 15,11 0 0-15,0 0 105 0,11 3 1 16,-8 3 0-16,8-4 0 0,8 1-106 16,0 0 0-16,9-3 0 0,2 0 71 0,4 0 2 0,-10 0-1 15,-4 0 0-15,-6 0-72 0,13 0 0 16,-10 0 0-16,-3 3 55 0,10 5 0 15,-4-2-1-15,2 2 1 0,28 15-55 16,-23-18 0-16,4 1 28 0,29 5 1 16,-35-8 0-16,-5-3 0 0,18-3-29 15,-18-2 0-15,-1-1-14 0,-5-5 1 0,5 2-2 16,0-5 2-16,6-3 13 0,-5 3 0 0,-1-2 0 16,-5-1 0-16,-3 0 15 0,-3 0 2 0,-2 0-1 15,-6 0 0-15,0 0-16 0,0-2 0 0,-6 2 0 0,1 0 0 16,-4 0 9-16,4 0 1 0,-9 6 0 0,0 0 0 15,3-4-10-15,-8 4 0 0,-1 6 0 0,1 2 0 16,0 8 5-16,-1-2 1 0,-7 8-1 0,2 6 1 16,0 6-6-16,-22 33 0 0,22-25 0 0,0 6 3 15,-22 44 0-15,28-44 0 0,5 2 0 16,-11 48-3-16,12-44 0 0,7-1-2 16,1 0 0-16,5-5 0 0,0-4 1 0,5-2 1 15,1 0 0-15,13-5 0 0,-5-4 0 0,5-8-111 16,9 0 1-16,8-8 0 0,-3-3 0 0,5-6 110 15,1-8 0-15,0-4 0 0,2-4 0 0,3-7-182 0,-5-2 2 16,5-5-2-16,-11-1 1 0,6-3 181 0,27-42 0 16,-27 46 0-16,0 5-111 0,35-29-1 15,-35 35 1-15,2 2 0 0,-2 0 111 16,-8 4 0-16,-4 1 0 0,-2 10-45 0,0-4 2 16,-11 4-1-16,-9 2 1 0,-5 3 43 0,-5 3 0 15,5-3 0-15,0 0 0 0,0 0 165 0,-6 0 0 0,6 0 1 16,0 0 0-16,0 0-166 0,-5 0 0 0,-4 0 0 15,4 0 0-15,-9 0 96 0,-16-3 1 16,10 0 1-16,1 0-1 0,-34-2-97 16,31 2 0-16,-2 0 87 0,-1 0 1 0,5 3-1 15,1 0 1-15,5 3-88 0,-5 3 0 0,-1 2 0 16,1 1 0-16,0 2 58 0,-34 17 0 16,34-11-1-16,0 11 1 0,-20 25-58 15,20-22 0-15,5 3 2 0,3 0 1 0,3 0-1 16,-4-1 1-16,12 1-3 0,-8 3 0 0,8-9 0 0,8 3 0 15,4-6 41-15,1 0 0 0,1-8-1 0,-3-3 1 16,3-5-41-16,5-4 0 0,-5-2 0 0,0-3 0 16,-3-3 13-16,3 1 0 0,0-7 0 0,5 1 1 15,0-12-14-15,1-2 0 0,-1-4 0 0,-5 1 0 0,2 0 33 16,12-34 0-16,-17 30 1 0,3 1 0 16,11-31-34-16,-11 31 0 0,-6 0-5 15,8-31 1-15,-13 25-1 0,3 0 1 16,-1-28 4-16,-5 31 0 0,0 1-5 15,-5-35 1-15,5 31 0 0,-6 0 0 16,-2-44 4-16,2 35 0 0,6-2 29 0,0-39 1 16,0 53 0-16,0 0 0 0,6-25-30 15,-6 33 0-15,0 6-18 0,8-5 0 16,-8 16 0-16,0 6 1 0,0 0 17 16,0 0 0-16,0 0 10 0,0 6 1 15,0 5-1-15,0 6 1 0,-3 39-11 16,3-11 0-16,-5 9 18 0,5 64 0 15,0-62 0-15,0-2 0 0,5 72-18 16,-10-55 0-16,5 5 48 0,-6 73 2 16,6-82-2-16,0-2 1 0,14 47-49 15,-3-69 0-15,-3-10-88 0,6-5-1 0,6-13 1 16,-1-4 0-16,6-8 88 0,0-6 0 0,0-17 0 16,-6-5 0-16,0-17-133 0,3-57 2 15,-24 51-2-15,-9-2 2 0,-9-46 131 16,12 51 0-16,8 45-1160 0</inkml:trace>
  <inkml:trace contextRef="#ctx0" brushRef="#br0" timeOffset="40865.86">3495 18127 11 0,'0'0'0'0,"0"0"0"0,0 0 0 0,0 0 0 0,0 0 1 0,0 0-1 0,8 37 1 16,-16-17-1-16,-3 2 0 0,-3 1 0 0,0-6 0 16,-5-3 0-16,-6 0 1 0,5-3-1 0,7 0 1 15,7-8-1-15,1 0 0 0,-4 0 0 0,4-1 0 0,5-2 98 16,0 0 0-16,0 0 1 0,-6-2-1 0,6 2-98 16,-8-6 0-16,8 3 0 0,-6-8 0 0,6 2 142 15,-5 1 0-15,-3-12 0 0,8 3 0 0,0-2-142 16,-6-1 0-16,6 6 0 0,-5 6 0 0,5 8 80 15,0 0-1-15,0 0 0 0,0 0 1 0,0 0-80 16,11 8 0-16,8 9 0 0,14 8 0 0,14 9 60 16,8 0 1-16,25-9-1 0,12-5 2 0,15-3-62 0,9-6 0 15,9-25 0-15,4-17 0 0,-129 31-1154 0</inkml:trace>
</inkml:ink>
</file>

<file path=ppt/ink/ink13.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12-02T22:41:00.199"/>
    </inkml:context>
    <inkml:brush xml:id="br0">
      <inkml:brushProperty name="width" value="0.05292" units="cm"/>
      <inkml:brushProperty name="height" value="0.05292" units="cm"/>
      <inkml:brushProperty name="color" value="#FF0000"/>
    </inkml:brush>
  </inkml:definitions>
  <inkml:trace contextRef="#ctx0" brushRef="#br0">15599 3554 11 0,'0'0'0'0,"0"0"0"0,0 0 0 0,-55 25 1 16,39-19-1-16,2 0 1 0,-19 8-1 16,21-11 0-16,10 2 0 0,-4 4 1 0,-5-4-1 15,3 1 1-15,-11 8-1 0,5-6 0 16,-3-2 75-16,3 2 1 0,1 6 0 0,-7 1 1 15,6-1-77-15,3 0 0 0,3 0 0 0,-9 0 0 0,9-6 58 16,3-2 0-16,-4 2 0 0,-2 6 2 16,-2 0-60-16,-12 17 0 0,5-11 0 0,1 8 98 15,-22 31 0-15,27-33 1 0,3-4-1 16,-17 23-98-16,23-17 0 0,-1 0 73 16,-8 29 1-16,14-24-1 0,0-4 0 15,-5 35-73-15,5-27 0 0,5-6 58 0,-5 3 0 16,0 8-1-16,0-8 1 0,0 5-58 15,3 37 0-15,0-45 0 0,5 8 38 0,0 29 2 16,-2-35-1-16,-1 1 0 0,6 31-39 16,-8-37 0-16,3-5 23 0,2 33 1 15,-3-34-1-15,1 7 1 0,0-10-24 16,7 4 0-16,1-1 0 0,5-2-4 0,-5 2 0 16,11-2 0-16,0-6 1 0,14 3 3 0,-1-3 0 0,-4-5 0 15,4-4 0-15,1-5 14 0,-6 0 1 0,6-8 0 16,-1 2 0-16,7-2-15 0,-7-1 0 0,1 4 0 15,-6-4 0-15,-5-2 5 0,41-12 0 16,-36 9 0-16,0 0 0 0,39-17-5 16,-36 14 0-16,2 1-4 0,40-18 0 15,-42 17 0-15,2-6 1 0,37-19 3 16,-47 17 0-16,-4 2-6 0,23-36 1 16,-22 31-1-16,-5 0 1 0,18-28 5 15,-24 22 0-15,0 3-27 0,-3-6 0 0,3 4 0 0,5-4 0 16,-5-2 27-16,11-43 0 0,-25 40 0 15,-9-6-1-15,-21-39 0 0,8 45 0 16,-8 5 0-16,-42-42 1 0,28 40 0 0,-1 8-34 16,-2-6 1-16,-2 4-2 0,-4 2 2 0,1 3 33 15,-6-6 0-15,0 3 0 0,5-3 0 0,1 6-25 16,-45-42 1-16,53 33-1 0,11-8 1 16,-34-25 24-16,32 42 0 0,1 0-95 15,-37-6 0-15,21 34 1 0,-8 14 0 16,-72 28 94-16,53-14 0 0,77-28-768 0</inkml:trace>
  <inkml:trace contextRef="#ctx0" brushRef="#br0" timeOffset="1133.78">15842 7985 11 0,'0'0'0'0,"0"0"0"0,0 0 0 0,0 0 56 0,0 0 1 0,0 0-1 0,0 0 1 16,-19-36-57-16,5 21 0 0,3 1 161 15,-22-11 1-15,14 17-1 0,-1 2 1 16,-24-5-162-16,22 5 0 0,0 6 73 15,-25 9 2-15,14-1-1 0,3 3 0 16,2 3-74-16,-5 6 0 0,8 3 0 0,-6-1 32 0,4-2 0 16,-4 2 0-16,4 1 2 0,-4 5-34 0,9 0 0 15,-2 0 0-15,4 0 0 0,-5 9 65 0,-16 42 1 16,16-32 0-16,6 4 1 0,-26 56-67 16,26-51 0-16,5 1 19 0,1 7 0 15,-1-10 0-15,3 2 0 0,-3 0-19 0,-3 48 0 16,15-59 0-16,7-2 28 0,9 27 0 15,-6-31 0-15,9 1 0 0,21 30-28 16,-18-33 0-16,-1-9-3 0,34 31 0 16,-26-37 0-16,6-2 1 0,0 0 2 0,3-6 0 15,-2-14 0-15,10 0-16 0,33-23 0 16,-38 9 0-16,8-3 0 0,49-33 16 16,-51 19 0-16,7-3 21 0,59-45 1 15,-53 37-1-15,0 0 1 0,0-3-22 0,0 3 0 16,0-6 0-16,0 3-12 0,0-6 0 0,-6 0 0 0,-8 9 1 15,9-8 11-15,38-49 0 0,-52 46 0 16,-1 2-4-16,29-50 1 0,-37 50-1 16,-16 3 1-16,5 3 3 0,-19-5 0 0,-11 2 0 15,-8 6-21-15,-9-1 1 0,-5-2 0 0,-6 3 0 0,-10 0 20 16,-56-45 0-16,52 53 0 0,1 3 2 16,-70-14 1-16,64 31 0 0,-5 11 0 15,-56 6-3-15,61 0 0 0,3 5-83 16,-50-8 0-16,52-19 0 0,53 19-962 15</inkml:trace>
  <inkml:trace contextRef="#ctx0" brushRef="#br0" timeOffset="3650.64">15754 13471 11 0,'0'0'0'0,"0"0"0"0,0 0 0 0,0 0 1 0,0 0-1 0,0 0 1 0,0 0-1 15,0 0 0-15,0 0 0 0,0 0 1 16,0 0-1-16,0 0 1 0,0 0-1 16,0 0 0-16,0 0 25 0,0 0 0 15,-14 28 0-15,9-22 1 0,2 0-26 16,-3-6 0-16,1 0 58 0,-9 0 1 15,9 0 1-15,5 0-1 0,0 0-59 16,-6 0 0-16,6 0 68 0,0 0 0 16,-3 0 1-16,3 0-1 0,0 0-68 15,0 0 0-15,0 0 51 0,0 0 1 16,0 0 1-16,0 0-1 0,0 0-52 0,0 0 0 16,0 0 82-16,0 14 0 0,0-14 1 15,0 3 0-15,0 5-83 0,0 0 0 16,0 4 11-16,-5 13 0 0,-1-8 0 0,1 3 0 15,-4-4-11-15,4 1 0 0,-3 0 0 0,2 0 34 16,-5-3 0-16,3 0 1 0,-1-3-1 0,4 4-34 16,-6-7 0-16,3 3 0 0,2 0 0 0,-2 1 59 15,2-1 0-15,1 0 0 0,5-2 1 0,0 2-60 16,0 0 0-16,0 0 0 0,5-2 0 0,-5 5 33 16,3 17 0-16,0-11 0 0,5 2 0 0,-2 17-33 15,-4-22 0-15,4-3 27 0,-1 15 0 16,1-18 1-16,-6-3 0 0,3 9-28 15,-1-6 0-15,-2-5 17 0,0 14 1 16,0-9 0-16,0 3 0 0,0 9-18 16,0-4 0-16,0-5 11 0,3 12 0 15,3-15 0-15,-6 3 0 0,8 6-11 16,-5-6 0-16,5 3 6 0,-2 2 0 0,-4 7 0 16,4 2 0-16,-1 5-6 0,1 7 0 0,-3-9 0 15,-3-3 0-15,0-6-12 0,-3 4 0 0,3-4 0 16,-6-5 1-16,6 3 11 0,-5-6 0 0,2 3 0 15,0-3 0-15,1 6-78 0,2-1-1 0,-6-16 1 16</inkml:trace>
  <inkml:trace contextRef="#ctx0" brushRef="#br0" timeOffset="10716.86">16058 2935 11 0,'0'0'0'0,"0"0"0"0,0 0 0 0,0 0 1 0,-8-28-1 0,8 28-9 16</inkml:trace>
  <inkml:trace contextRef="#ctx0" brushRef="#br0" timeOffset="11367.13">15923 2856 11 0,'0'0'0'0,"-9"0"0"0,-5 0 0 16,-21 0 1-16,21 9-1 0,5-9 1 15,-15 0-1-15,10 0 0 0,8 3 0 0,-13 16 1 16,5-13-1-16,0-6 1 0,-22 14-1 16,23-6 0-16,4 1 0 0,4 5 0 15,5-14 0-15,-6 11 1 0,6-8-1 16,0-3 0-16,0 0 0 0,6-3 0 16,-6 3 0-16,8 0 0 0,3 0 0 15,-5 0 0-15,2-5 78 0,11-1 0 16,-8 3 0-16,-2 3 2 0,15-14-80 15,-4 3 0-15,2 2 39 0,28-10 0 16,-20 5 0-16,6 2 1 0,27-7-40 16,-43 10 0-16,-6 4 47 0,10-9 0 15,-18 14 0-15,-6 0 0 0,-6 5-47 16,6-5 0-16,-8 0 43 0,-3 9 1 16,-8-4 0-16,-1 9 0 0,-40 23-44 15,24-9 0-15,3 0 23 0,-12 0 0 0,18-5 0 16,-4 5 0-16,12-6-23 0,0 1 0 0,-3 2 0 0,-3-2 0 15,5-6 56-15,-29 30 1 0,21-24-1 16,0 2 1-16,-27 29-57 0,28-21 0 16,7-2 50-16,-24 37 0 0,25-46 1 0,5-5 0 15,0 17-51-15,9-28 0 0,13-6 23 16,14-6 1-16,-14-2 0 0,6 2 0 16,36-25-24-16,-28 3 0 0,17-6 27 15,30-31 0-15,-47 37 1 0,-3 0 0 16,20-28-28-16,-23 28 0 0,4 0-18 15,-7 0 0-15,1 2-1 0,-3 1 2 0,3 2 17 16,11-27 0-16,-17 27 0 0,-2 4-48 0,-1-18 1 16,-2 23 0-16,-3 0 0 0,0-6 47 15,-3 12 0-15,1-1-29 0,-7-10-1 16,1 10 1-16,-3 4 1 0,-22-15 28 16,8 11 0-16,-3-5-23 0,-44-3 0 15,42 12 0-15,-9 5 0 0,-27-9 23 16,41-2 0-16,0 8 45 0,-22-11 0 15,31 9 0-15,8-4 2 0,-1-2-47 16,4 8 0-16,-1-3 25 0,-5-8 0 16,8 6 0-16,-2 0 1 0,-9-7-26 15,9 10 0-15,5-4-57 0,0-5-1 16,-6 9 1-16,3-9 1 0,12-15 56 16,2 10 0-16,8-4-112 0,3-5-1 0,14-8 1 15,5-9 0-15,-41 45-423 0</inkml:trace>
  <inkml:trace contextRef="#ctx0" brushRef="#br0" timeOffset="13250.3">17246 5492 11 0,'0'0'0'0,"0"0"0"0,0 0 0 0,0 0 1 0,0 0-1 16,14-28 1-16,-20 14-1 0,6 14 0 16,-3-5 0-16,-2 2 1 0,5-3-1 0,-6-2 1 15,-5-3-1-15,3 8 0 0,2-3 0 16,-7 6 0-16,4-6 0 0,4 4 1 15,-6-4-1-15,2 3 0 0,4 0 0 16,-1 1 0-16,1 2 0 0,-4 0 0 16,-4 0 0-16,2-6 0 0,-3 6 22 15,-14-3 0-15,17 3 0 0,-3 3 1 16,-5 3-23-16,8-12 0 0,3 6 16 0,-12 6 0 16,9-6 0-16,9 2 0 0,-18 10-16 15,6-12 0-15,3 8 42 0,-8-8 0 16,13 6 1-16,-2-6-1 0,-8 8-42 15,7-8 0-15,4 6 67 0,-1-6 0 16,-2 8 1-16,0-2-1 0,-3 2-67 16,2-2 0-16,4-3 23 0,-15 11 1 15,15-3-1-15,-3-3 1 0,-12 9-24 16,4-5 0-16,2-4 48 0,-11 12 1 16,17-12-1-16,2-2 1 0,-8 2-49 15,6-2 0-15,5-3 23 0,1 11 1 16,-4-3 0-16,-2-3 0 0,2 12-24 15,1-3 0-15,5-3 2 0,-14 20 1 16,14-23-1-16,0 6 1 0,0 14-3 16,0-17 0-16,0-8 65 0,8 11 0 0,-2-6-1 15,-1-3 1-15,1-2-65 0,8 8 0 0,-6 0 0 16,6 3 48-16,2 3-1 0,4-4 0 0,-1-2 0 16,3 1-47-16,3 4 0 0,-6-10 0 0,1-1 0 0,-1-5-7 15,-5 0 0-15,0-3 0 0,2-3 0 0,3 0 7 16,1-5 0-16,-6 2 0 0,-3-2 0 0,3-1 43 15,-1 1 1-15,-2 2 1 0,3-2-1 0,-6-6-44 16,17-12 0-16,-16 12 0 0,2 0-32 16,14-17-1-16,-12 9 1 0,1 2 1 15,11-28 31-15,-17 31 0 0,3-5 23 16,11-20 1-16,-10 28 1 0,-7-1-1 16,14-21-24-16,-13 22 0 0,2 0-8 0,-2-12 0 15,-6 12 0-15,2 0-1 0,1-8 9 16,-6 13 0-16,1 4-2 0,2-4 1 15,0 9 0-15,0 0 0 0,-6-8 1 16,6 8 0-16,0 0 21 0,-5 8-1 16,5-8 0-16,-3 9 0 0,3 2-20 15,0 0 0-15,3 0 23 0,8 18 0 16,-9-13 0-16,4 4 0 0,5 22-23 16,-11-22 0-16,3 5 26 0,0 4 1 0,-9 13-1 15,-5 6 2-15,-8 2-28 0,-1 6 0 0,7-13 0 16,-1-15 0-16,-3 3-178 0,1-3 1 0,13-22 0 15</inkml:trace>
  <inkml:trace contextRef="#ctx0" brushRef="#br0" timeOffset="13283.79">17240 5965 1011 0,'0'0'-759'0</inkml:trace>
  <inkml:trace contextRef="#ctx0" brushRef="#br0" timeOffset="28833.82">16983 13640 156 0,'0'0'0'0,"0"0"0"0,0 0-28 0,0 0 0 0,0 0 0 15,0 0 0-15,36-14 28 0,-30 11 0 0,2 0 137 16,0-8 2-16,-2 5-1 0,-1 1 1 15,9-4-139-15,-14 9 0 0,6 0 131 16,-6 0 1-16,0 0-1 0,0-5 2 16,0 5-133-16,0 0 0 0,0 0 84 15,19-6 2-15,-11 3-2 0,3-2 1 16,3-4-85-16,0 1 0 0,5 2 48 16,14-2 1-16,-21 8-1 0,-4 3 1 0,8-1-49 15,-7-2 0-15,-4 0-6 0,6 9 1 16,-2-1-1-16,-4-8 1 0,1 14 5 15,-4-5 0-15,4 2 11 0,-6 0 1 16,5 15 0-16,-5-4 0 0,-5 9-12 0,-1-3 0 16,-2 6 0-16,-3 0 0 0,-3 5 44 0,-16 43 1 15,10-37 1-15,1 3-1 0,-20 53-45 16,23-53 0-16,-3 2 54 0,-20 46 1 16,20-45-1-16,-6 2 2 0,5 0-56 0,-5-8 0 15,3-5 0-15,0-4-17 0,0 4-1 0,3-12 1 16,-1-8 1-16,1-6 16 0,5 0 0 0,3-6 0 15,-3-5 0-15,9-6-1 0,-1-5 1 0,4 2-1 16,-4 1 1-16,1-1 0 0,5-3 0 0,0-5 0 16,-6-8 0-16,3-6-8 0,3-3 0 0,3-11 0 15,8-3 1-15,3-6 7 0,14-45 0 0,-17 57 0 16,0 8-13-16,16-25 1 0,-7 33 0 16,4 9 0-16,15-11 12 0,-31 16 0 15,4 9 50-15,7 6 0 0,-11-3 1 16,3 8 0-16,17 20-51 0,-17-6 0 0,8 12 18 15,14 36 0-15,-24-39 0 0,-4-6 1 16,1 3-19-16,-1 0 0 0,9 0 0 0,-6 3 53 16,3 2 2-16,3-13-2 0,6 5 1 0,-1-9-54 15,6 4 0-15,2-6 0 0,12 0 0 0,0-6-197 16,5 0 1-16,3-14 1 0,3-5-1 0,-50 8-1033 16</inkml:trace>
  <inkml:trace contextRef="#ctx0" brushRef="#br0" timeOffset="30469.8">15334 7965 190 0,'0'0'0'0,"0"0"0"0,0 0 0 0,0 0 41 0,0 0 1 0,0 0-1 15,0 0 0-15,0 0-41 0,0 0 0 16,0 0 0-16,0 0 33 0,0 0 0 0,0 0 0 16,0 0 0-16,0 0-33 0,0 0 0 15,0 0 0-15,0 0 83 0,0 0-1 16,0 0 0-16,0 0 1 0,0 0-83 0,0 0 0 16,0 0 0-16,0 0 31 0,0 0 0 0,0 0 0 0,0 0 1 15,0 0-32-15,-3 34 0 0,6-11 0 0,3 5 0 16,5 8 55-16,8 40 2 15,-5-47-1-15,-6-7 0 0,23 26-56 0,-12-17 0 0,-5-3 85 16,24 28 2-16,-13-28-2 0,-3 3 1 16,34 31-86-16,-34-34 0 0,8 9 48 15,-5-6-1-15,-3 3 0 0,3-1 0 0,0 4-47 16,0 5 0-16,2-5 0 0,-2-4 0 0,3-2 29 16,2 3 1-16,-8-6 0 0,3 3 1 0,0-3-31 15,19 29 0-15,-25-29 0 0,-2 0 22 16,22 28 0-16,-20-28 0 0,-2 0 0 15,16 32-22-15,-14-32 0 0,0 0-20 0,1 0 1 16,-1-6 0-16,-5 1 0 0,5-3 19 0,1-6 0 16,-1 0 0-16,-11-6 0 0,9 1-133 0,-9-4 1 15,3-2-1-15,-5-3 2 0,2 0 131 0,-3-3 0 16,1-5 0-16,2-3 0 0,-2-6-155 0,-6-40 0 16,0 15 1-16,0 42-474 0</inkml:trace>
  <inkml:trace contextRef="#ctx0" brushRef="#br0" timeOffset="30883.57">16036 8005 11 0,'0'0'0'0,"0"0"0"0,0 0 0 0,0 0 0 0,0 0 1 0,0 0-1 0,0 0 1 0,0 0-1 16,-3 36 0-16,-5-19 0 0,-12 3 0 0,1 8 134 15,-39 28 2-15,30-33-1 0,4-1 1 0,-21 26-136 16,21-20 0-16,1 3 157 0,-15 34 2 16,18-26 0-16,-4 4-1 0,-4 2-158 15,3 0 0-15,0 8 0 0,0 6 83 0,3 3 1 16,-8-3-1-16,-3 3 1 0,0-6-84 0,-39 54 0 16,39-62 0-16,2 2 10 0,-32 43 2 15,41-62-1-15,5-3 0 0,-5 12-11 16,22-40 0-16,0-14-88 0,8-37 2 15,-2 3 0-15,-6 48-893 0</inkml:trace>
  <inkml:trace contextRef="#ctx0" brushRef="#br0" timeOffset="32934.01">16793 9400 11 0,'0'0'0'0,"0"0"0"0,0 0 0 0,0 0 0 0,0 0 1 15,0 0-1-15,0 0 1 0,0 0-1 0,0 0 0 0,0 0 0 16,0 0 0-16,0 0 106 0,0 0 1 0,0 0 1 16,13 31-1-16,-13-31-107 0,0 0 0 0,0 0 0 15,6 0 0-15,2 0 51 0,-8 0 1 0,6 0-1 16,-6 6 0-16,5 2-51 0,4-8 0 0,2 3 0 16,-3 0 0-16,-3 0 74 0,1 2 2 0,2-5-2 15,-2 3 1-15,-3 0-75 0,-3-3 0 0,5 8 0 16,1-5 0-16,-6 8 39 0,0-5 2 0,0 8-1 15,-6 9 0-15,3 5-40 0,-8 37 0 16,3-29 0-16,2 9 60 0,-13 40 1 0,14-49 1 16,-9-2-1-16,-6 28-61 0,9-26 0 15,9-8 52-15,-9 1 1 0,5-1 0 0,3-3 1 16,-2 6-54-16,-1 0 0 0,6-3 0 0,-2-5 0 16,-4-1 32-16,0 3 1 0,1-8 0 0,-3 3 0 0,2-3-33 15,-2 0 0-15,2 0 0 0,1-3 0 0,-1 0 17 16,1-6 1-16,2 1 0 0,3-9 0 0,0 0-18 15,0 0 0-15,0 0 0 0,0 0 0 0,0 0 14 16,0 0 2-16,8-3-2 0,3-6 1 0,-2-2-15 16,2-6 0-16,11-11 0 0,3-11 0 0,5-1-13 15,25-41 0-15,-35 50-1 0,-1 3 1 16,11-17 13-16,-19 31 0 0,3 8 3 0,0-8 1 16,-6 5 0-16,-2 9 0 0,5 0-4 15,-6-5 0-15,4 10 2 0,2-2 0 16,3 3 0-16,5 2 2 0,-5 4-4 15,-1-1 0-15,7 3 0 0,-1 6-7 0,0-6 2 0,-5 5-1 16,0-5 1-16,3 0 5 0,2 1 0 0,-5-1 0 16,-3-3 0-16,3 0 5 0,-6-5 0 0,3 5 0 15,-3 0 2-15,3 3-7 0,-5-5 0 0,2 5 0 16,-2 0 0-16,-6 0 9 0,0-8 0 0,-6 5 0 16,6 3 0-16,-8 3-9 0,-3 0 0 0,-3 2 0 15,0 4 0-15,-2-6 13 0,-17 17 0 16,13-23 0-16,6-3 1 0,-22-2-14 15,23-3 0-15,-1-3-52 0,-6-3-1 0,-7-3 1 16,-6-8 1-16,-6 0 51 0,-2-8 0 0,7-4 0 0,7-2 0 16,2-3-111-16,-5-5-1 0,21-18 1 0,1-2 0 15,8 56-811-15</inkml:trace>
  <inkml:trace contextRef="#ctx0" brushRef="#br0" timeOffset="45233.83">16516 8520 11 0,'0'0'0'0,"0"0"0"0,0 0 0 0,-8-28 1 0,8 19-1 15,0 9-9-15</inkml:trace>
  <inkml:trace contextRef="#ctx0" brushRef="#br0" timeOffset="45584.12">16392 8134 11 0,'0'0'0'0,"0"0"0"0,0 0 0 0,-11-5 0 15,3-1 1-15,2 3-1 0,1-5 1 0,-1 5-1 16,6 3 0-16,0 0 0 0,0 0 0 0,-3-3 0 16,3 3 1-16,0 9-1 0,0-9 1 0,-5 5-1 15,5-5 0-15,-8 9 0 0,5 2 0 0,0 3 81 16,3 17 0-16,0-17 1 0,8 0 0 0,17 20-82 15,-5-12 0-15,4-8 42 0,34 17 1 16,-35-17 0-16,7-2 1 0,22 13-44 16,-24-8 0-16,2 5 50 0,34 15 1 15,-36-17-1-15,-4 2 1 0,29 20-51 16,-28-14 0-16,-6 9 59 0,0-9 0 16,1 3-1-16,-6 3 1 0,-6-6-59 0,3 3 0 0,-6 3 0 15,-2-6 0-15,0 3 18 0,-3-3 1 0,3-3-1 16,8-2 2-16,-6-6-20 0,12 11 0 15,-6-14 0-15,0 0-15 0,17 6 2 16,-15-12-1-16,7-2 1 0,13-6 13 16,-16 0 0-16,-1-6-164 0,1-2-1 0,-4-1 0 15,1-11 2-15,0 1 125 0,3-4-1 0,-9-11 1 16,3-2 1-16,-11 36-84 0</inkml:trace>
  <inkml:trace contextRef="#ctx0" brushRef="#br0" timeOffset="45884.15">17077 8072 718 0,'0'0'0'0,"0"0"0"0,0 0 0 0,3 34-7 0,14 11 1 0,-15-11 0 0,-4 2 0 0,-15 49 6 16,3-49 0-16,0-2 63 0,-30 37 2 16,19-29-2-16,-2-3 1 0,-7 1-64 15,-1 2 0-15,-1 3 0 0,-3 3 93 0,0 2-1 16,-5-5 0-16,-6 3 2 0,3-3-94 0,-38 54 0 16,46-57 0-16,6 3-127 0,-17 48 1 15,31-51-1-15,11 0-86 0,-3 20 126 16,5-59 0-16,6-3-328 0</inkml:trace>
  <inkml:trace contextRef="#ctx0" brushRef="#br0" timeOffset="47367.28">18157 13606 325 0,'0'0'0'0,"0"0"0"0,0 0 23 0,0 0 0 0,0 0 0 0,0 0 0 16,0 0-23-16,0 0 0 0,0 0 57 0,0 0 2 16,0 0-1-16,0 0 0 0,0 0-58 15,0 0 0-15,0 0 80 0,0 0 2 16,0 0-2-16,0 0 1 0,0 0-81 16,0 0 0-16,0 0 43 0,22 31 1 15,-16-28-1-15,33-6 0 0,24 0-43 16,-30 1 0-16,0 2 73 0,45-12 1 15,-51 12-1-15,-2 0 1 0,25 3-74 16,-31 0 0-16,-5-3 31 0,5 6 0 16,-10-6 0-16,2 5 1 0,-11 4-32 0,5-7 0 15,-5 7 0-15,0 2-5 0,-5 3 0 0,-1-5 0 16,-2 10 1-16,-3 4 4 0,-3-1 0 0,-5 4 0 16,-6-1 0-16,0 0 7 0,3 3 1 0,-3-5-1 15,6 5 1-15,-9-5-8 0,-24 24 0 16,27-27 0-16,-6 0 36 0,-21 19 0 15,38-30 0-15,-2-1 0 0,-1 3-36 0,17-11 0 16,0 0 13-16,8 0 0 0,-8 0 0 16,0 0 0-16,11-5-13 0,3 2 0 0,8 0 21 15,28 3 0-15,-25 3 0 0,2 0 0 16,18 8-21-16,-32-8 0 0,-4 2 14 16,7 7 1-16,-7-7 0 0,2 1 0 15,8 8-15-15,-5 0 0 0,5 3 4 16,11 22 0-16,-13-25 0 0,0 9 1 15,2 13-5-15,-16-21 0 0,-6-1 2 16,-3 0 0-16,1 0 0 0,-3 0 1 0,2 0-3 16,-8 0 0-16,0 3 0 0,-2 3 0 0,-6 2 42 0,0 1 1 15,2-4 0-15,1 4 0 0,-3 2-43 0,-3-5 0 16,-3 5 0-16,-2 3 0 0,-3 0-79 0,-39 26 1 16,33-23 0-16,-13-3 1 0,2 0 77 15,9-25 0-15,-1-6 0 0,42 3-1350 0</inkml:trace>
  <inkml:trace contextRef="#ctx0" brushRef="#br0" timeOffset="48333.3">16569 9628 606 0,'0'0'0'0,"0"0"0"0,0 0 0 0,0 0-18 0,16 45 0 16,-7-31 0-16,-4-8 0 0,4 11 18 0,-4-6 0 16,3 0 50-16,9 3 0 0,-9-11 0 15,3 0 0-15,11 3-50 0,-5-12 0 16,-3 3 139-16,24-8-1 0,-10 5 1 0,8 3 0 16,30-11-139-16,-38 6 0 0,-3 2 26 15,0 1 0-15,0 2 0 0,-12 3 1 0,-2 3-27 16,3 2 0-16,-14-5 0 0,0 9-8 15,-5 5 0-15,-6 0 0 0,2 6 1 16,-21 30 7-16,8-22 0 0,-9 0-9 16,-21 32 1-16,33-41-1 0,5-2 1 15,-17 8 8-15,23-16 0 0,3-3-24 0,-1 2 1 16,3-8-2-16,3 0 2 0,0 0 23 16,-5 0 0-16,5 0 1 0,8 0 0 15,3-8 0-15,8 2 1 0,26-17-2 16,-7 12 0-16,15 0 4 0,30-9 0 15,-50 12 0-15,-6 5 0 0,12 0-4 16,-20-3 0-16,1 12 12 0,13 0 2 16,-16-3-2-16,2 2 1 0,22 9-13 15,-24-14 0-15,-1 6 3 0,29 5 1 16,-32-8 0-16,4 5 0 0,11-5-4 16,-17 0 0-16,-3 0 2 0,3 2 0 15,-11-5 0-15,3 9 0 0,-6-1-2 16,0 4 0-16,1-1-11 0,-10 0 1 0,-10 17 0 15,-2 0 0-15,-7 12 10 0,-2 2 0 0,8-3 0 16,3-11 0-16,3-2 3 0,-6-1 0 0,11 3 0 16,-3-5 1-16,9-1-4 0,-6 15 0 0,9-26 0 15,5-11-173-15,0 0 1 0,5 0 1 0,-5 0-1 16,9 0 82-16,-9 0-1 0,11-8 1 0,3 2 0 0,-14 6-99 16</inkml:trace>
  <inkml:trace contextRef="#ctx0" brushRef="#br0" timeOffset="49383.35">18066 9594 201 0,'0'0'0'0,"0"0"0"0,0 0 0 0,0 0 30 0,0 0 2 0,0 0-2 0,0 0 1 0,0 0-31 15,0 0 0-15,0 0 0 0,33-5 0 0,-24 2 103 0,2 0 2 16,2 0-1-16,1 3 0 0,6-5-104 16,4 2 0-16,-4 3 0 0,-6 0 0 0,-3 0 102 0,-3 3 0 15,-3 2 1-15,1 1-1 0,-3 2-102 0,2-5 0 16,-5 8 0-16,6-2 0 0,-6 2 72 0,0 20 2 15,-6-14-1-15,-5 8 0 0,-5 17-73 16,10-19 0-16,-5-3 60 0,-3 19 1 16,9-22-1-16,2-3 0 0,3 17-60 15,0-14 0-15,0-3 43 0,3 20 1 16,2-15 1-16,1-5-1 0,-6 3-44 0,3 3 0 16,-1 0 0-16,1 2 16 0,3-8 0 0,-6 14 0 15,0-2 0-15,-6 8-16 0,3-1 0 0,-2-2 0 16,-1-3 0-16,-8 6 9 0,-5 22 1 15,14-30-1-15,-9-1 1 0,-6 17-10 16,20-19 0-16,-5-9 2 0,-1 8 1 16,4-10 0-16,4-1 0 0,4 6-3 15,-6-17 0-15,-6 8-8 0,6-8 0 0,0 0 0 16,0 0 1-16,6 0 7 0,-6 0 0 16,0 0-2-16,0-8 1 0,5 2-1 15,-5-5 1-15,0 0 1 0,9-18 0 0,2-4 0 0,-6-10-49 16,9-2 0-16,0 12-1 0,-3 5 2 0,6 8 48 15,-1 3 0-15,-2-3 0 0,0 3 0 0,2 3-56 16,-2-5 0-16,0 5 0 0,5 5 0 0,1-2 56 16,-1 0 0-16,0 5 0 0,-5-2 0 0,5 2 14 15,1 0 2-15,-1 6-2 0,-8 0 1 0,6 0-15 16,-1 0 0-16,4 6 0 0,-1-3 0 0,3 8-9 0,0-8 0 16,6 2 0-16,-3 4 0 0,-3 2 9 0,3 3 0 15,-6-5 0-15,-8-1 0 0,3 3 14 0,-6-5 0 16,3 5 0-16,3 3 0 0,-6 6-14 0,3 0 0 15,0 2 0-15,6-5 0 0,-1 8-4 0,4 20 0 16,-17-31 0-16,-3-2 0 0,-9 13 4 16,4-11 0-16,-4-3-20 0,-26 17 0 15,7-5-1-15,-11-3 2 0,-46 16 19 16,40-27 0-16,-2-4 41 0,-46 7 0 16,46-7-1-16,0 1 1 0,-36-6-41 15,50-11 0-15,8-6-123 0,0-3 0 0,6-45 0 16,8-8 0-16,11 73-753 0</inkml:trace>
  <inkml:trace contextRef="#ctx0" brushRef="#br0" timeOffset="55533.99">16641 3804 11 0,'0'0'0'0,"0"0"0"0,0 0 0 0,0 0 0 0,0 0 1 0,38 23-1 16,-27-17 1-16,-2 2-1 0,-4-8 0 0,-5 0 0 0,6 6 0 15,-6-6 81-15,5 8 1 0,-5-8 0 0,3 0 0 16,-3 0-82-16,-8 9 0 0,2-4 0 15,-2-5 107-15,-11 9 1 0,8-4-1 0,2 1 2 16,-7-3-109-16,7 2 0 0,-2-2 0 0,11-3 33 16,-2 11 1-16,2-11 0 0,0 0 0 15,0 0-34-15,0 0 0 0,0 0 24 16,0 0 1-16,5-5 0 0,-5 5 0 16,0 0-25-16,14 5 0 0,0-5 28 15,11 0 0-15,-12 9-1 0,-4-4 1 0,21 24-28 16,-11-15 0-16,1 2 69 0,18 32 1 15,-13-25 1-15,8 5-1 0,25 17-70 16,-33-25 0-16,3-1 42 0,22 24 0 16,-28-21 0-16,-3 6 1 0,0-5-43 15,6 5 0-15,0 0 0 0,8 0-12 0,1-5 0 16,-1-1-1-16,3 3 1 0,5-2 12 0,-2-6 0 0,-9 3 0 16,3-1 0-16,0 4-29 0,-5-9 1 0,-3 3-1 15,0 0 1-15,-11 5 28 0,10 15 0 16,-18-23 0-16,-6-9-161 0,0 12 1 15,8-11-1-15,-2-3-118 0,-1-6 162 16,-5 3-1-16,0 0-187 0</inkml:trace>
  <inkml:trace contextRef="#ctx0" brushRef="#br0" timeOffset="55900.52">17168 3734 651 0,'0'0'0'0,"0"0"0"0,0 0 0 0,-13 48 88 0,-12 17 1 0,11-34-1 0,-5 2 0 0,-26 38-88 16,26-35 0-16,5 6 97 0,-11 37-1 15,0-42 1-15,3-1 0 0,-3 1-97 16,1 2 0-16,-7 4 0 0,4-7 63 0,-7 1 0 0,-4 5 1 16,-1 0 0-16,0 3-64 0,-49 48 0 15,41-40 0-15,0 6 44 0,-50 62 0 16,48-64 0-16,2 7 2 0,8 1-46 0,6-9 0 15,0-13 0-15,8-12-127 0,6 2 1 0,13-33-1 16</inkml:trace>
  <inkml:trace contextRef="#ctx0" brushRef="#br0" timeOffset="57384.06">19414 13682 11 0,'0'0'0'0,"0"0"0"0,0 0 0 0,0 0 0 16,0 0 1-16,17-31-1 0,-17 26 1 0,0 5-1 15,0 0 0-15,0-6 0 0,0 6 1 16,0 0-1-16,-6 0 1 0,1 0-1 16,5 0 0-16,-9 0 154 0,-2 0 1 15,3 0-1-15,8 0 1 0,0 0-155 16,-5 0 0-16,5 0 55 0,0 0 1 16,0 0 0-16,0 0 0 0,0 0-56 15,0 0 0-15,0 0 99 0,0 0 2 16,8 0-2-16,-8 0 1 0,11 0-100 15,-11 0 0-15,0 0 67 0,0 8-1 0,0-2 0 0,0 0 1 16,5 2-67-16,4 6 0 0,-9-5 0 0,0 2 0 16,0 6 34-16,0 3 0 0,0-6 0 0,0 5 0 15,0 7-34-15,0-4 0 0,0-2 0 0,0-1 0 0,0-4 22 16,0-1 0-16,-6 2 0 0,3 4 0 0,1-6-22 16,-1 20 0-16,-3-17 0 0,6 0 20 15,0 11 0-15,0-17 1 0,0 3 0 16,6 0-21-16,-3-5 0 0,2-1 5 15,14 3 0-15,-7-5 0 0,1 0 1 16,26-3-6-16,-17-3 0 0,9-3 11 0,27-9 0 16,-34 4 0-16,10-6 0 0,24-11-11 15,-34 16 0-15,-1-5-28 0,1 0 0 16,-4 3 0-16,-1 0-1 0,0-4 29 0,-5 1 0 16,0 6 0-16,-3 2 0 0,0-5-137 0,-3 3-1 15,1 2 1-15,2-2-1 0,-6 2 138 0,1-3 0 0,2 4 0 16,-2 2 0-16,-4-5-192 0,4 2 0 0,-1 0-1 15,1 4 1-15,-6 2-154 0</inkml:trace>
  <inkml:trace contextRef="#ctx0" brushRef="#br0" timeOffset="57733.76">19950 13550 707 0,'0'0'0'0,"0"0"0"0,0 0 72 0,30 25 0 0,-21-8-1 0,2 0 1 15,3 0-72-15,-1 3 0 0,1 8 0 0,-8 0 111 16,2 9 0-16,3-7 1 0,-8 4-1 0,0-3-111 15,-1 37 0-15,-2-32 0 0,0 6 119 16,-5 43-1-16,2-40 1 0,-2 3 0 16,-9 45-119-16,3-48 0 0,2 2-28 0,-4 4 1 15,7-9 0-15,-2-5 0 0,2-15 27 0,1 1 0 16,-4-12 0-16,9-11 0 0,-2-20-80 0,-7-42 1 16,-10 12 0-16,19 50-1097 0</inkml:trace>
  <inkml:trace contextRef="#ctx0" brushRef="#br0" timeOffset="58801.86">16773 5549 359 0,'0'0'0'0,"0"0"0"0,0 0-32 0,53-12 1 0,-39 10 0 16,-6 2-1-16,3-6 32 0,-11 6 0 0,0-8 73 15,0 8-1-15,0 0 0 0,0-6 1 16,-6 0-73-16,6 6 0 0,0-2 33 15,6-13 1-15,-1 4 0 0,9 0 0 16,14-28-34-16,-3 16 0 0,11 1 33 16,2-7 0-16,-4 7 0 0,-1 8 1 0,-8 8-34 15,2-2 0-15,-2 2 0 0,3 1 0 0,2 2 26 0,-5-6 1 16,3 6 0-16,-9 3 0 0,0 6-27 0,1 0 0 16,-12-6 0-16,3 3 0 0,-11-3-4 0,-6 11 0 15,1-3 0-15,-3 6 1 0,-31 14 3 16,0-5 0-16,-11 5 23 0,-41 34 1 15,53-40 0-15,-4-7 0 0,-41 21-24 16,36-13 0-16,3 5 43 0,-47 28 1 16,52-28-1-16,1 0 1 0,-40 37-44 15,45-45 0-15,8 2 33 0,0-2 0 0,6 2 0 16,5-8 2-16,9 1-35 0,2-1 0 0,3-6 0 16,0-8 0-16,8 6 23 0,-2-12 0 0,16 0 0 15,3 4 1-15,13-12-24 0,59-12 0 16,-44 9 0-16,10 3 5 0,61-19 1 15,-68 18-1-15,-4 7 1 0,53-15-6 16,-61 12 0-16,1 0 30 0,40-9 1 16,-46 15 0-16,-6 2 0 0,14-8-31 15,-30 8 0-15,-15 3-19 0,-2 0 0 0,6-6 0 16,-6 6 0-16,-6 0 19 0,6 0 0 16,0 0 21-16,-2 6 0 0,2-6 0 0,-6 8 0 15,-13 9-21-15,-9 8 0 0,-2 4 37 16,-3-1 0-16,2 8 0 0,9-5 0 0,-3 3-37 15,6 0 0-15,-6-9 0 0,3 0 0 0,0 4-189 16,0-7 2-16,8-16-2 0,3-4 1 0,3-4 46 16,2-12-1-16,0-29 0 0,1-4 1 0,5 47-126 15</inkml:trace>
  <inkml:trace contextRef="#ctx0" brushRef="#br0" timeOffset="59900.69">18406 5535 201 0,'0'0'0'0,"0"0"0"0,0 0-20 0,0 0 0 16,0 0 0-16,30-14 0 0,-16 0 20 15,-8 2 0-15,7 4 67 0,1-9 2 0,-8 11-1 16,-6-2 0-16,5 2-68 0,-10 1 0 16,5 2 50-16,0-11 0 0,-9 8 1 15,4-2-1-15,-14-6-50 0,5 2 0 0,3 4 46 16,-17-6 0-16,17 11 0 0,3-3 1 15,-23 6-47-15,18 0 0 0,-1 0 30 16,-25 6 1-16,14 2 0 0,-5 7 0 16,-25 7-31-16,30-13 0 0,-6 5 38 15,-16 25 0-15,34-28 0 0,-4 3 1 16,-5 14-39-16,11-16 0 0,5 2 15 0,-2 14 1 16,0-11 0-16,2 5 0 0,-5 20-16 15,8-16 0-15,3 5 70 0,0 2 1 16,0-4 0-16,0-7 0 0,3 1-71 0,3-1 0 15,-1-2 0-15,-2 0 0 0,3 2 25 0,-1-8 0 16,6 0 0-16,3-5 0 0,5-1-25 0,1 3 0 16,-1-11 0-16,0 3 0 0,1-3 19 0,7-3 2 0,-2-2-1 15,0-4 0-15,3-5-20 0,-1 0 0 0,-5-6 0 16,0 4 0-16,3-10-29 0,14-24-1 16,-25 21 1-16,0-2 1 0,10-25 28 15,-18 28 0-15,2-3-29 0,12-25 1 16,-9 28 0-16,-3 0 0 0,17-34 28 15,-17 39 0-15,9 1-24 0,2-15 1 16,-14 26-1-16,-5 11 0 0,9-3 24 16,-9 3 0-16,0 0 28 0,0 23 0 15,0-15 0-15,0 6 0 0,0 42-28 16,0-19 0-16,0 11 46 0,0 45 0 0,5-57 0 16,-5 1 1-16,0-4-47 0,0-2 0 0,3 3 0 15,3-6-27-15,-1 3 1 0,6-5 0 0,3-4 0 16,5-8 26-16,1 0 0 0,18-11 0 0,4-6 0 15,10-8-64-15,61-54 0 0,-66 6-1 0,-47 59-877 16</inkml:trace>
  <inkml:trace contextRef="#ctx0" brushRef="#br0" timeOffset="78900.53">20616 13606 336 0,'0'0'0'0,"0"0"0"0,0 0 29 0,0 0 0 0,0 0 0 0,0 0 1 0,0 0-30 16,0 0 0-16,0 0 65 0,0 0 0 16,0 0 0-16,0 0 0 0,0 0-65 15,0 0 0-15,0 0 81 0,0 0-1 16,-33-3 0-16,27 6 1 0,6 3-81 15,0-6 0-15,0 0 71 0,0 0 1 16,0 0 0-16,0 8 1 0,0-2-73 0,0 0 0 16,6 2 0-16,2 6 9 0,-8 3 0 0,5 3 0 15,1 2 1-15,-3 4-10 0,2 4 0 0,-5 4 0 16,-5-6 0-16,-1 0-3 0,-10 32 0 16,5-27 0-16,-9 1 1 0,-24 28 2 15,25-31 0-15,-1 0 49 0,-7 20 1 16,18-40 0-16,7-3 1 0,4-5-51 15,-2-3 0-15,9 0-27 0,5-11 2 16,5 0-1-16,11-4 1 0,37-30 25 0,-37 20 0 16,11-6 13-16,4-3 0 0,-12 15 0 0,-3 2 1 15,-8 3-14-15,3 5 0 0,-8 1 0 0,-6 5 0 16,-6 3 4-16,-5 0 1 0,6 3-1 0,-6-3 1 16,5 8-5-16,-10 12 0 0,-4 5 0 0,4 9 3 15,-20 39 0-15,11-31 0 0,-5 6 0 16,-25 45-3-16,30-53 0 0,0 2 47 15,-2 0 0-15,-1-3 0 0,-2 1 0 0,-1 2-47 16,-2 0 0-16,0-8 0 0,3 0 0 0,-9-6 27 16,-22 25 0-16,26-30 1 0,1 2-1 15,-32 14-27-15,22-19 0 0,0 0 16 0,-36 8 0 16,41-20 0-16,-5 1 0 0,-25-1-16 16,33-11 0-16,6-5-132 0,-14-26 2 15,19 12-2-15,8-9 2 0,1-3 130 16,5-8 0-16,8-9 0 0,9-2-149 0,2-6 1 15,-5 2-1-15,-6 4 2 0,-8 53-434 0</inkml:trace>
  <inkml:trace contextRef="#ctx0" brushRef="#br0" timeOffset="79217.28">20815 13418 1045 0,'0'0'0'0,"0"0"0"0,47-14 25 0,16-12 0 0,-27 12 0 0,6 0 0 16,-1-3-25-16,3-2 0 0,3 2 0 0,6-9-37 15,2 1 1-15,-11 5-1 0,6 6 0 0,-1-5 37 16,1 2 0-16,-3 3 0 0,-8 5 0 0,-6 9-79 0,0 0 0 16,-14-2-1-16,-7-1 2 0,-12 3-434 0</inkml:trace>
  <inkml:trace contextRef="#ctx0" brushRef="#br0" timeOffset="80333.89">17992 8199 493 0,'0'0'0'0,"0"0"0"0,0 0 0 0,0 0 49 0,0 0 0 15,0 0 0-15,0 0 0 0,-28 20-49 16,22-18 0-16,6 4 121 0,-5 14 0 16,2-9 0-16,-2 3 0 0,-6 28-121 15,5-16 0-15,3 2 89 0,3 22 1 16,0-27-1-16,0-3 0 0,14 25-89 0,-8-17 0 16,2 0 62-16,3 3-1 0,3 3 0 0,-3-3 1 15,3 8-62-15,-1-3 0 0,7-2 0 0,-6-3 0 16,5-3 26-16,6 0-1 0,0 3 0 0,-3 3 0 0,3 0-25 15,22 25 0-15,-25-34 0 0,5 3-39 16,17 26 1-16,-24-20-1 0,-1-6 1 16,14 31 38-16,-19-37 0 0,-8 4-191 15,7 5 2-15,-7-20-1 0,-3-11-150 16,-1 3 190-16</inkml:trace>
  <inkml:trace contextRef="#ctx0" brushRef="#br0" timeOffset="80717.88">18287 7749 932 0,'0'0'0'15,"0"0"0"-15,53-3-49 0,24 0 1 16,-44 9 0-16,-5 5-1 0,8 28 49 16,-28-22 0-16,-3 3 116 0,-10 3 0 0,-3 2 1 15,-3 3-1-15,-3 9-116 0,-6-1 0 0,1-5 0 0,5 3 0 16,-5 0 87-16,-20 36 0 16,25-31-1-16,-5 4 2 0,-11 44-88 0,10-39 0 15,-2 8 71-15,-3-6 1 0,-5 12-1 0,-3 3 2 16,0 5-73-16,-6 9 0 0,-8-11 0 0,3-1 0 0,-11 1 24 15,-56 58 0-15,59-67 0 0,5 3 0 16,-9 0-24-16,15-11 0 0,-3-9 0 0,11-3-98 16,-6 1-1-16,14-18 1 0,6-8 0 0,11-11 98 15,8-3 0-15,8-8 0 0,6-9 0 0,16-8-139 16,42-46 0-16,-39 26 1 0,-33 45-706 16</inkml:trace>
  <inkml:trace contextRef="#ctx0" brushRef="#br0" timeOffset="81717.22">18312 9994 662 0,'0'0'0'0,"0"0"0"0,0 0-32 0,33 6 0 16,-27-4 0-16,-6-2 1 0,8 12 31 0,-8-12 0 15,5 2 34-15,-16 7 1 0,3 2-1 16,-3 3 1-16,-3 0-35 0,-13-5 0 0,2 5 0 15,-11 0 109-15,-3 5-1 0,6-4 0 0,5-1 2 16,-2 0-110-16,8-3 0 0,-3 0 0 0,6 3 0 0,8-5 62 16,2 2 1-16,-2 0 0 0,9 0 0 0,2-11-63 15,2 3 0-15,9 3 0 0,-5-6 0 0,8 3 8 16,-3-3 0-16,22-3 0 0,6-3 1 0,13-2-9 16,1-1 0-16,-6-2 0 0,-6 0 0 0,-2 0-10 15,-3-3 0-15,-3 5 0 0,-3 4 1 0,-5 2 9 16,-3 0 0-16,-5 3 0 0,-4 0 0 0,-7 3 41 0,-6 5 0 15,0-8 0-15,3 3 0 0,-6 3-41 0,3-6 0 16,-14 19 0-16,-5-5 0 0,-6 14-20 0,0-2 1 16,-14 8-1-16,6-1 1 0,-5-2 19 0,-40 31 0 15,45-39 0-15,3-1 22 0,-14 15 0 16,27-23 0-16,6-3 0 0,3 3-22 16,8-14 0-16,0 0 19 0,2 0-1 15,-2 0 0-15,11-6 1 0,17-2-19 16,5-6 0-16,17-11-35 0,0 2-1 0,-3 6 1 15,-9-2 1-15,1 2 34 0,0-3 0 0,2 6 0 16,0 3 0-16,1-1-53 0,2 7 1 0,-11-1 0 16,-5 6-1-16,-6 6 53 0,11 8 0 15,-30-8 0-15,-6 8-203 0,-11 22 0 16,3-8-1-16,-3 9-58 0,-24 42 204 16,13-60 0-16,25-19-140 0</inkml:trace>
  <inkml:trace contextRef="#ctx0" brushRef="#br0" timeOffset="82234.81">19304 9524 11 0,'0'0'0'0,"0"0"0"0,0 0 0 0,0 0 0 0,0 0 1 0,0 0-1 0,0 0 1 0,0 0-11 15</inkml:trace>
  <inkml:trace contextRef="#ctx0" brushRef="#br0" timeOffset="82850.28">19351 9521 11 0,'0'0'0'0,"0"0"0"0,0 0 0 0,0 0 70 15,0 0 1-15,0 0-1 0,0 0 2 0,0 0-72 0,0 0 0 16,0 0 0-16,0 0 0 0,0 0 74 0,0 0 0 16,0 0 1-16,0 0 0 0,0 0-75 0,11-34 0 15,-6 29 0-15,-5-1 0 0,3 3 50 0,0-5 1 16,-1 2 0-16,-2 6 1 0,6 0-52 0,-6 0 0 16,0 0 0-16,0 0 0 0,0 0 72 0,0 0 1 15,0 0-1-15,0 0 2 0,0 0-74 0,0 0 0 0,8-5 0 16,-2 10 0-16,-1-2 28 0,1 3 0 0,-3-1 0 15,2-2 0-15,1 8-28 0,-1 4 0 0,-2-1 0 16,0 0 0-16,-3 3 56 0,-3-3 1 0,0 5-1 16,-8 4 1-16,3 2-57 0,-11 26 0 15,5-26 0-15,3 0 56 0,-17 26 2 16,23-23-1-16,-1 0 0 0,-8 37-57 16,9-42 0-16,-4 2 30 0,7 20 0 15,2-23 0-15,2 1 0 0,1 2-30 0,3-11 0 16,-6 0 0-16,5 0-8 0,1 0 1 0,-4-5-1 0,4-3 1 15,-6-6 7-15,6 2 0 0,-6-2 0 0,2 6 0 16,-2-6-11-16,6 3 1 0,-6-3 0 0,5 5 0 16,-5-5 10-16,0 0 0 0,6-2 0 0,-6 2 0 0,0 0 12 15,5 8 1-15,-5-8-1 0,0 0 1 0,9 0-13 16,-9 0 0-16,5 0 0 0,1 0 0 0,2 0-11 16,-2 3 0-16,2-6 0 0,6-3 1 0,8 1 10 15,-3-4 0-15,9-5 0 0,-3-3 0 0,2-2-12 16,23-15 0-16,-28 20 0 0,-3 3 1 15,14-9 11-15,-21 20 0 0,-7 0 19 0,3 0 1 16,-2 0-1-16,-1 0 1 0,9 6-20 16,-8-6 0-16,-4 8 16 0,10-2 0 15,-7 2 0-15,-2 6 2 0,-3-5-18 16,0-1 0-16,0 3 0 0,0 3 16 0,0 0 1 16,-3 0 0-16,-2 9 0 0,-9 5-17 0,0-5 0 15,3 2 0-15,-3 0 0 0,3 1 17 0,-3-1 0 0,3 0 0 16,3-11 1-16,-3 0-18 0,8-2 0 0,-8-1 0 15,3-3 0-15,-3 1 5 0,-11 2 0 16,5-11 0-16,3-6 0 0,-5 4-5 0,-12-12 0 16,-2-6 0-16,-3-3-96 0,-2-5-1 0,7 0 1 15,-2 3 1-15,8-1 95 0,-8-2 0 0,8 3 0 16,0 0 0-16,3-4-156 0,-11-27 1 16,22 28 0-16,11 28-679 0</inkml:trace>
  <inkml:trace contextRef="#ctx0" brushRef="#br0" timeOffset="89401.97">17834 3683 528 0,'0'0'0'0,"0"0"0"0,0 0 0 0,0 0 17 0,0 0 0 0,0 0 0 0,28 29 0 0,-23-27-17 16,1 4 0-16,2 0 0 0,-2 2 0 0,-4 6 64 0,9 0 0 15,-2 0 1-15,2-8-1 0,-3 2-64 16,3-8 0-16,-3 3 0 0,3 3 0 0,-2-1 43 0,7-2 0 16,4 3 0-16,-1 2 2 0,0 4-45 15,25 10 0-15,-16-8 0 0,-3 6 39 0,22 30 0 16,-22-21 0-16,-6 7 1 0,20 35-40 15,-14-35 0-15,2 9 13 0,31 45 0 16,-33-48 0-16,8 1 0 0,0-4-13 0,-5 0 0 16,2-2 0-16,-5-3-20 0,-3 2 1 0,0-8 0 15,-2 3 0-15,-4-3 19 0,9 34 0 16,-14-31 0-16,-8 3-15 0,3 31 0 16,-1-34 0-16,-5-3 1 0,0 20 14 15,6-29 0-15,2-2-100 0,3 3 2 16,-3-12 0-16,3-2-1 0,11-12 99 15,-8 1 0-15,6-4-113 0,4-22-1 16,-13 12 1-16,-11 19-161 0</inkml:trace>
  <inkml:trace contextRef="#ctx0" brushRef="#br0" timeOffset="89750.6">17809 4623 11 0,'0'0'0'0,"0"0"0"0,0 0 0 0,-30 45 1 0,22-34-1 0,-4-8 1 0,4 3-1 15,8-6 0-15,0 0 148 0,0 0 2 16,0 0-1-16,0 0 1 0,0 0-150 15,0 0 0-15,0 0 138 0,31-6 2 16,2-8-1-16,5-3 0 0,9-8-139 0,6-6 0 16,-1-3 0-16,4-8 24 0,62-45 0 15,-54 31 0-15,-6-1 1 0,52-58-25 16,-60 64 0-16,-3 1-51 0,39-35 0 16,-45 49 0-16,1 16 0 0,-4-3 51 0,-5 4 0 15,1 5 0-15,-10 8-88 0,1 3 2 0,-5-5-1 16,-7-6 0-16,-13 14-447 0</inkml:trace>
  <inkml:trace contextRef="#ctx0" brushRef="#br0" timeOffset="91933.15">22226 13435 11 0,'0'0'0'0,"0"0"0"0,0 0 0 0,0 0 1 0,0 0-1 0,0 0 1 16,0 0-1-16,0 0 0 0,0 0 0 16,0 0 1-16,0 0-1 0,0 0 1 15,-33-6-1-15,28 6 0 0,5 0 70 0,0 0 0 16,-6 0 0-16,6 0 1 0,-5 0-71 15,5 0 0-15,0 0 99 0,-9 11 0 16,9-11 1-16,-5 6-1 0,-4 2-99 16,4 1 0-16,-6 2 53 0,-11 14 1 15,5-8-1-15,3 3 1 0,-19 19-54 16,19-19 0-16,-2 3 86 0,8-7 2 0,-6 7-1 16,0 2 0-16,8 3-87 0,1 1 0 0,-3-10 0 15,2 1 0-15,6 0 58 0,6-1-1 0,-4-5 0 16,4 0 0-16,-1-5-57 0,-2-1 0 0,3 4 0 15,-1-7 0-15,1 4 26 0,-6-1 2 0,5 0-1 16,4 1 0-16,-4 2-27 0,1-8 0 0,7 3 0 16,-10-1 0-16,3-2 5 0,5 0 1 0,-3 0-1 15,-2 2 1-15,-1-5-6 0,3 0 0 0,3 3 0 16,-5 0 0-16,2-3-26 0,1-3 1 0,2 3-1 16,0 0 0-16,0-3 26 0,5 3 0 0,-2 0 0 0,5 0 0 15,-8-5 31-15,3 2-1 0,0 6 0 0,-3 2 1 16,-3-5-31-16,6 9 0 0,-8-4 0 15,-1-2-19-15,-5 8 0 0,0-2 0 0,0 2 0 16,-14 20 19-16,3-14 0 0,-8 8 43 16,-28 26 0-16,25-34 0 0,0 8 0 15,-28 17-43-15,34-25 0 0,-1 6 66 16,-24 16-1-16,18-22 0 0,1-3 0 16,-16 11-65-16,18-13 0 0,7-1 3 15,-12-3 0-15,8-8 0 0,3-2 0 16,-13-4-3-16,16-3 0 0,2-2-57 0,-4-17 1 15,2 11 0-15,5-8-1 16,-8-29 57-16,6 26 0 0,2 0-172 0,-5-28 0 16,9 36-1-16,-4 6-172 0,6 0 171 15,-5 0 1-15,-1 0-1 0,6 14-121 0</inkml:trace>
  <inkml:trace contextRef="#ctx0" brushRef="#br0" timeOffset="92267.6">22143 13376 11 0,'0'0'0'0,"0"0"0"0,28-6 59 0,8-2 0 0,-28 8 0 0,3 2 1 15,3 10-60-15,-8-12 0 0,-6 0 142 16,8 0 1-16,3 0-1 0,3 5 1 16,13 4-143-16,-7-7 0 0,10 1 117 15,28-3 2-15,-25 0-2 0,-2 0 2 16,29 0-119-16,-29 0 0 0,-9 0-155 15,22 0 1-15,-27 0 1 0,-17 0-469 0</inkml:trace>
  <inkml:trace contextRef="#ctx0" brushRef="#br0" timeOffset="95217.34">18218 5833 246 0,'0'0'0'0,"0"0"0"0,0 0 0 0,0 0 75 0,0 0 0 0,0 0 0 0,0 0 1 16,0 0-76-16,0 0 0 0,0 0 120 16,0 0 1-16,0 0-1 0,-33-20 1 15,-20 6-121-15,20 14 0 0,-5 0 31 0,-45 14 1 16,50-14-1-16,2 3 1 0,4 0-32 16,2-3 0-16,-3-3 0 0,3 0 3 0,-8-5 1 15,16 2 0-15,9-2 0 0,-6-12-4 16,9 12 0-16,-3 2-11 0,10-22 1 15,4 14-1-15,2 0 1 0,28-14 10 16,-14 11 0-16,14 3-11 0,30-15 0 16,-27 21 0-16,-9 5 1 0,48 0 10 15,-31 3 0-15,0-5 1 0,44 2 1 16,-50-3-1-16,6 6 1 0,31-5-2 16,-54 5 0-16,4 5 24 0,11 1 1 15,-34-6-1-15,-10 8 1 0,-15 1-25 16,9 2 0-16,-2 6 61 0,-40 31 2 15,6-17-1-15,-8 11 0 0,-3 0-62 0,16-14 0 16,4-5 0-16,-1-1 32 0,6 4 1 0,0-10 1 16,2-4-1-16,4-1-33 0,2 0 0 0,6-8 0 0,-6 3 0 15,0-1-181-15,3-5 0 0,11-5 1 0,5-1 0 16,6-2 51-16,11-37 2 0,3-6-1 16,-14 51-220-16</inkml:trace>
  <inkml:trace contextRef="#ctx0" brushRef="#br0" timeOffset="96201.3">19994 5222 415 0,'0'0'0'0,"0"0"0"0,0 0 0 0,0 0-79 0,0 0 0 0,0 0-1 0,0 0 2 0,0 0 78 15,-33 20 0-15,28-20 0 0,-6 0 0 0,2 0 91 16,-2-6 1-16,3 6-1 0,-6-5 1 0,3 5-92 16,0 0 0-16,3-3 0 0,-3 3 0 0,11 0 90 0,-3 0 0 15,-3 0 0-15,-2 0 1 0,3 0-91 0,-1 0 0 16,6 0 0-16,0 0 0 0,0 0 104 0,-5 0 1 15,5 0-1-15,-6 0 0 0,6 0-104 0,-3 0 0 16,3 0 0-16,-5 0 0 0,5 0 27 0,-9 0 1 16,4 0-1-16,-1 0 0 0,1 0-27 0,-3 0 0 0,2 0 0 15,-5 0 0-15,3-6 54 0,-6 6 0 16,0 0 0-16,-3 0 2 0,1-5-56 0,-1 2 0 0,4 3 0 16,-7 0 0-16,1 0 15 0,0 0 1 0,-15 8 0 15,1-2 0-15,-5 8-16 0,-1-5 0 0,0 5 0 16,1 0 0-16,-7 8 39 0,-43 20 0 15,47-22 0-15,-4 3 1 0,-35 27-40 16,50-27 0-16,-3 5 19 0,-25 42 0 16,33-36 0-16,5 3 0 0,-7 41-19 15,16-41 0-15,5 5-7 0,3 0 0 0,9-11 0 16,2-3 0-16,1-2 7 0,7-9 0 0,4-3 0 0,-4-3 0 16,9-3 3-16,0-8 0 0,5 0 0 0,3 0 1 15,9 0-4-15,-1-8 0 0,-5 2 0 0,-3 1 0 16,3-1-46-16,-8-2 0 0,2-1 0 0,3 1 1 15,-5-6 45-15,33-20 0 0,-34 11 0 0,-2-2-41 16,28-20 0-16,-34 22 0 0,6 1-1 16,22-20 42-16,-22 14 0 0,-3 0-44 15,33-29 1-15,-33 29-1 0,9-3 1 16,13-25 43-16,-28 22 0 0,1 6-29 16,-3-3 0-16,-6 3 1 0,3 8 0 0,-5 6 28 15,-6 0 0-15,2 6 0 0,-2 8 0 0,0 0 52 0,0 0 1 16,0 0-1-16,0 0 0 0,0 0-52 0,6 17 0 15,-1 8 0-15,1 3 59 0,2 51 1 16,-2-34-1-16,-6 11 1 0,8 57-60 16,-2-63 0-16,-1-2-154 0,1 3 2 15,13-26-1-15,14-5 1 0,-33-20-637 0</inkml:trace>
  <inkml:trace contextRef="#ctx0" brushRef="#br0" timeOffset="102819.36">19085 9749 11 0,'0'0'0'0,"0"0"0"0,0 0 0 0,0 0 1 0,0 0-1 0,0 0 1 15,0 0-1-15,0 0 0 0,31-14 0 0,-31 8 1 16,5-8-1-16,-2 0 1 0,8 0-1 0,-5-8 0 16,-1 2 0-16,-5 3 0 0,0 6 0 0,0 2 0 15,-3-5 0-15,1 3 1 0,2 8-1 0,-6-2 0 16,-2 2 0-16,2-3 0 0,1-2 95 0,-1 2 0 0,6 6 1 16,-2 0-1-16,2 0-95 0,-3-8 0 0,3 8 0 15,-3-6 0-15,3 6 56 0,0-6 1 0,0 6 1 16,0 0-1-16,0 0-57 0,0 0 0 0,0 0 0 15,0 0 0-15,0 0 52 0,0 0 0 0,0 0 1 16,0 0 0-16,3-2-53 0,-3 2 0 0,0 0 0 16,0 0 0-16,0 0 57 0,0 2 1 0,-3 4 0 15,-11-6 1-15,3 6-59 0,-3 2 0 0,-5 1 0 16,-6 2 0-16,-8 3 74 0,3 3 0 0,16-6 1 16,0-2 0-16,8-9-75 0,6 0 0 0,0 0 0 15,-2 5 0-15,2-5-5 0,0 0 0 0,2 9 0 0,4-7 1 16,-6 10 4-16,0-4 0 0,6 1 0 15,-4 2 33-15,9 11 1 0,-5-16 0 16,2 2 0-16,11 9-34 0,-13-6 0 0,-3-5 37 16,8 11 2-16,-6-11-2 0,4 2 1 15,7-2-38-15,-8-6 0 0,4 0 25 16,15 0 1-16,-8 0-1 0,9 0 1 16,30-6-26-16,-27-2 0 0,7 2 18 15,40-11 1-15,-45 11-1 0,0-5 2 16,36-3-20-16,-41 11 0 0,-1 3 9 15,28-8 0-15,-35 8 0 0,-1 3 1 16,20 2-10-16,-17-5 0 0,0 3-3 0,25 3 0 16,-28-1 0-16,6-5 1 0,22 6 2 15,-22-6 0-15,-3 0-14 0,28 3 0 16,-31 2 0-16,0-2-1 0,23 3 15 16,-23-6 0-16,1 0 14 0,21-6-1 15,-19 3 0-15,-3 3 0 0,26-8-13 16,-21 5 0-16,1 0 12 0,22-2 1 15,-25 2-1-15,-2 3 1 0,18-3-13 16,-21 0 0-16,-9 3-5 0,17 0 0 16,-17 0 0-16,3 0 1 0,9 3 4 15,-12-3 0-15,3 3 9 0,3 5 1 16,-3-2-1-16,-6 5 1 0,9 15-10 16,-11-9 0-16,-3 5-49 0,-3 26 0 15,-2-20-1-15,-6-8 1 0,-6 25 49 0,12-26 0 16,-6-10 12-16,-3 13 0 0,8-10 0 15,1-4 1-15,-4 0-13 0,4 4 0 0,-3-1 0 16,2 0-13-16,-2-5 0 0,2 2 0 0,6-2 0 0,0-6 13 16,-5 8 0-16,5-8 0 0,-6 0 0 0,6 0-3 15,-3-11 0-15,3 3 0 0,3-1 1 16,8-33 2-16,3 8 0 0,5-2 0 16,12-35 0-16,-17 49 0 0,5 2 0 15,3-8 0-15,-11 17 0 0,-11 5-1 16,8 6 0-16,3-8 0 0,-2 2 1 15,16 0 0-15,-6 4 0 0,6-4-9 0,33-8 1 16,-25 8-1-16,6 6 1 0,27 0 8 16,-36 3 0-16,-2 6 15 0,30-1 0 15,-28-2 0-15,-2 2 0 0,35 1-15 16,-35-1 0-16,5 3 13 0,36 9 1 16,-30-12-1-16,0-2 1 0,44 2-14 15,-42-13 0-15,3-1-21 0,39-11 0 16,-39 3 0-16,3 0 0 0,36-20 21 15,-50 17 0-15,0-5 25 0,-2 2 1 0,-4-2-1 16,-7 2 1-16,-1 0-26 0,-5 4 0 0,-3-7 0 16,-6 3 0-16,-5 6-112 0,-2 0 1 0,-1-14-2 15,0 0 2-15,0-6 111 0,-5-47 0 16,8 30 0-16,0 51-1003 0</inkml:trace>
  <inkml:trace contextRef="#ctx0" brushRef="#br0" timeOffset="112784.14">23378 13798 11 0,'0'0'0'0,"0"0"0"0,0 0 0 0,0 0 0 0,0 0 1 0,0 0-1 0,0 0 1 0,0 0-1 0,28-14 0 16,-25 5 0-16,-1 1 0 0,4-1 22 0,-6-2 1 15,5-3 0-15,-2 0 0 0,8 0-23 0,0-9 0 16,-2 9 0-16,-4-3 105 0,17-8 2 16,-11 17-1-16,-3-7 1 0,23-13-107 15,-26 14 0-15,4 6 81 0,-4-3 0 16,-2 5 1-16,0 0-1 0,-3 6-81 15,-6-2 0-15,6 2 44 0,-14-3 1 16,3 3 0-16,-2 0 1 0,-18 0-46 16,15 5 0-16,-4 4 88 0,-10 2 1 15,16-5 1-15,8 2-1 0,-5 9-89 16,9-9 0-16,2 1 46 0,0 2 1 0,-6 12-1 16,-2-4 2-16,2 12-48 0,1-8 0 0,-1 5 0 0,1 0 0 15,2 0 28-15,3 0 0 0,0 0 0 0,0-8 0 16,0 0-28-16,6 22 0 0,-4-17 0 15,4-5 19-15,13 31 0 0,-11-20 0 16,3 2 1-16,14 32-20 0,-16-37 0 16,2 0-34-16,5 23 0 0,-13-23 0 0,0 3 0 15,-3 3 34-15,-3 0 0 0,0-3 0 0,-5 2 21 16,0 4 1-16,-3-9 0 0,-3-5 0 0,0 2-22 16,-5-3 0-16,-6 6 0 0,-3 1 0 0,-2 2-16 15,-36 19 0-15,32-36 0 0,-4-2 0 16,-31 4 16-16,41-16 0 0,3-5 20 0,0-4 0 15,6 1 0-15,5-6 1 0,6-11-21 16,2-1 0-16,6-8 0 0,0-2 0 0,9-9 18 0,15-56 0 16,-10 53 0-16,6 0 2 0,27-53-20 15,-25 53 0-15,5 3 19 0,26-40 0 16,-26 46 0-16,4 8 0 0,-1-3-19 16,3 3 0-16,0-8 0 0,6 5 9 0,0 0 1 0,-9 1-1 15,1 5 1-15,-1-1-10 0,-2 4 0 0,-4 5 0 16,1 6 0-16,-5 3-157 0,10-11 1 15,-16 10-1-15,0 7-151 0,5-32 157 16,-13 6 0-16,-6 31-482 0</inkml:trace>
  <inkml:trace contextRef="#ctx0" brushRef="#br0" timeOffset="113966.68">24917 13696 662 0,'0'0'0'0,"0"0"0"0,0 0 0 0,0 0 41 0,0 0 0 0,0 0 1 16,0 0-1-16,0 0-41 0,0 0 0 0,0 0 0 16,0 0 0-16,0 0 103 0,0 0 1 15,0 0-1-15,0 0 1 0,0 0-104 16,8-28 0-16,-8 17 41 0,0-9 0 16,-3 6-1-16,3-3 1 0,-2-22-41 15,-1 22 0-15,-8 3 36 0,-11-11 1 16,5 11-1-16,-2-6 2 0,-25-11-38 15,21 25 0-15,-1 1 6 0,-23-1 1 0,22 3-1 16,-3 6 1-16,-24 14-7 0,32-9 0 16,9-5 14-16,-16 17 0 0,16-15 0 0,2 1 0 15,-2 17-14-15,3-15 0 0,2 3 28 16,-5 20 0-16,6-3 0 0,2 1 1 16,3-1-29-16,0 0 0 0,3 3 0 0,2 5 26 15,1 1 1-15,2-6-1 0,3-6 1 0,0 0-27 16,3-8 0-16,3-3 0 0,2-2 0 0,0-10 14 15,1-2 0-15,2-2 0 0,5-1 1 0,1 0-15 16,2-8 0-16,-5 0 0 0,0-4 0 0,-3-10 5 16,3 3 1-16,-6-1 0 0,1-2 0 0,-1 0-6 0,20-23 0 15,-31 28 0-15,3 0-21 0,-3-5 1 16,-2 17 0-16,-6-1 0 0,0 9 20 16,-6-6 0-16,6 6 9 0,0 0 1 15,0 0 0-15,-5 0 0 0,-3 3-10 16,-1 9 0-16,4 2 13 0,-9 0 1 15,-3 17 0-15,-5 8 0 0,0 14-14 0,-14 60 0 16,31-62 0-16,-1 2 34 0,-5 62 0 16,3-55 1-16,2-4 0 0,-2 6-35 0,0 14 0 15,2 0 0-15,-5 8-81 0,6 71 1 16,16-88 0-16,8 1-1 0,39 39 81 16,-16-76 0-16,-42-31-1322 0</inkml:trace>
  <inkml:trace contextRef="#ctx0" brushRef="#br0" timeOffset="130116.86">13315 12723 1247 0,'0'0'0'0,"0"0"0"0,0 0 45 0,25 34-1 0,-25-32 0 0,0-2 0 16,5 12-44-16,-5-12 0 0,0 0 133 0,0 0-1 16,0 0 1-16,0 0-1 0,-5 0-132 15,-1 0 0-15,-2 0 89 0,-11 5 1 16,2-2-1-16,-2 3 2 0,-23-3-91 16,17-3 0-16,-5 0 53 0,-25 2 0 15,24 7 0-15,4-1 1 0,-42 18-54 16,35-10 0-16,-4 7 41 0,5-1-1 0,-12 9 0 15,-7 6 0-15,0 5-40 0,-4 3 0 0,-10-3 0 16,-11-5 0-16,-1 0-13 0,-96 39 0 16,94-40 0-16,6-2 0 0,-78 31 13 15,83-37 0-15,-3-9 13 0,-53 29 1 16,67-22 0-16,0-4 0 0,-44 26-14 16,55-20 0-16,9 0 14 0,2 0 1 0,-3 6 0 15,3 5 0-15,-3 1-15 0,-30 55 0 16,31-44 0-16,-1 5 11 0,-33 60 1 0,39-57-1 15,0 0 1-15,-3 0-12 0,8 6 0 0,3 5 0 16,6 3 7-16,-8 71 1 0,15-77 0 16,12-2 0-16,12 73-8 0,1-68 0 15,12-2 22-15,36 69 1 0,-17-75-1 0,9-3 1 16,74 71-23-16,-61-63 0 0,11 1 16 16,92 61 1-16,-81-67-1 0,12-11 1 15,-4 2-17-15,12-5 0 0,3-3 0 0,-1-5-12 16,6-4 1-16,8-2-1 0,1-3 1 0,10 0 11 15,144 22 0-15,-138-27 0 0,0-1-15 16,149 25 1-16,-141-27-1 0,-5 0 1 16,151 19 14-16,-143-20 0 0,3-8-25 0,160 17 1 15,-152-17-1-15,5 0 1 0,180 9 24 16,-176-9 0-16,7 3-8 0,4-3 1 16,-4 3-1-16,1 0 1 0,-12 2 7 0,6 7 0 15,-5-1 0-15,-6-3 0 0,-3 4 2 0,-3-4 0 16,4 4 0-16,-7-4 0 0,4-2-2 0,-4 0 0 0,9-4 0 15,3-2 0-15,8 1 5 0,-3-4 0 0,9 0 0 16,-12-3 1-16,12 1-6 0,-3-1 0 0,-3-2 0 16,0 0 0-16,0-6-1 0,0 2 0 0,-6-2 0 15,1-2 1-15,-1-4 0 0,-5 0 0 0,-2 1 0 16,-7-1 0-16,-10 0 6 0,2-2 0 0,-2-3 0 16,5-3 1-16,-5 0-7 0,2-3 0 0,-2-9 0 15,-9 1 0-15,1-3 4 0,-1-6 0 0,-2 3 0 16,-1-2 1-16,-2-4-5 0,116-36 0 15,-122 39 0-15,3-8-17 0,122-37 1 16,-128 43 0-16,4 5 1 0,-4-3 15 0,-10 0 0 0,-1 0 0 16,-2 3 0-16,-9 3 0 0,9-8 0 0,3 2 0 15,-1 0 0-15,6 3 0 0,-5-5 0 0,-4 2 0 0,4 0 12 16,90-31 1-16,-101 34-1 0,-6 6 1 16,99-31-13-16,-96 25 0 0,0 3 14 15,93-31-1-15,-99 25 0 0,0-3 1 16,-2-2-14-16,2 0 0 0,0-4 0 0,0 1 18 15,1 0 1-15,-18 3 0 0,-10 5 0 0,-9-8-19 16,33-37 0-16,-63 39 0 0,-8-2 25 16,-1-51 0-16,-16 40 0 0,-11-3 1 15,-3-3-26-15,1 2 0 0,-4-5 0 0,-5-2 7 0,-31-74 0 16,23 65 0-16,-3-3 0 0,0-3-7 16,-3 3 0-16,-6-3 0 0,-5 0-5 0,-46-81 0 15,40 79 0-15,1 2 1 0,-70-84 4 16,59 87 0-16,2 5-15 0,-8 4 1 15,-9-12 0-15,-2 3 0 0,-14-6 14 0,-85-72 0 16,93 81 0-16,6 5-21 0,-6-2 0 0,3 5 0 16,-2-3 0-16,2 4 21 0,-91-63 0 15,88 60 0-15,3 2-68 0,-99-59-1 16,85 62 1-16,-5 9 1 0,-3-1 67 0,3 4 0 16,-3-1 0-16,6 3-20 0,-1 3 1 0,-16 9-1 15,6-7 0-15,-15 4 20 0,-120-26 0 16,123 29 0-16,0 5-25 0,-118-25 1 15,119 27-1-15,2 4 1 0,-133-14 24 16,125 16 0-16,0 6-28 0,-138-14 1 0,130 17-1 16,-1 6 1-16,-148-12 27 0,149 17 0 15,-9 3 30-15,-146 3 0 0,135 3 0 16,-5 2 0-16,-166 20-30 0,160-14 0 0,-2 0 34 16,-156 15 1-16,167-12 1 0,2 2-1 15,-149 18-35-15,158-23 0 0,2 6 30 16,-148 8 0-16,142-20 0 0,4 3 0 15,-9 1-30-15,12-1 0 0,-1-3 0 0,3 6 25 16,6-5 0-16,5-1 0 0,-5-2 2 0,5 0-27 16,3-4 0-16,8 4 0 0,8 0 0 0,-2-1 13 15,8-2 1-15,0 3-1 0,-8-4 1 0,3 4-14 0,5 0 0 16,2 2 0-16,4-8 0 0,2 6 7 0,6-3 1 16,-6 5-1-16,-5 3 1 0,0 3-8 0,3 0 0 15,-4 0 0-15,7 1 0 0,4 1 5 0,-4 4 0 16,5-3 0-16,-1 8 1 0,1 3-6 0,-88 23 0 15,88-23 0-15,2 6-5 0,-93 31 1 16,96-29 0-16,-8 6 0 0,-82 32 4 16,87-41 0-16,9 4-65 0,-6 0-1 0,-2 5 1 15,-3 0 0-15,0 0 65 0,-6 0 0 0,0-2 0 16,1-7 0-16,-7 1-170 0,4-8 2 0,8-7-2 16,8-5 1-16,6-5 169 0,5-4 0 0,0-13 0 15,3-3 0-15,11-12-110 0,-3-2-1 0,22-20 1 16,9-11 0-16,30 56-1041 0</inkml:trace>
</inkml:ink>
</file>

<file path=ppt/ink/ink14.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12-02T22:44:32.616"/>
    </inkml:context>
    <inkml:brush xml:id="br0">
      <inkml:brushProperty name="width" value="0.05292" units="cm"/>
      <inkml:brushProperty name="height" value="0.05292" units="cm"/>
      <inkml:brushProperty name="color" value="#FF0000"/>
    </inkml:brush>
  </inkml:definitions>
  <inkml:trace contextRef="#ctx0" brushRef="#br0">25519 5557 11 0,'0'0'0'0,"0"0"0"0,0 0 0 0,0 0 1 15,0 0-1-15,0 0 1 0,0 0-1 16,0 0 0-16,0 0 11 0,0 0 1 16,0 0-1-16,0 0 1 0,0 0-12 15,0 28 0-15,0-28 72 0,0 6 1 16,0-6 1-16,-6 8-1 0,4 6-73 16,-1-8 0-16,3 3 39 0,0 5 0 15,0-6 0-15,0 6 0 0,0 23-39 0,3-15 0 16,5 3 44-16,0 6 0 0,3 3-1 0,-5-11 1 15,-1 2-44-15,9 6 0 0,-11-3 0 0,2-8 0 16,1 5 17-16,0 29 0 0,-1-26 0 16,3 0 0-16,-2 31-17 0,-6-25 0 0,0-3 32 15,3 33 0-15,-1-27-1 0,-2 2 1 16,9 43-32-16,-9-43 0 0,-6 6 63 16,3 3 1-16,1 3 1 0,-4-9-1 0,3 9-64 15,-13 47 0-15,13-47 0 0,3-6 7 16,-8 53 1-16,5-50-1 0,3 3 1 15,0-9-8-15,0 3 0 0,0 3 0 0,3-6 66 0,-1 3 2 16,4-6-1-16,-3-2 0 0,2-1-67 0,6 24 0 16,-5-27 0-16,-1 4 46 0,9 33 0 15,0-39 1-15,-6 9 0 0,9 27-47 16,-9-36 0-16,0 6 0 0,4 27 0 16,-7-33 0-16,-5 3 1 0,0-6-1 15,3 0 0-15,0-5 0 0,-3-1-9 0,-3 4 1 16,0-4 0-16,3 6 0 0,-8-8 8 0,-3 39 0 15,5-31 0-15,3 3 25 0,-8 37 0 16,6-37 0-16,2 2 1 0,-2 32-26 16,2-28 0-16,0-4 5 0,3 4 1 0,0-3 0 15,0 2 0-15,-6 1-6 0,4-3 0 0,-1-3 0 16,0-3 0-16,0 0 6 0,1 0 0 0,-4 0 0 16,1-3 1-16,-1 4-7 0,-10 32 0 15,2-30 0-15,3 0 14 0,-17 34 0 16,17-40 0-16,3 4 2 0,-3 18-16 0,0-24 0 15,8-3 5-15,-11 27 1 0,9-16 0 16,-1 3 0-16,-2 3-6 0,2-9 0 0,1 3 0 16,-4 2-41-16,4-4 2 0,-9 2-1 0,9-3 1 15,-9 5 39-15,-11 32 0 0,14-34 0 0,-3 0-14 16,-14 28 1-16,17-31-1 0,3 0 1 16,-11 31 13-16,8-25 0 0,2-3 24 15,-4 3 0-15,7 3 0 0,-5-4 0 0,5 4-24 16,-2-6 0-16,-3 8 0 0,-3 3 0 0,0 3 2 15,-10 43 1-15,15-46 0 0,-7 0 0 16,-6 34-3-16,8-39 0 0,3-4 9 0,-9 38 1 16,12-35-1-16,-3 1 1 0,3-3-10 15,-3 5 0-15,2-2 0 0,4 2 6 0,-3 0 0 16,2 1 0-16,-5-7 1 0,3 4-7 0,-12 28 0 16,15-34 0-16,-3 2-58 0,-3 29 1 15,2-31-1-15,4-8 1 0,5 30 57 16,0-25 0-16,0-2-52 0,3 24 1 15,-3-24 0-15,0 2 0 0,-3-3 51 0,3 0 0 16,0 4 0-16,0-7-25 0,-6 6 0 0,6-8-1 16,-5 5 1-16,2 1 25 0,0 2 0 0,0-6 0 15,3 6 0-15,-5-5-9 0,-9 22 0 16,9-25 0-16,2-1 1 0,3 18 8 16,-3-23 0-16,6-3-26 0,0 6 0 15,2-9 0-15,-5-2 1 0,8 8 25 16,-2-11 0-16,-1 3 0 0,4-1 1 15,2-2-1-15,-3 0 1 0,17 5-1 0,-17-5 0 16,9 3-5-16,24-1 1 0,-21-2-1 16,2 0 1-16,33-3 4 0,-25 0 0 15,-5 0 9-15,33-6 1 0,-22 6 0 0,0-5 0 16,36-1-10-16,-33-2 0 0,-1-1 8 16,42-5 0-16,-41 9 0 0,0 5 0 15,30-6-8-15,-36 3 0 0,6 3 61 16,46-6 1-16,-35 6 0 0,-3 6 0 15,61-3-62-15,-56 3 0 0,-2-1 42 16,55 9 0-16,-53-11 0 0,-2 8 1 16,63 6-43-16,-55-6 0 0,0-5 34 0,64 11 1 15,-61-11-1-15,-1 2 1 0,59 0-35 16,-55-2 0-16,2-6 26 0,64-6 1 16,-61 4-1-16,-6-1 2 0,70-6-28 15,-64 4 0-15,-5 2 21 0,60-6 1 16,-63 9 0-16,-1 0 0 0,56-5-22 15,-58 5 0-15,0 5 20 0,61-2 0 16,-66 3 0-16,-1-6 1 0,56 6-21 16,-56-6 0-16,6 0 14 0,47 0 1 15,-52-3-1-15,-3 0 1 0,46-3-15 16,-46 3 0-16,0-2 61 0,46-4 0 16,-51 1 0-16,-1 2 0 0,36-5-61 15,-39 8 0-15,1-5 29 0,35-3-1 16,-41 5 0-16,-3 3 1 0,31 3-29 15,-34-5 0-15,0 2-36 0,17-3 0 16,-22 6-1-16,0-6 1 0,8 1 36 0,-16 5 0 16,-1 0 26-16,15 5 2 0,-20-5-1 15,0 0 0-15,6 6-27 0,-9-6 0 16,3 3-3-16,3 3 1 0,-6-1 0 0,3-2 0 16,-3 8 2-16,-2-5 0 0,2 2-36 15,14-2-1-15,-14-3 1 0,1 2 1 16,2 1 35-16,-3-3 0 0,3 2-20 15,9 4 0-15,-12-4 0 0,0-5 0 16,3 9 20-16,-11-9 0 0,6 0-14 16,-1 0 0-16,-5 0 0 0,0 0 0 15,6 3 14-15,-6-3 0 0,5 0-12 0,4-3 1 16,-1-3-2-16,3 3 2 0,8-19 11 16,-11 5 0-16,4 0-17 0,-7-5 0 15,3 2 0-15,-2-8 0 0,-1 5 17 0,-5-5 0 16,0 0 0-16,-5-8 0 0,5-1-2 0,0 3 1 15,0-8-1-15,-6 0 1 0,6 0 1 0,-2-51 0 16,-1 42 0-16,3 0 1 0,0 1 0 0,0-6 0 16,0 5 0-16,3-5-1 0,-1-1 0 0,4-5 0 15,-6 3 0-15,5-11 11 0,9-68 0 16,-11 68 0-16,2 0 1 0,7-1-12 0,-4 4 0 16,3-4 0-16,0-5 39 0,17-76 2 15,-17 68-2-15,0 0 1 0,0-1-40 0,0 1 0 16,3 2 0-16,-3 3 60 0,16-84 0 15,-18 79 1-15,2 0-1 0,-6-4-60 0,3 4 0 16,1 0 0-16,2 2 11 0,14-160 0 0,-20 127 0 16,-5 44 0-16,0-83-11 0,3 75 0 15,2-6-34-15,-2 1 1 0,0 2 0 0,0-2 0 16,-1 5 33-16,-2-78 0 0,-2 86 0 0,-1 1 30 16,0 0 0-16,0 11 0 0,3-6 1 0,-8 9-31 15,3 5 0-15,-1-5 0 0,-5-9 0 0,8 9-38 16,-13-62 0-16,13 64 0 0,-5-2-1 15,-1-45 39-15,1 53 0 0,-3 6-20 16,0-6 0-16,3 3 0 0,-1-6 0 0,4 9 20 16,-9-51 0-16,9 42 0 0,-1 9-4 0,3-51 1 15,3 43 0-15,9 2 0 0,-4-3 3 16,1 1 0-16,-1 2 0 0,3-3-5 0,9-39 1 16,-17 51 0-16,0-4 0 0,-3-35 4 15,0 35 0-15,1 7-1 0,-12-34 1 16,6 33-1-16,2 3 1 0,-8-30 0 15,9 27 0-15,-1 3 45 0,1 0 0 0,2 3 0 16,-5-5 1-16,5 8-46 0,0-6 0 0,0 6 0 16,1 0 0-16,-7 5 6 0,4 4 1 0,2 2 0 15,3-6 0-15,0 9-7 0,-3-20 0 16,-2 12 0-16,2 2 5 0,0-16 1 16,3 16 0-16,-3 3 0 0,-2-11-6 15,5 14 0-15,-8 0-26 0,-3-9 1 16,2 9 0-16,1 9-1 0,-14-18 26 15,3 12 0-15,-1 2-23 0,-24-5 0 16,16 11 0-16,-2 6 0 0,-28 3 23 16,30 0 0-16,1 2-19 0,-23 9 0 0,20-6 0 15,-1-2 1-15,-38 5 18 0,30-9 0 16,1-2 40-16,-48 11 1 0,42-3 0 16,-3-2 0-16,-47 5-41 0,47-6 0 15,-5-2 16-15,-48 2 0 0,50-8 0 0,1 6 0 16,-59-3-16-16,50-3 0 0,-3 5 30 15,-58-5 0-15,61 0 0 0,-2 6 1 16,-56-6-31-16,58 0 0 0,2-6 6 16,-51 1 1-16,54 2 0 0,1-3 0 15,-59-8-7-15,56 0 0 0,8 6-56 0,-58-20 0 16,55 19 0-16,3 4 0 0,-49-18 56 16,38 17 0-16,0-2-28 0,-64-6 0 15,64 14 0-15,-3 0 0 0,-52 3 28 16,72-6 0-16,-6 3-57 0,-42-6 0 15,40 6-1-15,7-2 1 0,-52-1 57 16,47 3 0-16,0 3-25 0,-47 5 0 16,47-5 0-16,3 2 1 0,-47 9 24 15,44-8 0-15,3 8 1 0,-45 9 1 16,43-15 0-16,-1 3 0 0,-50 20-2 16,42-17 0-16,5 6-19 0,-52 11 0 15,58-11-1-15,-3-3 2 0,2 2 18 0,9-5 0 16,3 0 0-16,11 0-107 0,-3-5 1 0,6 5-1 15,0 0 1-15,-1-3 106 0,1-2 0 0,0 8 0 16,-9-3 0-16,3 5-120 0,-2 1 1 0,2-6-1 16,0-3 1-16,25-11-532 0</inkml:trace>
  <inkml:trace contextRef="#ctx0" brushRef="#br0" timeOffset="1215.9">26326 5678 11 0,'0'0'0'0,"0"0"0"0,0 0 0 0,0 0 1 0,0 0-1 0,0 0 1 15,-39 0-1-15,33 0 0 0,-5 0 0 16,-2 0 1-16,7 0-1 0,-2 0 1 0,-3 0-1 16,5-8 0-16,3 2 81 0,-10-8 0 15,7 8 1-15,6-2 0 0,-11-6-82 16,5 11 0-16,4 6 53 0,-18 3 1 15,9 2 0-15,-5 12 1 0,-23 22-55 16,20-6 0-16,-3 7 53 0,0-1 0 16,2 0 0-16,1-3 1 0,2 1-54 0,-19 41 0 15,23-44 0-15,2 2 66 0,-25 40 0 16,19-37 0-16,0 9 1 0,-5 42-67 16,9-45 0-16,2 2 28 0,-3 1 1 0,8 0 0 15,6-1 0-15,0 1-29 0,0 44 0 16,-5-44 0-16,2-6 78 0,-3 48 2 15,1-56-1-15,-3 2 0 0,-3 34-79 16,-1-31 0-16,4 1 53 0,0-1 1 0,2-6-1 16,6-2 0-16,0 3-53 0,3-6 0 0,-3 2 0 0,-3-2 0 15,3 0 20-15,-5 28 1 0,10-36-1 16,1-4 1-16,10 24-21 0,1-26 0 16,2 5 15-16,20 17 2 0,-20-22-1 15,1 3 0-15,24 3-16 0,-25-15 0 0,1-2 1 16,27-1 0-16,-14-5 0 0,0-5 1 15,39-4-2-15,-39 1 0 0,3-4 11 16,27-10 1-16,-30 14-1 0,-5-7 1 16,36-13-12-16,-31 14 0 0,5-5 2 15,45-12 1-15,-44 17-1 0,0-1 1 16,5 4-3-16,3-6 0 0,-3 3 0 0,3-8-30 16,3 8 1-16,-3-9-1 0,-6 4 0 0,3-4 30 0,-2-2 0 15,-1 8 0-15,-2-9 0 0,-1 10 2 0,1-4 1 16,-6 3 0-16,3-8 0 0,-3 2-3 0,39-25 0 15,-39 23 0-15,6-3 15 0,22-34-1 16,-34 25 0-16,1 1 0 0,13-40-14 16,-24 39 0-16,-3 4-3 0,-6-4 0 0,-5 6 0 15,-3-6 0-15,-11 4 3 0,-3 5 0 0,0-9 0 16,-5-2 0-16,-6-1 10 0,-30-44 0 16,24 42 0-16,1-3 1 0,-34-40-11 15,37 43 0-15,-1 5 7 0,-27-27 1 16,25 24 0-16,2 4 0 0,0 2-8 0,-2 3 0 15,2-3 0-15,3 3 4 0,-35-25 1 16,29 20 0-16,1-7 0 0,-36-35-5 16,27 35 0-16,0 7-46 0,-46-35 1 15,40 43-2-15,-2 6 2 0,-49-12 45 16,43 26 0-16,-2 8-49 0,-50 14 1 0,53 3-1 16,7 11 1-16,-62 42 48 0,49-33 0 15,0 10-134-15,-3 4 0 0,11-6 1 0,6-6 0 16,8 4-30-16,0-4-1 0,17-14 1 0,5-16-1 0,14-9-98 15</inkml:trace>
  <inkml:trace contextRef="#ctx0" brushRef="#br0" timeOffset="2249.88">28494 5563 11 0,'0'0'0'0,"-11"28"0"0,-3 9 6 0,-19 50 0 0,19-45 0 0,-5-8 0 0,2 2-6 16,4 1 0-16,4-1 0 0,-2-2 211 0,3 45 2 15,0-37 0-15,5 3 0 0,8 51-213 16,-5-46 0-16,0 1 99 0,-2 0 1 0,-1 5-1 16,0-5 2-16,-2 5-101 0,-1 0 0 0,-2 0 0 15,2-2 0-15,-5 2 81 0,-11 51 0 16,11-59 0-16,0-6 1 0,0 31-82 15,8-31 0-15,3-5 61 0,0 2 1 0,6-2 1 16,2-6-1-16,3-3-62 0,0 0 0 0,3-5 0 16,0 2 0-16,11 0 18 0,-6 1 1 0,3-9 0 15,0 2 0-15,6-5-19 0,-3 0 0 0,-1-5 0 16,4 2 0-16,2-2 7 0,6-1 1 0,3-2 0 16,0-4 0-16,-1-2-8 0,7 0 0 0,-1-2 0 0,3 2 0 15,2-12 11-15,4 1 0 0,-1 0 0 0,-7 2 0 16,-7-5-11-16,4 0 0 0,-1-8 0 0,1 2 0 15,2-2 32-15,36-29 2 0,-41 23-1 16,-1 0 0-16,37-43-33 0,-39 35 0 0,0-1-15 16,24-42 1-16,-29 46-1 0,-1-4 1 15,-2-2 14-15,-6-1 0 0,-5 7 0 0,-6-4-6 16,0-2 1-16,-3 8 0 0,0-6 0 0,-2 0 5 16,-4-24 0-16,-2 24 0 0,-2 0 62 15,-4-30 0-15,6 36 0 0,-5 8 1 16,-1-33-63-16,3 28 0 0,1 6 3 0,-1-32 0 15,-5 23 0-15,2-5 0 0,1 2-3 16,-7 0 0-16,-1 3 0 0,-1 3 35 0,-5-6 0 16,-12 3 0-16,3 3 0 0,-10 0-35 0,-45-42 0 15,36 39 0-15,-3 3 12 0,-49-29 0 16,49 24 0-16,3 4 1 0,-50-24-13 16,50 25 0-16,6 0-50 0,-47-29 1 15,41 29 0-15,5 0 0 0,-54-14 49 16,46 36 0-16,-3 9-215 0,-46 14 1 15,55-3 0-15,-3 6-141 0,-50 39 213 16,34-25 1-16,63-34-633 0</inkml:trace>
  <inkml:trace contextRef="#ctx0" brushRef="#br0" timeOffset="2949.66">26489 5431 752 0,'0'0'0'0,"0"0"0"0,0 0 38 0,0 0-1 0,0 0 0 16,0 0 1-16,0 0-38 0,0 0 0 15,0 0 29-15,0 0 0 0,27 14 0 16,-16-9 0-16,9 1-29 0,-12-6 0 16,3 3 23-16,30 2-1 0,-7 1 0 0,4-3 0 15,51 5-22-15,-45-8 0 0,-3 3 16 16,48 5 0-16,-45-5 0 0,8 9 0 16,48 4-16-16,-51-4 0 0,-4 5 46 15,51 22 1-15,-43-22 0 0,-1 3 0 16,53 16-47-16,-47-27 0 0,6-4 42 15,71-5 1-15,-63-8-1 0,-3-6 1 16,83-23-43-16,-75 17 0 0,1-8-15 0,71-14 1 16,-80 28-1-16,-3 6 1 0,56-7 14 15,-70 15 0-15,-8 9-66 0,31 19 0 16,-39-8-1-16,-14 2 2 0,19 26 65 16,-21-25 0-16,-4-7-120 0,4 24-1 15,-18-37 1-15,-2-3-515 0</inkml:trace>
  <inkml:trace contextRef="#ctx0" brushRef="#br0" timeOffset="4399.27">26058 6874 11 0,'0'0'0'0,"0"0"0"0,0 0 23 0,0 0 0 0,0 0 0 0,0 0 0 0,0 0-23 16,0 0 0-16,0 0 61 0,0 0 0 16,0 0 1-16,0 0-1 0,0 0-61 15,0 0 0-15,0 0 52 0,30 28 0 16,-30-28 0-16,6-6 1 0,-1 4-53 15,-5 2 0-15,0-6 56 0,0 0 1 16,0 1-1-16,0 2 2 0,0-8-58 16,0 11 0-16,0-3 23 0,0-11 0 15,0 14 0-15,-5 0 1 0,-1-9-24 16,6 9 0-16,-5 0 31 0,-1 0 1 16,3 0 0-16,-2 0 0 0,-9 0-32 15,8 0 0-15,6 0 14 0,-5 0 1 16,-1 0-1-16,4-5 0 0,-12-4-14 0,8 4 0 15,-5-9 18-15,3 5 1 0,2-11 0 0,6 1 0 16,0 2-19-16,-5-6 0 0,10-5 0 0,1 8 0 16,-1-2-1-16,9-6 1 0,-5 8 0 0,2 3 0 15,-6 3 0-15,17-20 0 0,-11 20 0 16,-5-3 51-16,10-11 1 0,-5 14 1 0,-5 9-1 16,8-18-52-16,-3 12 0 0,0 0 8 15,11-17 0-15,0 8 0 0,3-3 1 16,22-19-9-16,-28 28 0 0,1 0-25 15,10-9 0-15,-22 9 0 0,3 9 0 16,-5-1 25-16,2 3 0 0,0-2-9 16,9-1 0-16,-6 3 0 0,3 3 0 0,22-8 9 15,-20 5 0-15,4 0-9 0,18 3 1 16,-24 0-1-16,5-5 1 0,12 5 8 16,-17-3 0-16,-1-3 4 0,12-5 1 15,-5 8 0-15,2-5 0 0,19 2-5 16,-24 6 0-16,2 0 15 0,14-8 0 15,-22 8 0-15,0-6 1 0,9 6-16 16,-7 0 0-16,-7 0 54 0,13 6 1 16,-5-4-1-16,-8 4 1 0,13 8-55 15,-8-8 0-15,0 5-23 0,8 9 0 16,-10-12 0-16,-1 3 0 0,11 3 23 16,-8-5 0-16,-2-4 36 0,10 4 1 15,-8-3 0-15,0 2 1 0,14-5-38 16,-17 0 0-16,3-1-3 0,-2 4 1 15,-4-3 0-15,1 0 0 0,2 5 2 16,-8-8 0-16,5 9 17 0,1 10 1 16,-6-5-1-16,3 9 1 0,-3 25-18 0,-3-12 0 15,3 1-32-15,-6 5 1 0,-2-11-1 0,3 3 1 16,-6-12 31-16,2 4 0 0,4-4 0 0,-6-5 0 0,2 3-32 16,-4 8 1-16,7-20 0 0,6 1 0 15,-14 2 31-15,9-6 0 0,-1 4-10 16,-10-1 1-16,5-2 0 0,0 2 0 15,-14 1 9-15,14-3 0 0,0 2-122 16,-20 6 1-16,17-8-1 0,6-1 1 16,-11 4 121-16,8-6 0 0,2-1-137 0,-10 1 1 15,5-6-1-15,14 3-191 0</inkml:trace>
  <inkml:trace contextRef="#ctx0" brushRef="#br0" timeOffset="4782.89">26687 6511 11 0,'0'0'0'0,"0"0"0"0,0 0 0 0,0 0 0 0,0 0 1 0,0 0-1 16,0 0 1-16,14 28-1 0,-14-25 0 0,0 2 0 0,0-5 0 16,0 6 0-16,0-6 1 0,0 9-1 0,0-1 1 15,0 3-1-15,-2 3 0 0,-1-5 0 0,3 5 0 16,-9 8 123-16,-7 40 1 0,8-25-1 16,2 5 1-16,-2 31-124 0,8-45 0 0,3 0 119 15,8 17 0-15,-6-30 1 0,6-4-1 16,25 3-119-16,-14-11 0 0,0-1 44 15,25-4-1-15,-22-1 0 0,3-3 0 16,21-2-43-16,-21 8 0 0,0 3-36 16,30-1 1-16,-22-2-1 0,-9 3 0 15,51-3 36-15,-31-5 0 0,8 2-92 0,41-25 0 16,-54-1-1-16,-42 29-462 0</inkml:trace>
  <inkml:trace contextRef="#ctx0" brushRef="#br0" timeOffset="6149.21">28489 6441 11 0,'0'0'0'0,"0"0"0"0,0 0 0 0,0 0 1 16,0 0-1-16,-28 5 1 0,17 4-1 15,11-9 0-15,0 0 95 0,-6 0 1 16,6 0 0-16,-2 0 0 0,2 0-96 15,0 0 0-15,0 0 71 0,0 0 1 16,-6-9-1-16,6 9 0 0,6-14-71 16,7 0 0-16,-2-8 44 0,20-32 1 15,-20 26-1-15,0 0 0 0,17-26-44 16,-17 29 0-16,2 8 66 0,7-19 0 0,-12 16 1 16,3 6-1-16,-5 0-66 0,7-9 0 0,7-2 0 15,2 0 30-15,0-1 1 0,-3 9-1 0,1-5 1 0,7 5-31 16,-5 0 0-16,-2 9 0 0,-1-6 0 0,0 8 5 15,-2-2 1-15,2-4-1 0,1 4 1 0,-1 2-6 16,-8 3 0-16,3 3 0 0,0-5 0 0,-9 2 27 16,3 0 0-16,1 3 0 0,2 0 0 0,0 0-27 15,3 0 0-15,-1 0 0 0,7 0 0 0,-1 0 21 16,3-3 1-16,0 3 0 0,-5 0 0 0,2 3-22 16,1 0 0-16,-4-3 0 0,-2 3 0 0,-3 2 20 0,3-5 1 15,-6 9-1-15,6-3 2 0,2 8-22 0,-2-6 0 16,6 6 0-16,-9 0 0 0,5 6 18 0,4 2 0 15,-7 1 0-15,-2-9 0 0,-2 0-18 0,-1 17 0 16,-5-20 0-16,-3-5-17 0,0 8 0 16,0 3 0-16,0-3 1 0,-3 20 16 15,0-12 0-15,1 6 23 0,-12 29 0 16,5-32 0-16,1 3 0 0,-11 34-23 16,13-42 0-16,1 2 17 0,-6 15 0 15,2-18 0-15,7-5 0 0,-9 3-17 0,2 3 0 16,-5-6 0-16,3 0-26 0,-2 0 0 0,4 0 0 15,4-5 1-15,-9-4 25 0,3 4 0 0,3-4 0 16,2 4 0-16,-8-6-68 0,9-1 0 0,-6 1 1 16,2 3 0-16,1-6 67 0,0 0 0 0,5 0 0 15,-8-6 0-15,6 6-128 0,5 0 2 0,-14-8-1 16,-6-6 1-16,20 14-498 0</inkml:trace>
  <inkml:trace contextRef="#ctx0" brushRef="#br0" timeOffset="6500.38">29052 6328 550 0,'0'0'0'0,"0"0"0"0,0 0-106 0,33 25 1 0,-24-16-1 0,-1-4 1 0,-8 18 105 16,-6-9 0-16,-2 0 165 0,-17 17 0 16,0-11 0-16,-2 8 1 0,-4 3-166 15,9-6 0-15,6-8 0 0,7-6 61 0,4-2 0 0,-1-1 0 16,1-2 2-16,2-1-63 0,3-5 0 0,5 9 0 16,-2-1 0-16,0 1 89 0,0-4 1 0,5 7 1 15,9 4-1-15,-4 4-90 0,32 31 0 16,-21-23 0-16,4 0-39 0,30 37 1 15,-33-43-2-15,0 1 2 0,47 5 38 16,-23-28 0-16,9-9-152 0,6-5 0 0,-1-22 1 16,1-15-1-16,-64 51-324 0</inkml:trace>
  <inkml:trace contextRef="#ctx0" brushRef="#br0" timeOffset="34199.76">26212 5087 348 0,'0'0'0'0,"0"0"0"0,0 0 0 0,0 0-66 0,50-14 0 0,-36 6 0 16,-9 2 1-16,9-8 65 0,-8 6 0 16,-6-1 112-16,5-5 1 0,-5 3-1 0,0 3 1 15,3-26-113-15,8 17 0 0,-3-6 111 16,12-16 1-16,-9 16 1 0,3 1-1 16,19-29-112-16,-14 23 0 0,0-6 13 15,1 6 1-15,5-3 1 0,-6-2-1 0,0-1-14 16,1-3 0-16,-1 1 0 0,0-1 0 0,3 1 51 15,23-40 1-15,-26 33 0 0,6 7 0 16,13-37-52-16,-24 45 0 0,3 8 48 0,10-8 0 16,-21 19 0-16,2 9 0 0,1 9-48 15,-4-9 0-15,1 0-17 0,7 5 1 16,1 4-1-16,8-1 1 0,17 18 16 16,-20-12 0-16,1 2-10 0,21 32 0 15,-27-20 0-15,-3 3 1 0,-3 3 9 0,-5 8 0 16,-3 3 0-16,-6 12 10 0,-10 55 0 15,8-56 0-15,-3 3 1 0,-12 62-11 16,18-64 0-16,-6 2 2 0,3 3 0 0,2-12 0 16,3-7 1-16,3-7-3 0,0 1 0 0,-2-4 0 15,-1-4 0-15,0-7-94 0,0-2 0 0,-5-6 0 16,5-6 0-16,3-8 94 0,0 0 0 0,0 0 0 16,0 0 0-16,0 0-165 0,-3-5 0 0,3-12 0 15,0-11 0-15,0 28-96 0</inkml:trace>
  <inkml:trace contextRef="#ctx0" brushRef="#br0" timeOffset="34367.4">26707 4688 809 0,'0'0'0'0,"0"0"0"0,41-9-53 0,-8 4 1 0,12-9 0 0,4-9 0 0,7-2 52 0,-1-6 0 0,-3 3 0 0,-5 5 0 0,3 4-97 15,-3-1 2-15,5 3 0 0,4-11-1 0,-56 28-67 0</inkml:trace>
  <inkml:trace contextRef="#ctx0" brushRef="#br0" timeOffset="43483.05">27163 8193 100 0,'0'0'0'0,"0"0"0"0,0 0 0 0,0 0-17 0,-39 34 0 0,25-25 0 16,0-1 0-16,-11 17 17 0,12-16 0 15,-1-1 96-15,-17 12 1 0,9-3 1 0,-3 2-1 16,-30 29-97-16,33-31 0 0,3 6 93 16,-20 22 0-16,20-23-1 0,-6 1 2 15,3 5-94-15,0 3 0 0,0 0 0 0,0 0 78 16,2-3 1-16,4 0 0 0,-1 0 0 0,0 9-79 16,1-6 0-16,2 0 0 0,0-1 0 0,0-1 67 15,-10 27 0-15,10-20 1 0,8-5 0 0,-13 31-68 16,11-28 0-16,-1-3 48 0,-4 39 1 15,7-39 0-15,3 9 1 0,-8 24-50 16,8-33 0-16,1 0 40 0,-1 0 1 16,3-8-1-16,-6-1 1 0,12-8-41 0,-6 0 0 15,3 6 0-15,-1 8 0 0,4-5 26 0,5 39 0 16,-8-31 1-16,2 8 0 0,4 40-27 16,-1-51 0-16,3 0 17 0,8 23 0 15,-10-29 0-15,2 1 0 0,2 16-17 16,-2-16 0-16,3-7 14 0,19 18 0 15,-22-17 0-15,6-3 0 0,2 0-14 0,3 6 0 16,1-6 0-16,1 3 1 0,7 0 0 0,-4 0 0 16,1 2 1-16,2 1-2 0,-2 2 0 0,5 1 0 15,-2-6 0-15,-7 3 1 0,4-1 0 0,2-5 0 16,4 3 1-16,-1 3-2 0,30 8 0 16,-30-14 0-16,6-8 3 0,33 5 0 0,-39-5 0 15,3-1 0-15,33 4-3 0,-33-9 0 16,3-3 17-16,-1 0 0 0,1 0 0 0,-6-2 1 15,6-1-18-15,0 3 0 0,5-8 0 0,0-3 0 16,3-3-5-16,0-3 0 0,3-2 1 0,-3-9 0 0,5-3 4 16,-2 0 0-16,2-2 0 0,-8-1 0 0,9-5 13 15,38-42-1-15,-44 39 0 0,3-6 0 16,38-45-12-16,-41 51 0 0,-3-3-12 16,-2 3 0-16,-6-2 0 0,-3 2 0 0,-14-3 12 15,3 3 0-15,-5-3 0 0,-3 3 0 0,-3-6-11 16,0-47 1-16,-6 47 0 0,1 0 0 0,5-47 10 15,-6 45 0-15,4 8-17 0,-7-3 0 16,1 3 0-16,-3 2 0 0,-3 7 17 0,1-1 0 16,-7 9 0-16,-2 0 0 0,-5 3 31 0,-17-20 0 15,13 22 0-15,1-2 2 0,-17-26-33 16,17 23 0-16,-1 6 13 0,-21-37 1 16,19 30-1-16,-9-7 1 0,4 2-14 0,-4 0 0 15,9-2 0-15,-3-1-11 0,1 1 0 0,-1 7 0 16,3 1 1-16,2 3 10 0,1 0 0 0,-6 5 0 15,0-3 0-15,0 1-9 0,3 2 1 0,-8 6-1 16,2 6 1-16,-5 5 8 0,-3 0 0 0,-3 6 0 16,-2 8 0-16,-3 3-38 0,-3 0 1 0,-6 9 0 15,1 5 0-15,-3 0 37 0,-6 3 0 0,11-6 0 16,3-8 0-16,6 3-7 0,-1-6 0 0,-2-6 0 16,0 1 1-16,3 2 6 0,2-8 0 0,0-3 0 15,9 0 0-15,2-3-61 0,1-2-1 0,2-1 1 0,5 3 1 16,4-5 60-16,-1 2 0 0,1 6 0 0,2 0 0 15,3 0-125-15,-28 20 2 0,3 2-1 16,36-22-807-16</inkml:trace>
  <inkml:trace contextRef="#ctx0" brushRef="#br0" timeOffset="45599.7">27033 8216 22 0,'0'0'0'0,"0"0"0"0,0 0 0 0,0 0-2 0,0 0 0 0,0 0 0 15,0 0 1-15,27-17 1 0,-21 11 0 0,-1-2 0 16,9-1 0-16,3-2 42 0,-1-3 0 0,1 0 0 16,2 3 1-16,-2 5-43 0,5-2 0 0,-3 2 0 15,1-2 0-15,-1 2 77 0,-2 6-1 0,2-6 0 16,6 4 1-16,5-10-77 0,-5 4 0 0,3-1 0 15,2 4 0-15,9-4 54 0,-1-5 0 0,-2 3 0 16,0 0 0-16,-3 5-54 0,0-5 0 0,1 8 0 0,-1-5 0 16,3 2 36-16,36-8 2 0,-42 14-1 15,3 0 0-15,33 6-37 0,-35-6 0 16,2 8 18-16,0-5 1 0,0 8 0 0,0-2 0 16,0-1-19-16,-2 3 0 0,-1 3 0 0,-2 3 0 0,-3 3 36 15,0-6 1-15,2 0 1 0,1 0-1 0,2 0-37 16,1-5 0-16,-4 2 0 0,1 0 0 0,-3 0-31 15,-3 3 0-15,0-5 0 0,-3-3 1 0,1 2 30 16,18 14 0-16,-21-7 0 0,-1-4-12 16,9 25 0-16,-16-19 0 0,-1 6 0 15,-3 36 12-15,1-23 0 0,-6 1-8 0,0 5 0 16,0 3 0-16,-6 3 0 0,4 3 8 0,-1 5 0 16,0-11 0-16,3 3 0 0,-5-6-58 0,2 28-1 15,3-39 1-15,0-3 1 0,3 15 57 16,2-29 0-16,-5-9-105 0,0 4-1 15,0-9 1-15,0 0-140 0</inkml:trace>
  <inkml:trace contextRef="#ctx0" brushRef="#br0" timeOffset="46082.81">28276 8590 798 0,'0'0'0'0,"0"0"0"0,0 0 59 0,0 0 0 0,33 0 0 0,-25 0 2 0,1 8-61 0,-1 4 0 16,6 10 0-16,5 4 0 0,0 13 29 0,1 12 0 15,-4-4 0-15,-2 4 1 0,5-12-30 0,9 43 0 16,-14-54 0-16,2-3 80 0,23 9 2 15,-20-23-2-15,-5-2 1 0,22-6-81 16,-14 2 0-16,3-10 63 0,36-21-1 16,-17-2 0-16,9-14 0 0,-1-9-62 0,3 4 0 15,-2-4 0-15,-1-2-12 0,50-43 1 16,-57 59-1-16,2 9 1 0,33-25 11 16,-44 39 0-16,-9 11-162 0,4-3 2 0,-12 26-1 15,0 2 1-15,-5 21 24 0,-3 2 1 0,-8-3 0 16,-6-3 0-16,3-39-237 0</inkml:trace>
</inkml:ink>
</file>

<file path=ppt/ink/ink15.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12-02T22:46:43.199"/>
    </inkml:context>
    <inkml:brush xml:id="br0">
      <inkml:brushProperty name="width" value="0.05292" units="cm"/>
      <inkml:brushProperty name="height" value="0.05292" units="cm"/>
      <inkml:brushProperty name="color" value="#FF0000"/>
    </inkml:brush>
  </inkml:definitions>
  <inkml:trace contextRef="#ctx0" brushRef="#br0">25569 1261 11 0,'0'0'0'0,"0"0"0"0,60-14 0 0,23-14 1 16,-49 22-1-16,-4-2 1 0,44-6-1 15,-35 3 0-15,-3 2 0 0,39 1 1 16,-37-6-1-16,1 5 1 0,49-19-1 16,-41 14 0-16,-2 0 0 0,57-14 0 15,-50 14 0-15,6-6 1 0,58-11-1 16,-60 25 0-16,-1-2 25 0,-3 2 0 0,1 1 0 16,-4 2 0-16,-2-3-25 0,50 6 0 0,-44 0 0 15,-4 6 47-15,4-3 1 0,5 2 0 0,3 1 0 16,2 2-48-16,67 1 0 0,-69-4 0 15,-1 1 26-15,59 8 1 0,-61-11-1 0,0 8 1 16,50 3-27-16,-50-2 0 0,-5 2 36 16,54 11 0-16,-54-11 1 0,-9 0-1 15,47 17-36-15,-44-17 0 0,0 6 24 16,50 2 1-16,-42-13-1 0,3-4 1 16,58-5-25-16,-61 0 0 0,-2 0 24 15,49-8 0-15,-52 8 0 0,-9-6 1 16,42 1-25-16,-44 5 0 0,-3 5 4 0,35 1 1 15,-40-3 1-15,-1 8-1 0,23 6-5 16,-31-11 0-16,-6-1 8 0,15 4 0 16,-20-4 0-16,0-5 1 0,11 9-9 15,-8-9 0-15,-1 2 7 0,10 4 1 16,-12 0 0-16,0-6 0 0,8 8-8 16,-11-2 0-16,1-3 21 0,2 8 0 15,-6-3 0-15,-2-2 1 0,2 16-22 16,-5-2 0-16,3-3 39 0,0 6 0 0,-9 10 1 15,1 1-1-15,-3 3-39 0,-1 5 0 0,4 0 0 16,-9-11 0-16,3 6 69 0,-14 38 0 16,17-32 1-16,-6 2 0 0,-16 48-70 15,16-46 0-15,0-4 30 0,-14 44 0 16,17-39 0-16,-5-3 0 0,2-3-30 0,6 0 0 16,-6-5 0-16,8 5 38 0,1 28 2 0,2-42-2 15,3 0 1-15,3 23-39 0,2-28 0 16,-5-4 16-16,3 12 1 0,-3-17 0 15,3-2 0-15,2 4-17 0,-5-10 0 16,0 2-31-16,0-2 0 0,0-6 0 0,0 9 1 16,0-9 30-16,-2 5 0 0,2-5 28 15,-14-5 1-15,0-1-1 0,-3 3 1 16,-32-11-29-16,18-6 0 0,-7-2-9 16,-42-20 0-16,44 19 0 0,2 3 0 15,1-2 9-15,-3-1 0 0,0-5 0 0,-2 3 11 0,-1 0 0 16,-2 5 0-16,-1 0 0 0,-5 3-11 0,3 3 0 15,-6 9 0-15,-2-4 0 0,-1 4 25 0,-2 5 1 16,3 0 0-16,-4 0 1 0,1 0-27 0,0 5 0 16,-6 4 0-16,0-9 0 0,-5 5-32 0,0 4 1 15,5-4 0-15,3-2 0 0,0 3 31 0,0-6 0 16,-3 5 0-16,3-5 0 0,3 0-7 0,0 3 1 16,-3-3-1-16,-3 0 1 0,0 6 6 0,-2-6 0 0,2 5 0 15,0-5 0-15,0 3-13 0,3 3 1 0,3-6-1 16,5 6 1-16,3-6 12 0,0 2 0 0,0 4 0 15,-5 0 0-15,2-4-14 0,-2 4 1 0,2-6 0 16,3 0 0-16,8 0 13 0,-5 0 0 0,0 0 0 16,3-6 0-16,-4 4-49 0,7-4 1 0,-4-8 0 15,-2 5 0-15,5-5 48 0,1 0 0 0,-9 0 0 16,3 0 0-16,5 3-26 0,-5 0 1 0,5 5-2 16,-2 6 2-16,2 0 25 0,-3 0 0 0,4 0 0 15,-1 0 0-15,0 6-13 0,4 2 0 0,1 1 0 0,-4-1 1 16,2 3 12-16,-3-2 0 0,12 5 0 0,-4 0 0 15,9 0-23-15,3 0 1 0,8-6-1 0,0-2 1 16,11-6 22-16,0 0 0 0,-3 9 0 0,3-9 0 16,-6 0-25-16,6 0 0 0,0-6 0 0,0 6 0 0,0 0 25 15,0 0 0-15,0 0 0 0,0 0 0 0,0 0-13 16,0 0 1-16,0 0 0 0,0 0 0 0,6 0 12 16,-6 0 0-16,5-3 0 0,-5 3 0 0,9 0-8 15,-4-6 0-15,3 4 0 0,4-4 0 0,1-2 8 16,-4 2 0-16,7-8 0 0,-2-6 0 0,5 3 8 0,6-33 0 15,-19 16 0-15,2-3 1 16,0-53-9-16,3 45 0 0,-2-5 26 0,2-7 1 16,0 1 1-16,3-9-1 0,5-5-27 0,20-73 0 15,-17 64 0-15,3-6-35 0,21-64-1 16,-23 85 1-16,-1 2 0 0,22-34 35 16,-25 54 0-16,1 14-156 0,-1 0-1 15,3 5 0-15,0 3 2 0,0 6 118 0,3 0-1 0,-11 6 1 16,0-1 1-16,-14 9-82 0</inkml:trace>
  <inkml:trace contextRef="#ctx0" brushRef="#br0" timeOffset="800.7">23276 2493 11 0,'0'0'0'0,"0"0"0"0,0 0 0 0,0 0 9 0,0 0 0 0,33-39 0 0,-22 17 0 16,-3-9-9-16,23-40 0 0,-23 37 0 0,3 4 128 15,8-38 1-15,1 29-1 0,5-9 1 16,19-53-129-16,-14 50 0 0,6 3 45 16,3-8 0-16,0 5 0 0,-6 3 1 0,-6-5-46 15,34-40 0-15,-33 45 0 0,-1 0 28 16,26-33 0-16,-23 47 0 0,-5 3 0 15,19-17-28-15,-24 29 0 0,-1 10 10 16,17 1 0-16,-25 2 0 0,-6 6 0 0,4 8-10 16,-1-2 0-16,3 3 15 0,8 30 0 15,-13-8 0-15,8 17 1 0,-6 8-16 16,-5-11 0-16,0-3 0 0,-3 6 22 0,-3 45 1 16,0-34 1-16,0-3-1 0,-11 71-23 15,9-60 0-15,-6 4-3 0,3-1 1 0,-6 0-1 16,3-5 1-16,0-9 2 0,-11 51 0 15,13-65 0-15,-2-5-148 0,-8 19 1 16,13-33 1-16,4-15-64 0,-9 6 148 16,2-8-1-16,9-6-133 0</inkml:trace>
  <inkml:trace contextRef="#ctx0" brushRef="#br0" timeOffset="1017.05">23406 2066 595 0,'0'0'0'0,"0"0"0"0,50 11-112 0,27 17 1 0,-25-22 0 0,6-6-1 16,58-14 112-16,-58 5 0 0,3 4-13 15,61-12 1-15,-59 11 0 0,-2 1 0 16,69 2 12-16,-69 6 0 0,-3 8-11 15,52 20 1-15,-71-12 0 0,-39-19-42 0</inkml:trace>
  <inkml:trace contextRef="#ctx0" brushRef="#br0" timeOffset="1616.51">23729 3740 11 0,'0'0'0'16,"0"0"0"-16,0 0 0 0,14 28 0 0,2 17 1 0,-10-17-1 0,-6 0 1 0,-11 23-1 15,8-23 0-15,-2 6 176 0,-6 44 2 16,5-35 0-16,3 7-1 0,0 43-177 16,1-42 0-16,-9-1 32 0,2-2 2 0,4-3-2 15,2-5 1-15,0-4-33 0,1-8 0 0,2-11 0 16,0-3 0-16,0-8-148 0,0-6 1 0,0 0-1 16,2 6 2-16,-2-6 120 0,0 0 1 0,-2-12 0 15,-4 4 1-15,6 8-99 0</inkml:trace>
  <inkml:trace contextRef="#ctx0" brushRef="#br0" timeOffset="2117.51">23654 3498 898 0,'0'0'0'0,"0"0"0"0,34 14 39 15,7 8 1-15,-16-16 0 0,5 2 1 16,37 9-41-16,-37-5 0 0,-2 2 66 15,30 3 1-15,-34-6-1 0,4-3 2 16,0 1-68-16,-3 2 0 0,-1 3 0 0,-10-6 47 0,0 6 1 16,-3 3 0-16,-3-3 0 0,3 0-48 0,-5 1 0 15,-6 4 0-15,0-2 0 0,-6 3 7 16,-5 22 0-16,-2-28 1 0,-10 9 0 0,-35 33-8 16,28-36 0-16,-3-6 19 0,-44 17 1 15,43-17 0-15,-2 0 0 0,-24 14-20 16,35-23 0-16,6-5-32 0,-15 3 0 15,26-3-1-15,8 0 1 0,0 0 32 16,0 0 0-16,0 0-4 0,8-3 1 16,1-2 0-16,2 5 0 0,30-14 3 15,1 5 0-15,10-10 10 0,59-10 1 16,-67 27-1-16,-3 2 1 0,48 0-11 16,-48 2 0-16,0 4-19 0,31 14 0 15,-44-12 0-15,-3 6 0 0,8 9 19 16,-28-9 0-16,-2 0-16 0,-6 20 0 15,3-17 0-15,-5 11 0 0,-14 28 16 16,-1-25 0-16,-2 8-19 0,0-2 0 0,-3-1 0 16,3-2 1-16,-6-6 18 0,4 3 0 0,-12 3 0 0,0 3 0 15,-6-4-36-15,-38 35 2 0,42-34 0 16,-1-6 0-16,-27 22 34 0,41-21 0 16,5-10-159-16,1 12 2 0,19-31-2 0,14 0-78 15,19-22 158-15,-8-1 0 0,-25 23-148 16</inkml:trace>
  <inkml:trace contextRef="#ctx0" brushRef="#br0" timeOffset="2634">26295 3219 11 0,'0'0'0'0,"0"0"0"0,0 0 0 0,0 0 1 0,0 0-1 16,-8 37 1-16,2-15-1 0,-7-2 0 15,-4 8 76-15,-11 45 0 0,17-45 0 0,3 3 1 16,-17 31-77-16,14-28 0 0,0 5 78 15,0 1 0-15,3 2 1 0,-1 9-1 0,-2-1-78 16,-13 49 0-16,13-49 0 0,2 7 66 16,-16 52 0-16,12-52 1 0,2-1-1 15,2 0-66-15,-7-5 0 0,2-3 0 0,6 2-25 0,-6-5 1 16,3-2-1-16,0-7 1 0,2-8 24 0,1-5 0 16,-3-6 0-16,0-6 0 0,3-5-133 0,-1-6 2 15,4-6-1-15,-3 3 1 0,5-5 98 0,-3-4 1 16,4-16 0-16,-7-8 0 0,9 36-75 0</inkml:trace>
  <inkml:trace contextRef="#ctx0" brushRef="#br0" timeOffset="3850.02">25986 3329 910 0,'0'0'0'15,"0"0"0"-15,39 0-30 0,13 6 0 16,-22-4 0-16,-8-2 0 0,34 6 30 16,-37 0 0-16,-8-6 43 0,11 14 1 0,-13-14 0 15,7 8 0-15,17 1-44 0,-13-4 0 16,-1 4 68-16,20 10-1 0,-20-13 0 16,3-3 0-16,28 17-67 0,-25-18 0 15,-6 4 24-15,39 8 1 0,-30-8-1 16,2 2 1-16,36 12-25 0,-30-17 0 0,0 2 13 15,41 1 0-15,-43-3 0 0,-1 2 0 16,33 1-13-16,-33-6 0 0,3 3 39 16,33 2 1-16,-38 1 0 0,2-3 1 15,30 5-41-15,-32 3 0 0,-4-2-10 16,34 11 1-16,-33-12 0 0,8-2 1 16,27 2 8-16,-30-8 0 0,0-5 23 0,39 2 2 15,-39-3-1-15,0-2 0 0,31-6-24 16,-34 14 0-16,-5 0-10 0,22-6 1 15,-27 6 0-15,-7 6 0 0,12 8 9 16,-11-12 0-16,0 4 18 0,13 8 1 16,-10-8 0-16,-6-3 0 0,19 8-19 15,-10-3 0-15,2-2 6 0,17 2 1 16,-20-2-1-16,3-6 1 0,22 3-7 16,-24 2 0-16,-1-5 5 0,20 3 0 15,-20-3 0-15,0-3 1 0,14-2-6 16,-19 2 0-16,-3 3-43 0,11-6 1 15,-11-2-1-15,-2 2 0 0,7 6 43 16,-7-8 0-16,2 2-46 0,-3-2 1 16,3 2 0-16,-3-2 0 0,12-6 45 0,-12 8 0 15,3-2-28-15,8-4 0 16,-10 9-1-16,-4-5 1 0,6 2 28 0,-11 6 0 16,3 0 16-16,-3 0 1 0,0 0-1 15,0 0 2-15,0 3-18 0,0-3 0 0,0 11 26 16,-3 4 1-16,3-1-1 0,-8 8 1 15,-9 20-27-15,9-19 0 0,2-1 47 16,1 4 1-16,-1-4 1 0,-2 6-1 0,3-8-48 16,-4 39 0-16,-2-31 0 0,3 3 33 15,-6 39 1-15,9-36-1 0,-1-3 1 16,-8 37-34-16,9-37 0 0,5 2 25 16,-9 27 1-16,7-27 0 0,-1-5 0 0,3 3-26 15,-6-3 0-15,4 1 0 0,-1-1 11 0,0 0 1 16,3-8-1-16,0 2 1 0,0 1-12 0,0-4 0 15,0-5 0-15,-3 3 0 0,3-3 6 0,-2 20 1 16,2-17 0-16,-6 3 0 0,-5 16-7 16,8-16 0-16,-5-6-4 0,-3 17 1 15,5-17-1-15,-2 0 1 0,-11 11 3 16,13-16 0-16,-8-1 2 0,-8 6 0 16,11-8 0-16,0 2 1 0,-14-2-3 15,17-3 0-15,-9-3 0 0,-10 0 0 16,8-3 0-16,5 3 0 0,-30-6 0 15,19 1 0-15,0 2-20 0,-33-11 0 16,30 5 0-16,1 4 1 0,-29-6 19 16,26 8 0-16,0-3-58 0,-37 3 1 15,37-2 0-15,2 5 0 0,-33-9 57 16,28 9 0-16,0 0 25 0,-30-5 0 0,35 5 0 16,0-6 0-16,-30 3-25 0,28-2 0 15,2 5 13-15,-30 0 0 0,28-6 0 16,0 6 1-16,-31 0-14 0,30 6 0 15,4-1-1-15,-26-2 0 0,26-3 0 0,-1 0 1 16,-27 6 0-16,30-6 0 0,-5 5-25 16,-28-2 1-16,30-3-1 0,-2-3 1 15,-26-2 24-15,31 5 0 0,-2-9 5 16,-23-2 1-16,25 8-1 0,0-3 1 16,-27 6-6-16,19-8 0 0,0 2-42 15,-36 6 1-15,41-8 0 0,-5 2-1 16,-6-2 42-16,20-1 0 0,-1 4-29 0,-10-9 1 15,2 5 0-15,-2-5 0 0,2-5 28 0,-5 5 0 16,3-3 0-16,2 5 0 0,-8 4-35 0,0 2 1 16,0 3-1-16,-2 3 1 0,-1 0 34 0,-38 12 0 15,38 2 0-15,0 6-213 0,-30 27-1 16,42-19 0-16,5 9-47 0,-17 42 213 16,25-48-1-16,14-31-134 0</inkml:trace>
  <inkml:trace contextRef="#ctx0" brushRef="#br0" timeOffset="4850.72">23514 5557 11 0,'0'0'0'0,"0"0"0"0,0 0 0 0,0 0 1 15,0 0-1-15,0 0 1 0,0 0-1 16,0 0 0-16,0 0 0 0,0 0 1 16,19-28-1-16,-14 28 1 0,4 0-1 15,-4 0 0-15,-5 0 39 0,8 6 0 16,-2-4 0-16,0 4 1 0,7 17-40 0,-7-4 0 16,-1 9 64-16,9 43 2 15,-11-26-2-15,-3 5 1 0,0 4-65 0,-3 5 0 16,3-3 0-16,-5 1 28 0,-15 63 1 0,9-63 1 15,3 2-1-15,-11 48-29 0,10-65 0 16,7 0-47-16,-1 0 2 0,-3-14-1 0,-2-2 1 0,3-9 45 16,-1 0 0-16,0-12 0 0,1 4 0 0,2-9-55 15,-2-9-1-15,2 4 1 0,0-4 1 16,-5-25 54-16,2-2 0 0,1-12-18 16,-3-53 0-16,8 50 0 0,0 51-50 15</inkml:trace>
  <inkml:trace contextRef="#ctx0" brushRef="#br0" timeOffset="5300.43">23461 5619 11 0,'0'0'0'0,"0"0"0"0,0 0 0 0,17-28 1 16,-12 17-1-16,6 11 1 0,0 0-1 15,-2 0 0-15,-4 0 67 0,31 0 1 16,-6 0-1-16,3 0 2 0,56 11-69 16,-56-8 0-16,-5 2 87 0,24-2 1 15,-27 3 0-15,0 2 0 0,8 12-88 16,-19-12 0-16,-3 4 70 0,8 10 1 15,-19-13-1-15,6 5 0 0,-12 19-70 16,-5-16 0-16,-3 17 58 0,1-3 2 0,-12 0-2 16,-3 0 1-16,-2-3-59 0,-6-5 0 0,0 5 0 15,5 0 0-15,-2 0 27 0,-27 23 0 16,35-32 0-16,0-2 0 0,-19 8-27 16,27-16 0-16,6-3-2 0,-8 2 1 15,13-8 0-15,6 0 0 0,-5 6 1 0,5-6 0 16,-3 0-5-16,3 0 1 0,0 0-1 15,0 0 1-15,0 0 4 0,0 0 0 16,3 0 42-16,5 8 2 0,0-5-1 16,6 8 0-16,30 12-43 0,-22-4 0 0,14 4-4 15,30 19 1-15,-35-28 0 0,2-5 0 16,17 19 3-16,-23-14 0 0,-2-6-11 16,30 26 1-16,-32-20-1 0,-4 0 1 15,20 28 10-15,-20-19 0 0,-2-1 18 16,-4 6 0-16,4 1 0 0,2-10 1 0,1-2-19 15,-1 3 0-15,-5-12 0 0,-3 4 0 0,3-4-174 0,-6 0 2 16,6-2-1-16,2-3 0 0,-2 2 62 0,0-5 0 16,0-5-1-16,-3 2 1 0,-11 3-106 0</inkml:trace>
  <inkml:trace contextRef="#ctx0" brushRef="#br0" timeOffset="5733.89">24469 6311 517 0,'0'0'0'0,"0"0"0"0,0 0-16 0,58 0 2 15,-41 6-1-15,-6 2 1 0,8 1 14 16,-8-4 0-16,3-5 80 0,8 9 0 0,-11-4-1 15,3-2 2-15,25 3-81 0,-25-1 0 16,-1-5 23-16,9 0 1 0,-13 0 0 16,-4-5 0-16,1-4-24 0,-6 4 0 15,0-4 8-15,-6-19 0 0,-8 6 0 0,3 2 1 16,-27-31-9-16,18 23 0 0,-7 3 8 16,-17-20 1-16,24 22-1 0,4 9 1 15,-1 3-9-15,3 3 0 0,3 5 0 0,3 6 9 16,-3 11 1-16,3-3-1 0,2 6 1 15,-19 25-10-15,17 0 0 0,2 3 56 16,-10 68-1-16,13-54 0 0,3-3 1 0,0 6-56 16,0 3 0-16,0-1 0 0,0 7-30 0,8 50 1 15,3-79 0-15,3-6 0 0,14 21 29 16,-9-29 0-16,6-14-184 0,28 3 0 16,-20-20 1-16,3-11-41 0,41-28 183 15,-38 14-1-15,-39 28-127 0</inkml:trace>
  <inkml:trace contextRef="#ctx0" brushRef="#br0" timeOffset="6084.48">25342 5999 673 0,'0'0'0'0,"0"0"0"0,0 0 0 0,0 0 11 0,-27 45 0 0,13-25 0 16,0 2 0-16,-19 32-11 0,19-32 0 16,-3-2 58-16,-2 25 0 0,11-23 0 15,0 1 0-15,2 22-58 0,6-23 0 0,0 1 42 16,6 19 1-16,-4-25-1 0,4 3 0 16,-6-1-42-16,5-2 0 0,-5 3 0 0,3 0 26 15,-3 2 0-15,-3-5 0 0,-8 3 0 0,3-1-26 16,-9 4 0-16,1-9 0 0,-1 3 0 0,-2 2 67 15,0-4-1-15,-4-1 0 0,1-6 0 0,0-2-66 16,-5-1 0-16,5-5 0 0,5 0 0 0,6 0-127 0,0-5-1 16,3-1 1-16,-6 3 0 0,0-2 127 0,3-4 0 15,3-2 0-15,2 2 0 0,6-5-156 0,0-19-1 16,6 7 0-16,-6 26-225 0</inkml:trace>
  <inkml:trace contextRef="#ctx0" brushRef="#br0" timeOffset="6417.13">25525 6328 999 0,'0'0'0'15,"0"0"0"-15,0 0 0 0,33 48 0 16,-33-34 0-16,0 0 1 0,0 14-1 15,0-19 0-15,0-4 47 0,0 4 0 0,0-4-1 16,8 4 1-16,14-1-47 0,-11-2 0 16,0-6 68-16,25-6 1 0,-14-2-1 15,3-6 1-15,36-20-69 0,-31 17 0 16,-5-5 2-16,22-26 1 0,-30 31-1 0,-4 3 1 16,9-12-3-16,-10 12 0 0,-1 0-46 15,11-14 0-15,-3 6 0 0,6-7 1 16,-3 1 45-16,3 0 0 0,0 0 0 0,0 0-217 15,-3 3 0-15,-3-3 0 0,0 8 0 0,1-3 164 16,-1 4 0-16,3 2 0 0,6 3 0 0,-28 14-103 16</inkml:trace>
  <inkml:trace contextRef="#ctx0" brushRef="#br0" timeOffset="6734.2">26574 5670 11 0,'0'0'0'16,"0"0"0"-16,0 0 14 0,14 50 1 16,-14-30-1-16,-3 5 1 0,-8 4-15 0,3 4 0 15,2-2 0-15,-7 9 146 0,2-4 1 0,2 6-1 16,-2 1 2-16,8-4-148 0,1 59 0 15,-1-41 0-15,-5 5 108 0,2 2 1 0,6 1-1 16,0-9 2-16,-3 1-110 0,1 2 0 0,2-12 0 0,2-2 0 16,1-8-61-16,-3 33 0 0,3-47 1 15,2-9 0-15,6-3 60 0,-8-8 0 16,8-25-136-16,-5 2 2 0,13-22-2 0,3-12 2 0,9-22 96 16,35-81 0-16,-38 92 1 0,-28 65-110 15</inkml:trace>
  <inkml:trace contextRef="#ctx0" brushRef="#br0" timeOffset="6966.73">27240 5557 685 0,'0'0'0'16,"0"0"0"-16,0 59 118 0,-3 23 0 15,-5-37 1-15,-3 6-1 0,0 2-118 16,-6 0 0-16,6-5 0 0,3 3 53 0,-6 50 0 15,0-47 1-15,0-4-1 0,-24 52-53 16,18-52 0-16,1 4 6 0,0-4 1 0,5 1-1 16,-3 0 1-16,4-1-7 0,-15 49 0 15,14-63 0-15,0-2-188 0,-16 11 0 16,16-25 1-16,-5-3-95 0,-14-6 188 16,13-17 1-16,20 6-181 0</inkml:trace>
  <inkml:trace contextRef="#ctx0" brushRef="#br0" timeOffset="7133.58">26464 6050 415 0,'0'0'0'0,"0"0"0"0,27 0 0 16,12 5 61-16,63 9 1 0,-47-8-1 0,1 2 1 16,65 15-62-16,-54-9 0 0,2 0-81 15,69 17 0-15,-64-20 1 0,4 3-46 16,65 0 80-16,-90-14 0 0,-53 0-105 15</inkml:trace>
  <inkml:trace contextRef="#ctx0" brushRef="#br0" timeOffset="10900.13">28469 5507 11 0,'0'0'0'0,"0"0"0"0,0 0 56 0,0 0 1 16,0 0-1-16,0 0 1 0,0 0-57 15,0 0 0-15,0 0 83 0,-27-15 0 16,21 15-1-16,6 0 2 0,-5 15-84 16,5-15 0-16,0 0 59 0,0 0 1 15,0 0-1-15,11 0 2 0,22 0-61 16,-6-9 0-16,15-2 58 0,49-12 0 16,-55 18 0-16,0 2 2 0,36-17-60 15,-31 15 0-15,3 2 18 0,45-3 0 0,-45-2 0 16,8 2 0-16,53-16-18 0,-47 10 0 15,6 9 33-15,57-11 0 0,-63 6 0 16,3 2 0-16,-8-2-33 0,2 2 0 0,-3 1 0 0,1 5-6 16,-1 0 0-16,1-3 0 0,-1-3 0 0,4 1 6 15,-1 2 0-15,3-3 0 0,0-2 0 0,0 2 53 16,-3 0 2-16,6-8-1 0,2 0 0 0,1-3-54 16,2-2 0-16,3 2 0 0,0 3 0 0,0-9-9 15,0 4 1-15,-5-1-1 0,-3 6 1 0,-3 5 8 16,0-5 0-16,0 9 0 0,-11 2 0 0,0 3 30 0,0 0 1 15,-9 0-1-15,4 0 1 0,-4 3-31 0,-2 2 0 16,6 1 0-16,5-6 0 0,2 3 13 0,-4 2 0 16,-4-5-1-16,1 6 1 0,-1-3-13 0,-2 2 0 15,-1-5 0-15,-5 6 0 0,3-6 32 0,0 0 0 16,0 3 0-16,0 3 0 0,3-1-32 0,-3-5 0 16,2 3 0-16,1-3 0 0,2 0 3 0,1-3 0 0,-3 3 0 15,-6 0 0-15,0 0-3 0,0 0 0 0,0 0 0 16,-2 0 0-16,-4 3 11 0,1 3 1 0,-3-6 0 15,0 0 0-15,-1 5-12 0,-1 4 0 0,-4-9 0 16,3 0 0-16,-3-6-53 0,-2 3 0 0,-3 3 0 16,-3 0 0-16,0 3 53 0,-3 3 0 0,0-6 0 15,1-6 0-15,-1 6 11 0,-5 0 0 0,-3 0 0 16,5 6 1-16,-5-6-12 0,0 5 0 0,-3 7 0 16,1-1 0-16,-1 6 19 0,-14 31 1 0,4-18 0 15,-4 10 0-15,-13 39-20 0,19-43 0 16,2 1-27-16,-2 42 0 0,3-40 0 15,2 3 1-15,1 3 26 0,-1 3 0 0,-2-3 0 16,0 3 31-16,2 2 1 0,-2 7 0 0,2-12 0 16,1 5-32-16,-1 63 0 0,1-57 0 0,2-5 24 15,-11 64 0-15,9-53 0 0,-4-6 1 16,1 1-25-16,5 2 0 0,-8-9 0 0,3 1 18 16,-6 47 0-16,9-50 0 0,-4-6 0 15,1 40-18-15,8-48 0 0,0-6 24 16,6 25 0-16,-4-27 0 0,1 2 1 0,3-6-25 15,-6-8 0-15,2-5 0 0,4-3 1 0,-6-6 0 16,6 8 0-16,-6-8 0 0,0 6-1 0,0-6 0 16,0 5 0-16,0-5 0 0,-6 0-4 0,6 0 1 15,-8 0-1-15,-6-3 1 0,-3 1 3 0,-19-4 0 16,17-2 0-16,0-1 2 0,-25-11 0 16,27 12 0-16,3-6 0 0,-13-6-2 15,10 15 0-15,0 2-9 0,-21-11 0 16,13 14 0-16,-3 0 0 0,-27-6 9 15,25 6 0-15,-4 0-53 0,-26 0 1 16,29-3-1-16,4 3 1 0,-31-3 52 16,22 1 0-16,0-7 13 0,-39 4 1 15,34 5-1-15,2 5 1 0,-55-2-14 16,45-3 0-16,-4 0 6 0,-49 6 0 16,58-6 0-16,-9 5 1 0,-55 4-7 15,53-4 0-15,-6 4-33 0,-57-1 1 0,60-2 0 16,0-6 1-16,-53 3 31 0,61-6 0 15,3 3-19-15,-35-9 1 0,35 4 0 16,2-1 0-16,-43-2 18 0,41-1 0 16,3 4-24-16,-42-4 0 0,39 4-1 0,6-1 1 15,-39 3 24-15,41-3 0 0,6 6-14 16,-31-8 1-16,31 8-1 0,-5-6 1 16,-34 6 13-16,36 0 0 0,-3-5 15 15,-41 5 0-15,41 0 0 0,1 5 0 16,-34-5-15-16,33 6 0 0,0-3 32 15,-35 8 2-15,44-11-1 0,-1 3 0 16,-32-3-33-16,35-3 0 0,3 3 26 0,-22-6 0 16,28-2 0-16,5 2 0 0,-16-2-26 15,10-3 0-15,1 2-33 0,-20-10 0 16,14 10 0-16,12 1 1 0,-32-12 32 16,29 17 0-16,5 3-10 0,-20-14 0 15,18 8 0-15,-1 6 0 0,-6 0 10 16,9-5 0-16,3 2-1 0,0-3 1 15,2 6 0-15,1-5 0 0,5 2 0 16,0-5 0-16,0 2-40 0,8-17 1 16,3 7 0-16,-3-7 0 0,6 1 39 0,3-9 0 15,-9 2 0-15,6 1-30 0,2-5 0 0,-13 4 0 16,-3 1 1-16,-3 6 29 0,-8-37 0 16,9 25 0-16,2 0 32 0,-11-39 0 15,5 31 0-15,3-6 1 0,1-31-33 16,-1 40 0-16,-6-9-177 0,1-81 1 15,5 47-1-15,3 0-107 0,20-95 176 0,2 84 1 16,-22 93-185-16</inkml:trace>
  <inkml:trace contextRef="#ctx0" brushRef="#br0" timeOffset="13133.95">28179 375 11 0,'0'0'0'0,"0"0"0"0,0 0 0 0,0 0 1 0,0 0-1 0,0 0 1 0,0 0-1 15,0 0 0-15,0 0 0 0,0 0 1 16,0 0-1-16,0 0 1 0,-39 0-1 15,31 0 0-15,-6 0 0 0,-5 0 0 16,5-3 0-16,3 3 1 0,-11-6-1 16,11 6 0-16,0 0 0 0,-11 0 0 15,8 0 0-15,3 0 0 0,-22 0 0 16,14 0 0-16,-1 6 0 0,-10 8 0 16,22-14 0-16,-6 9 0 0,-6-4 0 15,15 4 0-15,-6-4 0 0,-6 9 0 16,9-5 0-16,5 5 0 0,-13 6 0 15,13-12 0-15,3 0 0 0,0 12 0 16,3-11 0-16,-3-4 0 0,8 9 0 16,0-5 0-16,-5-1 36 0,16 12 0 15,-8-6 0-15,0 0 1 0,23 14-37 0,-21-5 0 16,-2-4-29-16,11 24 1 0,-10-32-1 16,-7 3 1-16,12 11 28 0,-6-16 0 0,-6-4 70 15,12 9 0-15,-9-14 1 0,3 0 0 16,17 0-71-16,-9-5 0 0,3-4-2 15,17-10 1-15,-25 10 0 0,2-2 0 16,12-12 1-16,-20 9 0 0,-5 0-46 16,5-17 0-16,-2 12 0 0,-6-4 1 15,5-19 45-15,-2 28 0 0,3-6-16 0,-1-11 0 16,-5 17 0-16,0 0 0 0,0-8 16 16,0 10 0-16,-5 9-10 0,5 3 0 15,0-5 0-15,0 5 0 0,-9-6 10 16,9 6 0-16,0 0-5 0,-5 6 0 15,5-6 0-15,-6 5 1 0,-2 4 4 16,5-3 0-16,0-4-1 0,-2 12 1 16,5 0-1-16,0-5 1 0,0 11 0 15,0-6 0-15,0 0 13 0,5 19 1 16,-5-16 0-16,3 6 0 0,8 30-14 16,-11-25 0-16,6-2 6 0,-4 2 0 0,4 6 0 15,0-6 0-15,-1 0-6 0,1 3 0 0,2-11 0 16,-5-1 0-16,-1-5-15 0,-2-2 1 0,0-7 0 15,0-5 0-15,0 0-15 0</inkml:trace>
  <inkml:trace contextRef="#ctx0" brushRef="#br0" timeOffset="14583.91">26972 2800 11 0,'0'0'0'0,"0"0"0"0,0 0 0 0,0 0 1 0,0 0-1 0,0 0 1 15,0 0-1-15,0 0 0 0,0 0 0 16,0 0 1-16,0 0-1 0,0 0 1 16,0 0-1-16,0 0 0 0,0 0 39 0,0 0 0 15,0 0 0-15,0 0 1 0,0 0-40 16,0 0 0-16,0 0 44 0,0 0 2 15,0 0-1-15,0 0 0 0,0 0-45 16,0 0 0-16,0 0 66 0,28 37 1 16,-26-23 1-16,1 3-1 0,0 2-67 15,-3 4 0-15,0 2 0 0,0-2 44 0,0-4 1 16,-3 7-1-16,0-1 2 0,1-3-46 0,-4 1 0 0,1-3 0 16,-1 2 0-16,3-2 35 0,-11 16 0 15,9-16 0-15,-1-6 1 0,-5 23-36 16,3-15 0-16,3-2 59 0,-9 17 1 15,5-23-1-15,4-9 1 0,-6 18-60 16,8-20 0-16,3-3-5 0,-5 11 0 16,5-11 0-16,0 0 1 0,0 3 4 15,0-3 0-15,-6-3 18 0,6-3 0 16,0 6 0-16,-3-8 0 0,6-12-18 0,3 12 0 16,-1-12-22-16,3-22 0 0,3 19 0 15,6 1 1-15,0-6 21 0,-4 5 0 0,7-2 0 16,5 2-13-16,-6 1 0 0,-5 8 0 0,5 0 0 15,-5 0 13-15,-3 5 0 0,8 3 0 0,1-2 0 0,2 2 12 16,3 1 0-16,-1 5 0 0,-4 0 1 0,-1 0-13 16,0 5 0-16,1 1 0 0,-1-6 0 0,-8 8 45 15,0-2 1-15,0-3-1 0,-2 3 2 0,2-1-47 16,-6 4 0-16,3-4 0 0,-2 6 0 0,-1 1-9 16,-5 10 1-16,0-13 0 0,-5 5 0 15,-14 14 8-15,8-8 0 0,-3-4 59 0,-14 24 0 16,9-23 0-16,-1 2 1 0,-24 12-60 15,25-19 0-15,-3-4-2 0,-22 6 1 16,19-8-1-16,5-6 1 0,-32-14 1 16,22 2 0-16,2 1-182 0,-30-28 0 15,39 16 0-15,-1-10-119 0,1-4 182 16,8 6-1-16,3-3 2 0,8 34-121 0</inkml:trace>
  <inkml:trace contextRef="#ctx0" brushRef="#br0" timeOffset="16516.97">30646 4623 11 0,'0'0'0'0,"0"0"0"0,0 0 0 0,0 0 0 0,0 0 1 0,0 0-1 15,0 0 1-15,0 0-1 0,0 0 0 16,0 0 0-16,0 0 0 0,0 0 1 16,0 0-1-16,0 0 1 0,0 31-1 15,0-31 0-15,0 0 50 0,0 0 1 16,0 0-1-16,0 0 1 0,0 0-51 15,0 0 0-15,0 0 67 0,0 11 0 0,0-11 0 16,0 0 0-16,0 0-67 0,0 0 0 16,-6 14 59-16,1 9 0 0,5-17-1 0,-8 10 1 15,-1 13-59-15,9-15 0 0,0-6 22 16,-2 26 1-16,2-20 1 0,0-6-1 16,2 20-23-16,1-8 0 0,-3-3 32 15,0 22 1-15,-3-22-1 0,1 3 1 16,2 17-33-16,0-29 0 0,0 0 22 15,2 4 0-15,1-7 0 0,0 4 1 0,0-6-23 16,-3-3 0-16,11 5 0 0,0-5 0 0,3 0 12 0,24-3 0 16,-7-2 0-16,-1-9 0 0,28-9-12 15,-36 9 0-15,3 3-66 0,8-12 1 16,-25 15 0-16,-5 2 0 0,0 1 65 16,2 2 0-16,-5-6-135 0,0 4 1 15,0 5-1-15,0 0 2 0,0 0 133 16,0-6 0-16,0 6-37 0,-13 0 2 15,7-3 0-15,6 3-96 0</inkml:trace>
  <inkml:trace contextRef="#ctx0" brushRef="#br0" timeOffset="16734.16">30682 4277 336 0,'0'0'0'0,"0"0"0"0,0 0-63 0,50-3-1 0,-42 3 1 16,-8 0 0-16,-6 9 63 0,4-1 0 0,-7-2-6 16,4-1 1-16,2 4-1 0,3 5 1 0,0-14-41 15</inkml:trace>
  <inkml:trace contextRef="#ctx0" brushRef="#br0" timeOffset="18917.4">13798 5436 11 0,'0'0'0'0,"0"0"0"0,0 0 0 0,0 0 1 16,0 0-1-16,-38-14 1 0,13 28-1 16,5-8 0-16,1 2 0 0,-20 20 1 15,12-14-1-15,2 1 1 0,-33 1-1 16,39-4 0-16,5-10 0 0,-6 4 0 15,4 0 0-15,2-6 1 0,-14 14-1 16,12 0 0-16,-4-6 0 0,-26 20 0 16,26-5 0-16,-7 5 0 0,-23 31 0 15,22-25 0-15,3 3 0 0,-2-1 0 0,5-2 0 16,0 0 0-16,-3-3 0 0,-33 39 0 0,30-36 0 16,3-3 139-16,-14 33 2 15,26-36-1-15,-1-2 1 0,3 19-141 0,0-23 0 16,8 1 75-16,-3 16 0 0,6-25 1 0,6 0-1 15,2 14-75-15,-2-13 0 0,-1 1 91 16,15 18 1-16,-1-17-1 0,0 8 0 16,-5-2-91-16,11-3 0 0,3-4 0 0,2-2 56 15,3 1-1-15,-5-1 0 0,5-9 0 0,3 4-55 16,3-1 0-16,-1-2 0 0,1-6 0 0,0 0 11 0,-1 0 1 16,4 0 0-16,2 0 0 0,0-6-12 15,-2 3 0-15,2-2 0 0,0-9 0 0,3 0-24 0,44-23 0 16,-52 17 0-16,5 3 0 0,33-30 24 15,-44 24 0-15,3-5-9 0,31-34 1 16,-43 34-1-16,4-3 1 0,16-34 8 16,-24 31 0-16,-1 6-14 0,0-3 0 15,-5-2 0-15,-6 5 1 0,3-1 13 0,-5 1 0 0,-1 0 0 16,-5 0 0-16,-2 3 29 0,-12-32 0 16,6 29 0-16,-3-5 1 0,-17-27-30 15,14 32 0-15,3 0 0 0,-28-22 0 16,20 30 0-16,0 11 1 0,-14-13-1 15,13 16 0-15,6 1-163 0,-10 10 0 16,13-5 0-16,2 6-121 0,-5 8 164 16,14-14-2-16,0 0-200 0</inkml:trace>
  <inkml:trace contextRef="#ctx0" brushRef="#br0" timeOffset="19884.33">30408 5115 11 0,'0'0'0'0,"0"0"0"0,0 0 0 0,0 0 0 0,28 29 1 0,-14-13-1 0,-3-1 1 0,-11-15-11 0</inkml:trace>
  <inkml:trace contextRef="#ctx0" brushRef="#br0" timeOffset="19950.56">30519 5296 11 0,'0'0'0'15,"0"0"0"-15,0 0 0 0,0 0 0 0,11 0 1 16,-3 0-1-16,-2-3 1 0,-6 3-11 0</inkml:trace>
  <inkml:trace contextRef="#ctx0" brushRef="#br0" timeOffset="20366.7">30547 5158 11 0,'0'0'0'0,"0"0"0"16,0 0 0-16,2-14 0 0,4 5 1 0,2-5-1 15,-8 8 1-15,0 6-1 0,6-8 0 0,-6 8 0 16,-3-6 0-16,3 6 0 0,0-5 1 0,0 5-1 16,0-3 1-16,0 3-1 0,0 0 0 0,0 0 0 15,11-6 0-15,-3 1 0 0,3 2 0 16,-2-3 0-16,4-2 1 0,18-3-1 16,-20 8 0-16,-3-3 13 0,0 12 1 0,-2-6 0 15,-6 0 0-15,5 5-14 0,-5-5 0 0,6 9 0 0,-6-1 0 16,0 6 104-16,-6-5 1 0,1 10-1 0,-3 12 0 15,-3 9-104-15,-17 44 0 0,17-44 0 16,3-1 111-16,-6 48-1 0,3-39 1 0,5 3 0 16,-2 64-111-16,-3-50 0 0,0 5 36 15,0-5 1-15,2-3 1 0,1-6-1 0,5-3-37 16,-10 51 0-16,7-53 0 0,1-6 51 16,-9 45 0-16,3-45 0 0,2 3 1 15,-4-6-52-15,2 0 0 0,-3 1 0 0,3 2 63 16,2 0 1-16,-4 2 0 0,2 1 1 0,5-3-65 15,-11 48 0-15,9-45 0 0,0-3 23 0,-6 39 1 16,3-41 0-16,8-7 0 0,-8 1-24 16,6-3 0-16,2-4 0 0,3-1-34 0,0-4 1 15,0-3-2-15,0-8 2 0,0-5 33 0,0-3 0 16,-6-1 0-16,6-5 0 0,0 0-154 0,0 0 0 16,-5-3 1-16,5 3-1 0,3-2 14 0,-3-41 2 15,-3-7-2-15,3 50-211 0</inkml:trace>
  <inkml:trace contextRef="#ctx0" brushRef="#br0" timeOffset="20950.07">31093 5087 11 0,'0'0'0'0,"0"0"0"0,0 0 0 0,20 34 0 0,-6-9 1 0,-3 4-1 16,-3-4 1-16,-5 3-1 0,-6 37 0 15,-3-37 0-15,1-6 120 0,-3 26 1 16,-1-17 1-16,7 3-1 0,4 31-121 16,1-29 0-16,3-8 77 0,-1 43 0 15,-5-29-1-15,3 8 2 0,0-4-78 0,-3 4 0 16,-3 4 0-16,0-1 30 0,-11 57 1 16,3-51 0-16,-8 3 0 0,-14 62-31 15,13-63 0-15,-7 4 94 0,-1 0 2 0,6 5-1 0,-3-2 1 16,3 2-96-16,-28 74 0 0,26-83 0 15,-1-4-22-15,3 2 0 0,-3 3 1 0,3-12 0 16,-3 1 21-16,3 0 0 0,2-4 0 0,1-10 0 16,2-3-157-16,1-3-1 0,8-6 0 0,-3-8 1 0,8-6 71 15,3-2 1-15,0-9 0 0,0 0-1 0,0 0-103 16</inkml:trace>
  <inkml:trace contextRef="#ctx0" brushRef="#br0" timeOffset="21967.87">27149 3391 11 0,'0'0'0'0,"0"0"0"0,0 0 0 0,0 0 1 0,0 0-1 0,0 0 1 0,22-28-1 16,-19 22 0-16,-3 6 0 0,0 0 1 15,0-8-1-15,0 8 1 0,0-9-1 16,0 9 0-16,0 0 0 0,-6-3 0 15,6 3 0-15,-5-2 1 0,-1 2-1 16,6 0 0-16,-3 0 0 0,-2 0 0 16,5 0 0-16,-11 0 0 0,2 0 0 15,1 2 0-15,3 1 0 0,-12 8 0 16,9-5 0-16,-6 8 0 0,-11 20 0 16,6-20 0-16,19-14-12 0</inkml:trace>
  <inkml:trace contextRef="#ctx0" brushRef="#br0" timeOffset="22283.45">26917 3512 11 0,'0'0'0'15,"0"0"0"-15,0 0 0 0,0 14 1 16,-3-6-1-16,3-2 1 0,-3 2-1 0,3-2 0 16,3 2 0-16,5 1 1 0,-8-3-1 15,0 2 1-15,0 20-1 0,0-14 0 16,0-5 0-16,0 2 0 0,6 3 0 0,-1 8 1 0,-2-5-1 16,3 3 0-16,-4 0 0 0,7 2 0 0,4 6 22 15,12 29 0-15,-16-35 0 0,-1 6 1 16,14 37-23-16,-14-31 0 0,1-3 66 15,2 39 1-15,-11-33 0 0,-6-1 0 16,1 43-67-16,2-31 0 0,-3-3 58 16,1 3 0-16,-1 2 1 0,-2-2 0 0,0-6-59 15,-14 51 0-15,8-51 0 0,0-5 13 0,-5 36 1 16,10-39 0-16,7-6 0 0,-7 17-14 16,1-34 0-16,8-11-72 0,-11 3 0 15,3 3-1-15,8-6 2 0,-6-6 71 16,1 3 0-16,-6 3-55 0,-3-19 1 15,8-1-2-15,-2-5-19 0,-3-37 55 16,11 25-1-16,0 37-48 0</inkml:trace>
  <inkml:trace contextRef="#ctx0" brushRef="#br0" timeOffset="22650.83">27201 3627 11 0,'0'0'0'0,"0"0"0"0,0 0 0 0,0 28 1 0,-2-11-1 0,-1-3 1 0,3-14-11 0</inkml:trace>
  <inkml:trace contextRef="#ctx0" brushRef="#br0" timeOffset="22850.22">27201 3762 11 0,'0'0'0'0,"0"0"0"16,0 0 0-16,11 0 0 0,3 9 1 0,-6-1-1 15,3-2 1-15,-2-1-1 0,2-2 0 0,0 8 0 16,0-2 0-16,-3-3 0 0,0 2 1 0,4 0-1 16,-1 4 1-16,0 2-1 0,8 22 0 15,-14-8 0-15,-5 1 0 0,3 27 0 16,-6-20 0-16,3 7 1 0,-5 44-1 15,-3-45 0-15,2 0 25 0,1 0 0 0,-4 3 0 16,4 3 0-16,-6 3-25 0,-6 50 0 16,6-50 0-16,-3 2 69 0,-11 54 2 15,17-67-1-15,3 2 0 0,-6 34-70 0,11-48 0 16,5-6-72-16,6 15-1 0,-8-26 1 16,2-11-9-16,4-5 73 0,-9 5 0 15,0 0-54-15</inkml:trace>
  <inkml:trace contextRef="#ctx0" brushRef="#br0" timeOffset="24117.22">28016 1070 11 0,'0'0'0'0,"0"0"0"0,0 0 0 0,0 0 1 0,0 0-1 0,0 0 1 0,-30 22-1 16,27-22 0-16,-5 0 0 0,-3 0 1 16,0 0-1-16,2 0 1 0,-16 0-1 15,12 0 0-15,2 0 0 0,-17 0 0 16,17 0 0-16,3 6 1 0,-6-3-1 16,6-3 0-16,2 0 0 0,1 0 0 15,-1 5 0-15,0 1 0 0,-2 2 0 16,0-2 0-16,2 3 0 0,1 5 0 15,-1-6 0-15,4 6 0 0,-4 14 0 16,3-19 0-16,3 2 0 0,0 11 0 16,0-7 0-16,0-1 0 0,0 14 0 15,0-14 0-15,3 0 67 0,-3 28 0 16,-5-19 0-16,-1-1 1 0,-2 6-68 0,2 6 0 0,-2-6 0 16,2 9 81-16,1-1 1 0,-3 1 1 0,-1-1-1 15,7 4-82-15,-12 47 0 0,3-45 0 16,5 14 49-16,-2 51 0 0,-3-56 0 15,2 0 1-15,1 5-50 0,3-5 0 0,-6-1 0 0,2-2 20 16,4-3 0-16,-9-3 0 0,-3 0 0 0,1 1-20 16,-20 27 0-16,19-42 0 0,1 3-20 15,-15 17 0-15,20-31 0 0,3-6 1 16,5 3 19-16,3-14 0 0,0 0-137 16,0 0 1-16,6-6-1 0,-3-2-32 0,13-20 137 15,6-9 0-15,-22 37-94 0</inkml:trace>
  <inkml:trace contextRef="#ctx0" brushRef="#br0" timeOffset="24334.68">28345 1191 11 0,'0'0'0'0,"0"0"0"0,0 0 0 0,0 42 1 16,-8-28-1-16,8-14-9 0</inkml:trace>
  <inkml:trace contextRef="#ctx0" brushRef="#br0" timeOffset="24467.1">28240 1348 11 0,'-3'6'0'0,"0"2"0"15,1 6 79-15,-12 3 0 0,6-5 0 16,-1 2 1-16,4 0-80 0,5 0 0 0,-6 8 0 15,1-2 59-15,-1 3 0 0,3 7 0 0,-2 10 1 0,-3 11-60 16,-3 50 0-16,11-51 0 0,0 4-41 16,0 53-1-16,0-48 1 0,0 3 0 15,5-3 41-15,-5 3 0 0,3 2 0 0,2-4-61 16,1 55 1-16,-17-73-2 0,11-42-101 16</inkml:trace>
  <inkml:trace contextRef="#ctx0" brushRef="#br0" timeOffset="35116.62">9066 17511 11 0,'0'0'0'0,"0"0"0"0,0 0 0 0,0 0 0 0,-33-39 1 0,19 19-1 0,-5 0 1 15,-6 1-1-15,6-1 0 0,-9 3 0 0,3 3 0 16,-8 3 14-16,3 2 1 0,2 1-1 0,-2-3 1 0,2 2-15 15,-5-2 0-15,3 3 0 0,2 5 0 0,3 3 98 16,6-3 1-16,-1 0-1 0,1 0 1 0,5 1-99 16,-5-1 0-16,5 3 0 0,3-6 0 0,3 6 2 15,-9 0 1-15,9-3 0 0,2-2 0 16,1-1-3-16,-3-2 0 0,2-1 0 0,6 4 5 16,6-15 0-16,-6 11 0 0,0 1 0 15,5-6-5-15,-5 14 0 0,8-6 48 0,4 1 0 16,1 5-1-16,1 5 1 0,0-2-48 15,11 6 0-15,5 2 0 0,-2 3 60 0,5 6 2 16,0-12-2-16,3-2 1 0,-3-4-61 0,6-2 0 16,5-2 0-16,3-4 0 0,5-2 76 0,51-18 1 15,-56 15-1-15,5 0 1 0,50-9-77 16,-57 17 0-16,-7 0 52 0,42 1 0 16,-41 2-1-16,0 2 1 0,35 15-52 15,-35-8 0-15,0 2 29 0,-3 0 0 0,5 3 0 16,6 0 2-16,-8-2-31 0,5 2 0 0,-3 0 0 15,3-6 0-15,1 1-1 0,2-4 1 0,2-5-1 16,4-3 1-16,5-8 0 0,61-11 0 16,-56 2 0-16,6 0-81 0,55-19 1 15,-60 16 0-15,-6 4-1 0,61-26 81 16,-61 31 0-16,5 8-184 0,48-2 0 16,-64 10 0-16,-3 7-71 0,33 13 185 0,-52-10 0 15,-25-12-148-15</inkml:trace>
  <inkml:trace contextRef="#ctx0" brushRef="#br0" timeOffset="35617">10334 16493 809 0,'0'0'0'0,"0"0"0"0,31 22 0 0,7 4-10 0,15 5 0 0,-15 2 0 15,1-2 0-15,-6 0 10 0,6 3 0 0,-9-3 0 16,3-3 0-16,1-5 53 0,-1-7 1 0,0 7 0 16,3-9 0-16,-9 0-54 0,37 14 0 15,-25-16 0-15,-1-1 110 0,34 3 0 0,-41-9 1 16,2 4-1-16,27-1-110 0,-35 1 0 15,-5-1 61-15,10 9 1 0,-22-14-1 16,-2 0 0-16,-3 5-61 0,-3 1 0 0,-3-7 89 16,-16 24 1-16,-6 2-1 0,-14 8 0 15,-60 54-89-15,43-45 0 0,-4 0 3 16,-10 3 1-16,12-5 0 0,12-1 0 0,-4 3-4 16,3 3 0-16,3-17 0 0,-1-3 0 0,7-6-74 15,-1-2 0-15,-13-29 0 0,-9-22 0 0,61 31-1236 16</inkml:trace>
  <inkml:trace contextRef="#ctx0" brushRef="#br0" timeOffset="41333.44">28373 7586 11 0,'0'0'0'0,"0"0"0"0,0 0 0 0,49 0 1 0,-29 0-1 0,-7-6 1 0,12 0-1 16,-19 4 0-16,2-7 0 0,11-2 1 15,-13 5-1-15,2-2 1 0,12-9-1 16,-9 11 0-16,2-2 89 0,-2-3 1 16,9 2 1-16,-1 1-1 0,0-6-90 0,1 0 0 0,2 0 0 15,3-1 0-15,-6 1 38 0,3 0 1 0,3-5 0 16,0 2 1-16,-11 3-40 0,0 0 0 0,-1 0 0 15,4-1 0-15,-6-4 59 0,3 2 0 0,0 3 0 16,-1 0 1-16,1 0-60 0,11-23 0 16,-17 32 0-16,3-4 29 0,-5-2 1 15,-3 8-1-15,-3 3 1 0,0 0-30 16,5 0 0-16,-5 0 26 0,0 3 1 16,6-3-1-16,-1 5 1 0,1-5-27 0,2 9 0 15,6 2 0-15,2 3 27 0,1 3 2 0,-3 3-1 0,2-6 0 16,-7 0-28-16,2 0 0 0,-3-6 0 0,3 6 0 15,-5-5-7-15,-1 2 1 0,3 6-1 0,-2 3 1 16,8-3 6-16,-6 39 0 0,-5-22 0 0,-3-6-160 16,-3 36 1-16,-2-44 0 0,-9-3-60 15,-11 3 159-15,17-12 0 0,8-8-136 16</inkml:trace>
  <inkml:trace contextRef="#ctx0" brushRef="#br0" timeOffset="41384.29">29011 7501 11 0,'0'0'0'0,"0"0"0"0,0 0 0 16,-6 0 1-16,6 0-1 0,-11-5 1 0,11 5-11 15</inkml:trace>
  <inkml:trace contextRef="#ctx0" brushRef="#br0" timeOffset="41633.53">28903 7124 404 0,'0'0'0'15,"0"0"0"-15,11 14-4 0,8 0 0 16,-13-5 0-16,-6 5 1 0,-3 6 3 0,0 8 0 15,-2 3 0-15,-4 8 73 0,-2-2 2 0,0-6-2 16,3 2 1-16,3-5-74 0,-9 29 0 16,5-29 0-16,4 8 91 0,-1 38-1 15,4-35 0-15,-1 6 2 0,0 3-92 0,-2 5 0 16,-1 1 0-16,6-1-29 0,0 1 2 0,-3-12-1 16,3-3 1-16,3-5 27 0,3-3 0 0,-6-6 0 15,0-11 0-15,0-11-156 0,0-3 0 0,0 0 0 16,8-8 1-16,3-1 118 0,-8-5 0 0,13-22 1 0,4-21 0 15,-20 57-90-15</inkml:trace>
  <inkml:trace contextRef="#ctx0" brushRef="#br0" timeOffset="41850.53">29425 7422 11 0,'0'0'0'0,"0"0"0"0,0 0 0 0,0 0 0 0,64 43 1 16,-51-35-1-16,-13-8-9 0</inkml:trace>
  <inkml:trace contextRef="#ctx0" brushRef="#br0" timeOffset="42067.52">29618 7394 662 0,'0'0'0'15,"0"0"0"-15,14-8 0 0,6-3 49 0,-1-3 1 0,0-1 0 16,3-1 0-16,-2 2-50 0,-1-6 0 0,-2 6 0 16,-4 5 0-16,-2 4 26 0,-2 2 1 0,-4-3-1 15,1-2 1-15,2 8-27 0,-5 0 0 0,2 0 0 16,1-6 0-16,-1 6 25 0,1 0 0 0,-1 0 1 16,4 6-1-16,2-6-25 0,0 3 0 0,0 2 0 15,3 9 0-15,5 0 14 0,0 0 1 0,-2 6 0 16,-3 3 0-16,0 5-15 0,10 22 0 0,-21-27 0 15,0-3-61-15,0 30 0 0,-6-22 0 16,0-5 1-16,-5 33 60 0,0-39 0 16,2 0-147-16,-19 5 1 0,14-22-1 15,11 0-187-15</inkml:trace>
  <inkml:trace contextRef="#ctx0" brushRef="#br0" timeOffset="42383.79">29751 7211 67 0,'0'0'0'15,"0"0"0"-15,0 0 0 0,0 0-11 0,0 0 1 16,30 34-1-16,-24-20 1 0,-6 6 10 0,-6 2 0 0,-7 1 0 15,-1 2 0-15,0 1 145 0,-16 24 1 16,21-24-1-16,4-4 1 0,2 20-146 16,3-11 0-16,0 3 50 0,8 36 0 15,1-27 0-15,-7 2 1 0,15 39-51 16,-12-50 0-16,4 2-73 0,-1 1 2 0,3-3 0 16,-5-3 0-16,7-6 71 0,-4 0 0 0,2-5 0 15,-6-12 0-15,1-10-78 0,-4-4 1 0,7-8 0 16,2-6-1-16,-11 20-81 0</inkml:trace>
  <inkml:trace contextRef="#ctx0" brushRef="#br0" timeOffset="42884.57">30251 7622 1045 0,'0'0'0'0,"0"0"0"0,0 0 19 0,0 0 1 16,33-14-1-16,-19 6 1 0,8-15-20 15,-3 6 0-15,3 0 26 0,1-8 1 0,-10 8-1 16,1-2 1-16,3 10-27 0,-9-8 0 0,3 0 0 16,0 0 0-16,3-2 49 0,5 2 1 0,3-8-1 15,0-1 1-15,6 1-50 0,-3-3 0 0,3 0 0 16,-1 2 0-16,4 7-24 0,27-15 1 15,-34 25 0-15,-1 1 0 0,15 2 23 16,-24 6 0-16,-3 0-29 0,-5 0-1 0,-4 6 1 0,9-3 0 16,-2 2 29-16,2 4 0 0,-6 2 0 0,4 0 0 15,2 3-8-15,2 3 1 0,1 0 0 0,-3-3 0 16,-2 6 7-16,2 2 0 0,2-2 0 0,-10-3 0 0,3-3-60 16,-4 0 1-16,1 6-1 0,-3-6 1 0,0 0 59 15,0 14 0-15,-3-14 0 0,1 3-159 16,-7 6-1-16,-4-18 0 0,13-5-194 15</inkml:trace>
  <inkml:trace contextRef="#ctx0" brushRef="#br0" timeOffset="43200.45">30629 7279 640 0,'0'0'0'0,"0"0"0"16,0 0 0-16,0 0-14 0,0 0 1 0,36 14-1 15,-25-14 1-15,0 8 13 0,3-2 0 0,3 8 0 16,-1 0 0-16,-5 0 54 0,0 3 1 0,-2 3 0 16,-4-6 1-16,-2-6-56 0,-3 6 0 15,0-8 0-15,0 8 117 0,-3 17 1 16,3-11-1-16,0 8 0 0,0 37-117 15,0-43 0-15,0 6 6 0,0 14-1 16,0-25 0-16,3-5 1 0,3 2-6 16,-6-6 0-16,0-8-142 0,11 6 1 0,-9-6 1 15,7-6-111-15,10 0 141 0,-11 4-1 16,-8 2-191-16</inkml:trace>
  <inkml:trace contextRef="#ctx0" brushRef="#br0" timeOffset="43700.15">31082 7701 741 0,'0'0'0'0,"0"0"0"0,0 0-17 0,0 0 1 16,0 0-1-16,0 0 1 0,39 14 16 16,-33-14 0-16,-1 0 22 0,9-6 1 15,0 4 0-15,2-4 0 0,26-22-23 0,-15 8 0 16,1 3 64-16,22-25-1 0,-31 28 0 16,0 6 0-16,12-4-63 0,-20 4 0 0,-3 5 13 15,0 11-1-15,-2-5 0 0,-1 3 0 16,7 31-12-16,-12 5 0 0,-3 14 68 15,0 6 0-15,0 3 0 0,0-9 1 0,-5 3-69 16,3-3 0-16,5-5 0 0,0-15 0 0,2-2-94 16,4-3 2-16,-1-6 0 0,-5-2-1 0,-5-9 93 15,2-6 0-15,3-8 0 0,-5 6 0 0,5-6-158 16,-6-11 0-16,6 0-1 0,-5-3 2 0,5 14-97 0</inkml:trace>
  <inkml:trace contextRef="#ctx0" brushRef="#br0" timeOffset="44034.25">31121 7771 348 0,'0'0'0'15,"0"0"0"-15,33-5-66 0,22-4 0 16,-35 1 0-16,-4 2 1 0,9 6 65 16,-19 0 0-16,-6 0 58 0,0 0 1 15,0 0 1-15,0 0-1 0,0 0-59 0,0 0 0 16,0 0 66-16,0 0 1 0,0 0 1 16,0 0-1-16,0 17-67 0,-3 8 0 15,3 12-35-15,0 0 1 0,-3-1-2 0,0-2 2 16,1 2 34-16,-1 1 0 0,3-6 0 0,3-6 0 0,2 1-71 15,1-4 1-15,-1-5-2 0,-5 3 2 0,6-1 51 16,-3-10 0-16,2-1 0 0,-5-8 1 0,0 0-51 16</inkml:trace>
  <inkml:trace contextRef="#ctx0" brushRef="#br0" timeOffset="44334.23">31754 7814 100 0,'0'0'0'16,"27"-6"0"-16,15-3-17 0,46-16 0 15,-55 22 0-15,-8-5 0 0,17-6 17 16,-23 8 0-16,-5 1-1 0,8-4 0 15,-11 1 0-15,0 2 0 0,5-2 1 16,-4 2 0-16,-7 0-2 0,9 6 1 16,-14 0-1-16,3 0 1 0,2 6 1 15,-2 2 0-15,-3 4-2 0,-6 13 1 0,1-8-1 16,5-17-11-16</inkml:trace>
  <inkml:trace contextRef="#ctx0" brushRef="#br0" timeOffset="44484.45">31737 8064 517 0,'0'0'0'0,"0"0"0"0,0 0 0 0,28 20-100 16,-9-4 2-16,0 7-2 0,-5 2 2 0,0 3 89 0,-8-5 1 15,-4-3-1-15,-2-6 1 0,0-14-58 0</inkml:trace>
  <inkml:trace contextRef="#ctx0" brushRef="#br0" timeOffset="53033.61">12934 6879 11 0,'0'0'0'0,"0"0"0"0,0 0 0 0,-25 31 1 0,16-25-1 0,1-6 1 0,-3-6-1 16,6 6 0-16,5 0 0 0,-3-5 1 16,3 5-1-16,-6-3 1 0,-7-8-1 15,7 2 0-15,-5 1 11 0,-11-20 0 16,11 14 0-16,3 5 1 0,-17-5-12 15,11 3 0-15,8 8 16 0,-13-3 1 16,5 6-1-16,-5 0 1 0,-20 6-17 16,20-3 0-16,-1 8 35 0,-18 12 0 15,18-18 0-15,7 7 2 0,-18 13-37 16,17-17 0-16,1 1 20 0,-12 10 1 16,14-13 0-16,2 8 0 0,-10 3-21 15,8-6 0-15,3-2 35 0,-12 13 1 16,15-11 0-16,-1 1 0 0,-7 7-36 15,10-13 0-15,6 2 30 0,2 12 0 16,-5-11-1-16,0-1 1 0,14 15-30 0,-9-7 0 16,4 7 28-16,2-1 1 0,0-2-1 0,3 3 1 15,-6-6-29-15,3 2 0 0,3-5 0 0,0 0 0 0,-1 0 28 16,4-5 2-16,2 2-2 0,3 0 1 0,3 3-29 16,-5 0 0-16,4 1 0 0,-1-1 0 0,1 0 14 15,1 0 0-15,0 5 0 0,-5-4 0 0,-7 1-14 16,15 18 0-16,-17-14 0 0,-3-3 16 15,9 22 1-15,-9-14 0 0,-2 4 0 16,2 24-17-16,-8-28 0 0,-3 1 32 16,-2 19 2-16,-1-23-2 0,-8 4 1 0,-11 24-33 15,6-19 0-15,0 3 13 0,-1 0 1 16,1-9 0-16,-6 0 0 0,3-5-14 0,-3 2 0 16,6-5 0-16,-6 3 0 0,3-6-20 0,-3-5 1 15,0-1 0-15,-2 3 0 0,7-5 19 0,-5-3 0 16,6 2 0-16,0-2 0 0,-1 3-3 0,1-1 1 15,5-5-1-15,3 0 1 0,6 0 2 0,5 0 0 16,-3 0 0-16,3 0 0 0,0 0-47 0,0 0 2 0,0 0 0 16,0 0 0-16,0 0 45 0,0 0 0 0,0 0 0 15,0 0 0-15,0 0-3 0,0 0 1 0,5 0-1 16,4 0 1-16,2 0 2 0,3 0 0 0,-1 0 0 16,7 0 0-16,-1 0 32 0,34 9 0 15,-34-4 0-15,0 4 1 0,25 13-33 16,-24-13 0-16,-1 2 35 0,23 9-1 15,-20-3 0-15,-3 2 0 0,14 12-34 16,-19-17 0-16,-8 0 9 0,7 15 0 0,-7-10 0 16,-6-2 0-16,-6 37-9 0,1-18 0 15,-9 1 11-15,3 5 1 0,3-8-1 0,-6-3 1 0,-3 0-12 16,3 0 0-16,6-1 0 0,-6-1 0 16,3-1 8-16,-3 0 1 0,9 0-1 0,-1 0 1 0,4-3-9 15,-4 29 0-15,1-26 0 0,-1-3 7 16,-8 29 0-16,6-23 0 0,2 3 2 15,-18 27-9-15,15-30 0 0,-2 3 33 16,-3-3 0-16,3 6 0 0,3-1 1 0,-6 4-34 16,3 2 0-16,3-11 0 0,2 3 0 0,6 2 13 0,-5-8 1 15,-1 0-1-15,6 1 1 0,6-1-14 0,-1 22 0 16,1-30 0-16,-3-3-11 0,13 17 0 16,-7-20 0-16,2-3 1 0,11 14 10 15,-3-5 0-15,6 2-54 0,22 18 0 16,-17-15-1-16,-2 3 2 0,2 0 53 15,-2 9 0-15,-3 5 0 0,0 3-205 0,0 6 1 0,-12 2-1 16,1 1 0-16,-14-54-90 0</inkml:trace>
  <inkml:trace contextRef="#ctx0" brushRef="#br0" timeOffset="55300.87">10489 11071 11 0,'0'0'0'0,"0"0"0"0,0 0 0 0,0 0 0 0,-33-16 1 16,13 10-1-16,7 3 1 0,-1 6-1 0,3 3 0 15,5-4 0-15,3-2 0 0,-2 0 0 0,-1 0 1 0,6 0-1 16,-8 0 1-16,8 0-1 0,-5 0 0 0,5 0 0 16,-6-2 0-16,-2 2 59 0,2 0 0 0,1 0 0 15,5 0 0-15,0 0-59 0,0 0 0 0,-6 0 0 16,6 0 0-16,0 0 24 0,0 0 0 0,0 0 0 15,0 0 0-15,11 0-24 0,17 14 0 16,-3-6 0-16,8 3 36 0,39 15 0 16,-42-15 0-16,3-3 0 0,20 12-36 15,-23-9 0-15,3 1 31 0,31 2 0 16,-31-6 0-16,-5 0 0 0,46 7-31 16,-35-13 0-16,0-2 56 0,41 0 0 0,-36 3 1 15,-5 3 0-15,43-6-57 0,-40 0 0 16,8-6 42-16,35 6 1 0,-41 6 0 15,1 2 0-15,40 6-43 0,-46-8 0 0,5 2 8 16,42 1 2-16,-42-4-2 0,-5 1 1 16,38 5-9-16,-38-5 0 0,-1 0 40 15,42-1 0-15,-35-10 0 0,-7-4 0 16,45-11-40-16,-36 6 0 0,3 0-26 16,41-22 1-16,-39 13 0 0,1 4 0 15,44-24 25-15,-53 29 0 0,3 0-88 0,3 6 1 16,-12-4 0-16,-5 10 0 0,0 2 87 0,17 8 0 15,-28 3 0-15,-8 6-122 0,8 25 1 16,-14-22-1-16,-8 3-36 0,-19 19 122 16,-8-28 0-16,27-14-86 0</inkml:trace>
  <inkml:trace contextRef="#ctx0" brushRef="#br0" timeOffset="55717.43">12099 10706 561 0,'0'0'0'0,"0"0"0"0,0 0 13 0,39 8 0 0,-22-2 0 16,10-1 1-16,-2 4-14 0,8 5 0 0,6 3 0 15,0 2 16-15,8 10 1 0,-3-7-1 0,-11-2 1 16,-8-1-17-16,0 4 0 0,-3-1 0 0,3-2 0 0,-1 3 92 16,1 5 0-16,3-6-1 0,0 1 2 0,2-3-93 15,28 8 0-15,-30-14 0 0,2-6 61 16,22 12 1-16,-21-12 0 0,2 6 1 16,19 0-63-16,-32 1 0 0,-15-1 16 0,4 14 0 15,-9-9 0-15,0 7 0 16,-20 50-16-16,-5-34 0 0,-2 11 2 0,-12 4 1 15,-8 5 0-15,3-6 0 0,-8 3-3 0,-59 67 0 16,53-66 0-16,-6 1 34 0,-63 52 0 16,75-62 0-16,5-1 1 0,-3-8-35 15,17-5 0-15,5-6 0 0,12-6-157 0,2-2-1 16,6-20 1-16,-9-12 0 0,17 9-503 0</inkml:trace>
  <inkml:trace contextRef="#ctx0" brushRef="#br0" timeOffset="56667.3">15812 11673 179 0,'0'0'0'0,"0"0"0"0,0 0 0 0,0 0 29 0,11-33 0 0,-3 13 1 0,-2 6-1 0,-6 3-29 15,-6 5 0-15,6 6 0 0,0-6 0 0,0 6 44 16,-5-2 0-16,5 2 0 0,-3-9 1 0,3 9-45 16,-5 0 0-16,-4-3 0 0,4 1 0 0,-1 2 35 15,-2-6 2-15,2 6-1 0,6 0 0 0,0 0-36 16,-5-6 0-16,5 6 0 0,-6 0 0 0,6 0 36 0,-5-2 0 15,5 2 0-15,-3 0 0 0,3 0-36 16,0 0 0-16,0 0 0 0,0 0 0 0,0 0 34 0,0 0 0 16,0 0-1-16,0 0 1 0,0 0-34 0,0 2 0 15,0 4 0-15,0 0 0 0,14 8 15 0,-6 0 1 16,9 3-1-16,-3-3 1 0,5 5-16 0,-8-5 0 16,6 0 0-16,2 1 0 0,3-1 17 0,0-9 1 0,3 4-1 15,3-1 2-15,2-5-19 0,-8 3 0 0,3-1 0 16,5-5 0-16,-2 0 72 0,2-5 0 0,-2 5 0 15,-3 0 1-15,0-3-73 0,2 0 0 0,-2 0 0 16,3 3 0-16,2-6 50 0,-2 4 0 0,2 2 0 16,3 0 0-16,0 2-50 0,-2 4 0 0,7-3 0 15,1 3 0-15,0-1 24 0,2 4-1 0,3-1 0 16,-5-2 1-16,0-1-24 0,5-2 0 0,-8-3 0 16,5 0 0-16,1-3 13 0,2 3 1 0,-5-5-1 15,-1 2 1-15,1 0-14 0,0 0 0 0,-1 3 0 16,4-5 0-16,-4 5-30 0,1 0 0 0,5 5 0 0,1 1 1 15,-7 5 29-15,53 14 0 0,-46-10 0 16,2-1-176-16,-3 2 1 0,-6-10 0 0,-10-6 1 16,-28 0-462-16</inkml:trace>
  <inkml:trace contextRef="#ctx0" brushRef="#br0" timeOffset="57633.82">18655 11688 11 0,'0'0'0'0,"0"0"0"0,0 0 0 0,0 0 0 0,0 0 1 0,0 0-1 16,0 0 1-16,0 0-1 0,0 0 0 0,2-29 0 15,4 24 0-15,-6 5 53 0,0 0 1 0,0 0-1 0,5-6 1 16,4 3-54-16,-4 3 0 0,-2-5 0 0,2 2 0 16,6 0 32-16,-2 0-1 0,5-5 0 0,2 5 1 15,-2 3-32-15,5 0 0 0,1 0 0 0,4 0 0 16,-4 0 39-16,2 0 1 0,0 0 0 0,6 0 1 0,-1 0-41 16,4 0 0-16,-9 0 0 0,3 0 0 0,5 0 91 15,-2 0 0-15,5 3 1 0,3 0-1 0,-3 2-91 16,0-5 0-16,6 6 0 0,-1 2 0 0,-7 1 36 15,5-1 0-15,5 3 0 0,0-2 2 0,4 5-38 16,-4 0 0-16,3 0 0 0,1-8 0 0,-1 5 69 16,-3 0 1-16,3-2-1 0,1-1 2 0,-4 3-71 0,3-5 0 15,0 2 0-15,-5-2 0 0,5 3 7 0,3-9 1 16,3 0 0-16,2 0 0 0,6 0-8 0,0-6 0 16,9-3 0-16,-4 1 0 0,4-6-102 0,4 0 2 15,1 3 0-15,-3 2-1 0,0-2 47 0,0 0 0 16,-19-3 0-16,-17-6-1 0,-33 20-481 0</inkml:trace>
  <inkml:trace contextRef="#ctx0" brushRef="#br0" timeOffset="60583.34">27859 1233 11 0,'0'0'0'0,"0"0"0"0,0 0 0 0,0 0 1 0,0 0-1 0,0 0 1 0,0 0-1 16,0 0 0-16,0 0 0 0,0 0 1 15,0 0-1-15,-31-14 1 0,29 8-1 16,-18 34 0-16,9-13 25 0,-16 4 0 16,10-8 0-16,3 9 1 0,-11 14-26 15,20-20 0-15,-1 0 72 0,-10 23 2 16,10-20-1-16,-5 8 0 0,3 3-73 0,0-6 0 15,-4 1 0-15,1 5 62 0,3 0 2 0,-3-5-1 16,8-1 0-16,-8 4-63 0,-11 16 0 16,11-11 0-16,0 2 54 0,-8 32 2 15,16-28-2-15,-5-3 1 0,-3 44-55 16,0-41 0-16,5 5 38 0,-5 42 0 16,6-47 0-16,-1 5 1 0,0 0-39 0,1-5 0 0,-1 0 0 15,4-4 54-15,-4 32 0 0,6-42 0 16,6-1 1-16,-1 12-55 0,3-20 0 15,6-6 51-15,19 6 0 0,-10-8-1 0,4-3 1 16,37-3-51-16,-31-3 0 0,-3-11 21 16,37-9 0-16,-45 9 0 0,2 3 1 15,26-6-22-15,-28 12 0 0,3 5-3 16,0-6 1-16,0 3 0 0,0-8 0 0,2 8 2 16,-2-8 0-16,8 8 0 0,-2-5 0 0,5 2-5 15,0 0 1-15,-3-2-1 0,0-1 1 0,-3 4 4 0,3-9 0 16,-5 5 0-16,-3 4 0 0,-3-9-6 0,0 5 1 15,-3 4 0-15,-2-9 0 0,0 5 5 0,5-13 0 16,-3 8 0-16,-2-6 25 0,16-28 2 16,-25 23-1-16,3-3 0 0,8-29-26 15,-13 29 0-15,-6-6-23 0,-3-30 0 16,0 33-1-16,-5-3 2 0,-11-36 22 16,13 47 0-16,1 1 26 0,-1-4 1 0,-2 1-1 15,2 5 0-15,-5 1-26 0,3 2 0 0,3-3 0 16,-4 6 0-16,4 0 17 0,-1-3 1 0,-2 3 0 15,2 0 0-15,-5 0-18 0,-5-26 0 16,10 18 0-16,-5-1 10 0,-8-19 1 16,13 14 0-16,4 6 0 0,-15-29-11 15,9 26 0-15,2 2 10 0,-10-13 1 16,5 13 0-16,2 3 0 0,-10-16-11 16,8 22 0-16,-3-6-37 0,-11-8 1 0,11 19 0 15,1-5 0-15,-12-8 36 0,8 8 0 16,3 5-41-16,-13-10 0 0,13 5-1 15,0-1 2-15,3 1 40 0,-6 6 0 0,4-6 0 0,4 8-52 16,-4-2 1-16,-1-6-1 0,3 5 0 0,0-2 52 16,2 3 0-16,-7 2 0 0,2 3 0 0,0-2-190 15,0-4-1-15,1 9 0 0,-1 9 1 0,3-4 122 16,-3 4 1-16,-3-4-1 0,9 9 0 0,8-14-93 16</inkml:trace>
  <inkml:trace contextRef="#ctx0" brushRef="#br0" timeOffset="61500.48">27361 3585 11 0,'0'0'0'0,"0"0"0"0,0 0 0 0,-5 34 1 15,5-26-1-15,-6-2 1 0,4-3-1 16,2-3 0-16,-3 5 0 0,0-5 1 15,3 0-1-15,-5 0 1 0,-6 6-1 16,2-3 0-16,1 2 117 0,-3 1 1 0,-3 2 1 16,3-5-1-16,3 3-118 0,0 2 0 0,-4 4 0 15,-4 2 0-15,-1 0 85 0,1 0-1 0,-4 0 0 16,1 0 1-16,-3 3-85 0,3 2 0 0,-1-4 0 16,1 7 0-16,5-2 26 0,-25 30 1 15,20-27-1-15,-3-1 1 0,-19 29-27 0,16-17 0 16,11-6 55-16,-19 28 2 0,19-28-2 15,3 3 1-15,0 31-56 0,8-31 0 16,3 3 23-16,3-6 0 0,2 0 0 0,1 0 1 16,-1 0-24-16,1 1 0 0,8-7 0 0,-11 6 0 0,2-5 27 15,6-4 2-15,3 4-2 0,-3-1 1 0,3 7-28 16,19 21 0-16,-14-27 0 0,1 2-17 16,18 17 1-16,-13-25-1 0,3-3 1 15,30 6 16-15,-28-17 0 0,3-3-2 16,28-14 0-16,-39 2 0 0,-2-7 1 0,-4-10 1 15,-2-4 0-15,2-7 0 0,-7-2 53 0,2-9 1 16,-6 4 0-16,4-10 0 0,-4 1-54 0,9-54 0 16,-6 54 0-16,3 0 15 0,11-51 1 15,-5 51 1-15,-6 5-1 0,3 0-16 16,0 9 0-16,-9 6 0 0,3 2-68 0,6-31 2 16,-14 37-1-16,-2 0 1 0,-1-14 66 15,3 28 0-15,0 14-99 0,-20-9 1 16,-2 4-1-16,22 5-653 0</inkml:trace>
  <inkml:trace contextRef="#ctx0" brushRef="#br0" timeOffset="67183.82">15353 12678 404 0,'0'0'0'0,"0"0"0"0,0 0-40 0,36 17 0 16,-30-14 0-16,8-1-1 0,5-2 41 15,-11 0 0-15,-2 0 55 0,13-5-1 0,-5 2 0 16,0-3 1-16,25-11-55 0,-23 12 0 15,-2-4 83-15,14-5 0 0,-15 9 0 0,4-1 1 16,2 6-84-16,-10 6 0 0,2-6-10 16,11 5 1-16,-11-2-1 0,3 3 1 15,19 8 9-15,-17-9 0 0,1 4-12 16,19-1 1-16,-22-2-1 0,-3-3 1 16,22 8 11-16,-14-11 0 0,0 3 33 15,26-3 2-15,-23 0-2 0,3 0 1 16,33 0-34-16,-34 0 0 0,10 0 14 0,18 3 0 15,-27 5 0-15,-11-5 1 0,19 8-15 16,-14-5 0-16,6 2 11 0,8 15 1 16,-13-20 0-16,-1 2 0 0,20 4-12 15,-20-7 0-15,6 1 69 0,13 3 2 16,-10-6-1-16,-3 0 0 0,27 0-70 16,-24 3 0-16,8-3 46 0,25 0 1 15,-31 0-1-15,3 0 1 0,31 0-47 16,-31-3 0-16,-3 3 38 0,37-9 1 15,-34 7-1-15,5-1 2 0,40-8-40 16,-48 8 0-16,6-3 2 0,39 0 1 16,-37 4 0-16,1 4 0 0,33 4-3 15,-39 0 0-15,6-3 33 0,30 16 1 16,-36-8 0-16,0 1 0 0,33 7-34 16,-35-10 0-16,-4-1 20 0,26 4 1 15,-23-10-1-15,-5 1 2 0,28 6-22 0,-26-9 0 16,4 5 17-16,27 4 1 0,-25-9 0 15,-3 5 0-15,36 4-18 0,-32-9 0 16,-4 3 6-16,36 2 1 0,-38-5 0 16,2 6 0-16,34-6-7 0,-31 0 0 0,0 3 2 15,31 2 1-15,-37 1-1 0,6-6 1 16,31 3-3-16,-25-6 0 0,-1 3 6 16,45-14 1-16,-44 5-1 0,2 4 1 15,48-18-7-15,-48 18 0 0,1 5 9 16,43-12 1-16,-41 12-1 0,-8 0 1 15,44-2-10-15,-38 2 0 0,-4 0 2 0,45-6 1 16,-44 6 0-16,5 6 0 0,36-4-3 16,-41-2 0-16,5 3 15 0,34 0 1 15,-40 3-1-15,-5-6 1 0,39 5-16 16,-33-2 0-16,0 3 32 0,43-6 0 16,-43 0-1-16,0-6 1 0,46 0-32 15,-40 4 0-15,2-7-17 0,44-2 0 16,-53 5 0-16,4 1 0 0,43-9 17 15,-46 11 0-15,0 6-6 0,33-1 0 16,-34 4 0-16,4-3 0 0,46 2 6 16,-44-2 0-16,3 3-43 0,50 0 1 15,-50-6 0-15,3 0 0 0,52-9 42 16,-55 6 0-16,5 0-25 0,56-5 0 16,-50 2 0-16,-5 1 0 0,63-9 25 15,-58 11 0-15,0 3-1 0,52 0 0 16,-57 0 0-16,5 3 1 0,52 0 0 0,-52-6 0 15,6 3-6-15,60-3 0 0,-61-6-1 16,-5 4 2-16,64-15 5 0,-61 12 0 16,-3-6-29-16,58-9 1 0,-64 9 0 0,6 3 0 15,58-15 28-15,-66 12 0 0,3 3-20 16,51-9 0-16,-51 9 0 0,-1 3 0 16,-2-3 20-16,3 2 0 0,-6-2 0 0,8 2 23 15,-3 1 1-15,-2 0 0 0,-8 5 0 0,2 3-24 16,33 0 0-16,-44 5 0 0,-5 7 8 15,22 16 0-15,-37-9 0 0,-2 7 0 16,3 22-8-16,-11-23 0 0,-3 0-180 0,-3 26-1 16,-2-34 0-16,5-17-701 0</inkml:trace>
  <inkml:trace contextRef="#ctx0" brushRef="#br0" timeOffset="68717.57">15365 13904 11 0,'0'0'0'0,"0"0"0"0,-28 29 0 0,9-15 1 0,2-6-1 0,9-5 1 0,8-3-1 15,0-11 0-15,2 2 0 0,1-5 0 0,0 3 0 16,-3 0 1-16,0-3-1 0,0 0 1 0,6-6-1 16,-1-3 0-16,-2 1 0 0,-3 5 0 0,-3 6 0 0,3 5 0 15,0 6 0-15,0-6 1 0,0 6-1 0,-5 0 0 16,5 0 0-16,-12 0 0 0,10 0 30 0,-9 0 1 16,2 3 0-16,4 6 0 0,-6-1-31 0,3 1 0 15,-1-4 0-15,4 1 0 0,-1 2 57 0,1-5 0 16,5-3 1-16,-3 6-1 0,3-1-57 0,0-5 0 15,-6 6 0-15,6-6 0 0,6 3 79 0,-6-3 2 0,3 5-2 16,2-2 1-16,3 0-80 0,4 0 0 0,-7 2 0 16,3 1 0-16,6-3 91 0,3 3 0 0,2 2-1 15,0-2 2-15,1-4-92 0,-1 4 0 0,3-3 0 16,-3-3 0-16,6-3 27 0,-5 3 0 0,-1 0 0 16,6 0 0-16,3-6-27 0,2 4 0 0,-2-4 0 15,7-2 0-15,4-1 6 0,-3-2 0 0,3 2 0 16,-1-5 0-16,7 0-6 0,-1 0 0 0,-3 0 0 15,9 3 0-15,-3 2 61 0,3-2 2 0,-6 0-1 16,3 3 0-16,-3-4-62 0,-5 1 0 0,-1 5 0 0,-5 6 0 16,1 0 3-16,-1-5 0 0,0 2 0 0,-3 3 0 15,1 3-3-15,2 2 0 0,0-5 0 0,6-5 0 16,-1 2 36-16,1 0 1 0,5 0 1 0,-2-2-1 0,7 2-37 16,-2-3 0-16,-3-2 0 0,1 2 0 0,2 1 23 15,0-1 1-15,-3 0-1 0,0 3 1 0,-5 3-24 16,41 3 0-16,-42 3 0 0,1 5 23 15,0-2 1-15,-1-1 0 0,-2-2 0 0,0-1-24 16,0 1 0-16,3 2 0 0,0-8 0 0,2 0 17 16,3-5-1-16,-5 2 0 0,0 0 1 0,-1 0-17 15,6 3 0-15,-5 0 0 0,-6 3 0 0,0-3-128 0,-2 3 2 16,-4 14-2-16,-2 5 2 0,-5 9 32 0,2 6 1 16,-20-34 0-16</inkml:trace>
  <inkml:trace contextRef="#ctx0" brushRef="#br0" timeOffset="83034.35">15981 13933 11 0,'0'0'0'0,"0"0"0"0,0 0 0 0,0 0 0 0,0 0 1 0,0 0-1 0,0 0 1 15,0 0-1-15,0 0 0 0,0 0 0 0,0 0 0 0,0 0 0 16,0 0 1-16,0 0-1 0,0 0 1 0,0 0-1 16,0 0 0-16,0 0 0 0,0 0 0 0,0 0 67 15,0 0 0-15,0 0 0 0,0 0 2 0,0 0-69 16,0 0 0-16,0 0 0 0,0 0 31 15,16 39 0-15,-21-19 0 0,-1 11 1 16,-13 39-32-16,5-33 0 0,0-1 69 0,-19 43 1 16,22-45-1-16,-3 2 1 0,3 1-70 15,3 5 0-15,-6 0 0 0,8 9 90 0,1-6-1 16,-6 3 0-16,3-3 2 0,-1 0-91 0,-7 45 0 16,7-51 0-16,-4-2-47 0,-7 30 1 15,20-39 0-15,-5-2 0 0,-1 7 46 16,6-24 0-16,0-9-142 0,-8-14 1 15,8 8-1-15,0-2-33 0,3-32 139 16,2 4 1-16,-5 36-109 0</inkml:trace>
  <inkml:trace contextRef="#ctx0" brushRef="#br0" timeOffset="83384.84">16185 14011 11 0,'0'0'0'0,"0"0"0"16,0 0 0-16,28 12 1 0,-23-4-1 0,1 1 1 16,-6 10-1-16,0-5 0 0,0 3 165 15,0 31 2-15,0-25-2 0,-6 2 2 16,6 28-167-16,0-30 0 0,6-9 118 15,2 3-1-15,-3-6 1 0,1 0-1 16,2-2-117-16,-2 5 0 0,-1 5 0 0,4 4 85 0,-4 5 2 16,1 0-1-16,-6 0 0 0,8 9-86 0,-8 5 0 15,0-5 0-15,0-6 0 0,-6 2-18 0,-2 32 1 16,-3-37-1-16,3 0 1 0,-6 17 17 16,8-31 0-16,1-2-133 0,-14-7-1 15,10-2 0-15,4-3 1 0,-15-5 133 16,9 2 0-16,3-3-140 0,-17-8 1 15,11 3-1-15,14 11-212 0</inkml:trace>
  <inkml:trace contextRef="#ctx0" brushRef="#br0" timeOffset="83733.46">15856 14245 471 0,'0'0'0'0,"0"0"0"15,0 0 48-15,0 0 0 0,0 0-1 16,0 0 1-16,44-9-48 0,-38 9 0 0,2-2 38 16,17-1 1-16,-11 3 0 0,5-3 0 15,34 0-39-15,-34 3 0 0,0 0 32 16,20 0 0-16,-25 0 0 0,2 3 0 15,18 5-32-15,-15-5 0 0,3 3 7 16,22-3 1-16,-24 0-1 0,4-1 1 16,15-2-8-16,-20-2 0 0,-5-1-89 0,17 0 0 15,-18-3-1-15,1 1 2 0,11-7 88 16,-19 7 0-16,2 2-97 0,3-3-1 16,-11 6 1-16,0 0-149 0</inkml:trace>
  <inkml:trace contextRef="#ctx0" brushRef="#br0" timeOffset="84016.65">15481 14729 493 0,'0'0'0'0,"0"0"0"16,0 0 0-16,0 0 49 0,38-6 0 0,-24 3 0 0,5 1 0 16,6-1-49-16,0-3 0 0,3-2 0 0,5-1 0 15,6 1 59-15,5-1 1 0,3 1-1 0,2-3 0 16,4-1-59-16,-6 4 0 0,3-6 0 0,2 5 0 0,-5 4 45 16,3-1 0-16,-1 1 1 0,-2 2-1 0,0-3-45 15,-2 6 0-15,-1 0 0 0,-6 0 0 0,7 0-104 16,2 6 1-16,-9-6 0 0,1 0 0 0,0 3-5 15,2-1-1-15,-2 7 1 0,-9-6 0 0,-30-3-88 16</inkml:trace>
  <inkml:trace contextRef="#ctx0" brushRef="#br0" timeOffset="84683.96">17326 14850 573 0,'0'0'0'0,"0"0"0"0,0 0 72 0,0 0 1 0,-14 28 0 16,8-22 0-16,-2 2-73 0,8-8 0 16,0 0 46-16,-8 3 0 0,8-3 0 15,-6 0 2-15,1 0-48 0,5 0 0 0,-6 0 50 16,6 0 1-16,0 0-1 0,-2-3 1 15,2-8-51-15,0 2 0 0,2-5 14 16,9-3 2-16,-2-8-1 0,4-6 0 0,7-5-15 16,5-4 0-16,-6-2 0 0,0 3 0 0,1 5-5 0,-1-8 0 15,6-1 0-15,-6 1 0 0,1 0 5 16,18-37 0-16,-24 43 0 0,5-1-40 0,6-28 1 16,-11 37 0-16,-8 3 1 0,13-23 38 15,-5 28 0-15,-9 9-2 0,12-6 1 16,-12 6-1-16,1 8 1 0,2 3 1 15,-8 0 0-15,11 0 37 0,-3 14 0 16,-2-5 0-16,5 5 2 0,8 22-39 16,-10-8 0-16,2 6 18 0,8 31 1 15,-13-37 0-15,-4 3 0 0,-2 0-19 0,6 6 0 16,-6 2 0-16,0 0 37 0,0 3 0 0,-6 4 0 16,4-4 0-16,-1 6-37 0,0 44 0 15,-2-49 0-15,-1 2-18 0,-2 39 1 16,8-53-1-16,0 3 1 0,0 14 17 15,0-32 0-15,0-7-111 0,0 2 0 16,0-11 1-16,0 9-1 0,0-9 111 16,-6-6 0-16,6 6-160 0,-11-17-1 0,3 3 0 15,8 14-221-15</inkml:trace>
  <inkml:trace contextRef="#ctx0" brushRef="#br0" timeOffset="84952.85">17494 14425 617 0,'0'0'0'0,"0"0"0"0,36-14-57 0,11-11 0 0,-22 11 0 0,-6 2 1 0,34-2 56 16,-28 11 0-16,-6 3 33 0,9 0 1 15,-15 0 0-15,4 3 1 0,8 8-35 16,-11-8 0-16,0 3-89 0,19-12 1 16,-14 3 0-16,-5 1 0 0,30-7 88 15,-25-2 0-15,1 0-22 0,24-17 0 16,-25 13 0-16,-19 15-59 0</inkml:trace>
  <inkml:trace contextRef="#ctx0" brushRef="#br0" timeOffset="85167.1">18533 13938 11 0,'0'0'0'0,"0"0"0"0,0 0 0 0,0 0 0 15,0 0 1-15,0 0-1 0,0 0 1 0,0 0-1 16,0 0 1-16,5-34-1 0,-10 32 1 0,5 2-13 16</inkml:trace>
  <inkml:trace contextRef="#ctx0" brushRef="#br0" timeOffset="85617.55">18348 13952 404 0,'0'0'0'0,"0"0"0"0,0 0 0 16,-8 9 27-16,-1-4 0 0,4-2 0 0,-6 0 1 0,5-3-28 0,6 0 0 15,0 0 0-15,0 0 0 0,-3 3 24 0,-2-3 0 16,5 0 0-16,0 0 0 0,-8 5-24 15,5-2 0-15,0 3 46 0,-11 8 0 16,9 0 0-16,-6 0 2 0,-9 14-48 16,15-14 0-16,2-5 31 0,3 10 1 15,-5-7 0-15,-1-1 0 0,6 17-32 16,-3-14 0-16,1 6 36 0,-1 22 0 16,3-22 1-16,0-1-1 0,-11 29-36 15,11-31 0-15,0 6 14 0,0 2 0 0,0-5 0 16,-3 2 0-16,0-2-14 0,0 2 0 0,3 1 0 15,-5-6 0-15,-1 2 14 0,-2 1 0 0,3-3 0 16,-6 3 0-16,2-6-14 0,-5 0 0 0,-5 6 0 16,5 2 0-16,-5-5 49 0,2 3 0 0,9-3 1 15,-6-6-1-15,9-3-49 0,-9 6 0 16,8-8 0-16,-2 0 55 0,-3 8 1 0,11-6 1 16,0-2-1-16,0 5-56 0,0-5 0 15,0-1 11-15,8 6 0 0,-5-5 0 16,5 0 0-16,1 8-11 0,2-11 0 0,0 8 5 15,16 6 1-15,-18-12-1 0,2 1 1 16,14 14-6-16,-6-15 0 0,-5 1 32 16,24 5 1-16,-15-2 0 0,7-9 1 15,33 0-34-15,-38-6 0 0,8-2-96 16,20-9 1-16,-34 11-1 0,1-5 1 16,7-6 95-16,-10 8 0 0,2 4-130 0,9-18 0 15,-23 18 0-15,-5 5-640 0</inkml:trace>
  <inkml:trace contextRef="#ctx0" brushRef="#br0" timeOffset="86267.29">19213 14194 617 0,'0'0'0'0,"0"0"0"0,0 0-9 0,0 0 0 0,0 0 0 15,0 0 0-15,-31 23 9 0,23-20 0 0,0-3 27 16,-12-3 0-16,9 0 0 0,-8 0 0 16,-25 0-27-16,22-8 0 0,2 3 47 15,-10-15 1-15,10 15-1 0,7 5 1 16,-7-6-48-16,15 4 0 0,-3 2-4 16,-12 11 0-16,15-2 0 0,-6-6 1 15,-6 17 3-15,11-3 0 0,-5 11 37 0,-11 26 1 16,17-20 0-16,-1 8 0 0,6 1-38 15,0-1 0-15,0-5 0 0,0 2 73 0,6 1 0 16,-3-3 0-16,-1 0 1 0,7-1-74 0,-4 1 0 16,-2-6 0-16,2-5 0 0,6-6 23 0,9 8 1 15,-17-22-1-15,2-3 1 0,6-3-24 16,-3 3 0-16,4-9 0 0,1 4 35 0,-4-9 0 0,7-9 0 16,4-5 2-16,7-14-37 0,-2 0 0 0,-6 5 0 15,1-2 0-15,-7 8-75 0,12-42 1 16,-11 39 0-16,-6 3 0 0,9-25 74 15,-11 36 0-15,2-5-82 0,-3-1 0 16,-5 15-1-16,0 11 2 0,0 0 81 16,0 0 0-16,0 0-11 0,6 0 0 15,-6 0 0-15,3 11 1 0,8-5 10 16,-11 8 0-16,8 6 7 0,3 25 0 16,-3-17 0-16,-2 6 0 0,-3-1-7 0,2-4 0 0,-5-1 0 15,0 0-117-15,-3 0 0 0,3-6 1 0,0 4-1 16,-2-4 117-16,-1 1 0 0,3-4 0 0,0 4 0 15,0-3-64-15,0-1 1 0,0-7-1 0,-6-7 1 0,6-5-75 16</inkml:trace>
  <inkml:trace contextRef="#ctx0" brushRef="#br0" timeOffset="86935.9">19536 14040 11 0,'0'0'0'0,"0"0"0"0,0 0 0 0,60 14 1 15,-43-14-1-15,-3 0 1 0,25 0-1 16,-20-3 0-16,0 3 106 0,12-3 1 16,-18 3 1-16,1 0-1 0,19 0-107 15,-19 0 0-15,0 0 77 0,16 3-1 16,-21 5 0-16,2-8 1 0,8 0-77 16,-11 0 0-16,3-5 52 0,9-1 0 15,-12 3 0-15,3 3 0 0,3-14-52 0,-9 8 0 16,-5 6 12-16,0 0 0 0,0 0 0 15,0 0 1-15,0 0-13 0,-8 6 0 16,8-6 45-16,-11 17 0 0,0 0 0 16,-3 8 0-16,-19 26-45 0,22-26 0 0,3 3 17 15,-6 31 1-15,14-31-1 0,3 6 1 16,-1-6-18-16,1 9 0 0,-3-6 0 0,6 0 23 16,-6 3 2-16,5-3-2 0,-5-3 1 0,6-3-24 15,-3 0 0-15,2 1 0 0,1-1 0 0,-4-8 58 16,9 25 0-16,-5-22 0 0,2-1 1 15,6 24-59-15,-8-26 0 0,-1-3-20 0,3 8 0 16,-5-11-1-16,0-2 2 0,2 8 19 16,-5-12 0-16,0-5 6 0,-5 12 1 15,5-12 0-15,-3 8 0 0,-2-5-7 16,-1 0 0-16,1-1 43 0,-15 4-1 16,6-6 0-16,-5 0 0 0,-33-3-42 15,18-2 0-15,-1-1-38 0,-37-17 1 16,44 18 0-16,-2-1 0 0,-31-8 37 15,25 11 0-15,-3 3-164 0,-33 3 0 16,45 3 1-16,-4-1 0 0,-7 12 163 16,32-17 0-16,6 0-140 0,20-8 2 15,-15 2-2-15,-5 6-218 0</inkml:trace>
  <inkml:trace contextRef="#ctx0" brushRef="#br0" timeOffset="87917">20616 13888 437 0,'0'0'0'0,"0"0"0"0,0 0 0 0,0 0-8 0,0 0 1 0,0 0 0 0,0 0 0 0,0 0 7 0,0 0 0 16,0 0 0-16,0 0 0 0,0 0 73 0,22 36 1 15,-17-30-1-15,1 5 1 0,8 20-74 16,0-14 0-16,2 0 68 0,12 22 0 16,-14-22 0-16,2-6 0 0,9 9-68 15,-8-6 0-15,2 3 31 0,20-3 2 16,-20-6-1-16,6 4 0 0,13 10-32 15,-18-8 0-15,-1-5 17 0,20 8 1 16,-20-9-1-16,0 0 1 0,12 15-18 16,-17-17 0-16,-1 2 62 0,10 6 1 15,-12-11-1-15,0 8 1 0,5 3-63 16,-5-8 0-16,-5-3-9 0,-3 2 0 16,-3-5 0-16,0 0 0 0,0 6 9 15,0-6 0-15,0 0 48 0,-3 6 0 16,-3-4 0-16,-2 7 2 0,-17-1-50 0,6 1 0 15,-6 5 21-15,0 0 1 0,3-3-1 0,-3 3 1 16,6 0-22-16,-1-3 0 0,1 1 0 0,5-4 0 16,-2-2 24-16,2-1 0 0,0 4 0 0,0-4 0 15,-5 7-24-15,2-1 0 0,4-3 0 0,-1 1 0 0,3 2-3 16,-3-5 0-16,6 2 0 0,-3-2 1 0,8-1 2 16,-8 7 0-16,2-4 0 0,-2 3 0 0,3 1-86 15,-6 2 0-15,9 3-1 0,-1-3 1 0,-2 0 86 16,-3 17 0-16,3-23 0 0,2 3-191 15,-10 6 1-15,13-8-1 0,6-4-94 16,-1 1 190-16,-2-6 0 0,0 0-175 0</inkml:trace>
  <inkml:trace contextRef="#ctx0" brushRef="#br0" timeOffset="88318.02">21320 14214 111 0,'0'0'0'0,"0"0"0"0,0 0 14 0,28 0 1 0,-20-3-1 15,3 0 1-15,8 3-15 0,-7-8 0 0,7 2 73 16,28-16 1-16,-20 8-1 0,4 0 0 16,32-12-73-16,-35 18 0 0,-3 2 40 15,27-11 1-15,-27 9-1 0,-3 2 0 16,20-5-40-16,-23 8 0 0,0 3-83 15,15 0-1-15,-21 0 1 0,-4 0 0 16,7 0 83-16,-10 0 0 0,-6 0-40 0,3 3 2 16,-3-3 0-16,0 6-18 0,-12 5 38 15,1 3 0-15,11-14-44 0</inkml:trace>
  <inkml:trace contextRef="#ctx0" brushRef="#br0" timeOffset="88583.85">21188 14557 212 0,'0'0'0'0,"0"0"0"15,0 0 0-15,0 0-39 0,41-8 0 0,-13 2 0 16,-3-5 0-16,13-3 39 0,9-3 0 0,-8 6 0 15,-1 8 0-15,-10 3 41 0,3 3 1 0,-7 2 0 0,1 1 0 16,8-3-42-16,-5 2 0 0,0 1 0 0,2-6 0 16,-5 3-39-16,0 0 0 0,2-3 0 0,4-3 1 15,2 0 31-15,0-8 0 0,-3-1 0 0,1-2 1 0,-31 14-25 16</inkml:trace>
  <inkml:trace contextRef="#ctx0" brushRef="#br0" timeOffset="89450.45">22757 13654 415 0,'0'0'0'0,"0"0"0"0,0 0 13 0,0 0 1 0,0 0 0 0,0 0 0 15,0 0-14-15,0 0 0 0,0 0 0 0,0 0 0 16,-6 34 75-16,6-23 0 0,-5 9-1 0,2 5 2 0,0 6-76 16,0 6 0-16,-2 2 0 0,-1-2 0 15,3-1 81-15,3 49 0 0,-2-40 0 0,2 0 1 16,-3 53-82-16,3-50 0 0,0 0 58 15,0 0 0-15,-6 5 0 0,4 3 1 0,-4 1-59 16,1 2 0-16,-1-3 0 0,1-14 0 0,-1-2-30 16,-5 27 0-16,5-42 0 0,4-8 1 15,-1 0 29-15,3-17 0 0,0 0-116 0,0-22-1 16,-6 8 1-16,6 14-530 0</inkml:trace>
  <inkml:trace contextRef="#ctx0" brushRef="#br0" timeOffset="89984.02">22784 13668 561 0,'0'0'0'16,"0"0"0"-16,0 0 35 0,0 0 1 0,0 0 0 15,31 17 0-15,-29-11-36 0,4-1 0 0,-6-5 0 16,11 3 0-16,-6 0 49 0,4 0 1 0,2 2-1 15,3 4 1-15,5-1-50 0,-5 4 0 0,5-7 0 16,-8 6 0-16,6 3 30 0,-1 1 1 0,1-4 0 16,-6 0 1-16,-3 3-32 0,-2 6 0 0,-1 2 0 15,-5 1 0-15,0 2 7 0,-11 34 0 0,3-28 0 16,-14 0 1-16,-22 31-8 0,24-31 0 16,1-9 15-16,-25 26 0 0,24-31 0 15,1 6 1-15,-14 16-16 0,14-22 0 0,5-3 81 16,-11 6 2-16,14-12-1 0,3 1 0 15,-1 2-82-15,4-8 0 0,-1 2-4 16,6-5 0-16,0 6 0 0,0-6 0 0,0 6 4 16,0-6 0-16,3 0 0 0,-3 0 27 15,0 0 0-15,6 0 0 0,5 0 1 0,8 2-28 16,0 4 0-16,14-6 0 0,-2 0 0 0,7 0 9 0,40 6 0 16,-51-4 0-16,1 4 1 15,-3-3-10-15,-6 2 0 0,1 1 0 0,-12 0 27 0,3 2 0 16,-6-2 0-16,-5 5 0 0,0 0-27 0,0-2 0 15,-5 5 0-15,-3 5 0 0,-3 7 26 0,0 2 1 16,-6-3 0-16,-5 1 0 0,-6-1-27 0,1 3 0 16,7-11 0-16,1-3 0 0,-6-3-15 0,6-2 1 0,-1-1 0 15,1-2 0-15,0-3 14 0,5-1 0 0,-3-2 0 16,-2 0 0-16,0-2-188 0,-3-1-1 0,2 3 0 16,4-6 1-16,2 3 36 0,6 1 0 0,-6-1 1 15,8-3-1-15,6 6-127 0</inkml:trace>
  <inkml:trace contextRef="#ctx0" brushRef="#br0" timeOffset="90750.82">23721 13618 11 0,'0'0'0'0,"0"0"0"0,0 0 0 0,0 0 1 15,0 0-1-15,-33 0 1 0,8 2-1 16,11 4 0-16,-3 0 101 0,-10-1 0 16,13-5 1-16,0 0 0 0,-5 0-102 15,13 0 0-15,-5 0 61 0,-8-3 1 16,11 3-1-16,-6-2 0 0,-6 2-61 0,15 0 0 16,-3 5 59-16,-9 4 1 0,9-4-1 15,2 4 1-15,-5 2-60 0,3 6 0 0,-6 5 0 16,8 7 68-16,-2 4 1 0,3 7-1 0,-1 2 0 0,-5 8-68 15,-3 49 0-15,9-51 0 0,2 2 77 16,-3 49 1-16,-2-54-1 0,3 3 0 16,-1 0-77-16,6-6 0 0,0 0 0 0,0-3 56 15,-5-2 0-15,5-6 0 0,0-3 0 0,5-5-56 16,-5-4 0-16,0-5 0 0,0-2 0 0,0-4 13 16,0-8 0-16,6 3 0 0,-6-3 1 0,0 0-14 15,0 0 0-15,0 5 0 0,0-5 0 0,0 0 13 0,0 0 1 16,0 0 0-16,0 0 0 0,0 0-14 0,0 0 0 15,0 0 0-15,2-2 0 0,-2 2-6 0,0-6 1 16,6 0-1-16,5-2 1 0,3-6 5 0,0 0 0 16,10-12 0-16,4 1 0 0,8 0-36 0,3-3 1 15,-6 11 0-15,0 0 0 0,-3 6 35 0,4-3 0 0,-7 5 0 16,4 9 0-16,2 0-101 0,0 0 0 0,-8 6 0 16,2-3 0-16,-2 2 101 0,0 4 0 0,-3-4 0 15,-3-2 0-15,-2 3-208 0,2-3 0 0,-10-1 0 16,2-2 0-16,-11 0-105 0</inkml:trace>
  <inkml:trace contextRef="#ctx0" brushRef="#br0" timeOffset="91319.26">24251 13474 1191 0,'0'0'0'0,"0"0"0"0,0 0-63 0,0 0 1 0,0 0-2 0,14 28 2 16,-17 9 62-16,0-6 0 0,-5 8-7 16,-3 6 0-16,3-3 0 0,-6-8 0 0,3-6 7 15,3-2 0-15,-6-1 0 0,3 0 0 0,0 3 110 0,-11 37 2 16,11-31-2-16,2 2 2 0,-2 40-112 15,3-45 0-15,2-3 53 0,-7 20 1 16,7-28 0-16,-2-6 1 0,5 11-55 16,0-16 0-16,3 2-25 0,-5-8 0 15,5-3 1-15,0 0 0 0,0 0 24 16,0 0 0-16,0 0 20 0,8-3 1 16,-2-3 1-16,5-2-1 0,11-15-21 15,-6 9 0-15,9-8 5 0,22-20 0 16,-33 30 0-16,0 7 1 0,16 2-6 15,-22-3 0-15,3 4-23 0,0 10 0 16,1-8 1-16,-1 6 0 0,5 16 22 16,-5-8 0-16,6 3 36 0,5 22 2 15,-11-16-2-15,-6-3 1 0,9 16-37 16,-14-22 0-16,-8-2 30 0,-3 4 1 16,5-7 0-16,1-9 0 0,-17 3-31 0,5-6 0 15,-2 3 49-15,-39-17 0 0,22 3-1 16,-8-3 1-16,-45-20-49 0,53 21 0 15,3-1-30-15,-28-14 0 0,39 22 0 0,-2-5 0 16,-10-11 30-16,23 16 0 0,9 4-171 16,2-4 0-16,0 9 1 0,0 0-185 15,8 6 173-15,-8-6-2 0,0 0-268 16</inkml:trace>
  <inkml:trace contextRef="#ctx0" brushRef="#br0" timeOffset="92250.92">24820 13370 280 0,'0'0'0'0,"0"0"0"0,0 0-2 0,0 0 0 16,0 0 0-16,0 0 1 0,33 25 1 16,-27-22 0-16,-1 3 124 0,9-3 1 15,-8-1-1-15,7 1 1 0,21 3-125 16,-15-3 0-16,-5-1 103 0,30 1 1 15,-25-3 0-15,1 0 0 0,18-5-104 16,-24 2 0-16,3-8 23 0,16-6 0 16,-17 8 0-16,1 4 2 0,16-15-25 15,-14 11 0-15,-5 1 56 0,17-9 1 16,-18 9 0-16,-1 5 0 0,-1 3-57 16,-11 0 0-16,5 0 50 0,-5 0-1 15,6 8 0-15,-6-8 0 0,5 14-49 0,-2 0 0 16,-3 6 29-16,5 34 1 0,-7-21 0 15,-1 4 0-15,-5 36-30 0,8-45 0 16,5 0 53-16,-5-2 1 0,6 5 0 0,-4 2 0 0,4-4-54 16,-1 1 0-16,1 4 0 0,0-6 0 0,2 6 23 15,3 34-1-15,-8-35 0 0,2-2 1 16,-5 34-23-16,3-34 0 0,2 0 20 16,-2 17 0-16,-3-26 0 0,0-8 1 15,-3 3-21-15,3-6 0 0,3-2 54 16,-3 8 1-16,-3-6-1 0,1-5 1 15,-9 11-55-15,2-9 0 0,4 3 32 0,-20 3 0 16,6-5 0-16,-6 5 0 0,-36 3-32 16,22-6 0-16,1-5-14 0,-45 10 1 15,41-10-1-15,4-6 1 0,-4 0 13 16,1 0 0-16,2 0 0 0,-5 0-187 0,0 0-1 16,-9 6 0-16,1-3 1 0,-6 2 187 0,-6 1 0 15,17 2 0-15,3-5 0 0,5 5-160 0,1 4-1 0,16-15 0 16,5-11 1-16,17 14-672 0</inkml:trace>
  <inkml:trace contextRef="#ctx0" brushRef="#br0" timeOffset="111850.55">15050 7543 11 0,'0'0'0'0,"0"0"0"0,0 0 0 0,0 0 1 15,0 0-1-15,0 0 1 0,0 0-1 16,0 0 0-16,0 0 0 0,0 0 1 16,0 0-1-16,0 0 1 0,0 0-1 15,0 0 0-15,0 0 0 0,-34 14 0 16,26-11 0-16,-6 9 1 0,-10 2-1 0,18-14 0 16,-2 2 0-16,-9 4 0 0,9-6 0 15,8 0 0-15,0-6 0 0,0 6 0 16,5-2 0-16,-5-7 0 0,9 4 0 0,-4-1 0 15,15-3 0-15,-15 9 0 0,3 0 53 16,6 0 0-16,-8 0 0 0,-1 6 0 16,3 5-53-16,-2 1 0 0,0-4 79 15,2 12 0-15,-3-12 0 0,1-2 1 16,2 5-80-16,-2-5 0 0,-1-1 106 0,15 4 0 16,-7-4 1-16,1-5-1 0,19 6-106 15,-8-6 0-15,0 3 57 0,33 2 0 16,-36-5-1-16,3 3 1 0,25 0-57 15,-28-3 0-15,3 0 36 0,24 0 0 16,-29 3 1-16,-6-3 0 0,27 8-37 16,-19-2 0-16,-3 0 43 0,28 2 0 15,-27-2 0-15,-1-4 1 0,25 4-44 16,-22-6 0-16,3 6 7 0,33-12 1 16,-25 0 1-16,6-2-1 0,38-6-8 15,-38 6 0-15,-6-1 13 0,36-5 0 16,-36 8 0-16,-5 1 1 0,27-4-14 15,-27 9 0-15,-9 0-33 0,25 6-1 16,-30-6 1-16,6 0 1 0,7 3 32 16,-7 2 0-16,-1-5 38 0,17 6 1 15,-14-6-1-15,8 0 0 0,17-3-38 16,-22 0 0-16,0 3 18 0,22-14 1 0,-22 9 0 16,2-1 0-16,29-5-19 0,-31 5 0 15,8 6 23-15,19-8 1 0,-33 8 0 16,-5 0 1-16,11 3-25 0,-11-3 0 15,-3 5 17-15,17 1 0 0,-17-3 0 0,5 2 1 16,20-2-18-16,-22-3 0 0,11 0 8 16,14 0 0-16,-23 0 0 0,1 0 0 15,16-3-8-15,-22 3 0 0,3 0 0 16,11 0 0-16,-12 0 0 0,1 0 0 16,11 3 0-16,-11 0 0 0,5 0 0 0,9 2 1 15,-12-2-1-15,1 0 1 0,19 0-1 16,-14-3 0-16,0 0 2 0,25-3 1 15,-22 0 0-15,0 0 0 0,27-2-3 16,-32 2 0-16,2 3 0 0,16-3 0 16,-24 0 0-16,3 3 1 0,5-8-1 15,-6 8 0-15,4 0-8 0,7-6 0 16,-7 6 0-16,5-5 0 0,13 2 8 16,-18 3 0-16,-1 3 4 0,14 2 0 15,-19-10 0-15,2 10 0 0,31-5-4 16,-27 0 0-16,-1 0-17 0,25 0 0 15,-24 0 0-15,-1 0 1 0,20 6 16 16,-17-12 0-16,-3 12 2 0,25-6 0 16,-24 0 0-16,-1-6 1 0,20 1-3 15,-20 5 0-15,0 5 13 0,20 1 0 16,-20-6 0-16,1 8 0 0,13 1-13 0,-14-4 0 16,0-2-3-16,20 8 0 15,-14-8 0-15,-3 3 0 0,28-1 3 0,-28-5 0 16,3 0 9-16,24-5 1 0,-24 2 0 15,8 0 0-15,25-5-10 0,-24-1 0 0,-1 1-4 16,25-6 0-16,-31 8 0 0,4-2 1 16,19-6 3-16,-28 8 0 0,2 0 5 15,21-5 0-15,-29 8 0 0,4 3 1 16,18-2-6-16,-18 2 0 0,2-6 1 16,19-3 0-16,-22 4 0 0,1 5 0 15,5-3-1-15,-14 0 0 0,3 0 3 0,13 3 0 16,-16 0 0-16,3 0 1 15,14 0-4-15,-15 0 0 0,4 0 40 0,16 0 0 16,-22 0 1-16,3 0 0 0,19-5-41 16,-25 5 0-16,4 0-11 0,7 0 0 15,-11 0 0-15,3 5 1 0,3 1 10 16,-3 2 0-16,-5-5-168 0,7 9 1 16,-13-12 0-16,0 0-999 0</inkml:trace>
  <inkml:trace contextRef="#ctx0" brushRef="#br0" timeOffset="120017.27">18036 8486 11 0,'0'0'0'0,"0"0"0"0,0 0 0 0,0 0 1 0,0 0-1 0,0 0 1 16,0 0-1-16,0 0 0 0,0 0 0 0,0 0 1 16,0 0-1-16,0 0 1 0,0 0-1 15,0 0 0-15,0 0 70 0,0 0 0 16,0 0 0-16,0 0 1 0,0 0-71 16,0 0 0-16,0 0 40 0,58-25 0 15,-25 19 0-15,6-8 1 0,38 0-41 16,-52 8 0-16,-3 6 40 0,19 0 2 15,-24 0-1-15,-1 0 0 0,18 11-41 16,-12 1 0-16,0-1 47 0,25 17 1 16,-20-14-1-16,4 3 2 0,18 11-49 15,-21-17 0-15,-9-2 57 0,34-1 1 16,-23-2-1-16,6-6 2 0,33 0-59 16,-36 0 0-16,1 0 33 0,37-6 0 15,-35 6 0-15,-3 0 0 0,37 6-33 16,-37-6 0-16,0 6 74 0,25 5 1 15,-31-8-1-15,4 5 0 0,27-2-74 16,-25-6 0-16,-3 0-4 0,31 3 0 0,-36 2 0 16,3-2 1-16,27 3 3 0,-27-1 0 15,-4-5 47-15,29 0 1 0,-20 0-1 16,0 0 1-16,39 0-48 0,-42 0 0 0,1 0 24 16,2 0 0-16,0 0 0 0,6-5 1 0,-6 5-25 15,39 0 0-15,-34 0 0 0,1 5 13 16,0-5 0-16,-3 9 0 0,0-4 1 0,-1 9-14 15,-1 0 0-15,4-2 0 0,-5-1 0 0,-2-5 3 16,2 2 0-16,0 6 0 0,-3-6 1 0,4 1-4 16,-1 2 0-16,-6-2 0 0,4-4 0 0,2 4 12 0,-5-1 1 15,7 3-1-15,-1 1 1 0,-7 2-13 0,6 0 0 16,3-3 0-16,3-3 0 0,-6 1-20 0,0-3 0 16,6-1 0-16,0 4-1 0,5-7 21 0,-5 4 0 15,-1 0 0-15,1-1 0 0,-6 4 14 0,0-6 0 16,3 2-1-16,-6 1 1 0,1-1-14 0,32 7 0 15,-29-7 0-15,-1 1 12 0,36 8 0 16,-36 0 0-16,-8-5 1 0,30 7-13 16,-25-10 0-16,1 0 6 0,35 8 0 15,-38-14 0-15,2 0 0 0,34-9-6 16,-31 6 0-16,0 1 6 0,30-12 0 16,-35 8 0-16,2 6 1 0,31 0-7 15,-30 0 0-15,2 6 1 0,19-6 1 16,-27 2 0-16,0 4 0 0,27 2-2 15,-32-8 0-15,5 0 0 0,27 0 1 16,-30-2 0-16,9 2 0 0,16 0-1 0,-25-6 0 16,0 6 3-16,22 0 0 0,-25 0 0 15,3 6 0-15,28-6-3 0,-25-6 0 16,-6 0 0-16,39-5 1 0,-33 6-1 0,8-1 1 16,3-3-1-16,0 1 0 0,-3-6 0 0,-2 0-3 15,2 0 1-15,6 3 0 0,-6-1 0 0,0 7 2 16,0-4 0-16,0 4 0 0,-3-9 0 0,1 5-1 15,2 3 1-15,-5-2-1 0,2-3 1 0,-2 8 0 16,-1-3 0-16,4 4 0 0,-6-4 0 0,8 0 2 16,-3 3 1-16,3 1-1 0,-8-1 1 0,3-6-3 15,2 4 0-15,0-1 0 0,6 1 0 0,-8 2 0 0,2-6 0 16,4 9 0-16,-7-5 1 0,4 5-1 0,-1-6 0 16,-2 3 0-16,-4-2 0 0,4-1 3 0,-3 3 0 15,-6-3 0-15,3-2 1 0,-2 2-4 0,-1 1 0 16,3-4 0-16,0 1 0 0,3-1 3 0,25-7 1 15,-23 4-1-15,7 1 1 0,24-6-4 16,-34 12 0-16,-4-1-2 0,18 3 0 16,-21-2 0-16,0 5 1 0,10 0 1 15,-7-3 0-15,-4 3 0 0,23-3 0 16,-20 0 0-16,0 3 0 0,20-6 0 16,-25 6 0-16,0-2-93 0,5 2 0 15,-11 0 0-15,3 0 1 0,-5 0 92 0,2 2 0 16,1 4 0-16,-1 3-114 0,3 5 2 0,-6-9-2 15,-5-5 2-15,0 0-753 0</inkml:trace>
</inkml:ink>
</file>

<file path=ppt/ink/ink16.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12-02T22:50:22.867"/>
    </inkml:context>
    <inkml:brush xml:id="br0">
      <inkml:brushProperty name="width" value="0.05292" units="cm"/>
      <inkml:brushProperty name="height" value="0.05292" units="cm"/>
      <inkml:brushProperty name="color" value="#FF0000"/>
    </inkml:brush>
  </inkml:definitions>
  <inkml:trace contextRef="#ctx0" brushRef="#br0">11848 707 11 0,'0'0'0'0,"0"0"0"0,0 0 0 0,0 0 1 0,0 0-1 0,0 0 1 16,0 0-1-16,17-34 0 0,-17 26 70 15,-17-15 1-15,9 9-1 0,-12-11 2 16,-24-29-72-16,25 26 0 0,5 9 71 16,-19-26 0-16,19 16 0 0,9 4 1 15,5-20-72-15,0 23 0 0,0 7 86 0,0-4 1 16,0 5 0-16,0 0 0 0,-6 0-87 0,6 5 0 15,0 4 0-15,0 2 0 0,0 3 29 0,-14-6 1 16,9 6-1-16,-9 6 2 0,-19 8-31 16,8-6 0-16,-5 6 16 0,-31 9 1 15,36-18 0-15,11 4 0 0,-19-4-17 16,14-5 0-16,-1 0 67 0,-18-5 0 16,7 5 1-16,4 0 0 0,-43 5-68 15,37 10 0-15,-5 7 39 0,-48 20 0 16,42-19 0-16,-9-1 1 0,-49 43-40 15,55-31 0-15,3 8 50 0,-42 37 1 16,48-43 0-16,-1 1 0 0,3 2-51 0,8-2 0 16,-2-9 0-16,8 0 35 0,-22 23 1 15,24-23-1-15,7-6 1 0,-12 21-36 16,11-24 0-16,8-2 19 0,-7 17 1 0,2-26 0 16,8 6 0-16,-3 6-20 0,1-11 0 15,5-1 7-15,0 12 0 0,0-12 0 16,5 6 1-16,1 14-8 0,2-8 0 0,6-3-1 15,16 25 1-15,-10-22 0 0,-1 8 0 16,33 17 0-16,-38-23 0 0,6 4-6 16,4 2 1-16,-4 0-1 0,-1-5 1 0,6 5 5 15,-6 0 0-15,3 0 0 0,3-6 0 0,0 7-8 16,28 27 1-16,-15-34 0 0,7-5 0 16,51 17 7-16,-41-20 0 0,6-6 3 15,64 12 0-15,-62-6 0 0,3-8 1 16,56 5-4-16,-64 0 0 0,3-2-3 0,60 11 0 15,-57-12 0-15,-3 0 1 0,66 12 2 16,-61-11 0-16,-3 2-29 0,67-3 1 16,-63-8 0-16,2 6 0 0,74-6 28 15,-74 8 0-15,-2 6 8 0,68 0 0 16,-71 1 0-16,-6-1 0 0,71 14-8 16,-62-20 0-16,4 1-7 0,76 5 0 15,-75-9 0-15,5-5 1 0,72 0 6 16,-77 3 0-16,5-3 10 0,78 6 0 15,-83-1 0-15,5 4 0 0,67 5-10 16,-81 0 0-16,1 0 8 0,55 14 0 16,-50-14 0-16,3 9 1 0,-1-9-9 0,-1 0 0 15,1-9 0-15,9-5 5 0,75-5 0 16,-78-4 0-16,1-10 1 0,82-24-6 16,-77 15 0-16,3-3 41 0,77-33 0 0,-81 36 1 15,-4-1 0-15,71-32-42 0,-77 30 0 16,-6 2-11-16,67-35 1 0,-81 36 0 15,-8-1 0-15,3-4 10 0,-8 2 0 0,0 3 0 0,-1-6-11 16,34-31 1-16,-28 29 0 0,1-1 1 16,48-39 9-16,-43 31 0 0,-6 3-25 15,50-34 0-15,-52 39 0 0,-4 1 1 16,37-29 24-16,-39 31 0 0,-3 3-5 16,0 3 0-16,-8 8 0 0,0-8 0 0,-3 6 5 15,-3 2 0-15,-5 3 0 0,-3 3 0 0,-11 0 5 0,0-6 0 16,-8 12 0-16,-3-3 0 15,-22-12-5-15,2 6 0 0,-7-8-31 0,-48-12 1 16,42 18 0-16,-3 2 0 0,-50-31 30 16,42 26 0-16,0-1 11 0,-61-25 1 15,58 26 0-15,-11-6 0 0,-67-17-12 16,64 25 0-16,1 0 2 0,-92-11 1 16,74 12-1-16,-7 4 1 0,-87-7-3 15,92 2 0-15,3 3-22 0,2-2 1 0,-5 5-2 16,0-9 2-16,-6 3 21 0,6-2 0 0,0-1 0 15,2 4 0-15,4-4-26 0,-103-19 0 16,91 28 0-16,-5-6 1 0,-105-8 25 16,105 20 0-16,2 8 20 0,-113-14 0 15,106 11 0-15,2-3 1 0,-116 6-21 16,113 0 0-16,-3 6 4 0,-104 8 0 16,105-11 0-16,2 5 0 0,3 3-4 0,-17 3 0 0,-2 1 0 15,-3-1 5-15,3 2 1 0,-12 10 0 0,-5-9 0 16,3 11-6-16,-157 20 0 0,146-34 0 15,-9 8-174-15,-165 15 0 0,154-23 0 16,1-9-144-16,-6 4 174 0,0-29-1 0,-9-11 1 0,183 31-238 16</inkml:trace>
</inkml:ink>
</file>

<file path=ppt/ink/ink17.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12-02T22:51:05.550"/>
    </inkml:context>
    <inkml:brush xml:id="br0">
      <inkml:brushProperty name="width" value="0.05292" units="cm"/>
      <inkml:brushProperty name="height" value="0.05292" units="cm"/>
      <inkml:brushProperty name="color" value="#FF0000"/>
    </inkml:brush>
  </inkml:definitions>
  <inkml:trace contextRef="#ctx0" brushRef="#br0">9671 9853 392 0,'0'0'0'0,"0"0"0"0,28-8-21 0,5-15 0 0,-22 15 0 0,-3 5 0 0,6 6 21 15,-14-3 0-15,6 3 106 0,-6-3 1 16,0 0-1-16,0 0 0 0,5 14-106 16,1-9 0-16,-6-5 71 0,0 14-1 15,0-5 0-15,0 2 0 0,0 12-70 16,0-9 0-16,0 8 81 0,-6 23 0 15,-5-17-1-15,3 6 2 0,-6 0-82 0,-2 5 0 16,2 1 0-16,0-1 60 0,0 3 0 0,-5 9 0 16,-1-3 2-16,1 2-62 0,-25 63 0 15,19-63 0-15,6-2 41 0,-14 48 0 16,19-54 0-16,0-5 1 0,3 2-42 0,-3-11 0 16,6-2 0-16,2-7 28 0,1 1 1 0,-1-6-1 15,3-11 0-15,3-3-28 0,9-3 0 0,-9 3 0 16,0 0 0-16,0 0 14 0,0 8 0 0,0-5 0 0,0-3 0 15,8 12-14-15,-2-10 0 0,-1 4 0 0,3 0 0 16,9 2-15-16,-3 3 0 0,0-2 0 0,-1-4 1 16,12 4 14-16,-5-6 0 0,18-3 0 0,1-3 0 15,5-6 3-15,3-2 0 0,6 3 0 0,2 2 1 0,3-2-4 16,0-1 0-16,3 12 0 0,-3 5 0 0,5 12-115 16,-2 0 2-16,-6 8-1 0,-8-3 1 0,-47-25-947 15</inkml:trace>
  <inkml:trace contextRef="#ctx0" brushRef="#br0" timeOffset="1733.59">30872 9580 11 0,'0'0'0'0,"0"0"0"0,0 0 0 0,0 0 0 0,0 0 1 16,0 0-1-16,0 28 1 0,0-28-1 0,0 6 0 0,0-6 0 16,0 0 0-16,0 0 0 0,0 0 1 0,0 0-1 15,0 0 1-15,9 3-1 0,-4-3 0 0,-5 0 0 16,6-3 0-16,-6 3 0 0,8 0 0 0,-5-3 0 16,2 0 1-16,-5 3-1 0,6 0 0 0,-6 0 0 15,5 0 0-15,-5 0 0 0,6 0 0 0,-6 0 0 16,3 9 0-16,-3-3 0 0,2 8 0 15,7 0 0-15,-4 3 95 0,9 25 0 16,-11-23 1-16,0 1-1 0,10 25-95 16,-13-25 0-16,3 2 56 0,3 15 1 0,-6-17 1 15,0-4-1-15,0 21-57 0,-3-12 0 16,0-2 58-16,-8 22 0 0,3-17 1 16,-3-3-1-16,0 6-58 0,2-8 0 0,4-6 0 0,-1-6 36 15,-2 0 1-15,3-5-1 0,2 2 1 0,3-2-37 16,0-6 0-16,-3 8 0 0,3-8 0 0,0 0 0 15,0 0 0-15,0 0 0 0,0 0 1 0,3-5-1 16,8-12 0-16,0-3 0 0,3-8 8 16,24-37 0-16,-24 26 1 0,6-6 0 15,24-45-9-15,-25 45 0 0,3-3 56 16,-2 3 1-16,4-6 0 0,4 1 0 0,0-1-57 16,-1-2 0-16,4 10 0 0,-4-2 0 0,4-2 6 0,24-21 0 15,-30 51 1-15,-6 14 0 0,6 6-7 16,-17 8 0-16,1 4 52 0,-7 4 0 15,7 21 0-15,2 7 0 0,2 10-52 0,12 64 0 16,-11-71 0-16,5 1 36 0,12 53-1 16,-15-53 0-16,4-1 1 0,-4 1-36 0,-10 5 0 15,-6 9 0-15,-6 0-74 0,-35 84 0 16,8-62 1-16,33-87-993 0</inkml:trace>
  <inkml:trace contextRef="#ctx0" brushRef="#br0" timeOffset="6699.92">20262 9319 11 0,'0'0'0'0,"0"0"0"0,0 0 0 0,0 0 1 0,0 0-1 0,0 0 1 0,0 0 0 16,0 0-1-16,0 0-11 0</inkml:trace>
  <inkml:trace contextRef="#ctx0" brushRef="#br0" timeOffset="7166.56">20108 9451 11 0,'0'0'0'0,"0"0"0"0,0 0 0 16,0 0 45-16,0 0 0 0,0 0 0 0,24 28 1 15,-24-28-46-15,0 8 0 0,0-8 0 0,0 3 0 0,0-3 54 16,0 6 2-16,0 0-1 0,0 2 0 0,0 3-55 15,0 0 0-15,6 1 0 0,-6-4 0 0,0 9 66 16,-8 31 2-16,2-20-1 0,-8 0 0 16,-8 28-67-16,8-25 0 0,1 3 84 15,-12 31 2-15,16-31-1 0,-2 2 0 16,6 1-85-16,2-1 0 0,3 1 0 0,-5 2 36 0,2 3 0 16,3-5-1-16,0 0 1 0,-3-1-36 0,3-2 0 15,0 0 0-15,-3 2 0 0,3 1 23 0,-14 33 1 16,9-33-1-16,-1-3 1 0,-13 44-24 15,5-33 0-15,3 12 59 0,-3-10 0 16,1 7-1-16,-7-1 1 0,1 6-59 0,-31 57 0 16,25-54 0-16,3-6 47 0,-28 59-1 15,31-58 0-15,3-1 1 0,-1-3-47 0,3 9 0 16,0 9 0-16,9-4 26 0,-9 68 0 16,9-73 0-16,-7-3 1 0,-1 51-27 15,10-60 0-15,3-13-144 0,3 28 0 16,8-46 1-16,-3-5-162 0,3-14 144 15,-8 0-1-15,-3 0-382 0</inkml:trace>
  <inkml:trace contextRef="#ctx0" brushRef="#br0" timeOffset="8233.56">19096 12729 201 0,'0'0'0'0,"0"0"0"0,0 0-37 0,0 0 0 0,0 0 0 0,0 0 1 0,0 0 36 16,25 22 0-16,-25-22 92 0,6 11 0 15,-9-2 1-15,0 5 0 0,-8 14-93 16,3-11 0-16,2 2 78 0,-5 4 2 0,9-1-1 15,-4-5 0-15,-2 0-79 0,2 3 0 0,1-3 0 16,-3 5 0-16,2 4 74 0,0 2 0 0,-2 0 0 16,3 0 1-16,-12 9-75 0,3-1 0 0,0-8 0 15,1 3 0-15,2 0 68 0,-11 28 1 16,8-39-1-16,3 3 2 0,-9 5-70 0,15-23 0 16,5-5-5-16,-3-5 0 0,3 5 0 15,0-6 1-15,8-8 4 0,1-6 0 16,7-11 51-16,-2-5 1 0,8-6 0 0,0-6 0 15,6 3-52-15,35-62 0 0,-35 51 0 0,2 5 26 16,28-56 2-16,-30 59-2 0,-3 6 1 16,27-31-27-16,-27 47 0 0,-5 4-17 15,-1 5 1-15,0 3-1 0,-5 0 1 0,-6 3 16 16,3 8 0-16,-5 3 0 0,-3 0 0 0,-3 0 14 16,0 0 0-16,5-6 0 0,6 6 1 0,-8 6-15 15,14 2 0-15,-4 4 0 0,7 4 14 0,13 29 1 16,-22-11 0-16,3 14 0 0,-9-6-15 15,4 12 0-15,-9 2 0 0,-6 6 22 0,3-3 1 16,-2-3 0-16,-1-5 0 0,-2-3-23 0,2-3 0 16,1-12 0-16,-1-4 0 0,6-13-156 0,-5 10 0 15,5-26 1-15,0 0-182 0,5-11 157 0,-7 8 1 16,-1-9-1-16,3 12-124 0</inkml:trace>
  <inkml:trace contextRef="#ctx0" brushRef="#br0" timeOffset="8666.74">18773 14017 303 0,'0'0'0'0,"0"0"0"0,0 0-58 0,-14 42 1 0,14-36 0 0,0 2 1 15,3 1 56-15,-3-9 0 0,0 0 59 16,0 0 1-16,-3-6 0 0,3 6 1 16,0 0-61-16,0-3 0 0,0 3 185 15,3-11 1-15,14-6 0 0,5-8 1 0,14-6-187 16,-3-6 0-16,11-5 0 0,-2 0 0 0,7 0 100 0,48-51 1 15,-50 48 0-15,5-3 0 0,59-48-101 16,-56 51 0-16,3 0 31 0,-3 0 0 16,1 0 1-16,-4 0 0 0,-2 9-32 0,2-6 0 15,-5 2 0-15,0 6 0 0,-2 3 10 0,-1 0 0 16,-6 1 0-16,-4-1 1 0,-4 0-11 0,25-20 0 16,-33 26 0-16,-2 8-129 0,7-11 1 15,-18 14-1-15,2 0 1 0,-3-9 128 16,-5 9 0-16,-1 6-171 0,-2 2 1 15,-2-3-1-15,2 9-282 0</inkml:trace>
  <inkml:trace contextRef="#ctx0" brushRef="#br0" timeOffset="9249.93">19583 13795 201 0,'0'0'0'0,"0"0"0"0,0 0 0 0,0 0 24 0,69-68 1 0,-47 40 1 0,8 0-1 0,28-31-25 15,-33 36 0-15,-6 4 91 0,15-9 1 16,-21 14 0-16,1 2 0 0,19-7-92 16,-16 7 0-16,2 9 141 0,14-16 0 15,-19 13 0-15,3 3 0 0,13 3-141 16,-10 0 0-16,2 14 46 0,14 15 1 16,-20-15-1-16,-2 3 1 0,5 30-47 15,-13-16 0-15,-6 9 74 0,0-4 2 0,-6 1-1 16,1-1 0-16,-4 1-75 0,-21 36 0 15,16-34 0-15,-5-2 70 0,-20 31 2 16,12-32-1-16,2-8 0 0,-28 31-71 16,28-33 0-16,-5-1 4 0,-25 20 1 15,35-28 0-15,4-3 0 0,-17 6-5 16,22-12 0-16,8-8-1 0,3 0 1 16,-11-6-1-16,11 6 1 0,-3-14 0 15,-2 6 0-15,5-12-12 0,-9-22 1 0,12 11-1 16,8-11 1-16,6-37 11 0,-1 51 0 15,4 3-5-15,-1 2 1 0,0 6-1 0,1 6 1 16,-7 8 4-16,7 3 0 0,5 0 0 0,-12 0 0 16,7 0 0-16,27 9 1 0,-14-1-1 0,6 3 1 15,49 9-1-15,-38-9 0 0,8 3-23 16,60 9 1-16,-60-12-1 0,-5-5 1 16,68-9 22-16,-63-8 0 0,-58 11-1401 15</inkml:trace>
  <inkml:trace contextRef="#ctx0" brushRef="#br0" timeOffset="19783.11">13801 10298 359 0,'0'0'0'0,"0"0"0"0,0 0 0 0,0 0-68 0,25-6-1 0,-6 0 1 0,-8-2 1 0,3-6 67 16,0 0 0-16,-3 0 0 0,-3-3 0 0,1 6 28 16,-4 2 0-16,1-5 0 0,-1 0 0 0,-5 9-28 15,3-1 0-15,0 3 0 0,-3 3 0 0,8 0 86 16,-8 0-1-16,0 0 0 0,0 0 1 0,0 3-86 15,0 3 0-15,0 8 0 0,0 5 0 0,-6 9 53 0,4 3 0 16,-4 9 0-16,1-1 0 0,-1 3-53 16,-8 57 0-16,9-57 0 0,2 9 65 0,-8 50-1 15,3-39 0-15,2-3 1 0,-8 3-65 16,9-6 0-16,-1-5 0 0,6-1 3 0,-8 38 1 16,8-58-1-16,3-4 2 0,13 13-5 15,-13-25 0-15,3-5-176 0,7-4 1 16,-2-2 0-16,-2-3-37 0,10-5 173 15,-5-7 1-15,-14 12-121 0</inkml:trace>
  <inkml:trace contextRef="#ctx0" brushRef="#br0" timeOffset="20282.89">14511 10737 561 0,'0'0'0'0,"0"0"0"0,0 0-1 16,0 0 0-16,39 33 0 0,-26-24 1 0,1 2 0 16,3 3 0-16,-3 3 0 0,-1-3 0 0,-2-3 35 15,-2-2 1-15,2-1 0 0,-3 1 0 0,-2 2-36 16,2-5 0-16,3 2 0 0,-5 0 0 0,7 1 132 15,-4-4-1-15,2 1 1 0,-3-3-1 0,6 3-131 16,2-1 0-16,-2-2 0 0,-3-3 0 0,6-6 46 0,-1 4 1 16,-2-10-1-16,0 1 1 0,0-3-47 0,2 0 0 15,-7 0 0-15,2-6 0 0,-9 3-11 0,4-16 1 16,-6 13-1-16,-6 3 1 0,-13-25 10 16,11 28 0-16,-6-6-13 0,-25-11 1 15,20 11-1-15,0 6 1 0,-31-8 12 16,28 11 0-16,-3 8-16 0,-19-6 1 15,16 9-2-15,9 3 2 0,-31 11 15 16,22 0 0-16,4 6 1 0,-29 22 1 16,39-28 0-16,3 3 0 0,3 3-2 0,8-3 0 15,-6 8 0-15,6-8 59 0,6 3-1 0,2 8 0 16,-2 0 1-16,8 6-59 0,-6-1 0 0,8-2 0 16,4 0 0-16,-1-3-26 0,0 0 0 0,1 1 0 15,5-10 0-15,8-2 26 0,25 17 0 16,-25-23 0-16,6-5-155 0,-1-1 2 0,-5-13-2 15,-2-6 2-15,-31 14-432 0</inkml:trace>
  <inkml:trace contextRef="#ctx0" brushRef="#br0" timeOffset="20699.52">15856 10478 696 0,'0'0'0'0,"0"0"0"0,14-31 3 0,-3 3 1 0,-3 0-1 0,-2 2 1 0,-6 9-4 0,0-2 0 16,-8 5 0-16,2 5 0 0,-5-5 9 0,3 3 0 16,-3 0 0-16,-3-3 1 0,0-1-10 0,0 1 0 15,3 3 0-15,-3 0 0 0,-2 0 65 0,2 2 0 16,6 9 0-16,2-5 0 0,6 5-65 0,-5 0 0 0,2 5 0 15,-3-2 0-15,1 8 43 0,-3 3 0 0,-3 9-1 16,-3 19 1-16,3 6-43 0,-11 67 0 16,11-64 0-16,5-3 79 0,-13 61 1 15,5-44-1-15,0 5 1 0,-14 82-80 16,12-76 0-16,-3 0-3 0,-15 71 1 16,15-83 0-16,0-5 0 0,-1 0 2 0,7-11 0 15,-1-3 0-15,0-8-67 0,3-3 1 0,-3-12-1 16,0-5 0-16,9-14 67 0,-6 0 0 0,5-3 0 15,3 0 0-15,-2-3-149 0,-3-3-1 0,2-8 1 0,1-14-1 16,-9-3 55-16,-17-48 0 0,18 40 1 16,13 39-160-16</inkml:trace>
  <inkml:trace contextRef="#ctx0" brushRef="#br0" timeOffset="20899.61">15003 11010 718 0,'0'0'0'0,"0"0"0"0,0 0 0 0,0 0 84 16,0 0-1-16,0 0 0 0,0 0 2 0,0 0-85 15,0 0 0-15,0 0 0 0,19 30 0 0,-5-30 80 16,5 3 0-16,12 0 1 0,2 0-1 0,14 3-80 16,8-6 0-16,-8 2 0 0,-3 1 0 0,-5 0-25 0,-6 3 1 15,6-6-1-15,-1 2 0 0,1 1 25 0,-6 0 0 16,6 3 0-16,5-6 0 0,-5 0-114 0,-1 0 0 16,9-12-1-16,-3-2 2 0,-2-3 113 0,8-5 0 15,-1-6 0-15,4 0 0 0,-6-6-130 0,44-36 1 16,-52 27-1-16,-39 43-193 0</inkml:trace>
  <inkml:trace contextRef="#ctx0" brushRef="#br0" timeOffset="21116.17">16574 10101 1010 0,'0'0'0'0,"0"0"0"15,0 0 0-15,0 0 9 0,0 0 1 0,0 42-1 16,0-25 1-16,-5 11-10 0,-3 51 0 15,2-26 0-15,-8 1 79 0,-11 72 1 16,12-61 1-16,-1-3-1 0,3-3-80 0,-3 17 0 16,0 3 0-16,3 14 6 0,-11 73 0 0,11-90 0 15,-3-6 0-15,-5 62-6 0,2-78 0 16,9-7-182-16,-6-2 1 0,0-8-1 0,3-3 0 0,0-17 85 16,3-6 0-16,8-8 0 0</inkml:trace>
  <inkml:trace contextRef="#ctx0" brushRef="#br0" timeOffset="21333.16">16055 10627 1090 0,'0'0'0'15,"33"0"0"-15,11 8-7 0,86 6 1 16,-69-8 0-16,8-6 0 0,66 6 6 15,-60-4 0-15,2 4-181 0,89-6 1 16,-89 0 1-16,6-6-35 0,94-2 180 16,-88-6-1-16,-89 14-147 0</inkml:trace>
  <inkml:trace contextRef="#ctx0" brushRef="#br0" timeOffset="22133.07">21721 10616 629 0,'0'0'0'0,"0"0"0"0,0 0 19 0,33 0 1 0,-25 2-1 15,3 7 1-15,-2 13-20 0,-4-10 0 16,1 2 135-16,-1 8-1 0,-2 1 1 0,2 8 0 16,-5 8-135-16,0 0 0 0,0 1 0 0,0-4 0 0,0 7 82 15,-8 35-1-15,-3-33 0 0,-3 0 2 16,-11 45-83-16,12-47 0 0,-1-1 37 15,-8 34 0-15,13-51 0 0,9-8 0 16,-8 6-37-16,8-23 0 0,0 0-17 16,0-9 1-16,3 3 0 0,-3-5 0 15,5-28 16-15,4-3 0 0,2-15-39 0,0-2 1 16,-3 11-1-16,3 3 0 0,3 12 39 0,0-10 0 16,-3-2 0-16,3 0 0 0,5 0-21 0,14-47 1 15,-19 44 0-15,5 6 0 0,25-34 20 16,-24 47 0-16,2 10 46 0,19-4 1 15,-21 9 0-15,-1 14 0 0,20 0-47 16,-23-5 0-16,1 10 19 0,19 4 1 16,-11-4-1-16,5 4 1 0,22 5-20 15,-27-9 0-15,8 4-69 0,14 5 0 16,-27-11-1-16,-1 0 2 0,11-1 68 16,-10 4 0-16,2-6-189 0,19-11 2 15,-19 2-2-15,-22 9-445 0</inkml:trace>
  <inkml:trace contextRef="#ctx0" brushRef="#br0" timeOffset="22367.13">23055 10706 898 0,'0'0'0'0,"0"0"0"0,11 31 51 0,3-14 0 0,-9-1 1 0,4 4-1 0,-4 5-51 15,-5 4 0-15,3-4 0 0,0-3 0 0,-1-2 32 16,-2-3 1-16,-2 5-1 0,2 9 1 0,2 9-33 16,4 41 0-16,-6-53 0 0,0 3-200 15,8 12 0-15,3-26 0 0,-5-3-55 16,13 5 201-16,-16-19 0 0,-3 0-149 16</inkml:trace>
  <inkml:trace contextRef="#ctx0" brushRef="#br0" timeOffset="22966.59">24063 10706 988 0,'0'0'0'16,"0"0"0"-16,0 0-4 0,0 0 1 15,0 0 0-15,0 0 0 0,-63 0 3 16,35 5 0-16,-11 4 77 0,-49 10 0 15,55-10-1-15,0-9 2 0,-34 6-78 16,37 2 0-16,5 0 35 0,3 6 0 0,3 6 0 16,-1 3 0-16,-2-1-35 0,0 6 0 0,6 6 0 15,2-6 0-15,0 3 43 0,-11 39 0 0,17-41 1 16,8 2-1-16,3 25-43 0,2-34 0 16,6-2-18-16,3 14 1 0,-6-20 0 15,1-11-1-15,18 2 18 0,-13-13 0 0,11-1 20 16,19-16-1-16,-11 3 0 0,6-7 1 15,-3-2-20-15,-6 3 0 0,1-3 0 0,-4-5 19 16,1-1 0-16,-3 4 0 0,0 2 1 0,-1-6-20 16,15-19 0-16,-25 33 0 0,-6 9-30 15,3-8 1-15,-8 16-1 0,-3 6 1 16,-3 6 29-16,3-6 0 0,0 0-33 0,0 8 2 16,-5 15 0-16,-1 10 0 0,-2 18 31 0,-11 62 0 15,5-60 0-15,-3 9 4 0,-19 67 0 16,17-64 0-16,0 5 1 15,-6 3-5-15,5-11 0 0,-4-5 0 0,1-7-26 0,1 1 0 16,0-9 0-16,3-5 1 0,-6-4 25 0,-19 7 0 16,30-26 0-16,0-8 51 0,9-1 0 15,-4-5 0-15,9 0 2 0,0-8-53 0,3-6 0 16,3 0 0-16,2-15-2 0,3 1 1 0,14-22-1 16,0-15 1-16,11-5 1 0,38-79 0 15,-35 84 0-15,2 9-8 0,42-49 1 16,-44 66-1-16,0 11 1 0,-1 0 7 0,-10 14 0 15,-3 0 0-15,0 0-25 0,-6 8 0 0,-5 3 0 16,0-2 0-16,-3 5 25 0,-3 2 0 0,6 1 0 16,2-3 0-16,-2 3-158 0,5 3 2 0,-5-4-1 15,6 1 1-15,4 6 32 0,-4-4 1 0,2-5-1 0,0-5 1 16,-22 5-103-16</inkml:trace>
  <inkml:trace contextRef="#ctx0" brushRef="#br0" timeOffset="23402.6">24715 10241 786 0,'0'0'0'0,"0"0"0"0,0 0 0 0,0 0 56 0,0 31 0 0,0-11 0 0,-3-6 0 0,1 3-56 15,-4 31 0-15,-5-20 0 0,3 3 116 0,-17 45-1 16,11-34 1-16,3-5-1 0,3 5-115 15,-6 14 0-15,-3 3 0 0,4 6 96 0,-21 70 0 16,15-70 0-16,0-1 1 0,-20 55-97 16,20-63 0-16,-1-11 17 0,-18 34 1 15,24-54 0-15,6-14 0 0,-3 0-18 16,2-11 0-16,9 0 4 0,3-28 1 16,3 0-1-16,2-6 1 0,8-53-5 15,-2 39 0-15,0-5-7 0,3-1 0 0,-1 9 0 16,1 3 1-16,-3 11 6 0,16-25 0 15,-13 28 0-15,2 0-32 0,20-14 0 16,-28 28 0-16,-6 5 1 0,14 9 31 16,-5-6 0-16,-8 12 9 0,2-6 0 0,6 9 0 15,2 5 0-15,4 0-9 0,-1 5 0 0,0 4 0 16,1-3 0-16,2 5-61 0,3 3 1 0,-6-3 0 16,0-2 1-16,-5-1 59 0,0-2 0 0,0 3 0 0,-3-7 0 15,0 4-198-15,6 5 0 0,-6-16 0 16,-6-1-120-16,9-2 199 0,-3-6-2 0,-11 0-207 15</inkml:trace>
  <inkml:trace contextRef="#ctx0" brushRef="#br0" timeOffset="23700.26">25715 10180 898 0,'0'0'0'0,"0"0"0"0,0 0 0 0,11 56 70 0,3 31 2 15,-8-39-2-15,-6 3 1 0,5 61-71 16,-2-61 0-16,0 5 87 0,-1 3 1 0,4 3-1 16,-6-3 1-16,0 3-88 0,-6 50 0 15,4-61 0-15,-4-6-32 0,-13 40 0 16,2-43 0-16,3-6 1 0,-19 35 31 15,19-54 0-15,3-6-216 0,-8-6 1 16,13-7 0-16,4-7-73 0,-18-27 216 16,7 2-1-16,13 34-171 0</inkml:trace>
  <inkml:trace contextRef="#ctx0" brushRef="#br0" timeOffset="23900.01">25157 10576 752 0,'0'0'0'0,"0"0"0"15,0 0 108-15,-19 37-1 0,16-29 1 16,11 1 0-16,17 5-108 0,-8-11 0 0,5-1 72 16,39-4 1-16,-17-1-1 0,14 0 0 15,58-8-72-15,-64 2 0 0,-5 1 27 16,50-6 0-16,-47 8 1 0,-3-2-1 16,49-6-27-16,-57 5 0 0,-6-5-175 15,17-11 1-15,-36 8 0 0,-9-8-137 0,-10-1 176 16,-4-2-1-16,-7-14 1 0,16 42-121 0</inkml:trace>
  <inkml:trace contextRef="#ctx0" brushRef="#br0" timeOffset="24116.27">22983 10506 11 0,'0'0'0'16,"0"0"0"-16,0 0-9 0</inkml:trace>
  <inkml:trace contextRef="#ctx0" brushRef="#br0" timeOffset="52550.07">14362 9248 303 0,'0'0'0'0,"0"0"0"0,0 0-58 0,0 0 1 0,0 0 0 16,0 0 1-16,-6-31 56 0,6 31 0 0,-5-5 26 15,-9 2 0-15,6 3 0 0,-9-6 1 16,-22 6-27-16,17 0 0 0,-8 9 49 15,-28 5 1-15,36-9-1 0,2-2 0 16,-18 9-49-16,13-7 0 0,6 4-2 16,-26-1 0-16,32-2 0 0,4-4 1 15,-2 10 1-15,6-12 0 0,2 5 12 0,3 12 0 16,-3-11 0-16,6-3 1 0,0 2-13 16,2 4 0-16,-5 5 0 0,6 6 36 0,-1 2 1 15,4 12 0-15,2-3 0 0,2 11-37 0,-4 0 0 16,2-8 0-16,-3 2 0 0,3-7 68 0,3 24 1 15,-6-28 1-15,3-2-1 0,9 13-69 16,-15-21 0-16,-5-4 63 0,8 6 0 16,-8-9 1-16,6 3 0 0,-12 9-64 15,6-9 0-15,-5 3 51 0,-9 12 1 16,0-15 0-16,0 0 1 0,-19 17-53 16,14-19 0-16,0-1-17 0,-12-2 0 15,17-6 1-15,9-3 0 0,-1-3 16 16,4-5 0-16,2 3-171 0,8-23 0 15,3 11-1-15,3-11-78 0,5-3 172 0,0-5 0 16,-5 0-1-16,-14 39-101 0</inkml:trace>
  <inkml:trace contextRef="#ctx0" brushRef="#br0" timeOffset="53083.51">15389 9400 517 0,'0'0'0'0,"0"0"0"0,28-5-100 0,2-9 2 0,-21 5-2 0,-4 6 2 0,-5 3 98 16,0 6 0-16,0-6 0 0,0 0-9 0,-5 0 1 15,-4 6-1-15,-2-4 1 0,-2 10 8 0,-12-4 0 16,0 3 0-16,3-2 0 0,-9 5 174 0,4-6-1 0,2 1 1 16,6-1 0-16,5 3-174 0,8-5 0 0,1 2 0 15,-4 7 0-15,4-1 49 0,-3 0 1 0,-4 0 0 16,4 0 0-16,3 8-50 0,-9 35 0 16,8-41 0-16,12-1 16 0,-3 13 0 15,2-14 1-15,6 5 0 0,11 10-17 16,-5-21 0-16,-3 0 57 0,27 7 1 15,-16-15-1-15,5-3 1 0,28-3-58 16,-24-8 0-16,-1-3 24 0,-8-3-1 0,2 1 0 16,4-4 0-16,-7 1-23 0,4-6 0 0,-9-1 0 15,1 1 0-15,-1 0 50 0,-5-3 1 0,-3 6-1 0,-3 2 2 16,-2-5-52-16,-1-22 0 0,-10 27 0 16,-9 6-31-16,-5-22-1 0,2 19 1 15,3 3 1-15,-13-16 30 0,13 21 0 16,3 1-78-16,-17-3 0 0,17 8-1 0,0 12 1 15,-6 2 78-15,17-8 0 0,-2 9-189 16,4 11 0-16,7-15 1 0,-4 4-50 16,23 19 188-16,-9-14-1 0,-19-14-123 15</inkml:trace>
  <inkml:trace contextRef="#ctx0" brushRef="#br0" timeOffset="53483.28">16265 9397 584 0,'0'0'0'0,"0"0"0"0,0 0 0 0,0 0 28 0,0 0 0 0,30 29 0 0,-27-18 1 0,0 3-29 0,-3 3 0 0,0 2 0 16,-3-4 0-16,0-7 54 0,3 3 1 0,0 6-1 16,-5 3 0-16,-3 8-54 0,-12 45 0 15,9-42 0-15,-3 0 64 0,-10 42 2 16,15-42-1-16,4 0 0 0,-9 31-65 15,3-37 0-15,3-2 9 0,-12 13 0 16,9-24 0-16,11-12 1 0,-5 8-10 16,5-8 0-16,-3 0 24 0,3 0 1 0,-6-6 1 15,6 6-1-15,-8-28-25 16,5 0 0-16,1-11 42 0,2-46 1 0,8 38-1 16,3 1 1-16,3 4-43 0,-3-6 0 0,8 3 0 15,3 3-21-15,3 6 0 0,-6-4 0 0,6 9 0 16,-5 9 21-16,2-1 0 0,3 9 0 0,-14 9 0 0,2 5-17 15,-7 5 0-15,2 4 0 0,1-9 0 0,2 5 17 16,-6 4 0-16,9 8 0 0,-3 2 0 0,6 1-79 16,-1 8 1-16,3 3 0 0,-5-11-1 0,0 2 79 15,5-5 0-15,1-6 0 0,-1-8 0 0,-5-6-152 16,5-8-1-16,12 0 1 0,-4-6-1 0,-27 17-151 0</inkml:trace>
  <inkml:trace contextRef="#ctx0" brushRef="#br0" timeOffset="53750.01">17370 8658 696 0,'0'0'0'0,"0"0"0"0,0 0 0 0,8 61 9 0,3-13 0 0,-2-6 0 16,-7 3 1-16,1 0-10 0,-3 54 0 15,0-43 0-15,0 9 70 0,-3 0-1 0,3-1 0 16,3 4 0-16,3-3-69 0,-6-1 0 0,5-2 0 16,-5-3 0-16,3 0 34 0,8 59-1 15,-5-67 0-15,-4-9 1 0,9 46-34 16,-11-41 0-16,6-4-192 0,-6-1 1 0,0-6 0 0,3 1 0 16,2-6 145-16,1-3 1 0,-6-11-2 0,0-9 2 15,0-8-102-15</inkml:trace>
  <inkml:trace contextRef="#ctx0" brushRef="#br0" timeOffset="53983.55">16793 9220 617 0,'0'0'0'0,"0"0"0"0,33 11 64 0,19 6 0 15,-21-5 1-15,16 2-1 0,58 17-64 16,-42-20 0-16,3 3-42 0,86-3 1 16,-66-14-2-16,11-2 2 0,115-18 41 15,-107 6 0-15,6-2-112 0,102-24 0 16,-111 15 0-16,-102 28-167 0</inkml:trace>
  <inkml:trace contextRef="#ctx0" brushRef="#br0" timeOffset="54917.04">23740 9260 528 0,'0'0'0'0,"0"0"0"0,0 0 8 0,0 0 1 0,0 0-1 0,0 0 1 15,0 0-9-15,0 0 0 0,0 0 45 16,0 0 1-16,0 0-1 0,-39-9 1 0,6 4-46 15,17 5 0-15,-4-9 78 0,-16-2 0 16,25 8-1-16,-2 6 2 0,-12 2-79 16,11-5 0-16,0 0-9 0,-11 3 1 15,9 9 0-15,-1-7-1 0,-13 12 9 16,21-9 0-16,4 4 0 0,-6 2 0 16,11-6 0-16,0 6 2 0,-3 0-2 0,9 6 0 15,2 8 0-15,3 9 11 0,3 5 0 0,-9 0 0 16,4-2 0-16,-1 2-11 0,8 45 0 15,-7-53 0-15,2-6 39 0,8 23 0 16,-13-32 0-16,2-10 0 0,-5 10-39 16,-3-13 0-16,0-6 69 0,0 11 0 15,0-11-1-15,-3 11 1 0,-8-2-69 16,3-1 0-16,-12 6 50 0,-18 12 0 16,10-18 0-16,3 1 0 0,-27 2-50 15,40-11 0-15,1-6-78 0,-2-16 1 0,7 10-2 16,3-2 2-16,3-28 77 0,6 11 0 15,8-17-159-15,-1-2 2 0,1 8-1 0,0 2 0 16,-14 40-410-16</inkml:trace>
  <inkml:trace contextRef="#ctx0" brushRef="#br0" timeOffset="55353.33">24121 9530 651 0,'0'0'0'0,"0"0"0"0,0 0 0 0,0 0-125 0,0 28-1 16,0-6 1-16,0 1 0 0,-5 11 125 0,-9 33 0 15,8-39 0-15,-7-2-11 0,-7 19 0 16,6-26 0-16,9-2 0 0,-6 17 11 15,8-14 0-15,0 2 148 0,3 23 2 16,9-20-1-16,4-2 0 0,4-3-149 0,5 2 0 16,6-8 0-16,-1-11 47 0,9 3 2 0,6-6-1 15,-1-6 0-15,6-2-48 0,44-29 0 16,-47 9 0-16,3 0 90 0,39-37 1 16,-56 37-1-16,-5-3 0 0,14-31-90 15,-25 31 0-15,-14 3-6 0,-9-3 1 0,-2 6-1 0,-2-9 1 16,-12 6 5-16,-6 0 0 0,-2 5 0 15,-3 1 0-15,-5-1-3 0,-6 3 1 0,8 6 0 0,1 0 0 16,-1 0 2-16,6 0 0 0,-3 6 0 0,8-1 0 16,6 4-119-16,3 5-1 0,2 0 1 0,3-6-1 0,1 6 120 15,-1 0 0-15,3 6 0 0,-3-1 0 0,8 7-118 16,-5-1-1-16,9-3 1 0,2 6 0 0,0-14-87 16</inkml:trace>
  <inkml:trace contextRef="#ctx0" brushRef="#br0" timeOffset="55816.63">25066 9544 504 0,'0'0'0'0,"0"0"0"0,0 0 0 0,0 25-52 0,5 20 1 16,-5-17 0-16,-2 3 0 0,-12 39 51 15,6-41 0-15,-1-7 183 0,-13 29 1 16,14-26 0-16,-3 0 1 0,3 26-185 16,8-26 0-16,0-8 62 0,0 17 0 15,0-20 0-15,0-11 1 0,5 8-63 16,-5-11 0-16,0 0 14 0,6-5 1 0,-6 5-1 15,8-9 1-15,3-19-15 0,3 0 0 16,0-9 19-16,13-56 1 0,-16 51 0 16,-5 0 0-16,-1 0-20 0,4-3 0 0,4-3 0 15,7 0 12-15,-1 3 1 0,0 0 0 0,6 3 0 0,-3 8-13 16,28-28 0-16,-31 45 0 0,1 3-9 16,18 0 0-16,-26 14 0 0,-1 0 0 15,13 14 9-15,-7-14 0 0,2 6-101 16,23 8-1-16,-12-3 1 0,3 3 0 15,-2 0 101-15,-4-8 0 0,1 0 0 0,2-6-158 0,28-20 0 16,-30-3 1-16,-28 23-262 0</inkml:trace>
  <inkml:trace contextRef="#ctx0" brushRef="#br0" timeOffset="56099.96">26223 8767 729 0,'0'0'0'0,"0"0"0"15,0 40 0-15,6 13 40 0,-3 57-1 16,-6-57 0-16,-3 1 0 0,-2 2-39 0,3 6 0 16,-1 5 0-16,1 9 107 0,-1-5 1 0,-2-4-1 15,-1 1 2-15,1-9-109 0,-11 59 0 16,8-67 0-16,0-1 2 0,-14 35 1 0,17-49-1 15,-3-8 1-15,2 9-3 0,-2-23 0 16,6-14-139-16,2-6 2 0,-3 4-1 16,-5-10 1-16,3-27 137 0,-3 5 0 0,3-8-120 15,-6-14 2-15,3-1-1 0,3 1 1 0,8 56-108 16</inkml:trace>
  <inkml:trace contextRef="#ctx0" brushRef="#br0" timeOffset="56316.37">25765 8821 606 0,'0'0'0'16,"0"0"0"-16,0 0 0 0,27 25 113 0,-10-17 2 15,5 1-1-15,9 5 1 0,13 6-115 0,66 22 0 16,-57-25 0-16,-9-3 13 0,50 6 1 16,-50-15 0-16,6-2 0 0,52 3-14 15,-41-15 0-15,2 4-17 0,70-10 1 16,-72 7-1-16,5-3 1 0,-3-1 16 15,-2 1 0-15,3-3 0 0,2 0-102 0,-2 0 2 0,-6-8-1 16,-3-12 1-16,-55 34-388 0</inkml:trace>
  <inkml:trace contextRef="#ctx0" brushRef="#br0" timeOffset="58716.4">16132 11609 786 0,'0'0'0'0,"0"0"0"0,0 0 0 0,0 0 22 0,0 0 1 0,0 0-1 0,34 31 1 0,-15-9-23 15,0 6 0-15,1 0 0 0,-1-2 0 0,0 2 21 16,14 25 0-16,-19-30 0 0,-5 2 0 16,2 17-21-16,-6-19 0 0,3 5 95 0,12 34 0 15,-9-17-1-15,-6 3 2 0,4 2-96 16,2 10 0-16,2-1 0 0,7 3-4 0,18 64 1 15,-24-67 0-15,0 3 0 0,25 68 3 16,-14-57 0-16,-1 3 7 0,4 0 1 16,0-3-1-16,-3 5 1 0,5-4-8 0,22 80 0 15,-24-78 0-15,2 0-5 0,-5 0 0 0,3 0 0 16,-3 3 0-16,-6 8 5 0,20 71 0 16,-20-82 0-16,1-3 19 0,-7-3 0 0,7-2 0 15,-1-1 0-15,0-2-19 0,6 0 0 0,-5-3 0 16,2-6 0-16,2-3-14 0,23 51 1 15,-22-61 0-15,6-1 0 0,21 34 13 16,-24-40 0-16,2 4-145 0,23 16 1 16,-28-31-1-16,-6 1-120 0,6 2 144 15,-17-34-1-15,-8 6-192 0</inkml:trace>
  <inkml:trace contextRef="#ctx0" brushRef="#br0" timeOffset="59333.3">24130 12149 809 0,'0'0'0'0,"0"0"0"0,0 0 32 0,-39 17 0 15,31-17 0-15,-3 0 0 0,-9 0-32 16,12 0 0-16,-6 0 34 0,3 0 1 0,-3 5 1 16,-11 4-1-16,-2-1-35 0,-6 4 0 0,-3 2 0 0,3 8 0 15,-6-2 37-15,0 5 0 0,1 3 0 0,-4 6 0 16,3 0-37-16,1 2 0 0,-4 4 0 0,1 2 0 15,-3 6 36-15,-42 45 1 0,36-43-1 0,3 9 0 16,3 3-36-16,-8 3 0 0,2 5 0 0,3 3 2 16,-61 79 0-16,53-84 0 0,3 5 0 15,-65 73-2-15,57-67 0 0,-1 6 18 16,-74 75 0-16,57-76 0 0,-2 1 1 16,-80 84-19-16,83-88 0 0,5 1 46 0,-6-1 1 15,7-5-1-15,7-5 0 0,6-7-46 0,-58 52 0 16,66-69 0-16,9-4-63 0,-31 24 0 15,39-39 0-15,11-8 1 0,-6 8 62 16,14-19 0-16,14-9-141 0,0-12 1 16,-5 4-1-16,5 8-582 0</inkml:trace>
  <inkml:trace contextRef="#ctx0" brushRef="#br0" timeOffset="59666.89">21574 14208 977 0,'0'0'0'0,"0"0"0"0,6 37 27 0,-1-9 1 0,-2 6-1 0,0 11 0 15,-3 3-27-15,0 5 0 0,-3 9 0 0,0-3 0 16,-2 6 54-16,-9 61 1 0,9-69-1 15,-4-1 2-15,-2 51-56 0,11-68 0 16,0-5 103-16,0-9 0 0,6-8 1 0,2-6 0 0,6-8-104 16,2-3 0-16,4 6 0 0,2-6 0 0,8 3-6 15,-5-3 1-15,11-3-1 0,8-8 1 0,6-1 5 16,55-21 0-16,-55 10 0 0,-3-8-70 16,49-45 0-16,-38 34-1 0,0-6 2 15,6-2 69-15,-12 7 0 0,-5 7 0 0,0-4-192 0,-5 4 1 16,-15 8-1-16,-13 0 0 0,-8 5 96 0,-6 6 0 15,-20 3 0-15,-5 3 1 0,25 11-106 0</inkml:trace>
  <inkml:trace contextRef="#ctx0" brushRef="#br0" timeOffset="60266.08">16367 14568 504 0,'0'0'0'0,"0"0"0"0,0 0 0 0,50 12-54 0,-22-9 0 0,5 8 0 0,11 3 0 0,14 8 54 0,72 32 0 16,-80-23 0-16,-4-3 39 0,32 37 1 16,-45-34 0-16,6-1 0 0,24 30-40 15,-30-29 0-15,0-3 163 0,-2 0 1 16,-4 0-2-16,4 6 2 0,2-3-164 0,-5 0 0 16,5 0 0-16,3-1 0 0,2 7 81 0,1-3 0 0,-3 0 1 15,0-3-1-15,3-1-81 0,-6 1 0 0,5-17 0 16,-4-11 0-16,-1-11 4 0,-3-9 1 0,3-8 0 15,0-6 0-15,0-12-5 0,37-61 0 16,-32 43 0-16,-10-7 3 0,30-73 0 16,-25 74 0-16,3-1 0 0,3 1-3 0,-1-4 0 15,1-2 0-15,0 3-104 0,38-65-1 16,-38 84 1-16,-1 3 1 0,34-25 103 16,-44 45 0-16,-3 14-116 0,13-8 2 15,-38 16-2-15,0 6-405 0</inkml:trace>
  <inkml:trace contextRef="#ctx0" brushRef="#br0" timeOffset="62166.81">12110 15626 775 0,'0'0'0'0,"0"0"0"0,0 0 13 0,42-36 1 0,-31 33-1 0,3 3 1 16,16 0-14-16,-11 0 0 0,1 3 27 15,32 19 0-15,-13-13 0 0,0 2 1 16,52 11-28-16,-44-8 0 0,2-5 61 15,54 11 1-15,-43-12-1 0,4 1 1 16,80 2-62-16,-67-3 0 0,11-5 54 0,95 8 2 16,-92-11-2-16,6 6 1 0,104 2-55 15,-90 1 0-15,2 5-6 0,6 0 1 16,2-3 0-16,-5-2 0 0,0-1 5 0,0 0 0 16,14 1 0-16,-6-3 0 0,4-1-6 0,4-5 0 15,3-5 0-15,1 2 0 0,5-6 6 0,143-16 0 16,-135 8 0-16,1-3 17 0,156-22 0 15,-154 20 0-15,3-4 1 0,157-19-18 16,-149 23 0-16,3 5 15 0,157-17 0 16,-166 23 0-16,4 5 0 0,151-2-15 15,-152 2 0-15,-3 3 41 0,164-5 1 16,-164 8-1-16,9-3 1 0,157 3-42 16,-160-3 0-16,6-2 31 0,162-4 0 15,-165 1 0-15,2 2 0 0,169-8-31 16,-168 3 0-16,-1 0 19 0,-2-3 0 0,-3 2 0 0,0 4 0 15,3 2-19-15,152 3 0 0,-161 3 0 16,3 0 29-16,150 0 1 0,-161 3-1 16,-11 3 1-16,149 0-30 0,-143-12 0 15,-1 3 1-15,-2 0 1 0,3-8 0 0,-3 0 0 0,-6-6-2 16,1 0 0-16,2-3 0 0,-6 1 0 0,6-7-9 16,-2 1 1-16,-1 2-1 0,-11 7 1 0,1-1 8 15,-4 3 0-15,-10 0 0 0,-1 0 0 0,-2 5 23 16,-11-2 1-16,-3 5 0 0,0 3 0 0,-3 6-24 15,-6 0 0-15,-7-3 0 0,-9 3 0 0,-6 2-22 16,-2 1 0-16,-3 3 0 0,0-9 0 0,-5 5 22 16,-4-2 0-16,-5 3 0 0,-2-1 0 0,-6 4-64 0,-3-7 0 15,0 1-1-15,0-3 1 0,-5 0 64 0,2-3 0 16,-8 3 0-16,-2 0 0 0,-4 0-52 0,-2 0 1 16,0 3-1-16,0 0 0 0,-3 3 52 0,0-6 0 15,-3 5 0-15,0 4 0 0,3 2 26 0,-5-5 2 0,-6 13-2 16,3 9 1-16,-3 15-27 0,-3 38 0 15,-3-41 0-15,-7 10 27 0,-15 49 1 16,11-49 0-16,-2-2 0 0,0 3-28 0,5 0 0 16,-5 2 0-16,2 0 26 0,0 1 1 0,4-1 0 15,2-5 1-15,0 0-28 0,-3 42 0 16,5-53 0-16,4-4 8 0,-6 24 0 16,3-35 0-16,2-5 0 0,-8 11-8 15,6-17 0-15,2-2 12 0,-7 8 0 16,2-12 0-16,0 1 1 0,-17 2-13 15,9-2 0-15,-4-6-17 0,-26-6 0 0,16 4 0 16,-1-1 0-16,-40-11 17 0,38 11 0 16,0-6-69-16,-44-5 1 0,36 6 0 15,-9 0 1-15,-57-9 67 0,49 8 0 16,-5 1-51-16,-83-6 2 0,71 8-1 0,1-2 1 16,-103-4 49-16,89 10 0 0,-3 2-41 15,-105 8 0-15,97-8 1 0,-3 8 0 16,-119 4 40-16,108-4 0 0,3-5-34 15,-127 8 0-15,118 0 0 0,1 4 1 16,-131 10 33-16,122-11 0 0,-2 0 15 16,-144 17 1-16,135-14-1 0,-3 3 1 0,3-1-16 15,-2 1 0-15,-7-3 0 0,1 8 73 0,0-8 1 16,14-3 1-16,-6 0-1 0,0-3-74 0,3-2 0 16,3-6 0-16,-1-3 0 0,6-3 45 0,0-6 1 15,1-2 1-15,-4 0-1 0,3-3-46 0,-132-20 0 16,135 20 0-16,-9-9 40 0,-129-10 1 15,135 19-1-15,6 0 1 0,-133-9-41 16,127 12 0-16,0 2 8 0,-135-5 1 16,130 11-1-16,-6 6 2 0,-141 3-10 15,141-6 0-15,1 8 20 0,-139 4 1 16,143-4 0-16,6 6 0 0,-140 0-21 16,145-11 0-16,-4 0 10 0,-123 0 0 15,125-6 0-15,8 0 0 0,-127-3-10 16,122 4 0-16,3-1 3 0,-125-3 0 15,130 6 0-15,5 0 1 0,-115 0-4 16,110-6 0-16,-6 1-1 0,-113 2 0 0,114 3 0 16,5 3 1-16,-119 11 0 0,122-8 0 15,2-1-3-15,-101 1 0 0,107-9 0 0,-6 0 0 16,-91-11 3-16,100 3 0 16,11-3-60-16,-89-14 0 0,89 19-1 0,8 4 2 15,-88-9 59-15,88 11 0 0,-5 6 14 16,-81-1 1-16,89 1 0 0,-3 3 0 15,-66 8-15-15,72-9 0 0,11 10-28 16,-67 7 0-16,61-16 0 0,6 2 1 16,-64-2 27-16,72-6 0 0,6 0-17 0,-37-3 0 15,42 3 0-15,3 3 0 0,-33 5 17 16,32-2 0-16,12 2 27 0,-33 15 0 16,41-15 0-16,6 3 0 0,-6 15-27 15,17-12 0-15,2-3 25 0,1 23 1 16,5-17-1-16,5 2 1 0,1 24-26 15,2-24 0-15,3 1 16 0,3 0 2 0,-6-6-1 16,3 0 0-16,-5-11-17 0,2-1 0 0,3 1 0 16,3-3 0-16,0-3 4 0,-3 1 1 0,16-15-1 15,4-23 1-15,16-13-5 0,49-79 0 16,-51 59 0-16,2-12 16 0,2-2 0 0,9-12 0 16,3-2 0-16,11-6-16 0,77-121 0 15,-74 121 0-15,2-11-200 0,0 3 1 0,1 17 1 16,-4 5-1-16,9 8 81 0,41-69 1 15,-93 92 0-15,-31 62-462 0</inkml:trace>
  <inkml:trace contextRef="#ctx0" brushRef="#br0" timeOffset="64833.52">17000 17416 640 0,'0'0'0'0,"0"0"0"0,0 0 0 0,8 33 9 0,3-16 0 0,-3 3 0 16,-2-3 0-16,-6 0-9 0,0 0 0 0,0-3 0 16,6 0 0-16,-4-3-11 0,9 6 0 15,-11-6 0-15,6 6 1 0,-6 20 10 16,0-12 0-16,-6 3 32 0,-13 31 1 16,13-36 0-16,1-4 0 0,-3 1-33 0,8-12 0 15,5-2 7-15,-2-9-1 0,0 0 0 16,-1-5 1-16,12-12-7 0,3-11 0 15,10-5 15-15,1-4 0 0,-6 1 0 0,-2 8 0 0,-4 3-15 16,1-3 0-16,2-3 0 0,0-2 0 0,1 2 19 16,-6 0 0-16,5 0 0 0,6 1 1 0,-6-1-20 15,22-31 0-15,-21 34 0 0,-4-3 13 16,18-16 1-16,-21 36-1 0,-7 14 1 16,13 3-14-16,-19 2 0 0,0 4 10 0,0 2 0 15,0 14 0-15,-5 6 1 0,-4 8-11 0,4 4 0 16,-6 5 0-16,3-3 0 0,2 5 12 0,-13 57 0 15,8-53 0-15,2-1 0 0,-10 48-12 16,8-56 0-16,3-8 11 0,-1 2 1 16,4-8-1-16,5-3 1 0,0-5-12 0,0-6 0 15,0-9 0-15,0-8 0 0,8-3-14 0,3-14 1 16,-5 9 0-16,8-3 0 0,8-31 13 16,-3 8 0-16,11-6 20 0,15-41 1 15,-26 41-1-15,3 1 1 0,0-3-21 0,0-9 0 16,3-2 0-16,3-4 0 0,24-58 0 15,-30 62 0-15,0-4 1 0,23-47-1 16,-26 65 0-16,6 5-21 0,22-16 0 16,-28 33 0-16,0 11 0 0,6 3 21 15,-16 0 0-15,-9 3 30 0,11 12 0 16,-6-7 0-16,9 4 0 0,11 24-30 16,-9-4 0-16,4 10 3 0,2 3 1 0,-8 0 0 0,-1 1 0 15,-7-1-4-15,-3 3 0 0,2 3 0 0,1-9 0 16,-6 3 22-16,0 43 1 0,5-52 0 15,-2-10 1-15,8 13-24 0,-5-24 0 16,2-9 31-16,11-9 1 0,-8 6 0 0,3 0 0 16,5-6-32-16,9-5 0 0,2-6 0 0,4-3 61 15,4-8 2-15,-5 9-2 0,-2-1 1 0,-9 0-62 16,3 1 0-16,2-7 0 0,-2 4 0 0,6-4 52 16,-7 1 1-16,4 3 1 0,-9-7-1 0,6 1-53 15,14-22 0-15,-25 27 0 0,-6 3 28 0,9-19 1 16,-15 22-1-16,-4 3 1 0,-9-14-29 15,5 14 0-15,-2 0 5 0,-17-11 1 16,6 13 0-16,-4 4 0 0,-26-6-6 16,21 14 0-16,-2 3 5 0,-28 13 1 15,33 1 0-15,3 6 0 0,-17 33-6 16,20-28 0-16,5 6-5 0,-3 3 0 16,9 2 0-16,3-2 0 0,-1 8 5 0,6-3 0 0,6 8 0 15,-1-5 0-15,9 3-46 0,11 42 0 16,-6-56 0-16,9-6 0 0,24 23 46 15,-21-34 0-15,7-6-123 0,34 0 1 16,-33-11-1-16,5-14 1 0,42-20 122 16,-39 12 0-16,-3-9-203 0,5-3 0 0,-4-2 0 15,-4-1 2-15,-41 37-198 0</inkml:trace>
  <inkml:trace contextRef="#ctx0" brushRef="#br0" timeOffset="65199.58">19273 17295 1112 0,'0'0'0'0,"0"0"0"0,0 0 0 0,-2 47 39 0,2-18 1 0,-6 2 0 0,6-3 0 0,0-3-40 16,0 0 0-16,6 3 0 0,-6 1 0 0,-6-1 61 16,0 42 0-16,4-28 0 0,-1 3 0 15,0 45-61-15,-2-53 0 0,5 2-17 0,-6 1 0 16,3-7 0-16,1-4 1 0,2-10 16 0,-3-2 0 15,3-14 0-15,0-3 0 0,0 0-43 0,0-20 0 16,0 3 0-16,5-5 0 0,4-43 43 16,-9 17 0-16,5-8-3 0,-2-11 0 15,0 13 0-15,-1 9 0 0,4 3 3 0,-6 0 0 16,0-6 0-16,6 0 0 0,-1 0-15 0,3-2 0 16,-2 7 0-16,8 10 1 0,5 4 14 0,20-21 0 15,-20 24 0-15,0 7-54 0,28-9 1 16,-16 14-1-16,-6 0 0 0,35 2 54 15,-29 9 0-15,-6 3-166 0,41 6 0 16,-27 3-1-16,-1 5-39 0,40 14 164 16,-40-14 1-16,-38-14-111 0</inkml:trace>
  <inkml:trace contextRef="#ctx0" brushRef="#br0" timeOffset="65950.07">20486 17264 729 0,'0'0'0'0,"0"0"0"0,0 0 0 15,0 0 115-15,0 0 0 0,-33 0 1 0,22 0-1 16,2-6-115-16,-21-8 0 0,5 6 0 0,-2-4 50 16,-37-13 2-16,39 17-2 0,3 2 1 15,-22-3-51-15,25 12 0 0,-1 3 17 16,6 0 0-16,1 2 0 0,-4 6 1 0,-2 9-18 16,-1-4 0-16,7 9 0 0,-1 3 0 0,-3 6-21 15,1 5 1-15,5 3 0 0,2-3 0 0,9-2 20 16,3 33 0-16,8-45 0 0,-3-6-40 0,17 1 0 15,-16-23-1-15,2-6 2 0,2-8 39 16,7-5 0-16,5-7 0 0,-1-5 33 0,1-8 2 16,-3 5-2-16,-5 0 1 0,0-2-34 0,-1 2 0 15,-2 6 0-15,-3-3 0 0,0 6 28 0,8-29 0 16,-8 35 0-16,-5-1 0 0,2-8-28 16,-2 22 0-16,-6 6-8 0,0 9 1 15,0-9 0-15,0 11 0 0,0 0 7 0,-11 28 0 16,-3 12 0-16,0 17-8 0,-33 92 0 15,22-84 0-15,6 8 0 0,-9-2 8 0,3 2 0 16,6 1 0-16,0 5-23 0,-1 0 1 0,1-23-1 16,5-8 1-16,3-5 22 0,-19 22 0 15,19-51 0-15,5-14 63 0,-13-11 0 16,19 0 0-16,0 0 1 0,-6-11-64 0,1 0 0 16,2-6 0-16,0-6 36 0,1 4 1 0,4-18-1 15,4-16 1-15,5-12-37 0,17-70 0 16,-4 70 0-16,-1-2 8 0,32-57 0 0,-28 68 0 15,9 8 1-15,3-3-9 0,-6 12 0 0,0 2 0 16,-5 9 13-16,2 3 0 0,3 8 0 0,-2 0 1 16,2 6-14-16,-11 2 0 0,8 9 0 0,1 0 0 15,2 3-9-15,0 3-1 0,0-1 1 0,6-2 1 0,0 3 8 16,-1-1 0-16,6-5 0 0,-2 3 0 0,2 0-5 16,3-3 0-16,-3 3 0 0,-5 3 0 0,0-6 5 15,-3 2 0-15,-3-2 0 0,0-2 0 0,-8 2 18 16,-3-6 0-16,-6 0 1 0,1-2-1 0,-6-6-18 15,-3 0 0-15,3-3 0 0,-5-3 0 0,2-2 14 16,3-4 0-16,-11-5 0 0,3 0 0 0,-3-11-14 0,-8-34 0 16,-1 43 0-16,-2 2-46 0,-22-23 0 15,14 29 1-15,-6 2 0 0,-22-10 45 16,25 21 0-16,3 7-17 0,-17 2 1 16,19 0 0-16,14 6 0 0,-16 11 16 15,2 0 0-15,9 8-9 0,-19 49 1 16,15-15 0-16,-1 17 0 0,2 3 8 0,2 14 0 15,-7 3 0-15,7 11-8 0,-4 6 1 0,-1 0-1 16,3-9 1-16,0 6 7 0,0 0 0 0,24-40 0 16,15-16 0-16,11-20-87 0,-39-28 2 15</inkml:trace>
  <inkml:trace contextRef="#ctx0" brushRef="#br0" timeOffset="68466.44">20580 18288 729 0,'0'0'0'0,"0"0"0"0,0 0 0 0,0 0 30 0,0 0 2 0,0 0-1 0,0 0 0 16,0 0-31-16,0 0 0 0,0 0 0 0,0 0 0 15,30 3-10-15,-21 2 1 0,7-2-1 0,6 0 1 0,9-3 9 16,7-3 0-16,6 0 0 0,-5 3 0 15,3-8 32-15,2 2 1 0,-6 0 0 0,7-2 0 0,-1 0-33 16,3 2 0-16,0-8 0 0,8 0 0 0,3-3-25 16,0 0 0-16,11 0 0 0,6-5 1 0,2 2 24 15,0 0 0-15,1-5 0 0,-6-6 0 0,-72 31-636 16</inkml:trace>
  <inkml:trace contextRef="#ctx0" brushRef="#br0" timeOffset="71167.13">11204 749 348 0,'0'0'0'0,"0"0"0"0,0 0 7 0,0 0 0 0,0 0 0 16,34 28 1-16,-15 0-8 0,20 51 0 15,-26-28 0-15,-7 19 52 0,-6 79 0 16,-6-76 1-16,-7 1-1 0,-7 1-52 0,1 10 0 16,-6 8 0-16,0 0 66 0,-27 98 1 0,32-90 1 15,1-2-1-15,-25 103-67 0,22-98 0 16,2 3 22-16,1 0 0 0,0 14 0 0,-6 3 1 15,5 2-23-15,-24 145 0 0,25-145 0 0,-3 4 34 16,-17 140 0-16,20-135 1 0,0 0 0 16,-1 8-35-16,6 1 0 0,3-9 0 0,-2 5 3 15,-1 4 1-15,8-15 0 0,-5 1 0 0,3 2-4 16,-3 104 0-16,8-123 0 0,-3-6 13 16,1-6 1-16,5 0 0 0,0 6 0 0,-6-3-14 15,4 102 0-15,-4-111 0 0,1-2 64 0,-4-3 2 16,9 3-1-16,0 0 0 0,0-6-65 0,14 90 0 15,-8-87 0-15,2 6 36 0,-3 3 1 16,1-7 0-16,-3 1 1 0,2 0-38 0,6 98 0 16,-11-98 0-16,0 0 8 0,0 98 1 15,0-98 0-15,0 3 0 0,0 81-9 16,3-101 0-16,3-11 9 0,5-1 0 16,-3-4 0-16,6-4 1 0,11-8-10 0,-6-3 0 0,0-3 0 15,6 0 0-15,8-3-10 0,39 35 0 16,-33-46 0-16,5 0 1 0,53 17 9 15,-56-25 0-15,9-6-31 0,49 14 0 16,-43-25 0-16,2-1 1 0,66-4 30 16,-58-1 0-16,9 3-13 0,79-14 0 15,-79 14 0-15,0 3 0 0,82 8 13 16,-80-6 0-16,-5 7-1 0,88 7 1 16,-77-10 0-16,8-1 0 0,92 3 0 15,-87-11 0-15,-4 0-27 0,115-14 0 0,-99 0 0 16,5-5 1-16,130-26 26 0,-127 19 0 15,8 1 42-15,128-31 1 0,-134 33-1 16,4 4 1-16,2-4-43 0,-2 0 0 0,-1 7 0 0,4 4-16 16,-4-2 1-16,1 9-1 0,2-9 1 0,6 5 15 15,-9 9 0-15,9-5 0 0,3-4 0 0,2 3 50 16,-2-2 1-16,2 0 1 0,3 2-1 0,-2-5-51 16,4 2 0-16,10 1 0 0,-7-6 0 0,4 0 27 15,2 0 1-15,8 0 0 0,-2-9 0 0,0-2-28 16,149-20 0-16,-169 31 0 0,-2-6 20 0,162-5 0 15,-121 13 1-15,14 4 0 0,179-3-21 16,-204 11 0-16,-8 5 19 0,149 9 1 16,-149-8 0-16,2 0 0 0,152 2-20 15,-154-8 0-15,8 0 8 0,155-8 0 16,-158 2 0-16,8-8 0 0,161-6-8 16,-166 15 0-16,-3 2 5 0,158-11 1 15,-163 8 0-15,-6 6 0 0,149-3-6 16,-149-2 0-16,-2-1 1 0,146-2 1 15,-147 8 0-15,-2 0 0 0,143-6-2 16,-141 3 0-16,-5-5 9 0,138 2 0 16,-149 6 0-16,0 3 0 0,121 0-9 15,-126 0 0-15,-4 2-4 0,125 4 1 16,-116-9-1-16,-6 5 1 0,122 4 3 16,-130-4 0-16,-5-2-37 0,110 8 1 15,-108-8-1-15,-3 3 1 0,103 2 36 0,-103-2 0 16,-7 0 9-16,104 10 0 0,-110-10 0 15,-4-3 0-15,87 2-9 0,-89-5 0 16,-2 6-3-16,76-6 1 0,-90 0 0 16,-3-6 0-16,52 1 2 0,-66 2 0 0,-5-8 5 15,35-6 1-15,-55 6-1 0,-5-1 1 16,13-13-6-16,-27 11 0 0,-6-3 13 16,3-34 1-16,-5 18-1 0,-3-10 1 15,-3-2-14-15,-3-2 0 0,-3-4 0 0,-8-5 0 16,-21-71 1-16,15 60-1 0,-2-15 1 15,-28-98-1-15,28 87 0 0,-3-5-2 0,-22-119 1 16,25 96 0-16,0-6 0 0,0-2 1 16,8-3 0-16,1-3 0 0,4-3 8 0,4 3 0 15,-4-6 0-15,1 3 0 0,5-5-8 0,-5-141 0 16,3 135 0-16,-1-1 1 0,6-148 0 16,0 158 0-16,-5 5 1 0,5-133-2 15,-3 142 0-15,0 10 31 0,0-2 1 0,-2 11 1 16,-1 6-1-16,-2 8-32 0,-9-93 0 15,9 94 0-15,-3-7 15 0,-8-72 1 16,16 86 0-16,-3 6 0 0,-5-75-16 16,9 72 0-16,2 3-14 0,0-81 1 15,2 81-1-15,4 0 1 0,19-73 13 16,-11 82 0-16,5-6 35 0,20-67 1 16,-26 72 0-16,1 7 0 0,6-46-36 15,-18 62 0-15,-4 14 30 0,-1 3 2 0,-14 3-1 16,3 0 0-16,-5 6-31 0,-3 2 0 0,-8 3 0 0,-4 3 0 15,-4 0-19-15,-4 0 0 0,-5 3 0 0,0 8-1 16,-5-3 20-16,-1 6 0 0,-2-6 0 0,5 4 0 0,3-4-22 16,-41-8 0-16,47 0 0 15,2 0 0-15,-41-17 22 0,36 6 0 0,10-4 46 16,-37-30 0-16,32 23 1 0,0-1 0 16,-32-30-47-16,32 36 0 0,-5-6 25 15,-45-39 1-15,37 48 0 0,-3 6 0 16,-6-7-26-16,0 1 0 0,-3 0 0 0,1 11-41 15,2-2 1-15,-16-10 0 0,-9 7 0 0,-2-1 40 16,-89-30 0-16,94 30 0 0,0-5-27 0,-105-31 0 16,83 31 0-16,-2 3 1 0,-114-15 26 15,105 21 0-15,-3 5-22 0,-127-14 0 16,119 11 0-16,-3-3 0 0,-143-14 22 16,135 17 0-16,-6 3-21 0,-152-14 1 15,144 14 0-15,-2 0 0 0,-161-9 20 16,157 18 0-16,4-4-21 0,-170 9 1 15,156 0 0-15,-6 9 1 0,-163-1 19 16,168-8 0-16,4-3-34 0,-167-2 1 16,172 5 0-16,2-6 0 0,-173-2 33 15,165-1 0-15,-2 9 5 0,-169-11 0 16,168 8 0-16,1-2 1 0,-167-4-6 16,167 9 0-16,5 9 0 0,-177 10 1 15,169-10 0-15,-3 5 0 0,-180 20-1 0,178-18 0 16,-4 7-50-16,-182 25-1 15,180-28 1-15,5-4 1 0,-185 27 49 0,183-29 0 16,5 5 4-16,-191 12 1 0,180-17-1 16,3 0 1-16,-186 20-5 0,186-20 0 0,0 0 18 15,-183 23 0-15,180-15 0 0,0 1 1 16,-3 2-19-16,6-8 0 0,2 3 0 0,-8-6-3 16,6 0 1-16,13-6 0 0,-5 6 0 0,6-8 2 15,2 3 0-15,3 5 0 0,3-6 0 0,2 12-168 16,-159 11-1-16,162-12 0 0,0 4-97 0,1 2 169 15,-15-39-1-15,-5-14 0 0,174 28-418 0</inkml:trace>
  <inkml:trace contextRef="#ctx0" brushRef="#br0" timeOffset="77133.09">13359 4893 11 0,'0'0'0'0,"0"0"0"0,0 0 0 0,-50 14 1 0,37-14-1 0,-7-5 1 0,-7-1-1 16,13 3 0-16,3 3 0 0,-22 0 1 15,8 0-1-15,-14 0 1 0,-47 9-1 16,42-4 0-16,14 4 0 0,-37 13 0 15,29-8 0-15,5 0 1 0,-45 15-1 16,40-15 0-16,4 2 53 0,1 1 0 0,3 0 0 16,-9 3 0-16,6-3-53 0,3 8 0 0,8-2 0 15,2-7 0-15,1 4 11 0,8 0 1 0,3-6 0 16,2 0 0-16,1-6-12 0,5 7 0 16,0-1 0-16,5-6 58 0,1 20 0 15,2-8 0-15,-3 8 0 0,20 31-58 16,-11-39 0-16,5 8 60 0,26 37-1 0,-26-43 0 15,3 6 1-15,28 20-60 0,-25-23 0 16,2 4 46-16,26 27-1 0,-23-28 0 16,-2-6 0-16,2 4-45 0,3-4 0 0,6-2 0 0,0 2 44 15,-1-5 0-15,4-3 1 0,8-2-1 0,-4-4-44 16,4-2 0-16,8-6 0 0,-5 3 0 0,5 2 72 16,0-5 0-16,0 3 1 0,-6-3-1 0,1 3-72 15,-4 0 0-15,9-3 0 0,0 5 0 0,0-2 4 16,3 0 1-16,-3 5-1 0,0-5 1 0,0 3-5 15,0-1 0-15,0 4 0 0,-5 5 0 0,-1-6 41 16,1 6 0-16,10-2 0 0,-5-4 1 0,6-5-42 16,66 0 0-16,-67-3 0 0,12-3-11 0,2 0 1 15,0 3 0-15,-2-8-1 0,2 2 11 0,3-2 0 16,9 2 0-16,-3-2 0 0,2-4 28 0,-2 4 0 16,-6-1 0-16,0-5 0 0,-6 6-28 0,1-3 0 15,5 5 0-15,-3 3 0 0,6 3 25 0,-5 0 0 16,-7 0 0-16,-4 0 0 0,-4 0-25 0,1 0 0 0,8 0 0 15,-6-5 0-15,8 2 18 0,-2 3 0 0,6-6 1 16,-1 0-1-16,0 4-18 0,1-4 0 0,-6-8 0 16,-1 0 0-16,-7 0-1 0,68-20 0 15,-62 17 0-15,-7-2 0 0,61-18 1 16,-66 20 0-16,-5 0 15 0,44-14 0 16,-53 9 0-16,-6 2 1 0,54-17-16 15,-54 15 0-15,9 2-1 0,50-30 1 16,-53 21 0-16,-5 1 0 0,41-28 0 15,-44 28 0-15,-3 5-25 0,-5-5 1 0,-4 0-1 0,1-3 0 16,-11 3 25-16,-3 0 0 0,3 0 0 0,-9 0 0 16,4 0 14-16,-4-29 2 0,-10 24-1 15,-6 2 0-15,-11-26-15 0,8 35 0 16,3-6 8-16,-22-20 1 0,8 20 0 0,-3 0 0 16,-35-17-9-16,24 16 0 0,-5-2 8 15,-53-11 1-15,45 17-1 0,-6 8 1 16,0 3-9-16,0-6 0 0,2 3 0 0,-2 3 9 15,0 0 1-15,-5 0-1 0,-1 0 1 0,-8 3-10 16,1 0 0-16,1 5 0 0,-1-5 0 0,-1 8-17 16,0-5 0-16,0 2 0 0,-2-3 0 0,-1 4 17 0,-2 5 0 15,-1 0 0-15,-5-6 0 0,-5 3 5 0,8 3 0 16,-3 0 0-16,0 0 1 0,9 0-6 0,-4 3 0 16,-10-3 0-16,2-3 0 0,-5 6-9 0,0 3 0 15,8-6 0-15,0 5 0 0,-2-2 9 0,2 3 0 16,-3 0 0-16,-8 2 0 0,0 0 3 0,-2 4 1 15,7-1 0-15,-2 0 0 0,5 6-4 0,-5 3 0 0,-3-12 0 16,3 3 0-16,-8 1-45 0,-92 13 0 16,97-11 1-16,0-5 0 0,-94 19 44 15,89-14 0-15,2 0-29 0,-102 20 0 16,108-12 0-16,6 1 0 0,-95 33 29 16,89-20 0-16,0 7-157 0,-3-1 0 0,0 0 1 15,0 0 0-15,94-42-561 0</inkml:trace>
</inkml:ink>
</file>

<file path=ppt/ink/ink18.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12-02T22:54:05.050"/>
    </inkml:context>
    <inkml:brush xml:id="br0">
      <inkml:brushProperty name="width" value="0.05292" units="cm"/>
      <inkml:brushProperty name="height" value="0.05292" units="cm"/>
      <inkml:brushProperty name="color" value="#FF0000"/>
    </inkml:brush>
  </inkml:definitions>
  <inkml:trace contextRef="#ctx0" brushRef="#br0">15784 2437 11 0,'0'0'0'0,"0"0"0"0,0 0 0 0,0 0 0 0,0 0 1 0,0 0-1 0,0 0 1 0,45-5-1 0,-32 5 0 16,-7-6 0-16,2 3 1 0,1 3-1 0,-4-6 1 0,-5 6-1 15,6-2 0-15,-6 2 0 0,-9-6 0 0,4 6 0 16,-1 0 0-16,-5 0 0 0,3 0 1 0,-6 0-1 15,-5 6 0-15,5-6 0 0,8 0 0 0,-5 0 0 16,3 8 0-16,-3-5 0 0,3-3 0 0,-6 0 0 16,3 0 0-16,3 0 0 0,-3-3 0 0,-3 3 69 15,3 0 1-15,-3 0 0 0,0-6 1 0,0 4-71 0,0 2 0 16,3 0 0-16,-2 0 0 0,-4 0 6 0,0 0 1 16,6 0 0-16,-2 8 0 0,7-5-7 0,-5 3 0 15,3-6 0-15,-3 5 0 0,2-5-54 0,1 3 0 16,3-3 0-16,-7-3 1 0,10 3 53 0,-4 0 0 15,6 0 0-15,-5 0 0 0,5 0 63 0,-9 0 1 0,9 0 0 16,0-5 0-16,0 5-64 0,0 0 0 16,9 0 0-16,-9 0 53 0,0 8 1 15,5 3 1-15,1 3-1 0,8 23-54 16,-6-15 0-16,8 6 72 0,20 20 0 16,-11-34 1-16,6-5 0 0,32-4-73 15,-27-5 0-15,8 0 85 0,47-19 2 16,-41 13-2-16,8 3 1 0,47-16-86 15,-52 13 0-15,2 3 38 0,50-2 2 16,-53-1-1-16,1 3 0 0,49-3-39 0,-55 6 0 16,3 9-1-16,35 11 0 0,-41-1 0 15,-5 4 0-15,38 22 1 0,-38-25 0 16,-6-1-167-16,31 23 2 0,-31-33-1 0,-5-4 0 16,27-10 166-16,-28-18 0 0,-27 23-526 15</inkml:trace>
  <inkml:trace contextRef="#ctx0" brushRef="#br0" timeOffset="885.05">10749 3349 11 0,'0'0'0'0,"0"0"0"0,-34 22 0 0,-13-2 1 15,23-12-1-15,10-2 1 0,-19 8-1 16,27-6 0-16,1-2 0 0,5 3 1 15,-9-7-1-15,4 1 1 0,-6 6-1 16,8-1 0-16,-3 6 0 0,-7 6 0 0,7-12 0 16,6 1 1-16,0 10-1 0,0-5 0 15,6 0 97-15,7 9 1 0,-7-17 1 16,-6-6-1-16,8 8-98 0,-8-8 0 0,11 6 91 16,-2-6 1-16,-4 0-1 0,3 0 1 15,9-6-92-15,-9 0 0 0,3 4 60 16,17-12 0-16,-9 5 0 0,6-2 0 15,19-12-60-15,-16 9 0 0,0 0 35 16,41-8 0-16,-36 10 0 0,11 4 0 16,47-9-35-16,-44 12 0 0,8-4-8 15,59 9 0-15,-54-6 0 0,1 6 1 0,86 0 7 16,-62 0 0-16,6 6-119 0,103-3 1 16,-98 3 0-16,7 2-1 0,79-8 119 15,-110-8 0-15,-72 8-488 0</inkml:trace>
  <inkml:trace contextRef="#ctx0" brushRef="#br0" timeOffset="2101.37">10818 4781 11 0,'0'0'0'0,"0"0"0"0,0 0 0 0,0 0 1 0,0 0-1 0,0 0 1 15,0 0-1-15,-28 14 0 0,17-9 0 0,-19 4 1 16,10-6-1-16,4-1 1 16,-29 7-1-16,26-9 0 0,0-6 53 0,-14 3 0 15,22 3 0-15,5 0 1 0,6 0-54 16,-3 0 0-16,3 0 48 0,-5-2 0 15,5 2 0-15,0-3 0 0,0 3-48 16,0 0 0-16,5-9 123 0,-10-2-1 16,5 8 1-16,0 3-1 0,0-5-122 15,0 5 0-15,5-9 48 0,-5 9 1 16,3 0 0-16,-3 0 0 0,17-11-49 16,-4 8 0-16,1 3 41 0,36-14 0 15,-17 3 0-15,9 2 0 0,46-13-41 16,-49 11 0-16,-1 2 26 0,34-5 0 15,-28 11-1-15,-2 3 1 0,41 0-26 16,-45 9 0-16,1-4 48 0,33 18 0 16,-33-20 0-16,10 2 2 0,37 9-50 15,-42-8 0-15,9-3-5 0,49 2 0 0,-44-5 0 16,8-5 1-16,58 2 4 0,-60-3 0 16,-1 6 39-16,62-8 1 0,-67 0-1 15,5 2 1-15,62-8-40 0,-62 5 0 16,3 4 25-16,67-4 0 0,-72-2 0 0,-9 3 2 15,56-1-27-15,-56 9 0 0,-5 0 7 16,47 9 1-16,-47-4 0 0,-2 4 0 16,40 10-8-16,-41-10 0 0,3 5-50 15,47 8 2-15,-41-16 0 0,-1-6 0 16,64 0 48-16,-55-6 0 0,8-2-47 16,66-20 1-16,-63 19-2 0,0-5 2 0,63-14 46 15,-71 17 0-15,-3 3-13 0,-3-1 0 16,5-2 0-16,1 2 1 0,2 4 12 0,-2 2 0 15,-6-3 0-15,2 6 0 0,1 6-31 0,58 2 0 16,-61-2 0-16,6-6 1 0,52 14 30 16,-61 0 0-16,3 3-123 0,50 31 1 15,-64-20-1-15,3 0 2 0,30 28 121 16,-49-33 0-16,-28-23-597 0</inkml:trace>
  <inkml:trace contextRef="#ctx0" brushRef="#br0" timeOffset="33249.54">1459 10337 517 0,'0'0'0'0,"0"0"0"0,0 0 0 0,0 0-1 0,0 0 1 0,0 0-1 0,0 0 1 0,0 0 0 0,0 0 0 16,0 0 0-16,0 0 0 0,0 0-6 0,0 0 2 15,5-28-1-15,-5 28 1 0,-5-3 4 0,5-5 0 16,-6 2 0-16,-2-5 0 0,-3 0 39 0,3-3-1 15,2-1 0-15,-2 4 1 0,-3 0-39 0,-3 0 0 16,3 2 0-16,3-2 0 0,-3 8 14 0,-3 3 1 0,0 0-1 16,8-5 1-16,-2 2-15 0,3 0 0 0,-1 3 0 15,-2 0 0-15,8 0-11 0,-6 0 1 0,6 0-1 16,-5 6 1-16,5-6 10 0,-6 5 0 0,6-5 0 16,0 0 0-16,0 0 28 0,0 0 1 0,0 0 0 15,6 3 1-15,-1 0-30 0,-5-3 0 0,14 3 0 16,0-3 0-16,11 5 52 0,0-5 0 0,2 3 0 15,4-3 0-15,2 0-52 0,0 0 0 0,6 3 0 16,-9 0 0-16,9-3 47 0,-1 0 0 0,4 0-1 16,2-3 1-16,3 3-47 0,8 0 0 0,-8-3 0 0,6 0 0 15,-4-5 41-15,4 2 0 0,5 1 1 0,-6-1 0 16,6 3-42-16,0-5 0 0,6 2 0 0,2-2 0 16,-2 2-1-16,2-5 1 0,3 2-1 0,-3 1 1 0,6-6 0 15,-8 0 0-15,2 5 0 0,3-2 0 0,3 8 17 16,77-11 0-16,-72 3 0 0,6 8 0 15,75-11-17-15,-89 8 0 0,-3 4 42 16,61-4 0-16,-66 0 1 0,2 4-1 16,62-13-42-16,-56 10 0 0,8-4 31 15,67-5 1-15,-75 0 0 0,-3 6 0 16,75-12-32-16,-69 6 0 0,0 0 25 0,71-14 1 16,-74 19-1-16,3-2 2 0,64-6-27 15,-76 6 0-15,4 3 14 0,63-6 1 16,-61 5-1-16,-2 3 1 0,52-8-15 15,-58 6 0-15,-3 2 10 0,58-5 1 16,-55 5-1-16,0-5 1 0,-5 3-11 0,-1-1 0 16,6 1 0-16,0 2 8 0,0-2 1 0,-5 2-1 15,-1 1 1-15,6 2-9 0,0-3 0 0,-5 0 0 16,-3-2 0-16,-4 0 2 0,57-18 1 16,-45 15-1-16,-6 0 1 0,6 2-3 0,0-5 0 15,0 6 0-15,0 2 1 0,0-8 0 0,-5 0 0 16,-6 0 1-16,2-3-2 0,-7 0 0 0,2 6 0 15,-5 5 0-15,-1-2 0 0,1 2 1 0,-6-2-1 16,3 8 1-16,-8-6-1 0,5 6 0 0,-8-5 0 16,2 2 0-16,-2 3-17 0,0-6 0 0,-6 6 0 0,-5 0 0 15,-3 0 17-15,-2 0 0 0,4 0 0 0,4 0 0 16,-9 0-4-16,3-3 1 0,3 6-1 0,0 3 1 16,-3-6 3-16,3 0 0 0,0 0 0 0,-1 3 0 15,7-3-3-15,-6 5 1 0,2 1-1 0,3-6 1 0,1 8 2 16,2-5 0-16,-6 3 0 0,-2-1 0 0,0 4 4 15,-8 2 1-15,2 3-1 0,3 0 1 0,-6 3-5 16,4 3 0-16,-4 5 0 0,-5 3 0 0,0 12 1 16,0 38 0-16,-5-35 0 0,-9-4 1 15,-5 45-2-15,13-50 0 0,6 0-5 16,-5 2 0-16,2 1 0 0,-3 5 1 0,6-5 4 16,0 5 0-16,-5-8 0 0,5 2 0 0,5-5-32 0,-5 3 0 15,6 0-1-15,-6-3 2 0,8 0 31 0,-2 28 0 16,-1-34 0-16,-5-2-16 0,8 19 0 15,-8-23 0-15,0 1 1 0,0 11 15 16,6-11 0-16,-1-6-32 0,-2 17 0 16,3-17 0-16,-6-3 1 0,5 12 31 15,-5-9 0-15,6-6 24 0,-3 12 1 16,-3-12 0-16,0-2 0 0,0 0-25 16,0-6 0-16,0 8 25 0,0-8 0 15,-3 3 0-15,3-3 1 0,-6 0-26 16,1-3 0-16,-4 3 16 0,-10-8 0 15,8 2 1-15,-8-2 0 0,-34-9-17 16,23 5 0-16,-3 7-30 0,-45-15 1 16,45 17 0-16,-5-2 0 0,-40-1 29 15,31 3 0-15,-2 3-42 0,-51-5 1 16,45 5 0-16,2 5 0 0,-57-5 41 0,57 0 0 16,9 0-5-16,-66 0 1 0,46 3 0 15,3 3 0-15,-71 2 4 0,65-2 0 16,1-1-23-16,-75 18 0 0,75-15 0 0,-3 12 1 15,-72 2 22-15,66-7 0 0,-7-10-31 16,4 4 1-16,6 5 0 0,-5-6 0 0,8 1 30 16,3 2 0-16,-12-6 0 0,1 4 0 0,0-1-2 15,-3 1 0-15,2 2 0 0,4 3 1 0,7-6 1 16,-4 1 0-16,-1-1 0 0,-3-2 0 0,3 0-9 16,-71-1 0-16,79-2-1 0,-8 3 1 15,6-6 9-15,2 5 0 0,1-2 0 0,5 3-11 0,0-1 0 16,-3 4 0-16,-2-9 1 0,-1 5 10 0,-2-2 0 15,2 3 0-15,1 0 0 0,5 2 6 0,-3-5 0 16,3 2 0-16,5 1 1 0,4-3-7 0,-4 2 0 16,1-2 0-16,-6 0 0 0,0 6 28 0,-53-7 1 15,53-2-1-15,6 3 1 0,2 0-29 0,-2 3 0 16,7-4 0-16,4 10 29 0,-3-7 0 0,5 4 0 16,-5-9 0-16,0 3-29 0,-36-1 0 15,35 1 0-15,-2 3-16 0,-41 2 0 16,49 1 0-16,6 2 0 0,-39 11 16 15,34-16 0-15,5 3-9 0,-42 7 1 16,36-4-1-16,6-7 1 0,-39 12 8 16,34-8 0-16,4 2 1 0,-37 3 1 15,40-6 0-15,-2-5 0 0,-25 8-2 16,33-8 0-16,3-3-22 0,-14 3 1 0,22 0 0 16,-5 2 0-16,-9 10 21 0,17-15 0 15,-2 5-16-15,-12 6 0 0,11-5 1 16,0 0 0-16,-16 8 15 0,10-6 0 15,1 1 17-15,-14 10 1 0,19-16 0 0,0 3 0 16,-16 5-18-16,22-3 0 0,-3-5 27 16,-9 3 0-16,12 0 0 0,2-6 0 15,-7 2-27-15,7-2 0 0,1-2 10 16,-4-4 1-16,4 3 0 0,5 3 0 16,-9-14-11-16,4 8 0 0,-1-5 17 0,1-11 0 15,5 5 0-15,0 3 0 0,-8-29-17 16,8 24 0-16,0-4 4 0,0-27 2 15,0 22-2-15,5-1 1 0,-2-2-5 16,-3-2 0-16,0-10 0 0,0-2-39 0,0-53 2 16,-8 45 0-16,-3-1 0 0,-12-58 37 15,12 61 0-15,-8 3-61 0,5-3-1 0,9 9 1 16,-1 3 0-16,6-1 61 0,6 4 0 0,5-6 0 16,3-6 0-16,-14 48-864 0</inkml:trace>
  <inkml:trace contextRef="#ctx0" brushRef="#br0" timeOffset="34016.46">3995 9817 11 0,'0'0'0'0,"0"0"0"0,0 0 0 0,0 0 1 16,0 0-1-16,-28-23 1 0,22 26-1 0,1-3 0 15,-3 0 0-15,-12 0 1 0,1 3-1 16,0 5 1-16,-26 12-1 0,26-12 0 15,0-8 0-15,-9 6 0 0,23-3 0 0,5-3 1 16,5-3-1-16,-5 3 0 0,0 0 5 16,14-6 1-16,-6-2-1 0,9 2 1 15,19-5-6-15,-20 11 0 0,-2 0 29 16,11 0 0-16,-11 3 0 0,0 5 1 16,5 20-30-16,-8-14 0 0,3 9 99 15,0 33 1-15,-3-25-1 0,-3 9 1 16,-3 2-100-16,1 3 0 0,-3 3 0 0,2 2 97 0,-5 63 0 15,6-54 1-15,-6 0-1 0,0 62-97 16,5-73 0-16,-5 0 39 0,0 2 0 16,3-10 1-16,-3 2 0 0,6-3-40 0,-1-2 0 15,1-6 0-15,2-3 0 0,3-6-74 0,-3 4 0 16,-2-12 0-16,-3-9 1 0,-3-5 73 0,5 0 0 16,1-2 0-16,2-1 0 0,3 3-130 0,-6-6 2 0,4-11-1 15,2-2 1-15,-11 19-90 0</inkml:trace>
  <inkml:trace contextRef="#ctx0" brushRef="#br0" timeOffset="34316.91">4395 9797 898 0,'0'0'0'0,"0"0"0"0,14 53-56 0,5 26 1 0,-13-34-2 0,8 6 2 16,-3 2 55-16,2-2 0 0,-7 0 0 0,-6-1-44 16,8 54 1-16,-8-53 0 0,6-3-1 15,13 53 44-15,-13-50 0 0,-6-1 97 16,2 7-1-16,4-1 1 0,0 9-1 0,-6 5-96 15,0 65 0-15,0-76 0 0,0-6-65 0,5 49-1 16,3-66 1-16,6-19 0 0,30 3 65 16,-16-29 0-16,-28 9-470 0</inkml:trace>
  <inkml:trace contextRef="#ctx0" brushRef="#br0" timeOffset="35483.44">3663 9116 392 0,'0'0'0'0,"0"0"0"0,0 31 18 0,8 17 0 0,-8-31 0 16,-5 5 1-16,-9 32-19 0,6-32 0 16,-3-2 73-16,2-3-1 0,-2 5 0 0,3 4 1 0,-3 2-73 15,-3 0 0-15,0-6 0 0,9-2 0 0,-3-3 73 16,-3-6 0-16,-3-2-1 0,8-1 2 0,1 1-74 16,5-4 0-16,-9 1 0 0,4-6 0 0,5 0 8 15,0 8 0-15,0-8 0 0,-6 3 1 0,6-3-9 16,0 0 0-16,6-11 0 0,8 0 0 0,2-12-2 15,31-50 0-15,-14 25 0 0,1-8 1 16,40-54 1-16,-46 68 0 0,5 0-23 0,19-37 1 16,-21 37-2-16,-6 8 2 0,-3-3 22 15,3 9 0-15,-12 6 0 0,4 2-2 0,-9 6 0 16,3 11 0-16,-11-2 1 0,0 5 1 0,0 5 0 16,0-5 0-16,0 0 0 0,-5 3 51 0,5 17 0 15,-6 8-1-15,6 8 1 0,-14 43-51 16,9-31 0-16,-3 3 47 0,-12 50 0 15,15-53 1-15,-1 2-1 0,-2 1-47 0,2-3 0 16,-5-12 0-16,9-2-13 0,-4 3 1 0,1-15 0 16,-1-2 0-16,12-6 12 0,-6 3 0 15,0-17 0-15,0 0 8 0,0-6 1 16,0 6 0-16,0 0 0 0,5-3-9 0,9-22 0 16,0-6 0-16,11-19-80 0,13-55 1 15,-18 55 0-15,-7-4 1 0,23-55 78 16,-22 55 0-16,5 1-59 0,1-1 2 0,2 6 0 0,-3-2 0 15,6 8 57-15,0-6 0 0,-6 11 0 0,1 9 0 16,-1 6-17-16,0-1 1 0,-5 9-1 0,-3 3 1 16,3 8 16-16,-6 3 0 0,3 0 0 0,-2 3 0 15,-4 8 25-15,-5-5 2 0,6 10-1 0,2 4 0 0,-3 6-26 16,1 2 0-16,-6 0 0 0,3 0 0 0,-3 6 81 16,0 36 0-16,-3-42 1 0,3 0-1 15,0 31-81-15,0-16 0 0,0-1 18 16,0 39 1-16,-6-33 0 0,1 3 0 15,2-1-19-15,-2-7 0 0,-1-1 0 0,1-3-35 16,-4-2 0-16,9-9 0 0,6-6 1 0,-3-7 34 16,2-7 0-16,1-2 0 0,-6-6 0 0,8-6-186 0,-3-2 1 15,9-7 0-15,6-13 0 0,4 0 139 0,4-14 1 16,-3 0-1-16,-11 0 1 0,-14 42-93 0</inkml:trace>
  <inkml:trace contextRef="#ctx0" brushRef="#br0" timeOffset="35732.99">4713 8897 696 0,'0'0'0'0,"0"0"0"0,0 0 0 0,0 0 9 0,11 28 0 15,-8-14 0-15,2 0 1 0,-5 31-10 16,0-17 0-16,-5 0 53 0,-4 37-1 15,4-37 0-15,-3-3 1 0,-4 29-53 0,7-20 0 16,-3-6 29-16,-6 28 1 16,14-28 1-16,-6 0-1 0,1 20-30 0,5-31 0 15,-6-3-158-15,6-3 0 0,6 1 1 0,5-10 0 0,-3 1 98 16,3 0 1-16,-3-3 0 0,4-6-1 0,-12 6-91 16</inkml:trace>
  <inkml:trace contextRef="#ctx0" brushRef="#br0" timeOffset="36416.32">5539 8981 640 0,'0'0'0'15,"0"0"0"-15,0 0-5 0,33-14 0 16,-19 8 0-16,-3-8 0 0,-3 0 5 0,-2 0 0 0,-6 6 0 15,0-6 0-15,-6 2 64 0,-2 1 1 0,-9-3 1 16,3 0-1-16,-10-8-65 0,1 2 0 0,-7 6 0 16,5 0 0-16,3 5 22 0,-22 9 0 15,19 0 0-15,11 0 1 0,0 0-23 0,1 3 0 16,-7 6 0-16,1 2-3 0,0 3 0 0,2 0 0 16,3 3 1-16,-5 8 2 0,-9 26 0 15,17-23 0-15,6 8 39 0,2 29 1 16,3-23-1-16,3 1 0 0,13 35-39 15,-7-41 0-15,2 2 35 0,16 29 0 0,-13-46 0 16,3-5 0-16,16 6-35 0,-14-20 0 16,0-6 34-16,20-11-1 0,-20 0 0 15,9 0 0-15,22-34-33 0,-23 20 0 16,-2-3 22-16,19-45 1 0,-24 39-1 0,-1 0 1 16,0-8-23-16,-5 0 0 0,0 0 0 0,-3-5 18 15,-3-6 1-15,-2-1 0 0,2-2 1 0,-8-3-20 16,6-59 0-16,-1 65 0 0,4-3-21 15,-4-3 2-15,1 6-1 0,2-3 1 0,-3 2 19 16,9-2 0-16,-8 6 0 0,-1-1 0 0,4 1-29 16,2-43 1-16,-11 54 0 0,0 8 0 15,0-30 28-15,0 41 0 0,-6 3 11 0,1-2 1 16,5 22-1-16,0 0 1 0,0 0-12 16,-6 0 0-16,6 0 21 0,0 6 0 15,-3 2 0-15,3 6 0 0,0 28-21 16,-5-8 0-16,5 17 36 0,0 2 2 15,0 1-1-15,0-15 0 0,0 9-37 0,0 50 0 16,-6-47 0-16,6 8 19 0,0 59 1 16,-5-59-1-16,2 3 1 0,-3-3-20 0,-5 17 0 15,3-3 0-15,-6 12-37 0,-16 67 0 16,16-88 0-16,-5-7 0 0,-20 47 37 16,25-68 0-16,-5-8-72 0,-6 15 2 15,11-29-1-15,9-9 1 0,-1-7 70 16,3-1 0-16,-2-6-150 0,5-30 1 15,-11 2 0-15,11 37-481 0</inkml:trace>
  <inkml:trace contextRef="#ctx0" brushRef="#br0" timeOffset="36600.19">4674 8058 292 0,'0'0'0'0,"0"0"0"0,0 0 0 0,31 34 10 0,-9-17 0 0,-6-3 0 0,-8-11 0 0,-8-3-260 0</inkml:trace>
  <inkml:trace contextRef="#ctx0" brushRef="#br0" timeOffset="41616.58">12453 7259 11 0,'0'0'0'0,"0"0"0"0,0 0 0 0,0 0 0 0,33-22 1 15,-27 8-1-15,2 0 1 0,6-20-1 16,-14 25 0-16,0 9 0 0,-14 0 1 16,0 0-1-16,0 0 1 0,-24 6-1 15,18 3 0-15,-5-9 0 0,-27 5 0 16,33-2 0-16,5 3 1 0,3-6-1 0,-3 0 0 15,3 0 0-15,3 0 0 0,-12 0 0 16,6 0 0-16,-2 0 0 0,-17 0 0 0,24 0 0 16,-2-6 67-16,3 6 0 0,3 0 0 15,5 0 1-15,0 0-68 0,0 6 0 16,0-6 112-16,5 2 1 0,-2 4 0 0,8 2 0 0,3 4-113 16,0 2 0-16,10-6 0 0,7 1 0 15,-4 2 93-15,12 3-1 0,0-11 0 0,-1-3 2 0,7-3-94 16,2-3 0-16,5-2 0 0,6-3 0 0,11-3 37 15,55-15 1-15,-60 15-1 0,-6 0 1 16,66-11-38-16,-55 11 0 0,3 3-20 16,64-6 1-16,-70 6-1 0,-8 8 1 15,63-11 19-15,-63 8 0 0,0 6-92 0,53-6-1 16,-64-5 1-16,-47 11-586 0</inkml:trace>
  <inkml:trace contextRef="#ctx0" brushRef="#br0" timeOffset="42366.34">12597 8669 584 0,'0'0'0'0,"0"0"0"0,38-9-36 0,20-10 0 0,-33 5-1 16,-3 5 1-16,17 9 36 0,-22 0 0 16,-9 0 77-16,-3 0-1 0,1 0 0 0,2 9 1 0,3-9-77 15,6 5 0-15,2-5 0 0,6 3 0 0,5 3 56 16,9-1-1-16,-6-2 0 0,6 3 0 0,5-6-55 15,3 3 0-15,3-1 0 0,2-2 0 0,6-2-40 16,0-1 1-16,0 3-1 0,0 0 1 0,3 0 39 16,74-9 0-16,-68 9 0 0,7-5-134 15,-7 5 2-15,10-6-1 0,0 3 1 0,1 3 98 0,79-5 1 16,-82-4 0-16,-75 9-100 0</inkml:trace>
  <inkml:trace contextRef="#ctx0" brushRef="#br0" timeOffset="42800.03">12395 9808 1045 0,'0'0'0'0,"0"0"0"0,33 0-9 0,11 0 1 0,-11 3-2 0,12 8 2 15,54 3 8-15,-49-14 0 0,-9 6 12 16,53 2 1-16,-41-8-1 0,10-5 0 0,75-9-12 16,-69 11 0-16,9 3 91 15,85 3 0-15,-83 5 1 0,3 3 0 0,91 12-92 16,-72-9 0-16,3 6-161 0,127 8 2 15,-116-20-1-15,8-8-121 0,103-14 161 16,-139-22-2-16,-88 36-195 0</inkml:trace>
  <inkml:trace contextRef="#ctx0" brushRef="#br0" timeOffset="48316.01">1569 10472 11 0,'0'0'0'0,"0"0"0"0,0 0 0 0,0 0 1 0,0 0-1 15,0 0 1-15,0 0-1 0,0 0 0 0,0 0 0 16,0 0 1-16,0 0-1 0,0 0 1 16,0 0-1-16,0 0 0 0,0 0 70 15,0 0 0-15,0 0 0 0,-5-28 1 0,5 28-71 16,0-3 0-16,-3-5 0 0,3 2 0 0,3-2 29 16,2 2 0-16,-5-5 0 0,6 2 0 0,-6 1-29 15,5-3 0-15,4-3 0 0,2 2 0 0,2-2 32 0,-4 0 1 16,-4 3 0-16,6 8 1 0,-2-2-34 15,-4 5 0-15,3 5 0 0,-2-5 0 0,-6 0 44 0,5 6 1 16,-5-6 0-16,6 8 0 0,-3 6-45 0,2 14 0 16,1-2 0-16,-6 2 51 0,8 34-1 15,-8-34 0-15,0 3 1 0,0 31-51 16,-3-34 0-16,3 0 67 0,0 3 2 0,-5 3-1 16,5-6 0-16,-6 8-68 0,1 1 0 0,5-3 0 15,0 0 0-15,0 2 13 0,-3 4 1 0,6-1 0 16,-3-8 0-16,0 3-14 0,11 25 0 15,-6-34 0-15,-2 0-156 0,16 15-1 16,-8-26 1-16,3-6-92 0,11 1 156 16,-17-9 1-16,-8 0-174 0</inkml:trace>
  <inkml:trace contextRef="#ctx0" brushRef="#br0" timeOffset="48899.4">1873 10807 11 0,'0'0'0'0,"0"0"0"0,0 0 0 0,0 0 0 0,11 28 1 0,-8-8-1 0,2-6 1 0,-5-9-1 0,0-5 0 15,0 9 0-15,0-9 0 0,0 3 42 0,0 2 1 16,0 1-1-16,0 0 1 0,-5 2-43 0,5-5 0 16,0 2 0-16,0 1 0 0,-3 3 130 0,-2-7 0 15,5 4 0-15,0-6 0 0,0 8-130 0,0-2 0 0,0-6 0 16,0 6 0-16,0-6 86 0,8 5-1 0,-3-5 0 16,-5 0 1-16,11-5-86 0,-8 5 0 0,8-9 0 15,-2 4 0-15,7-7 45 0,-2 1 1 0,-6 0-1 16,3-3 1-16,-2 0-46 0,-4 0 0 0,3 2 0 15,-2 1 0-15,-1 3 5 0,1 2 0 0,-3 0 0 16,2-2 1-16,1 0-6 0,2-15 0 16,-8 12 0-16,0 0 17 0,6-18 1 15,-6 18-1-15,0 3 0 0,0-12-17 16,0 6 0-16,0 3-18 0,-6-9 0 0,6 6-1 16,-3 6 2-16,-2 2 17 0,5-3 0 15,0 9-6-15,-11 0 0 0,8 3 0 16,-3-3 0-16,-13 12 6 0,5-1 0 15,1 6 20-15,-23 28 0 0,16-28 1 0,6 8-1 16,-5-3-20-16,5 7 0 0,3-13 0 0,3 4 39 16,-3 0 1-16,8-1-1 0,-2 4 1 0,-1-6-40 15,1 3 0-15,10-6 0 0,-5 3 0 0,6-1-18 16,-1 1 1-16,9-3 0 0,0 0 0 0,5-8 17 16,0 2 0-16,15-5 0 0,-4-6 0 0,9-11-205 0,-1 0 1 15,1 0 0-15,0-3 0 0,2-2 124 0,-2-1 1 16,-3-3 0-16,-9-5 0 0,-27 28-114 0</inkml:trace>
  <inkml:trace contextRef="#ctx0" brushRef="#br0" timeOffset="49316.21">2636 10334 11 0,'0'0'0'0,"0"0"0"0,0 0 0 0,0 0 0 0,0 0 1 0,0 0-1 15,0 0 1-15,0 0-1 0,0 0 0 0,0 0 0 0,0 0 0 16,0 0 0-16,0 0 1 0,-39-22-1 0,25 19 1 15,-5 3-1-15,-20-3 0 0,20 3 0 16,-1 0 143-16,-5 0 1 0,20 3-1 16,-3 8 1-16,8 12-144 0,-6-9 0 0,1 3 53 15,-9 36 0-15,6-11 0 0,2 1 1 16,-8 52-54-16,9-53 0 0,-1 1 72 16,-2-1 1-16,2 3 0 0,1 5 1 0,-3 4-74 15,-4 53 0-15,4-57 0 0,-3-2-13 16,-8 40 0-16,5-58 0 0,3-1 1 15,-8 7 12-15,16-25 0 0,3-11-177 0,-6 3 0 16,6-3 1-16,0-3-40 0,-5-16 176 16,5 2-1-16,0 17-121 0</inkml:trace>
  <inkml:trace contextRef="#ctx0" brushRef="#br0" timeOffset="49549.79">2086 10858 685 0,'0'0'0'16,"0"0"0"-16,0 0 0 0,0 0 22 0,33-3 1 0,-8-6-1 16,13 4 2-16,7-7-24 0,7 4 0 0,1 2 0 0,-6 4 0 15,-3 4-75-15,-6 4 1 0,-4 0 0 0,-10-4 0 16,1 1 74-16,3 0 0 0,-3 3 0 0,-6-1 0 15,1-2-69-15,18 3 0 0,-18-15 0 16,-20 9-136-16</inkml:trace>
  <inkml:trace contextRef="#ctx0" brushRef="#br0" timeOffset="49833.07">2928 10312 595 0,'0'0'0'16,"0"0"0"-16,0 0 0 0,20 39 1 0,10 23 0 16,-16-31 0-16,-9 3 0 0,4 22-1 15,-4-28 0-15,-5 0 73 0,-5 43 1 16,5-32 0-16,-3 0 0 0,-3 1-74 0,1 2 0 15,-3 6 0-15,-3-6-7 0,5 0 1 0,-2-5-1 16,2-1 1-16,1-7 6 0,-4 18 0 16,9-35 0-16,6-7-146 0,-6-5 1 15,0 0-1-15,0 0-178 0</inkml:trace>
  <inkml:trace contextRef="#ctx0" brushRef="#br0" timeOffset="50033.55">2694 10441 887 0,'0'0'0'0,"0"0"0"0,38 0-17 16,15 9 0-16,-9-9 0 0,14-3 0 15,72 3 17-15,-72-6 0 0,0 1-137 16,0-1 1-16,-6-2-1 0,6-1 1 0,-58 9-69 15</inkml:trace>
  <inkml:trace contextRef="#ctx0" brushRef="#br0" timeOffset="50950.71">5390 10506 606 0,'0'0'0'0,"0"0"0"0,0 0-30 0,0 0 1 16,0 0 0-16,0 0-1 0,0 0 30 0,0 0 0 15,0 0-9-15,0 0 1 0,0 0 0 16,0 0 0-16,0 0 8 0,0 0 0 16,0 0 61-16,0 0-1 0,0 0 0 15,13 28 0-15,-13-11-60 0,0-3 0 0,-5 6-5 16,-1 28 0-16,4-20 0 0,2 3 1 16,-11 25 4-16,11-36 0 0,0-6-12 15,0-6 0-15,0 1 0 0,0-4 1 0,0-2 11 16,0-3 0-16,5-3 0 0,1 3 7 15,13-20 1-15,-5 1 0 0,8-7 0 16,28-35-8-16,-26 30 0 0,-10-3 32 16,30-31 0-16,-24 37 0 0,-1-9 1 0,0 4-33 15,1 5 0-15,-6-1 0 0,-1 7 35 0,-4-1 0 16,2 4 0-16,3 2 1 0,-9 6-36 0,3 5 0 16,3-3 0-16,3 1 0 0,-3 2 14 0,-2-2 0 15,2 0 0-15,2 2 1 0,7-3-15 0,-1-2 0 16,-5 8 0-16,5-8 0 0,-5 8-72 0,25-11 1 15,-20 6 0-15,-5 2-1 0,16 1 72 16,-10 5 0-16,-1 5-113 0,0-5 0 0,1 6 0 16,-1 2 0-16,-19-8-75 0</inkml:trace>
  <inkml:trace contextRef="#ctx0" brushRef="#br0" timeOffset="51300.28">6484 10157 201 0,'0'0'0'0,"0"0"0"0,0 0 0 0,0 0-37 0,0 0 0 0,0 0 0 0,0 0 1 0,0 0 36 16,0 0 0-16,0 0 0 0,0 0 0 0,0 0 72 15,0 0 1-15,0 0 0 0,0 0 0 0,0 0-73 16,-20 28 0-16,6-11 0 0,-5 8 0 0,0 4 141 0,-6 7 2 16,11-2 0-16,3-9-1 0,3-2-142 0,-3 22 0 15,5-23 0-15,3-5 38 0,-8 25 0 16,3-16 1-16,2 2-1 0,-7 17-38 16,7-23 0-16,1-2-55 0,-9 22 1 15,8-25 0-15,1 3 0 0,10 16 54 16,-5-22 0-16,11-2-137 0,9-1 1 15,-20-11-1-15,0 0-194 0</inkml:trace>
  <inkml:trace contextRef="#ctx0" brushRef="#br0" timeOffset="52316.82">6776 10348 11 0,'0'0'0'0,"0"0"0"0,0 0 0 15,0 0 0-15,25-42 1 0,-19 17-1 0,2 2 1 16,-8 6-1-16,-6 3 0 0,4 0 0 0,2 0 0 0,-6 0 0 16,-5-11 1-16,8 14-1 0,-2-1 1 15,-1-5-1-15,6 17 0 0,-8 0 0 16,-9 0 0-16,9 9 0 0,0-3 1 15,2 5-1-15,-7 9 0 0,-7 5 0 0,1 11 111 16,-6 1 1-16,6-6 1 0,8 0-1 0,8 0-112 16,-3 28 0-16,1-31 0 0,-3 0 72 0,2 20 0 15,12-34 0-15,-4-11 0 0,9-3-72 16,-11 0 0-16,6 0 21 0,8-3 0 16,-1-3-1-16,7-2 1 0,24-20-21 15,-25 5 0-15,1-5 24 0,7 0 1 16,-7 3 0-16,-7 8 0 0,-1-6-25 0,-4 4 0 15,3 2 0-15,-6 6 0 0,4 5-1 0,-9 3 1 0,5-5-1 16,-5 2 1-16,0 6 0 0,0 0 0 0,0 0 0 16,0 0 0-16,0 0-28 0,-5 20 0 15,5 2 0-15,-6 9 0 0,-13 59 28 16,5-34 0-16,-5 18-29 0,-26 52 0 16,23-75 1-16,3 0 0 0,-6-6 28 0,6-6 0 15,-6-3 0-15,6-2 52 0,-1-6 1 0,1 1-1 16,0 1 1-16,5-1-53 0,-19 13 0 15,22-28 0-15,8 0 13 0,-14 0 1 16,15-6-1-16,2-8 1 0,0 0-14 16,0 0 0-16,2-8 3 0,-2 8 0 0,17-28 0 0,2-9 0 15,1-16-3-15,7-3 0 0,-2 2 0 0,0 3 0 16,-3-5-19-16,33-56 1 0,-27 47-1 0,5 3 1 16,-3-3 18-16,4 1 0 0,-1-1 0 0,-3 0-22 15,3 1 0-15,0 7 0 0,-2 1 0 0,-4-3 22 16,26-37 0-16,-28 51 0 0,-6 3-8 15,25-34 1-15,-30 45 0 0,0 9 0 16,11-15 7-16,-20 20 0 0,4 9-39 16,-4 2 2-16,-5-2-1 0,6-1 1 0,-6 4 37 15,0-1 0-15,0 3 0 0,0-5 0 0,0 2 33 0,-6 0 1 16,6 6-1-16,-5 0 2 0,5 0-35 0,-9 12 0 16,9-9 0-16,-5 2 49 0,-9 23 0 15,8-5 0-15,1 5 0 0,-9 42-49 16,9-28 0-16,-4 9 16 0,9-3 0 15,0 5 0-15,0-2 1 0,-5 11-17 0,5-6 0 16,0 0 0-16,-6-11 0 0,-2 3 7 0,-3 31 0 16,3-45 0-16,-3 0 1 0,-3 22-8 15,14-36 0-15,0-6 22 0,0 0 1 16,0-9-1-16,0-5 1 0,0-5-23 16,0 5 0-16,0 0-13 0,5-9 0 15,-2 4 0-15,3-9 1 0,13-23 12 16,-8 0 0-16,-3-5-24 0,3-6 1 0,-2 12 0 15,2-1-1-15,-3 9 24 0,-3 0 0 0,1-6 0 16,2 3 0-16,3-5-15 0,3 2 1 0,0 11 0 16,-3 1 0-16,3 8 14 0,11 0 0 0,-17 8 0 15,0 6-7-15,-2 6 1 0,-1 2 0 0,1-8 0 16,2 3 6-16,-8 8 0 0,6 6 0 0,-1 8 0 16,3 4-14-16,-2 2 0 0,-6 2 0 0,5 4 0 15,-5-6 14-15,3 39 0 0,-3-42 0 0,-3-2-90 16,3 24-1-16,0-36 1 0,0-5 1 15,9-1 89-15,-9-8 0 0,11 6-80 16,8-26 1-16,-11 12 0 0,-8 8-127 16</inkml:trace>
  <inkml:trace contextRef="#ctx0" brushRef="#br0" timeOffset="52583.57">7622 9552 685 0,'0'0'0'0,"0"0"0"0,0 0 0 0,13 28 25 0,7 31 0 16,-15-25 0-16,-5 0 2 0,9 33-27 16,-9-24 0-16,0 4 94 0,0-4 1 0,0 2 1 15,0 3-1-15,0 8-95 0,0 3 0 0,5-3 0 16,1 0 0-16,-6-2 12 0,-6 53 0 15,6-59 0-15,0-1 1 0,-5 41-13 16,-1-57 0-16,3 0-184 0,-2 14-1 16,5-37 0-16,5-2-62 0,-5-15 184 0,0-2 0 15,0 11-154-15</inkml:trace>
  <inkml:trace contextRef="#ctx0" brushRef="#br0" timeOffset="52783.55">7423 9904 280 0,'0'0'0'0,"0"0"0"0,25 0-53 16,13 3 1-16,-18 5 0 0,4-5 0 0,37 8 52 16,-36-8 0-16,0 0-5 0,14 5 1 15,-26-8-1-15,1-5-4 0,6-4 5 16,-9 4-1-16,-11 5-25 0</inkml:trace>
  <inkml:trace contextRef="#ctx0" brushRef="#br0" timeOffset="53000.83">6193 9749 111 0,'0'0'0'16,"0"0"0"-16,25 40-19 0,3 10 0 0,-23-33 0 16,-5-17-22-16</inkml:trace>
  <inkml:trace contextRef="#ctx0" brushRef="#br0" timeOffset="57950.04">12586 9448 235 0,'0'0'0'0,"0"0"0"0,0 0 0 0,-36 28-19 0,5-14 1 0,4 0 0 0,2 3 0 0,-8 6 18 16,2-6 0-16,4 2 0 0,2-5 0 0,-8 0 83 16,2-5 1-16,4-1-1 0,-4 4 0 0,9-10-83 0,3 1 0 15,-1 0 0-15,4 3 0 0,13-6 54 0,-2 2 0 16,-4 4-1-16,4-6 1 0,-1 0-54 0,1-6 0 16,5 6 0-16,0 0 0 0,0 0 25 0,-3 6 1 15,3-6 1-15,8 0-1 0,-8 0-26 0,9 9 0 16,2-9 0-16,2 0 12 0,37 5 1 15,-11-5 0-15,8 3 0 0,41 0-13 16,-52 5 0-16,0 1-13 0,30 5 0 16,-27-9 0-16,0-2 0 0,43 0 13 15,-40-6 0-15,2 0 5 0,6 3 1 0,5-11-1 16,3 0 1-16,6 0-6 0,-1-3 0 0,3 5 0 16,4-5 0-16,-4 6 30 0,6-4 0 0,-9 4 0 15,-10 2 0-15,2 3-30 0,0 3 0 0,-5-5 0 16,2 5 0-16,-7 5 34 0,-1-5 2 0,3 6-1 15,-3 3 0-15,3-7-35 0,41 18 0 0,-46-14 0 16,2 2 36-16,-5-2 0 0,5-3 0 0,3-3 0 16,-3-3-36-16,3 3 0 0,3-6 0 0,-3 6 0 15,-3-8 3-15,8 2 0 0,-5 0 0 0,3 4 1 0,-3-7-4 16,3 4 0-16,2-1 0 0,-2 0 0 0,2-2-19 16,-5-1 1-16,3 4-1 0,-3-4 1 0,3 4 18 15,2-4 0-15,-10 4 0 0,2 2 0 0,0 3 9 16,-3-6 1-16,1 6 0 0,-1 0 0 0,4 0-10 15,-7 6 0-15,6-6 0 0,-2 0 0 0,2 0-12 16,3 0 0-16,3-6 0 0,-3 6 0 0,2 0 12 16,-2-8 0-16,11 2 0 0,0-2 0 0,6 2 0 0,2-2 1 15,-2-4 0-15,-1 1 0 0,4-3-1 0,2 0 0 16,-11 8 0-16,2-2 0 0,4 5 53 0,-6 0 0 16,0 3 1-16,0 0 0 0,0 6-54 0,0 2 0 15,-6-2 0-15,1 2 0 0,-3-5 44 0,-3 8 1 16,-3-5-1-16,-3 3 2 0,3-7-46 0,-5 4 0 15,-6 0 0-15,6-1 0 0,5 4 32 0,0-9 0 0,-5 2 0 16,2 4 0-16,4-6-32 0,-1 0 0 0,0 6 0 16,-2-3 0-16,2 2 29 0,-6 1 0 0,4-3 0 15,-4 5 1-15,4 3-30 0,-1 3 0 0,-2-11 0 16,0 3 0-16,-1-1-6 0,1-5 0 0,0 6 0 16,5 3 0-16,0-7 6 0,3 4 0 0,-5-6 0 15,7-3 0-15,-2-2 13 0,3-4-1 0,-3 3 0 16,3-2 0-16,-6 2-12 0,3-2 0 0,-3 2 0 15,0-2 0-15,9 2-38 0,-6-2-1 0,0 2 1 16,2-2 1-16,-5 2 37 0,3 0 0 0,3 4 0 0,-8 2 0 16,2 0-14-16,-6 0 1 0,-4 0 0 0,2 0 0 15,-3 2 13-15,-8 4 0 0,2-6 0 0,1 6 0 0,-3-3-43 16,0 2 1-16,-3-5-2 0,0 0 2 16,0 0 42-16,-3 0 0 0,6 6 0 0,5-6 0 0,4 8 8 15,-1-8 0-15,0 6 0 0,-8 2 1 0,0-5-9 16,-3 3 0-16,3 5 0 0,-6 0 0 0,0 1 15 15,20 10 0-15,-25-8 1 0,-1 0 0 16,12 6-16-16,-11-12 0 0,-3-2 31 16,9 2 1-16,-12-5 0 0,6-3 0 15,11-3-32-15,-12 3 0 0,4 0 29 0,16-8 1 16,-14 5-1-16,6 0 2 0,-5-2-31 16,7-1 0-16,4-2 0 0,2-1-31 0,5 1 1 15,-10-6 0-15,2 2 1 0,-7 1 29 0,-1 0 0 16,-3 2 0-16,0 4 0 0,-5-1-15 0,0 3 0 15,-3-8 0-15,6 3 1 0,-1-1 14 0,1-5 0 0,-1 6 0 16,4-6 0-16,2 2 1 0,0 1 1 0,0-3 0 16,3 3 0-16,-6 2-2 0,0 1 0 0,1 2 0 15,-6-5 0-15,-3 8-14 0,-3-2 0 0,0 5 0 16,0 0 1-16,1-3 13 0,-1 3 0 0,-2 0 0 16,-1 0 0-16,1 3 0 0,2 2 1 0,-8-5 0 15,5-5 0-15,-5 5-1 0,3 5 0 0,-3-5 0 16,0 0 0-16,6 0-32 0,-6 0 0 0,0 0 1 15,5 0 0-15,-5 0 31 0,0 3 0 0,0-3 0 16,0 0 0-16,6 0-33 0,-1 0 1 0,4-3 0 0,2 3 0 16,2-5 32-16,1 2 0 0,6-3 0 0,-1-2 0 15,6-6-47-15,13-12 1 0,-24 15 0 16,-5 6 0-16,2-18 46 0,-11 12 0 0,0 2 0 16,0-13 1-16,0 8-1 0,-6 0 1 15,-8-23-1-15,6 20 0 0,2 6 7 16,-10-23 0-16,13 15 0 0,-2 2 1 15,-9-26-8-15,8 24 0 0,1 2 18 16,-9-25 1-16,3 19-1 0,3 3 1 16,-6 6-19-16,3-3 0 0,-3 3 0 0,3 0 54 0,3 3 0 15,-6 3 0-15,-3-4 0 0,3 4-54 0,1 0 0 16,-10 2 0-16,1 3 0 0,0-3 21 0,-3-2 1 16,-5 2 0-16,8 1 1 0,-8 2-23 0,2-5 0 15,-2 2 0-15,5 0 0 0,3 1 18 0,-3-4 0 16,0 1 0-16,3-1 1 0,-9 4-19 0,4-4 0 15,2 4 0-15,-8-4 0 0,2 4 31 0,4-1 1 0,-6 3 0 16,-1-3 0-16,4 6-32 0,-3 0 0 0,-3 0 0 16,0 0 0-16,6 0 12 0,-3 0 1 0,-3 6 0 15,2-6 1-15,1 0-14 0,0 3 0 0,0 3 0 16,3-6 0-16,-3-6-32 0,-1 3 1 0,1 3 0 16,-3-6 0-16,0 6 31 0,0-5 0 0,3 2 0 15,-5 3 0-15,5 0-45 0,-3 0 1 0,2-6-1 16,-1 6 0-16,-4 0 45 0,0 0 0 0,-2 6 0 15,-1-6 0-15,-2 8-36 0,-3-2 1 0,3-3-1 16,-6 8 1-16,3-2 35 0,-2 5 0 0,2 0 0 0,-6 0 0 16,3 0 9-16,-2 3 1 0,5 2-1 0,-6-4 1 15,1 1-10-15,-50 18 0 0,58-20 0 16,-9 0-5-16,-44 9 1 0,48-12 0 16,2-8 0-16,-36 3 4 0,41-1 0 0,4-5 15 15,-34 3 0-15,33 3 0 0,1-6 0 16,-40 0-15-16,40 0 0 0,-1 0-16 15,-44-6 1-15,36 3 0 0,3 3 0 16,-42-5 15-16,45-1 0 0,-1 3-25 16,-35-3 0-16,38 1 0 0,-5 2 0 15,3-8 25-15,-4 2 0 0,1 1 0 0,-3 2-21 16,3 1 0-16,-6 2 0 0,3-6 1 0,1 4 20 0,-4-1 0 16,3 3 0-16,-8 3 0 0,2 0-30 0,1-3 0 15,-1 3 0-15,1 0 0 0,-6 3 30 0,2 0 0 16,1 3 0-16,-3-6 0 0,0 5-17 0,0-2 0 15,0 3-1-15,3-6 2 0,8 0 16 0,0-6 0 16,3 3 0-16,0 1 0 0,2-1-46 0,3 3 1 0,-2-9 0 16,0 4 0-16,-4-1 45 0,-2 0 0 0,3 4 0 15,-6-4 0-15,4 6-3 0,-1 0 0 0,2-3 0 16,-4 3 1-16,7 0 2 0,-2 0 0 0,5 0 0 16,-8 3 0-16,3 3-2 0,-6-6 1 0,3 0-1 15,3 0 1-15,0 0 1 0,3 0 0 0,-4 0 0 16,1 0 0-16,3 0 13 0,2 0 0 0,0 0 0 15,1 0 0-15,-1 0-13 0,0-6 0 0,6 3 0 16,0 3 0-16,3-5-10 0,-3 5 0 0,-3-6 0 16,3 3 0-16,-1-3 10 0,-4-2 0 0,5 8 0 0,-1 0 0 15,-4-6 24-15,-6 4 0 0,5-1 0 0,0 0 1 16,6 3-25-16,-6-6 0 0,6 6 0 0,0 0 0 16,8-2-7-16,0-1 0 0,1 0 0 0,4 3 1 0,6-6 6 15,-5 3 0-15,0 1 0 0,-1-1 0 0,1-8 5 16,0 2 1-16,-3 1 0 0,-1-1 0 0,1 4-6 15,3-4 0-15,-6 4 0 0,0-1 0 0,3 3-2 16,3-3 1-16,-6-2 0 0,0 2 0 0,-2 1 1 16,-7 2 0-16,10-5 0 0,-10 5 0 0,10 6 21 15,-7-1 1-15,4 4 0 0,2-6 0 0,5 3-22 16,-5 0 0-16,6-1 0 0,11 4 0 0,-6-6 47 0,8 3 0 16,-2 2 0-16,3-5 0 0,-1 6-47 0,-2-6 0 15,2 0 0-15,1 3 0 0,-1 3 48 0,1-6 1 16,-4 5 0-16,1 4 0 0,3-4-49 0,-6 4 0 15,2-1 0-15,-2 3 0 0,3-2 49 0,-6 5 0 16,3-6 0-16,3 1 1 0,-3 2-50 0,3-3 0 16,2-2 0-16,-5 3 0 0,8-1 21 0,-2 12 0 15,-1-18 0-15,6 4 0 0,-8 8-21 16,2 0 0-16,1 6-31 0,-3 11 0 16,2-11 0-16,-5 8 0 0,-11 22 31 15,5-27 0-15,1 2-92 0,-26 26 0 16,20-29-1-16,-3-2 1 0,-27 19 92 15,32-19 0-15,1 0-136 0,0-6-1 0,-1-6 0 16,9-2 2-16,9-6 39 0,-4-6 0 16,1-8 1-16,5 14-152 0</inkml:trace>
  <inkml:trace contextRef="#ctx0" brushRef="#br0" timeOffset="60216.03">4144 7417 11 0,'0'0'0'0,"0"0"0"0,0 0 0 0,0 0 0 0,0 0 1 0,0 0-1 0,0 0 1 15,0 0-1-15,0 0 0 0,25 28 0 0,-20-22 0 0,-5-6 0 16,3 8 1-16,2-2-1 0,-5-6 1 0,6 8-1 16,-6-8 0-16,0 6 0 0,0-6 0 0,0 0 92 15,0 0 1-15,0 0 0 0,0 0 0 16,-11 3-93-16,3 8 0 0,2-3 36 16,-13 6 1-16,10-14-1 0,4 3 2 15,-9 0-38-15,9-6 0 0,5 3 22 0,-6-3 1 16,6 3-1-16,-5-8 1 0,2 2-23 15,3-2 0-15,-6-6 0 0,1-6 0 0,2-2-7 0,-3-7 1 16,1-4-1-16,-3-7 1 0,-3-2 6 0,-9-23 0 16,12 54 0-16,8 11-16 0,-6-3 0 15,1 3 0-15,-1-3 1 0,4 3 15 0,2 0 0 16,0 0 0-16,-6 6 0 0,1 0 9 0,-4-6 0 0,4 5 0 16,-1 4 0-16,-2 5-9 0,2 0 0 0,1 0 0 15,-1 0 0-15,4 3 22 0,-4 3 0 0,6-1 0 16,0-2 1-16,0 3-23 0,6 19 0 15,-12-19 0-15,6 0 25 0,0 22 1 16,-5-20-1-16,-4-2 1 0,-7 25-26 16,7-22 0-16,4-1 43 0,-9 20-1 15,3-16 0-15,8-4 0 0,-2 23-42 16,5-20 0-16,0 4 31 0,8-1 0 0,3-3 1 16,3 3-1-16,0 6-31 0,5-6 0 0,-2 0 0 15,2-8 0-15,-5 5 55 0,5 1 0 0,0-4 0 0,-5-2 1 16,0 2-56-16,11 15 0 0,-25-17 0 15,0 2-8-15,-6 23 1 0,-2-11-1 16,3 0 1-16,-15 39 7 0,6-42 0 16,3-3 37-16,-11 28 0 0,11-28-1 0,3 6 1 15,2 0-37-15,1 2 0 0,-1 4 0 0,12 2 35 16,-6-3 0-16,5 1 0 0,-5-1 1 0,0 0-36 16,14 43 0-16,-8-37 0 0,-1-6 41 15,15 40-1-15,-18-42 0 0,4-6 0 16,-6 31-40-16,0-34 0 0,0 0 10 0,-6-6 0 15,4 7 0-15,-4-7 1 0,-8 1-11 0,-11 24 0 16,12-24 0-16,-12 11 33 0,5-6 2 16,1-3-1-16,5 0 0 0,9 4-34 0,-15 21 0 15,15-27 0-15,5-4 13 0,5 24 1 16,1-21-1-16,2 6 1 0,3 20-14 16,-2-25 0-16,4-7 7 0,12 21 1 15,-19-20 0-15,-1-3 0 0,-5 0-8 0,3 3 0 16,-3 3 0-16,0-6 34 0,0 3 0 0,-3 2 1 15,3 1 0-15,-5 2-35 0,-6 9 0 16,8-17 0-16,3-2 35 0,-6 10 0 16,6-13 0-16,-5 5 1 0,-1 19-36 15,4-18 0-15,2 7-12 0,0 29 0 16,-6-23 0-16,1 3 1 0,-4 31 11 16,12-40 0-16,3-2-13 0,5 22 1 15,-11-25-1-15,8 3 1 0,-3 16 12 0,1-16 0 16,2-6 21-16,3 17 0 0,-8-6 0 15,3-2 0-15,-6 5-21 0,5 0 0 0,-5 0 0 16,0-3-15-16,-5 4 0 0,10-1 0 0,-5-3 0 16,0 0 15-16,0 1 0 0,6 2 0 0,-4-8 0 0,4 2-18 15,5 23 0-15,-8-22 0 0,2-4 1 16,6 26 17-16,-8-19 0 0,3-4-16 16,-1 26 1-16,1-26-2 0,-6 1 2 15,0 30 15-15,0-16 0 0,0 2 8 16,0 4 0-16,0 4 1 0,0-4-1 0,-6 2-8 15,6-3 0-15,0-3 0 0,6-5 0 0,-4-3-14 0,9 25-1 16,-5-33 1-16,8-1 1 0,5 12 13 16,-13-20 0-16,-4 0-47 0,9 11 0 15,-5-11 0-15,-3-2 1 0,-3 13 46 16,0-5 0-16,0 2-5 0,-9 32 0 16,4-18 0-16,-1 1 0 0,-7 5 5 15,7-22 0-15,6 2 0 0,-3 6-30 0,-2 9 2 0,5-9-1 16,-6 0 1-16,6 0 28 0,-5-5 0 0,5-3 0 15,0 2 0-15,5-8-92 0,-5-5 0 0,6 2 1 16,-1 0 0-16,-2-3 91 0,8 12 0 16,-3-9 0-16,3 4-137 0,9 13 2 15,-17-17-2-15,-3-11-546 0</inkml:trace>
  <inkml:trace contextRef="#ctx0" brushRef="#br0" timeOffset="72383.42">19221 11862 539 0,'0'0'0'0,"0"0"0"0,0 0-37 0,0 0 2 0,0 0-1 0,0 0 1 16,0 0 35-16,0 0 0 0,0 0 86 0,0 0 2 15,0 0-2-15,0 0 1 0,-28-14-87 16,28 14 0-16,-8-3 97 0,-3-5-1 16,5 5 1-16,1 0 0 0,2-3-97 15,3 6 0-15,-6-2 37 0,1-4 1 16,5 6 0-16,0 0 1 0,0 0-39 0,0 0 0 0,0 0 0 15,0 0 0-15,0 0 17 0,0 0 0 0,0 0 0 16,0 0 1-16,5 0-18 0,9 0 0 16,0 0 0-16,11 6 12 0,22-4 1 15,-11-4-1-15,-3-7 1 0,6 4-13 0,-6-7 0 16,0 4 0-16,3-1 35 0,-3-2 1 0,6 3-1 16,-6 2 2-16,-6 3-37 0,4-2 0 0,8-1 0 15,-6 3 0-15,0 3-22 0,0 0 2 0,3-5 0 16,-3 2 0-16,-3 6 20 0,4 2 0 0,4-5 0 15,-5 0 0-15,6 0 30 0,-6 3 0 0,6 3 1 16,-6-1-1-16,3-2-30 0,0 0 0 0,3 0 0 0,-4-3 0 16,4 0 7-16,-3 0 1 0,3 0 0 0,-3 0 0 15,2 0-8-15,1 0 0 0,0 0 0 0,-3 0 0 0,2 5 33 16,1-5 1-16,-3 0 0 0,2-5 0 0,-4-1-34 16,-4 3 0-16,9-5 0 0,8 2 0 0,-3-5 23 15,3 2 1-15,0 7-1 0,-3-10 1 0,3 10-24 16,3-7 0-16,-6 4 0 0,-3-1 0 0,-2 0 16 15,-3 3 0-15,3-5 0 0,-1 2 0 0,1 6-16 16,2-5 0-16,9-4 0 0,-9 1 0 0,9 2 6 16,3-5 0-16,-6 3 0 0,2-1 0 0,1 1-6 15,3-6 0-15,-9 5 0 0,3 4 0 0,0-7 2 0,-3 4 0 16,0 2 0-16,-2 3 1 0,7-5-3 0,-2 2 0 16,3 6 0-16,-9 3 0 0,4 3 0 0,2-1 1 15,2 1 0-15,-5 3 0 0,-2-4-1 0,2 6 0 16,0 1 0-16,-2-10 0 0,2 4 5 0,0 0 1 0,0 2-1 15,9-5 1-15,-3 3-6 0,-1-1 0 0,1-5 0 16,-3 3 0-16,3-3 23 0,-3 3 1 0,2 5-1 16,-7-2 2-16,2 5-25 0,0 0 0 0,-5-5 0 15,5 2 0-15,-5 7 5 0,2-1 1 0,1-6 0 16,-1 0 0-16,3 1-6 0,-2 2 0 0,7-8 0 16,-2 0 0-16,3 0 37 0,3 2 0 0,-4-5 0 15,4-5 0-15,-6 2-37 0,2 0 0 0,-2 0 0 16,0-5 0-16,3 2 39 0,-6-2 2 0,0 2-1 15,9 3 0-15,-1 0-40 0,1 1 0 0,5-4 0 16,-6 0 0-16,1-2 25 0,2-1 0 0,0-2 0 0,1 0 1 16,2 0-26-16,0-3 0 0,0 0 0 0,0-3 0 15,8-3-38-15,-5 0 0 0,0 3 0 0,-6 3 1 16,6-8 37-16,49-6 0 0,-57 14 0 0,-9 0-29 16,44-6 0-16,-44 14 1 0,1 3 0 15,37-5 28-15,-40 8 0 0,-1 0 17 16,37 8 0-16,-42-5 0 0,-3 3 1 15,-3 0-18-15,-2 2 0 0,2 3 0 0,-8 0 2 16,3 4 0-16,-6-4 0 0,-2-3 2 0,-3-2-4 16,-6 2 0-16,3-2 0 0,0 5 0 0,0 0 5 0,0-2 1 15,-5 5 0-15,2 6 0 0,3 2-6 0,-5-5 0 16,-4-6 0-16,4 3 0 0,-6 0-169 0,0-5 0 16,0-1 1-16,0-2 0 0,0-6 64 0,0 0 0 15,-19-37 1-15,-9-13-1 0,28 50-826 0</inkml:trace>
  <inkml:trace contextRef="#ctx0" brushRef="#br0" timeOffset="75749.61">20022 12835 33 0,'0'0'0'16,"0"0"0"-16,0 0-4 0,30-5 0 0,-21 2 0 0,-9 3 1 0,5 0 3 16,-5 0 0-16,6-6 0 0,-6 6 0 15,0 0 0-15,0 0 0 0,0-5 0 16,0 5 0-16,-6-3-1 0,1 3 1 15,-1-6 0-15,-2 3 0 0,-9-2 0 16,9 5 0-16,0-6-1 0,-9 1 1 16,14 2 0-16,3 3 0 0,-11 0 0 15,11 0 0-15,-5 0 67 0,5 0 0 16,0 0 0-16,-3 0 1 0,3 0-68 16,0 0 0-16,-6 0 104 0,6 0 0 15,0 0 1-15,0 0-1 0,6-6-104 0,-3 3 0 16,8 1 97-16,16-7-1 0,-2 1 0 15,3-6 1-15,35-3-97 0,-32 14 0 16,-6 3 79-16,41-3 1 0,-38 3 1 0,2 0-1 16,33 6-80-16,-29-3 0 0,-1 2 57 15,30 6 0-15,-30-8 1 0,6 0-1 16,33 5-57-16,-33-2 0 0,-1 0 35 16,45 13 0-16,-36-7 0 0,-3-1 0 15,59 17-35-15,-51-17 0 0,0 6-3 16,1-3 0-16,-3 3 0 0,2 3 1 0,1-6 2 15,-1 3 0-15,1-6 0 0,5 0 0 0,5 1 24 0,-5-7 1 16,6 4-1-16,2-7 0 0,3-2-24 0,6 0 0 16,-4-2 0-16,4 2 0 0,-3-6 20 0,-6 0 1 15,17-2 0-15,0-1 0 0,0 4-21 0,2-4 0 16,-4 1 0-16,-1 0 0 0,0 2 14 0,80-14 0 16,-74 12 0-16,5-6 1 0,80-14-15 15,-91 13 0-15,-3 7 39 0,81-17 2 16,-75 16-2-16,2 4 1 0,76-4-40 15,-78 4 0-15,-6 2-16 0,83-11 0 16,-80 14 0-16,3 0 1 0,77-6 15 16,-80 6 0-16,3 0-11 0,89-3 0 15,-92 0 0-15,0 1 0 0,80-10 11 16,-80 7 0-16,0 2 2 0,72 3 0 16,-80-3 0-16,-3 6 0 0,72 0-2 15,-69 0 0-15,0 2 23 0,63 4 0 0,-69-9 0 16,-2 0 0-16,66-9-23 0,-61 1 0 15,5 2-1-15,67-19 1 0,-72 14 0 16,0-4 0-16,58-4 0 0,-66 10 0 16,-3 4-62-16,50-7 0 0,-50 12 0 0,-6 6 1 15,56 3 61-15,-56-4 0 0,1 9-221 16,57 14 0-16,-52-16 0 0,0 5-158 16,50-6 220-16,-69-25 1 0,-39 14-254 15</inkml:trace>
  <inkml:trace contextRef="#ctx0" brushRef="#br0" timeOffset="91949.25">16069 14813 11 0,'0'0'0'0,"0"0"0"0,0 0 0 0,-44-19 1 16,30 10-1-16,0 3 1 0,-22-2-1 16,22 0 0-16,6 5 45 0,-11 8 0 15,-1-7 0-15,-4-4 1 0,-40-5-46 16,36 8 0-16,9 6 46 0,-20 0 1 16,26-3-1-16,-7 0 1 0,1-6-47 15,13 6 0-15,1-6 14 0,-1 3 0 0,4 1 0 16,-4-1 0-16,6-3-14 0,0 1 0 0,0 2 0 15,-5-6 0-15,5 4 82 0,0-1-1 0,0 0 0 16,0 1 1-16,0 5-82 0,0-6 0 0,0 6 0 16,0-5 0-16,0 5 41 0,0 0 0 0,0 0 0 15,0 0 0-15,0 0-41 0,5 5 0 16,-5-5 0-16,6 9 29 0,-1 5 0 16,-2 0 0-16,2 0 1 0,4 17-30 0,2-17 0 15,-3-3 81-15,9 9 1 0,-9-12 0 16,3-5 0-16,3 3-82 0,-6-6 0 15,3 0 46-15,8 0 1 0,-5 0-1 0,6-6 2 16,4 0-48-16,-10 4 0 0,6-1 31 16,18-3 0-16,-27 1 0 0,9-1 0 15,21-5-31-15,-16 5 0 0,8 6 23 16,25 0 0-16,-30-6 0 0,2 4 1 16,28 2-24-16,-33-3 0 0,3 0 29 0,16-3 0 15,-11 1 0-15,6 2 0 0,27-8-29 16,-27 8 0-16,5 3 21 0,39-11 1 15,-42 8-1-15,9 3 1 0,52 0-22 16,-55 0 0-16,0 0 1 0,47 5 1 16,-53-2-1-16,3 3 1 0,34 11-2 15,-34-12 0-15,-3 1 2 0,53 11 0 16,-47-12 0-16,-2 1 1 0,46 5-3 16,-47-8 0-16,3 3 25 0,41 2 1 15,-41-5 0-15,-8 3 0 0,47 8-26 16,-42-6 0-16,0 3 5 0,47 15 0 15,-47-12 0-15,3-3 0 0,44 17-5 16,-46-14 0-16,-1 0 54 0,41 12 0 16,-40-15 0-16,2-3 1 0,46 9-55 15,-46-8 0-15,6-1-19 0,-6 1 0 0,3-7 1 16,-1 4 0-16,4 0 18 0,52 8 0 16,-55-14 0-16,2 0-19 0,0 0 0 0,7 0 0 0,-7 0 0 15,6 0 19-15,0 0 0 0,0 0 0 0,0 0 0 16,0 0-11-16,0 0 1 0,0 0-1 0,0 2 1 15,0 4 10-15,3 0 0 0,2-3 0 0,1 8 0 16,2-6 5-16,1 4 0 0,2 2 0 0,-6 0 0 0,3 6-5 16,1-3 0-16,2 0 0 0,0 0 0 0,3 1 3 15,-1-1 0-15,1-3 0 0,6-3 0 0,-1 1-3 16,3-1 0-16,0-2 0 0,0-1 0 0,3-5 13 16,-5-5 0-16,7 10 0 0,-2-5 0 0,-3 6-13 15,3-3 0-15,0 2 0 0,0-5 0 0,-3 3-14 16,-3 0 1-16,6 6 0 0,-6-9 0 0,9 5 13 0,-9 4 0 15,6-4 0-15,-3 4 0 0,3-6 48 0,0 2 1 16,0 1 0-16,3-3 0 0,-6-1-49 0,3-2 0 16,-1 0 0-16,10-2 0 0,-7-1-33 0,4 3-1 15,-6 0 1-15,2 0 1 0,-5 0 32 0,0 0 0 16,6 0 0-16,-6 3 0 0,9 2-15 0,-7 1 1 16,-4-1 0-16,2-2 0 0,-3 3 14 0,78 2 0 15,-72-5 0-15,-3 3-13 0,3-1 0 0,0-5 0 16,-6 0 0-16,6 3 13 0,85 0 0 15,-79-3 0-15,-1 3 18 0,78 2 1 16,-86-5 0-16,-3 3 0 0,72 3-19 16,-71 0 0-16,-1-6-11 0,81 8 0 15,-81-2 0-15,3-4 1 0,78 1 10 16,-76-6 0-16,4 1-9 0,83-7 1 16,-87 9 0-16,-1 3 0 0,84 5 8 15,-82-8 0-15,3-2-11 0,82-4 1 0,-82 3-1 16,-3-2 1-16,80-7 10 0,-86 9 0 15,0 3-2-15,75-5 1 0,-74-4 0 16,2 1 0-16,3 2 1 0,-3-2 0 0,-6 5 0 0,-2 3-4 16,0-3 0-16,0-2 0 0,2-4 0 0,1 1 4 15,-3-1 0-15,-3 4 0 0,-3 5 0 0,-5-6-7 16,0 3 0-16,0 0 1 0,-3 1 0 0,0 2 6 16,0-6 0-16,0 3 0 0,0 0 0 0,0 3-2 15,-3 0 1-15,-3-2-1 0,1-4 1 0,5 0 1 16,-8 3 0-16,2-5 0 0,1 2 0 0,-1 6-4 15,-5 0 0-15,3-5 0 0,-1 2 1 0,4 0 3 0,-1 0 0 16,1 3 0-16,-9 0 0 0,3 0 7 0,0 0 1 16,3-2-1-16,-6-1 1 0,3-3-8 0,3 0 0 15,2 4 0-15,1-4 0 0,5 0-5 0,-6 1 1 16,3-1 0-16,-2 1 0 0,-1-4 4 0,1 1 0 16,-6 2 0-16,-3 0 0 0,-5 4-6 0,-1-4 0 0,-5 6 0 15,-2-6 1-15,-4 4 5 0,-2-4 0 0,0 6 0 16,0-6 0-16,3 3-5 0,-4-2 1 0,10 2 0 15,-4-3 0-15,9 1 4 0,2-1 0 0,-10 1 0 16,-1-1 0-16,6 0-36 0,-6 1 1 0,-2 2-1 16,-9-6 1-16,-8 7 35 0,-3 2 0 0,1-3 0 15,-4-3 0-15,1 0 28 0,-6 4 1 16,5-7-1-16,-2 4 1 0,8-9-29 16,-11-3 0-16,6 3 25 0,2-26 0 15,-8 18 0-15,0-4 1 0,-6-27-26 16,4 16 0-16,-4 1-9 0,-5-4-1 0,3 4 1 0,0-9 0 15,-4 3 9-15,-1-1 0 0,2-7 0 0,-3-4 0 16,3-2-4-16,-14-68 1 0,11 68-1 0,6-3 1 16,-12-62 3-16,9 59 0 0,6-3-5 15,2-5 0-15,3 11 0 0,-8 3 1 0,2 2 4 16,6-41 0-16,3 47 0 0,0 3-25 16,5-45 0-16,-8 45 0 0,6 2 0 15,-4-2 25-15,-2 12 0 0,-2-7 0 0,-4 4 2 16,1 5 1-16,-6 3 0 0,-3-6 0 0,-3 3-3 15,1 3 0-15,-4 5 0 0,1-2 0 0,0 2-2 0,-34-10 1 16,23 19-1-16,-3 0 1 0,-42-9 1 16,31 15 0-16,-6 2-29 0,-63-2 1 15,47 2-1-15,-4 12 0 0,-81-6 29 16,70 2 0-16,-4 4-17 0,-95 2 1 16,86-5-1-16,-5 0 1 0,-103 3 16 15,100-6 0-15,0 5 2 0,-108 4 0 16,97-9 0-16,-3 3 0 0,-125-3-2 15,128 0 0-15,-3-3-61 0,-116-6 0 16,116 4 0-16,3-7 0 0,-117-10 61 16,114 11 0-16,0-1-24 0,-124-10 1 15,118 8 0-15,1 0 0 0,-122-9 23 16,121 18 0-16,1 5-25 0,-128-12 1 16,122 12 0-16,-3 0 0 0,-132 0 24 15,129 3 0-15,-2 6-16 0,-139 5 2 16,139-6-1-16,5 1 1 0,-143 10 14 0,135-7 0 15,-1-4-10-15,-142 14 1 0,137-7-1 16,-11-1 1-16,6 0 9 0,0 3 0 0,-3-3 0 16,6 3-20-16,-6-3 0 0,8 2 0 0,-5-1 1 15,0-1 19-15,8 0 0 0,0 0 0 0,3-6 0 0,-6 1-28 16,3 2 1-16,6 3 0 0,-6-3-1 0,3 0 28 16,3 3 0-16,-1 1 0 0,-2-1 0 0,3 0 9 15,2 0 0-15,-2-6 1 0,-3 3 0 0,0 6-10 16,-130 11 0-16,143-13 0 0,1 1-12 15,-119 13-1-15,119-18 1 0,8 3 0 16,-111 8 12-16,117-16 0 0,-1-3 35 0,-96 2 0 16,105-2 0-16,5-3 0 0,-85-3-35 15,91 3 0-15,8-5 4 0,-72-4 1 16,72 1-1-16,9 5 1 0,-73 0-5 16,67-5 0-16,3 2-8 0,-70 3 1 15,81-2 0-15,8-1 0 0,-58-2 7 16,58 8 0-16,0-9-6 0,0 4 0 0,6-1 0 15,-1-2 1-15,3-1 5 0,3 4 0 0,3-4 0 16,0 3 0-16,11 1 5 0,-11-1 0 0,8 3 0 16,0-5 1-16,3 2-6 0,-1 1 0 0,1 2 0 15,-3 3 0-15,3-6-11 0,-5 1 0 0,4 2 0 16,1-3 0-16,0 3 11 0,3 3 0 0,-3-2 0 16,-6-1 0-16,0-6-13 0,1 4 0 0,-1 5 0 15,6 0 0-15,2 0 13 0,4 0 0 0,7 3 0 16,1-1 0-16,0 7 11 0,5-6 0 0,8 2-1 15,-7 1 1-15,2-6-11 0,2 0 0 0,-7 5 0 0,2 4 0 16,0-6-8-16,-25 16 0 0,26-5 0 16,-7-5 1-16,-5 13 7 0,12-10 0 15,7-7 33-15,-2 18 0 0,2-15 0 16,1 6 0-16,-9 23-33 0,8-3 0 0,-7 5 23 16,-7 51 1-16,15-48 0 0,-4 3 0 15,4-3-24-15,-1 6 0 0,1 9 0 0,2-1-12 16,-2 73 0-16,5-56 0 0,-6 9 1 15,6 5 11-15,6 9 0 0,-6 0 0 0,0 10-151 16,5 131 0-16,-5-116-1 0,-5 14-88 0,-29 112 149 16,-18-145 1-16,52-102-164 0</inkml:trace>
</inkml:ink>
</file>

<file path=ppt/ink/ink19.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12-02T22:56:05.683"/>
    </inkml:context>
    <inkml:brush xml:id="br0">
      <inkml:brushProperty name="width" value="0.05292" units="cm"/>
      <inkml:brushProperty name="height" value="0.05292" units="cm"/>
      <inkml:brushProperty name="color" value="#FF0000"/>
    </inkml:brush>
  </inkml:definitions>
  <inkml:trace contextRef="#ctx0" brushRef="#br0">8017 12706 11 0,'0'0'0'0,"0"0"0"16,0 0 0-16,0 0 1 0,0 0-1 0,0 0 1 0,-45 28-1 16,32-28 0-16,-1 3 0 0,-11 3 1 15,11-6-1-15,-2-3 1 0,-12-3-1 16,14 6 0-16,-5-8 0 0,-14-4 0 16,13 7 0-16,1 2 1 0,-31 3-1 15,23 0 0-15,-4 3 0 0,-32 11 0 16,35-3 0-16,3-5 0 0,-27 13 0 15,19-4 0-15,8-1 0 0,-33 14 0 16,30-17 0-16,3 3 0 0,-19 14 0 16,22-14 0-16,-3 0 0 0,6 0 0 0,-1 0 0 15,-4 1 0-15,-1-1 0 0,3 0 0 0,2 3 0 16,-5-3 0-16,6 0 53 0,0 0 0 0,-6 3 0 0,3 8 0 16,-9-3-53-16,4-5 0 0,2 9 0 0,0 2 0 15,6-6 51-15,-28 35 0 0,22-29 0 16,6 0 0-16,-20 22-51 0,19-19 0 15,7 9 49-15,-20 24 2 0,21-35-2 0,4-7 1 16,-3 26-50-16,6-26 0 0,5-7 69 16,0-1 2-16,-3 5-1 0,3 4 0 0,3-1-70 15,2-2 0-15,-5 3 0 0,-5-1 0 0,5 1 30 16,0-4 0-16,5 4 0 0,-5-1 2 0,0-2-32 16,11 22 0-16,-8-25 0 0,8 3 23 0,8 13 1 15,-10-13-1-15,7 3 1 16,12 19-24-16,-9-20 0 0,1-2 24 0,24 19 1 15,-25-19 0-15,0-6 0 0,20 9-25 16,-20-12 0-16,9 0 28 0,16 9 1 16,-19-14-1-16,3 2 1 0,24 6-29 15,-27-8 0-15,0 5 55 0,16 6 1 16,-16-9 0-16,0 4 1 0,28 7-57 16,-29-8 0-16,4 1 25 0,2-1 1 0,4-3 0 15,-1 1 0-15,11 2-26 0,0-5 0 0,-5-3 0 16,2 2 0-16,3-5-6 0,1-5 0 0,-7 5 0 15,4 0 0-15,2-3 6 0,-5 0 0 0,5 0 0 16,-6 3 0-16,9 0 18 0,36-6 0 16,-41 4 0-16,7 2 1 0,-4 0-19 0,2-3 0 15,-3 0 0-15,3-5 24 0,44-4 0 16,-47 7 0-16,6 2 2 0,35-3-26 16,-40 1 0-16,2 2 3 0,41-6 0 0,-41 4 0 15,-3-1 1-15,47-11-4 0,-46 6 0 16,2 0 1-16,35-20 0 0,-37 14 0 15,-4-6 0-15,36-19-1 0,-43 20 0 0,1 2-36 16,21-25-1-16,-31 28 1 0,-6 0 1 16,20-22 35-16,-26 25 0 0,4 5-23 15,-9-2 1-15,6-6 0 0,3 0 0 0,-4 3 22 16,-4-8 0-16,2 2 0 0,3-2 0 0,-3-7-51 16,-3 1 0-16,-3 0 0 0,1-6 1 0,-3 3 50 15,-6-33 0-15,-3 30 0 0,-5-3-14 0,-16-33 1 16,13 36-1-16,-3 3 1 0,-16-39 13 15,14 33 0-15,0 4-21 0,-1 2 0 16,1-6-1-16,-6 6 1 0,3 6 21 0,3 0 0 16,-12-1 0-16,4 7 0 0,-7-7 8 0,-4 4 0 15,-1 5 1-15,-5 3-1 0,-3 0-8 0,3 2 0 16,-6-4 0-16,3 2 0 0,-3-1-17 0,-44-21 1 16,50 16 0-16,0-2 0 0,-42-35 16 15,42 35 0-15,5-3 25 0,-46-20 1 16,46 25 0-16,-5 3 0 0,-47-11-26 15,38 14 0-15,-5 8 27 0,-49-2 0 16,54 2 0-16,1 12 0 0,-51-6-27 16,51 0 0-16,2 3 27 0,-44-1 0 15,45-2 0-15,2 0 2 0,-42 9-29 16,42 5 0-16,9 0-101 0,-45 28 1 16,38-14-1-16,7 9 2 0,2-6 99 0,-14 3 0 0,3-1 0 15,47-33-858-15</inkml:trace>
  <inkml:trace contextRef="#ctx0" brushRef="#br0" timeOffset="24033.65">12616 11794 11 0,'0'0'0'0,"0"0"0"0,0 0 0 0,0 0 0 0,0 0 1 0,0 0-1 0,-33-36 1 16,19 30-1-16,3-5 0 0,3 8 0 0,-3-5 0 0,2 2 92 16,4 0 1-16,-6 4 1 0,2 2-1 0,-4 0-93 15,-7-9 0-15,4 4 0 0,2-4 0 0,6 9 36 16,2 0 1-16,6 0 0 0,-5-5 1 0,5 5-38 15,5-9 0-15,9-5 0 0,5-6 0 0,14-13-94 16,50-41 2-16,-44 46-1 0,0-3 1 16,32-25 92-16,-46 36 0 0,0-2-4 15,22-6 1-15,-22 14 0 0,-6 8 0 0,20 3 3 16,-20 3 0-16,1 3 49 0,27 11 1 16,-14-3 1-16,5 1-1 0,45 13-50 15,-38-11 0-15,-4-3 20 0,53 9 1 16,-47-12 0-16,11-2 0 0,44 2-21 15,-49-8 0-15,-6-2 54 0,55 2 2 16,-58 2-1-16,3-2 0 0,41 0-55 16,-46 0 0-16,2 0 57 0,39 3 0 15,-45 0 1-15,4 3 0 0,2-6-58 0,-5 3 0 16,5-1 0-16,3 1 7 0,44-3 1 16,-41 0 0-16,8 0 0 0,-6-3-8 0,-5 3 0 15,-3 0 0-15,3-2 10 0,50-7 0 16,-47 3 0-16,-3-2 0 0,55-9-10 15,-50 12 0-15,1-7 2 0,55-2 1 16,-50 11-1-16,-6-5 1 0,59 5-3 16,-62 3 0-16,7-3-3 0,51 3 0 0,-54 0 0 15,5-5 0-15,52-1 3 0,-52-2 0 16,6-1-4-16,57-13 1 0,-63 10 0 16,3 1 0-16,47-9 3 0,-53 6 0 0,0 0 13 15,59-8 0-15,-56 11 0 0,5 8 0 16,59-8-13-16,-64 11 0 0,-6 0-18 15,59 5 1-15,-61-5 0 0,-4 6 0 16,59-6 17-16,-49 0 0 0,4 0-28 16,54 0 1-16,-62 3-1 0,1-3 1 15,46 11 27-15,-49-11 0 0,0 8-2 0,55 9 0 16,-53-6 0-16,6 3 1 0,64 15 1 16,-64-21 0-16,8 1-56 0,69 16 2 15,-68-17 0-15,4 1 0 0,84 10 54 16,-67-10 0-16,4-1-97 0,76-8 1 15,-99-11 0-15,-69 11-127 0</inkml:trace>
</inkml:ink>
</file>

<file path=ppt/ink/ink2.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11-27T22:39:34.554"/>
    </inkml:context>
    <inkml:brush xml:id="br0">
      <inkml:brushProperty name="width" value="0.05292" units="cm"/>
      <inkml:brushProperty name="height" value="0.05292" units="cm"/>
      <inkml:brushProperty name="color" value="#FF0000"/>
    </inkml:brush>
  </inkml:definitions>
  <inkml:trace contextRef="#ctx0" brushRef="#br0">8702 2963 11 0,'0'0'0'0,"0"0"0"0,0 0 0 0,0 0 1 0,0 0-1 0,0 0 1 16,-25-19-1-16,19 19 0 0,6 0 0 15,-8-9 1-15,2 3-1 0,1 6 1 16,-14-14-1-16,10 9 0 0,4 2 0 0,-20-3 0 16,11 6 0-16,0 0 1 0,-11 0-1 15,6 6 0-15,0-3 0 0,-20 8 0 16,14-3 0-16,3 7 0 0,3-1 0 15,-1 0 0-15,-4-6 0 0,-1 6 0 0,-28 20 0 16,20-17 0-16,8 3 0 0,-2-6 0 16,2 2 0-16,0 4 0 0,6-6 53 0,-26 9 0 15,32-12 0-15,4-8 0 0,-5 8-53 16,3-8 0-16,6 2 65 0,-3 1 0 16,2-3 0-16,1 3 0 0,-4 8-65 15,4-12 0-15,-1 10 78 0,-2 2 0 16,2 0 0-16,-2 0 1 0,-11 14-79 15,13-14 0-15,-5 0 40 0,-3 23 1 16,9-23 0-16,2 0 0 0,6 8-41 16,2-8 0-16,-5 1 24 0,6 13 0 15,-1-20 1-15,-2 6 0 0,8 9-25 16,-5-9 0-16,2 0 58 0,11 14 1 0,-13-14 0 16,8-6 1-16,5 18-60 0,0-12 0 15,6 0 7-15,17 14 1 0,-17-17-1 0,-1 1 1 16,4 2-8-16,-3 0 0 0,-6 0 0 0,1-6 26 15,-1 6 0-15,0 3 0 0,-5-3 1 0,3 6-27 16,16 8 0-16,-11-8 0 0,3-3 23 16,24 25 1-16,-29-28 0 0,7 6 0 15,23 10-24-15,-22-10 0 0,-3-6 29 16,33 23 0-16,-36-17-1 0,3-4 1 16,24 21-29-16,-27-23 0 0,3 0 28 15,25 11 0-15,-28-16 0 0,9 5 1 0,35 6-29 16,-36-9 0-16,3 0 22 0,39 6 2 15,-33-6-2-15,0-2 1 0,43 5-23 16,-48-9 0-16,4-2 32 0,26 8 1 16,-28-8 0-16,2 3 0 0,-2 0-33 15,-3 2 0-15,1-2 0 0,4 5 20 0,1 0 0 0,-6-2 0 16,3-1 1-16,0 3-21 0,0 3 0 0,-3 0 0 16,0 0 0-16,11-5-7 0,-11 5-1 0,6-6 1 15,-6 4 0-15,6-1 7 0,-6 0 0 0,6-2 0 16,-1-4 0-16,1 4-3 0,0-4 1 0,10-2-1 15,-2 3 1-15,-2-6 2 0,2 0 0 0,2 0 0 16,-4 0 0-16,7 0-8 0,0 0 1 0,-5 0 0 16,3 0 0-16,3 0 7 0,-1 0 0 0,-8 0 0 15,1 5 0-15,1-5-17 0,-7 0 0 0,8 9 0 16,-3-9 1-16,6 5 16 0,-3 4 0 0,-3-4 0 16,-2-2 0-16,2 3-7 0,0-3 0 0,-5 2 0 0,5 1 1 15,-5-3 6-15,52 8 0 0,-44-11 0 16,11 3-34-16,44 3 0 0,-50-1 0 15,6-5 0-15,47 3 34 0,-49-3 0 0,-1-3-36 16,0 3 0-16,-2 0 0 0,-1 0 0 0,6 0 36 16,50 3 0-16,-53-6 0 0,9 3 0 15,-6 0 1-15,0 0-1 0,0 0 1 0,5 3-1 16,-5 3 0-16,-3-12 0 0,3 3 0 0,-2-2-4 16,2-4 0-16,0 1 0 0,2 2 1 0,10-5 3 15,-10-1 0-15,4 1 0 0,-6 3 0 0,0-6-12 0,0 0 1 16,0 0-1-16,-6-6 1 0,-2 6 11 0,3 0 0 15,-1 3 0-15,1-4 0 0,-1 4-16 0,3 3-1 16,-2-6 1-16,-1 5 1 0,1-5 15 0,49-8 0 16,-55 8 0-16,3 0-2 0,35-15 0 15,-46 15 0-15,5 0 1 0,28-14 1 16,-39 14 0-16,-3-6 23 0,23-8 0 16,-20 11 1-16,-8-2-1 0,33-18-23 15,-25 9 0-15,-8 0-29 0,27-28-1 16,-32 33 1-16,-1-5 1 0,1 0 28 0,-15 8 0 15,3 3 0-15,1-5 13 0,2-4 0 0,0-2 0 16,-3 0 1-16,0 3-14 0,9-37 0 16,-14 31 0-16,2-3-30 0,6-31 0 15,-8 32 0-15,-3 10 0 0,-3-27 30 16,3 27 0-16,-5 3 4 0,-15-16 1 16,7 16-1-16,-1 3 1 0,-25-17-5 0,20 12 0 15,-6 2-26-15,-28-16 0 0,28 13 0 16,1 3 0-16,-4 1 26 0,3 2 0 0,-8-8 0 15,0 8-12-15,2-6 1 0,-2 4-2 0,0-1 2 0,-6 3 11 16,-35-17 0-16,35 17 0 0,3-2 52 16,-47-18 0-16,39 23 0 0,3-6 0 15,-48-11-52-15,42 12 0 0,-2 5-13 16,-56-15 0-16,50 15 0 0,-1-3 0 16,-46-11 13-16,50 14 0 0,-4 0 36 15,-43-14 1-15,46 14-1 0,4-6 2 16,-51-11-38-16,51 12 0 0,-4-1-6 0,-55-17 0 15,53 21 0-15,0 1 0 0,2 1 6 16,-5 0 0-16,0 0 0 0,0 3-12 0,0 3 1 16,-3-1 0-16,-2-2 0 0,-3 2 11 0,-9 1 0 15,3 0 0-15,6 2 0 0,2 0-30 0,-2 3 0 16,3-2 0-16,-6-4 0 0,-3 4 30 0,0-1 0 0,0 3 0 16,-5 3 0-16,-1 0-15 0,1 0 1 0,0 0 0 15,-1 0 0-15,1 9 14 0,2-1 0 0,-2 3 0 16,-6-2 0-16,-5-1-29 0,-89 21 0 15,86-10 1-15,-6-5 0 0,-91 28 28 16,97-27 0-16,3 1 3 0,-177 32 1 16,140-25-1-16,42-9 1 0,-80 14-4 15,72-11 0-15,3 3-38 0,-89 27 1 16,89-30-1-16,-3 6 1 0,-89 25 37 16,94-20 0-16,-5 3-118 0,0 8 1 0,0-16-1 15,2-4 1-15,89-19-335 0</inkml:trace>
</inkml:ink>
</file>

<file path=ppt/ink/ink20.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12-02T22:56:46.817"/>
    </inkml:context>
    <inkml:brush xml:id="br0">
      <inkml:brushProperty name="width" value="0.05292" units="cm"/>
      <inkml:brushProperty name="height" value="0.05292" units="cm"/>
      <inkml:brushProperty name="color" value="#FF0000"/>
    </inkml:brush>
  </inkml:definitions>
  <inkml:trace contextRef="#ctx0" brushRef="#br0">28654 14127 11 0,'0'0'0'0,"0"0"0"0,0 0 0 0,0 0 1 0,0 0-1 0,0 0 1 16,9-34-1-16,-4 28 0 0,-2 1 0 0,2-4 1 15,-5 9-1-15,0 0 1 0,-2-5-1 16,2 5 0-16,0 0 0 0,0 0 0 15,0-6 0-15,0 6 1 0,-6 0-1 16,6 0 0-16,-5 0 0 0,-6 3 0 16,-3 5 0-16,-6 1 0 0,-24 10 0 15,22-7 0-15,3 2 47 0,-20 17 1 16,25-20-1-16,-2 0 1 0,-17 9-48 16,19-12 0-16,3 4 53 0,-17 13-1 15,14-11 0-15,-2 0 1 0,-6 14-53 16,8-14 0-16,0 0 80 0,-3 3 1 0,4-3-1 15,2 0 0-15,2 0-80 0,-5 0 0 0,3 1 0 16,3-1 0-16,-3 0 44 0,3-3-1 0,2 0 0 16,-2 3 0-16,5 6-43 0,0-6 0 0,3 0 0 15,-5-5 0-15,5 2 41 0,-6 0 1 0,4 0 0 16,-1 1 0-16,3 2-42 0,0 0 0 0,-3 3 0 16,3-1 0-16,0 4 21 0,-5 22 0 0,5-28 0 15,5-2 1-15,-5 16-22 0,0-14 0 16,0 0 6-16,3 20 1 0,0-17 0 15,-1 8 0-15,9 23-7 0,-11-23 0 0,6-2 61 16,-3 2 2-16,2-3-1 0,1 9 0 0,-1 0-62 16,4-3 0-16,-4 1 0 0,1-4 0 0,5 0 35 15,0 0 1-15,-3 1 1 0,0-9-1 0,1 0-36 16,-9 2 0-16,5-2 0 0,3-3 0 0,1-3-15 16,-1 1 0-16,0 2 0 0,1-6-1 0,2 3 16 15,11 9 0-15,-14-9 0 0,3-2 41 0,8 11 0 16,-10-15 0-16,2 4 0 0,11 7-41 15,-14-7 0-15,0-1 22 0,12 4 1 16,-9-7 0-16,0 1 0 0,11 2-23 16,-8-8 0-16,2 0 4 0,17-8 1 15,-19 5-1-15,3-3 2 0,16-5-6 16,-19 3 0-16,0 2 10 0,13-8 0 16,-10 6 0-16,-3-6 0 0,-9 2-10 0,9-2 0 15,5 0 0-15,3 3-15 0,-2 0 0 0,-1-3-1 16,-2 0 2-16,2-1 14 0,-5 1 0 0,0 3 0 15,-3-3 0-15,0 3 5 0,0 0 1 0,0-4-1 16,0 4 2-16,3-3-7 0,-1-3 0 0,1 0 0 16,-3 1 0-16,3-4-13 0,11-20 2 15,-11 21-1-15,5-1 1 0,3-22 11 16,-11 25 0-16,0-3 17 0,9-16 0 0,-7 22 1 16,-7 0 0-16,11-15-18 0,-12 13 0 15,1-1 14-15,7-14 1 0,-2 19-1 16,-8 1 1-16,8-17-15 0,-5 14 0 0,-1 0 1 15,4 0 1-15,-4 3-1 0,-5 2 1 0,3 1-2 16,0-6 0-16,-3 2 0 0,0 1 0 0,-3 0-12 16,0 0 1-16,3 5-1 0,-5-5 1 0,5 0 11 15,-6-1 0-15,3-2 0 0,1 6 0 0,2-6 11 16,0-6 0-16,-3 3 0 0,3 3 1 0,0-6-12 16,0 1 0-16,-6 5 0 0,4 0 0 0,-1-3-2 15,0 3 0-15,0 5 0 0,0-5 0 0,3 3 2 16,-8-6 0-16,3 6 0 0,-1-1 6 0,-8-13 0 15,3 8 0-15,-3 3 0 0,-10-22-6 16,15 24 0-16,4 4 1 0,-20-15 1 16,17 12 0-16,2 8 0 0,-5-11-2 15,3 3 0-15,2 0 3 0,-5-9 1 16,8 12-1-16,-5 2 1 0,-3-14-4 16,6 12 0-16,2 2 3 0,-3-8 1 15,1 6 0-15,-4 2 0 0,4-5-4 16,-1 5 0-16,6 6 1 0,-8-8 0 15,3 2 0-15,-1 1 0 0,-2-4-1 16,8 9 0-16,-6-8 0 0,-2-4 1 16,0 7 0-16,-1-1 0 0,-4-2-1 15,7 5 0-15,-2 0 3 0,-14-3 0 16,11 1 0-16,0-1 0 0,-9-2-3 16,6 8 0-16,3 0-70 0,-13-3 1 15,10 3-2-15,-6 3 2 0,-38 16 69 0,14-7 0 16,44-12-1257-16</inkml:trace>
  <inkml:trace contextRef="#ctx0" brushRef="#br0" timeOffset="13849.95">25345 9687 381 0,'0'0'0'0,"0"0"0"0,0 0-44 0,0 0 0 0,0 0-1 0,30-14 1 15,-21 9 44-15,-1 2 0 0,-3-3 0 0,-2-2 0 0,-3 8 57 16,9 0-1-16,-9 0 0 0,0 0 0 0,0-9-56 15,0 9 0-15,-6-5 0 0,6-7 0 0,-3 4 105 16,0-1 0-16,3-2 0 0,0-6 1 0,0-2-106 16,0 2 0-16,6-11 0 0,2-1 0 0,3-7 49 15,14-34 0-15,-17 41 0 0,4-4 1 16,1-32-50-16,-13 42 0 0,6-5 11 0,-3-22 1 16,-1 24 0-16,1 4 0 0,3-18-12 15,-6 26 0-15,5 9-1 0,-2-9 1 16,0 8-1-16,-1 0 1 0,4 4 0 15,-6-7 0-15,6 4 37 0,2-4 1 16,-8 9 0-16,11 0 0 0,-3-5-38 16,-2-1 0-16,2 6 43 0,14 6 0 15,-14-6 0-15,3 5 0 0,20 4-43 16,-15-1 0-16,4 3 18 0,32 12 0 16,-27-15 0-16,3 6 1 0,35 6-19 15,-41-12 0-15,3-8-16 0,25 9 0 16,-25-1 0-16,2 4 0 0,26 7 16 15,-28-10 0-15,2-6 26 0,23 8 0 16,-39-3 0-16,0 3 1 0,6 6-27 16,-9-8 0-16,3-1-101 0,8 9 0 0,-5-6-1 15,-8 3 1-15,13 12 101 0,-11-18 0 16,3 1-184-16,-5 2 1 0,-6-11 1 16,0 0-250-16</inkml:trace>
  <inkml:trace contextRef="#ctx0" brushRef="#br0" timeOffset="14066.71">25696 9172 11 0,'0'0'0'0,"0"0"0"0,0 0 0 0,0 0 1 16,0 0-1-16,0 0 1 0,0 0 0 16,5 31-1-16,-5-31-11 0</inkml:trace>
  <inkml:trace contextRef="#ctx0" brushRef="#br0" timeOffset="14316.29">25610 9220 156 0,'0'0'0'16,"-5"0"0"-16,-1 0 67 0,-8 0 1 16,9 0-1-16,2 0 1 0,3 0-68 15,0 0 0-15,0 0 49 0,0 0 1 16,-6 11-1-16,6-8 0 0,0 9-49 15,6-7 0-15,0 6 51 0,7 3 1 0,-2 12 0 16,3-4 0-16,0 9-52 0,5 3 0 0,-5 0 0 16,3-12 0-16,-1 6 69 0,1 1 0 0,-3-1 1 15,0 0-1-15,-1 3-69 0,18 39 0 0,-12-39 0 16,0 3 15-16,23 42 1 0,-20-40-1 16,6-2 1-16,30 31-16 0,-31-34 0 15,6 3 23-15,3-6 1 0,-3-3-1 0,6-5 1 16,-9-1-24-16,6 4 0 0,3-6 0 0,5 2 0 0,0 4 3 15,1 2 1-15,7-11-1 0,1 3 1 0,5-3-4 16,-6 0 0-16,-2 6 0 0,-3 8 0 0,-3 0-117 16,-3-5 1-16,-10-15-1 0,-12-8 1 0,-19 0-493 15</inkml:trace>
  <inkml:trace contextRef="#ctx0" brushRef="#br0" timeOffset="15249.57">27582 9752 876 0,'0'0'0'0,"0"0"0"0,0 0 32 0,0 0 1 16,0 0 0-16,0 0 0 0,0 0-33 16,0 0 0-16,0 0 29 0,0 0-1 15,0 0 0-15,0 0 1 0,0 0-29 16,0 0 0-16,-11-37-1 0,-2 23 1 0,-7 0 0 16,-2-5 0-16,-3 4 0 0,-2 4 0 0,2 6 0 0,6-4 0 15,2 9-30-15,0 3 1 0,-2 3 0 0,2-4-1 16,9-2 30-16,-11 0 0 0,8 3 0 15,2 0-64-15,1 3 1 0,8-6-1 0,-5 8 0 16,2 1 64-16,3-4 0 0,3 1-37 16,13 16 1-16,1-8 0 0,2 3 0 15,39 23 36-15,-25-18 0 0,0-2 22 16,31 16 1-16,-39-22-1 0,-3 1 1 16,14 21-23-16,-22-19 0 0,-9 0 116 15,3 28 0-15,-2-25 1 0,0 2-1 16,-4-2-116-16,-2 2 0 0,0 1 0 0,-2 5 78 0,-1 0 2 15,0 0-1-15,-8-5 0 0,3 5-79 0,-6-8 0 16,-3 8 0-16,-5 0 0 0,-3 3 15 0,-44 33 1 16,31-35 0-16,-9-1 1 0,-36 14-17 15,50-34 0-15,-1-2-118 0,-24-17 2 16,42-6-1-16,5-11 1 0,5-3 116 0,1 0 0 16,5 0 0-16,8-3-173 0,3-2 1 0,8-1 0 15,-5 0 0-15,-14 37-114 0</inkml:trace>
  <inkml:trace contextRef="#ctx0" brushRef="#br0" timeOffset="15783.48">27748 9971 573 0,'0'0'0'0,"0"0"0"0,0 0-48 0,28 43-1 0,-25-32 1 0,2 0 0 16,1-2 48-16,-6-9 0 0,5 8 3 16,3 3 1-16,-2-11 0 0,0 3 0 15,7 0-4-15,1-3 0 0,3 0 49 16,16-3 1-16,-14 3 0 0,6-3 0 16,36-16-50-16,-36 10 0 0,0 1 35 15,27-12 1-15,-30 6 0 0,0 5 0 16,20-16-36-16,-23 11 0 0,0 0 25 0,12-11 1 15,-17 13-1-15,-9 4 0 0,3 0-25 16,-2-4 0-16,-6 4 10 0,-8-1 1 16,2-2-1-16,1 8 1 0,-20-11-11 15,11 6 0-15,-5 2 37 0,-26-5 1 16,26 8-1-16,5-5 2 0,-19 8-39 16,22 0 0-16,5-6 5 0,-5 6 0 15,6 0 0-15,-1 6 0 0,6-3-5 16,-8 2 0-16,3-2 43 0,-6 14 1 15,5 0-1-15,0 5 1 0,-7 43-44 16,10-26 0-16,0 6 64 0,0 3 0 0,-2-3-1 16,5 3 1-16,5 0-64 0,-2 2 0 0,3-10 0 15,5-1 0-15,0-2 31 0,19 19 1 16,-8-42-1-16,6 0 0 0,35 0-31 16,-35-22 0-16,2-6-97 0,4-3 1 0,7-11 0 15,0 0 0-15,1-9 96 0,2-2 0 0,0-9 0 0,-2-3 0 16,-1-5-166-16,36-65-1 15,-41 56 0-15,-2 1-80 0,-4-7 167 0,-2 6 0 0,2-5-1 16,-30 70-93-16</inkml:trace>
  <inkml:trace contextRef="#ctx0" brushRef="#br0" timeOffset="16066.82">28886 8928 988 0,'0'0'0'0,"0"0"0"0,0 0 16 0,20 39 1 0,-12-16 0 0,0 5 0 0,23 36-17 15,-18-21 0-15,-2 4 30 0,-2 1 0 16,-1 0 0-16,3 0 0 0,-5 3-30 0,2-6 0 16,0 2 0-16,0 1 0 0,1-3 88 0,2 45 2 15,-3-39-1-15,-5-1 0 0,8 43-89 16,-6-50 0-16,-2-1-26 0,3 37 1 15,-6-43 0-15,-3-8 0 0,0 0 25 0,3-5 0 16,0-6 0-16,-3-6-170 0,3-5 2 0,0-6-1 16,0 8 0-16,0-8 56 0,0-11 1 15,-5 2-1-15,5 9-200 0</inkml:trace>
  <inkml:trace contextRef="#ctx0" brushRef="#br0" timeOffset="16782.84">29395 9887 887 0,'0'0'0'0,"0"0"0"0,49-8 36 16,15-7 0-16,-37 15 0 0,-7 0 2 16,18-11-38-16,-24 8 0 0,0-5 9 15,5 8 1-15,-7 3-1 0,1-6 1 16,12-8-10-16,-17 5 0 0,6-2 77 15,30-15 0-15,-19 9 1 0,0-8 0 16,28-21-78-16,-31 29 0 0,-6-5-20 0,-2 2 0 16,0 3 0-16,-3 0 0 0,-3 0 20 0,-5-1 0 15,0 1 0-15,2 0 0 0,-5-8 27 0,-5-4 0 16,-1-2 0-16,-2 0 0 0,-9 0-27 0,-10-25 0 16,13 27 0-16,-5 9 11 0,-14-16 0 15,19 24 0-15,3 9 1 0,-9-5-12 16,7 5 0-16,-1 5-9 0,3 1 1 0,-3 2-1 15,0 1 1-15,-3 10 8 0,1-4 0 0,-3 13 0 16,2 0 0-16,3 11 53 0,-2 1 0 0,2 2 1 16,5-11 0-16,1 8-54 0,0 43 0 15,8-49 0-15,5-2-32 0,18 26 0 16,-10-32 0-16,7-3 0 0,21 15 32 16,-22-23 0-16,1 0-78 0,30-11 0 15,-26-6-1-15,4-2 2 0,41-18 77 16,-30 3 0-16,2-5-86 0,42-31 0 15,-44 28 0-15,-1-9 1 0,1 3 85 0,-3 6 0 0,0 0 0 16,3 0-142-16,-6 0 2 0,-3 5-1 0,0 1 1 16,-2-4 140-16,0 1 0 0,-3 11 0 0,-3 0 0 15,-6 8-40-15,1 1 1 0,-6-1 0 0,-3-2 0 0,-5 5 39 16,-3-8 0-16,3 8 0 0,-1-6 0 0,-2 4-21 16,-5-7 0-16,2 10 0 0,3 2 1 15,-8-9 20-15,-3 6 0 0,-3 1 0 0,0-7 154 16,-5 6 1-16,5 6 0 0,-5 0 0 0,-1 3-155 15,1-4 0-15,5 10 0 0,0-7 0 0,3 4 119 16,-2 5 0-16,2 0 1 0,2-3-1 0,9 3-119 0,-5 0 0 16,5 3 0-16,-6 6 0 0,12-7 21 0,-6 4 1 15,11 0 0-15,3 5 0 0,5 6-22 0,22 28 0 16,-21-42 0-16,5 3 65 0,22 14-1 16,-23-18 0-16,7 4 0 0,21 8-64 15,-30-22 0-15,6 2-83 0,27 1 1 16,-30-15-1-16,3-5 1 0,16-23 82 15,-28 12 0-15,-2-7-193 0,-8 1 1 0,2-8-1 16,0 2 1-16,-8 34-100 0</inkml:trace>
  <inkml:trace contextRef="#ctx0" brushRef="#br0" timeOffset="17083.04">30933 8700 809 0,'0'0'0'0,"0"0"0"0,14 39 0 0,3 15 34 0,10 64 1 0,-18-59 0 0,-4 3 0 16,-2 67-35-16,-6-64 0 0,0 0 69 15,1 2 1-15,2-8-1 0,0-8 0 0,-3-9-69 16,3 34 0-16,0-37 0 0,0 1 2 15,0 33 1-15,0-39-1 0,0 2 1 16,-11 20-3-16,2-39 0 0,1-5-175 0,-11-4-1 16,8-8 0-16,0 0-74 0,-17-14 176 15,9 0 0-15,19 14-159 0</inkml:trace>
  <inkml:trace contextRef="#ctx0" brushRef="#br0" timeOffset="17383.34">30674 9246 415 0,'0'0'0'15,"0"0"0"-15,0 0 33 0,38-43 0 16,-27 35 1-16,3 2 0 0,19 1-34 16,-24 2 0-16,2 3 62 0,8 0 0 15,-5 0 0-15,11 0 1 0,30 0-63 16,-19 0 0-16,-6 0 86 0,36 3 0 16,-35 2 1-16,-1 1-1 0,25-6-86 15,-30 0 0-15,-3 0 77 0,23 0 2 16,-26 8-2-16,-5-2 1 0,16 8-78 15,-16-3 0-15,-3 1 36 0,8 16 0 0,-8-9 1 16,0 12-1-16,1-3-36 0,-4 9 0 0,0 0 0 16,-5 2 29-16,-3 3 0 0,-3-2 0 0,0-7 1 15,-2-5-30-15,-17 37 0 0,11-37 0 0,0 3-28 16,-17 31 0-16,17-42 0 0,3 2 1 16,-6 6 27-16,8-25 0 0,6-3-146 15,0 0 1-15,-5 0-1 0,5 0-147 16,11-22 146-16,-3-1 1 0,-8 23-291 15</inkml:trace>
  <inkml:trace contextRef="#ctx0" brushRef="#br0" timeOffset="17799.71">31715 9375 22 0,'0'0'0'15,"0"0"0"-15,0 0 0 0,0 0-2 0,0 28 0 0,0-14 0 16,-6-5 1-16,1-4 1 0,-3 1 0 0,-1-6 0 16,1 3 0-16,0 2 104 0,0-5 0 0,2 3 1 15,-8 3-1-15,3 2-104 0,3 3 0 0,-6-5 0 16,3 5 0-16,3 3 36 0,5 3 0 0,0 6 1 16,-2-6-1-16,-1 8-36 0,1 28 0 15,7-27 0-15,7-12 51 0,15 14 0 16,-15-14 0-16,7-3 2 0,26 3-53 15,-17-11 0-15,-6-6 86 0,31-14 1 16,-23-2 1-16,1-4-1 0,2 1-87 0,-8-6 0 0,1 2 0 16,-4 1 82-16,0-3 1 0,-2 2-1 0,-3-4 1 15,-3 1-83-15,2-35 0 0,-13 36 0 16,-5-6 20-16,-17-25 0 0,8 33 0 0,-3 1 1 16,-18-17-21-16,21 28 0 0,3 5-56 15,-17 7 2-15,17 2-1 0,-3 2 1 16,-11 7 54-16,12-6 0 0,-1 2-197 15,-14 15 1-15,17-12-1 0,3 6-74 16,5 3 196-16,3-17 0 0,0 0-160 16</inkml:trace>
  <inkml:trace contextRef="#ctx0" brushRef="#br0" timeOffset="18199.99">32063 9170 910 0,'0'0'0'16,"0"0"0"-16,0 0 9 0,33 47 0 16,-30-24 0-16,-3 5 1 0,-3 6-10 0,3 2 0 15,-8-2 0-15,0 3 46 0,-1-1 2 0,-2 6-2 16,0-5 1-16,3-3-47 0,-14 39 0 16,11-45 0-16,3 0 43 0,-9 6 0 15,9-23 0-15,2-5 2 0,1-9-45 16,5 3 0-16,-3 0 3 0,3 0 1 15,5-6 0-15,-2 1 0 0,0-4-4 0,13-16 0 16,9-12 0-16,6-16-26 0,7-3-1 0,-4 5 1 0,-4 3 1 16,0 3 25-16,28-39 0 0,-22 42 0 15,0-1 9-15,30-21 0 0,-38 41 0 16,-6 12 0-16,28-9-9 0,-28 17 0 0,-5 3 4 16,16 6 0-16,-19-3 0 0,-1 5 0 15,12 18-4-15,-8-21 0 0,-1 9-58 16,15 23 0-16,-20-20 0 0,-3 3 1 15,-2 2 57-15,-6 20 0 0,-9 0 0 0,-2 15-79 16,-5 7 1-16,-4-7 0 0,-2-12-1 0,-11 5 79 16,-28 46 0-16,34-51 0 0,2-11-118 15,-28 19-1-15,28-47 1 0,25-6-161 0</inkml:trace>
  <inkml:trace contextRef="#ctx0" brushRef="#br0" timeOffset="18449.7">31657 8191 223 0,'0'0'0'0,"0"0"0"0,0 0 0 0,0 0-41 0,0 0 0 0,0 0 0 0,0 0 0 15,0 0 37-15,0 0 1 0,0 0-1 0,0 0 1 16,0 0-31-16</inkml:trace>
  <inkml:trace contextRef="#ctx0" brushRef="#br0" timeOffset="19282.68">27770 11249 493 0,'0'0'0'0,"0"0"0"0,0 0-8 0,0 0 1 0,0 0 0 0,0 0 0 0,6-28 7 16,-12 19 0-16,-5 1 78 0,-16-6 0 15,5 14 0-15,-9 0 1 0,-35-6-79 16,33 12 0-16,2-4 35 0,-24 10 0 16,33-7 0-16,3 4 1 0,-20 13-36 15,20-13 0-15,5 2 13 0,-6 3 1 16,7-6-1-16,7 1 1 0,1 5-14 16,-4-3 0-16,4 0 41 0,5 15 2 15,3-9-2-15,2 5 1 0,6 3-42 0,3-5 0 16,-3 5 0-16,6 4 0 0,2-1 0 0,-2-6 0 15,-4-2 1-15,-7 0-1 0,2-12 0 0,-2 6 0 16,-1-8 0-16,-2 2 31 0,0-2 0 0,-1 2 0 16,-2-2 1-16,0 2-32 0,-2-5 0 0,2 3 0 15,0-1 0-15,-3 1 75 0,0 2 0 0,-2-2-1 16,-6 3 2-16,-3-1-76 0,0 0 0 0,-19 4 0 0,-6-1 0 16,-8 3-34-16,-3 3 1 0,6-3 0 0,6-3 1 15,4 3 32-15,1 0 0 0,8-11 0 0,12-6 0 16,7-5-199-16,1-1 1 0,10-19-1 0,3-5 0 0,12-10 109 15,5-2-1-15,5-5 1 0,-5-7 1 0,-25 57-120 16</inkml:trace>
  <inkml:trace contextRef="#ctx0" brushRef="#br0" timeOffset="19666.37">28201 11102 584 0,'0'0'0'0,"0"0"0"0,0 0 0 0,0 0-28 0,31-17 0 0,-15 9-1 0,-10 2 2 0,-6 6 27 0,0 0 0 0,-3 6 0 16,3-6 0-16,-8 6 54 0,-12 8-1 16,1 0 0-16,-6 14 0 0,-36 31-53 15,37-31 0-15,4 0 51 0,-5 29 1 16,17-26-1-16,-6 2 0 0,9 1-51 0,-1 3 0 15,6-4 0-15,0 7 89 0,0-4 1 0,6-5-1 16,5 0 0-16,5-11-89 0,4 5 0 0,2 1 0 16,0-10 0-16,3 4 74 0,-3-11-1 0,8-4 0 15,-5-10 1-15,8-4-74 0,-2-13 0 0,-4-1 0 16,-2 3 0-16,-3 1 41 0,-2-4 0 0,-1-5 0 0,-3-3 0 16,-2-3-41-16,6-36 0 0,-20 33 0 15,0 1 13-15,-6-49 0 0,6 43 0 0,-8 0 1 16,2-6-14-16,-5 3 0 0,3 9 0 15,-3-7-149-15,3 7-1 0,-6 2 1 0,0 12 0 0,3-1-39 16,-6 9 2-16,1 0-1 0,2 3 0 0,14 11-123 16</inkml:trace>
  <inkml:trace contextRef="#ctx0" brushRef="#br0" timeOffset="20133.31">28773 11164 606 0,'0'0'0'0,"0"0"0"0,30 0-16 0,12 3 1 15,-26 8 0-15,-7 3 0 0,-1 20 15 16,-8-14 0-16,-3-6 148 0,-8 22 2 15,6-7-1-15,2-1 1 0,-5 3-150 0,2-3 0 16,3-3 0-16,6 0 69 0,0 1 2 0,0-9-1 16,-1 2 0-16,4-2-70 0,-3-3 0 0,2-2 0 15,-2-4 0-15,-3-8 38 0,3 6 0 0,-3-6 1 16,5 2-1-16,-5-2-38 0,0 0 0 0,0-2 0 0,0 2 0 16,3-12 26-16,-3-10 1 0,0-1-1 15,0-13 1-15,0-40-27 0,3 45 0 16,0 3 14-16,8-37 1 0,-6 37 0 15,9-9 0-15,-6 4-15 0,3 7 0 0,-2 4 0 0,2 5-8 16,2-3 1-16,-7 12 0 0,2-4 0 0,-2 10 7 16,-1 2 0-16,4 0 0 0,2 0 0 0,2 0-18 15,-7 0 1-15,13 0 0 0,9-6 0 0,5 6 17 16,3 0 0-16,-3-3 0 0,-2-2 0 0,-1-1-126 16,0 0 1-16,-2 4-1 0,2-7 1 0,-8 3 125 15,3 1 0-15,0 2 0 0,0-3 0 0,-6-2-187 16,1-3 0-16,-7 2 1 0,7 1-1 0,-20 8-108 0</inkml:trace>
  <inkml:trace contextRef="#ctx0" brushRef="#br0" timeOffset="20449.34">30005 10526 448 0,'0'0'0'0,"0"0"0"0,28-29 29 0,5-13 1 16,-28 28 1-16,1 9-1 0,2 2-30 16,-8 3 0-16,3-3 109 0,0 0 2 15,-9 31-2-15,6-14 1 0,0 37-110 16,0-17 0-16,0 14 52 0,0 8-1 0,0 6 0 16,3-3 0-16,-3 3-51 0,5 73 0 0,-7-71 0 15,-1-2 29-15,-8 68 1 0,5-74 1 16,1-2-1-16,-3-1-30 0,2-11 0 0,6-5 0 15,0-9-90-15,0-3 1 0,-5-8 0 0,5-8 0 16,0-9 89-16,0-9 0 0,0 3 0 0,0-2 0 0,-6-3-159 16,0-31 0-16,-2-3 0 0,-3-17-43 15,-8-54 157-15,11 71 1 0,8 45-112 16</inkml:trace>
  <inkml:trace contextRef="#ctx0" brushRef="#br0" timeOffset="20632.91">29654 10737 1022 0,'0'0'0'16,"0"0"0"-16,28 0 61 0,13 0-1 15,-8 0 0-15,12 0 0 0,57 0-60 16,-44 0 0-16,3 0-21 0,60 2 0 16,-63 7 0-16,3-6 0 0,3 0 21 0,-6 5 0 15,-6-5 0-15,-2 2-109 0,27 9 0 16,-44-14 0-16,-33 0-531 0</inkml:trace>
  <inkml:trace contextRef="#ctx0" brushRef="#br0" timeOffset="24999.15">18237 13634 11 0,'0'0'0'0,"0"0"0"0,0 0 0 0,0 0 1 0,0 0-1 0,0 0 1 16,0 0-1-16,0 0 0 0,0 0 0 15,0 0 1-15,-33 14-1 0,19-14 1 16,-21-2-1-16,18 2 0 0,0 0 25 16,-19-6 0-16,20 6 0 0,2 0 1 15,0 0-26-15,0 6 0 0,3 5 0 0,-8 3-20 16,0 0 0-16,-6 0 0 0,0 11 1 0,3-2 19 0,-3 5 0 16,0 0 0-16,6-8 0 0,2 2 43 0,1-5 0 15,2 3 0-15,0-3 0 0,3 3-43 0,-8 19 0 16,5-17 0-16,3-2 81 0,-6 31 0 15,6-26-1-15,0 3 2 0,-11 23-82 16,17-26 0-16,-4 3 37 0,-7 17 0 16,10-22 0-16,3 2 0 0,3-5-37 0,-5 11 0 15,-3-3 0-15,8 6 76 0,0-1 1 0,-6-4-1 16,6-1 0-16,-5 0-76 0,-1-3 0 0,3 3 0 16,3 0 0-16,0 1 14 0,-5 30 1 15,5-40 1-15,0 4-1 0,0 16-15 16,0-19 0-16,0 0 25 0,5 13 0 15,-5-19 0-15,3-2 1 0,3 13-26 16,-6-11 0-16,5 0 35 0,1 17 0 16,-4-11 0-16,4 2 1 0,-1 1-36 0,1-3 0 15,2-4 0-15,3 1 52 0,3 0 1 0,-6 3 0 0,3-6 0 16,-5 0-53-16,2-3 0 0,0 3 0 0,4 0 0 16,-4-2 41-16,3 2-1 0,-3 0 0 0,3-3 0 15,-3-3-40-15,4 7 0 0,-4 1 0 0,3-2 0 0,3 1 30 16,0-1 1-16,-3-6-1 0,-3 3 1 0,3 1-31 15,-6-1 0-15,9-3 0 0,-5 1 0 0,2-4 25 16,8 4 0-16,-5-4-1 0,-6 1 1 16,17 5-25-16,-14-5 0 0,-6 0 10 15,12-1 0-15,-6-2 0 0,-5 3 0 16,2-1-10-16,3-2 0 0,-3 3 31 0,12-1 1 16,-9-2 0-16,-6 0 1 0,12-3-33 15,-6-3 0-15,-3 0-8 0,22-2 2 16,-21 5-1-16,2-6 1 0,11-2 6 15,-11-1 0-15,-6 4 12 0,-2-1 0 16,3 3 1-16,-6 3 0 0,5-6-13 0,-5 6 0 16,9-5 0-16,-7-1 0 0,7 3-4 0,-9 3 1 0,5-5 0 15,-5 5 0-15,8-9 3 0,-2 4 0 0,-1-1 0 16,4-2 0-16,2-1-6 0,3 1-1 0,-6-1 1 16,3-2 0-16,-6 3 6 0,4-6 0 0,2 5 0 15,-8 3 0-15,2 1-4 0,1-4 0 0,-1 4 0 16,-5-1 0-16,6-2 4 0,-4-1 0 0,4 4 0 15,-1 2 0-15,1-6 9 0,2 4 0 0,-2-6 0 16,8 2 2-16,-9 1-11 0,3-1 0 0,1-2 0 16,2-3 0-16,-6 0 18 0,9-11 1 15,-8 13-1-15,-4-2 1 0,9-8-19 0,-11 10 0 16,6 1-15-16,8-14 0 0,-14 11 0 16,5 0 1-16,4-17 14 0,-4 17 0 15,1-6-10-15,7-19 1 0,-13 19-1 0,6 0 1 16,-3-22 9-16,-3 22 0 0,-3-2 5 15,3-3 0-15,0 5 1 0,0 9-1 0,0-1-5 16,5-2 0-16,-2 0 0 0,-3 3 0 0,0 2-30 16,0 1 1-16,0-3 0 0,0 2 1 0,0 4 28 15,-3 2 0-15,1-8 0 0,-1 2 0 0,3 1-107 16,-6-6 0-16,-5-3 1 0,3-3-1 0,-6-8 107 16,0 0 0-16,3-6 0 0,0 3 0 0,3-3-76 0,-17-27 1 15,17 35-1-15,-3 1 0 0,-8-20 76 16,10 25 0-16,-2 3-25 0,-3-11 1 15,6 14 0-15,3 3 0 0,-1-6 24 16,1 11 0-16,2 4-3 0,-3-4 0 16,-2 0 0-16,2 1 1 0,-5 2 2 15,3 0 0-15,3 0-1 0,-9 0 0 16,3-2 0-16,5 2 1 0,-8-3 0 16,14 6 0-16,-5-5 46 0,-3-4 1 15,2 4-1-15,1-4 2 0,-4-11-48 16,1 12 0-16,5 0 69 0,0-9 0 15,3 11 0-15,-5 0 2 0,5 1-71 0,-6-1 0 16,6 6 0-16,0 0 10 0,-2-3 1 0,2 3 0 16,0-8 0-16,0 8-11 0,0-6 0 0,0 6 0 15,-3-5 0-15,3 5-27 0,-3-6 0 0,3 6-1 16,-5-3 2-16,-4-5 26 0,4 2 0 0,-1 1 0 0,-2-1 0 16,-3 3-142-16,3-8-1 0,2 2 1 0,-2 1-1 15,2 0-4-15,1-1-1 0,-4-11 0 0,4-5 1 16,5 25-106-16</inkml:trace>
  <inkml:trace contextRef="#ctx0" brushRef="#br0" timeOffset="25383.4">18155 13826 11 0,'0'0'0'0,"0"0"0"0,0 0 0 0,0 0 0 0,0 0 1 0,30 0-1 0,-25 0 1 16,-5 0-11-16</inkml:trace>
  <inkml:trace contextRef="#ctx0" brushRef="#br0" timeOffset="26801.5">18174 13727 876 0,'0'0'0'0,"0"0"0"0,0 0 0 16,11-8 41-16,3-15 0 0,-9 9 0 0,1 0 2 15,2-14-43-15,-2 14 0 0,-6 0 18 16,5-14 1-16,-2 14 0 0,0-3 0 16,-1-20-19-16,-4 20 0 0,-1 0 60 15,0-25 0-15,-2 14 1 0,5 6-1 16,-9-6-60-16,4 5 0 0,-1 6 0 0,6 3 69 0,-5 3 1 15,2-3 1-15,0 0-1 0,0 0-70 0,3 2 0 16,-5 4 0-16,5-1 0 0,-8 1 89 0,2 2 1 16,1-5-1-16,-1 3 1 0,1 5-90 0,2-6 0 15,-3 4 0-15,-2-4 0 0,2-2 24 0,-5-3 1 16,3 0 0-16,0 0 0 0,-3 0-25 0,0 0 0 0,2-3 0 16,-4-8 0-16,2-1 19 0,-12-24 0 15,12 24 0-15,3-2 1 0,-3-22-20 16,6 30 0-16,2 3 3 0,3-22 0 15,-3 16 0-15,6 1 0 0,5-26-3 16,-8 22 0-16,6 7-14 0,-6-7 0 0,0 4 0 16,0 5 0-16,0-5 14 0,0 2 0 0,0-3 0 15,0 1 0-15,0 2-3 0,0-5 0 0,-6 2 0 16,6 1 0-16,-5 2 3 0,2 3 0 0,0-5 0 16,0 2 0-16,3 6 6 0,-5 0 0 0,5 0 0 15,-6-3 1-15,6 3-7 0,0-6 0 0,-3 6 0 16,1 6-19-16,-1-9 0 0,3 8 0 15,0 4 1-15,3-12 18 0,-1 8 0 16,-2 1-17-16,9-3-1 0,-9 2 1 0,0 4 0 16,5-4 17-16,-5 1 0 0,0 8-28 15,3-3 1-15,-3 3-1 0,0 0 1 16,0 0 27-16,0 0 0 0,0 0-45 16,0 0 0-16,3 6-1 0,-3-6 2 15,14 14 44-15,-12-3 0 0,4 0-52 0,-1 6 1 16,4 0 0-16,2-9-1 0,-6 4 52 15,4-1 0-15,2 0 0 0,-9-5 0 0,4 2-52 0,-1-8 1 16,4 6-1-16,2-3 1 0,-6 2 51 0,4-5 0 16,2 3 0-16,-3-3 0 0,3 3-11 0,3 0 0 15,0-3 0-15,-9-3 1 0,3 0 10 0,3 0 0 16,-5-5 0-16,2 2 0 0,1 1 1 0,7-4 1 16,-8-2 0-16,3 0 0 0,9-15-2 15,-12 12 0-15,3 0 26 0,8-14-1 16,-13 20 0-16,2-1 0 0,-2-13-25 15,-3 16 0-15,-1-2 15 0,1-7 1 16,-3 4-1-16,-3 3 1 0,-2-15-16 16,-1 12 0-16,1 3-17 0,-9-1 1 15,0 1-1-15,0 8 1 0,-22 14 16 16,17-6 0-16,-3 1 29 0,-19 19 0 16,24-9 0-16,-2 7 1 0,-15 13-30 15,29-25 0-15,-1-5-2 0,-7 13 0 0,7-11 0 16,1-2 1-16,2-3 1 0,0 2 0 0,0-2 0 15,3-6 43-15,0 8 2 0,0-8-2 0,0 0 1 16,3 3-44-16,-3-3 0 0,0 0 0 0,6 0 0 0,-1 0 16 16,3-3 0-16,-2 3 0 0,-1-6 0 15,15-2-16-15,-9 0 0 0,3 2-7 16,5-17 0-16,-11 9 0 0,-2 6 0 16,8-12 7-16,-14 15 0 0,5-1-11 15,-5-8 1-15,0 14-1 0,-5-3 1 16,-1-5 10-16,1 5 0 0,2 0-30 0,-17-3 1 15,7 6 0-15,-7 6-1 0,-16 0 30 16,17 2 0-16,0 6-17 0,-17 9 1 16,25-9 0-16,-3 5 0 0,3 4 16 15,5-6 0-15,-2 2 0 0,3 4 41 0,-4 2 0 16,9-11 1-16,0 3 0 0,0-3-42 0,0 0 0 16,0-2 0-16,3-4 0 0,3-5 32 0,-6-3 1 0,11 6-1 15,-6-6 1-15,3 0-33 0,3 0 0 0,3-3 0 16,6-3 0-16,7-5 22 0,4 0 2 0,-9-6-1 15,0 0 0-15,0-3-23 0,8-11 0 16,-21 17 0-16,-1 0 15 0,8-11 0 16,-7 13 0-16,2 4 0 0,3-9-15 15,-14 14 0-15,5-2 4 0,-5-4 1 16,0 1-1-16,0 8 1 0,0 0-5 16,-5-6 0-16,5 6-13 0,-14-8 1 15,3 8 0-15,2 0 0 0,-4 3 12 16,7 2 0-16,1-5 8 0,-6 3 1 15,8 0-1-15,-3 5 1 0,6-5-9 0,0 3 0 0,0-1 0 16,-5 9 3-16,5 0 0 0,0-2 0 0,0-1 1 16,5 3-4-16,-5-6 0 0,6 4 0 0,-1-4 0 0,4 1 20 15,-4-4 1-15,-2-2 0 0,8-3 0 0,-3 0-21 16,3-3 0-16,-2 3 0 0,2-5 0 0,-6-1-3 16,14-11 0-16,-16 9 0 0,3 2 0 15,5-16 3-15,-8 10 0 0,-1 1-10 16,7-14 0-16,-9 16 0 0,0-5 0 15,0-20 10-15,0 18 0 0,0 1-61 0,-6-21 0 16,3 19-1-16,1 3 1 0,-1-3 61 16,-3 9 0-16,6 8-99 0,-8-6-1 15,2 6 1-15,1 3 1 0,-20 8 98 16,11-5 0-16,0 5-118 0,-16 14 1 16,22-19-1-16,2 2 2 0,-2 1 116 15,8-9 0-15,-6 5-138 0,6-5 2 16,0 0-1-16,0 0 1 0,0 0 136 15,0 0 0-15,0 0-42 0,0 0 2 16,6-5 0-16,-6 5-86 0</inkml:trace>
  <inkml:trace contextRef="#ctx0" brushRef="#br0" timeOffset="28332.58">18166 11980 11 0,'0'0'0'0,"0"0"0"0,0 0 0 0,-9 0 1 16,9 0-1-16,0 0 1 0,-5 0-1 16,-1 3 0-16,1 0 0 0,-4 5 1 15,-2-8-1-15,3 6 1 0,-25-3-1 16,16-3 0-16,1-3 14 0,-23-3 0 15,20 6 0-15,-3-5 0 0,-20-1-14 0,17 3 0 16,1-8 84-16,-23-3 0 0,27 11 1 16,-7-5 0-16,-23 8-85 0,19 2 0 0,4 4 53 15,-31 14 1-15,25-9-1 0,2 0 0 16,-29 17-53-16,26-14 0 0,4-5 3 16,-42 11 0-16,39-12 0 0,0 0 0 15,-31-2-3-15,31-3 0 0,3-3 12 16,-28-3 1-16,30 3 0 0,-2-6 0 15,-28-2-13-15,30-3 0 0,-2 8 29 16,-23-14 0-16,20 11 1 0,8 1-1 0,-22 2-29 16,17 0 0-16,2 0-40 0,-27-2 1 15,27 2 0-15,-5 0 0 0,-25 0 39 16,25-2 0-16,3-1-45 0,-31-8 1 16,36 11-2-16,0 3 2 0,-33-14 44 15,31 8 0-15,-12 1 4 0,-25-4 0 16,34 9 0-16,2 6 0 0,-38-3-4 15,30-3 0-15,3 3-3 0,-39 5 1 16,34-8-1-16,-1 6 1 0,-38 11 2 16,43-12 0-16,4 4 51 0,-36 10 0 15,33-19 0-15,-1 3 0 0,-29 8-51 16,30-11 0-16,-6 6 37 0,-33 2 1 16,36-8 0-16,3 0 0 0,-33-8-38 15,30 5 0-15,8 0 24 0,-30-5 0 16,28 2 0-16,8-5 0 0,-36-6-24 15,25 3 0-15,2 6 1 0,-29-12 0 0,29 6 0 16,-2 6 1-16,-39-15-2 0,36 17 0 16,3 1-4-16,-44-4 0 0,38-2 0 0,0 8 0 15,-38-11 4-15,44 6 0 0,0 2-47 16,-36 0 1-16,36-2 0 0,5 2-1 16,-5-2 47-16,2 0 0 0,4-7 0 0,-9 1-14 15,3 0 0-15,0 3 0 0,-6 0 0 0,0 5 14 16,-5-8 0-16,3 6 0 0,2 2 0 0,-5 0 29 15,0 4 0-15,2-4 0 0,1 6 1 0,-1 0-30 16,4 6 0-16,-7-4 0 0,-2 4 0 0,-2 0 12 16,2 2 1-16,3-2 0 0,-1-3 0 0,-2-3-13 0,0 0 0 15,3 5 0-15,0-5 0 0,-3 0 1 0,3 0 0 16,0 0 0-16,-1 0 0 0,4 0-1 0,2 0 0 16,-5-5 0-16,-3 2 0 0,9 0 39 0,-7 0 0 15,7-5 0-15,-9 2 0 0,8 0-39 0,-5 4 0 16,5 2 0-16,-5 0 0 0,5-6 28 0,6 6-1 0,-6 0 0 15,6 0 1-15,-5 6-28 0,4-6 0 0,4 0 0 16,-9 0 0-16,12 0 9 0,-9 2 0 0,0-2 0 16,6 3 0-16,-4 0-9 0,1 3 0 0,-3-6 0 15,3 0 0-15,0 0 50 0,0 0 0 0,0 2 1 16,-3 4 0-16,3-3-51 0,-6 0 0 0,6 0 0 16,-6 2 0-16,6-5-9 0,-6 0 1 0,6 3-1 15,-3 0 1-15,3 0 8 0,0 2 0 0,0-5 0 16,0 3 0-16,8 0-4 0,-5-3 1 0,-4 0-1 15,1 0 1-15,0 0 3 0,3 0 0 0,-3 3 0 16,-1 2 0-16,-2-5 13 0,3 3 0 0,0 3 0 0,0-1 1 16,-6-2-14-16,1 0 0 0,-1 0 0 0,9 2 0 15,2-5-16-15,-5 0 0 0,0 0 0 0,2 0 0 16,4 0 16-16,-4 0 0 0,-2-5 0 0,3 2 0 16,8-3 20-16,-3-2 1 0,-3 2-1 0,3-5 1 0,0 0-21 15,-2 0 0-15,2 2 0 0,-5 1 0 0,7-6 0 16,-1 2 1-16,-7 4-1 0,4-1 1 0,-4 1-1 15,-2 2 0-15,5-2 0 0,-5 2 0 0,3-2 12 16,2 5 1-16,-2 0-1 0,2 3 1 0,3-5-13 16,-2 2 0-16,10 0 0 0,-2 3 0 0,-3-3-8 0,-9 3 1 15,4-5-1-15,-4 2 1 0,-2 0 7 0,0 0 0 16,0 3 0-16,3-5 0 0,2 2 7 0,-2-6 1 16,2 4-1-16,-2-1 1 0,2 0-8 0,-2 4 0 15,5-7 0-15,3 4 0 0,2-1 9 0,1 0 0 16,0 3 0-16,-1 3 1 0,-5 0-10 0,-2 0 0 0,2 0 0 15,-6 0 0-15,4 0-26 0,-6 0 0 0,2 3 0 16,4 0 1-16,-6 0 25 0,2 3 0 0,4-6 0 16,2 2 0-16,-8 1 7 0,2-3 0 0,4 0 0 15,2 0 0-15,-6 0-7 0,9 0 0 0,-3 0 0 16,-2 0 0-16,2 0 7 0,-6-3 0 0,4 3 0 16,-4 0 1-16,4 3-8 0,-6 0 0 0,2 3 0 15,4-4 0-15,-4 4 4 0,4 0 0 0,-4-4 0 16,4 1 1-16,-4 0-5 0,4 3 0 0,-4-6 0 15,4 0 0-15,-7 0 5 0,-24 0 1 16,25-6-1-16,3 3 1 0,2 0-6 0,-2 3 0 0,-3 0 0 16,5-2 18-16,3 2 0 0,-5 0 0 0,8 0 1 15,2-6-19-15,1 6 0 0,0 0 0 0,-1-3 0 16,1 3-32-16,0 0 0 0,2-3 0 0,3 1 0 0,-5 2 32 16,5-6 0-16,-5 3 0 0,5 0 0 0,-5 1 0 15,5 2 0-15,-5-6 0 0,2 3 1 0,3-3-1 16,-5 1 0-16,5-1 0 0,-5 3 0 0,5-5-14 15,-22-3 0-15,22 5 0 0,0 3 0 16,-16 3 14-16,16-5 0 0,0 2-24 16,-13-3 0-16,16 3-1 0,-3 1 2 15,-19-1 23-15,13 3 0 0,4 3 8 0,2-1 1 16,6 1 0-16,-3 3 1 0,-3-3-10 0,0 2 0 16,3-2 0-16,-3 3 0 0,9-1-22 0,-4 1 2 15,-2 2 0-15,3-5 0 0,-3 3 20 0,3-1 0 16,2-2 0-16,-2 0 0 0,8-3-24 0,-6 9 1 15,6-9 0-15,-5 0 0 0,5 0 23 0,-6 0 0 0,6 0 0 16,-2 0 0-16,2 0-68 0,0 0 0 0,0 0 0 16,0 0 1-16,0-6 67 0,0 6 0 0,8-6 0 15,3 3 0-15,-3-5-139 0,20-9 1 16,-17 6-1-16,-11 11-176 0</inkml:trace>
  <inkml:trace contextRef="#ctx0" brushRef="#br0" timeOffset="29182.68">7564 11612 11 0,'0'0'0'0,"0"0"0"0,0 0 0 0,0 0 0 0,0 0 1 0,0 0-1 16,0 0 1-16,0 0-11 0</inkml:trace>
  <inkml:trace contextRef="#ctx0" brushRef="#br0" timeOffset="29349.65">7456 11586 11 0,'0'0'0'0,"0"0"0"16,0 0 0-16,0 0 1 0,-39 0-1 0,31 0 1 15,-3 0-1-15,8 0 0 0,-2 3 0 0,-6 3 0 16,2 2 0-16,4-8 1 0,-1 0-1 0,-2 0 1 0,2 0-1 15,-7 6 0-15,1 2 0 0,-1-8 0 0,-1 3 73 16,0-3 0-16,3 3 0 0,3 0 1 0,-6 2-74 16,3-5 0-16,3 0 0 0,2 0 0 0,6 0-59 15,-5 0 2-15,5 0 0 0,-9-5 0 0,4 5 57 16,5 0 0-16,-6-6 0 0,-2-2 0 0,8 8-59 0</inkml:trace>
  <inkml:trace contextRef="#ctx0" brushRef="#br0" timeOffset="39116.37">25246 8849 471 0,'0'0'0'0,"0"0"0"0,0 0 0 0,0 0 30 0,0 0 2 0,0 0-1 15,0 0 0-15,0 0-31 0,-25-14 0 0,25 14 0 16,0-3 0-16,0 3 26 0,-6 0 1 0,6 0-1 15,0 0 1-15,0 0-27 0,-8 0 0 0,8 0 0 16,0 0 0-16,0 0 16 0,-6 0 1 0,6 0-1 0,-5 0 2 16,5 0-18-16,-6 6 0 0,4 2 0 0,-4 0 0 15,0 1 39-15,-5 2 0 0,3 12 0 0,3-4 1 16,2 7-40-16,-3 27 0 0,6-30 0 16,3-9-2-16,8 5 0 0,-11-10 0 0,6-1 0 15,-4 12 2-15,-2-12 0 0,3-2 3 16,5 2 0-16,-2-2 0 0,-3 3 1 15,8-7-4-15,-6 1 0 0,-2 0 6 16,16 3 1-16,-8-6-1 0,-2 0 1 16,13-6-7-16,-8 3 0 0,-6-2-3 0,11-10 1 15,-10 1-1-15,-4 0 1 0,6-17 2 16,-8 15 0-16,0 1 39 0,-3-1 2 16,0-7-2-16,-3 3 1 0,0-2-40 0,3-1 0 15,-5 4 0-15,2 5 0 0,3-6 0 0,0 6 0 16,0 3 0-16,0 5 0 0,0 6 0 0,0-11 0 15,3 8 0-15,-3 3 0 0,0 0 20 0,0 0 1 16,5 0-1-16,-5 0 1 0,0 0-21 0,0 8 0 0,3 4 0 16,0-1 0-16,-3 9 2 0,8 16 0 15,-3-8 0-15,-2 6 1 0,6 17-3 16,-1-46 0-16,0-2 1 0,6 3 0 16,-9-6 0-16,-5 0 1 0,12 0-2 15,-12 0 0-15,2 0 45 0,4 0 2 16,-6 0-2-16,11-9 1 0,-11 9-46 0,5-5 0 15,-2-7 0-15,3 1-2 0,-1-3 0 0,1-6 0 16,-4 1 1-16,4-4 1 0,-6 1 0 0,0 2 0 16,0 6 0-16,0 5-5 0,-6-5 1 0,4 6 0 0,-1-3 0 15,0 11 4-15,-2 0 0 0,-6 3 0 0,0-1 0 16,0 4 53-16,-9 2 0 0,-5 12 0 0,0 3 1 16,-2 5-54-16,-26 31 0 0,37-34 0 15,7-8-2-15,-10 20 0 0,14-21 0 0,5 1 0 16,-6 14 2-16,3-17 0 0,3-2 38 15,-5 2 0-15,5-6 0 0,0-2 1 16,5 2-39-16,-5-8 0 0,0 0 26 16,9 6 0-16,-9-6 1 0,11-6 0 15,2 1-27-15,-4-7 0 0,2-2 7 0,14-20 1 16,-12 12-1-16,1-1 1 0,-3-2-8 16,-2 5 0-16,-1 4 0 0,-3-7-18 0,-2 3 1 15,5 1-1-15,-5 2 0 0,3 3 18 0,-1 0 0 16,1-6 0-16,-6 3 0 0,3 6-60 0,-3 0 1 15,0 5-1-15,0-2 1 0,0 8 59 0,0-6 0 16,0 6 0-16,0-6 0 0,0 6-87 0,-3 6 2 16,3-6 0-16,-6 6-1 0,6-6 86 0,-5 8 0 0,2-5 0 15,-3 8 0-15,-2 3-115 0,0 0 0 0,5-5 1 16,-2-4-1-16,5 4 115 0,0-7 0 0,0-2 0 16,5 6 0-16,-5-6-120 0,6 0-1 0,-6 0 1 15,5 0 0-15,-5 0-77 0</inkml:trace>
  <inkml:trace contextRef="#ctx0" brushRef="#br0" timeOffset="39333.43">25312 9096 314 0,'0'0'0'0,"3"6"0"0,5 5 33 0,6 20 1 0,-12-17-1 15,4 0 1-15,2 12-34 0,-5-15 0 0,0-3 20 16,2 6 1-16,1-5-1 0,-6 2 2 15,0 20-22-15,5-17 0 0,1 0-90 16,-3 6 1-16,2-6 0 0,1-3 0 0,-4 1 89 16,1-4 0-16,6 3 0 0,-7 0 0 0,-2 1-19 15,3-7 0-15,0 4 0 0,0-1 0 0,-3-8-55 0</inkml:trace>
  <inkml:trace contextRef="#ctx0" brushRef="#br0" timeOffset="39499.73">25273 10334 448 0,'0'0'0'0,"0"0"0"15,0 0 0-15,-5 51-60 0,-4 8 0 16,9-39 0-16,0-6-1 0,0 0 61 16,0-14 0-16,3 0-27 0,-3 0 0 0,11-9 0 15,-5 4 0-15,7-9 17 0,-1 0 1 0,4-3-1 16,1 0 1-16,-17 17-37 0</inkml:trace>
  <inkml:trace contextRef="#ctx0" brushRef="#br0" timeOffset="39684.26">25118 11727 11 0,'0'0'0'0,"0"0"0"0,0 0 0 0,28 31 0 16,-11-9 1-16,2-5-1 0,-5-3 1 0,0-2-1 16,2-10 1-16,-2 4-1 0,-11-6 1 0,-3 0-13 15</inkml:trace>
  <inkml:trace contextRef="#ctx0" brushRef="#br0" timeOffset="39866.51">25071 12830 11 0,'0'0'0'15,"0"0"0"-15,14 28 0 0,6 6 1 16,-12-29-1-16,3-5 1 0,-5-5 0 16,-6 5-1-16,0 0-11 0</inkml:trace>
  <inkml:trace contextRef="#ctx0" brushRef="#br0" timeOffset="40066.4">24925 13651 729 0,'0'0'0'0,"0"0"0"0,-8 37 0 15,-3 5 22-15,-3 6 1 0,6-6-1 0,5-8 1 16,3-6-23-16,-3 20 0 0,-2-31 0 0,2-3-141 15,0 8 1-15,3-16-1 0,0-6 1 16,0-9 140-16,3-2 0 0,5-3 0 0,0-3-25 16,9-45 1-16,-9 12 0 0,-8 50-114 15</inkml:trace>
  <inkml:trace contextRef="#ctx0" brushRef="#br0" timeOffset="44599.58">7072 8961 11 0,'0'0'0'0,"0"0"0"0,0 0 0 0,0 0 0 0,0 0 1 0,0 0-1 0,0 0 1 0,0 0-1 0,0 0 0 0,0 0 0 16,0 0 0-16,0 0 0 0,0 0 1 0,0 0-1 15,0 0 1-15,0 0-1 0,0 0 0 0,-30-8 0 16,24 8 0-16,3-6 0 0,-2 3 0 0,-1-2 0 16,-2-4 1-16,2 4-1 0,1-1 0 0,2-2 0 15,-2-1 0-15,-1 4 0 0,-2 5 0 0,2-6 0 16,1 3 0-16,-1 0 0 0,3 1 0 0,-2 2 0 15,-1 2 0-15,-2 1 0 0,3 0 0 0,-1 3 0 16,-2-6 0-16,2 2 0 0,1 1 0 0,-4 0 0 16,4 3 0-16,-1-6 0 0,-2 3 0 0,3-1 0 15,-1 1 0-15,0 3 0 0,4-1 0 0,-4-2 0 0,1 3 0 16,-4-6 0-16,4 0 0 0,5 0 0 0,0 5 0 16,0-5 0-16,0 0 0 0,0 0 0 0,-6 9 0 15,6-9 0-15,0 0 0 0,0 0 0 0,0 0 0 0,0 0 0 16,0 0 0-16,0 3 0 0,0-3 0 0,6 5 0 15,-6-5 0-15,8 0 0 0,3 6 0 0,-3-6 0 16,4 0 0-16,1-6 0 0,7 6 0 0,-1-5 0 16,6 2 0-16,-6-8 0 0,6-1 0 0,-3-2 0 15,9-3 0-15,-12 3 0 0,0 3 0 0,1-3 0 16,-7 0 0-16,1 3 0 0,0 2 0 0,-3 4 0 0,3 2 0 16,-9-6 0-16,9 4 0 0,-3 5 0 0,-2 0 0 15,-4-6 0-15,3 3 0 0,-2 1 0 0,-1-1 0 16,1 3 0-16,-6 0 0 0,8 3 0 0,-8-3 0 15,6 2 0-15,-6-2 0 0,5 0 0 0,-5 0 0 16,0 0 0-16,3 0 0 0,-3 0 0 0,-3 9 0 0,3-9 0 16,0 0 0-16,0 0 0 0,0 0 0 0,0 0 0 15,-5-6 0-15,5 6 0 0,-6 0 0 0,-2 6 0 16,-3-6 0-16,-3 0 0 0,0 3 0 0,-5-1 0 16,2-2 0-16,-2 0 0 0,-3 0 0 0,3 0 0 15,2 0 0-15,3 0 0 0,-5-2 0 0,5 2 0 16,0 0 0-16,-2 2 0 0,2 1 0 0,0-3 0 15,0 6 0-15,-5-3 0 0,5 2 0 0,3 1 0 16,-3 0 0-16,3 2 0 0,3 0 0 0,-3 1 0 16,8 2 0-16,3-2 0 0,-5-4 0 0,5 9 0 15,-6 3 0-15,12 3 0 0,2 22 0 0,8-17 0 16,4 4 0-16,32 24 0 0,-24-45 0 16,-28-8-12-16</inkml:trace>
  <inkml:trace contextRef="#ctx0" brushRef="#br0" timeOffset="46285.8">25323 8899 11 0,'0'0'0'0,"0"0"0"0,0 0 0 0,0 0 0 0,-31 0 1 0,20 0-1 0,3 0 1 0,-6 0-1 15,-2 0 0-15,7 0 0 0,-4 0 0 0,2 0 50 0,2-2 1 16,4 2 0-16,-1 0 0 0,-2 0-51 0,-3-6 0 15,3 3 0-15,-3 0 0 0,11 3 54 0,-6-2-1 16,3-4 0-16,-5 3 0 0,5-2-53 0,3-4 0 16,0 9 0-16,0 0 0 0,-2-6-4 0,2 6 1 15,-3-5 0-15,3 5 0 0,-3-3 3 0,3 3 0 16,-11 0 0-16,5 0 0 0,4 0 44 0,-7 0 1 0,1 0 0 16,0 0 0-16,-3 3-45 0,-3 8 0 0,0-2 0 15,0 5 0-15,-5 2 78 0,-14 15 1 16,19-19 0-16,8-1 0 0,-7 11-79 15,7-13 0-15,6-3 13 0,8 2 1 16,-8-8 0-16,6 6 0 0,5-1-14 16,-3-2 0-16,-2 3 48 0,13-1 1 15,-16-2-1-15,2 3 0 0,9-6-48 16,-3 3 0-16,-5-1 0 0,2 7 1 16,-8-9 0-16,8 3 0 0,-2-1-1 0,-6-2 0 15,0 0 38-15,5 0 1 0,-5 0 0 16,0 0 1-16,0 0-40 0,0 0 0 15,0 0-11-15,-5 0 0 0,5 0 0 0,-6 3 0 16,-2 3 11-16,0-12 0 0,2 12 32 16,-19-6-1-16,17 0 0 0,3 3 0 15,-9-1-31-15,8-2 0 0,6 0 28 16,-11 9 1-16,11-9 0 0,-3 0 0 16,-2 3-29-16,5-3 0 0,-6 11 16 15,4-3 1-15,2-8-1 0,2 9 1 16,9 2-17-16,-8-8 0 0,8 3 26 0,9-4 1 15,-9-2 0-15,5 0 0 0,23-2-27 16,-25-4 0-16,2 3 9 0,9-8 1 16,-11 8 0-16,-6-3 0 0,9-8-10 15,-9 9 0-15,0 2 12 0,3-11 1 16,-5 8-1-16,-6 6 1 0,3-8-13 16,0-1 0-16,-3 4-5 0,-3-4 0 15,3 4 0-15,-3-1 1 0,-3-2 4 0,1 2 0 16,-1 3 0-16,4-8-4 0,-9 2 1 0,2 4 0 15,-2 2 0-15,3-3 3 0,-25 12 0 16,16-6 0-16,-2 8 12 0,-17 12 1 16,19-11 0-16,4 5 1 0,-12 8-14 15,16-11 0-15,4 1 7 0,-9 13 1 16,9-17 0-16,5-2 0 0,-9 5-8 16,9-11 0-16,-2 12 14 0,2-10 0 0,0-2 0 15,0 0 0-15,11 0-14 0,-6-2 0 16,1 2 10-16,21-15 0 0,-7 7 0 15,4-12 0-15,23-11-10 0,-33 20 0 16,-3 3 6-16,-2-12 0 0,-4 12 0 0,1-6 0 0,-6 5-6 16,0 9 0-16,0-6 0 0,-6-8 0 0,3 6-4 15,1-6 1-15,-1 5-1 0,0 4 1 0,0-9 3 16,-2 2 0-16,-1 4 0 0,-2 2 0 0,0 4-1 16,-1-7 1-16,-2 4 0 0,6-1 0 0,-6 6 0 15,2 0 0-15,4 6 0 0,-9-6 0 0,3 5-4 0,3-2 1 16,-6 3-1-16,3 2 1 0,0 3 3 15,3 1 0-15,-6-1 0 0,3-3 0 0,2 1-173 0,4 2 1 16,-1-3-1-16,-2-2 1 0,8-6-749 0</inkml:trace>
  <inkml:trace contextRef="#ctx0" brushRef="#br0" timeOffset="75499.27">24154 8570 11 0,'0'0'0'0,"0"0"0"0,0 0 0 0,0 0 1 0,0 0-1 0,0 0-9 0</inkml:trace>
  <inkml:trace contextRef="#ctx0" brushRef="#br0" timeOffset="76116.64">24036 8556 11 0,'0'0'0'16,"0"0"0"-16,0 0 0 0,-31 34 1 16,17-26-1-16,1 1 1 0,2 2-1 0,-3-2 0 15,-3 5 0-15,3-9 0 0,1 4 1 0,1-1-1 16,4 1 1-16,-6 2-1 0,3-8 0 0,3-1 0 16,3 1 0-16,5-3 0 0,-6 6 0 0,6-6 0 15,-8 6 1-15,2-4-1 0,1 4 0 0,-1-3 0 16,-2 8 0-16,-3-3 0 0,0-2 0 0,0 8 0 15,-3 0 0-15,3 0 0 0,3 3 0 0,-3 3 0 16,-1-6 0-16,1 8 0 0,6-2 0 0,-1-3 0 16,-2 3 0-16,5-6 0 0,3 22 0 15,-2-16 0-15,2 3 0 0,-6 5 0 0,6-14 0 16,0 3 0-16,8 16 0 0,-2-19 0 16,-1 1 0-16,15 13 0 0,-12-20 0 15,3 3 0-15,8 15 0 0,-5-12 0 16,3 0 55-16,16 11 1 0,-19-8 0 0,0 3 0 15,13 16-56-15,-10-22 0 0,-9-5 66 16,3 2-1-16,-3 6 0 0,3 3 1 0,3 2-66 16,0 1 0-16,-3-4 0 0,3-2 0 0,-3 0 31 15,6 0 0-15,-1-3 0 0,-2 0 0 0,5-8-31 16,-5-3 0-16,-3 2 0 0,3-5 0 0,0 0 19 16,-3 0 1-16,5 0-1 0,1-5 1 0,2 2-20 15,3 3 0-15,0-6 0 0,-5 0 0 0,-3 4 45 0,2-7 2 16,4 4-1-16,-9-1 0 0,3 0-46 0,-1 4 0 15,1-10 0-15,0 4 0 0,3-1 24 0,-1 1 0 16,4-3 0-16,-1-3 0 0,0 0-24 0,20-17 0 16,-23 17 0-16,1-9 20 0,22-19 1 15,-14 17-1-15,-3-4 1 0,19-24-21 16,-30 30 0-16,3 4 26 0,5-32 1 16,-13 31 0-16,2-2 0 0,-8-17-27 15,0 22 0-15,0 3 6 0,-5-9 1 0,-1 9 0 16,-2-9 0-16,-1 7-7 0,-2-1 0 0,-2-6 0 15,-7 4 0-15,1-1 26 0,-9 3 0 0,9-3 0 16,-3 1 1-16,-3 2-27 0,-3 3 0 0,6 0 0 16,0-9 0-16,3 1-8 0,-28-26 0 15,19 25 0-15,-2-5 0 0,-42-28 8 0,33 33 0 16,-10 9-70-16,-59-20 0 0,50 26 0 16,-6 8 0-16,-68-8 70 0,66 5 0 15,66 3-745-15</inkml:trace>
  <inkml:trace contextRef="#ctx0" brushRef="#br0" timeOffset="79900.06">27524 6384 11 0,'0'0'0'0,"0"0"0"0,0 0 0 0,0 0 1 0,-8 28-1 16,5-22 1-16,-10 8-1 0,4-11 0 0,1 3 0 16,0-1 1-16,-1 4-1 0,-2 5 1 0,-2 5-1 15,-4 4 0-15,0-9 0 0,-2 3 0 0,0 3 0 16,-1-6 0-16,7 5 0 0,-1-5 1 0,3 0-1 15,2 1 0-15,-2-1 0 0,-2-3 0 0,2 0 78 16,-6 17 0-16,11-14 0 0,-5-5 2 16,3 13-80-16,0-2 0 0,2-6 53 0,6 23 0 15,3-23 0-15,-3 3 2 0,11 13-55 16,-8-15 0-16,2-4 47 0,6 14 0 16,-5-16 0-16,0 5 0 0,5 0-47 15,-6 0 0-15,6 0 51 0,3 14-1 16,-6-14 0-16,3 3 1 0,14 22-51 15,-17-25 0-15,3 0 16 0,-5 3 1 0,2-3 0 16,1 6 0-16,2-9-17 0,0 6 0 0,-3 0 0 16,3-3 0-16,0 0 36 0,0 0-1 0,0 0 0 15,3-8 1-15,-6 2-36 0,3 1 0 0,-2-1 0 16,4 4 0-16,4-7 45 0,-3 4 0 0,0-7 0 16,-1 4 2-16,7 2-47 0,-1 4 0 0,-2-4 0 15,-4-2 0-15,1-6 23 0,0 3 0 0,3 2 0 16,-3 1 1-16,-3-3-24 0,2 2 0 0,1 1 0 15,0-3 0-15,0 2-22 0,-3 1 1 0,3 2 0 16,-1-8 0-16,-1 0 21 0,-1 0 0 0,0 0 0 16,5-5 0-16,-2 2-17 0,5 0 1 0,-8 0 0 0,6 3-1 15,2-8 17-15,1 2 0 0,-1-2 0 0,0-6 0 16,1 3 14-16,-1-4-1 0,6 1 0 0,0-2 0 16,0-4-13-16,2 3 0 0,-7-3 0 0,4 6 0 0,-4 0 5 15,21-14 1-15,-24 14-1 0,-3 6 1 16,10-21-6-16,-10 15 0 0,-3 6-25 15,6-20 0-15,-6 8-1 0,-3 3 1 16,6-22 25-16,-14 22 0 0,-3-8 56 16,-2-20-1-16,2 11 0 0,0 3 0 15,0-3-55-15,3 3 0 0,0 3 0 0,3 3 11 0,0-3 1 16,-3 2 0-16,0-8 0 0,0 6-12 0,0-3 0 16,-3 3 0-16,0 0 0 0,-2 0 7 0,-14-23 0 15,8 32 0-15,2 5 1 0,-18-15-8 16,16 13 0-16,-6 2-27 0,-19-12 1 15,17 9 0-15,-1 3 0 0,-35-22 26 16,25 19 0-16,-1 6 13 0,-32-18 0 16,35 15 0-16,3 0 0 0,-22-14-13 15,31 14 0-15,2 6 16 0,-5-21 1 16,10 15 1-16,4 0-1 0,5 0-17 0,-6 6 0 16,1 2 0-16,2-2-62 0,3 2 2 0,-3 1 0 15,1-1 0-15,2 6 60 0,-6-3 0 0,6 3 0 16,-6-6 0-16,6 6-118 0,-5-2 2 0,2-4-2 15,3-2 2-15,0 8-517 0</inkml:trace>
  <inkml:trace contextRef="#ctx0" brushRef="#br0" timeOffset="105866.03">11638 13634 11 0,'0'0'0'0,"0"0"0"0,0 0 0 0,53-22 1 0,-45 16-1 0,3 3 1 16,3-8-1-16,-9 11 0 0,-5 0 0 15,14 6 1-15,-8-9-1 0,-6 3 1 16,13-3-1-16,-7 0 0 0,-1 3 8 16,9 0 1-16,-5-5-1 0,2 2 1 15,2-3-9-15,-4-2 0 0,2 2-4 0,8-8 0 16,-8 6 0-16,6-1 1 15,13-10 3-15,-16 7 0 0,0 4 0 0,16 2 0 16,-16 3 0-16,-3 3 0 0,8-5 0 16,-10 10 0-16,2-5 72 0,11 3 1 15,-11 0-1-15,3-3 2 0,5 3-74 16,-5 3 0-16,2-6 37 0,12-9 1 16,-14 6 0-16,5 0 0 0,14-5-38 15,-13 2 0-15,4 1 38 0,10-9 0 16,-21 11-1-16,4 3 1 0,16 0-38 15,-14 0 0-15,1 3 38 0,18 2 1 16,-18-10-1-16,-1 10 2 0,20-5-40 16,-20 0 0-16,6 0 35 0,27-5 0 15,-32 2 0-15,5 0 1 0,22 0-36 16,-22-5 0-16,-3 2 86 0,27-2 1 16,-29-1-1-16,5 7 1 0,21-1-87 15,-26-3 0-15,5 0 45 0,13-2-1 0,-10 5 0 16,-3 0 0-16,33-5-44 0,-31 0 0 15,4-1 28-15,27-8 1 0,-33 9-1 16,2-1 2-16,-2-2-30 0,8 0 0 0,-5 0 0 16,2-4 19-16,-2 1 1 0,2 3-1 0,-5 0 1 0,3 2-20 15,-3 1 0-15,-6 2 0 0,0 1 0 0,1-1 19 16,-1 3 0-16,0 3 0 0,1 0 0 0,2-2-19 16,3 2 0-16,0 0 0 0,8-3 0 0,5 3 13 15,1 0 1-15,-14-3-1 0,3-6 1 0,-4 4-14 16,1-1 0-16,3 1 0 0,-3-4 0 0,0 4 15 0,2-4 2 15,-2 3-2-15,3 4 1 0,2-7-16 0,-2 4 0 16,-3-1 0-16,-6 0 0 0,0 3 13 0,1-5 0 16,2 5 0-16,-3 0 0 0,0 3-13 0,1-5 0 15,5-4 0-15,-1 1 0 0,10-3 6 0,-10-1 1 16,10 1 0-16,-7 3 0 0,4-6-7 0,-7 0 0 16,4 2 0-16,2 1 0 0,-2 3 8 0,22-12 0 15,-28 6 0-15,3 3 1 0,25-12-9 16,-23 15 0-16,-2-4-4 0,19-2 1 15,-16 3-1-15,-3 3 1 0,27-12 3 16,-27 6 0-16,3 3 2 0,30-12 1 16,-33 15 0-16,-3-6 0 0,33-9-3 15,-28 12 0-15,4 0 0 0,24-9 0 16,-30 14 0-16,5 3 1 0,23-2-1 16,-34-4 0-16,6 4-20 0,16-4 0 15,-16 4 0-15,6-4 1 0,27-10 19 0,-31 10 0 16,-2-5 13-16,-3 3 0 0,3 2 0 0,0 4 0 15,0 2-13-15,-6-3 0 0,9 4 0 0,-3 2 0 16,0 0-8-16,27 0 0 0,-27 2 0 16,3-2 1-16,-4 0 7 0,-1 0 0 0,-4 0 0 0,0 0 7 15,1 0 1-15,4-2 0 0,-4-1 0 0,7 0-8 16,-2-6 0-16,6 4 0 0,2-4 0 0,-8 4 4 16,8-9 1-16,-8 5-1 0,-12 4 1 0,1-1-5 15,0-2 0-15,3 2 0 0,-1 3 0 0,1 3 4 16,2 0 0-16,-5 3 0 0,5 0 0 0,6-3-4 15,-6 3 0-15,9 2 0 0,-3-5 0 0,0 0 12 0,-3 3 1 16,8-3 0-16,-8-3 0 0,9 3-13 0,-6 0 0 16,0 0 0-16,2-5 0 0,4 2 0 0,-4-3 0 15,6 0 0-15,-5-2 1 0,2 2-1 0,1-2 0 16,-4 0 0-16,1-4 0 0,2 4 1 0,-5-6 0 16,8 0 0-16,-5 5 1 0,2-5-2 0,-5 3 0 15,8 0 0-15,1-1 0 0,-4 4 28 0,3-6 1 0,0 5-1 16,0-2 1-16,6 3-29 0,-6-1 0 0,-14 4 0 15,6 2 0-15,0-3 17 0,8 1 0 0,6-1 0 16,-6-2 0-16,6-1-17 0,38-11 0 16,-44 12 0-16,6-6-16 0,36-23 0 15,-39 18 0-15,2 2 0 0,34-23 16 16,-31 24 0-16,6 1-10 0,36-10 1 16,-41 11-1-16,-4 3 1 0,40-9 9 15,-42 9 0-15,0 2 43 0,35-5 1 16,-35 6-1-16,3 2 1 0,27-8-44 15,-27 6 0-15,0-1-16 0,43-13 1 0,-43 8 0 16,0 0 0-16,-1-3 15 0,1 6 0 0,0-3 0 16,2-6 38-16,3 6 0 0,1 0 1 0,-7-3-1 0,4 3-38 15,2 0 0-15,-5 0 0 0,5 0 0 0,-5-1 2 16,2 1 0-16,0 0 0 0,1 0 1 0,2 3-3 16,-5-3 0-16,2 3 0 0,-2-1 0 0,2 1 16 15,1 0 1-15,-4 3-1 0,1-7 1 0,-6 1-17 16,36-14 0-16,-36 14 0 0,1 0-10 15,37-17 1-15,-37 17 0 0,1-3 0 16,37-14 9-16,-39 12 0 0,3 2 29 0,33-20 1 16,-33 20-1-16,-3 0 1 0,25-16-30 15,-33 19 0-15,3 2 11 0,22-7 0 16,-28 10 0-16,-3 4 0 0,20-7-11 16,-20 9 0-16,0-5 25 0,20-3-1 15,-14 8 0-15,0-8 1 0,2-1-25 16,4 1 0-16,-9 3 0 0,8-4 15 0,-8 1 1 0,3 0 0 15,0 3 0-15,-6-7-16 0,1 7 0 0,-1-3 0 16,0 2 0-16,1 4 5 0,-1 2 0 0,0-8 0 16,1 2 0-16,-6 1-5 0,5-1 0 0,0 4 0 15,1-9 0-15,5 2-17 0,-6 1 0 0,0 0 0 16,1 0 0-16,-1-3 17 0,3-1 0 0,-3 4 0 16,1 3 0-16,-1-6-24 0,0 2 1 0,1 1 0 15,-4 6 0-15,-2-4 23 0,19-5 0 16,-22 6 0-16,6 2 12 0,19-8 1 15,-22 6-1-15,5 2 1 0,11-8-13 0,-13 5 0 16,-1 4-9-16,18-9 1 0,-15 8 0 16,-5 3 0-16,19-8 8 0,-14 11 0 15,6-3 19-15,19-2 0 0,-24 2 0 0,4 0 0 16,26 0-19-16,-28-5 0 0,0 2 15 16,23-8 1-16,-26 0 0 0,0 0 0 15,25-14-16-15,-21 14 0 0,-1-9-1 16,19-13 0-16,-22 19 0 0,1 3 0 15,13-9 1-15,-17 12 0 0,1 5-13 16,19-8 1-16,-22 3 0 0,5 8 0 16,-5-5 12-16,5 2 0 0,1 0 0 0,-1 4-51 0,-3 2 1 15,1 0-2-15,0-3 2 0,-1 0 50 0,1 3 0 16,-3-6 0-16,-6 4 0 0,3-1-24 0,0 0 0 16,3 3 0-16,-9-6 1 0,9 3 23 0,-6 1 0 15,3-1 0-15,-5-3 0 0,8 3-19 0,-6-2 0 16,3-4 0-16,3 4 0 0,5-4 19 0,-5-2 0 15,3 0 0-15,-1-1 0 0,1 4 8 0,-1-6-1 0,1 3 0 16,2-1 1-16,3-2-8 0,-2 3 0 0,-1-3 0 16,3 0 0-16,6 0-22 0,-1-3 0 0,4 3 0 15,-9-6 1-15,8 3 21 0,37-16 0 16,-37 16 0-16,3 0 38 0,36-14 2 16,-36 11-1-16,-2 3 0 0,38-8-39 15,-33 11 0-15,-3 0-19 0,36-11 1 16,-30 11-1-16,-1-1 1 0,42-13 18 15,-41 14 0-15,0 0-4 0,38-14 0 0,-38 14 0 16,-1-3 1-16,4 0 3 0,-1 0 0 0,-2 3 0 16,0-5-19-16,-1 2 1 0,1-6 0 0,2 4 0 15,-2-1 18-15,-6 0 0 0,3 3 0 0,0-2 0 16,0 2-3-16,0-6 0 0,3 6 0 0,-4 0 0 0,4 3 3 16,38-14 0-16,-43 14 0 0,4 6 51 15,34-18 1-15,-39 15-1 0,3 0 1 16,33-12-52-16,-38 15 0 0,-1-3 27 15,25-12 0-15,-24 15 0 0,-7-6 1 16,29-12-28-16,-25 15 0 0,-4 0-9 0,32-12 1 16,-29 6 0-16,-7 3 0 15,21-17 8-15,-19 15 0 0,6-4-7 0,30-25 1 16,-33 22 0-16,2 4 0 0,-2-4 6 16,-3-2 0-16,3 2 0 0,0 1-12 0,0-1 0 15,0 4 0-15,-3 5 1 0,-3-6 11 0,-2 6 0 16,2 0 0-16,-2 0 0 0,2 2-13 0,-2-2 0 15,2 0 0-15,3 0 1 0,3 0 12 0,33-25 0 16,-33 22 0-16,-6-6-7 0,20-10 1 16,-23 19-1-16,1 5 1 0,13-16 6 15,-16 14 0-15,3-1 31 0,19-10 0 16,-23 13 0-16,7-2 1 0,18-3-32 16,-18 6 0-16,-6 2 6 0,19-5 0 15,-20 5 0-15,4-2 0 0,13-6-6 16,-16 8 0-16,3-5 13 0,13-6 0 15,-16 8 0-15,3 4 1 0,16-18-14 16,-14 15 0-16,0 2 1 0,23-16 1 0,-20 10-1 16,6-2 1-16,21-14-2 0,-21 14 0 15,0 0 0-15,2 0 1 0,-5 0 0 0,2 0 0 16,4 3-1-16,-1-1 0 0,1 4 0 0,-1-6 0 0,3 5 14 16,-8-5 0-16,3 0 0 0,-1 0 0 0,4 0-14 15,-7-6 0-15,10 4 0 0,-7-4 0 0,4-3-12 16,29-13 1-16,-35 16 0 0,6 0 0 15,24-19 11-15,-27 19 0 0,-1 1-10 16,26-18 1-16,-29 23-1 0,1-3 1 16,28-8 9-16,-31 11 0 0,3 5 0 15,19-19 0-15,-22 14 0 0,3 0 0 16,30-17 0-16,-27 14 0 0,-3 0 1 0,16-16 0 16,-19 16 0-16,0 3 1 0,25-23-2 15,-19 20 0-15,0 0 3 0,-6 3 0 16,2 0 0-16,7-6 1 0,-9 4-4 0,8-7 0 15,1 3 0-15,-4 1 0 0,4 2 26 0,-1-6 1 0,-2 4-1 16,-1-1 1-16,-5 3-27 0,28-25 0 16,-25 22 0-16,-6 0 0 0,23-19 1 15,-23 19-1-15,3 1 1 0,20-26-1 16,-17 22 0-16,-6 3 5 0,25-27 0 16,-22 30 0-16,3 3 1 0,17-29-6 15,-20 27 0-15,0 1 12 0,22-4 1 16,-19 5 0-16,-6 0 0 0,14-9-13 15,-8 9 0-15,-6 3 13 0,1-3 1 0,2 0 0 16,3 0 0-16,2 0-14 0,1 2 0 0,0-2 0 16,-6-5 0-16,3 4 4 0,-1-4 0 0,1 5 0 0,0 0 1 15,-3-3-5-15,22-17 0 0,-19 17 0 16,0-3 6-16,30-25-1 0,-30 26 0 16,0-4 0-16,17-19-5 0,-23 28 0 0,0-6-2 15,20-16 1-15,-20 19 0 0,1 0 0 16,16-14 1-16,-20 8 0 0,1 9-18 15,16-25 1-15,-19 22 0 0,-3-5 0 16,2 2 17-16,-4 0 0 0,2 3 0 0,-6-2 4 16,4 2 1-16,-1 3-1 0,-3 0 1 0,1 2-5 15,-1 4 0-15,-5 0 0 0,3-4 0 0,0 4 4 0,-3-1 1 16,3 1 0-16,0 2 0 0,-3-2-5 0,0 2 0 16,0 1 0-16,0-1 0 0,0 3 1 0,0-5 0 15,0 8 0-15,0-6 1 0,0-2-2 0,0 2 0 16,0 0 0-16,0 4 0 0,0 2 4 0,0-6 0 15,0 6 0-15,0-8 2 0,0 8-6 0,0-6 0 16,0-3 0-16,0 4 0 0,0 5-6 0,0 0 2 0,0 0-1 16,0-6 1-16,0 6 4 0,0-3 0 0,0 3 0 15,0-8 0-15,0 8-1 0,0 0 0 0,0 0 0 16,0 0 1-16,0 0 0 0,0 0 0 0,-6-6 0 16,6 6 0-16,-6 0-7 0,6 0 1 0,-5 0 0 15,5 0 0-15,-6 3 6 0,6-3 0 0,-8 6 0 16,3-1 0-16,-4-2 6 0,4 3 1 0,-6-1 0 15,-3 4 0-15,0 5-7 0,-5-6 0 0,-3 6 0 16,0-2 0-16,0 5-19 0,-3 2 1 0,0-2-1 16,0 3 1-16,0 0 18 0,-22 22 0 0,25-20 0 15,0 1-71-15,-20 25 0 0,18-26-1 16,4-2 2-16,-18 25 70 0,16-25 0 16,-1-4-51-16,-24 21 1 0,20-17-1 0,-4-1 1 15,-32 18 50-15,27-20 0 0,-3 8-60 16,1-8 0-16,-1 8 0 0,3-8-1 0,-3 6 61 15,1-4 0-15,-1 4 0 0,0 2 0 0,1-2-125 16,2-4-1-16,5 4 1 0,-2-1-1 0,-5 1 126 16,-31 19 0-16,35-19 0 0,4 2-132 15,-25 17-1-15,24-19 1 0,6-1-1 16,-21 26 133-16,26-25 0 0,6-4-158 0,-19 18 0 16,19-23-1-16,14-14-211 0</inkml:trace>
  <inkml:trace contextRef="#ctx0" brushRef="#br0" timeOffset="186166.42">27629 3655 11 0,'0'0'0'0,"0"0"0"0,0 0 0 0,-8 43 1 0,-3-29-1 16,3 0 1-16,0 0-1 0,2 0 0 0,-5 0 0 16,3-3 0-16,2-5 64 0,1-1 1 0,-1-5 0 15,3 3 1-15,-2 3-66 0,5-1 0 0,0-5 0 16,-6 9 0-16,6-9 100 0,-5 6 1 0,5-6 1 0,0 2-1 15,0-2-101-15,-3 0 0 0,3 0 0 0,0 0 0 16,0 0 36-16,0 0 0 0,0 0 1 0,0 0 0 16,0 0-37-16,0 0 0 0,0 0 0 0,-8 0 0 15,8 0 44-15,-6 0 0 0,3 6 0 0,1 2 0 0,-7 4-44 16,-7 19 0-16,5-3 0 0,0 14 72 16,-11 34 0-16,16-45 0 0,3 3 1 15,3 30-73-15,0-21 0 0,3 2 25 16,0 2 0-16,-3-4 0 0,-3 2 0 0,0 11-25 15,3-6 0-15,-5 1 0 0,2 0 0 0,0 2 29 0,1 43 0 16,-10-48 0-16,4 0 0 16,-6 44-29-16,9-41 0 0,-1-6 46 0,-2 3-1 15,2-6 0-15,1-5 1 0,-1-9-46 0,1 3 0 16,2-6 0-16,-2-8 0 0,-4-6 27 0,4-2 1 16,5-4 0-16,0-5 1 0,0 0-29 0,0 0 0 15,0 0 0-15,0 0 0 0,0 0-19 0,0 0 1 16,0-5 0-16,-6-9 0 0,4-1 18 0,-7-49 0 15,-2 7 0-15,0-16 7 0,-16-73 0 16,21 87 0-16,3-6 1 0,0-2-8 0,3-15 0 16,0-2 0-16,3-3-43 0,19-88 0 15,-8 96 0-15,8 6 0 0,3-6 43 0,0 17 0 16,0 17 0-16,0 3 7 0,5 6 0 0,-2 8 0 16,-1-1 0-16,4 15-7 0,-4 0 0 0,4 0 0 15,-1 0 0-15,6 0 17 0,-8 6 1 0,2 2 0 16,3-2 0-16,6 2-18 0,27 0 0 15,-35 6 0-15,2 6 20 0,5 2 1 0,-13 12-1 0,3-6 1 16,-3 9-21-16,-3 5 0 0,0 0 0 0,-3 0 0 16,1 0 16-16,13 43 1 0,-19-43-1 15,-9-3 0-15,-2 28-16 0,-6-38 0 0,-11-1-46 16,-19 8 1-16,5-8 0 0,-7 3 1 16,-48 3 44-16,36-15 0 0,3-5-42 15,-53-19 0-15,50 5-1 0,5-3 1 16,-24-25 42-16,27 22 0 0,6-8-154 15,-25-23-1-15,39 31 0 0,11 6-136 16,-3 0 155-16,5 6-2 0,6 8 2 0,0 0-100 0</inkml:trace>
  <inkml:trace contextRef="#ctx0" brushRef="#br0" timeOffset="186716.33">28687 3669 11 0,'0'0'0'0,"0"0"0"0,0 0 0 0,0 0 1 15,0 0-1-15,0 0 1 0,0 0-1 0,-33 0 0 16,3 0 76-16,-50 0 0 0,49 0 0 16,1 0 1-16,-25 23-77 0,30-17 0 15,8 8 117-15,4 0 1 0,4 3-1 0,-5 8 2 0,1-3-119 16,-15 29 0-16,14-17 0 16,6 5 18-16,-11 43 0 0,10-46 0 0,9 1 1 15,3 33-19-15,3-42 0 0,2 1 14 16,17 16 0-16,-9-26 0 0,4-10 0 15,27-4-14-15,-23-5 0 0,10-5-35 16,26-26 1-16,-29 17-1 0,-6-6 1 16,27-31 34-16,-27 23 0 0,0-6-14 0,16-25 2 15,-21 26-1-15,-12 2 1 0,8 2 12 16,-2-4 0-16,-3 2 0 0,0 3-12 0,-2-12 0 16,-1 9 0-16,-3 3 0 0,-2 6 12 0,-3-12 0 15,0 25 0-15,0 18 23 0,-3-3 1 16,1 2-1-16,-1 0 2 0,-3 6-25 0,-18 48 0 15,4-5 0-15,-2 16 30 0,-14 82 0 16,28-96 0-16,0-3 1 0,8 42-31 16,2-55 0-16,9-18-158 0,-2 0 2 0,2-11-1 15,3 0 1-15,-3-14 125 0,22-28 1 16,-11 6 0-16,-22 22-105 0</inkml:trace>
  <inkml:trace contextRef="#ctx0" brushRef="#br0" timeOffset="187166.59">29038 3796 752 0,'0'0'0'0,"0"0"0"0,0 31 0 0,-3 11 9 0,-5 51 1 0,-3-56-1 0,-5-1 1 15,-29 40-10-15,26-39 0 0,2 5 90 16,1 3 0-16,-3-3 1 0,2-3 0 0,6-2-91 16,-3 0 0-16,3-4 0 0,0-4 0 0,3-4 15 15,5 0 1-15,3-11 0 0,-3-5 0 0,3-9-16 0,0-6 0 16,0 6 0-16,6 0 0 0,-6 0 3 0,5-3 0 16,1-8 0-16,8-6 0 0,-1-11-3 0,23-56 0 15,-14 39 0-15,3-12 14 0,17-64 1 16,-23 65-1-16,3-6 2 0,0 3-16 15,-2 3 0-15,-1-3 0 0,6 11 60 0,13-45 0 16,-18 59 0-16,-6 12 1 0,13-1-61 16,-16 15 0-16,0 2 43 0,22 1-1 15,-13 2 0-15,5 3 0 0,30-6-42 16,-25-2 0-16,-2 2-38 0,41-16 0 16,-47 10 0-16,0 4 0 0,17-9 38 15,-20 17 0-15,-2 0-86 0,13-6 2 16,-10-2-1-16,-1 2 0 0,20-2 85 15,-15 2 0-15,10-2-163 0,24-12-1 16,-31 12 0-16,-27 8-372 0</inkml:trace>
  <inkml:trace contextRef="#ctx0" brushRef="#br0" timeOffset="187700.37">30182 3520 584 0,'0'0'0'0,"0"0"0"0,0 0-3 0,0 0 1 0,-31 28-1 0,15-28 1 16,-26 0 2-16,15 0 0 0,-4-5 41 0,-29 2 1 16,27-3 0-16,-1 6 0 0,-29-8-42 15,38 8 0-15,6 8 25 0,-14 6 2 16,8 0-2-16,0 9 1 0,0 5-26 15,3 6 0-15,-6 2 0 0,6 1 43 0,-11 47 1 16,22-41 0-16,8-1 0 0,-5 45-44 16,11-45 0-16,5 0 55 0,14 37 0 15,-8-48-1-15,-3-5 1 0,22 4-55 16,-19-18 0-16,-6-9 26 0,17-3 2 16,-8-3-1-16,2 0 0 0,28-22-27 15,-22-4 0-15,8-13-20 0,30-48 1 16,-32 45-1-16,-4 3 0 0,1-9 20 0,-6 1 0 15,3-4 0-15,0 1-14 0,25-65 1 16,-23 59 0-16,-5 2 0 0,25-50 13 16,-19 71 0-16,-6 10-15 0,19-4 1 15,-27 24-1-15,0 12 1 0,0 10 14 0,-9-10 0 16,-2 8 36-16,5 28 1 0,1-5-1 16,2 11 2-16,3 59-38 0,-12-65 0 15,-2 8-7-15,0-5 0 0,0-2 0 0,0-1-1 0,0 0 8 16,0 23 0-16,3-37 0 0,-3-6-79 15,8 12 0-15,-5-28 0 0,3-6 0 16,5-6 79-16,-6 1 0 0,4 2-157 16,2-9 0-16,8-10-1 0,3-15 2 0,8-19 113 0,28-51 0 15,-33 51 0-15,-25 56-108 0</inkml:trace>
  <inkml:trace contextRef="#ctx0" brushRef="#br0" timeOffset="188266.16">30850 2614 280 0,'0'0'0'0,"0"0"0"0,0 0 65 0,-8 29 1 16,3-13-1-16,-4 4 2 0,-7 36-67 15,5-25 0-15,2 12 57 0,7-7 0 0,-9 15 0 16,2 2 2-16,4 6-59 0,-9 82 0 15,3-71 0-15,3 9 78 0,-20 93 1 16,17-80 0-16,-3 7 1 0,-11 95-80 16,17-110 0-16,2 1 52 0,-10 72 0 15,8-92 0-15,2 0 2 0,1-9-54 0,2-14 0 0,-8 3 0 16,5-11 56-16,3-6 1 0,-2-11 0 0,-1-3 0 16,6-8-57-16,0-6 0 0,0 0 0 0,11-6 0 15,-5-2-14-15,27-43 0 0,-5-11 0 16,16-11 1-16,39-104 13 0,-47 98 0 0,2 0-13 15,45-92 0-15,-39 78 0 0,1-6 1 16,35-72 12-16,-44 109 0 0,-3 11 29 16,22-28 0-16,-30 51 0 0,0 14 1 15,13 9-30-15,-21 5 0 0,0 11 25 16,19 25 0-16,-14 1 0 0,2 11 1 16,18 59-26-16,-26-43 0 0,-4 10 8 0,7 66 1 15,-11-75 0-15,-5-9 0 0,-6 51-9 16,-8-65 0-16,-5-5 39 0,-29 11 0 15,20-31 0-15,-8-3 1 0,-41-14-40 16,32-9 0-16,-2-10-11 0,-47-32 0 16,44 17 0-16,-3-2 0 0,1-1 11 0,7 0 0 15,3 4 0-15,1 2-86 0,-1-3 0 0,11 3-1 16,9 3 1-16,8 0 86 0,-8-14 0 16,16 22 0-16,3 6-159 0,8-3-1 15,-5 6 0-15,5 8-125 0,20-11 160 16,-9 8-1-16,-19 6-194 0</inkml:trace>
  <inkml:trace contextRef="#ctx0" brushRef="#br0" timeOffset="188683.7">31988 3157 471 0,'0'0'0'0,"0"0"0"0,0 0-90 0,0 0 0 0,20 34-1 0,-17-31 2 15,-72 87 89-15,35-51 0 0,4 1 98 16,-28 39 2-16,33-29-1 0,6-2 0 16,-1 5-99-16,1 4 0 0,0-1 0 0,2 6 127 15,-2 53 0-15,16-64 1 0,6-9-1 0,11 42-127 16,-1-47 0-16,7-6 76 0,30 17 0 15,-17-34 0-15,5-8 1 0,40-21-77 16,-42-4 0-16,5-9 22 0,42-60 0 16,-50 41 0-16,0-10 0 0,14-66-22 15,-33 58 0-15,-8-6 45 0,-6-64 1 16,-6 74 1-16,-2 1-1 0,-25-55-46 16,13 62 0-16,-5 8 28 0,0-6 0 0,3 17 0 15,3 3 1-15,2 17-29 0,4 3 0 0,-1 8 0 16,-3-2 0-16,9 5-87 0,-11 19-1 15,10-8 1-15,-2 4 0 0,-2 24 87 16,7-31 0-16,6 6-196 0,8 6 1 16,3-11 1-16,6-9-84 0,30-9 197 15,-8 3-1-15,-39 6-167 0</inkml:trace>
  <inkml:trace contextRef="#ctx0" brushRef="#br0" timeOffset="189033.62">32610 2167 718 0,'0'0'0'0,"0"0"0"0,0 0 7 0,0 0 1 0,36 14 0 0,-31-5 0 0,4 5-8 15,-1 0 0-15,-2 5 0 0,-4 10 0 0,-2 1 123 0,-2 46 0 16,4-33 0-16,7 2 0 0,4 47-123 15,-7-35 0-15,2-1 79 0,3 9-1 16,3 5 0-16,-11-2 2 0,0 13-80 0,-1 91 0 16,-2-93 0-16,-2 8 3 0,-4 84 0 15,-5-89 0-15,0-9 1 0,0 6-4 0,0-9 0 16,3-13 0-16,2-7-36 0,-8 43 1 16,9-56 0-16,-1-15 1 0,-2 6 34 15,8-22 0-15,0-6-184 0,3-23 1 16,-1 12-1-16,4-3-103 0,-3-3 182 0,11-19 1 15,8-12 1-15,-22 48-107 0</inkml:trace>
  <inkml:trace contextRef="#ctx0" brushRef="#br0" timeOffset="189599.81">33301 3484 392 0,'0'0'0'0,"0"0"0"0,0 0 43 15,0 0 1-15,0 0 0 0,0 0 0 16,0 0-44-16,0 0 0 0,0 0 128 16,0 0 1-16,-6-34-1 0,3 20 1 15,-2-14-129-15,5 14 0 0,-6 0 86 16,-5-15 1-16,8 15 1 0,3 6-1 0,-8-6-87 15,3 11 0-15,-6-3 59 0,-9 15 2 16,4-1-2-16,-4 6 1 0,-29 29-60 16,15-10 0-16,1 4 36 0,-30 47 0 15,38-41 0-15,6-1 1 0,-1 0-37 16,-2 3 0-16,0 6 0 0,3-1 16 0,-3 40 1 16,11-53 0-16,2-3 0 0,7 25-17 15,4-26 0-15,7-4 5 0,24 13 1 16,-14-25-1-16,11-3 1 0,34-9-6 15,-28-10 0-15,3-4-10 0,32-27 1 16,-40 10-1-16,-4-5 1 0,1-2 9 0,0-4 0 16,-9-5 0-16,0-3-22 0,1 3 1 0,-1-12-1 15,-2 1 0-15,-1-3 22 0,12-63 0 16,-14 66 0-16,2-3-54 0,3-51 1 16,-13 65-1-16,-3 5 1 0,-3-5 53 0,0 5 0 0,-3 9 0 15,0 8 22-15,0 6 1 0,3 6 0 0,0 8 0 16,-8 8-23-16,-8 26 0 0,-4 3 0 15,-2 8 38-15,-28 67 1 0,34-50 0 16,5 3 1-16,0-1-40 0,5 1 0 0,12 6 0 0,8-1-4 16,16 59 0-16,-11-78 0 0,6-9 0 15,28 37 4-15,-20-51 0 0,5 0-74 16,26 0 1-16,-36-28 0 0,-28 0-1108 16</inkml:trace>
  <inkml:trace contextRef="#ctx0" brushRef="#br0" timeOffset="-212230.69">29928 13007 11 0,'0'0'0'0,"0"0"0"0,0 0 0 0,0 0 0 0,0 0 1 0,0 0-1 16,0 0 1-16,0 0-1 0,0 0 0 0,0 0 0 15,0 0 0-15,0 0 0 0,16-28 1 16,-16 22-1-16,0 1 1 0,-2-12-1 15,2 8 0-15,0 4 0 0,0-7 0 0,0 7 0 16,0 5 1-16,0 0-1 0,-3-6 0 16,3 6 0-16,-3 0 0 0,3 0 0 0,-8 0 0 0,8 0 0 15,-6 9 0-15,1 2 0 0,-4-5 0 0,1 5 0 16,-3 0 0-16,0 0 0 0,3 1 0 0,5 2 0 16,0 2 0-16,-2 1 0 0,-1-3 0 0,1 3 0 15,-4 3 0-15,4 2 0 0,-1-7 0 0,-2 1 0 16,0 1 0-16,2 0 0 0,1-3 0 0,-4 0 69 15,4 0 1-15,-1 0 0 0,1-8 1 0,2 3-71 16,0-7 0-16,1 4 0 0,2 0 0 0,0-1 32 0,0 6 0 16,0-11 0-16,-6 6 0 0,6 3-32 15,0-9 0-15,-6 11 13 0,1-6 1 16,2 4-1-16,-2 2 1 0,-9 6-14 16,6-6 0-16,-3 3 50 0,-14 12 0 15,16-18-1-15,4 1 1 0,-12 7-50 16,15-7 0-16,-4-1 29 0,0 12 1 15,4-9 0-15,-1 0 1 0,0 12-31 16,3-12 0-16,3-2-7 0,0 8 0 16,-6-9 0-16,6 3 1 0,-1-2 6 15,-2-4 0-15,3 1 30 0,0 5 0 16,-3-5 0-16,0-1 1 0,0-5-31 0,6 9 0 16,-6-9 0-16,5 8 16 0,1-2 0 0,2 0 0 15,-5-4 1-15,2 4-17 0,1 0 0 0,2-4 0 16,0 1 0-16,1 3-4 0,-4 0 1 0,1-1 0 15,2-2 0-15,-5 0 3 0,2 0 0 0,6 2 0 0,-3-5 0 16,6 6 16-16,3-3 0 0,-3-3 0 0,5 0 0 16,9 0-16-16,2 0 0 0,0-3 0 0,1 0 0 15,5 0-12-15,5-2 1 0,-5 2-1 0,-14 3 1 16,9 0 11-16,-9-3 0 0,-3 6 0 0,0 5 0 0,-2-2-103 16,-3 2 0-16,0-2 0 0,-1 2 1 0,-2 1 102 15,0 2 0-15,3 6 0 0,0-3 0 0,-3 6-85 16,-3 2 1-16,1-8 0 0,-4-14-1 0,-5 0-74 15</inkml:trace>
  <inkml:trace contextRef="#ctx0" brushRef="#br0" timeOffset="-211496.34">29839 13342 617 0,'0'0'0'0,"0"0"0"0,0 0-40 0,25 0 0 0,-11 0-1 0,0 5 2 0,30 4 39 16,-16-3 0-16,2-6-64 0,23 2 1 15,-34-4-1-15,0 2 0 0,1-15 64 16,-9 10 0-16,0-1 129 0,11 3 0 16,-8 3 0-16,-6 0 0 0,17 0-129 15,-6 3 0-15,0 0 29 0,15 5 1 16,-18-2-1-16,3 3 1 0,28 5-30 16,-16-12 0-16,-1 1 40 0,34-3 1 15,-31-3 0-15,3 1 0 0,27-4-41 16,-32 3 0-16,5 0 74 0,24-5-1 15,-29 8 0-15,-1 0 1 0,31 6-74 16,-33-6 0-16,-4 2 2 0,29 10 0 0,-26-12 0 16,4 5 1-16,32-2-3 0,-29-3 0 15,-4-3 1-15,39-2 0 0,-30-1 0 16,2-2 0-16,56-7-1 0,-56 1 0 16,6 3-127-16,6-3 2 0,-6 8-1 0,-3 4 1 15,-5 4-3-15,27-7 1 0,-52-6-1 0,-14 11-188 16</inkml:trace>
  <inkml:trace contextRef="#ctx0" brushRef="#br0" timeOffset="-161879.55">17848 16394 167 0,'0'0'0'0,"0"0"0"0,0 0 3 0,0 0 1 15,0 0-1-15,0 0 1 0,0 0-4 0,0 0 0 16,0 0 44-16,0 0 1 0,0 0-1 15,0 0 0-15,0 0-44 0,0 0 0 16,0 0 61-16,0 0 0 0,-14-28 1 16,14 28-1-16,-11-8-61 0,11 8 0 15,-3-6 24-15,3 6 1 0,0 0-1 0,0 0 1 16,0 0-25-16,0 0 0 0,0 0 42 16,0 14 2-16,0-8-2 0,0 2 1 15,9 29-43-15,-4-17 0 0,-5 5 25 16,0 3 1-16,0-3-1 0,-5 1 1 0,5-1-26 15,0 3 0-15,0-5 0 0,-6 5 0 0,6-6 33 0,0 1 1 16,0-6-1-16,0-3 0 0,6 0-33 16,-6-3 0-16,5-3 0 0,-5-2 0 0,6 0 18 0,-6-6 0 15,8 5 0-15,-8-5 0 0,0 9-18 0,0-9 0 16,5 3 0-16,-5-3 0 0,0 0-19 0,3 0 0 16,-3 0 0-16,0 0 1 0,0 0 18 0,0 0 0 15,6 0 0-15,-6 0 0 0,0 0-42 0,5-3 0 0,-5 3 0 16,0 0 1-16,0 0 41 0,6-6 0 0,-6 6 0 15,0-5 0-15,0 5-12 0,3-3 1 0,-3-11-1 16,5 0 1-16,1-6 11 0,-4-3 0 0,4-10 0 16,-1-1 0-16,6-6 4 0,12-35 0 15,-12 44 0-15,2 8 0 0,15-25-4 16,-11 29 0-16,-4-1 2 0,26-8 0 16,-31 22 0-16,3 0 1 0,9 6-3 15,-12-2 0-15,3 2 58 0,3 2 1 16,-3 7-1-16,-3 2 1 0,17 6-59 15,-11-6 0-15,5 3 74 0,9 26 2 0,-12-15-1 16,-2 9 0-16,-5-3-75 0,2-3 0 0,-6-8 0 16,3 2 74-16,-2-2 2 0,-1-3-2 0,-5-3 1 0,3-9-75 15,-3 4 0-15,3-6 0 0,0 2 0 0,-3 1-24 16,-3-1 1-16,6 4 0 0,2-6 0 0,-5 2 23 16,0 1 0-16,0-6 0 0,6-6 0 0,-6 6-1243 15</inkml:trace>
  <inkml:trace contextRef="#ctx0" brushRef="#br0" timeOffset="-158079.81">30588 12512 11 0,'0'0'0'0,"0"0"0"0,0 0 0 0,0 0 0 0,0 0 1 0,0 0-1 16,0 0 1-16,0 0-1 0,0 0 0 0,0 0 0 16,0 0 0-16,0 0 62 0,0 0 0 0,0 0 0 0,0 0 1 15,0 0-63-15,0 0 0 0,0 0 0 0,0 0 0 16,22 31 100-16,-14-28 0 0,-8-3 1 0,0 5 0 15,0 9-101-15,0-5 0 0,0-4 21 16,3 7 1-16,3-4 0 0,-4-2 0 16,4 16-22-16,-6-13 0 0,0 5 27 15,0 14 0-15,0-14 0 0,0 0 0 16,-6 20-27-16,4-17 0 0,-1 0 16 16,-5 13 0-16,8-15 0 0,-6-1 1 15,-8 17-17-15,6-15 0 0,2-2 22 0,-5 1 1 16,6-1-1-16,2-3 1 0,-5 3-23 0,2-8 0 15,1 2 0-15,-1-2 0 0,1-4-8 0,-1 1 0 16,6-3 0-16,0 0 1 0,0 0 7 0,0 0 0 16,0 0 0-16,-3-5 0 0,3 5-5 0,11-20 0 15,-2-8 0-15,-4-6 0 0,17-48 5 16,-8 43 0-16,6-6 17 0,-1-3 1 0,0 12 0 16,1-7 1-16,2 7-19 0,-3-4 0 0,-2 10 0 15,-1 7 0-15,1-2 22 0,-1 8 0 0,-7 3 0 16,2 5 0-16,-6 4-22 0,-5 5 0 0,8 0 0 15,-2 0 0-15,-1 5 37 0,-5-5 0 0,9 9 0 16,-1-4 1-16,3 9-38 0,0 1 0 0,-3 10 0 16,1 0 0-16,2 12 48 0,0 33-1 15,-8-39 0-15,-3-3 1 0,0 28-48 16,-3-30 0-16,3-1-18 0,-3 23 1 16,0-20 0-16,1 3 0 0,-1-3 17 0,-3-5 0 15,6-4 0-15,6 1-115 0,-6 3 1 0,3-15 0 0,-1 0-1 16,-2-8 115-16,6 3 0 0,2-6 0 0,-8 3 0 15,6-8-150-15,13-23 0 0,-5-6-1 0,-14 37-213 16</inkml:trace>
  <inkml:trace contextRef="#ctx0" brushRef="#br0" timeOffset="-157680.35">31314 11823 404 0,'0'0'0'0,"0"0"0"0,0 0 0 0,0 0-32 0,0 0 0 0,31-6 0 0,-31 6 1 0,0 0 31 0,0 0 0 0,0 0 0 15,0 0 0-15,0 0 84 0,0 0 0 0,0 0 1 16,0 0 0-16,0 0-85 0,-6 0 0 0,6 6 0 15,-8 2 0-15,3-8 101 0,-1 14 1 16,6 0-1-16,-6 0 0 0,-5 17-101 16,9-14 0-16,-4 6 99 0,12 19 0 15,-4-17 0-15,1 3 0 0,5 37-99 16,-2-26 0-16,-3 12 30 0,0 0 1 0,-3-4 0 16,0-2 1-16,-3 3-32 0,0 48 0 15,-5-45 0-15,-1 2-25 0,-10 48 2 0,16-53-1 16,-5 3 1-16,2-1 23 0,1-7 0 0,5-10 0 15,0 4-85-15,0-9-1 0,0-5 1 0,-6-7 1 16,6-4 84-16,0-9 0 0,0-3 0 0,6 2 0 0,-6-2-167 16,11-17 1-16,-3 3-1 0,-8 14-288 15</inkml:trace>
  <inkml:trace contextRef="#ctx0" brushRef="#br0" timeOffset="-157163.27">31798 12385 292 0,'0'0'0'0,"0"0"0"0,0 0 0 0,0 0-56 0,0 0 2 0,0 0-1 15,0 0 1-15,0 0 54 0,0 0 0 0,0 0 0 16,0 0 0-16,-25 28 113 0,14-19 1 0,3 5-1 16,-12-6 1-16,1 1-114 0,0 2 0 0,-1 3 0 15,7 0 0-15,-4 0 110 0,9-8 0 0,2 2 1 16,-2 1-1-16,0-1-110 0,-4 12 0 16,7-6 0-16,-1 6 71 0,-2 25-1 15,0-26 0-15,5 9 1 0,3 23-71 16,0-28 0-16,0-6 58 0,11 22 0 0,0-25-1 15,0 0 1-15,6 9-58 0,-6-18 0 16,3 4 1-16,13 5 0 0,-16-14 0 16,0 0 1-16,12-9-2 0,-10 4 0 0,-4-4 48 15,10-11 1-15,-8 6-1 0,-5 0 0 16,7-22-48-16,-10 8 0 0,3-3 28 16,-1 0 1-16,1 0 0 0,-6 3 1 0,-6-3-30 15,3-3 0-15,1 6 0 0,-7 2 0 0,-2 4-6 16,-3-3 2-16,1 8-1 0,-1 3 1 0,0 11 4 0,3-3 0 15,-8 6 0-15,-1 0 0 0,1 6-67 0,-9 8 0 16,9-6 0-16,5-2-1 0,3 0 68 0,0 2 0 16,6-5 0-16,5-3 0 0,0 0-173 0,0 0 0 15,8-3-1-15,0 3 2 0,3-6 45 0,0 1 1 16,14-9-1-16,11 0 2 0,-36 14-108 0</inkml:trace>
  <inkml:trace contextRef="#ctx0" brushRef="#br0" timeOffset="-156563.36">32248 12267 763 0,'0'0'0'0,"0"0"0"0,0 0 0 0,0 0 19 0,31-31 0 16,-26 17-1-16,-10 0 1 0,-7 0-19 15,10 8 0-15,-7 1 33 0,-2 2 1 16,3 3-1-16,-3 0 1 0,-3 0-34 0,-5 8 0 15,0 12 0-15,-15 0 103 0,1 5 0 0,6 3 0 0,7 0 0 16,9 6-103-16,3-3 0 0,-3 6 0 0,0 2 0 0,0-5-18 16,-6 42 1-16,9-34 0 15,0 0 0-15,-1 34 17 0,9-39 0 0,0-6-14 16,6 28 0-16,-6-37-1 0,0 1 2 16,3 5 13-16,2-23 0 0,-5 4 8 15,0-9 0-15,6 0 1 0,-6 0 0 0,5 0-9 16,4-14 0-16,-1 0 0 0,3-6-27 15,8-39 2-15,-11 22-1 0,6-5 1 16,11-39 25-16,-14 52 0 0,-5 4 3 0,2-3 1 16,-2 3 0-16,-1 11 0 0,1 11-4 0,-6 3 0 15,8-9 0-15,-8 9 0 0,5-2 33 0,-2-1 0 16,11 22 1-16,-3-7-1 0,8 36-33 16,-10-1 0-16,2 18-16 0,0 0 1 15,-3 2-1-15,-5-5 0 0,-3 9 16 0,0-1 0 16,-3-11 0-16,3-3 0 0,-11-5 18 0,-11 39-1 15,3-54 0-15,-1-2 1 0,-24 25-18 16,25-39 0-16,-3-3 56 0,-20 5 0 16,26-19 0-16,5-6 1 0,-17-14-57 15,17-2 0-15,-6-4-16 0,1 1 0 0,5-12-1 16,2-3 2-16,1-5 15 0,5-3 0 0,6-3 0 16,0 3 0-16,5-8-26 0,23-48 1 15,-20 53 0-15,8 3 0 0,28-34 25 16,-28 42 0-16,1 9-88 0,24-28 0 15,-17 31 1-15,1 2 0 0,24-13 87 0,-27 19 0 16,-3 6-176-16,1-4 0 0,1 7 1 0,-4-6 0 16,-1 6 129-16,-5 2 0 0,-3 6-1 0,-3-9 1 0,-8 9-80 15</inkml:trace>
  <inkml:trace contextRef="#ctx0" brushRef="#br0" timeOffset="-156047.11">32748 12194 11 0,'0'0'0'0,"0"0"0"0,0 0 0 0,0 0 1 16,31 28-1-16,-26-25 1 0,-5 3-1 0,-3 2 0 15,3 3 0-15,3-2 0 0,0-1 118 0,-3-2 0 0,0 2 1 16,3 6-1-16,2 6-118 0,1 2 0 0,-1 4 0 16,3 2 0-16,-2 3 76 0,8 3 0 0,-6-3 0 15,-2-3 1-15,-1 0-77 0,3 28 0 16,-5-33 0-16,-6 5 100 0,-5 8 1 16,-3-16 0-16,3-6 0 0,-9 3-101 15,9-9 0-15,0 4 76 0,-14-10 1 16,13-2-1-16,4 0 0 0,-12-2-76 15,9-4 0-15,5-5-47 0,-11-29 1 16,6 7-1-16,2-7 1 0,1-2 46 0,5-6 0 0,0 6 0 16,3 3-1-16,2-4 1 0,6 1-1 0,-2 3 1 15,2 2 0-15,22-33 0 0,-22 42 0 0,3 2-9 16,19-10 0-16,-22 25 0 0,0 8-1 16,8 6 10-16,-11 2 0 0,4-5 26 15,10 14 0-15,-9 0-1 0,-2 9 1 16,6-3-26-16,-3 8 0 0,2 3 0 0,-2 5 68 15,0 1 0-15,-3 2 1 0,-3 1-1 0,1-1-68 16,7 45 0-16,-7-33 0 0,-4 0 9 0,6 42 0 16,-8-51 0-16,0-9 0 15,-3 4-9-15,0-20 0 0,0-6 0 0,0-11-1265 0</inkml:trace>
  <inkml:trace contextRef="#ctx0" brushRef="#br0" timeOffset="-149830.02">30861 5408 11 0,'0'0'0'0,"0"0"0"0,0 0 0 0,0 0 1 0,0 0-1 0,0 0-9 0</inkml:trace>
  <inkml:trace contextRef="#ctx0" brushRef="#br0" timeOffset="-149263.85">30953 5349 11 0,'0'0'0'15,"0"0"0"-15,0 0 0 0,0 0 1 0,0 0-1 16,0 0 1-16,27 3-1 0,-27-3 0 16,0 0 0-16,0 11 0 0,8 0 1 15,1 1-1-15,-9 2 1 0,11 22-1 16,-8-16 0-16,2 2 50 0,-2 23 1 15,0-25-1-15,-1 0 1 0,9 22-51 16,-11-17 0-16,6 1 70 0,2 30 0 16,-8-20-1-16,0-5 1 0,-3 6-70 0,1 2 0 0,-1-2 0 15,-3-3 60-15,-7 39-1 0,2-37 0 16,0 1 0-16,-9 31-59 0,12-38 0 16,2 4 35-16,-2 17 0 0,0-29-1 0,2-2 1 15,4 3-35-15,-1-18 0 0,3-5 4 16,-6 3 1-16,6-3-1 0,0 0 1 15,-8-8-5-15,5-1 0 0,0-2-3 16,-16-34 0-16,8 3 0 0,3-17 1 16,-6-3 2-16,8 14 0 0,-5 3 0 0,9 0 1 15,-9-48 1-15,11 40-1 0,0 2 1 16,11-70-2-16,-3 62 0 0,6-6-18 0,0 3 1 16,5 12-1-16,0-1 1 0,3 3 17 0,3 3 0 15,-6 17 0-15,-2 8 0 0,-3 12 41 0,2 8 0 16,-7-6 0-16,2 1 0 0,-3 5-41 0,3 5 0 15,3-5 0-15,5 0 0 0,6 6 24 0,0-6 1 16,3 8-1-16,-4-2 1 0,4 8-25 0,5 0 0 16,-8 3 0-16,-6 3 0 0,-5 2 76 0,17 26 0 15,-20-23 1-15,3 9-1 0,13 22-76 16,-16-22 0-16,0 3-6 0,17 41 1 16,-17-41 0-16,-3 5 0 0,0-5 5 0,1 5 0 15,-4-8 0-15,1 2 22 0,-1 1 0 0,-5-3 0 16,0-6 1-16,-2-3-23 0,-1 29 0 15,-8-26 0-15,2 0-4 0,-18 31 1 16,16-28-1-16,-9 8 1 0,-18 32 3 16,24-35 0-16,3 6-108 0,-14 29-1 15,17-40 1-15,5-3 0 0,-2 0 108 0,5-14 0 16,5 0 0-16,3-6-163 0,14-10-1 0,-11-10 1 16,-11 12-223-16</inkml:trace>
  <inkml:trace contextRef="#ctx0" brushRef="#br0" timeOffset="-148529.53">31875 4612 100 0,'0'0'0'0,"0"0"0"0,0 0 0 0,0 0 11 0,0 0 0 0,0 0 0 0,0 0 0 0,0 0-11 15,0 0 0-15,28 0 0 0,-20-3 0 0,3 3 83 16,0-6 1-16,0 4-1 0,6-4 1 0,2-2-84 16,3 2 0-16,-2-5 0 0,-1 2 0 0,-2 1 68 15,2-1-1-15,0 4 0 0,1-1 0 0,-7 3-67 16,4-2 0-16,-1 10 0 0,-2-5 0 0,3 0 39 16,-1 0 0-16,1 0-1 0,-9 0 1 0,3 9-39 15,-8-4 0-15,3 4 0 0,-4-1 0 0,1 6 86 0,-6 29 1 16,-5-10-1-16,-6 7 0 0,-13 50-86 15,5-54 0-15,-3 6 58 0,-25 51-1 16,25-50 0-16,-2-1 1 0,2 0-58 16,0-6 0-16,5-5 0 0,1-2 24 0,0-4 1 15,2-11 1-15,6 0-1 0,3-6-25 0,2-8 0 16,1 6 0-16,-1-6 0 0,6 0 25 0,0-6 0 0,-2-2 0 16,-1-6 1-16,0-6-26 0,3-36 0 15,0 19 0-15,0-13-44 0,14-40 0 16,-3 59 0-16,3 3-1 0,11-15 45 15,-17 29 0-15,0 14 33 0,14-5 2 16,-2 2-1-16,2 3 0 0,36 3-34 16,-11 2 0-16,11-5-96 0,52 9 0 15,-66-4 1-15,1 1-1 0,46 8 96 16,-47-14 0-16,0 0-97 0,58-25 0 0,-38-3-1 16,-64 28-625-16</inkml:trace>
  <inkml:trace contextRef="#ctx0" brushRef="#br0" timeOffset="-133277.58">29392 13648 11 0,'0'0'0'0,"0"0"0"0,0 0 0 0,0 0 0 0,0 0 1 0,0 0-1 16,0 0 1-16,0 0-1 0,0 0 0 16,0 0 0-16,-11-30 1 0,11 30-1 15,-6-6 1-15,-8-3-1 0,6 1 0 16,3 2 31-16,-15-5 0 0,6 8 0 0,3-5 0 15,-16 2-31-15,13 6 0 0,3 6 68 16,-14 5 1-16,11 0-1 0,0 3 0 16,1 1-68-16,2-7 0 0,0 3 0 0,0 0 54 15,-1-2 1-15,4 2-1 0,3-5 0 0,2 2-54 16,0 1 0-16,-5-4 0 0,0 9 0 0,-1 0 49 0,1 1 1 16,-3-1 1-16,0-3-1 0,0 3-50 15,0 0 0-15,2-3 0 0,4 3 0 0,-1-8 72 0,-2 2 0 16,3 1 1-16,5-4 0 0,-6 1-73 0,6-6 0 15,-5 8 0-15,5-8 0 0,-3 6 44 0,3-6 0 16,3 9 0-16,-3-9 1 0,5 8-45 0,-5-8 0 16,0 8 0-16,6 1 0 0,-4 2 32 0,9 6 1 15,-5-6-1-15,2-5 1 0,17 16-33 16,-19-13 0-16,7-1 25 0,7 9 0 16,-15-8 0-16,4-1 1 0,2 9-26 15,-6-11 0-15,3-1-18 0,1 1 0 16,-4 2 0-16,1-5 0 0,8 11 18 15,-6-3 0-15,0 1 9 0,9 2 0 16,-6-9 0-16,-6 1 0 0,12-3-9 16,-6-3 0-16,-6 0 22 0,15-3 1 15,-6 3-1-15,5-6 1 0,20-2-23 0,-20 2 0 16,-5-2 24-16,16-6 0 16,-16 8 0-16,0-2 0 0,11-1-24 0,-17-2 0 15,3 8 16-15,8-11 1 0,-10 3 0 16,2 2 0-16,2-5-17 0,-7 6 0 0,-3 2-14 15,0 3 1-15,5-5-1 0,-8 2 1 0,5-2 13 16,4 2 0-16,2-2 0 0,-3 2 0 0,0-8 4 16,3 3 0-16,0 0 0 0,3-1 0 0,-6 1-4 15,6 0 0-15,3 2 0 0,-12-2 0 0,1 8-46 16,2-5 0-16,-5 2 0 0,0-5 0 0,2 8 46 16,-2-8 0-16,3 3 0 0,-6-1 0 0,2-2-5 0,1-3 1 15,0 3-1-15,-3-1 1 0,0 1 4 0,0 0 0 16,0 2 0-16,-3 1 0 0,3 2 26 0,-5-13 1 15,-4 10-1-15,1-8 0 0,-14-11-26 16,5 14 0-16,3 0-27 0,-19-17 0 16,19 20-1-16,-5 0 2 0,-20-15 26 15,15 21 0-15,2-4-38 0,-36 6 0 16,19 6 0-16,0 6 0 0,-5 5 38 0,-6 8 0 16,1 9 0-16,49-31-1012 0</inkml:trace>
  <inkml:trace contextRef="#ctx0" brushRef="#br0" timeOffset="-129413.86">29618 14673 11 0,'0'0'0'0,"0"0"0"0,0 0 0 0,0 0 0 0,0 0 1 0,36-37-1 0,-19 17 1 15,-9 1-1-15,3-4 0 0,0 1 0 0,0-1 0 0,0-2 42 16,3 2 1-16,0 4-1 0,-3 7 1 0,-5 7-43 15,-6 5 0-15,0 0 0 0,0 0 0 0,0 0 175 16,0 0 0-16,0 0-1 0,5 0 2 0,3 0-176 16,-2 0 0-16,2 2 0 0,11 4 0 0,9 0 38 15,2-1 1-15,6-2 0 0,-2 3 1 0,-1-6-40 16,0 3 0-16,6-3 0 0,-6-3 0 0,3-6 68 0,-1 1 0 16,-1 2 0-16,2 1 1 0,-9-1-69 0,42-8 0 15,-41 6 0-15,5-1 6 0,31-5 0 16,-31 0 0-16,0 3 1 0,30-12-7 15,-32 12 0-15,2 0-94 0,19-9 2 16,-27 17 0-16,3-2-1 0,16-1 93 16,-36 3 0-16,-8 3-157 0,-2 0-1 15,2 0 0-15,0 0-212 0</inkml:trace>
  <inkml:trace contextRef="#ctx0" brushRef="#br0" timeOffset="-129046.46">30187 14760 595 0,'0'0'0'0,"0"0"0"0,36 28 26 0,9 6 0 0,-29-26 0 0,-2 1 1 0,14 10-27 16,-17-5 0-16,-3 0 68 0,3 17 0 15,-8-3-1-15,-1 12 1 0,1 2-68 16,3 0 0-16,-6-2 0 0,0-4 39 0,0 4 2 15,0-12-1-15,0-3 0 0,2-8-40 0,-2 0 0 16,0-3 0-16,0-6 0 0,0-8-156 0,6 0 1 16,-6 0-1-16,0 0 1 0,0 0 84 0,0 0 0 0,0 0 0 15,0 0-1-15,0 0-96 0</inkml:trace>
  <inkml:trace contextRef="#ctx0" brushRef="#br0" timeOffset="-128597.16">30939 14915 673 0,'0'0'0'0,"0"0"0"0,0 0 89 0,0 0 1 0,0 0-1 0,0 0 2 0,8 33-91 15,-11-24 0-15,3-4 94 0,0 9 0 16,-2 9 1-16,-1-1 0 0,-8 9-95 0,2 9 0 16,1-6 0-16,0-1 0 0,0-2 57 0,-1 0 1 15,4-6 0-15,-4 1 0 0,7-4-58 0,2-2 0 0,0 0 0 16,0-3 0-16,0-3-61 0,0 14-1 16,2-17 1-16,7 0 0 0,-1 9 61 15,-2-14 0-15,-1-6-178 0,1-6 1 0,-1 3-1 16,3-2 1-16,3-4 75 0,1-2 0 0,4-9 0 15,3-8 1-15,-19 28-109 0</inkml:trace>
  <inkml:trace contextRef="#ctx0" brushRef="#br0" timeOffset="-127930.22">31326 15052 910 0,'0'0'0'0,"0"0"0"0,0 0 26 15,0 0 0-15,0 0 0 0,0 0 0 16,0 0-26-16,0 0 0 0,0 0 2 16,0 0 1-16,0 0-1 0,27 17 2 15,-27-17-4-15,6 11 0 0,-6 1 0 0,-6 2 4 16,3 3 1-16,1 2 0 0,-4 4 0 0,-2 2-5 16,0 6 0-16,2-8 0 0,6-4 0 0,-6-2 0 0,4 0 0 15,-1-3 0-15,3-3 0 0,3 1 0 0,-1-9 0 16,-2-3 0-16,-2 5 0 0,2-5-15 0,0 0-1 15,0 0 1-15,0 0 0 0,-3-5 15 0,3 5 0 16,3-12 0-16,5-5 0 0,-2-8 51 0,2-6 0 16,0-8 0-16,0-9 0 0,6 3-51 0,14-56 0 15,-14 56 0-15,2 2-10 0,26-24 0 16,-26 39 0-16,1 0 0 0,13-9 10 16,-19 23 0-16,-3 14 50 0,-2 0 0 15,-6 0 1-15,6 0-1 0,-4 0-50 16,4 20 0-16,-6-6 8 0,3 31 1 15,-3-17-1-15,0 11 1 0,0 43-9 16,-3-54 0-16,3 3-12 0,-6 3 0 0,4-6 0 16,-1-6 0-16,0 1 12 0,0-1 0 0,3-5 0 15,0-6 0-15,-3 1-9 0,3-12 0 0,0 5 0 16,0-5 0-16,0 9 9 0,0-9 0 0,0 0 0 0,3 0 0 16,-3 0-39-16,0 0 1 0,3-11 0 0,3 2 0 15,2-5 38-15,11-34 0 0,-11 12 0 16,9-7-30-16,16-38 1 0,-19 47 0 0,-8 6 0 15,16-31 29-15,-6 31 0 0,4-6-1 16,-1 3 0-16,-3 9 0 0,1 5 0 0,-3 5 1 16,0 1 0-16,-3 3 0 0,-3-1 0 0,-3 6 44 15,-5 3 0-15,9 0 0 0,-4 0 0 0,1 3-44 16,-1 6 0-16,4-6 0 0,2 2 0 0,8 4 15 16,6 10 1-16,-11-10 0 0,-6 5 0 15,17 20-16-15,-17-20 0 0,3 0 26 0,9 22-1 16,-12-13 0-16,3 2 1 0,0 40-26 15,-8-37 0-15,2-3-57 0,-5 6 0 16,-5 0 0-16,2-6 1 0,0 1 56 0,-2-1 0 16,2-8 0-16,3-6 0 0,3-2-150 0,-3-9 2 15,2 8-1-15,-2-8 1 0,0 0-260 0</inkml:trace>
  <inkml:trace contextRef="#ctx0" brushRef="#br0" timeOffset="-127529.71">32270 14791 415 0,'0'0'0'0,"0"0"0"0,0 0-79 0,0 0 0 0,0 0-1 15,0 0 2-15,0 0 78 0,0 0 0 16,-25 8 99-16,-13 9 2 0,18-6-1 15,-2 3 0-15,-27 17-100 0,35-22 0 16,11-4 44-16,8 1 0 0,-5-6 0 0,0 6 0 16,3 5-44-16,6 0 0 0,2 3 39 15,8 26 0-15,-5-15 1 0,2 3 0 16,1 3-40-16,-3-3 0 0,-9-8 0 0,1-3 39 16,-3 0 0-16,2-1 0 0,-5-1 1 0,0-1-40 15,0 0 0-15,0-6 0 0,-5 1 0 0,2 2 81 0,0-6 0 16,0 4-1-16,-2-6 2 0,-1 2-82 0,1 1 0 15,2 0 0-15,3-6 0 0,-6 5 25 0,1-5 1 16,-1 0-1-16,4 0 1 0,2 0-26 0,0 0 0 16,-9-5 0-16,4-1 0 0,-1-3-140 0,1 4 2 15,5-9-1-15,0 0 1 0,0-12 4 0,5-27 1 16,1 25-1-16,-6 28-212 0</inkml:trace>
  <inkml:trace contextRef="#ctx0" brushRef="#br0" timeOffset="-127096.6">32627 14844 303 0,'0'0'0'0,"0"0"0"0,0 0-58 0,0 0 1 0,0 0 0 16,0 0 1-16,5 40 56 0,-8-32 0 0,1 0 121 16,-18 23 1-16,12-5-1 0,0 5 2 15,-1 5-123-15,4-2 0 0,2-9 0 0,6-2 75 16,2-3 0-16,1-4 1 0,-3-2 0 0,-1-5-76 16,4-3 0-16,2-4 0 0,-5 4 0 0,3 0 24 15,-1-4 0-15,1 1 0 0,-1 0 1 0,1 3-25 16,2-6 0-16,-3 0 0 0,9-9 0 0,-5 4 79 0,15-24-1 15,-10-1 0-15,0-1 1 0,11-40-79 16,-20 35 0-16,-2-1 34 0,-6-30 0 16,3 38 0-16,-5 1 0 0,-9-20-34 15,6 32 0-15,2 10-33 0,-5-2 1 16,3 2-1-16,-3-3 1 0,5 7 32 0,-2 2 0 16,3 0 0-16,-4-3 0 0,4 6-133 0,-6 8 1 15,8-8 0-15,-5 2 0 0,-3 7 132 16,5-4 0-16,1 0-117 0,-1 9 0 15,6-11-1-15,0-6-183 0</inkml:trace>
  <inkml:trace contextRef="#ctx0" brushRef="#br0" timeOffset="-126646.25">32900 14850 370 0,'0'0'0'0,"14"0"0"16,2 0-67-16,12-6-1 0,-17 12 1 16,-5-3 0-16,-1 8 67 0,-5-11 0 0,8 3 145 15,-13 8 2-15,2-5 0 0,-2 8-1 16,-15 25-146-16,6-14 0 0,3 12 106 16,-5-3-1-16,5-3 0 0,3-9 1 0,5-2-106 15,3-12 0-15,-9 4 0 0,1 2 0 0,5 2 26 16,-2-10 1-16,-1 3 0 0,4-7 0 0,2-2-27 15,0 6 0-15,0-6 0 0,-6 6 0 0,6-6-2 0,0 0 0 16,0 0 0-16,0-6 1 0,0 0 1 0,0-30 0 16,0 5 0-16,3-17 3 0,5-39 0 15,0 47 0-15,1 9 0 0,13-33-3 16,-8 27 0-16,5 3 38 0,-2-2 2 16,-1 11-1-16,-5 2 0 0,6 6-39 0,-1 3 0 0,-2 0 0 15,0 3 0-15,-9 8 50 0,4 3 0 0,-1 0 0 16,0 0 1-16,3 0-51 0,0 0 0 0,-2 0 0 15,2 3 0-15,3 0-5 0,-1-1 1 0,4 4-1 16,-6 0 1-16,3 2 4 0,2-5 0 0,1 8 0 16,-6-5 0-16,3 2-137 0,0-2 2 0,-3-3-1 15,0-1 0-15,0-2 136 0,0-2 0 0,0 2 0 16,0 0 0-16,3-3-162 0,0 0 0 0,-3 0 1 16,-3-2-1-16,-8 5-115 0</inkml:trace>
  <inkml:trace contextRef="#ctx0" brushRef="#br0" timeOffset="-126330.16">33395 14000 741 0,'0'0'0'0,"0"0"0"0,0 0 29 0,0 34-1 0,-3-23 0 0,0-5 1 15,-3 19-29-15,1 0 0 0,-3 12 96 0,-14 47 2 16,13-44-1-16,4-1 0 0,-1 1-97 16,3 2 0-16,-5 6 0 0,3 2 10 0,2 1 1 15,3 0-1-15,-3 2 2 0,-2-5-12 0,-6 50 0 16,8-44 0-16,-6-4-29 0,1 7 2 16,3-1-1-16,-1-11 1 0,1 3 27 0,-4 0 0 15,4-3 0-15,-1-12 0 0,-2-2-122 0,2-3-1 0,1-5 1 16,-3-3-1-16,2-6 123 0,1-9 0 0,-1-2 0 15,6-3 0-15,-3-8-107 0,3-1-1 0,0 4 1 16,3-9 1-16,-3 14-87 0</inkml:trace>
  <inkml:trace contextRef="#ctx0" brushRef="#br0" timeOffset="-126113.49">33140 14307 1202 0,'0'0'0'16,"0"0"0"-16,0 0 16 0,39-6 1 0,-28 1-1 16,3 2 1-16,25-3-17 0,-20 6 0 0,0-6-80 15,25-2 1-15,-24 2 0 0,-1 6-1 16,0 0 80-16,-7 0 0 0,-4 6-147 16,11 2-1-16,-13-2 0 0,2 0-47 15,6 5 146-15,-14-11-1 0,0 0-110 16</inkml:trace>
  <inkml:trace contextRef="#ctx0" brushRef="#br0" timeOffset="-125846.16">30870 14594 11 0,'0'0'0'0,"0"0"0"15,0 0 0-15,0 0-9 0</inkml:trace>
  <inkml:trace contextRef="#ctx0" brushRef="#br0" timeOffset="-65496.74">31093 11617 707 0,'0'0'0'0,"0"0"0"0,0 0 0 0,-55 6 12 0,17 5 1 0,-1 0-1 16,0-5 1-16,1 2-13 0,2 1 0 0,-3-1 0 15,0 4 0-15,6-7 23 0,0 4 0 0,3-1 0 16,-4-2 0-16,12-4-23 0,6 4 0 0,-4-6 0 15,4 3 0-15,-1 0 29 0,3-3 0 0,3 0 0 16,-8 3 1-16,-6 5-30 0,-2 3 0 0,-7 3 0 16,4 0 0-16,-3 9 8 0,-33 36 0 15,38-25 0-15,0 0 1 0,-30 36-9 16,31-28 0-16,2 3 36 0,6-3-1 0,-6 3 0 16,-3 6 0-16,9 2-35 0,-1 1 0 0,1-9 0 0,2 0 0 15,4-3 36-15,-1 28 1 0,8-33 0 16,6-9 1-16,6 28-38 0,2-28 0 15,3 3 64-15,14 26 0 0,-17-29 0 0,6 0 1 16,3-3-65-16,2 1 0 0,-5 2 0 0,0 0 40 16,-1 0 0-16,1 0 0 0,-3-3 0 0,0 4-40 15,3-4 0-15,-6 0 0 0,4 1 0 0,-1-4 39 16,-3 3 1-16,6-2 1 0,2-1-1 0,4-2-40 16,18 25 0-16,-18-25 0 0,2 2 15 15,22 15 0-15,-19-23 0 0,2 0 1 16,20 6-16-16,-25-12 0 0,1 1 8 0,24 2 1 15,-17-3-1-15,9 6 1 0,27 3-9 16,-33-14 0-16,3-3-12 0,41 3 1 16,-44 2 0-16,1-2 0 0,37 3 11 15,-35-6 0-15,3 0 42 0,38 0 1 16,-38-3-1-16,0 0 2 0,38 0-44 16,-36-2 0-16,4-1-32 0,32-11 0 15,-33 6 0-15,3-3 1 0,42-11 31 16,-48 13 0-16,3 4 0 0,36-9 0 15,-41 12 0-15,-3-4 0 0,38-5 0 16,-35 8 0-16,0 1 1 0,38-4 0 16,-33 1 0-16,1 5 0 0,37-3-1 15,-40 6 0-15,2 3-50 0,-3 0 1 0,1-3-1 16,-1-3 0-16,4 0 50 0,-7 1 0 0,1-1 0 16,-11-3 0-16,2 1 15 0,-8 2 2 0,3-6-2 0,-3 4 1 15,0-1-16-15,-3-2 0 0,1-1 0 0,5-2 0 16,2 2 7-16,1-5 0 0,-3-2 0 0,5-4 1 15,0 0-8-15,4-2 0 0,-1-7 0 0,0 4 0 16,-5-6 10-16,24-31 1 0,-30 31-1 0,0 0 1 16,17-30-11-16,-20 30 0 0,-2 0 32 15,13-31 1-15,-13 31 0 0,2 0 0 16,-8-3-33-16,3 3 0 0,0-5 0 0,-3 5-18 16,0 0 1-16,-6 0-1 0,-5-3 1 0,-2 0 17 15,-4 3 0-15,-5-2 0 0,3 2 0 0,-9-3 7 0,-19-37 1 16,17 38 0-16,0 2 0 15,-28-28-8-15,22 28 0 0,0 5 14 0,-25-30 0 16,25 22 0-16,3 6 0 0,-8 0-14 16,5 3 0-16,0-1 0 0,3 4 3 0,0 2 0 15,-3 3-1-15,0-5 1 0,3 2-3 0,-3 0 0 16,0-2 0-16,-5 2 0 0,5 3 19 0,3-5 1 16,-8 5-1-16,-1 3 1 0,1-3-20 0,-6 0 0 0,-3 0 0 15,1 0 0-15,-4-5 41 0,-49-6 0 16,36 14 0-16,0 2 0 0,-56-2-41 15,67 6 0-15,-6 2-7 0,-35-5 0 16,46 8 0-16,0 6 1 0,-27-3 6 16,30-3 0-16,8 0-9 0,-35-2 1 15,30 2 0-15,-6 0 0 0,-47 0 8 16,42 3 0-16,-11 3-131 0,-67 17-1 16,53 5 1-16,-3 12-1 0,-5-6 132 0,-20 17 0 15,-8 5 0-15,-8 6-115 0,-3 6 0 0,-3-15 0 0,-2-7 0 16,121-43-825-16</inkml:trace>
</inkml:ink>
</file>

<file path=ppt/ink/ink21.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12-02T23:04:04.218"/>
    </inkml:context>
    <inkml:brush xml:id="br0">
      <inkml:brushProperty name="width" value="0.05292" units="cm"/>
      <inkml:brushProperty name="height" value="0.05292" units="cm"/>
      <inkml:brushProperty name="color" value="#FF0000"/>
    </inkml:brush>
  </inkml:definitions>
  <inkml:trace contextRef="#ctx0" brushRef="#br0">21102 7749 11 0,'0'0'0'0,"0"0"0"0,0 0 0 0,33-20 1 15,-27 12-1-15,-1 2 1 0,9-14-1 16,-8 12 0-16,-4-1 0 0,9-5 1 15,-5 3-1-15,-6 3 1 0,3-15-1 0,-6 15 0 16,3-3 0-16,0 2 0 0,-6 1 0 16,-2-1 1-16,-9-2-1 0,9 5 0 15,3 3 0-15,-26-2 0 0,12 5 0 0,0 0 0 16,-23 5 0-16,17-2 0 0,3 3 0 16,-22 2 0-16,25-2 0 0,-1 0 0 15,-24 8 0-15,25-11 0 0,-6 2 97 16,-22 15 1-16,22-9 1 0,-3 0-1 15,-27 6-98-15,28-3 0 0,-1 6 52 16,-33 14 1-16,25-20-1 0,0 3 0 16,-38 16-52-16,38-18 0 0,3-1 99 0,-28 14 1 15,39-17-1-15,5 0 0 0,-8 17-99 16,12-14 0-16,7-8 32 0,6 5-1 16,-5 9 0-16,-6-6 0 0,2 6-31 0,1 2 0 15,2-2 0-15,-5 2 0 0,3 7 11 0,-6 21 0 16,9-27 0-16,-1-1 0 0,-13 29-11 15,8-20 0-15,3 5 56 0,-17 21 1 16,16-29-1-16,-2 3 0 0,3 17-56 16,8-26 0-16,0 1 24 0,6 19 1 15,-4-20-1-15,4 6 1 0,2 6-25 0,3-6 0 16,0 0 0-16,3 1 33 0,5 2 0 0,1-9-1 16,-1 1 1-16,0-4-33 0,1 1 0 0,7 2 0 15,-2-2 0-15,3-3 7 0,35 17 1 16,-38-17-1-16,3 2 1 0,24 15-8 15,-30-11 0-15,-5-9 28 0,24 28 1 0,-18-20 0 16,-4 1 0-16,20 25-29 0,-20-29 0 16,6 4 21-16,16 19 0 0,-19-19 0 15,6-9 0-15,30 14-21 0,-25-20 0 16,6-2 12-16,30 5 0 0,-36-11 0 0,0-3 0 16,31-5-12-16,-37 2 0 0,4 1 13 15,21-12 0-15,-32 8 0 0,-7 4 1 16,18-15-14-16,-15 12 0 0,1-6 34 15,16-15 1-15,-8 10 0 0,-6-4 0 16,28-36-35-16,-22 25 0 0,0-2-12 16,-3 2 1-16,3-3-1 0,2-8 1 0,4 3 11 15,-6 0 0-15,2-11 0 0,-2-1 0 0,3 1-42 0,22-63 1 16,-31 60 0-16,0 3 0 0,9-54 41 16,-14 59 0-16,-3-3-27 0,0 9 1 15,-3-6-1-15,0 3 0 0,3-3 27 0,-11-33 0 16,0 39 0-16,-5-1 4 0,-9-33-1 15,3 45 0-15,-3 9 0 0,-13-26-3 16,7 20 0-16,1 5-35 0,-25-19 2 16,19 23 0-16,0 2 0 0,-30-11 33 15,22 13 0-15,-3 1-29 0,2-5 1 0,-4 2 0 16,-6 3 0-16,2 3 28 0,-2 2 0 0,5-8 0 16,-10 0 0-16,2 3-40 0,0 0 1 0,2-8 0 15,-4-1 0-15,2 1 39 0,-3-6 0 0,3 22 0 16,6 17 0-16,2 17-102 0,-2 9 0 0,-20-23 0 15,-3-3 0-15,64-11-641 0</inkml:trace>
  <inkml:trace contextRef="#ctx0" brushRef="#br0" timeOffset="14817.04">21058 1205 11 0,'0'0'0'0,"0"0"0"0,0 0 0 0,0 0 1 0,0 0-1 0,30 8 1 15,-27-2-1-15,-3-6 0 0,0 0 0 16,0 0 1-16,0 0-1 0,0 0 1 16,0 0-1-16,11 0 0 0,-6 3 92 0,-2 8 1 15,3-11 0-15,-1 0 0 0,6 0-93 16,-2 0 0-16,-4 0 22 0,3 0 1 16,-2 8-1-16,-6-8 1 0,8 0-23 15,-8 0 0-15,6 6 48 0,-1 3 0 16,-5-9-1-16,6 8 1 0,2 12-48 15,-2-6 0-15,-1 0 31 0,9 28 0 16,-8-20 0-16,-6 9 1 0,0 31-32 16,-6-39 0-16,-2 11 28 0,-3-6 0 0,0 0 0 15,2 0 1-15,4-5-29 0,-1-1 0 0,-2 1 0 16,-3-4 0-16,3 1 39 0,-17 11 1 16,16-17 1-16,4 0-1 0,-9-6-40 15,9-2 0-15,5-6 10 0,-3 8 1 16,3-8-1-16,0 0 1 0,0 6-11 15,0-6 0-15,3-6 0 0,2-2 0 0,3-6 0 16,3 0 1-16,-2-9-1 0,5-5 0 0,2-5 0 16,6-10-5-16,17-38 1 0,-22 41-1 15,2 1 1-15,8-45 4 0,-2 47 0 0,0 3 0 16,22-25 1-16,-28 31 0 0,1 14 0 16,18-20-1-16,-18 26 0 0,-9 2 47 15,22 6 0-15,-19 0 0 0,5-6 1 16,14 6-48-16,-8 0 0 0,-5 6 43 15,21 0 1-15,-22-3 0 0,-2 8 0 16,11 11-44-16,-17-8 0 0,-3 6 0 0,8 34 0 16,-13-15 0-16,-3 12 1 0,-3-6-1 15,6 2 0-15,3-4 0 0,-6 7-4 0,0-5 1 16,11-11 0-16,11-11 0 0,8-4 3 0,-2-5 0 16,-23-8 0-16</inkml:trace>
  <inkml:trace contextRef="#ctx0" brushRef="#br0" timeOffset="14866.25">22025 1610 1365 0,'129'-146'-80'0,"-62"53"-1"0,-67 93-822 0</inkml:trace>
  <inkml:trace contextRef="#ctx0" brushRef="#br0" timeOffset="16082.92">22491 1354 11 0,'0'0'0'0,"0"0"0"0,25 0 0 0,14 0 1 0,-22 0-1 16,-1 0 1-16,6-6-1 0,-2 6 0 0,2-5 0 15,19 2 1-15,-16-3-1 0,-6 6 1 16,20-14-1-16,-20 14 0 0,-5 0 103 15,16 6 1-15,-16-6 1 0,0 0-1 16,17 0-104-16,-12 0 0 0,0 0 61 16,20 14 1-16,-17-14-1 0,3 0 1 15,27-6-62-15,-27 6 0 0,-3-5 85 16,34-4 1-16,-23 1-1 0,-6 8 0 0,31 0-85 16,-33-6 0-16,0 6 55 0,16-8-1 15,-16 8 0-15,0 0 0 0,25-6-54 16,-22 0 0-16,-4 6-2 0,29-2 0 15,-26 2 0-15,-2 2 0 0,33 4 2 16,-33-6 0-16,3 6-74 0,24-6 0 16,-21-6-1-16,-6-2 1 0,27-6 74 15,-33 0 0-15,1 5-152 0,5-19-1 16,-17 17 0-16,0-3-41 0,-5-15 152 16,-6 18 0-16,3 11-104 0</inkml:trace>
  <inkml:trace contextRef="#ctx0" brushRef="#br0" timeOffset="16549.61">23759 893 11 0,'0'0'0'0,"0"0"0"0,0 0 0 0,0 0 0 0,0 0 1 0,0 0-1 0,0 0 1 0,14 28-1 16,-14-23 0-16,0 4 0 0,0-6 0 0,0 8 81 15,8 11 1-15,-2-13 0 0,0 2 0 16,7 6-82-16,-2-6 0 0,3-2 124 0,25 19 1 16,-12-14-1-16,9-6 1 0,36 12-125 15,-41-12 0-15,2-2 73 0,33-3 1 16,-38 2 1-16,2 1-1 0,23 8-74 15,-29-11 0-15,1 8 1 0,17 6 0 16,-26-3 0-16,-2-5 1 0,5 10-2 16,-16-10 0-16,-3-4 24 0,0 9 0 15,-3-8 0-15,3 3 1 0,-11 5-25 16,3-6 0-16,-3 6-7 0,-25 20 1 16,14-12 0-16,-3-2 0 0,-30 25 6 15,30-22 0-15,6 2 32 0,-12 3 0 0,4-5 1 16,-1-7 0-16,-2 10-33 0,-1-4 0 0,1-2 0 15,0-6 0-15,-1 3-86 0,4-9 1 0,-4 4 0 16,9-10-1-16,3 4 86 0,-1-6 0 0,7-6 0 16,7 4 0-16,9-10-164 0,16-19-1 0,-8 9 0 15,-11 22-214-15</inkml:trace>
  <inkml:trace contextRef="#ctx0" brushRef="#br0" timeOffset="17432.95">25475 1101 336 0,'0'0'0'0,"0"0"0"0,0 0 43 0,0 0 0 0,0 0 0 0,0 0 1 15,0 0-44-15,0 0 0 0,0 0 77 16,0 0-1-16,0 0 0 0,0 0 2 16,0 0-78-16,0 0 0 0,0 0 44 15,0 0 1-15,0 0-1 0,0 0 1 16,0 0-45-16,0 0 0 0,0 0 9 16,0 0 1-16,5 48-1 0,-10-17 2 0,-9 50-11 15,3-44 0-15,3 5 11 0,-1 0 1 16,-2 3 0-16,0-3 0 0,0 9-12 0,0-3 0 15,-3-12 0-15,3 7 0 0,0-7 7 0,-3 34 1 16,9-41 0-16,2-1 0 0,-8 17-8 16,11-31 0-16,0-9 4 0,0-5 0 15,0 0 0-15,0 0 1 0,3-5-5 16,0-4 0-16,2-5-10 0,-2 0 1 0,13-28 0 16,-4 0 0-16,7-17 9 0,22-68 0 15,-21 77 0-15,-7-1-19 0,23-56 1 16,-14 59-1-16,3 6 0 0,17-37 19 15,-20 43 0-15,3 7-19 0,24-21 0 16,-24 27 0-16,6 9 0 0,27-5 19 16,-33 10 0-16,2 3 38 0,31-2 1 15,-38 8 1-15,2 0-1 0,19 14-39 16,-22-11 0-16,-5 8 31 0,14 12 1 0,-17-9-1 16,3 0 1-16,0 28-32 0,-3-14 0 15,-6 3 13-15,6 39 1 0,-8-36-1 16,-3 6 1-16,-6 44-14 0,6-42 0 15,-8 0-13-15,3 1 1 0,-1-7 0 0,6-8 0 0,0 0 12 16,0-5 0-16,6-9 0 0,-6-6 0 0,0-8-153 16,2-8-1-16,9 0 0 0,-2-6 1 0,4-6 62 15,29-45-1-15,-14 6 1 0,-28 59-164 16</inkml:trace>
  <inkml:trace contextRef="#ctx0" brushRef="#br0" timeOffset="17800.91">26812 316 11 0,'0'0'0'0,"0"0"0"0,0 0 0 0,0 0 1 0,5 28-1 0,-5-28-9 15</inkml:trace>
  <inkml:trace contextRef="#ctx0" brushRef="#br0" timeOffset="18182.74">26734 375 292 0,'0'0'0'0,"0"0"0"0,0 0 38 16,0 0 0-16,0 0 0 0,0 0 0 15,3-3-38-15,3-3 0 0,-1 4 29 0,1-10 0 16,-3 4 1-16,5 0-1 0,6-7-29 0,2 1 0 15,1 0 0-15,-12 9 0 0,4-4 39 0,-1 4 1 16,3-1-1-16,-3-2 1 0,3 5-40 0,0-3 0 16,3 6 0-16,0 0 0 0,0 0 20 0,2 0 1 15,-2 0 1-15,0 9-1 0,0-4-21 0,5 23 0 16,-13-11 0-16,-6 3 35 0,-6 22 1 16,-2-14-1-16,-3 9 1 0,-17 28-36 15,12-37 0-15,-1 0 48 0,-19 28 2 16,17-33-1-16,-1 5 0 0,-21 22-49 15,22-27 0-15,-3 2-1 0,2-2 0 0,4-4 0 16,-1-2 1-16,0-8 0 0,1 2 0 0,2-8 0 16,3 2 0-16,6 1-4 0,-4-6 0 0,4 0 0 15,-4-6 1-15,4 6 3 0,-1-14 0 16,4 6 0-16,2-6 1 0,2-23 1 16,9 3 0-16,3-8 0 0,19-36-2 0,-19 58 0 15,3 3-22-15,10-6 1 0,-16 12 0 16,0 8 0-16,12 6 21 0,-4 3 0 15,0-1 4-15,20 9 0 0,-9 1 0 16,6-4 0-16,36 23-4 0,-36-26 0 0,-3 3-156 16,36-11 0-16,-22-11 1 0,-3-6-62 15,50-39 156-15,-52 14-1 0,-42 42-129 16</inkml:trace>
  <inkml:trace contextRef="#ctx0" brushRef="#br0" timeOffset="24865.86">19853 3065 11 0,'0'0'0'0,"0"0"0"0,0 0 0 0,0 0 0 0,45-9 1 0,-32 9-1 0,-2-6 1 0,3 6-1 15,-8-5 0-15,2 2 0 0,3 3 0 0,3-6 0 16,-9 1 1-16,4 2-1 0,-1-8 1 0,3 2-1 15,11-8 0-15,-5 12 0 0,2-4 0 16,6-16 0-16,-11 17 0 0,5-1 1 0,9-5-1 16,-14 8 0-16,2-2 47 0,6-6 1 15,-11 8-1-15,-2-2 1 0,10-1-48 16,-8 9 0-16,-3-2 78 0,17-1-1 16,-19 3 0-16,2 0 2 0,11 5-79 15,-8-5 0-15,-2 0 80 0,15 9 0 16,-15-1 0-16,7-8 1 0,17 9-81 15,-24-4 0-15,2 1 93 0,8 2 1 16,-11-2-1-16,3 2 0 0,-5 1-93 0,2 2 0 16,-2 3 0-16,-1 3 73 0,1 3-1 0,-9 11 0 15,0 8 1-15,-11 1-73 0,-16 55 0 16,11-55 0-16,-14 7 49 0,-25 41 0 16,33-46 0-16,-6 0 0 0,-21 34-49 15,30-39 0-15,-3-6-12 0,-3 2 1 0,3-2-1 16,1 3 1-16,-4-6 11 0,3 0 0 0,0-5 0 0,6-1 0 15,-3 4 12-15,-17 2 0 0,20-14 0 16,8-6 0-16,-3-8-12 0,8 6 0 0,-2-6 0 16,8 0-45-16,-5 0 1 0,5 0-1 0,-6-6 0 0,6 6 45 15,-5-8 0-15,5-6 0 0,0 0 0 0,5-6-2 16,6-31 0-16,3 18 0 0,0 2 1 16,13-34 1-16,-16 51 0 0,3 0 33 15,11-6 0-15,-17 20 0 0,-2 0 0 16,5-8-33-16,-3 8 0 0,3 0 5 15,17 2 1-15,-9-2 0 0,6 6 0 16,33 0-6-16,-33-6 0 0,3 0 28 0,24 3 0 16,-27 2 0-16,-3 1 1 0,33 2-29 15,-30-8 0-15,3 0 1 0,21 0 1 16,-21 6 0-16,-9-3 0 0,20 8-2 16,-25-11 0-16,-3 0-178 0,11-6 0 15,-11 6 0-15,3-8-170 0,5-3 178 16,-13 8 1-16,-6 3-257 0</inkml:trace>
  <inkml:trace contextRef="#ctx0" brushRef="#br0" timeOffset="25599.6">21262 3200 11 0,'0'0'0'0,"0"0"0"0,0 0 14 0,0 0 1 0,0 0-1 0,0 0 1 0,0 0-15 16,0 0 0-16,0 0 101 0,0 0 2 15,0 0-2-15,0 0 1 0,0 0-102 16,20 28 0-16,-20-20 94 0,5 1-1 16,-2 2 0-16,2-3 1 0,1 15-94 15,-6-12 0-15,0 6 83 0,-6 25 0 16,6-14 1-16,-8 6 0 0,-9 31-84 16,12-43 0-16,-3 6 8 0,-6 17 1 15,8-25 0-15,-2 0 0 0,3-6-9 0,-1 0 0 16,-2 0 0-16,2-6 14 0,6 1 0 0,0-9 0 15,0 5 1-15,0-5-15 0,3 0 0 16,-3 0 0-16,0 0-21 0,0-8 1 0,11 2 0 16,-3-8 0-16,17-33 20 0,-8 16 0 15,-1-12 0-15,26-44 0 0,-26 48 0 16,1 2 1-16,22-42-1 0,-12 37 0 0,-2 6-16 16,0-7 0-16,8 7 0 0,-5-1 1 0,5 9 15 15,36-25 0-15,-42 36 0 0,4 3 32 16,13-6 1-16,-25 17 0 0,1-2 0 15,-1 5-33-15,-2 5 0 0,-1-2 0 0,-2 8 43 16,0-2 0-16,2 5-1 0,1-6 1 0,0 12-43 16,-1-3 0-16,1 8 0 0,-3-2 0 0,-3 8 51 0,8 36 1 15,-11-30-1-15,-8-1 1 0,0 49-52 16,-5-43 0-16,-4 3 24 0,-7 45 1 16,8-48-1-16,-6 3 1 0,3-3-25 15,2-14 0-15,4-11 0 0,5-5-114 0,-6-12 0 16</inkml:trace>
  <inkml:trace contextRef="#ctx0" brushRef="#br0" timeOffset="29349.3">22881 3214 11 0,'0'0'0'0,"0"0"0"0,0 0 0 15,0 0 1-15,0 0-1 0,0 0 1 0,-33 0-1 16,33 0 0-16,-9 0 70 0,-2 0 1 16,3 0-1-16,3 0 2 0,-9 0-72 15,14 0 0-15,-6 0 40 0,1 0 0 16,5 0 0-16,0 0 1 0,0 0-41 15,0 0 0-15,0 0 32 0,5-6 1 0,9 3-1 16,0-8 1-16,11 2-33 0,2-5 0 0,4 0 0 16,-1 0 0-16,3 6 34 0,3 2 1 0,0-2-1 15,-11 2 1-15,3 1-35 0,-4 2 0 0,-4 3 0 16,2 0 0-16,0 0 49 0,-3 3-1 0,3 2 0 16,6-5 1-16,2 6-49 0,-5 2 0 0,3 1 0 15,2-4 0-15,9-5 15 0,-6 0 1 0,-2 6 0 0,2-6 0 16,0 0-16-16,0 0 0 0,6-6 0 0,-1-2 0 15,7-3 27-15,-1 2 1 0,-6 1-1 0,4-4 1 16,-3 10-28-16,-1-7 0 0,-5 4 0 0,3-4 0 16,-3 4 4-16,1-1 1 0,-4 3 0 0,0-3 0 0,1 1-5 15,-6 2 0-15,-6 3 0 0,-5-6 0 0,-3 6-117 16,3 0 2-16,-9 0-1 0,3-5 1 0,1 2 115 16,-4 3 0-16,1-6 0 0,-1 1 0 0,4-4-100 15,7-10-1-15,-8 2 1 0,-8 17-161 16</inkml:trace>
  <inkml:trace contextRef="#ctx0" brushRef="#br0" timeOffset="29733.15">23909 2651 381 0,'0'0'0'0,"0"0"0"0,0 0-72 0,46 31-1 15,-29-20 1-15,-9-2 0 0,12 5 72 16,-12-6 0-16,3 3 108 0,14 20 2 16,-14-17-1-16,17 6 1 0,30 8-110 15,-31-14 0-15,4 0 113 0,40 17 0 16,-37-17 1-16,4-5 0 0,40 16-114 15,-48-8 0-15,-2 3 35 0,-1-6 2 0,-5 0-1 0,-2 0 0 16,-7-6-36-16,1 1 0 0,-14 2 0 0,3-3 0 16,-3-2 9-16,-8 11 0 0,-3 3 0 15,-3-3 0-15,-22 36-9 0,11-25 0 0,-11 9 30 16,-30 33 0-16,33-42 0 0,-3 3 1 16,-33 31-31-16,33-37 0 0,3 3-199 15,-20 12 0-15,39-40 0 0,12 0-65 16</inkml:trace>
  <inkml:trace contextRef="#ctx0" brushRef="#br0" timeOffset="33299.3">25596 2423 11 0,'0'0'0'0,"0"0"0"0,0 0 0 0,0 0 0 0,0 0 1 0,0 0-1 15,0 0 1-15,0 0-1 0,0 0 0 0,0 0 0 16,0 0 0-16,0 0 0 0,0 0 1 0,0 0-1 15,0 0 1-15,-13-28-1 0,13 28 0 0,-6-9 0 16,6 9 0-16,-6-5 0 0,1 5 0 0,2 5 0 16,-8-5 1-16,3 0-1 0,2 0 0 0,-5 0 0 15,3 0 0-15,-3 3 5 0,-3 3 1 0,6 0-1 16,-3-4 1-16,3 4-6 0,-17 8 0 16,11-5 0-16,0-4 71 0,-11 18 0 0,6-4 0 15,-1 4 2-15,-13 22-73 0,17-25 0 16,2 2 49-16,0 26 0 0,0-31 0 0,3 2 2 15,-11 29-51-15,11-25 0 0,0 5 101 16,-11 23 1-16,16-29 1 0,-2 12-1 16,3-3-102-16,-1 3 0 0,1-1 0 0,-1 4 92 15,3 44 1-15,3-38-1 0,3-1 1 16,3 51-93-16,-1-45 0 0,3-6 59 16,12 51 0-16,-9-48 0 0,-6-3 1 15,4 0-60-15,4 6 0 0,4-9 0 0,-9 3 24 16,23 37 1-16,-18-45 0 0,-1-6 0 0,18 23-25 15,-14-29 0-15,4 4-100 0,13 4 0 16,-19-18 0-16,0-4 0 0,22-8 100 16,-9-5 0-16,9-4-170 0,41-33 0 15,-35 5 0-15,-42 37-375 0</inkml:trace>
  <inkml:trace contextRef="#ctx0" brushRef="#br0" timeOffset="34033.33">25776 2856 11 0,'0'0'0'0,"0"0"0"0,0 0 0 0,0 0 1 0,0 0-1 0,0 0 1 0,0 0-1 16,-17 31 0-16,9-25 0 0,3 8 20 0,-7-6 0 15,10 1 0-15,-4 2 0 0,6-8-20 0,0-3 0 16,0 6 0-16,0-6 0 0,6 5 91 0,16 4 1 16,-6-9-1-16,4 0 1 0,35-6-92 15,-19 3 0-15,-3 3 117 0,3-5 0 0,-6 5 0 16,1 0 0-16,-6 0-117 0,16 0 0 15,-24 5 0-15,-4-5 28 0,-7 3 1 0,2 3 0 16,-2-1 1-16,-1 9-30 0,1-2 0 0,-9 13 0 16,-3 3 0-16,-7 9 46 0,-29 50 1 15,17-48-1-15,-5 1 1 0,-31 44-47 16,31-47 0-16,2 2 17 0,-24 34 1 16,32-39 0-16,1-6 0 0,0 0-18 0,-1 3 0 0,1-8 0 15,-6 2-7-15,6 0 1 0,-6 1 0 0,3-12-1 16,0 2 7-16,0-1 0 0,5-4 0 0,3-3 0 15,6-2-11-15,-6-6 0 0,3 0 0 0,3 3 1 16,-3-3 10-16,5-3 0 0,-2 3 0 0,0-6 0 16,2-2-24-16,1 2 1 0,-4-8 0 0,7 0 0 0,2-8 23 15,5-26 0-15,6 20 0 0,11-3-18 16,28-26 0-16,-28 38 0 0,6 5 1 16,27-3 17-16,-30 5 0 0,0 10-32 15,33-4 0-15,-39 6 1 0,3 6 0 16,20 2 31-16,-23-2 0 0,-5-3-98 0,19 8-1 15,-14-3 1-15,1-2 0 0,13 8 98 16,-8-6 0-16,-3-2-87 0,30-3 2 16,-27-12 0-16,-25 9-134 0</inkml:trace>
  <inkml:trace contextRef="#ctx0" brushRef="#br0" timeOffset="34549.68">26453 2994 246 0,'0'0'0'0,"0"0"0"0,0 0 0 0,0 0-18 0,0 0 0 0,0 0 0 15,5 28 1-15,-5-14 17 0,-5 23 0 16,2-12 0-16,-3 6 78 0,-7 31 1 0,13-37-1 15,0 1 0-15,-9 24-78 0,4-21 0 16,-1 1 67-16,-2 32 0 0,8-33-1 0,-3-1 1 16,-2 28-67-16,2-39 0 0,3-6 26 15,0 0-1-15,-6-5 0 0,6-6 0 16,0 0-25-16,0 0 0 0,0 0 25 16,9-20 0-16,-1-5 0 0,3-17 0 15,11-43-25-15,-8 43 0 0,5 0-16 16,20-45 1-16,-20 44-1 0,3 1 1 15,3 6 15-15,6-6 0 0,-4 5 0 0,6-2-12 0,28-21 1 16,-33 41 0-16,-6 10 0 0,19-5 11 16,-27 14 0-16,0 0 9 0,-9 9 1 15,9 2 0-15,0-3 0 0,-3-2-10 0,3 8 0 16,5 9 0-16,-8 5 0 0,6 8 31 0,5 29 0 16,-14-37 0-16,-8 0 0 0,0 29-31 15,3-26 0-15,0 2 17 0,0 32 0 16,-6-37-1-16,-3 6 1 0,-5 17-17 15,8-37 0-15,3 0-106 0,-2 8 1 16,2-16-1-16,0-6 2 0,0 0 104 16,5 0 0-16,-5-6-102 0,11-30-1 15,0-1 1-15,-11 37-162 0</inkml:trace>
  <inkml:trace contextRef="#ctx0" brushRef="#br0" timeOffset="34901.29">27303 2358 348 0,'0'0'0'0,"0"0"0"0,0 0-66 0,58 65 0 0,-44-42 0 0,6 10 1 16,18 40 65-16,-18-44 0 0,-1-1 137 15,9 22 1-15,-6-21-1 0,5-1 2 0,37 28-139 16,-31-28 0-16,-5 3 64 0,2 3 0 16,3 2 1-16,-5-2-1 0,5-3-64 0,22 39 0 15,-41-36 0-15,-3-3 56 0,-8 34 0 16,-9-37 1-16,-8-3 0 0,-27 26-57 16,16-20 0-16,-13 3 59 0,-40 30 1 15,39-30 0-15,-5-3 0 0,-41 45-60 16,40-45 0-16,7 3-55 0,-1 2 0 0,6-8 0 15,3-5 1-15,7-1 54 0,4-2 0 0,5-14 0 16,9-3 0-16,5-3-140 0,8-23 1 16,3-5-1-16,-11 28-401 0</inkml:trace>
  <inkml:trace contextRef="#ctx0" brushRef="#br0" timeOffset="35649.78">28179 1953 493 0,'0'0'0'0,"0"0"0"0,0 0 15 0,0 0 1 15,31 9-1-15,-26-12 1 0,9-3-16 16,-9-2 0-16,9 2 60 0,6-8 0 15,-7 6 0-15,12 2 1 0,14-8-61 16,-20 6 0-16,-8 2 28 0,20 0 0 0,-15 12 0 16,-7 0 0-16,7 16-28 0,-8-8 0 15,1 0 16-15,7 28 1 0,-16-11-1 16,0 9 1-16,0-1-17 0,-11 0 0 0,-3 4 0 0,-5-7 60 16,0 1 0-16,-6-3 0 0,3-12 0 0,0 6-60 15,-6-5 0-15,0-4 0 0,4 4 0 0,-7-3-4 16,-27 16 1-16,36-22-1 0,-3 0 1 15,-22 9 3-15,31-18 0 0,7-5-4 16,-10-5 0-16,11 5 0 0,8 0 1 16,-9-14 3-16,7 5 0 0,2-10 0 0,5-1-9 0,1 3 0 15,5-11 0-15,5-9 1 0,4 4 8 0,-1-4 0 16,0 15 0-16,1 2 0 0,-1 11 23 0,22-2 1 16,-16 8 0-16,3-2 0 0,-3 5-24 15,8 5 0-15,3-5 0 0,8 9-38 0,-2 5 0 16,2 0 0-16,0 0 1 0,8 0 37 0,-7 0 0 15,10-5 0-15,0 5 0 0,9 0-99 0,-4 0 1 0,-10-23 0 16,-3-10-1-16,-47 19-427 0</inkml:trace>
  <inkml:trace contextRef="#ctx0" brushRef="#br0" timeOffset="38099.83">28618 3028 11 0,'0'0'0'0,"0"0"0"0,0 0 0 0,0 0 1 15,0 31-1-15,0-25 1 0,0-6-1 0,0 0 0 0,0 0 0 16,0 0 0-16,-2-6 45 0,2 6 0 0,2-9 0 16,4 1 1-16,2 2-46 0,0-8 0 0,4 0 0 15,4-3 0-15,3-2 94 0,20-18 0 16,-25 26 0-16,0 8 1 0,16-3-95 15,-11 6 0-15,6 0 49 0,3 0 1 0,-3 0-1 16,8 0 2-16,6 6-51 0,2-3 0 0,0 2 0 16,-2-5 0-16,0 6 6 0,2-6 1 0,3 3 0 15,-2 3 0-15,2-1-7 0,0-5 0 0,-5 3 0 16,2 3 0-16,1-1-132 0,-1-5 2 0,-2 9-2 16,-9-9 2-16,3 5 130 0,-5-2 0 0,-3 3 0 0,-8 2 0 15,-6 6-34-15,-3-8 2 0,-8-6-1 0,3 8 1 16,-3-8-75-16</inkml:trace>
  <inkml:trace contextRef="#ctx0" brushRef="#br0" timeOffset="38366.28">28955 3143 415 0,'0'0'0'16,"0"0"0"-16,50 0-12 0,27 0 1 16,-38 0-1-16,0 0 1 0,33 0 11 15,-39 6 0-15,-3-3 58 0,31 8 0 16,-31-8 1-16,3 2-1 0,31 4-58 16,-31-4 0-16,-8-5-105 0,27 6 1 15,-32-3 0-15,-1 3-1 0,20-6 105 16,-20-6 0-16,3-3-21 0,0-10 1 0,6-4-1 15,-3 1 1-15,-25 22-57 0</inkml:trace>
  <inkml:trace contextRef="#ctx0" brushRef="#br0" timeOffset="38766.6">30345 2353 471 0,'0'0'0'0,"0"0"0"0,0 0 0 0,0 28-90 15,5 14 0-15,-13-11-1 0,-3 8 2 16,-33 49 89-16,19-52 0 0,3-2 115 16,-31 11 2-16,34-25-2 0,8-1 2 15,-11 18-117-15,14-23 0 0,8 3 68 0,-3 17 1 16,3-15 1-16,3 4-1 15,-1-1-69-15,1-8 0 0,0 0 0 0,5 1 51 0,-2-10 0 16,8 4 0-16,-9-4 1 0,3-5-52 0,3 0 0 16,6 0 0-16,2 0 0 0,6-5 67 0,6 5 1 15,-4-9-1-15,6 4 2 0,3-10-69 0,0 7 0 16,3-3 0-16,-3 8 0 0,2-3-33 0,26-8-1 16,-36 9 1-16,-4 2 1 0,18-11 32 15,-28 8 0-15,-3 6-81 0,0-3 0 16,-3 3-1-16,3-5 2 0,3-4 80 15,-9-2 0-15,9 3-142 0,6-15 1 16,-12 3-1-16,-8 20-193 0</inkml:trace>
  <inkml:trace contextRef="#ctx0" brushRef="#br0" timeOffset="39084.47">31060 2125 550 0,'0'0'0'0,"0"0"0"15,0 0 57-15,14 34 1 0,-8-20-1 0,-4 3 2 0,4 2-59 16,-1-5 0-16,-2 9 0 0,3-3 0 0,5 8 78 16,3 25 1-16,-14-19 0 0,5 2 1 15,-2 40-80-15,0-39 0 0,-3 0 84 16,0 33 0-16,-3-34 1 0,0 7-1 16,3-10-84-16,-5 12 0 0,5-2 0 0,-6-1 55 15,3 0 2-15,1 3-1 0,-1 3 0 0,-3-6-56 16,-8 45 0-16,3-53 0 0,3 3-34 0,-8 36 0 15,7-39 0-15,4-6 0 0,-4 28 34 16,1-34 0-16,8-7-120 0,0 1 0 16,3-10-1-16,5-6 1 0,17-8 120 15,-3-6 0-15,11-9-169 0,47-45 1 16,-44 32 0-16,6-9 0 0,41-40 168 16,-45 49 0-16,1 2-50 0,0 3 0 0,-3 6-1 15,-1 2 1-15,-35 23-76 0</inkml:trace>
  <inkml:trace contextRef="#ctx0" brushRef="#br0" timeOffset="39582.94">32049 2780 775 0,'0'0'0'16,"0"0"0"-16,0 0 24 0,42-14 1 15,-37 14 0-15,-5 0 0 0,-11 14-25 0,6-8 0 16,2-3 43-16,-14 22 1 0,9-11-1 15,-3 14 2-15,0 3-45 0,0 3 0 0,3-3 0 16,-1 6 15-16,-7 44 1 0,5-36-1 0,0 3 1 16,-9 45-16-16,12-48 0 0,0-3 18 15,2 34 1-15,1-51-1 0,-1-5 1 16,3 0-19-16,3-20 0 0,0 0-4 16,3-12 1-16,0 4-1 0,0 0 1 15,10-40 3-15,1 3 0 0,6-17-11 16,2-3 1-16,-3 6-1 0,-5 3 1 0,0 5 10 15,16-56 0-15,-8 51 0 0,0-6 6 16,28-45 0-16,-25 71 0 0,0-1 0 0,33-19-6 16,-36 36 0-16,3 12 50 0,16-6 0 15,-22 14 1-15,-5 5-1 0,19 9-50 16,-22-5 0-16,6 5 33 0,8 22 1 16,-14-8-1-16,-3 6 1 0,6 39-34 15,-14-36 0-15,-3-3 40 0,1 2 2 0,-1 6-1 16,-3 1 0-16,1-1-41 0,-15 37 0 15,12-37 0-15,-6-6-32 0,-11 35 0 16,14-43 0-16,3 0-1 0,-11 11 33 16,13-27 0-16,6-12-147 0,-5 0-1 15,5 0 1-15,2-9 0 0,12-25 147 16,3-2 0-16,8-20-147 0,5-1-1 0,-5 7 0 16,-3-1 1-16,-22 51-112 0</inkml:trace>
  <inkml:trace contextRef="#ctx0" brushRef="#br0" timeOffset="40082.86">32922 1818 111 0,'0'0'0'0,"0"0"0"0,0 0-19 0,0 28 0 0,-3-19 0 0,-5-4 0 16,-11 4 19-16,2-4 0 0,6 4 21 0,-11 11 0 16,22-20 0-16,-3 8 0 0,9-8-21 15,-6 0 0-15,8 0 175 0,0 0-1 16,3 6 1-16,9-4 0 0,27 4-175 16,-17 0 0-16,-2 2 52 0,30 12 0 15,-42-12 0-15,-5 1 1 0,6 19-53 16,-9-14 0-16,3 0 90 0,-11 23 1 15,0-9 0-15,0 0 0 0,-5 0-91 0,-4 0 0 16,-2 9 0-16,-2-4-1 0,-4 4 1 0,-2-9-1 16,-1 0 1-16,-2-5 0 0,-27 19 0 15,26-25 0-15,-4-3 34 0,-23 11 1 16,20-11-1-16,2-5 1 0,-24 5-35 16,32-14 0-16,1 5 19 0,-14-5-1 15,22 0 0-15,0 0 1 0,-3-5-19 16,6 5 0-16,2-6 24 0,6-2 0 0,6-1 0 15,-6-2 1-15,2 3-25 0,23-6 0 0,8-9 0 16,12 1 41-16,4-7 1 0,12 10 1 0,-3 5-1 16,11 5-42-16,3-5 0 0,-9 9 0 0,4 2 0 15,2 6-86-15,0 2 2 0,-14-2-1 0,-11 8 0 0,-2 3 85 16,-6 0 0-16,-9-5 0 0,-5 5 0 0,-11 6-76 16,-5-6 0-16,2-12 0 0,3-2 0 0,-11 0-840 15</inkml:trace>
  <inkml:trace contextRef="#ctx0" brushRef="#br0" timeOffset="67032.92">8417 3377 11 0,'0'0'0'0,"0"0"0"0,0 0 0 0,33-6 1 0,-24 6-1 0,2-8 1 15,22-6-1-15,-19 8 0 0,2 0 98 16,12-10 1-16,-17 7 0 0,3 3 0 16,5 1-99-16,-5 2 0 0,0-3 35 0,35-2 0 15,-21 2 1-15,11 6-1 16,38-14-35-16,-47 9 0 0,4 2 31 0,32 3 0 16,-36 0 0-16,3 0 0 0,31 8-31 15,-36-2 0-15,-1 2 26 0,23 26 0 16,-31-20 0-16,-5 0 1 0,5 31-27 15,-19-25 0-15,0 2 9 0,-8 23 0 16,-3-11 0-16,-3 3 0 0,-11 5-9 0,0-8 0 16,3-3 0-16,-8 2 40 0,2-4 0 0,4-1 0 15,-4 0 0-15,3-6-40 0,-19 15 0 16,30-29 0-16,8 4 9 0,1-4 0 16,2-2 0-16,3-6 0 0,3 8-9 15,-3-8 0-15,5 0 15 0,7-5-1 16,1 2 0-16,7 3 0 0,32-6-14 15,-21 0 0-15,7 4 1 0,37-4 1 16,-50 20-1-16,-6-5 1 0,14 24-2 0,-22-24 0 16,-3 5 11-16,9 5 1 0,-14-2 0 15,2 3 0-15,1 17-12 0,-6-9 0 16,0 0 30-16,-6 34 1 0,-2-31 0 0,-3-3 0 16,3-6-31-16,-12 12 0 0,4 3 0 0,-6-4 15 15,-3 4 1-15,-6 0 1 0,-2-4-1 0,0 4-16 16,-5-6 0-16,10-6 0 0,-3-11 0 0,4 0-65 15,-4-5 2-15,12-4-1 0,5-5 1 0,3-5 63 16,9-4 0-16,2 4 0 0,0-9 0 0,0 0-153 16,19-34 0-16,-11 3 1 0,-8 45-294 0</inkml:trace>
  <inkml:trace contextRef="#ctx0" brushRef="#br0" timeOffset="67716.25">9901 3875 11 0,'0'0'0'0,"0"0"0"0,16 36 0 0,1 15 1 0,-12-23-1 0,1-8 1 16,-12 19-1-16,1-19 0 0,-4-6 0 16,-18 14 1-16,21-14-1 0,-5 0 1 15,-11 17-1-15,17-11 0 0,-1-6 109 16,1 14 0-16,2-11 1 0,3 3 0 0,0-6-110 16,0 0 0-16,3 0 0 0,-3-9 20 0,-3 4 1 15,3-9 1-15,0 0-1 0,3-9-21 16,-3 9 0-16,5-5 40 0,6-29 0 15,-3-2 0-15,6-9 0 0,22-60-40 16,-22 63 0-16,0 3-4 0,11-37 0 16,-12 31 0-16,7 5 0 0,18-47 4 15,-13 39 0-15,-3-2-9 0,34-37 1 16,-29 50-1-16,6 9 1 0,31-14 8 16,-39 30 0-16,2 12 11 0,18 12 1 15,-37-10 0-15,3 10 0 0,-6 19-12 16,4-6 0-16,2 6 31 0,3 3 0 0,-14 8 1 15,0 3 0-15,0 6-32 0,-6 47 0 16,-2-61 0-16,-3 5 52 0,-17 42 1 16,17-42 0-16,-3 3 1 0,-11 40-54 15,17-57 0-15,-3 0-115 0,3 9 1 0,8-29-1 16,8-2 2-16,6-20 113 0,2 5 0 16,4-13-88-16,32-40 2 0,-13 17 0 15,-39 45-151-15</inkml:trace>
  <inkml:trace contextRef="#ctx0" brushRef="#br0" timeOffset="67936.46">11135 3692 11 0,'0'0'0'0,"0"0"0"0,0 0 0 0,0 34 0 0,6-12 1 0,-1 6-1 15,-2-11 1-15,3 3-1 0,-1 0 1 16,-5-18-1-16,0-2-11 0</inkml:trace>
  <inkml:trace contextRef="#ctx0" brushRef="#br0" timeOffset="68116.28">11168 3827 471 0,'0'0'0'0,"6"0"0"15,5 0 0-15,3 0 76 0,5-6 0 0,6 4-1 16,8 2 2-16,9-6-77 0,7-3 0 0,4 1 0 15,-14 5 0-15,5 0 16 0,-6-2 1 0,7 5-1 16,2 0 1-16,-3 5-17 0,-3-2 0 0,3 0 0 16,1 0 0-16,2 2-21 0,2-2 1 0,-7 3-1 15,2-6 0-15,-5 6 21 0,-1-6 0 0,6 2 0 16,-2-2 0-16,2 0-31 0,-5 0 1 0,5-2 0 0,-3-4 0 16,9-3 30-16,-6-2 0 0,-5 3 0 0,2-1 0 15,4 4-107-15,-7-4 0 0,1 1 1 0,0-12-1 0,-6 0 80 16,5 4 1-16,-13-10-1 0,-11 1 1 0,-14 25-52 15</inkml:trace>
  <inkml:trace contextRef="#ctx0" brushRef="#br0" timeOffset="68449.56">12188 3321 504 0,'0'0'0'15,"0"0"0"-15,0 0-4 0,47 42 0 16,-36-28 0-16,8 0 1 0,28 22 3 16,-22-13 0-16,0 5 5 0,30 28 1 15,-30-28 0-15,-6 3 1 0,1 3-7 0,4 0 0 16,1-12 0-16,8 1 54 0,1-3 0 0,-1-6 0 16,-3 3 0-16,3 2-54 0,25 12 0 15,-33-17 0-15,-5 0 33 0,13 6 1 16,-20-6-1-16,-13 6 0 0,0 11-33 15,-5-12 0-15,2 10 40 0,-16 30 0 16,0-23 0-16,-6 4 0 0,-33 38-40 16,24-35 0-16,-4-7-15 0,2 1 0 0,-6 5 0 15,-2-5 1-15,-3-9 14 0,-2 5 0 0,4-10 0 16,4-9 0-16,2 0-163 0,1 0 0 0,13-19-1 0,11-1 2 16,8 3 125-16</inkml:trace>
  <inkml:trace contextRef="#ctx0" brushRef="#br0" timeOffset="68933.27">13619 2828 606 0,'0'0'0'0,"0"0"0"0,0 0-106 0,-6 37 1 0,3-9 0 15,-2 0 0-15,-1 0 105 0,-2-5 0 0,-8 8 0 16,2 2 0-16,-11 1 71 0,-22 34 0 16,28-35 0-16,-6-4 0 0,-17 30-71 0,31-20 0 15,-3 3 95-15,-5 60 0 0,14-52 0 16,-1-2 1-16,3 3-96 0,-2 5 0 0,5 9 0 0,0-1 20 15,14 63 0-15,-9-68 0 0,9 3 0 16,11 56-20-16,-6-64 0 0,6-9-38 16,3 2 0-16,-1-4 0 0,4-13 0 0,13-1 38 15,-6-1 0-15,9-9 0 0,-2-4 0 0,2-4-128 16,5-6 2-16,-8 1-1 0,0-6 1 0,-44 0-78 16</inkml:trace>
  <inkml:trace contextRef="#ctx0" brushRef="#br0" timeOffset="69566.53">14160 2949 11 0,'0'0'0'0,"0"0"0"15,0 0 0-15,0 0 0 0,0 0 1 0,0 0-1 16,0 0 1-16,33 31-1 0,-19-17 0 0,-3 6 0 16,6-6 0-16,2 3 0 0,6 3 1 0,0-6-1 0,0 0 1 15,-6-6-1-15,20 1 0 0,-12-4 0 16,4 4 64-16,40 16 1 0,-46-17-1 15,-3 6 2-15,17 31-66 0,-28-19 0 16,-11 2 47-16,-11 28 1 0,-11-31-1 0,-3 9 1 16,-38 31-48-16,24-31 0 0,0-6 53 15,-8 8 0-15,3-5 0 0,11 3 0 0,-3 0-53 16,3 2 0-16,5-7 0 0,-2-7 0 0,8 1-11 16,-3-4 0-16,11-5 0 0,-2-5 1 0,13-4 10 15,-3-5 0-15,6 0 0 0,-5 3 0 0,5-3 21 16,0 0 0-16,11 0 0 0,-3-3 1 0,-2 3-22 15,7-5 0-15,12-4 0 0,8-2 0 0,12 0 22 0,-1-3 0 16,-6 3 1-16,-4 8 0 0,-1 3-23 0,-8 0 0 16,2 3 0-16,4 2 0 0,2 4 10 0,-8 2 1 15,-3-3-1-15,-6 1 1 0,-2-1-11 0,8 12 0 16,-11-12 0-16,3 6 44 0,0 12 1 16,-3-12 0-16,-6 3 1 0,-5 19-46 15,-5-10 0-15,-9 2 41 0,-25 36 0 16,15-27 0-16,-10 5 1 0,-43 37-42 15,38-45 0-15,-5 2-52 0,-3 1 0 0,9-9 0 16,-1-6 0-16,6-2 52 0,2 3 0 0,4-9 0 16,7 0 0-16,1-9-164 0,8-5 0 0,11 0 0 15,-5-14 1-15,16 0 122 0,27-36-1 16,-10 10 1-16,-28 40-115 0</inkml:trace>
  <inkml:trace contextRef="#ctx0" brushRef="#br0" timeOffset="70083.13">15202 3478 325 0,'0'0'0'0,"0"0"0"0,0 0-61 0,-12 34-1 0,4-20 1 0,-3 8 0 0,-3 7 61 15,-11 7 0-15,1-2 0 0,2 11 109 0,-28 39 2 16,30-53-1-16,7 3 1 0,-7 22-111 16,7-19 0-16,-1 5 61 0,-11 42 0 15,14-33 0-15,2 0 0 0,-2-1-61 16,-2 7 0-16,-1-10 0 0,-6 4 105 0,1 0-1 16,5-15 1-16,-2-8-1 0,2-8-104 0,0 3 0 0,0-9 0 15,9-9 0-15,5-5 26 0,0 0 1 0,0 0-1 16,-8 3 2-16,8-3-28 0,0 0 0 0,2-8 0 15,4-6 0-15,2 0-6 0,11-51-1 16,1 9 1-16,5-9 1 0,27-70 5 16,-27 84 0-16,-6 9-22 0,28-59 1 15,-16 44-1-15,2 7 1 0,0-6 21 0,3 8 0 16,-3 6 0-16,0 5-25 0,36-28 0 16,-41 43 0-16,-3 11 1 0,16 2 24 15,-24 9 0-15,-3 14 3 0,-9-5 0 0,9 10 0 16,-6 1 0-16,3 5-3 0,-3 37 0 0,-2-25 0 15,0 11 4-15,-6 47 0 0,0-47 0 16,0-6 0-16,-6 51-4 0,0-42 0 0,6-3 24 16,0 2 0-16,-2-8 0 0,-4 3 0 0,-2-2-24 15,2-1 0-15,1-6 0 0,-3-2 0 0,2-11-168 16,1-4 0-16,10-16 0 0,1-6 1 0,7-8 90 16,15-48 2-16,-3 3-1 0,-25 56-154 15</inkml:trace>
  <inkml:trace contextRef="#ctx0" brushRef="#br0" timeOffset="70582.89">15967 2688 11 0,'0'0'0'0,"0"0"0"0,0 0 0 0,38 5 1 0,-27-2-1 0,-11-3-9 0</inkml:trace>
  <inkml:trace contextRef="#ctx0" brushRef="#br0" timeOffset="70832.98">16116 2679 11 0,'0'0'0'15,"0"0"0"-15,0 0 0 0,0 0 1 16,11 0-1-16,-8 0 1 0,8 0-1 16,-6 0 0-16,1 0 0 0,16 0 1 15,-8-6-1-15,2 6 1 0,12-5-1 16,-17 5 0-16,3-3 11 0,5 3 0 16,-11 0 0-16,-2 0 1 0,-1 0-12 15,-5 0 0-15,0 0 86 0,0 0 1 16,0 0 0-16,0 0 0 0,0 0-87 15,0 0 0-15,0 0 14 0,-5 14 0 0,5-14 0 16,-6 3 0-16,4 3-14 0,-4-1 0 16,-5-5-22-16,-3 3 0 0,6-3 0 15,8 0 0-15,-6-3 22 0,6 3 0 0,-5 0-58 16,5 0 0-16,0 0-1 0,0-5-17 16,0 5 59-16,0 0 0 0,0 0-51 15</inkml:trace>
  <inkml:trace contextRef="#ctx0" brushRef="#br0" timeOffset="71433.42">15986 2558 11 0,'0'0'0'0,"0"0"0"0,30 23 0 0,17 19 1 0,-16-20-1 0,2 6 1 15,30 29-1-15,-35-26 0 0,-3-3 0 0,-3-3 1 16,3 3-1-16,-6 9 1 0,9 5-1 0,2-5 0 16,-10 5 0-16,-1 0 0 0,0 0 59 0,9 51 0 15,-17-39 0-15,-3 7 0 0,-5 60-59 16,-6-62 0-16,0 3 94 0,-2 3 0 15,-6-3 1-15,-3 5-1 0,0 1-94 0,-24 61 0 16,13-58 0-16,0-7 115 0,-22 66 1 16,19-71-1-16,-2 3 2 0,-3-6-117 0,2-5 0 15,4-6 0-15,-6-3-92 0,-20 25 1 16,31-44 0-16,5-9-113 0,6-11 91 0,6 3 1 16</inkml:trace>
  <inkml:trace contextRef="#ctx0" brushRef="#br0" timeOffset="72016.83">17130 2538 280 0,'0'0'0'0,"0"0"0"0,44 9 60 0,17 2 0 15,-36-11 0-15,-1 9 1 0,10 10-61 16,-21-10 0-16,-7-1 86 0,8 17 1 16,-9-8 1-16,-2 3-1 0,8 25-87 15,-11-11 0-15,-11 2 51 0,3 7 0 0,-12 2 0 16,-7 8 1-16,-4-2-52 0,-40 61 0 16,32-61 0-16,0 5 57 0,-52 45 0 15,44-58 0-15,3-12 2 0,-47 30-59 16,55-44 0-16,3-5 45 0,-31-4 0 15,36-8 0-15,9 0 0 0,-14-8-45 16,16-4 0-16,9 1 41 0,3-17 1 0,2 8-1 16,3-8 1-16,14-31-42 0,-1 25 0 15,12-11 15-15,-3-3 1 0,9 6 0 0,2 6 0 16,11 8-16-16,-2-6 0 0,-1 6 0 0,0 2 0 16,4 7-30-16,38-10 0 0,-50 29 0 0,-6 6 1 15,4 8 29-15,-9 0 0 0,0 3 0 0,-3 6-136 16,17 39 2-16,-19-32-1 0,-3 10 1 15,16 30 134-15,-2-47 0 0,-1-1-168 16,37 12 0-16,-39-20 1 0,-25-14-248 16</inkml:trace>
  <inkml:trace contextRef="#ctx0" brushRef="#br0" timeOffset="72816.05">16657 3889 11 0,'0'0'0'0,"0"0"0"0,0 0 0 0,0 0 1 0,33 22-1 16,-24-22 1-16,13-8-1 0,-6 5 0 0,4 0 48 15,29 3 0-15,-15 0 0 0,-1-5 0 16,36 2-48-16,-47 6 0 0,0 2 35 15,17-2 2-15,-17 0-2 0,-8 0 1 16,19 2-36-16,-14-2 0 0,3 3-61 16,31 2 0-16,-34-8 0 0,3 0 1 15,20-3 60-15,-23-2 0 0,3 5-9 16,3-14 1-16,-17 11-1 0,-8 3-51 0</inkml:trace>
  <inkml:trace contextRef="#ctx0" brushRef="#br0" timeOffset="73033">16729 4246 111 0,'0'0'0'16,"0"0"0"-16,39 0-19 0,19 0 0 15,-25 0 0-15,6 0 0 0,44 0 19 16,-50 0 0-16,0-5-2 0,17-1 1 15,-23 3-1-15,-8 3 1 0,34-8 1 16,-23 2 0-16,9 0-2 0,33 4 1 16,-39-10-1-16,-33 12-16 0</inkml:trace>
  <inkml:trace contextRef="#ctx0" brushRef="#br0" timeOffset="73216.33">17829 3692 11 0,'0'0'0'0,"0"0"0"0,0 0 0 0,0 0 0 0,0 0 1 15,0 0-1-15,0 0 1 0,0 0-11 0</inkml:trace>
  <inkml:trace contextRef="#ctx0" brushRef="#br0" timeOffset="73683.17">17737 3622 134 0,'0'0'0'16,"0"0"0"-16,0 0 35 0,0 0 0 16,-38 0 0-16,27 0 2 0,-14 0-37 15,17 0 0-15,2 0 52 0,-8-3 1 16,0-3 0-16,3 6 0 0,-8-5-53 16,16 5 0-16,-2-3 44 0,-9 3-1 15,8 0 0-15,1 0 1 0,-3 0-44 16,2 8 0-16,-2 6 25 0,2-8 0 0,1 8 0 15,-4 8 1-15,-2 1-26 0,0 5 0 0,-3 6 0 16,1-6 0-16,-1 3 18 0,-5 25 0 16,19-33 0-16,0-4 0 0,0 24-18 15,0-29 0-15,8 0-6 0,6 8 0 16,-3-16 0-16,0 2 1 0,16-2 5 0,-7-9 0 16,5 0-1-16,27-16 1 0,-19 4 0 15,-2-1 0-15,27-32 0 0,-31 25 0 16,-7 1-1-16,-1-4 0 0,6 4 0 0,-6-1 0 0,0-2 1 15,1 3 0-15,-6 5 0 0,-6-3 0 0,3 6 10 16,3-23 0-16,-9 29 0 0,-2 2 1 16,3-8-11-16,-6 14 0 0,0 0 19 15,0 0 0-15,-6 6 0 0,6-6 1 0,-3 8-20 16,-2-2 0-16,-4 16 0 0,-2 7 0 0,-8 13 27 16,-22 51 1-16,30-57-1 0,-3 1 2 0,-11 50-29 15,6-39 0-15,5 0 50 0,-19 47 0 16,22-47 0-16,-3 3 0 0,-3-6-50 15,9-6 0-15,2-2 0 0,4-3-57 0,-1 2 1 16,0-8-1-16,3-5 0 0,0-4 57 0,3-2 0 16,-3-11 0-16,0-6-167 0,11 0-1 15,-6 0 0-15,4 0-41 0,2 0 167 0,3-11 1 16,-3-1 0-16,-11 12-88 0</inkml:trace>
  <inkml:trace contextRef="#ctx0" brushRef="#br0" timeOffset="74165.99">18102 4139 11 0,'0'0'0'0,"0"0"0"0,0 0 0 0,36 51 1 0,-28-31-1 15,-2 5 1-15,-1 28-1 0,-7-30 0 0,-1-3 76 16,-11-4 0-16,3-2 0 0,3 1 1 0,2-1-77 16,1-6 0-16,-4 3 0 0,4-2 0 0,-4-1 64 15,4 3 0-15,-1-2 0 0,1-1 1 0,2 1-65 16,0-4 0-16,3-5 0 0,-2 6 0 0,2-6 35 16,-6 6 0-16,6-6 0 0,0 0 0 0,0 0-35 15,0 0 0-15,0-6 0 0,0 0 0 0,6-2 34 0,13-29 2 16,0 4-1-16,9-4 0 0,30-39-35 15,-33 45 0-15,-6 9 12 0,28-35 1 16,-17 29-1-16,-5 0 1 0,22-23-13 16,-27 37 0-16,-1 9 26 0,14-4 1 15,-25 9 0-15,-5 9 0 0,5-1-27 16,-2 3 0-16,-6 4 72 0,8 13-1 16,-2-6 0-16,-1 6 1 0,9 29-72 15,-14-35 0-15,6 6-14 0,-4 0 0 0,4 0 0 16,-1-5 1-16,1-3 13 0,-1-3 0 0,-5 2 0 15,0-5 0-15,-2 0-100 0,-1 0 1 0,3-5-2 16,0-3 2-16,0-6 99 0,0 0 0 0,0 0 0 16,0 0 0-16,0 0-135 0,3-6 1 0,2-17-1 15,6-16 1-15,-11 39-96 0</inkml:trace>
  <inkml:trace contextRef="#ctx0" brushRef="#br0" timeOffset="74632.99">18817 3143 482 0,'0'0'0'0,"0"0"0"0,0 0-92 0,42 28 0 0,-31-19-1 0,3 2 2 16,11 26 91-16,-17-15 0 0,3 1 90 0,3 27 1 15,-9-36-1-15,-2-2 0 0,3 2-90 16,-1 0 0-16,-5 3 58 0,6 22 0 16,-4-16-1-16,4 8 1 0,5 33-58 15,-11-36 0-15,3-2 37 0,0 2 2 16,-1-6-1-16,-2-2 0 0,-2-3-38 0,-1-3 0 0,-6 8 0 16,-10 4 0-16,0 5 21 0,-34 33 0 15,20-38 0-15,-3-1 0 0,-36 23-21 16,45-28 0-16,-9-6 18 0,-25 3 0 15,42-12 0-15,-1-5 0 0,-7-8-18 16,21 2 0-16,6-2 50 0,3-18-1 16,8 9 0-16,-3-2 1 0,3-9-50 0,9 0 0 15,-1 5 0-15,12-5 14 0,2-3 0 0,-6 11 0 16,-2 6 1-16,0 0-15 0,-3 6 0 0,3 8 0 16,-6 0 0-16,1 0-32 0,-7 8 1 0,4-2-1 15,0 2 1-15,2-2 31 0,6 8 0 0,-6 0 0 16,0 0 0-16,6 9-194 0,33 13 1 0,-25-27 1 15,6 5-47-15,-6 0 194 0,12-9-2 0,7-10 2 16,-52 5-96-16</inkml:trace>
  <inkml:trace contextRef="#ctx0" brushRef="#br0" timeOffset="94616.36">21411 10984 11 0,'0'0'0'0,"0"0"0"0,0 0 0 0,0 0 0 0,-11-34 1 0,3 18-1 0,-11 1 1 16,-1-7-1-16,1 8 0 0,-11 0 0 0,2 0 0 15,-2 5 0-15,-4 7 1 0,-4-1-1 0,-1 3 1 16,-2 0-1-16,-4 0 0 0,7 0 0 0,-1 5 0 0,0 4 11 15,6 5 0-15,0-6 0 0,-3 1 1 0,0 2-12 16,6-5 0-16,-3 5 0 0,2 0 0 0,4 0 47 16,2 1 0-16,-8 2 0 0,0 5 1 0,-1 4-48 15,-35 19 0-15,36-19 0 0,-3 5 40 16,-35 31-1-16,32-31 0 0,0 6 1 16,-41 30-40-16,41-33 0 0,1 3 72 0,-1 0 1 15,3 2-1-15,3 7 0 0,0-7-72 0,5 6 0 16,3-8 0-16,-2 3 0 0,5-1 67 0,2-5 1 15,7 0-1-15,-1 0 1 0,3-8-68 0,2 25 0 16,4-26 0-16,5-5 37 0,11 17 2 16,-11-15-2-16,5 4 1 0,12 19-38 15,-11-22 0-15,5 5 34 0,8 23 0 16,-14-28 0-16,4 5 1 0,-1 0-35 0,3-2 0 16,-5 5 0-16,7 6 15 0,-4 2 2 0,2-5-2 15,-6-6 1-15,9 1-16 0,-6-1 0 0,3-5 0 16,3 2 0-16,3 1 5 0,-1-6 0 0,4 2 0 15,5 1 1-15,-1 0-6 0,34 19 0 16,-24-25 0-16,-1 0 61 0,39 14 0 16,-37-16 0-16,4-1 1 0,38 9-62 15,-43-15 0-15,4 4 38 0,40 5 0 16,-42-9 0-16,-1-2 1 0,48 3-39 0,-30-12 0 16,2 1 27-16,64-9 2 0,-61 2-1 15,0 1 0-15,55-17-28 0,-60 14 0 16,-4 0 16-16,4 0 1 0,5 2-1 0,-6-2 1 15,1 3-17-15,2-3 0 0,-2 6 0 0,-1-1 0 0,-2-2 35 16,2 2 1-16,-5 4 0 0,0-4 1 0,3 4-37 16,-6 2 0-16,-5-3 0 0,-1-2 0 0,-4-1 44 15,-1 4 1-15,-3-4 0 0,3 4 0 0,-8-4-45 16,3 1 0-16,-3 2 0 0,2-8 0 0,-2 3 4 16,0-3 0-16,8-3 0 0,-8-3 1 0,8-2-5 15,0-1 0-15,-5-5 0 0,2 0 0 0,1-6 33 0,24-25 2 16,-36 31-2-16,-2 0 1 0,8-23-34 15,-14 18 0-15,-3 2 10 0,0-37 0 16,-5 37 0-16,-3 3 1 0,-3 0-11 16,3-3 0-16,-8 0 0 0,0 0 15 0,-1 0 0 15,1 3 0-15,-8 0 1 0,2 0-16 0,0 0 0 0,-5-1 0 16,-1 1 0-16,-5-3-40 0,-22-25 0 16,23 28 0-16,-10 5 0 0,-24-24 40 15,34 21 0-15,1 4 11 0,-21-23 1 16,19 17 0-16,1 5 0 0,-23-19-12 15,22 22 0-15,0 6 15 0,-3-3 1 0,1 0-1 16,-4 0 1-16,-2 3-16 0,0 6 0 0,-6-3 0 16,-5 2 0-16,-3 6 14 0,-3 3 0 0,-2-2 0 15,-1-1 1-15,-2-6-15 0,-3 4 0 0,0 8 0 16,-3 2 0-16,-2 4-36 0,-1 2 0 0,-2 3 0 16,-3 0 1-16,-3 9 35 0,-85 19 0 0,74-25 0 15,-6 8-148-15,-82 31 2 0,85-28-1 16,6 3 0-16,-91 20 147 0,80-31 0 15,91-20-1325-15</inkml:trace>
  <inkml:trace contextRef="#ctx0" brushRef="#br0" timeOffset="132066.4">8514 13744 89 0,'0'0'0'0,"0"0"0"0,0 0 0 0,0 0-15 0,0 0 0 0,0 0 0 0,0 0 1 0,0 0 14 0,0 0 0 15,0 0 0-15,0 0 0 0,0 0-1 0,19-28 0 16,-19 28 0-16,8-6 0 0,-2 6 1 0,0-8 0 16,-6 8 0-16,8-6 94 0,-3 1 0 15,4 5 1-15,2-3-1 0,11-3-94 16,-6 6 0-16,12-5 52 0,-3 2 1 16,8 3 0-16,-3 3 0 0,4 2-53 0,-1-5 0 0,-3 0 0 15,-2 3 0-15,-1 3 54 0,4-6 1 0,7 5 0 16,-5-5 0-16,6 0-55 0,0-5 0 0,0 5 0 15,5 0 0-15,-6 0 55 0,4-3 0 0,2 6 0 16,0-3 2-16,0 0-57 0,-5 5 0 0,3-2 0 16,-4 3 0-16,6-1 29 0,-5 1 0 0,0 2 0 15,-1 1 0-15,1-1-29 0,3 4 0 0,2-7 0 16,-6 1 0-16,1-1 38 0,0 4 1 0,-1 2 0 16,1-8 0-16,5 0-39 0,-2 0 0 0,2-3 0 15,6-3 0-15,-3-3 5 0,2-2 0 0,4 2 0 16,-1-2 0-16,1-1-5 0,-1 4 0 0,-2-4 0 0,-3 4 0 15,-3-4 6-15,3 3 1 0,-3 1-1 0,-5 2 1 16,0 3-7-16,-1 0 0 0,1 3 0 0,0 2 0 0,5-5-4 16,3 3 0-16,-3 3 0 0,-3 0 1 0,4-4 3 15,-1 4 0-15,0 0 0 0,3-1 0 0,-3 4-29 16,-5 2 0-16,2-5-1 0,9-1 1 0,-6 1 29 16,3-3 0-16,0-3 0 0,3-3 0 0,-3-3-29 15,3-5 0-15,2 5 0 0,-5-2 0 0,3 2 29 16,-1 1 0-16,-2-4 0 0,0 6 0 0,3 3-7 15,-6-2 1-15,-2 2-1 0,-6 0 1 0,-3 0 6 0,0 2 0 16,6 1 0-16,-1 0 0 0,1 3 31 0,-6 2 1 16,6 0 0-16,-6-2 0 0,6 3-32 0,-9 2 0 15,9-3 0-15,-3-2 0 0,2 2 26 0,1-5 0 16,-3 0 1-16,3 0 0 0,-6 2-27 0,5-5 0 16,-5 0 0-16,1 3 0 0,-1-3 32 0,3 0 0 0,-3 3 0 15,-6 0 0-15,9 2-32 0,3-2 0 0,-3 0 0 16,0 0 0-16,3 2 38 0,-1-2 1 0,4-3-1 15,7-3 1-15,-2 3-39 0,3-5 0 0,-6-1 0 16,-2-2 0-16,2-1-23 0,-5 1 0 0,-1 2 0 16,4 6-1-16,-1 0 24 0,-2-5 0 0,-3 2 0 15,0 3 0-15,-3 3-2 0,5 2 0 0,-4-2 0 16,-1 3 1-16,0 2 1 0,3 3 0 0,-9 3 0 16,4-5 0-16,-4 5 26 0,-2 0-1 0,3 0 0 15,2 0 1-15,-2-5-26 0,35 10 0 16,-32-19 0-16,5 0 23 0,2-5 0 0,7-1 0 0,-1 3 1 15,8-8-24-15,-5 0 0 0,3 5 0 0,-3-8 0 16,5 3 19-16,4 0 0 0,-9-1 0 0,2 1 1 16,4 5-20-16,-6-5 0 0,3 3 0 0,-6-1 0 15,3-5-1-15,-3 3 0 0,3 0 0 0,3-1 0 0,2 1 1 16,1-3 0-16,-9 9 0 0,3-7 0 0,-3 4 9 16,0-1 2-16,3 1-2 0,-3-3 1 0,-2 2-10 15,46-13 0-15,-44 10 0 0,3 4 4 16,44-6 0-16,-46 8 0 0,-7 4 1 15,40 2-5-15,-40 0 0 0,-5-6-16 0,31 6 1 16,-31 0-2-16,0 0 2 0,34 6 15 16,-37-6 0-16,-5 5-87 0,33 12 0 15,-25-3-1-15,0 6 2 0,-3 2 86 16,6-2 0-16,0 3 0 0,-36-23-1070 0</inkml:trace>
  <inkml:trace contextRef="#ctx0" brushRef="#br0" timeOffset="142149.24">12881 15351 11 0,'0'0'0'16,"0"0"0"-16,0 0 0 0,0 0 0 0,0 0 1 0,39-14-1 0,-20-3 1 0,6-9-1 0,3-5 0 16,-3 6 0-16,-6 3 0 0,-11 7 0 0,-2 7 1 0,-1 2-1 15,-5 4 1-15,6-7-1 0,-6 9 0 0,0 0 0 16,0 0 0-16,0 0 89 0,0 0 1 0,0 0 1 15,0-5-1-15,0 5-90 0,0 0 0 0,0 0 0 16,0 0 0-16,-6 0-32 0,6 0 1 0,-11 0 0 16,3 2-1-16,-6 10 32 0,-3-7 0 0,-5 6 0 15,-11 4 0-15,-5 1-38 0,-4-2 1 0,14-2 0 16,1-7 0-16,8-5 37 0,-6 0 0 0,5 3 0 16,7 0 0-16,1-3 75 0,4 0 0 0,3 0 1 15,-9 0-1-15,8 0-75 0,-2 0 0 0,2 3 0 16,-7 2 0-16,2-2 53 0,0 3 1 0,2-1 0 0,1 1 0 15,2 3-54-15,-5-7 0 0,3 4 0 0,3 0 0 16,5-6 105-16,-6 2 2 0,6-2-2 0,-3 6 2 0,3-6-107 16,9 6 0-16,-4-6 0 0,-5 5 0 0,6 4 36 15,2-6 1-15,0 2 0 0,9 4 0 0,8 2-37 16,27 11 0-16,-19-16 0 0,0 2 16 16,12 1 1-16,-12-3 0 0,5-6 0 0,1-9-17 15,0 3 0-15,0-2 0 0,5 2 0 0,3 1 64 16,2-4-1-16,4 9 0 0,-6 0 0 0,3 3-63 15,2 8 0-15,-8-5 0 0,3 2 0 0,-3-5 33 16,48 23-1-16,-54-12 0 0,6 0 0 0,50 17-32 16,-44-20 0-16,3 3 37 0,68 9 0 15,-63-18 0-15,0-2 1 0,58 3-38 16,-55-4 0-16,2-2 21 0,67 3 0 16,-66 0 0-16,2 3 0 0,56 2-21 15,-59-2 0-15,3-1 1 0,70 1 0 16,-59-9 0-16,1 0 1 0,98-14-2 15,-79-5 0-15,5-1-86 0,9-5 1 0,-20-36 0 16,-8-10-1-16,-83 74-1064 0</inkml:trace>
  <inkml:trace contextRef="#ctx0" brushRef="#br0" timeOffset="188650.11">13036 14239 504 0,'0'0'0'0,"0"0"0"0,-31 12 70 0,-10 10-1 15,22-22 0-15,5 0 1 0,-8 0-70 16,8 0 0-16,6 0 55 0,2 0 0 16,-2 0 0-16,-3 0 0 0,-14 0-55 15,11 0 0-15,0 0 36 0,-11 0-1 0,6 6 0 16,5 2 0-16,-19-5-35 0,22 0 0 15,-3 5 66-15,-19 6 0 0,17-5 1 16,-1 2-1-16,0 0-66 0,-2 9 0 0,0 8 0 16,-1 3 38-16,1 6 1 0,5-4-1 0,0-5 2 0,1 1-40 15,-4-1 0-15,3 0 0 0,0 0 0 0,-5 0 36 16,-6 17 0-16,17-25 0 0,-3-6 1 16,-3 17-37-16,3-14 0 0,3-3 28 15,-6 8 1-15,8-10 1 0,-5 2-1 16,3 11-29-16,8-17 0 0,6 1 2 15,2 8 1-15,-3-9 0 0,1 1 0 16,16 5-3-16,-5-12 0 0,-4 4-31 0,15 8-1 16,-11-5 1-16,-4 2 1 0,15 3 30 15,-11-6 0-15,-4 4-4 0,15 13 0 16,-11-5 0-16,-4-4 0 0,7 1 4 16,-6 0 0-16,5 0 0 0,0 3-11 0,1 2 1 15,-1-2 0-15,-5 0 0 0,0-6 10 0,2 3 0 0,-2-3 0 16,5 5 0-16,6-5 30 0,-5 1 1 0,7-1-1 15,-2 0 1-15,8 0-31 0,0-3 0 0,0 0 0 16,-2 3 0-16,2-5 24 0,36 13-1 16,-33-10 0-16,0-4 1 0,41 14-24 15,-49-10 0-15,2 2 16 0,23 22 1 16,-28-22-1-16,2 1 1 0,23 15-17 16,-22-15 0-16,-4-1 15 0,29 5 0 15,-28-10 0-15,2-1 0 0,26 6-15 0,-23-8 0 16,3-1 35-16,31 1 1 0,-31 3-1 15,-5-7 0-15,35 10-35 0,-32-7 0 16,2 4 22-16,19 8 1 0,-24-12-1 16,-3 1 1-16,24 11-23 0,-29-12 0 0,-1-5 44 15,14 0 1-15,-13 0-1 0,2-5 1 16,16 2-45-16,-16 3 0 0,1-3 31 16,26 3 1-16,-21-3 0 0,2 3 0 15,28 0-32-15,-25-5 0 0,1 2-1 16,29-8 0-16,-35 8 0 0,2 3 0 15,28 0 1-15,-25 0 0 0,-5 3-50 0,30 2 0 16,-33-5 0-16,0 3 0 0,13 3 50 16,-16-1 0-16,3-5-20 0,22 3-1 15,-16-3 1-15,7 0 0 0,29-3 20 16,-31 3 0-16,-3-5-2 0,27 2 0 16,-29 3 0-16,-1-3 1 0,23 0 1 15,-26 3 0-15,-2 0-9 0,3 0 0 16,-17 0 0-16,-3 0 0 0,6 0 9 15,-8-5 0-15,-6 5-1 0,11-3 1 16,-11 3-1-16,8-6 1 0,3-5 0 16,-3 2 0-16,3-2 30 0,14-23 1 15,-11 6-1-15,5-8 2 0,23-40-32 16,-26 45 0-16,4-3-34 0,-1 0 1 0,0-2 0 16,-2-4 0-16,2-2 33 0,1 0 0 0,-4 5 0 15,-2-2 0-15,0 0 21 0,11-37 0 16,-14 42 0-16,-3 3 1 0,3-25-22 0,-11 28 0 15,-3 8-26-15,-13-22 0 0,5 25 0 16,-9 3 0-16,-13-20 26 0,17 20 0 0,-1 0 8 16,-2 0 1-16,-1-3 0 0,-5-3 0 0,6 0-9 15,-6-2 0-15,0 5 0 0,3-3 0 0,-3 3 42 16,1-2 1-16,-1 5 1 0,-3-3-1 0,-5 3-43 16,0 0 0-16,-3 2 0 0,-3 4 0 0,0 2-5 15,-2 1 0-15,2 2 0 0,1-8 0 0,5 8 5 16,-6-8 0-16,0 8 0 0,3-8 0 0,3 2-19 15,0 1 1-15,-6 2 0 0,1 3-1 0,4 3 19 16,-4 0 0-16,13-5 0 0,-3 2 0 0,-16 0 15 0,-47-8 2 16,47 5-1-16,-9 6 0 0,1 0-16 15,-1 0 0-15,4 3 0 0,-4 3-37 0,-5-1 0 16,0 4 1-16,-5 5 0 0,-4 3 36 0,-2-1 0 16,-3 7 0-16,1-6 0 0,-1 3-24 0,0 2 1 15,-3-2-1-15,4-1 1 0,-1 4 23 0,5-6 0 16,4 0 0-16,-3-3 0 0,2 0-53 0,-63 11 0 15,66-16 1-15,3 2 0 0,-63 3 52 16,63-11 0-16,5 0-114 0,6-3 2 0,-11-3-1 16,0 0 0-16,58 3-974 0</inkml:trace>
</inkml:ink>
</file>

<file path=ppt/ink/ink3.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11-27T22:40:03.487"/>
    </inkml:context>
    <inkml:brush xml:id="br0">
      <inkml:brushProperty name="width" value="0.05292" units="cm"/>
      <inkml:brushProperty name="height" value="0.05292" units="cm"/>
      <inkml:brushProperty name="color" value="#FF0000"/>
    </inkml:brush>
  </inkml:definitions>
  <inkml:trace contextRef="#ctx0" brushRef="#br0">21406 2730 11 0,'0'0'0'0,"0"0"0"0,0 0 0 0,0 0 1 0,0 0-1 0,0 0 1 15,0 0-1-15,0 0 0 0,0 0 0 0,0 0 1 16,0 0-1-16,0 0 1 0,0 0-1 16,0 0 0-16,0 0 0 0,0 0 0 15,0 0 0-15,0 0 1 0,0 0-1 16,0 0 0-16,0 0 0 0,0 0 0 15,0 0 0-15,-33-14 0 0,19 5 0 16,14 9 0-16,-6 0 0 0,-5 0 0 16,6 0 0-16,5 0 0 0,0 0 0 15,-3 0 0-15,-3 9 0 0,-2-1 0 16,8 3 0-16,0-2 0 0,3 13 0 16,2-8 0-16,4 0 0 0,10 15 0 15,-2-15 0-15,-4 0 0 0,26 14 0 16,-14-20 0-16,-3 6 61 0,33 6 1 15,-27-12-1-15,2 1 2 0,4 2-63 0,-7-2 0 16,4 5 0-16,-7-9 69 0,4 4 0 0,5-1 0 16,3 1 2-16,6-4-71 0,2 1 0 0,-6-3 0 0,-4 2 0 15,4-5 46-15,1 0 0 0,5 0 0 0,-5 0 0 16,-1 0-46-16,4-5 0 0,8 5 0 0,2-3 0 16,1 3 49-16,2-6 0 0,6 1-1 0,-3 2 1 0,5-6-49 15,-2 4 0-15,8-4 0 0,-8-2 0 0,2 3 19 16,67-6 1-16,-61 5 0 0,3-5 0 15,63-6-20-15,-71 12 0 0,-3 2 33 16,60-2 0-16,-63-1 0 0,0 9 0 16,55-2-33-16,-55 2 0 0,6 2 2 0,58 7 1 15,-64-9 0-15,-6 8 0 16,64-2-3-16,-58-6 0 0,0 3 16 0,64 2 1 16,-64-5 0-16,2 0 0 0,56 9-17 15,-52-4 0-15,-6 1 37 0,66 2 2 16,-60-8-2-16,-3-5 1 0,66-4-38 15,-56 9 0-15,7 0 34 0,57-8 0 16,-63 2 0-16,-3-2 0 0,75-15-34 16,-67 18 0-16,0-4-25 0,75-10 0 15,-77 10 0-15,-1 4 0 0,73-9 25 16,-78 5 0-16,3 3 29 0,77-13 0 16,-69 10 0-16,3 1 0 0,83-15-29 15,-81 12 0-15,-7-3-6 0,90-8 1 16,-88 7 0-16,3 7 0 0,72-12 5 15,-86 12 0-15,-3 2 25 0,64-2 1 16,-72 8-1-16,6 5 1 0,54 7-26 16,-60-9 0-16,0 5-5 0,56 6 0 0,-56-14 0 15,-3 0 0-15,58 3 5 0,-55-3 0 16,-3-3 12-16,50 3 0 0,-49 0 0 16,-4-6 0-16,45 12-12 0,-59-6 0 15,4 8-40-15,32-2 1 0,-32 3-2 0,2 5 2 16,50 14 39-16,-36-23 0 0,8 4-129 15,83 8 0-15,-71-12 0 0,13 1 0 16,83-3 129-16,-83-6 0 0,-91 3-711 16</inkml:trace>
  <inkml:trace contextRef="#ctx0" brushRef="#br0" timeOffset="38766.56">19685 7805 11 0,'0'0'0'0,"0"0"0"0,0 0 0 0,0 0 1 0,0 0-1 0,0 0 1 16,0 0-1-16,0 0 0 0,0 0 0 15,0 0 1-15,-31 11-1 0,23-11 1 16,-6 0-1-16,3 0 0 0,3 6 0 16,-6 0 0-16,3-4 0 0,-3 4 1 15,-10 0-1-15,12-6 0 0,-1 8 53 16,-9 9 0-16,11-6 0 0,2-8 0 15,6 8-53-15,1-8 0 0,2 3 25 0,0 5 2 16,0-11-2-16,8 8 1 0,-2-2-26 16,2-3 0-16,8 2 0 0,4 4 66 0,-1 5 1 15,9-6 0-15,2 1 0 0,-2 2-67 0,10-2 0 16,-5-1 0-16,-2-2 0 0,2-1 9 0,-8 1 1 16,3 2-1-16,2-8 1 0,-5 3-10 0,2-3 0 15,4-3 0-15,2 3 0 0,-5-5 7 0,2-1 0 0,-2 3 0 16,-4-5 1-16,1 2-8 0,3 6 0 0,-9-5 0 15,-5 5 0-15,-3 0-6 0,-3 0 0 0,3 0 0 16,-5 0 1-16,2 5 5 0,-8-5 0 0,6 0 0 16,-6 0 0-16,3 0-47 0,-3 0 0 0,0 0-1 15,0 0 1-15,0 0 47 0,0 3 0 0,-3-3 0 16,-8 3 0-16,2 5-73 0,-7-8 1 0,-12 6-2 16,-5 2 2-16,-6-5 72 0,1 8 0 0,7-8 0 15,9 3 0-15,3-6-21 0,-6 0 1 0,6 0 0 16,-6 0 0-16,3 0 20 0,0-6 0 0,-6 12 0 0,-5-6 0 15,0 5-12-15,-3 4 0 0,3 5 0 0,5-8 0 16,-2 5 12-16,2 3 0 0,3 3 0 0,-2-3 0 16,2 3-5-16,0 2 1 0,11-10 0 0,0-3 0 0,14-6-8 15</inkml:trace>
  <inkml:trace contextRef="#ctx0" brushRef="#br0" timeOffset="56016.34">20000 12332 11 0,'0'0'0'0,"0"0"0"0,0 0 0 0,0 0 0 0,0 0 1 0,0 0-1 0,-25 0 1 0,19 0-1 15,6 0 0-15,0 0 0 0,0 0 0 0,-8 0 0 16,8 0 1-16,0 0-1 0,-3-3 1 0,3 3-1 16,-8-8 0-16,0 5 0 0,2 0 0 0,-8 3 0 0,3-9 0 15,-2 4 0-15,2-1 1 0,-3 3-1 0,0 3 0 16,-3 3 0-16,-2 3 0 0,2-1 16 0,1 4 1 16,-3-3 0-16,-1 5 0 0,1 0-17 0,-1-2 0 15,4 2 0-15,5 0 0 0,-3 0 62 0,3-5 0 16,-3 2 1-16,0 4 0 0,3 2-63 0,3 0 0 15,8-3 0-15,-11 3 0 0,-3 0 57 0,0 3 0 0,3 3 0 16,3-3 1-16,-9 2-58 0,-10 23 0 16,13-22 0-16,-5 3 63 0,-14 19 1 15,13-25-1-15,1 8 2 0,-20 17-65 16,20-19 0-16,2 5 115 0,1 0 1 0,-1-3-1 16,3 1 0-16,1 2-115 0,-4-6 0 0,3 6 0 15,0 1 0-15,1-1 70 0,1 0-1 0,4-6 0 16,0-2 1-16,-3 3-70 0,3-7 0 0,2 1 0 15,0-3 0-15,6-2 5 0,0-1 1 0,-5 3-1 16,-1 8 1-16,4-5-6 0,-4 23 0 0,6-21 0 16,-5 4-3-16,2 16 0 0,3-22 0 15,0 0 0-15,3 11 3 0,2-14 0 16,-5 0 37-16,6 14 0 0,-4-13 0 16,4-1 0-16,5 11-37 0,-8-14 0 0,2 3 22 15,6 6 0-15,-2-6 0 0,2 3 1 16,3 3-23-16,-9-6 0 0,3 3 0 0,1 2 30 15,2-2 1-15,-6 3 0 0,3-6 0 0,-2 0-31 16,0-3 0-16,-4 3 0 0,9 3 0 0,-2-3 32 16,2-5 1-16,0 2-1 0,3 0 2 0,-1 3-34 15,1 0 0-15,3 0 0 0,-3-2 0 0,5-1-2 0,0 0 0 16,1 3 0-16,-1-8 0 0,-3 2 2 0,23 9 0 16,-22-11 0-16,-3-1-7 0,16 4 1 15,-11-1 0-15,3 1 0 0,28 5 6 16,-25-9 0-16,3 1-8 0,30-3 1 15,-39-3 0-15,0 0 0 0,20 3 7 16,-25-1 0-16,0-2 5 0,16 6 0 16,-11-3 0-16,3 0 0 0,20 5-5 15,-15-8 0-15,1 0 31 0,30 0 1 16,-25-5-1-16,3-1 1 0,28-17-32 16,-34 9 0-16,0-3-7 0,-2-2 1 0,2 2-1 15,-5 3 1-15,3-3 6 0,-3 0 0 0,-6-3 0 16,6 3 0-16,-6 3-4 0,1-5 0 0,-4 2 0 15,1 0 1-15,-3 3 3 0,-1 0 0 0,4 3 0 16,0-9 0-16,-1 3 18 0,3 0 1 0,-5 6 0 0,-5-3 0 16,2 0-19-16,2-14 0 0,-7 14 0 15,-1 2-6-15,1-10 0 0,-3 13 0 16,-3-2 0-16,5-14 6 0,-5 11 0 0,0-6 9 16,6-28 0-16,-6 14 0 0,3-5 0 15,-1-3-9-15,1 11 0 0,-3 3 0 0,0 2-18 16,0 4 0-16,6-6 0 0,-6 0 1 0,5 2 17 15,-2-2 0-15,2-3 0 0,1 0 0 0,-1-2 19 16,9-32 0-16,-14 40 0 0,0-1 0 16,0-24-19-16,0 27 0 0,0 9-12 15,-5-25 1-15,2 22-1 0,0 3 1 16,0-23 11-16,-2 23 0 0,5-6 7 0,-6 3 0 16,1 3 0-16,2-5 1 0,-2 2-8 0,-6-3 0 15,2 6 0-15,-2-6 0 0,3 3 1 0,-6 1 0 16,0-1 0-16,3 0 1 0,-3 6-2 0,1 2 0 15,2-5 0-15,0 0 0 0,-3 0 39 0,0 3 1 16,0-3-1-16,-2 2 2 0,-1-2-41 0,0 0 0 0,1 0 0 16,-1 0 0-16,-2 0-14 0,0 3 1 0,5-1-2 15,-6 1 2-15,7 3 13 0,-7 2 0 0,4-2 0 16,-1-1 0-16,6-2-19 0,-14-6 0 16,11 3 0-16,3 6 1 0,-8-6 18 15,11 8 0-15,-1 0-27 0,-24-8 0 16,17 11 0-16,-4-5 0 0,-24 2 27 15,17 6 0-15,-7 3-123 0,1 3 2 0,-5 8-1 16,-1 3 1-16,-5 8 121 0,-3 6 0 0,-3 3 0 16,-8-6 0-16,-6-6-108 0,-2 4 1 0,-11-12 0 15,-9-6-1-15,86-8-780 0</inkml:trace>
  <inkml:trace contextRef="#ctx0" brushRef="#br0" timeOffset="61018.95">20392 11710 11 0,'0'0'0'0,"0"0"0"0,0 0 0 0,0 0 0 0,0 0 1 0,0 0-1 16,0 0 1-16,0 0-1 0,0 0 0 0,0 0 0 0,0 0 0 16,0 0 0-16,0 0 1 0,0 0-1 0,0 0 1 15,0 0-1-15,-28-6 0 0,28 6 0 0,-8-2 0 16,3-4 0-16,-1 3 0 0,1 0 0 0,2 1 1 16,3-7-1-16,0 3 0 0,-3 1 0 0,0-1 0 0,3 6 0 15,-5 0 0-15,5 0 0 0,-6 3 0 0,1-6 0 16,-4 0 0-16,-2 3 0 0,-2 3 0 0,-4 3 16 15,-2-1 1-15,-3 1 0 0,-1 3 0 0,-1 5-17 16,-1 0 0-16,5-6 0 0,7-2 0 0,-1 2 54 16,-3-2 0-16,9 2 0 0,-3-2 1 0,8 2-55 15,-2 1 0-15,-4-1 0 0,4-2 0 0,5-1 30 0,-6 15 0 16,1-11 0-16,2-7 0 0,3 18-30 16,3-14 0-16,2 2 26 0,4 1 0 15,2-4 0-15,2 1 1 0,18 2-27 16,-12-5 0-16,3 3 25 0,14-1 1 15,-22-5 0-15,5 0 0 0,14-8-26 16,-13 5 0-16,-1 0 37 0,28-8 1 16,-17 0-1-16,-2-3 2 0,8-3-39 0,-11 6 0 15,-3 2 0-15,-3 4 21 0,-2-4 0 0,-3 3 0 16,-6-2 1-16,0 2-22 0,-8 6 0 0,8-8 0 16,1-3 0-16,-6 2 38 0,-1 1 1 0,7-3 0 15,-9-4 0-15,5-1-39 0,-2 2 0 0,0-1 0 16,-1 1 0-16,4 0-15 0,-6 0 0 0,0 3 0 15,0 3 1-15,-6-1 14 0,4 1 0 0,-4 2 0 16,1 3 0-16,-9 3-163 0,-6-3 0 0,-10 15-1 16,-6-1 2-16,-3 14 125 0,-5 3 0 0,0-8 1 0,11 3 0 15,33-23-86-15</inkml:trace>
  <inkml:trace contextRef="#ctx0" brushRef="#br0" timeOffset="61666.6">21942 11586 11 0,'0'0'0'0,"0"0"0"0,0 0 0 0,0 0 0 0,0 0 1 0,0 0-1 0,14 31 1 0,-9-25-1 16,-5 2 0-16,3 6 0 0,0 0 0 0,-1 0 0 0,4 1 1 15,-6-7-1-15,5 3 1 0,-5 0-1 0,3 1 0 16,3 2 0-16,-1 3 0 0,1 2 47 0,8 12 1 15,-3-11 0-15,-3-6 0 0,3 28-48 16,-8-14 0-16,2 3-27 0,1 37 1 16,-6-32 0-16,-6-5 0 0,1 3 26 0,5-3 0 15,5 3 0-15,4-6-13 0,2-5 1 0,-6-12 0 16,3-8 0-16,-8-3-27 0</inkml:trace>
  <inkml:trace contextRef="#ctx0" brushRef="#br0" timeOffset="62516.87">24135 11693 246 0,'0'0'0'0,"0"0"0"0,0 0 0 0,0 0-29 0,44 3 0 0,-24 3 0 0,-1-4 1 0,6-2 28 15,2-2 0-15,-7-7 0 0,-1 4 0 0,0-1 36 16,4 3 0-16,-1 3 0 0,-3 0 2 0,0-3-38 16,-2 0 0-16,-1 3 0 0,-7-5 0 0,2 2 64 15,-6 0 1-15,4 3 0 0,-9 0 1 0,5 0-66 16,-5 0 0-16,0 0 0 0,0 11 0 0,-5 4 31 16,-15 15 1-16,-10 4 0 0,-6 14 0 15,-39 45-32-15,48-62 0 0,-9 0 31 0,-30 22 0 16,38-30 0-16,-2-1 2 0,-23 15-33 15,31-26 0-15,3-2 27 0,-12-1 0 16,20-5 0-16,6 0 0 0,2 2-27 16,3-5 0-16,-8 0-27 0,8 0 1 15,-3-5 0-15,3 5 0 0,14-14 26 16,-3 5 0-16,3-5-10 0,24-23 1 16,-13 18-1-16,8 2 1 0,31-14 9 15,-39 28 0-15,-1 3-58 0,29 0 0 16,-20 3 0-16,-5 3 0 0,30 13 58 15,-33-5 0-15,2 0-86 0,23 23 2 16,-36-23-1-16,0 0-23 0,16 14 85 16,-16-25 0-16,-14-3-63 0</inkml:trace>
  <inkml:trace contextRef="#ctx0" brushRef="#br0" timeOffset="63483.58">27002 11384 179 0,'0'0'0'0,"0"0"0"0,0 0-33 0,0 0 1 0,0 0-1 0,0 0 1 16,-2 33 32-16,2-33 0 0,-9 3 73 16,4 3 0-16,5-6 1 0,-3 6-1 15,3-6-73-15,-3 2 0 0,3-2 94 16,0 0 2-16,0 0-2 0,0 0 1 15,0 0-95-15,0 0 0 0,3 3 33 0,14 8 2 16,-4-8-1-16,7 6 0 0,5-7-34 16,-6 4 0-16,0 0 0 0,1-3 24 0,-1 2 0 15,-5 1 0-15,0-3 1 0,-3 5-25 0,-3 3 0 16,0-5 0-16,1 2 0 0,-1-5 14 0,-5 8 0 0,2-2 0 16,-2 2 0-16,5-2-14 0,-5 5 0 0,0 0 0 15,-3-3 0-15,-3 3 11 0,0-3 1 0,-2 6-1 16,-4 0 0-16,-4 0-11 0,-4 3 0 0,-2-4 0 15,-3 4 0-15,-3 0-9 0,0 2 1 0,5-8 0 16,1-5-1-16,5 2 9 0,-5-2 0 0,2-1 0 16,6-5 0-16,6-3 5 0,-1 0 0 0,1 3 0 15,-1-1 0-15,6-2-5 0,0 0 0 0,0 0 0 16,-5-2 0-16,5 2 11 0,-3-6 1 0,3 6-1 16,5 0 1-16,1 0-12 0,-6 0 0 0,14-8 0 15,0 8 0-15,8-6 2 0,3 0 0 0,-1 4 0 0,1 2 1 16,0 5-3-16,8-2 0 0,-13 3 0 0,-7-4 0 15,-1 4-9-15,-4-3 0 0,-3 2 0 0,-5-5 0 16,3 6 9-16,-3 3 0 0,0-4 0 0,0 1 43 16,-3 16 0-16,-2-8 0 0,-3 3 0 15,-23 25-43-15,12-16 0 0,-6-1 22 16,-28 23 0-16,29-28 1 0,-4 2-1 16,-8-2-22-16,6-3 0 0,-1 2 0 0,1 4-105 15,-23-1 2-15,31-16-1 0,0-6 1 16,3-8 103-16,11 2 0 0,-1 6 0 0,9 0-146 0,14-23 1 15,-14 9-1-15,0 14-206 0</inkml:trace>
  <inkml:trace contextRef="#ctx0" brushRef="#br0" timeOffset="64316.98">29522 11395 359 0,'0'0'0'0,"0"0"0"0,0 0 16 0,0 0 0 15,0 0 0-15,0 0 1 0,0 0-17 16,0 0 0-16,0 0 48 0,0 0 2 0,0 0-1 15,0 0 0-15,0 0-49 0,0 0 0 0,-6 37 0 16,-8-23 36-16,3 5 0 0,-3 4 0 0,1-1 1 16,-4-5-37-16,-2 3 0 0,5 0 0 0,6-6 0 0,-6 0 50 15,3-3-1-15,0 0 0 0,2-8 0 0,7 3-49 16,2-6 0-16,0 8 0 0,-3-2 0 0,3-1 59 16,3 1 1-16,5 2-1 0,-5-5 0 0,2 8-59 15,6-5 0-15,9 3 0 0,-1-1 0 0,9 0 25 16,2 4 0-16,3-4 0 0,-8-8 1 0,0 3-26 15,5-3 0-15,-2 3 0 0,-6 0 0 0,-3 2-20 0,-2-5-1 16,-1 3 1-16,1-3 1 0,0 0 19 0,-1 0 0 16,-2 3 0-16,5 0 0 0,1-3-42 0,-1 5 1 15,3-5 0-15,-3 0 0 0,4 0 41 0,-4-5 0 16,6 2 0-16,2-3 0 0,-7 1-151 0,5-1 1 16,2 3 0-16,-2-11 0 0,3 6 84 0,-1-6 1 15,-2-1 0-15,0 1-1 0,-25 14-78 0</inkml:trace>
  <inkml:trace contextRef="#ctx0" brushRef="#br0" timeOffset="64683.28">30292 11403 11 0,'0'0'0'0,"0"0"0"0,0 0 0 0,0 0 1 0,0 29-1 0,-2-10 1 0,-1 9-1 16,0 3 0-16,0 0 0 0,1-5 0 0,-7-4 0 16,1-5 1-16,5-3-1 0,-5-3 1 0,2 3-1 15,1-11 0-15,-1 3 0 0,1 2 0 0,-1 6 115 16,4 3 0-16,-7 0 1 0,4 0-1 0,2 0-115 15,0 28 0-15,-2-20 0 0,2 0 118 0,-3 29-1 16,4-23 1-16,-1 3-1 16,-8 36-117-16,8-39 0 0,-2-3-31 0,-1 0 0 15,-2 3 0-15,2 9 0 0,-8 5 31 0,1 2 0 16,2-10 0-16,-9-3 0 0,1 2-120 0,0-5 1 16,-1-11-1-16,-7-6 1 0,27-14-140 0</inkml:trace>
  <inkml:trace contextRef="#ctx0" brushRef="#br0" timeOffset="86433.43">19931 12849 437 0,'0'0'0'0,"0"0"0"0,0 0-16 0,49-5 0 0,-21 2 0 16,11-8 1-16,38-3 15 0,-52 11 0 15,-6 6 57-15,9 0 1 0,-20-3 0 16,3 0 0-16,-5 0-58 0,-1 0 0 0,4 0 80 16,4 0 0-16,-7 0 1 0,-1 0 0 15,15 0-81-15,-12 0 0 0,0 2 38 16,9 10 1-16,-14-10 0 0,-1 4 0 15,1 0-39-15,3 2 0 0,-6 6 0 0,-9 9 9 16,4-4 0-16,-14 10 0 0,-12 4 0 0,-2 7-9 16,0 2 0-16,0-14 0 0,8-3 0 0,-3-5 67 0,3 0 0 15,1-3 1-15,4-6 0 0,6 3-68 0,3-11 0 16,-2 2 0-16,4 1 0 0,-2-3 52 0,6 2 1 16,-4-5 1-16,4 3-1 0,5-3-53 0,-6 3 0 15,6-3 0-15,-2 8 0 0,2-8-17 0,0 0 0 16,0 0 0-16,-6 3-1 0,6-3 18 0,6 6 0 15,-6-6 0-15,2 6 0 0,4-4 0 0,-6-2 0 0,11 12 0 16,3-12 0-16,-3 5 0 0,22 4 0 16,-19-4 0-16,0 4 37 0,19-1 0 15,-19-2-1-15,-3-1 1 0,8 7-37 16,-11-7 0-16,3 4 33 0,-5 10 1 16,-3-13 0-16,-3 3 1 0,-9 13-35 15,1-2 0-15,-3-3 75 0,-22 30 1 16,8-18 0-16,0-1 1 0,-30 25-77 15,30-25 0-15,-5 3 48 0,2 0 1 0,-11-3-1 16,1 6 2-16,-1 5-50 0,-5-2 0 0,-3-6 0 0,3-6 0 16,-1-5-107-16,1 0 1 0,11-6-1 0,5-6 1 15,9-5 106-15,0-3 0 0,8-8 0 0,8-1 0 16,3-2-111-16,8-6 1 0,6-17 0 0,0-2-1 16,-14 36-973-16</inkml:trace>
  <inkml:trace contextRef="#ctx0" brushRef="#br0" timeOffset="104732.66">21967 12402 292 0,'0'0'0'0,"0"0"0"0,0 0 0 0,0 0-56 0,0 0 2 0,0 0-1 0,0 0 1 0,0 0 54 15,0 0 0-15,0 0 0 0,0 0 0 0,0 0-5 16,0 0 1-16,0 0-1 0,0 0 1 0,0 0 4 16,0 0 0-16,0 0 0 0,0 0 0 0,0 0 17 15,0 0 1-15,0 0-1 0,0 0 1 0,0 0-18 16,0 0 0-16,0 0 0 0,0 0 0 0,0 0 86 0,0 0 2 15,0 0-2-15,0 0 1 0,0 0-87 0,0 0 0 16,0 0 0-16,0 0 0 0,0 0 62 0,0 0-1 16,0 0 0-16,0 0 0 0,-25 20-61 0,25-20 0 15,0 5 0-15,0-5 0 0,2 9 11 0,-2-9 0 16,0 0 0-16,12 0 1 0,-7 0-12 0,9-6 0 16,0 3 0-16,5-2 0 0,6-1-2 0,-6 1 0 15,1 2 0-15,-1-3 1 0,0 6 1 0,-5 0 0 0,0 0 0 16,0 0 0-16,-3 6-128 0,-3-6 0 0,-8 0 1 15,6 0-1-15,-6 0-55 0</inkml:trace>
  <inkml:trace contextRef="#ctx0" brushRef="#br0" timeOffset="105416.98">23961 12430 550 0,'0'0'0'0,"0"0"0"0,0 0 0 0,0 0 43 0,0 0 1 0,33 9-1 0,-22-4 1 0,-8 1-44 16,3-6 0-16,-1 3 0 0,-5-3 0 0,8 0 62 15,-2 0 0-15,-1 0 0 0,1 3 0 0,-1 5-62 0,1-5 0 16,2 0 0-16,6-1 0 0,-6 4-64 0,3 0 0 16,-5-3 0-16,8 2 0 0,-3-2 64 0,3 3 0 15,-1-1 0-15,1 1 0 0,6 2-115 0,4 4-1 16,1-1 1-16,3-8-1 0,-28-3-75 0</inkml:trace>
  <inkml:trace contextRef="#ctx0" brushRef="#br0" timeOffset="105984.02">26641 12197 269 0,'0'0'0'0,"0"0"0"0,0 0 0 0,55 3-51 0,-17 5 1 0,9-5 0 15,3 0 0-15,-8-1 50 0,-1 4 0 0,-2-6 0 16,-3 3 0-16,-1 0-4 0,1-3 0 0,0-3 0 15,-3 0 0-15,-33 3-35 0</inkml:trace>
  <inkml:trace contextRef="#ctx0" brushRef="#br0" timeOffset="106034.45">27389 12180 11 0,'17'3'0'0,"19"8"0"16,5-8 0-16,-5 0 1 0,-14-6-1 0,-8 0 1 15,-14 3-11-15</inkml:trace>
  <inkml:trace contextRef="#ctx0" brushRef="#br0" timeOffset="106583.32">29464 12231 775 0,'0'0'0'0,"0"0"0"0,0 0 0 0,47 14-41 0,-3 0 1 0,-6 0 0 0,9-6 1 0,3-2 39 15,0-3 0-15,2-3 0 0,9-3 0 0,3-3-99 0,5-5-1 16,3-3 1-16,-1 0-1 0,1 0 100 16,80-20 0-16,-83 20 0 0,0 5-22 0,56 1 1 15,-78 5 0-15,-47 3-94 0</inkml:trace>
  <inkml:trace contextRef="#ctx0" brushRef="#br0" timeOffset="117466.86">22177 12911 404 0,'0'0'0'0,"0"0"0"0,0 0-77 0,0 0 0 0,0 0 0 0,0 0 1 15,0 0 76-15,0 0 0 0,0 0 119 16,-28-17 2-16,22 15-2 0,1-4 2 15,-3-11-121-15,-1 12 0 0,4-7 132 16,-6-10 1-16,8 11-1 0,3 5 1 16,-3-3-133-16,0 4 0 0,3-1 74 15,-5-2 0-15,5 8 1 0,-6 0 0 16,1 0-75-16,5 0 0 0,-3 0 44 0,-2 0 1 16,-4 0 1-16,4 0-1 0,-1 14-45 15,1-11 0-15,-1 2 49 0,-2 21 1 16,2-10-1-16,6 4 1 0,0 5-50 15,0 4 0-15,0-1 0 0,6 6 32 0,-6 2-1 16,0-2 0-16,0-3 1 0,-6 3-32 0,4-6 0 0,-4 0 0 16,-8 3 0-16,3 5 29 0,-22 40 0 15,16-33 0-15,-2-7 1 0,-17 40-30 16,20-39 0-16,-1-1 4 0,1 1 0 0,7-3 0 16,9-6 0-16,0 0-4 0,0-3 0 0,6 0 0 15,2-2 0-15,-2-6-168 0,7-3-1 0,-7-3 1 16,-1-8 0-16,-5-3-859 0</inkml:trace>
  <inkml:trace contextRef="#ctx0" brushRef="#br0" timeOffset="121250.2">23519 12878 1067 0,'0'0'0'0,"0"0"0"0,0 0 26 0,0 0 0 0,0 0 0 0,0 0 1 16,8 33-27-16,-8-33 0 0,0 9 6 0,0-9 0 15,6 3 0-15,-3-1 1 0,2 7-7 0,1-6 0 16,-1 0 0-16,1-1 0 0,8 4 70 0,8-6 2 16,-6 0-1-16,4-8 0 0,26-12-71 15,-15 6 0-15,-3 0 41 0,27-20 1 16,-28 25-1-16,-7 7 0 0,24-4-41 15,-22-2 0-15,3 5 39 0,22 3 1 16,-17 0-1-16,9 3 2 0,27 11-41 16,-35-9 0-16,-9 1-11 0,22 5-1 15,-30-2 1-15,-9-7 1 0,1 10 10 16,-1-7 0-16,1 4 28 0,2-1 2 0,-5 3-1 16,0 1 0-16,2 2-29 0,-2 3 0 0,-3 14 0 15,-6-3 0-15,-2 14 37 0,-6 3 1 0,0 3 0 16,3-12 0-16,-8 9-38 0,-31 54 0 15,17-51 0-15,-5 2 12 0,-45 52 1 0,41-52-1 16,-8 4 1-16,4 2-13 0,1-3 0 0,1-5 0 16,3 3 24-16,-42 36 0 0,44-53 0 15,6 0 1-15,-33 19-25 0,41-28 0 0,6-8-19 16,-12 11 0-16,23-22 0 0,8-6 0 16,-8-6 19-16,8 6 0 0,-6-5-14 15,6-15 0-15,3 0 0 0,-3-5 0 16,3-3 14-16,5-6 0 0,3 0 0 0,5-8-8 15,4-6 0-15,2 12 0 0,0 8 1 0,3 5 7 16,8-5 0-16,-5 8 0 0,2 6 0 0,-2 6-4 0,8-1 0 16,-3 9 0-16,-6 0 0 0,4 3 4 0,2 3 0 15,0 5 0-15,-3 0 0 0,4 6 29 0,-1 3 2 16,-3 5-2-16,-2-2 1 0,-1 10-30 0,23 32 0 16,-25-34 0-16,-3 0-58 0,22 28-1 15,-24-39 1-15,-1 2 0 0,25 9 58 16,-25-22 0-16,4-6-142 0,26-9 1 15,-21-8-1-15,2-6-121 0,1-5 141 0,-15-17-1 16,-5-6 1-16,-11 48-499 0</inkml:trace>
  <inkml:trace contextRef="#ctx0" brushRef="#br0" timeOffset="122666.97">22491 12501 246 0,'0'0'0'0,"0"0"0"0,0 0 0 0,0 0-38 0,-35 42 1 0,21-37 0 15,0 4 0-15,0-1 37 0,-5 1 0 0,-1-4 0 16,1 1 0-16,5-3 51 0,-24 8 0 15,13-5 0-15,-3 2 2 0,-22 9-53 16,26-11 0-16,4-1 95 0,-13 7 0 16,14-10 1-16,5 7 0 0,-30-1-96 0,22-2 0 15,-3 2 31-15,-28 12 0 0,28-14 1 16,-5 5-1-16,-17 17-31 0,22-17 0 16,6-2 26-16,-14 8 1 0,13-6-1 0,7 3 1 15,-23 8-27-15,16-5 0 0,4 0 79 16,-20 23 1-16,16-15-1 0,1 6 1 15,0 3-80-15,2-6 0 0,1-6 0 0,2 6 76 16,6 0 0-16,-3 1-1 0,-1-7 2 0,4 1-77 16,-3-1 0-16,8 3 0 0,3-5 0 0,-5 5 51 0,5 29 0 15,0-32 0-15,0 1 1 16,-6 25-52-16,1-26 0 0,2 6 36 0,-11 34 1 16,9-28-1-16,-1 0 1 0,1 2-37 15,5 1 0-15,0-9 0 0,5 3 59 0,-5 0 0 16,11-3 1-16,3 0 0 0,0-8-60 0,5 2 0 15,6 1 0-15,0-3 0 0,3 2 3 0,-1-5 1 16,4 0-1-16,2-6 1 0,0 0-4 0,39 4 0 16,-36-13 0-16,-3-2-9 0,36 0 1 15,-39 0 0-15,1 0 0 0,27 0 8 16,-34 0 0-16,4 3 49 0,25 0 0 16,-29-6 0-16,4 0 1 0,27-2-50 15,-22-1 0-15,6 0-10 0,-6 1 1 0,3-4 0 16,0-5 1-16,3-5 8 0,-1 2 0 0,-2-3 0 15,0 0 0-15,0 3-15 0,-3-11 1 0,-5 6 0 16,-3 2 0-16,0-8 14 0,13-23 0 16,-24 32 0-16,-3-1-17 0,6-19 1 0,-12 25 0 15,-5-1 0-15,0-24 16 0,0 17 0 16,0-4-4-16,0-36 0 0,0 26 0 16,6-6 1-16,-6-1 3 0,0-7 0 0,0-1 0 0,-6 3 8 15,3 0 1-15,3-2-1 0,0-1 1 0,0 1-9 16,-2-41 0-16,-1 55 0 0,3 5 1 15,-19-20 1-15,5 26 0 0,-3 8 0 16,-21-17-2-16,15 20 0 0,4 0-35 16,-6 6 1-16,-5-6-1 0,-6 0 0 0,-3-3 35 15,-2 3 0-15,-6 8 0 0,0 6 0 0,-11 9-111 0,-53 7 0 16,56-16-1-16,55 0-1164 0</inkml:trace>
  <inkml:trace contextRef="#ctx0" brushRef="#br0" timeOffset="147017.07">24257 12427 11 0,'0'0'0'0,"0"0"0"0,0 0 0 0,0 0 0 0,0 0 1 15,0 0-1-15,33-14 1 0,-28 9-1 0,1-1 0 0,-3 3 0 16,2-5 0-16,-5 8 112 0,0 0 1 0,-8-3 0 16,2 0 0-16,1 3-113 0,-4-5 0 0,4 2 0 15,5 3 0-15,-6-6-4 0,1 6 0 0,-1-5 0 16,1-1 0-16,2 3 4 0,3-5 0 0,0 2 0 16,0 0 0-16,-5 1 70 0,2 2-1 0,3 3 0 15,-6-8 0-15,1 5-69 0,-4 0 0 0,4-6 0 16,-1 4 0-16,1 5 76 0,-1 0-1 0,4 0 0 15,-9-6 2-15,2 3-77 0,4 3 0 0,-9 3 0 0,-5 3 0 16,-6-3 69-16,0 8 1 0,-3 3-1 0,-5 0 2 16,-3 6-71-16,0 2 0 0,6-5 0 0,-9-6 0 15,6 3 59-15,-6 1 1 0,9-1 0 0,2 2 1 0,-5 4-61 16,3 0 0-16,2 2 0 0,-5 1 0 0,8 5 50 16,-38 28 0-16,32-30 0 0,1 2 0 15,-34 28-50-15,34-28 0 0,2 6 29 16,-2-6 2-16,2 3-2 0,3 3 1 0,6-6-30 15,-6 3 0-15,0 3 0 0,3-6 0 0,3 0 35 0,-6-3 0 16,6 0 0-16,-1 4 0 0,7-7-35 16,-7 1 0-16,1-1 0 0,5 3 0 0,3-8 55 0,-14 26 0 15,11-21-1-15,6 3 1 0,-11 23-55 16,8-22 0-16,5 2 33 0,3 22 1 16,6-24 1-16,6-1-1 0,13 28-34 15,-9-24 0-15,12 4-2 0,-5-2 1 16,4-3-1-16,-4 3 1 0,5 0 1 0,2 0 0 0,-2 3 0 15,0 3 0-15,5-7 5 0,26 32 1 16,-34-36 0-16,3-1 0 0,24 26-6 16,-29-26 0-16,2 0 36 0,28 26 1 15,-28-26-1-15,5-5 1 0,34 28-37 16,-33-23 0-16,8 3 1 0,-3 0 1 0,-3-5-1 16,6-1 1-16,0 1-2 0,3-3 0 0,-4-1 0 15,4-2 0-15,3-3 18 0,-1-3 1 0,3-2-1 16,-5-1 1-16,5-2-19 0,3-6 0 0,0 0 0 15,-3-8 0-15,0-7 18 0,-2 1 1 0,-1-2 0 0,1-1 0 16,2-3-19-16,33-19 0 0,-44 19 0 16,-2-5 15-16,24-15 1 0,-30 18 0 15,0 2 0-15,19-31-16 0,-25 23 0 16,3-6-3-16,-2-2 0 0,-4-1 0 0,1-5 0 0,-1 0 3 16,-2 0 0-16,0-1 0 0,0 1 0 0,2 0-47 15,7-48 0-15,-12 42 0 0,-6-2 0 16,14-49 47-16,-19 54 0 0,3 6 14 15,0-1 2-15,-6-2-1 0,-5 0 0 0,-6 0-15 16,0 0 0-16,3 2 0 0,-3 4 0 0,3-1-22 0,-11-45-1 16,11 35 1-16,3-4 1 0,-11-62 21 15,8 66 0-15,0-1-35 0,-12-42 0 16,10 48 0-16,-1 8 1 0,3 3 34 16,-9 0 0-16,-7 6 0 0,2 5-14 0,-8 3 1 15,2-6 0-15,-2 7 0 0,-5 4 13 0,-1-2 0 16,0 6 0-16,1 2 0 0,-7 6 15 0,4-5 1 0,2-1-1 15,1-2 1-15,-1 2-16 0,3-3 0 0,3 4 0 16,-6-4 0-16,1 4-196 0,-1 2 1 0,-8 3 1 16,-6 3-1-16,-5 11 195 0,0 0 0 0,-16 0 0 15,-6-3 0-15,80-11-1204 0</inkml:trace>
  <inkml:trace contextRef="#ctx0" brushRef="#br0" timeOffset="155599.75">26652 14509 798 0,'0'0'0'0,"0"0"0"0,0 0 0 0,0 0 17 0,0 0 0 15,38-22 0-15,-18 2 1 0,7-5-18 0,31-34 0 16,-36 33 0-16,-5 7 42 0,13-18 1 16,-19 15 0-16,3 5 1 0,8-14-44 15,-8 8 0-15,5 1 98 0,23-26 1 16,-26 28 1-16,1 3-1 0,8-11-99 15,-11 14 0-15,-1 9-9 0,7 2 0 16,-15 3 0-16,4 3 0 0,4 5 9 16,-2 3 0-16,3-2 43 0,14 10 1 15,-12-2 0-15,4 6 1 0,18 19-45 16,-18-25 0-16,-9-3-45 0,16 17 2 16,-13-17-1-16,0-6 1 0,11 15 43 15,-17-12 0-15,3 3-155 0,9 3 1 0,-12-8-1 16,3-4-119-16,0 1 154 0,-11-6-1 15,0 0-195-15</inkml:trace>
  <inkml:trace contextRef="#ctx0" brushRef="#br0" timeOffset="156016.94">26933 14228 741 0,'0'0'0'0,"0"0"0"0,0 0 25 0,36 31 2 16,-22-23-2-16,5 6 1 0,3 6-26 15,6 3 0-15,-9 10 0 0,6 7 48 0,3 5 1 16,-3-6-1-16,-6-5 2 0,0-3-50 0,-7 3 0 16,1-1 0-16,4 4 0 0,5-3 81 0,30 39 0 15,-24-42 1-15,2 3-1 0,34 22-81 16,-23-36 0-16,4-3 47 0,46 5 0 15,-41-16 0-15,5-6 2 0,61-12-49 16,-53 4 0-16,4-6 34 0,65-14 1 16,-71 11-1-16,3-3 1 0,46-19-35 15,-57 19 0-15,-4 0 21 0,-2-2 0 0,0 2 0 16,-3-2 0-16,1-1-21 0,-1 1 0 0,-6 2 0 16,-4-5 0-16,-10 2-50 0,10 1 1 0,-7-1-1 15,4-5 1-15,-7 0 49 0,29-37 0 0,-28 29 0 16,2 2-137-16,18-39 1 0,-29 39-1 15,4 0 2-15,15-19 135 0,-15 27 0 16,-9 1-167-16,16-17 0 0,-21 25 1 16,-6 17-235-16</inkml:trace>
  <inkml:trace contextRef="#ctx0" brushRef="#br0" timeOffset="156383.18">28660 14158 662 0,'0'0'0'0,"0"0"0"0,0 0 29 0,-42 11 1 0,34-11 0 0,8 0 1 0,-8-3-31 16,8 3 0-16,-6 0 59 0,6 0 0 15,0 0 0-15,0 0 0 0,0 0-59 16,0 0 0-16,0 0 92 0,0 0 0 15,6-5 0-15,2 2 0 0,20-3-92 16,2-5 0-16,9 2 65 0,41-13 0 16,-50 19 1-16,-10 3 0 0,21-6-66 15,-22 4 0-15,-2 2 56 0,8 2 0 16,-11-4 1-16,-1 2 0 0,7-3-57 16,-9 0 0-16,3 3 52 0,13 3 0 15,-16 0 0-15,3 2 2 0,8 18-54 16,-2-6 0-16,-1 5-5 0,20 23 1 0,-23-11 0 15,-5 2 0-15,0 4 4 0,6-1 0 0,-3 1 0 16,5 2-144-16,-8 3 0 0,11-9 1 0,3-2 0 16,-3-3 27-16,8-3 0 0,-24-22 0 0</inkml:trace>
  <inkml:trace contextRef="#ctx0" brushRef="#br0" timeOffset="161000.97">26856 12771 437 0,'0'0'0'0,"0"0"0"0,0 0 9 0,0 0 1 0,0 0-1 0,0 0 1 16,0 0-10-16,0 0 0 0,0 0 66 15,22 31 0-15,-25-20 0 0,1-3 0 16,-1 6-66-16,-3 3 0 0,-2 0 0 0,-3 6 102 0,-3-1-1 15,0 1 1-15,3-6 0 0,3-3-102 0,2 3 0 16,-5-3 0-16,3-6 0 0,8 0 66 0,0-2 2 16,-5 0-2-16,2-1 1 0,0 4-67 0,3-9 0 15,-3 5 0-15,3 4 0 0,0-9 52 0,-2 5 1 16,4 4 1-16,-2-9-1 0,3 6-53 0,-3-1 0 0,3 1 0 16,5-1 0-16,-2 4 29 0,2 2 0 15,0 0 0-15,3 1 1 0,-2-4-30 0,7 3 0 0,-2-2 0 16,5-1 0-16,-8-2 15 0,6 2 0 0,2 1 0 15,1-4 1-15,2 1-16 0,0-3 0 0,-6 2 0 16,-2-2 0-16,0 3 16 0,0-1 0 0,-3-2 0 16,-3 3 0-16,-2 0-16 0,-1 2 0 0,-2 3 0 15,2 0 0-15,-5 1 23 0,-5 10 1 16,2-5 0-16,-2 3 0 0,-15 19-24 16,1-16 0-16,0-4 0 0,-31 21 1 15,31-26-1-15,2-3 1 0,-13 12-1 16,10-15 0-16,1 1-74 0,-14 7 1 0,8-10-1 15,0 0 1-15,-16-1 73 0,27-10 0 16,6 2-137-16,-12-17 1 0,9 6-1 0,11 14-808 16</inkml:trace>
  <inkml:trace contextRef="#ctx0" brushRef="#br0" timeOffset="161250.65">26975 12543 898 0,'0'0'0'0,"0"0"0"0,0 0 0 0,33 14 17 0,22 8 0 0,-22-2 0 0,0-6 1 0,56 17-18 16,-42-20 0-16,3 1-62 0,60 2 1 15,-49-12 0-15,2-2-1 0,67-5 62 16,-69-4 0-16,5 4-111 0,53-15-1 16,-69 6 1-16,-50 14-180 0</inkml:trace>
  <inkml:trace contextRef="#ctx0" brushRef="#br0" timeOffset="164334.31">29187 12914 11 0,'0'0'0'0,"0"0"0"0,0 0 0 0,0 0 1 0,0 0-1 15,0 0 1-15,-27-31-1 0,21 26 0 16,4-7 0-16,-10-5 1 0,7 9-1 16,2 0 1-16,3 2-1 0,0 6 0 15,-5-8 87-15,5 8 0 0,0 0 1 16,0 0-1-16,0 0-87 0,-6-3 0 0,6 3 74 15,0 0 2-15,-5 3-2 0,-1 5 1 16,-10 6-75-16,4 3 0 0,-4 8 102 16,-3 3 2-16,2 3-1 0,6 0 1 0,3 3-104 15,2 0 0-15,1-6 0 0,-1-6 0 0,6-2 92 16,6-3 1-16,-1-3 1 0,-5 0-1 0,0-3-93 16,6-2 0-16,-6-1 0 0,0 4 0 0,0-1 56 0,0-3 1 15,2 3-1-15,1-5 1 0,5 3-57 0,-8-1 0 16,6-2 0-16,-1-1 0 0,4 4 34 0,-6-7 1 15,2 4-1-15,6 0 2 0,-3-3-36 0,3-1 0 16,9 1 0-16,-1-3 0 0,9 6-20 0,2-6 0 16,-2-9 0-16,2-2 1 0,3-3 19 0,6-3 0 0,-9 6 0 15,-2 2 0-15,0-5-70 0,2-2 0 0,-11 10-1 16,3-3 2-16,-2 4 69 0,-4 5 0 0,4-9 0 16,-7 7 0-16,-4 2-204 0,2 0 2 0,-3-3-2 15,9-6 1-15,-1 4 109 0,1-7 0 0,-9 1 0 16,3 0 1-16,-11 11-107 0</inkml:trace>
  <inkml:trace contextRef="#ctx0" brushRef="#br0" timeOffset="164633.87">29842 12892 617 0,'0'0'0'0,"0"0"0"0,0 0-6 0,44 19 0 0,-27-10 0 0,-3-1 0 0,-12 4 6 16,4 2 0-16,0 2 0 0,-1 1 0 0,-5-3 92 16,-5-2 1-16,2 7-1 0,-3 12 0 0,-5 11-92 15,-3 1 0-15,1 2 0 0,1 3 0 0,1-3 124 0,-11 59-1 16,6-45 1-16,2 11-1 0,0 0-123 15,0-5 0-15,1-6 0 0,-1 3-49 0,0-3 1 16,8-14-1-16,4-14 0 0,7-11 49 0,1-6 0 16,-1-11 0-16,-2-9 0 0,-3 6-946 0</inkml:trace>
  <inkml:trace contextRef="#ctx0" brushRef="#br0" timeOffset="165933.01">27066 12515 1022 0,'0'0'0'0,"0"0"0"0,0 0 0 0,0 0-63 0,25-3 0 0,-6 0 0 15,-8 0 0-15,3 3 63 0,-8-5 0 0,2-1 0 16,-3 3 0-16,-2-5 33 0,-3 2 1 0,-3 0-1 15,3 6 1-15,-5-2-34 0,-6 2 0 0,-3-3 0 16,-5 0 0-16,-9 3 118 0,-2 0 1 0,-6 0-1 16,5 6 2-16,-5 2-120 0,0-5 0 0,3 8 0 15,3 3 0-15,2 3 2 0,-32 31 0 16,26-31 0-16,1 3 0 0,-33 27-2 0,36-21 0 16,2 5 56-16,-27 36 0 0,33-33 1 15,-6-3-1-15,3 5-56 0,3 7 0 0,0-1 0 16,3 0 39-16,-1 6 1 0,6-9 0 0,-2 3 0 15,2-2-40-15,0 47 0 0,6-42 0 16,5 0 39-16,9 45-1 0,-1-51 0 0,1 4 1 16,8-7-39-16,-1 6 0 0,4-5 0 0,5 5 57 15,6 0 0-15,-1-8 1 0,1 0 0 0,2-3-58 16,3 0 0-16,3 0 0 0,0-3 0 0,3 0 38 16,38 17 0-16,-38-31 0 0,0-3 1 15,46 1-39-15,-41-4 0 0,9-8 7 16,44 0 1-16,-45-11-1 0,6-3 1 0,-5 0-8 15,5-3 0-15,0-6 0 0,0-5-23 0,-6 0-1 16,1-6 1-16,-4-2 1 0,-2-1 22 0,44-56 0 16,-41 45 0-16,-6-2 22 0,50-57 1 15,-52 56 1-15,5-8-1 0,-6 3-23 16,-5 0 0-16,-3-1 0 0,-5 7-7 0,-3-7 0 16,-9-4 0-16,-2 2 1 0,-14-1 6 0,-11-52 0 15,-8 58 0-15,-6 7-29 0,-3 2 1 0,-5 5 0 16,-6 1 1-16,-8-1 27 0,3 1 0 0,0 2 0 15,-6 1 0-15,1 2-39 0,-1 3 0 0,-8-3 0 16,0 6 0-16,-3 0 39 0,-72-17 0 16,62 23 0-16,-9 5-155 0,-1 0-1 0,1 17 1 15,3 3 0-15,-6 11 155 0,0 0 0 0,-11 20 0 16,-2 8 0-16,-1 14-187 0,-88 79 1 16,108-56-1-16,77-79-461 0</inkml:trace>
  <inkml:trace contextRef="#ctx0" brushRef="#br0" timeOffset="166901.68">29776 12579 437 0,'0'0'0'0,"0"0"0"0,0 0-78 0,-6 34 1 0,4-28-1 0,2-6 1 16,-17 3 77-16,9-3 0 0,-1 0 117 15,-24 2 1-15,3 4-1 0,-17 2 2 0,-42 9-119 16,51-8 0-16,5-1 103 0,-36 20 2 16,33-14-1-16,0 1 0 0,-42 21-104 15,40-13 0-15,-1 2 49 0,0-8-1 16,-2 8 0-16,2 6 0 0,1 3-48 0,-1 0 0 16,-5 2 0-16,0 6 0 0,-3 3 69 0,2-2 2 15,7 2-1-15,5-3 0 0,2 6-70 0,-30 59 0 16,31-57 0-16,8 6 61 0,-3 1-1 0,6 2 0 15,2 3 1-15,6 2-61 0,0 7 0 0,3-7 0 16,5-13 0-16,3 5 96 0,11 51-1 16,-3-59 0-16,6 3 2 0,28 42-97 15,-15-51 0-15,9-6 26 0,0 1 0 0,8-6 0 16,0 3 0-16,3-3-26 0,3-1 0 0,3-7 0 16,-9-3 0-16,8-6 39 0,-5-3 1 0,6-8 0 15,5 0 0-15,3-6-40 0,-1-3 0 0,4-8 0 16,8-6 0-16,-3-8 41 0,74-45 1 0,-71 25 0 15,6-11 0-15,60-59-42 0,-69 59 0 16,-9-6-43-16,4-5 0 0,-6 11 0 0,-5 0 0 16,-4 0 43-16,34-57 0 0,-44 66 0 15,-6-4-28-15,28-53 1 0,-36 54-2 16,-1 2 2-16,-10 3 27 0,-3-2 0 0,3-4 0 0,-11 4-16 16,0 5 0-16,-9-12 0 0,-2 7 1 0,-3-6 15 15,-28-49 0-15,20 55 0 0,-1-1-11 16,-27-36 0-16,17 50 0 0,-3 4 0 15,-6 2 11-15,-5 3 0 0,-6-1 0 0,-5 4-68 0,-3 3 0 16,6 2 0-16,2 3 1 0,0-3 67 16,-2 6 0-16,13-3 0 0,6-5 0 0,8 2-108 0,3-8 1 15,-14 5 0-15,-5 4-1 0,41 19-981 0</inkml:trace>
</inkml:ink>
</file>

<file path=ppt/ink/ink4.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11-27T22:43:46.437"/>
    </inkml:context>
    <inkml:brush xml:id="br0">
      <inkml:brushProperty name="width" value="0.05292" units="cm"/>
      <inkml:brushProperty name="height" value="0.05292" units="cm"/>
      <inkml:brushProperty name="color" value="#FF0000"/>
    </inkml:brush>
  </inkml:definitions>
  <inkml:trace contextRef="#ctx0" brushRef="#br0">14820 6404 11 0,'0'0'0'0,"0"0"0"0,0 0 0 0,0 0 1 16,0 0-1-16,0 0 1 0,0 0-1 15,0 0 0-15,0 0 0 0,0 0 1 16,0 0-1-16,0 0 1 0,0 0-1 16,20-28 0-16,-20 22 0 0,-6-2 0 15,6 8 0-15,-8-6 1 0,-3 3-1 16,0 3 0-16,2 3 0 0,-15 3 0 16,10-6 0-16,-11 0 0 0,-16 14 0 15,24-14 0-15,3 0 0 0,-14 0 0 16,17 0 0-16,3 0 0 0,-11 0 0 0,5 6 0 15,3 2 0-15,-14-5 0 0,17 0 0 16,2-3 0-16,-19 2 0 0,17 4 0 0,-3-6 0 16,3 8 0-16,2-2 0 0,-2-3 0 15,-3 8 0-15,0-2 0 0,3-4 5 16,-6 12 1-16,3-6-1 0,8-2 1 16,-3-4-6-16,1-2 0 0,5-3 0 0,5 6 60 15,9-1 0-15,-3-5 0 0,3 3 1 16,5 3-61-16,9-6 0 0,5-6 0 0,9 6 35 15,5 0 1-15,-14 0 0 0,-8 6 0 0,2-3-36 16,4 2 0-16,-9 1 0 0,3 0 0 0,-1 2 41 0,-4-5 1 16,-1 2 0-16,-5 1 0 0,3 3-42 0,-4-4 0 15,7 4 0-15,-7-4 0 0,1 4 8 0,-3-1 0 16,3 3 0-16,-6-8 0 0,4 3-8 0,1-1 0 16,-7 4 0-16,2-9 0 0,-2 3-13 0,-1 0 1 15,-5-3-1-15,6 2 1 0,-6-2 12 0,0 0 0 0,8-2 0 16,-8 2 0-16,0 0-6 0,0 8 1 0,0-8 0 15,0 0 0-15,0 0 5 0,6 0 0 0,-6 0 0 16,0 0 0-16,-6 3-32 0,-2 0 0 0,2-1 1 16,-10 4 0-16,-1 2 31 0,-2 1 0 0,-1-3 0 15,-5-1 0-15,1 4-58 0,-1-9 0 0,3 0-1 16,-3 0 1-16,0 0 58 0,3-6 0 0,0 3 0 16,0 3 0-16,-3-5 10 0,5-1 0 0,-4 3 0 15,10-3 1-15,-6 6-11 0,7 0 0 0,-1 0 0 16,0-5 0-16,8 5-41 0,-5 0 1 0,3 0 0 0,-3-3 0 15,3 3 40-15,2 0 0 0,-2 0 0 0,2 0 0 16,1 0-8-16,-1 0 0 0,6 0 0 0,0 0 1 16,0 0 7-16,-5 0 0 0,5 0 0 0,5 0 0 0,1 0-4 15,2 0 1-15,28 8-1 0,11-8 1 0,11 9 3 16,8 2 0-16,-2-8 0 0,-9 3 0 0,6-1-3 16,3-5 1-16,-18-14-1 0,-1-14 1 0,-45 28-10 15</inkml:trace>
  <inkml:trace contextRef="#ctx0" brushRef="#br0" timeOffset="2066.82">2274 7707 145 0,'0'0'0'0,"0"0"0"0,0 0-26 0,38-6 0 0,-13-2 0 16,3-1 1-16,55-11 25 0,-45 6 0 16,1 3-2-16,19-6 0 0,-30 9 0 0,-3 2 0 15,13-2 2-15,-24 2 0 0,0 12 31 16,16-3 1-16,-16 2-1 0,-3-5 1 15,6 9-32-15,-6 2 0 0,-6-3-18 16,3 12 0-16,-2-12 0 0,-6 1 1 16,8 11 17-16,-8-12 0 0,-2 0 25 15,-4 18 0-15,6-18 0 0,-6 6 1 0,-13 14-26 16,11-22 0-16,2 2 1 0,-13-2 1 16,13-3 0-16,-2-3 0 0,-3 0-2 15,-3-3 0-15,6 0 15 0,-17-5 1 16,6 2-1-16,0-2 2 0,-34-6-17 15,28 8 0-15,0-2-2 0,-33 2 1 16,25 6 0-16,6 3-1 0,-31 11 2 16,33-11 0-16,0 2-25 0,-22 9 1 15,27-14-1-15,1 6 1 0,-6 2 24 16,11-8 0-16,3 0-22 0,-2 0 0 16,4 0 0-16,4 0 0 0,-9 0 22 15,14 0 0-15,-6 0 51 0,1 0 0 16,5 0 0-16,0 0 1 0,0 3-52 15,0-3 0-15,5 0 44 0,9 3 1 16,0 0 0-16,11 3 0 0,38 2-45 16,-29-14 0-16,4 4 26 0,48-7 0 0,-42 3 1 15,0 1 0-15,42-9-27 0,-47 5 0 16,5 4 42-16,39-9 1 0,-42 5 0 16,3 4 0-16,39-12-43 0,-36 11 0 15,-8-2 8-15,46-15 0 0,-40 12 0 0,-1 2 0 16,33-5-8-16,-38 14 0 0,-6 0-21 15,14 6 0-15,-30-6 0 0,-9 3 1 16,-3 2 20-16,-5-5 0 0,0 0-9 16,-5 6 0-16,5-6 0 0,-6 8 0 15,-7-2 9-15,4-3 0 0,-2 3-3 0,-16-6 1 16,7 0 0-16,-5-6 0 0,-27 0 2 16,27 3 0-16,0-5-50 0,-27-6 0 15,32 8-1-15,1-2 2 0,-25-6 49 16,22 8 0-16,-9-2-19 0,-29-6 1 15,29 8-1-15,-2 6 1 0,-25 6 18 16,33-6 0-16,3 8-59 0,-22-8-1 16,30 0 1-16,14 0-77 0</inkml:trace>
  <inkml:trace contextRef="#ctx0" brushRef="#br0" timeOffset="3167.67">4517 8790 123 0,'0'0'0'0,"0"0"0"0,0 0 0 0,0 0-19 0,0 0 0 0,0 0 0 16,0 0 1-16,0 0 18 0,0 0 0 0,0 0 0 0,0 0 0 16,0 0 57-16,0 0 1 0,0 0 0 0,0 0 1 15,0 0-59-15,0 0 0 0,0 0 0 0,0 0 0 0,0 0 64 16,0 0 1-16,0 0-1 0,0 0 2 0,0 0-66 15,0 0 0-15,0 0 0 0,0 0 0 0,0 0 46 16,0 0 0-16,0 0 0 0,0 0 0 0,0 0-46 16,-17 31 0-16,23-20 0 0,5-3 0 0,-3 6 34 15,31 6 2-15,-20-11-2 0,6 5 1 16,8-6-35-16,0 1 0 0,-2 2 0 0,2-6 20 16,44 12 0-16,-30-8 0 0,-3 2 0 15,0-8-20-15,3-3 0 0,11-3 0 0,0 3-87 0,67-14 1 16,-56 3-1-16,3 2 1 0,5 1 86 15,-11-12 0-15,-2 3 0 0,-1-2-94 0,-2-4 1 16,-6 1 0-16,3 2-1 0,-58 20-73 0</inkml:trace>
  <inkml:trace contextRef="#ctx0" brushRef="#br0" timeOffset="4500.71">10591 8874 11 0,'0'0'0'0,"0"0"0"0,0 0 0 0,0 0 0 0,0 0 1 0,0 0-1 0,0 0 1 16,0 0-1-16,0 25 0 0,0-25 0 0,0 6 0 15,0-6 39-15,0 0 1 0,0 0-1 0,6-3 1 0,-6 3-40 16,0 0 0-16,0 0 0 0,0 0 0 0,8 0 88 16,-3 0-1-16,9 3 0 0,-3 3 1 0,-2-1-88 15,4-2 0-15,7 3 0 0,5-6 0 0,0 0 42 16,-3 0 0-16,0 0 0 0,-3 0 0 0,3 5-42 16,3 4 0-16,-6-9 0 0,6 3 0 0,-3-3 35 15,9 0 0-15,2-3 1 0,-3 3-1 0,3 0-35 16,6 0 0-16,-6-6 0 0,-5 6 0 0,2 0 23 0,-2 0 0 15,2-3 0-15,-2 1 1 0,5-1-24 0,3 3 0 16,-8-6 0-16,5 3 0 0,3 1 23 0,2-1 0 16,1-6 0-16,0-2 0 0,-1-3-23 0,1 0 0 15,8 5 0-15,-3 1 0 0,-2 0 13 0,7 2-1 16,-5-2 0-16,3 2 0 0,-8-3-12 0,5 4 0 0,3-1 0 16,-8-2 0-16,5-1-2 0,0 4 1 15,-2-4 0-15,-4 4 0 0,7-4 1 0,-1 4 0 0,8-4 0 16,-5 3 0-16,11-2-13 0,-8 2 0 0,8 1-1 15,-6-4 1-15,1 1 13 0,-1-1 0 0,-2-2 0 16,3-3 0-16,-6 0-9 0,49-8 0 16,-46 5 0-16,3 5 0 0,43-7 9 15,-49 10 0-15,3 4-4 0,36-7 0 16,-42 10 0-16,-3 2 1 0,42 5 3 16,-44 4 0-16,-1 5-139 0,-7 0-1 0,-9-9 1 0,-6-7-1 15,-16 2-158-15</inkml:trace>
  <inkml:trace contextRef="#ctx0" brushRef="#br0" timeOffset="18133.08">4693 9845 11 0,'0'0'0'0,"0"0"0"0,0 0 0 0,0 0 1 16,0 0-1-16,0 0 1 0,0 0-1 15,-27 0 0-15,21 0 0 0,-13 0 1 16,8 0-1-16,-3 0 1 0,-19 0-1 16,19 5 0-16,-5-2 0 0,-12 8 0 15,23-11 0-15,3 0 1 0,-4 0-1 16,4 0 0-16,5 0 0 0,0 0 0 15,0 0 0-15,-6-5 0 0,6 5 0 16,0 0 0-16,0-6 0 0,6 3 0 0,-1-2 0 16,-2 2 0-16,8-8 0 0,-5 8 0 15,-4 3 16-15,10-3 1 0,-7 3 0 16,3 3 0-16,6 0-17 0,-8-3 0 16,-1 0 79-16,3 5 0 0,4-2 1 0,-4 0-1 15,11 0-79-15,-8 2 0 0,-3-5 69 16,23 9 1-16,-12-4-1 0,1-2 0 15,26 9-69-15,-21-12 0 0,3 2 56 16,22 4 2-16,-31 0-2 0,-5-4 1 16,19 4-57-16,-19-3 0 0,2 0 70 0,6 5 1 15,-5-8-1-15,2 3 1 0,20 0-71 16,-20-3 0-16,9 0 19 0,30-3 0 16,-33 3 0-16,3-3 1 0,21-3-20 15,-29 4 0-15,2 2-5 0,22 0 1 16,-25-3-1-16,6 3 1 0,22-3 4 15,-22 3 0-15,3-6-11 0,27-2 1 16,-22 2-1-16,0 6 1 0,25-2 10 16,-33-4 0-16,3 12 1 0,21-4 0 15,-29 4 0-15,-1 0 1 0,22 8-2 16,-16-6 0-16,-5-5-21 0,24 8 0 16,-17-5 0-16,-2 2 0 0,28 1 21 15,-34-4 0-15,6 1 12 0,19 2 1 16,-25-5-1-16,1 3 1 0,19 2-13 15,-17-2 0-15,-3 0-5 0,25 16 1 16,-25-16-1-16,6 2 1 0,-5 6 4 0,-1-5 0 16,0-1 0-16,1-2 8 0,-1 2 0 0,0 3 0 0,1-5 1 15,-4 2-9-15,4 1 0 0,-1-4 0 0,0-2 0 16,6 3 7-16,-6-3 1 0,1 0 0 0,-1-1 0 16,0 4-8-16,26-6 0 0,-20 3 0 0,2-3 10 15,-2 0 1-15,3-3-1 0,2 3 1 0,3-6-11 16,0-2 0-16,-2 2 0 0,2-2 0 0,6-1 8 15,-6-2 2-15,5 0-1 0,-4 0 0 0,-1 2-9 16,36-10 0-16,-36 10 0 0,0-2-17 16,36-6-1-16,-36 9 1 0,6-4 1 15,27-2 16-15,-30 6 0 0,-3 2-6 16,34-8 1-16,-37 11-1 0,3-5 1 0,25 5 5 16,-30 0 0-16,-3 3-1 0,27 0 1 15,-22-5 0-15,-7 5 0 0,32-3 0 16,-28 3 0-16,-2 3-4 0,19 2 0 15,-16-10 0-15,-3 10 0 0,27-5 4 16,-27 0 0-16,8-5 10 0,31 2 1 16,-42 3 0-16,-3 0 0 0,20 3-11 15,-22 2 0-15,-4-5 13 0,21 3 0 16,-15 0 0-16,6 5 2 0,22-2-15 16,-22-3 0-16,8 2-17 0,25 1 1 15,-33-3 0-15,2 2 1 0,23-5 15 16,-28 0 0-16,3 0 6 0,27 0 1 15,-16-5 0-15,3-1 0 0,36-5-7 16,-39 5 0-16,2 1 8 0,34-4 0 16,-39 9 0-16,-2 0 1 0,35-8-9 0,-33 5 0 15,-8 6-8-15,33 0 1 0,-25-3 0 16,-8 5 1-16,33-5 6 0,-25 0 0 16,-5 3 11-16,35 3 0 0,-38-1 1 0,8-5 0 15,20 3-12-15,-28-3 0 0,2 0 15 16,31 0 1-16,-27-3 0 0,2 3 0 15,16-5-16-15,-32 5 0 0,5 5-5 16,31-2 1-16,-26 0 0 0,-2-3 0 16,28 3 4-16,-29 2 0 0,10-5 12 15,29 3 0-15,-30-3 0 0,0 3 1 16,36 5-13-16,-35-8 0 0,-1 0-23 16,39 0 0-16,-34 0 0 0,-5 0 0 0,36 3 23 15,-35 0 0-15,4 0 15 0,34 2 0 16,-33-2 0-16,-1 3 0 0,40 0-15 15,-34-6 0-15,9 0 9 0,43-6 1 16,-43 6 0-16,-6-6 0 0,47 3-10 16,-47-2 0-16,2 2-23 0,45-3 1 15,-44 6 0-15,2-5 0 0,45 2 22 16,-47 3 0-16,2 0 30 0,45 8 1 16,-50-8 0-16,-3 0 0 0,53 6-31 15,-59-3 0-15,9 2 1 0,50 4 1 16,-53-3-1-16,9-6 1 0,38 2-2 15,-41 4 0-15,-9-6 5 0,47 14 0 16,-49-14 0-16,3 6 0 0,40 5-5 16,-37-5 0-16,-7-1-17 0,1 1 0 0,0 2 0 0,-1-8 1 15,9 3 16-15,-2 0 0 0,-7 0 0 0,4 2 0 16,2-5-27-16,0 0 1 0,0 0-1 0,-5 3 1 16,2-3 26-16,4 3 0 0,-7 0 0 0,1 2 0 15,-6-5 1-15,0 3 0 0,0 0 0 0,3 5 0 0,-3-5-1 16,-2 3 0-16,2-1 0 0,0 4 0 0,0-6-3 15,6 2 0-15,0 1 0 0,-1 0 1 0,6 2 2 16,-5-5 0-16,3 3 0 0,2-1 0 0,-6-5-24 16,7-5 1-16,-7 5 0 0,4 0 1 0,2-3 22 15,-5 3 0-15,-1 0 0 0,6-3 0 0,-5 0-5 16,3 3 1-16,-1-6 0 0,0 4 0 0,4-1 4 0,-4 0 0 16,3-5 0-16,0 2 0 0,1 6-20 0,2 0 0 15,2-6 0-15,-2 3 0 0,-2-2 20 0,46-15 0 16,-47 12 0-16,3-1 3 0,44-2 0 15,-47 8 0-15,0-5 1 0,42-3-4 16,-42 5 0-16,-5 3 21 0,47 3 1 16,-42 0 0-16,0-6 0 0,47 1-22 15,-38 2 0-15,-6 3-15 0,55-14 0 16,-55 6 0-16,2 2 0 0,54-8 15 16,-56 5 0-16,-9 4-3 0,45-9 0 15,-41 11 0-15,-4 0 0 0,40 0 3 16,-40 3 0-16,1 0 26 0,44 3 0 15,-45 0 0-15,1 0 1 0,33 5-27 16,-39-5 0-16,3 5-13 0,36-2 0 16,-33-3 0-16,-6 2 1 0,44-2 12 15,-38-3 0-15,-1-3 5 0,48 3 1 0,-42 0 0 16,0 0 0-16,48 0-6 0,-48 3 0 16,8-3-8-16,39 6 1 0,-44-6-1 15,3 0 1-15,41 0 7 0,-44 0 0 16,-3 0 31-16,53 0 0 0,-47 0 0 0,0-6 2 15,49 3-33-15,-47-2 0 0,-5 5-11 16,56 0 0-16,-56-3 1 0,2 3 0 16,51 0 10-16,-51 0 0 0,4 3 3 15,52 5 1-15,-50-2-1 0,-2 0 1 16,49 8-4-16,-47-12 0 0,6 4-126 16,63 8 0-16,-63-14 0 0,8 0-121 0,-69 0-236 15</inkml:trace>
  <inkml:trace contextRef="#ctx0" brushRef="#br0" timeOffset="39833.33">5171 10185 11 0,'0'0'0'0,"0"0"0"0,0 0 0 0,0 0 0 0,-44 37 1 0,22-23-1 16,-3-6 1-16,0 4-1 0,-2 2 0 0,-4 2 0 15,4-4 0-15,2-4 0 0,6-8 1 0,-6 3-1 16,3 0 1-16,-3-3-1 0,0-3 0 0,-3 0 0 15,3 3 0-15,6-5 0 0,-25-1 0 16,24 3 0-16,-4 3 1 0,2-6-1 0,2 4 0 16,1-1 0-16,0 3 0 0,-1 0 0 0,1 0 0 0,-6 0 0 15,0 3 0-15,3 5 0 0,-3 1 0 0,-8 2 0 16,-3 3 0-16,3 8 0 0,0-8 0 0,5 1 0 16,3-1 0-16,-19 11 0 0,25-14 0 0,-1-5 72 15,-7 11 1-15,16-9 0 0,2-2 1 16,-2 8-74-16,6-14 0 0,2 5 80 15,3 4 0-15,0-9 1 0,0 3-1 16,-5 8-80-16,5-11 0 0,0 6 116 16,-6 16 2-16,6-8-2 0,-5 3 2 15,2 22-118-15,-3-16 0 0,6 5 70 16,-8 23 1-16,8-34 0 0,0 2 0 0,-6 1-71 16,12-6 0-16,-3 0 0 0,2-5 48 0,1-4 0 15,8 4 0-15,-6-1 1 0,3 0-49 0,3 4 0 16,0-7 0-16,5 4 0 0,6-1 2 0,-6 1 1 15,0 2 0-15,1-5 0 0,-6 2-3 0,2 0 0 16,-2-2 0-16,0 2 0 0,0-5 30 0,-3 3 1 0,-3 0 0 16,6-1 0-16,2 4-31 0,4 5 0 0,-1-6 0 15,0 1 0-15,1 5 0 0,-1 0 0 0,-5-3 0 16,0 3 0-16,-1-6 0 0,18 15 0 16,-17-12 0-16,-3 3 29 0,16 9 1 15,-13-15 1-15,0 3-1 0,22 9-30 16,-14-14 0-16,-3-1 52 0,37 10 0 15,-23-13 0-15,-6 1 0 0,42 6-52 16,-41-9 0-16,-3 0-1 0,27 0 0 16,-27 0 0-16,-5 0 1 0,13 0 0 0,-22 2 0 15,3-2-1-15,13 3 1 0,-16 0 0 16,3 3 0-16,19 2 0 0,-19-2 0 16,5-3 0-16,26 8 0 0,-26-8 0 0,0 2 0 15,25 9 0-15,-24-14 0 0,-1 6-5 16,28 2 1-16,-28-5-1 0,-5 3 1 15,22 5 4-15,-14-8 0 0,3 2-1 16,25-2 0-16,-28 0 0 0,8 6 0 16,23-7 1-16,-28-2 0 0,-3 0 8 15,22 0 0-15,-19 3 0 0,0-3 0 16,27 9-8-16,-27-9 0 0,3 0 11 0,24 2-1 16,-22 1 0-16,-2 6 0 0,30-6-10 15,-25-3 0-15,3 0-9 0,36-3 1 16,-33-3 0-16,-6 3 0 0,39-2 8 15,-39 5 0-15,3 0-5 0,24 0 2 16,-29 0 0-16,2-6 0 0,31-2 3 16,-26 2 0-16,-5 6-2 0,45-6 0 15,-40 3 0-15,9 3 1 0,36-5 1 16,-50-1 0-16,6 3-10 0,38-11 1 16,-43 14-1-16,-1 6 1 0,41 2 9 15,-41-8 0-15,1 0-2 0,29 6 0 16,-24-3 0-16,-1 2 0 0,37-2 2 15,-39-3 0-15,3 0-2 0,46 0 1 16,-41 0 0-16,1 3 0 0,46 0 1 16,-53-6 0-16,-4 3-4 0,37 3 1 15,-32 3-1-15,5-6 1 0,34 0 3 16,-40 8 0-16,1 0 16 0,33 4 0 0,-34-9 0 16,1 2 1-16,39 4-17 0,-45-4 0 15,5 1 21-15,40 5-1 0,-45-5 0 0,5-1 0 16,34 9-20-16,-39-11 0 0,3 8-9 15,39 4 1-15,-36-10 0 0,5 4 0 16,33-1 8-16,-38-2 0 0,5-6-11 16,36 0 1-16,-36 0-2 0,-5-6 2 15,30 0 10-15,-41 4 0 0,10 2-4 16,40-9 1-16,-34 6 0 0,-5 3 0 16,41 3 3-16,-42 0 0 0,1 3-6 0,38-4 1 15,-43 1 0-15,-1 0 0 0,36 3 5 16,-36-6 0-16,0 0 4 0,42 0 0 15,-42 0 0-15,8-6 0 0,42 0-4 16,-39 4 0-16,0 2 9 0,42 0 0 16,-47-6 0-16,5 3 2 0,42-2-11 15,-42 5 0-15,-5-6 24 0,46 0 1 16,-41 3 0-16,1 3 0 0,51-8-25 16,-43 5 0-16,-6 0-16 0,55-5 0 15,-44 2 0-15,-6-5 0 0,51-6 16 16,-51 12 0-16,1 2 10 0,57-3 0 15,-60 3 0-15,2 1 1 0,45-1-11 16,-45 3 0-16,-5 3-5 0,50 2 0 16,-47 1 0-16,-6-6 1 0,50 0 4 15,-44 0 0-15,2 0 12 0,45 0 1 0,-45 0 0 16,6-6 0-16,50 1-13 0,-53 2 0 16,1 3 19-16,48-9 1 0,-54 6 0 15,3 3 0-15,43 0-20 0,-49 3 0 16,0 0-23-16,53 3 0 0,-48-3 0 15,-5-1 1-15,55-2 22 0,-44 0 0 0,0-2-14 16,58-1 0-16,-49-3 0 0,-4 0 1 16,67-8 13-16,-66 12 0 0,-4-7-14 15,62 6 1-15,-64 0-1 0,0 3 0 16,52-8 14-16,-57 5 0 0,5 3-14 16,58 0 0-16,-58-3 0 0,0 3 0 15,72 0 14-15,-72-5 0 0,5 5-4 0,62 0 0 16,-67 0 0-16,0 5 1 0,52-2 3 15,-52 3 0-15,-5-1-41 0,52 10 0 16,-56-13 0-16,-2 4 0 0,47 5 41 16,-47-2 0-16,0-6 10 0,50 8 1 15,-47-6 0-15,-6 4 0 0,47 13-11 16,-52-13 0-16,2-1 9 0,36 9 1 16,-41-8 0-16,3-1 0 0,33 12-10 15,-34-15 0-15,-4 4 8 0,4-4 0 0,1 4 0 16,0-6 0-16,2 2-8 0,1-2 0 0,-4 0 0 15,4-3 0-15,2 0-5 0,-6-3 1 0,1 0 0 16,0-2 0-16,-6-4 4 0,39-13 0 16,-42 10 0-16,3 1 5 0,31-14 1 15,-31 11-1-15,0-3 1 0,33-20-6 16,-30 18 0-16,-2-1-53 0,24-25 0 0,-36 22-1 16,-3 4 1-16,6-15 53 0,-14 14 0 15,-3 3 22-15,3 3 1 0,-5 0-1 0,2 0 2 16,-2 0-24-16,-4-3 0 0,9-2 0 0,-2-10 0 15,2 7 5-15,3-6 1 0,-1 0-1 0,-2-1 1 0,-5 1-6 16,2-19 0-16,-8 30 0 0,0-3 13 16,-5-5 1-16,-1 13-1 0,3-2 1 15,-16-14-14-15,5 11 0 0,-5 3 5 16,-31-22 1-16,25 19-1 0,-2 3 1 16,-26-12-6-16,23 12 0 0,2 3 2 0,-30-17 0 15,28 14 0-15,8 0 0 0,-31-12-2 16,28 15 0-16,0-3-25 0,1 0 1 15,-4 0 0-15,-5 3 0 0,2 0 24 0,4 2 0 16,-9-5 0-16,0 3 0 0,0 0-6 0,3-1 1 16,-6 4-1-16,-5-6 0 0,3 5 6 0,-4-5 0 15,-4 3 0-15,2 0 0 0,0 5-52 0,-3-5 1 0,-2 8 0 16,-6-5 0-16,0 2 51 0,0 0 0 0,-6 1 0 16,3 2 0-16,-8-3-1 0,3 6 0 0,-6 0 0 15,3-3 1-15,-3 3 0 0,0-5 0 0,-5 5 0 16,0 0 0-16,-6 5-19 0,3-2 1 0,-9 3-1 15,4 2 1-15,-6 1 18 0,2 2 0 0,-8-3 0 16,-2 4 0-16,-3-1-25 0,-9 0 1 0,1 3-1 16,-1-5 1-16,1 5 24 0,-114 14 0 15,108-14 0-15,-3 0-11 0,-221 23 0 16,178-23 0-16,57-6 0 0,-114 3 11 16,109-8 0-16,8 3 17 0,-100-6 1 0,97-6-1 15,-3 3 1-15,-93-8-18 0,104 8 0 16,0 3-20-16,-99-5 0 0,99 5 0 15,-5-6 0-15,-99 3 20 0,107-2 0 0,0 2-33 16,-100-3 0-16,98 6-1 0,5-5 2 16,-6 2 32-16,6-3 0 0,-3-5 0 0,8 0-14 15,0-3 0-15,-2 8 0 0,2-5 1 0,4 8 13 16,-1-6 0-16,3 4 0 0,-3-9 0 0,-3 5-22 16,3-2 1-16,11 3 0 0,1-1 0 0,-7-5 21 15,4 3 0-15,2-3 0 0,0-3 0 0,0 3-20 0,-5-9 0 16,5 9-1-16,-11-5 1 0,0 2 20 0,3 0 0 15,3 0 0-15,-1-3 0 0,7 3-3 0,-84-22 1 16,72 22-1-16,3-5 1 0,-75-29 2 16,78 31 0-16,8-5-8 0,-75-29 0 15,67 26 0-15,5 0 0 0,-83-28 8 16,78 33 0-16,-6-5 17 0,3 3 1 0,-3 2 0 16,6 7 1-16,-9 2-19 0,3-1 0 0,-2 4 0 15,-4 0 0-15,-2 5 12 0,0 1 0 0,3 5 0 16,2-3 0-16,0 3-12 0,-8 0 0 0,0 8 0 15,-2-2 0-15,-1 5 9 0,0 0 1 0,1 9 0 16,-6 3 0-16,2 5-10 0,-88 36 0 16,92-27 0-16,2 5-143 0,0 3 1 0,11 3-1 15,6-3 2-15,5 3 59 0,-55 31 2 16,80-60 0-16,47-19-150 0</inkml:trace>
  <inkml:trace contextRef="#ctx0" brushRef="#br0" timeOffset="40968.18">25850 11541 11 0,'0'0'0'0,"0"0"0"0,0 0 0 0,0 0 0 0,0 0 1 0,0 0-1 15,0 0 1-15,0 0-1 0,0 0 1 0,0 0-1 16,0 0 1-16,0 0-13 0</inkml:trace>
  <inkml:trace contextRef="#ctx0" brushRef="#br0" timeOffset="41550.17">25828 11561 11 0,'0'0'0'0,"0"0"0"15,0 0 0-15,0 0 0 0,0 0 1 0,0 0-1 16,0 0 1-16,0 0-1 0,0 0 0 0,0 0 0 0,0 0 0 15,0 0 0-15,0 0 1 0,0 0-1 0,0 0 1 16,0 0-1-16,0 0 0 0,0 0 0 0,0 0 0 16,0 0 0-16,0 0 0 0,0 0 0 0,34 11 1 0,-21-8-1 15,4 3 0-15,5-6 0 0,3 2 0 0,8 1 5 16,-5 6 1-16,-3-6-1 0,-6 2 1 0,-3-2-6 16,-2 3 0-16,6-1 0 0,2-2 0 0,0 0 60 15,0 5 0-15,5-5 0 0,9 3 1 0,-2-1-61 16,4 1 0-16,-5 2 0 0,1-8 0 0,-4 0 47 15,3 0 0-15,3 0 0 0,3-5 0 0,2 5-47 16,-8 0 0-16,3-3 0 0,0 0 0 0,3 0 47 0,-1 3 0 16,-2 0 0-16,0 0 0 0,0 0-47 0,3 3 0 15,-6-3 0-15,-3 0 0 0,1 3 40 0,-1 0 1 16,3-3 1-16,0 0-1 0,-2 5-41 0,-1-5 0 16,9 0 0-16,0 0 0 0,2 3 26 0,3 0 0 15,-2 5 0-15,-1-8 1 0,0 6-27 0,4-3 0 16,-4-3 0-16,1 0 0 0,2-3 84 0,-3 0 2 0,3 3-2 15,-5 0 1-15,2 0-85 0,1 0 0 0,-1 0 0 16,4 0 0-16,-7 3 3 0,1 0 0 0,2-3 0 16,-2 6 0-16,2-4-3 0,-2 1 0 0,3 0 0 15,-4 3 0-15,1-4 51 0,0 1-1 0,-1 6 0 16,-5-7 1-16,1 4-51 0,-1 0 0 0,3-3 0 16,2-3 0-16,1 0-16 0,0-3 0 0,2 3 0 15,0 0 0-15,1 0 16 0,-3-3 0 0,5 3 0 16,0 0 0-16,3-3 43 0,3 3 1 0,-3-6 1 15,-3 4-1-15,3 2-44 0,-6 0 0 0,3 0 0 0,-2 0 0 16,-3 0 11-16,2 2 0 0,-2 4 0 0,5-6 1 16,3 6-12-16,-3 2 0 0,-3-8 0 0,1 3 0 15,-1 0 10-15,-2 0 1 0,0 2 0 0,-3-5 0 0,-1 0-11 16,1 3 0-16,0-3 0 0,-5 0 0 0,-1 3 7 16,-2 0 1-16,2-3-1 0,0 0 1 0,6-3-8 15,-8 0 0-15,2 0 0 0,4 3 0 0,-7-5-88 16,4 2-1-16,-7 0 1 0,-2 3 0 0,-5 3 88 15,0 0 0-15,-6-6 0 0,-3-3 0 0,-5 1-109 16,-3-1 1-16,-14-19 0 0,-5-12-1 0,19 37-582 0</inkml:trace>
  <inkml:trace contextRef="#ctx0" brushRef="#br0" timeOffset="85883.76">7182 11952 11 0,'0'0'0'0,"0"0"0"0,-33-8 0 0,-22-12 1 0,27 14-1 0,4 3 1 16,-35-5-1-16,37 2 0 0,3-2 0 16,-20-6 1-16,20 11-1 0,-6 0 1 15,-13-8-1-15,18 3 0 0,6-1 28 16,-5 1 0-16,0 2 0 0,5-2 0 0,-5-1-28 16,-1 6 0-16,1 3 0 0,0 0 0 0,-1 0-22 15,1 0 0-15,0 3 0 0,-1 6 0 0,1-7 22 16,-20 7 0-16,28-6 0 0,-3-3 23 0,-5 2 0 15,11 4 0-15,8-6 1 0,-11 0-24 16,11 0 0-16,0 0 84 0,0 3 2 16,5 0-1-16,3 0 0 0,23 5-85 15,8 3 0-15,7 3 48 0,62 0-1 16,-61-14 0-16,6-5 0 0,49-4-47 16,-50-2 0-16,-2 3 75 0,44-12 1 15,-44 11-1-15,-12 1 1 0,7 0-76 0,-7 2 0 16,-5-2 0-16,6 2 30 0,-6-3 1 0,-5 4-1 15,2 2 1-15,-10 3-31 0,4 0 0 0,-10 0 0 16,-8 0 0-16,-6 0 9 0,0 8 0 0,0-8 0 16,-6 0 0-16,1 0-9 0,-34 17 0 15,-5 3 0-15,-14 3 21 0,-75 33 1 16,70-34-1-16,-6 1 1 0,-75 25-22 0,67-26 0 16,-1 3 26-16,-65 6 0 0,85-17 1 15,0-2-1-15,-39 5-26 0,58-9 0 16,6-2 18-16,-25 5 0 0,39-3 0 15,8-8 1-15,2 6-19 0,4-6 0 0,5 0-2 16,11-3 1-16,-8 3-1 0,8-3 1 16,47-8 1-16,-6 0 0 0,17-6 4 15,81-25 0-15,-84 25 0 0,3 0 1 16,75-17-5-16,-73 20 0 0,1 0 39 16,75-14 0-16,-87 11 0 0,9 6 2 15,56-12-41-15,-67 15 0 0,0 2 30 0,44 6 1 16,-69-5 0-16,0 5 0 0,6 5-31 15,-28-2 0-15,-8 3 16 0,-6 2 0 16,3-8 0-16,-6 11 0 0,-32 9-16 16,-6 0 0-16,-23 11 15 0,-63 28 1 15,67-37 0-15,5-2 1 0,-72 14-17 16,67-20 0-16,-4-3 15 0,-63 17 0 16,72-14 0-16,9 6 1 0,-9-6-16 0,11-5 0 15,8 2 0-15,6 0-10 0,-3 0 0 0,8-8 0 16,9 0 0-16,0-3 10 0,5-3 0 0,8 0 0 15,1 3 0-15,5 0-32 0,11-14 0 16,-3 0 0-16,-2 0 1 0,27-22 31 16,-3 16 0-16,9 0-22 0,47-8 0 15,-53 25 0-15,5 3 1 0,45 6 21 16,-39 2 0-16,3-2-3 0,-2 2 0 0,2 6 0 0,-9-11 1 16,1 3 2-16,38 2 0 0,-44-8 0 15,6 0-17-15,25-3 0 0,-40-2 0 16,-1 2-1-16,12 0 18 0,-26 3 0 15,-9 0 25-15,0 0 0 0,0 0 0 0,0 0 0 16,-20 6-25-16,-7-1 0 0,-12-2 18 16,-63 3 0-16,44-6 0 0,0 0 1 15,-66-9-19-15,66-2 0 0,0 0 0 16,-53-14 1-16,53 8-1 0,0 0 1 16,-44-14-1-16,58 17 0 0,2 5 8 15,-30-19 1-15,42 17-1 0,5 3 1 16,-16-1-9-16,30 1 0 0,2 2-49 0,-2 0 0 15,11 1 0-15,0 2 0 0,0-14 49 16,11 12 0-16,-2-10 14 0,10-7 1 16,-8 11 0-16,8 2 0 0,34-13-15 15,-26 19 0-15,12 9-49 0,50-1-1 16,-48-2 1-16,9 3 0 0,55 8 49 16,-47-3 0-16,0 6-125 0,44 11-1 15,-63-31 1-15,-39 3-649 0</inkml:trace>
  <inkml:trace contextRef="#ctx0" brushRef="#br0" timeOffset="86653.12">8199 11589 448 0,'0'0'0'0,"0"0"0"0,0 0 0 0,25-22-15 0,8-18 0 16,-22 26 0-16,3 6 0 0,-9-1 15 0,4 1 0 16,-4 2 0-16,-5 6 44 0,0 0 0 0,-5 6 1 15,5-6-1-15,0 0-44 0,0 0 0 0,-6 3 0 0,3 2 0 16,3 4 55-16,-5 2 0 0,-9 6 0 0,3 5 1 15,-8 9-56-15,-15 34 0 0,29-40 0 16,-3-5 37-16,-3 11 0 0,5-17 0 0,3 0 0 16,12 11-37-16,-4-5 0 0,-5 3 81 15,6 22 2-15,-4-26-1 0,4 4 0 16,-6 25-82-16,0-20 0 0,0 0 67 16,-8 31-1-16,2-25 0 0,-8-3 0 15,-5 2-66-15,0 4 0 0,-1 5 0 0,1-2 44 16,0-1-1-16,5-8 0 0,3-6 1 0,2-2-44 15,4-6 0-15,-1 0 0 0,1-6 0 0,5 0 21 0,5-8 1 16,1 2 0-16,-6 1 0 0,0-6-22 0,5 6 0 16,-5-6 0-16,0 8 0 0,0-8 19 0,3 3 0 15,3 0 0-15,5 0 0 0,-3 2-19 0,0-2 0 16,3 0 0-16,9-3 0 0,-1 3 10 0,6-1 1 16,-3 1-1-16,8 0 1 0,4 3-11 0,-1-1 0 15,3 4 0-15,-3 5 0 0,0 0-87 0,39 28 0 16,-28-14 0-16,3 9 1 0,55 30 86 15,-44-38 0-15,-58-29-1170 0</inkml:trace>
  <inkml:trace contextRef="#ctx0" brushRef="#br0" timeOffset="119683.69">707 16062 12 0,'0'0'1'0,"0"0"-1"0,0 0 0 0,0 0 0 0,0 0 0 0,0 0 0 15,0 0 1-15,0 0-1 0,0 0 1 0,0 0-1 16,0 0 0-16,14-31 0 0,-8 17 0 0,-6 3 8 15,2 0 1-15,-2 0-1 0,-2 2 1 0,2-5-9 16,0 6 0-16,0 8 0 0,0-6 0 0,0 0 99 0,0 1 1 16,0-1 1-16,0 6-1 0,0 0-100 0,0 0 0 15,0-5 0-15,0 5 0 0,2-6 82 0,4 3-1 16,-6 3 0-16,6-6 1 0,-6 1-82 0,0-1 0 16,0 6 0-16,0 0 0 0,0 0 44 0,0 0 0 15,5-3 0-15,3 3 0 0,-8 0-44 0,6 0 0 16,-1 0 0-16,9 0 0 0,0 0 49 0,0 0 2 0,2 0-1 15,4 3 0-15,2 3-50 0,3-1 0 0,0 1 0 16,-6 0 0-16,3 2 47 0,3 1 0 0,-6-1 1 16,6 0-1-16,0 4-47 0,-3-1 0 0,3 3 0 15,-6 0 0-15,6-3 38 0,-6 3 0 0,9 3 0 16,-3-3 0-16,-6 6-38 0,6-6 0 0,-3 0 0 16,9-5 0-16,2-1 26 0,-3 3 1 0,-2-5-1 15,5 2 1-15,0 1-27 0,3-4 0 0,3-5 0 16,-6 0 0-16,5-2 20 0,-4-4 0 0,4 0 0 15,1 4 1-15,5 2-21 0,-5-6 0 0,-1 3 0 0,-4 3 0 16,4 0 31-16,-5-3 1 0,6 3-1 0,-6-5 2 16,6 2-33-16,-6 0 0 0,6 3 0 0,-1 0 0 15,1-3-6-15,0 3 0 0,-1-5-1 0,1 2 1 16,0 0 6-16,5 0 0 0,-5 3 0 0,-1-5 0 0,1 2 16 16,2 0-1-16,-2 0 0 0,-3 3 1 0,3 0-16 15,2 0 0-15,-2-8 0 0,5 2 0 0,0-2 8 16,3-1 1-16,3 1-1 0,-9-1 1 0,4 1-9 15,-7-3 0-15,15-1 0 0,-1 1 0 0,12-3-7 16,-1 0 1-16,-16 6 0 0,-3-1 0 0,-5 3 6 16,0 1 0-16,5-1 0 0,-3 1 0 0,-2-1 11 0,-6 3 0 15,3 3 0-15,3-3 1 0,-6 1-12 0,44-4 0 16,-38 3 0-16,0 0 7 0,2 0 0 16,3 3 0-16,0 0 1 0,1 0-8 0,-4 0 0 15,-2 0 0-15,5 0 0 0,-5 0 5 0,-1 3 0 16,1-3 0-16,0-3 0 0,-1 3-5 0,1 0 0 15,0 0 0-15,-1 3 0 0,-4 3 2 0,4 0 0 0,1-4 0 16,2-2 0-16,-2 0-2 0,0-2 0 0,5 4 0 16,-5 1 0-16,-6-3 15 0,5 0 0 0,-5 3 0 15,3 0 0-15,-2 0-15 0,-7-1 0 0,9 1 0 16,-8 0 0-16,2 0 40 0,3-3 0 0,0 3-1 16,-5 5 1-16,8-5-40 0,30 0 0 15,-27-3 0-15,0-3 4 0,5 0 0 0,-6 3 0 16,-4 0 1-16,4 0-5 0,1 0 0 0,0-6 0 15,-1 1 0-15,1-1 10 0,8-2 1 0,-8-1-1 16,-1 1 1-16,1-1-11 0,38-5 0 0,-44 14 0 16,6-5-11-16,-6 2 0 0,6 0 0 0,0 0 0 15,5 3 11-15,-6-5 0 0,7 5 0 0,-7 0 0 0,9 5-3 16,-8-5 1-16,5 0-1 0,0-5 1 0,-2-1 2 16,2 3 0-16,3-5 0 0,3 5 0 0,2 3-19 15,-2-3 1-15,2-2-1 0,-5-1 1 0,3-3 18 16,3 1 0-16,-7 2 0 0,-1 1 0 0,-1-1 37 15,-5 1 1-15,2 2-1 0,-5 3 1 0,3 0-38 16,-1 0 0-16,-5 3 0 0,6 2 0 0,3 4 3 16,2-4 1-16,-6 1 0 0,1 2 0 0,5 4-4 15,-5-1 0-15,8-3 0 0,3 1 0 0,-3-1-27 0,2 3 1 16,-2-11-1-16,-3 3 1 0,-2 0 26 0,2-3 0 16,0 0 0-16,0 0 0 0,9 0 21 0,-6-3 0 15,3 3 0-15,-3 0 1 0,2-3-22 0,4 3 0 16,-6 0 0-16,2 0 0 0,4 0-19 0,-9 3 0 15,9-3 0-15,-9-3 0 0,8 3 19 0,-5 0 0 16,3 0 0-16,3 0 0 0,-1 3-6 0,6 0 1 0,-11-3-1 16,3 3 1-16,2 2 5 0,-8 1 0 0,-16-3 0 15,2 0 0-15,9 2-16 0,0 4 1 0,8-1-1 16,-3-2 1-16,-3-1 15 0,1 1 0 0,5 3 0 16,-3-1 0-16,8 3-11 0,-5-8 1 0,3 3-1 15,-3-1 0-15,3 1 11 0,-3-3 0 0,2 2 0 16,-2-5 0-16,3 3 8 0,-3-3 0 0,6 3 0 15,-4 0 0-15,-2-3-8 0,3 3 0 0,2-1 0 16,-5 1 0-16,6 0 17 0,2 0 1 0,0 0-1 0,-5-3 1 16,-6 0-18-16,3 0 0 0,3 2 0 0,-9 1 0 15,4 3-10-15,46 8 1 0,-41-11 0 16,-4-3 0-16,7-3 9 0,-3 0 0 0,2 0 0 0,-5 1 11 16,3-1 1-16,2 0-1 0,-7 0 1 0,-4 0-12 15,3 0 0-15,0 1 0 0,-5-4 0 0,5 0 1 16,-5 1 1-16,2-1-1 0,4 3 1 0,-7-5-2 15,6 5 0-15,-5 3 0 0,3 0 0 0,-4 3-19 16,1 0 0-16,0 2 0 0,-6 1 0 0,3 0 19 16,2-1 0-16,-5 1 0 0,1-3 0 0,4-1-12 0,-7 1 0 15,2 0 0-15,0 0 0 0,0 3 12 16,0-1 0-16,0 1 0 0,3-1 0 0,3 1 41 0,0 0-1 16,-1 2 0-16,1-5 1 0,0 3-41 0,2-1 0 15,-2-5 0-15,5 3 0 0,-5-3 23 0,5 0 1 16,-5 0 0-16,7 0 0 0,-1 0-24 0,-4 0 0 15,9-3 0-15,-3 3 0 0,11-5 27 0,5 2-1 16,-5 0 0-16,0 0 0 0,0 3-26 0,0-6 0 0,3 4 0 16,-3-1 0-16,-3 3 29 0,3 0 0 0,-2-3 0 15,7 3 0-15,6 0-29 0,-8 0 0 0,3 0 0 16,2 0 0-16,3 0-46 0,-3 0 1 0,6-6-1 16,-3 4 1-16,3-1 45 0,-3-3 0 0,-3 1 0 15,6-4 0-15,5 1 29 0,-7-1 0 0,4 1 0 16,-5-1 0-16,-3 4-29 0,-2-4 0 0,2 4 0 15,3-4 0-15,-5 4-18 0,2-1 0 0,-2 3 0 16,-1-5 0-16,4 2 18 0,-9 0 0 0,5 1 0 16,-2-1 0-16,2 1 2 0,-5-1 1 0,6 3 0 0,2 0 0 15,-2 1-3-15,-3-1 0 0,2 0 0 0,1 0 0 16,-4 0-13-16,4 0 0 0,-6 3 0 0,-6-5 0 16,4 5 13-16,-4 0 0 0,1 0 0 0,-1 5 0 0,1-5-9 15,-1 3 0-15,3 0 0 0,-2-3-1 0,-1 0 10 16,-2 0 0-16,5 0 0 0,1 0 0 0,2 3 20 15,0 0 0-15,-3-3-1 0,6-3 1 0,5 0-20 16,-3 0 0-16,4 0 0 0,-4 3 0 0,4-5-23 16,2 2 1-16,-3 0 0 0,-3 0-1 0,-5 3 23 15,0 3 0-15,0 3 0 0,-2-1 0 0,2 1-9 0,-3 3 1 16,3 2 0-16,-6-3 0 0,1 1 8 0,-6-1 0 16,-3 1 0-16,0-1 0 0,-5 3 27 0,0-5 2 15,-1 2-1-15,-10 1 0 0,2-1-28 0,-5 1 0 16,-3-1 0-16,-2-2 0 0,-7-1-90 0,-2-2 2 15,-2 0-1-15,2 0 0 0,-6 2 89 0,4-2 0 0,-9-3 0 16,5 6 0-16,-5-6-114 0,0 0-1 16,0-9 1-16,-11-13 1 0,11 22-1055 0</inkml:trace>
</inkml:ink>
</file>

<file path=ppt/ink/ink5.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11-27T22:46:15.470"/>
    </inkml:context>
    <inkml:brush xml:id="br0">
      <inkml:brushProperty name="width" value="0.05292" units="cm"/>
      <inkml:brushProperty name="height" value="0.05292" units="cm"/>
      <inkml:brushProperty name="color" value="#FF0000"/>
    </inkml:brush>
  </inkml:definitions>
  <inkml:trace contextRef="#ctx0" brushRef="#br0">962 11232 12 0,'11'-6'0'0,"2"3"1"0,26-8-1 0,-14 3 0 0,3-1 0 0,35-8 1 16,-35 9-1-16,-14 2 1 0,5 6-1 15,-8-3 0-15,-3 3 45 0,23 0 0 0,-12 0 0 16,0 0 0-16,25 6-45 0,-10-3 0 16,-7 3 23-16,37-4 1 0,-31 1 0 0,-3 0 0 15,48 3-24-15,-37-6 0 0,3-6 17 16,39-2 1-16,-41-1 0 0,7 3 0 16,42-2-18-16,-46 8 0 0,-4 8 71 15,47-8 1-15,-41 0 0 0,-2 0 0 16,57 0-72-16,-50 3 0 0,6 3 30 15,58 0 0-15,-58-6 0 0,3-6 1 16,61-3-31-16,-64 1 0 0,5 2 46 0,67-11 0 16,-58 12 0-16,11-1 1 0,74 3-47 15,-93-2 0-15,2-1 56 0,-2 3 1 16,2-2-1-16,-3-1 0 0,6 0-56 0,-8 4 0 16,8-4 0-16,-2 6 0 0,2 0 20 0,-3-3 0 15,0 3 0-15,-2 0 1 0,-1 0-21 0,1 0 0 16,-3 3 0-16,2 3 0 0,1-1-5 0,60 4 1 15,-60-9 0-15,2 0 0 0,3 0 4 0,-3 0 0 16,-2 0 0-16,-4 3-36 0,4-1 0 0,0-4 0 16,-4-1 1-16,4-6 35 0,-6 4 0 0,5-4 0 15,-5 4 0-15,0-1-32 0,-5 0 0 0,5 4-1 16,-6 2 2-16,1-6 31 0,-1 3 0 0,-2 0 0 16,-6 0 0-16,-2 3-53 0,35 3 0 15,-44 9 0-15,-2-4-1 0,21 17 54 16,-27-11 0-16,0 0-127 0,2 9-1 0,-27-23 1 15,0 0-156-15</inkml:trace>
  <inkml:trace contextRef="#ctx0" brushRef="#br0" timeOffset="899.83">793 14000 754 0,'19'-3'25'0,"6"1"-1"0,47-4-24 0,-19 3 0 0,10 0-12 0,9 0 1 0,-9 3 0 16,-5 0-1-16,-11 0 12 0,45 0 0 16,-48 0 0-16,0 0 35 0,3 0-1 0,-3-5 0 15,9 2 1-15,-1 0-35 0,56 0 0 16,-42-2 0-16,3 2 23 0,-3 0 0 0,12 0 0 16,-1-11 0-16,6 0-23 0,-3 0 0 0,11 3 0 15,11-3 0-15,3 3 26 0,3-4 2 0,-8 1-2 16,-4 3 1-16,1 3-27 0,-9-1 0 0,12 4 0 15,2 2 0-15,9 3 54 0,-1 0 0 0,-19 3 0 16,-2 2 2-16,-12-2-56 0,-5 8 0 0,5-5 0 0,0 2 0 16,1-2 39-16,2 5 0 0,-6-5 0 0,4 0 1 15,-6-6-40-15,77 2 0 0,-72-4 0 16,3-10 46-16,3 1 2 0,6-3-1 0,-9-3 0 0,3-5-47 16,2-1 0-16,4 1 0 0,-12-1 0 0,3 3-31 15,80-22 0-15,-88 20 0 0,0-1 0 16,74-11 31-16,-79 20 0 0,-4 6-76 15,67-3 0-15,-67 11 0 0,4 5 0 16,43 9 76-16,-71-14 0 0,-39 0-922 16</inkml:trace>
</inkml:ink>
</file>

<file path=ppt/ink/ink6.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11-27T22:49:00.788"/>
    </inkml:context>
    <inkml:brush xml:id="br0">
      <inkml:brushProperty name="width" value="0.05292" units="cm"/>
      <inkml:brushProperty name="height" value="0.05292" units="cm"/>
      <inkml:brushProperty name="color" value="#FF0000"/>
    </inkml:brush>
  </inkml:definitions>
  <inkml:trace contextRef="#ctx0" brushRef="#br0">1561 12571 11 0,'0'0'0'0,"0"0"0"0,0 0 0 0,0 0 1 0,0 0-1 0,0 0 1 0,0 0-1 16,0 0 0-16,0 0 0 0,0 0 0 0,0 0 0 15,0 0 1-15,-30-28-1 0,16 14 1 0,0-3-1 16,-3-3 0-16,4 6 0 0,-1 6 0 0,0 2 0 15,3 6 0-15,3-6 0 0,2 1 1 0,-2 2-1 16,-3-3 0-16,5 12 0 0,6-6 0 0,0 0 36 0,0 0 0 16,-3-6 0-16,3 6 1 0,-5-2-37 15,5 2 0-15,0 0 0 0,0 0 0 0,0 0 86 0,0 0 1 16,0 0-1-16,0 0 1 0,0 0-87 0,8 8 0 16,-8-2 0-16,0-6 0 0,6 8 84 0,-1-2 0 15,1 2-1-15,2-5 2 0,6 8-85 0,-3-5 0 16,8 2 0-16,-5-2 0 0,5-1 94 0,6-2 1 15,3-3-1-15,-3-3 1 0,8 1-95 0,0-1 0 0,-3 0 0 16,4 0 0-16,4 3 37 0,1-5 1 0,0-1-1 16,-1 3 1-16,6-8-38 0,-2 2 0 0,-3 4 0 15,-6-4 0-15,11 4 32 0,-5-4 1 0,-1 4-1 16,1-4 1-16,-6 4-33 0,6 2 0 0,-1-6 0 16,-4 4 0-16,2 5 23 0,2 0 2 0,-5 0-1 15,6-6 0-15,0 12-24 0,-6-3 0 0,6-1 0 16,-6-2 0-16,5 3-11 0,-7 3 0 0,10-3 0 15,-2-1 0-15,-1 7 11 0,7-3 0 0,-7 2 0 16,7-8 0-16,-4-6 19 0,3 4 0 0,0 2 0 0,3 0 1 16,-2 0-20-16,-1-3 0 0,17 0 0 0,-3-3 0 15,5 1 19-15,1 2 1 0,-6-6 0 0,0 4 0 16,-6-1-20-16,1 3 0 0,-1-8 0 0,-2 3 0 16,2-1-34-16,1-2 0 0,-9 3 0 0,8-1 0 0,-5 3 34 15,3-2 0-15,3 2 0 0,-1-2 0 0,1 2-27 16,2-2-1-16,-3-1 1 0,1 4 0 0,5-4 27 15,52-19 0-15,-52 14 0 0,6 0-21 16,55-20 1-16,-64 26-1 0,6-1 1 16,46-5 20-16,-54 6 0 0,-9 2 14 0,47-2 0 15,-52 8 0-15,2 0 0 16,42 3-14-16,-44-3 0 0,-6 0 52 0,39 5 1 16,-42-2-1-16,3 0 0 0,31 5-52 15,-39-8 0-15,2 3 32 0,31-6 1 16,-24 3 0-16,-4-5 0 0,31-1-33 15,-31 3 0-15,3-2 22 0,31-4 0 16,-26 1-1-16,1 2 1 0,33-14-22 16,-28 12 0-16,-2 0 19 0,46-12 0 15,-49 11 0-15,-6 1 1 0,44-6-20 16,-38 8 0-16,0-2 13 0,41-3 1 16,-42 8-1-16,6 6 1 0,34 2-14 15,-31 1 0-15,3 2-8 0,32 12 1 16,-40-12 0-16,2 1 0 0,47 5 7 15,-47-8 0-15,-5 2 30 0,58 0 1 16,-45 1 0-16,1 2 0 0,54 9-31 16,-54-17 0-16,5 2-9 0,47-2 1 0,-55 8-1 15,2 3 1-15,-5-2 8 0,3-1 0 0,-3-5 0 16,-3 2 37-16,0 0 0 0,3 1 0 0,0 2 0 16,3-5-37-16,-6 2 0 0,3-5 0 0,0 3 0 15,3-1 19-15,2 1 0 0,-8 2 0 0,1-5 1 0,1 3-20 16,-1-3 0-16,-4-1 0 0,9-2 0 0,-3 0 24 15,3-2 0-15,-4 2-1 0,4 0 1 0,8-3-24 16,-5 3 0-16,-1-6 0 0,1 3 0 0,5 3-7 16,-6-5 1-16,3-1 0 0,-2 3 0 0,-1-5 6 15,6 2 0-15,-5-2 0 0,5 2 0 0,5-8-17 16,-10 3 1-16,5 2-2 0,0 4 2 0,0 2 16 16,58-11 0-16,-69 5 0 0,3-2-2 0,46-6 0 15,-43 17 0-15,-1 0 1 0,53-5 1 16,-55 5 0-16,2 0-3 0,51 0 0 15,-51-3 0-15,1 0 1 0,52 0 2 16,-50-2 0-16,-3 2-15 0,51-3 0 16,-51 6 0-16,6 0 1 0,22 0 14 15,-49 0 0-15,2 0-12 0,50 14 1 16,-36-11 0-16,-3 3 0 0,47 2 11 16,-47-2 0-16,9-1 18 0,-6 1 1 0,2 2-1 15,4-5 1-15,-4 3-19 0,4 0 0 0,-1 2 0 16,1-5 0-16,-3 2-6 0,-3 1 0 0,5 0 0 15,-2 2 1-15,2 1 5 0,-5 2 0 0,3-3 0 16,2 1 0-16,1-1-5 0,-1 3 0 0,4-2 0 16,-4-4 1-16,1 4 4 0,-1-9 0 0,-2 3 0 15,2-1 0-15,-7-2-43 0,1 0 0 0,1 3 0 0,-2 3 0 16,4-6 43-16,4 3 0 0,-9-3 0 0,3-3 0 16,-47 3-1518-16</inkml:trace>
  <inkml:trace contextRef="#ctx0" brushRef="#br0" timeOffset="11333.09">1343 13314 12 0,'0'0'0'0,"0"0"1"0,0 0-1 0,0 0 0 0,0 0 0 0,0 0 34 0,0 0 0 0,0 0 0 15,0 0 0-15,0 0-34 0,0 0 0 0,0 0 0 16,0 0 0-16,0 0 83 0,0 0 1 0,0 0-1 16,0 0 0-16,-14-31-83 0,8 25 0 0,6 0 0 15,0 6 0-15,-8 0 26 0,8 0 2 0,-5 3-2 0,5-3 1 16,0-5-27-16,0 5 0 0,0 0 0 0,0 0 0 16,0 0 39-16,0 0 1 0,0 0 0 0,0 0 0 15,0 0-40-15,13 2 0 0,-13 4 0 0,6 0 65 16,19 8 0-16,-11-11 0 0,-1 5 0 15,26 17-65-15,-20-19 0 0,6 5 22 16,22 15-1-16,-27-21 0 0,4 6 0 16,15 9-21-16,-20-14 0 0,6-1 33 15,22 4 0-15,-14-6 0 0,-2 2 0 16,30-10-33-16,-26 2 0 0,7 0 23 0,41-3 1 16,-45 6 0-16,1 3 0 0,33 0-24 15,-33 0 0-15,-6 0 40 0,30 5 0 16,-30-5 0-16,1 5 0 0,35 6-40 15,-36-11 0-15,0 3 5 0,36-1 0 16,-30-2 0-16,-6-3 1 0,39 3-6 16,-34 0 0-16,-5 3 18 0,39-4 2 15,-36-2-1-15,-3 3 0 0,39 0-19 16,-33-3 0-16,5 0 27 0,42 0 0 16,-37-3 0-16,9 0 0 0,53 1-27 15,-64-4 0-15,-3 3 14 0,39-3 1 16,-44 6 0-16,-6 0 0 0,33 0-15 15,-36 3 0-15,-2 9 17 0,36 2 0 16,-31-12 1-16,0 4 0 0,30 8-18 16,-24-5 0-16,-6-1-35 0,39 3 1 15,-42-8 0-15,9 0 0 0,27 0 34 16,-27 2 0-16,0-5 24 0,33 0 1 0,-42 0-1 16,9 0 1-16,27 0-25 0,-27 3 0 15,-1-3 15-15,40 0 2 0,-40 0-1 0,7 0 0 16,40-3-16-16,-41 3 0 0,1-5 13 15,40-4 0-15,-41 4 0 0,-2-1 0 16,46-8-13-16,-49 6 0 0,2 5 6 16,42-11 0-16,-39 2 0 0,1 10 0 15,40-13-6-15,-41 4 0 0,-5 3 2 16,52-9 0-16,-44 11 0 0,3-2 1 16,55-6-3-16,-55 0 0 0,5 5 3 0,58-10 1 15,-52 10-1-15,2 4 1 0,59-7-4 16,-70 9 0-16,1-2-3 0,57 5 1 15,-52-3 0-15,-5 0 0 0,63 6 2 16,-58 0 0-16,6 2 2 0,65-2 1 16,-71-3-1-16,6 3 1 0,55 0-3 15,-56-3 0-15,1 6 6 0,60-1 0 16,-60 4 0-16,2-7 0 0,61 15-6 16,-66-14 0-16,2 3 9 0,62 2 1 15,-62-2 0-15,9-3 0 0,69 5-10 16,-69-5 0-16,5 5 31 0,67-8 1 15,-75 0-1-15,2 0 0 0,65 0-31 16,-70 0 0-16,3 3 10 0,61 8 0 16,-69-8 0-16,-3 3 1 0,55 13-11 15,-60-10 0-15,-1 2 22 0,50 12 0 16,-55-12 0-16,3 0 0 0,41 6-22 0,-44-6 0 16,-3-5-11-16,39 11 0 0,-41-9 0 15,2 4 1-15,-6-10 10 0,1 4 0 0,0 0 0 16,-1 2 27-16,-4 0 0 0,4 1 0 0,-5 2 1 0,6-5-28 15,-6 5 0-15,3 0 0 0,3-5 0 0,-6 2-7 16,0 1 1-16,-2-1-2 0,2 4 2 0,5-4 6 16,1 3 0-16,-6-5 0 0,6-1 0 0,-6-2-8 15,6-3 0-15,-1 0 0 0,1-3 1 0,5 1 7 16,-5-1 0-16,2 6 0 0,4-1 0 0,-7-2-30 16,6 3 1-16,-2 0-1 0,2-3 1 0,0 3 29 15,0 0 0-15,3 5 0 0,-8-5 0 0,0 3-107 0,5-1 1 16,-5 4 0-16,-1 2-1 0,1-3 107 0,0 1 0 15,2-4 0-15,3 1 0 0,-5 2-124 0,5-5 0 16,-11-11 0-16,-5-9 0 0,-28 17-794 0</inkml:trace>
  <inkml:trace contextRef="#ctx0" brushRef="#br0" timeOffset="12550.2">11459 12253 11 0,'0'0'0'0,"0"0"0"0,0 0 0 0,0 0 23 0,0 0 0 0,0 0 0 0,0 0 0 16,0 0-23-16,0 0 0 0,0 0 0 0,0 0 0 15,0 0 92-15,0 0 1 0,13-28-1 16,-13 28 0-16,-2-3-92 0,2 3 0 0,0-8 0 0,0 8 10 16,0-6 1-16,0 6 0 0,-6 0 1 0,1 0-12 15,-4 3 0-15,-2 0 0 0,-8-1 0 0,0 7 3 16,-1 2 0-16,-5 3 0 0,6-5 1 0,11 2-4 16,-3 0 0-16,2-2 0 0,-4 2 0 0,7-8 30 15,6-3 1-15,0 5 0 0,-5 1 0 0,-1 2-31 16,3 1 0-16,-11 2 0 0,3 3 0 0,-2 6 51 0,-7 2 1 15,1 1 0-15,-6-1 0 0,-3 6-52 0,-2 1 0 16,2-1 0-16,9-9 0 0,-6 4 72 0,-13 25 1 16,18-23 0-16,6-5 0 0,-11 22-73 15,20-22 0-15,2-3 63 0,-2 19 0 16,-1-13 1-16,1 2 0 0,2-5-64 16,-3 2 0-16,1 1 0 0,-1 5 18 0,6 0 0 0,-2-6 0 15,-4-2 0-15,0 3-18 0,6-6 0 0,0 2 0 16,-8 1 0-16,3 2 51 0,5 1 2 0,0-3-1 15,0-3 0-15,0-1-52 0,0-2 0 0,0 3 0 16,0 0 0-16,0 0 25 0,0 14 1 16,0-17-1-16,0 0 1 0,5 14-26 15,3-14 0-15,-2 0 35 0,19 15-1 16,-17-15 0-16,11 0 0 0,20 5-34 16,-14-7 0-16,-3-1 13 0,36 6 0 15,-33-12 0-15,0 1 1 0,19-3-14 0,-25-6 0 16,1 0 2-16,18 0 1 0,-18-5-1 15,-1 2 1-15,14-5-3 0,-19 8 0 16,0-5 38-16,16-3 1 0,-21 8-1 0,2-3 0 16,16-2-38-16,-7-4 0 0,4 4 16 15,15-14 0-15,-14 10 0 0,3-2 0 16,30-14-16-16,-34 11 0 0,10 0 15 16,-7-2 0-16,-2 5 0 0,0-1 0 0,-3 1-15 15,-3 0 0-15,-2 0 0 0,-3 6 0 0,-9-6-17 16,1 0 0-16,2 0 0 0,-2 0 1 0,-4-1 16 15,4 1 0-15,-6-2 0 0,0-4 0 0,-3 0-17 0,-2-16 0 16,-1 13 0-16,-5 3 0 0,-11-22 17 16,5 25 0-16,4 3-9 0,-21-11 1 15,21 11 0-15,-1 0 0 0,-11-14 8 16,6 11 0-16,5 3 40 0,-17-28 1 16,18 19-1-16,-1 0 1 0,-11-16-41 15,11 25 0-15,-2 6-54 0,-20-6 1 16,11 14-1-16,-8 8 0 0,-75 29 54 15,25-12 0-15,83-25-1533 0</inkml:trace>
  <inkml:trace contextRef="#ctx0" brushRef="#br0" timeOffset="28249.69">5249 16113 11 0,'0'0'0'0,"0"0"0"0,0 0 0 0,0 0 0 0,58-25 1 0,-44 19-1 0,-1 6 1 0,-2 0-1 15,-2 0 0-15,2-8 0 0,3 2 0 0,-9 3 1 16,1 3-1-16,-4 0 1 0,-2 0-13 0</inkml:trace>
  <inkml:trace contextRef="#ctx0" brushRef="#br0" timeOffset="29182.54">5489 16029 11 0,'0'0'0'0,"0"0"0"16,0 0 0-16,0 0 0 0,11 2 1 0,3 4-1 15,-9 0 1-15,-2-4-1 0,-3-2 0 0,6 6 0 16,-6-6 0-16,5 6 0 0,-5-6 1 0,6 5-1 16,-6-5 1-16,8 6-1 0,-8-6 0 0,6 8 0 15,-6-2 0-15,5 0 0 0,3 2 0 0,-2-5 0 16,-1 3 1-16,-2-1-1 0,3 1 0 0,-1-3 0 16,4 2 0-16,2-5 2 0,2 3 1 0,-7 0 0 15,-1 0 0-15,-5-3-3 0,9 5 0 0,-4-2 0 0,1-3 0 16,-3 0 98-16,2 0 1 0,1 0 0 0,-6 0 0 15,8 0-99-15,-3 0 0 0,-5 0 0 0,6 0 0 16,2 0 29-16,-2 0 1 0,-1 0 1 0,-5 0-1 0,9 0-30 16,-4 0 0-16,1 0 0 0,-6 0 0 0,2 0 44 15,-2 0 0-15,11 0 0 0,-5 0 0 0,-6 0-44 16,3 0 0-16,2 0 0 0,6 0 0 0,3 3 71 16,0-3-1-16,-3 0 0 0,-3 0 1 0,6 3-71 15,22 0 0-15,-14-1 0 0,3 4 59 16,27 5 0-16,-27-8-1 0,8 0 1 15,25 3-59-15,-27-4 0 0,7 4 30 0,34-3 1 16,-33-6-1-16,2 3 1 16,48-8-31-16,-51 5 0 0,9 0 9 0,45-3 1 15,-48 3 0-15,6 3 0 0,43 0-10 16,-43 0 0-16,8 3 54 0,53 6 0 16,-53-9 1-16,-6 3 0 0,64-1-55 15,-52-4 0-15,-4-1 25 0,73 0 0 16,-67 3 0-16,1-3 1 0,7 3-26 0,-7 3 0 15,2 0 0-15,-3-3 26 0,64 3 1 16,-67-1 1-16,-2-2-1 0,66 6-27 16,-63 0 0-16,2 2 17 0,58 6 1 15,-66-14 0-15,-2 0 0 0,62 0-18 16,-54 0 0-16,-1 0 10 0,67 0 1 16,-69-6 0-16,8 4 0 0,55-4-11 15,-60-2 0-15,-6 2 40 0,52-5 0 16,-52 5 1-16,-5 0-1 0,5-2-40 0,-8 2 0 0,5 4 0 15,0-1 40-15,-2 0 0 0,-1 0 0 0,1 0 0 16,-4 3-40-16,-2-5 0 0,3 2 0 0,2 0 0 16,-5 0 1-16,3 3 0 0,-3-5 0 0,6 2 0 15,2 0-1-15,-3 0 0 0,-5-5 0 0,3 2 0 0,-9 6-27 16,4 0 1-16,-7-6 0 0,1 4 0 0,-6-1 26 16,0 0 0-16,3 3 0 0,3-6 0 0,-6 6-20 15,6 0 0-15,-6-2 0 0,6-1 0 0,-6 0 20 16,3 0 0-16,-1 0 0 0,1 1 0 0,-2-1 11 15,-1 0 1-15,-8 6-1 0,2 0 1 0,-2 2-12 16,0 4 0-16,-6-1 0 0,1-8 0 0,-7 3-6 0,7 0 0 16,-1 5 0-16,0-2 1 0,1 5 5 0,24 9 0 15,-16-12 0-15,-4 1-8 0,34 2 0 16,-30-6 0-16,-3-2 1 0,38 0 7 16,-29-3 0-16,4 0 1 0,29-6 1 15,-34 4 0-15,3-1 0 0,41 3-2 16,-44 3 0-16,6-1-1 0,44 7 0 15,-36-9 0-15,-3 3 0 0,66 0 1 16,-52-3 0-16,0 2-1 0,67 4 1 16,-67-6 0-16,-6 3 0 0,56 2 0 15,-61 1 0-15,-3-3 0 0,36 14 0 16,-36-9 0-16,-5-5 1 0,47 17-1 16,-42-9 0-16,0 3-55 0,53 17 2 15,-50-17 0-15,2 3 0 0,51 14 53 16,-45-14 0-16,0 2-130 0,59 12 1 15,-56-22-1-15,-58-9-972 0</inkml:trace>
  <inkml:trace contextRef="#ctx0" brushRef="#br0" timeOffset="42599.8">20795 10934 865 0,'0'0'0'0,"0"0"0"0,0 0 0 0,0 0 18 0,-38 0 0 0,18 2 0 0,1 4 1 0,-3 2-19 16,0 4 0-16,-3-7 0 0,-5 4 0 0,2 5 36 15,-5 0 0-15,0 0 1 0,-3 3-1 0,-3 3-36 0,-38 13 0 16,35-10 0-16,-7 5 67 0,-48 23 0 15,42-15 1-15,-1 9-1 0,-2 3-67 16,3 11 0-16,0 9 0 0,2 2 53 0,-54 82 0 16,51-82 0-16,-2 3 1 0,-55 74-54 15,72-69 0-15,-4 1 14 0,7 0 1 16,10 5-1-16,-2-5 1 0,10 3-15 0,-13 78 0 16,14-90 0-16,5 1 34 0,-5-4 1 0,8 6-1 15,3 3 1-15,2 3-35 0,-2 70 0 16,-3-76 0-16,5 3 22 0,-8 73 1 15,9-75-1-15,2 2 0 0,-3-6-22 0,12 0 0 16,-3 3 0-16,8-5 59 0,14 64 1 16,-6-76-1-16,14-5 2 0,28 36-61 15,-22-47 0-15,10-4 23 0,-2-8 1 0,3 3-1 16,3-3 1-16,-1-2-24 0,3-1 0 0,3-2 0 0,-5 2 0 16,-1-5 2-16,1 2 0 0,-1-11 0 0,1 3 0 15,-1-2-2-15,3 2 0 0,-2-9 0 0,5 4 0 16,5-6-17-16,-7-1 1 0,4-2 0 0,7-2 0 15,-4-1 16-15,4-3 0 0,2-2 0 0,2-6 0 0,-7-3-11 16,5-3 1-16,6-5-1 0,2-3 1 0,-5-3 10 16,71-34 0-16,-73 26 0 0,-7-1-10 15,67-47 0-15,-64 48 0 0,-2-4-1 16,2 1 11-16,-8-3 0 0,0-8 0 0,0-1 11 16,0-8 0-16,-11 3-1 0,-3 0 1 0,-5-3-11 15,33-73 0-15,-34 59 0 0,1 0 1 0,-9 0 1 16,4-2 0-16,-7-7 0 0,4 9-2 0,16-81 0 15,-28 75 0-15,-5 3-24 0,0-2 0 16,-6 8 0-16,0-6 1 0,-8 6 23 0,-14-79 0 16,3 73 0-16,-3 0-5 0,-24-73 1 15,18 82-1-15,1 0 1 0,-9-1 4 16,6-2 0-16,0-6 0 0,-3 1-21 0,-27-83 1 16,22 88 0-16,2 8 0 0,-2-8 20 0,-6 11 0 15,-3 6 0-15,-5 5-11 0,0 1 0 0,-9 10 0 16,-5 4 0-16,-11 11 11 0,3 5 0 0,-6-3 0 15,3 6 0-15,-3 6-7 0,-72 0 1 16,73 8-1-16,-4 3 1 0,0 0 6 0,1 9 0 16,-1 5 0-16,1 3-144 0,-1 8 2 0,-5-5-2 15,0 2 1-15,80-22-799 0</inkml:trace>
</inkml:ink>
</file>

<file path=ppt/ink/ink7.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11-27T22:53:02.888"/>
    </inkml:context>
    <inkml:brush xml:id="br0">
      <inkml:brushProperty name="width" value="0.05292" units="cm"/>
      <inkml:brushProperty name="height" value="0.05292" units="cm"/>
      <inkml:brushProperty name="color" value="#FF0000"/>
    </inkml:brush>
  </inkml:definitions>
  <inkml:trace contextRef="#ctx0" brushRef="#br0">7934 10911 11 0,'0'0'0'0,"0"0"0"0,0 0 0 0,0 0 0 0,0 0 1 0,0 0-1 0,0 0 1 0,0 0-1 16,0 0 0-16,0 0 0 0,0 0 0 0,0 0 0 16,0 0 1-16,0 0-1 0,0 0 1 0,-39 8-1 15,25-2 0-15,0 3 0 0,-2-7 0 0,2-2 33 16,6-2 1-16,-3 2 0 0,5 0 0 0,6 0-34 16,-3 0 0-16,3 0 0 0,-5 0 0 0,5 0-27 0,0 0 1 15,0-6-1-15,0 6 1 0,0-6 26 0,5 3 0 16,9-2 0-16,-5-6 0 0,7-3-3 0,3-3 1 15,1 3 0-15,-6 2 0 0,5-2 2 0,-5 0 0 16,5 9 0-16,-8-1 0 0,3 3-3 0,19-2 1 16,-14-4-1-16,12 1 1 0,24-6 2 15,-19 8 0-15,3-5 59 0,27-3 0 16,-36 11 0-16,3 3 2 0,25-9-61 16,-30 9 0-16,2 3 66 0,23 3 0 15,-28-3 0-15,-6 2 2 0,20 1-68 16,-20-3 0-16,3 0 56 0,36-3 1 15,-19-3 0-15,0 0 0 0,49-3-57 16,-55 3 0-16,6 3 51 0,38 0 0 16,-44 0-1-16,1 3 1 0,29 6-51 15,-35-6 0-15,2 5 32 0,-2-5 2 0,2 2-2 0,-8 1 1 16,3 2-33-16,0 1 0 0,0-3 0 0,-3-1 0 16,3-5 58-16,-6 0 0 0,6 3 0 0,0 3 2 15,8-6-60-15,-5-6 0 0,2 12 0 0,-2-6 0 16,2 2 37-16,-2 1 0 0,2 6 0 0,-11-7 0 15,3 4-37-15,-2 0 0 0,5-1 0 0,-12 4 0 0,7-6 18 16,-6 2 1-16,5 1-1 0,6-1 2 0,-6 7-20 16,0-1 0-16,6-5 0 0,0 2 0 0,3-5 27 15,-3 2 1-15,-1-5-1 0,4 3 1 0,-3-3-28 16,3 0 0-16,-4 3 0 0,1 0 0 0,3 3 1 16,-9-6 0-16,6 5 0 0,0-2 0 0,-3 3-1 15,3-1 0-15,0 4 0 0,-3-6 0 0,3 2 7 0,0 1 1 16,-1-1-1-16,-4 4 1 0,-1-6-8 0,1 2 0 15,-4 1 0-15,3 2 0 0,1 6-1 0,2-5 0 16,0-4 0-16,-3-2 0 0,6 0 1 0,0 0 0 16,3 3 0-16,2-4 0 0,3 4 19 0,0 0 1 0,-2-4-1 15,2 1 1-15,0-3-20 0,0 0 0 0,6 0 0 16,-1 0 0-16,1 0 9 0,0 0 1 0,5 3 1 16,-11 3-1-16,6-4-10 0,-6 1 0 0,6-3 0 15,-6 0 0-15,6-3-45 0,-1 1 1 0,-5 2 0 16,3-6 1-16,3 0 43 0,0 4 0 0,2-7 0 15,3 4 0-15,-5 5-22 0,5 0 0 0,3-6 0 16,-3 0 0-16,3 3 22 0,3-2 0 0,-3 5 0 16,-3 0 0-16,0 5-25 0,-2-5 2 0,2 0-1 15,0 0 1-15,-2 3 23 0,-4 0 0 0,12-3 0 16,-6 0 0-16,9 3-6 0,-6 3 1 0,5-6-1 16,3 0 1-16,-2 0 5 0,5 0 0 0,-6 0 0 0,-5 2 0 15,3 4 22-15,-6 0 1 0,3-4 0 0,-3 1 0 16,-2 6-23-16,46-4 0 0,-44 4 0 0,3-6 39 15,50 8-1-15,-53-8 0 0,3-1 1 16,44 7-39-16,-46-6 0 0,-7 2 30 16,40 1 1-16,-40-6 0 0,6 0 1 15,42 0-32-15,-42 3 0 0,0-3 24 16,50 0 1-16,-44-3 0 0,-3 3 0 16,44-9-25-16,-47 9 0 0,-5 3 8 0,44 3 0 15,-42-6 0-15,-2 3 1 0,36 2-9 16,-37-2 0-16,1 0 3 0,41 0 0 15,-36-6 0-15,0-3 1 0,42-2-4 16,-47-1 0-16,5 4 6 0,42-6 1 16,-48 8 0-16,7-6 0 0,-7 4-7 15,1-1 0-15,0 3 0 0,-1 6-2 0,1 3 0 16,0-12 0-16,-4 3 1 0,7 0 1 0,-1 1 0 0,-5-4 0 16,0 6 0-16,0 0 11 0,-3 0 1 0,-5-3-1 15,8 0 1-15,2 1-12 0,1 2 0 0,-17-6 0 16,3 3 0-16,8 3-1 0,-2 0 1 0,2-3-1 15,0 3 1-15,6 0 0 0,-1 0 0 0,-5 3 0 16,1 6 0-16,-4 5-139 0,22 5-1 16,-27 4 1-16,0-1-107 0,11 23 140 15,-25-33 1-15,-11-12-741 0</inkml:trace>
  <inkml:trace contextRef="#ctx0" brushRef="#br0" timeOffset="13266.28">8517 18774 78 0,'0'0'0'0,"0"0"0"0,0 0 0 0,0 0 43 0,0 0 0 0,0 0 0 0,0 0 1 0,0 0-44 0,0 0 0 16,0 0 0-16,0 0 0 0,0 0 48 0,0 0 0 15,0 0 0-15,0 0 0 0,0 0-48 0,0 0 0 16,0 0 0-16,0 0 0 0,0 0 40 0,0 0 1 16,0 0-1-16,0 0 0 0,0 0-40 0,-3-33 0 15,3 24 0-15,0 1 0 0,0-3 2 0,0-3 0 0,0 2 0 16,0 1 1-16,3 0-3 0,8-12 0 15,-11 15 0-15,0 5-41 0,0-17 0 16,5 15-1-16,3 2 1 0,-2-3 41 16,0 1 0-16,2-1-18 0,6-5 0 15,2 2 0-15,1 4 1 0,32-12 17 16,-15 6 0-16,-4 2-4 0,42-11 1 16,-45 12-1-16,-2 2 1 0,33-11 3 15,-30 6 0-15,2 3 38 0,28-12 1 16,-24 12 0-16,-4-1 1 0,28-5-40 15,-25 8 0-15,0 1 70 0,39-4 1 0,-42 9 0 16,4 0 1-16,26-2-72 0,-29 2 0 16,2 2 33-16,36 7 1 0,-30-6 0 15,-6-1 0-15,33 4-34 0,-30-6 0 0,0 0 42 16,38-8 2-16,-40 5-1 0,4 0 0 16,34-3-43-16,-44 4 0 0,2-1 57 15,28 0 0-15,-25-3 1 0,6 6 0 16,27 0-58-16,-35-2 0 0,2 2 56 15,25-3 1-15,-28 0-1 0,3 0 2 16,0 0-58-16,-2 0 0 0,2 1 0 0,0 2 23 0,0 0 0 16,-2 0 0-16,-4-6 0 0,4 0-23 0,-4 1 0 15,4 5 0-15,-9 3 0 0,3 5-26 0,19 0 0 16,-25-5 0-16,1 3 0 0,26 8 26 16,-21-14 0-16,8 6-33 0,34 2 1 15,-37-8 0-15,3-6 0 0,31 1 32 16,-31 5 0-16,-3 3 11 0,37 5 1 15,-40-8 0-15,4 6 0 0,21 5-12 16,-27-5 0-16,3-1 9 0,27 6 0 16,-33-5 0-16,3 2 1 0,27 9-10 15,-21-8 0-15,2-1-14 0,33 12 1 16,-35-6 0-16,2-8 0 0,25 13 13 16,-28-7 0-16,3-4 19 0,34 15 0 15,-37-9 0-15,-2 2 1 0,2-1-20 0,3-4 0 16,0 0 0-16,0 0-3 0,6-2 0 0,-6-1 0 15,3-2 0-15,6-1 3 0,2-2 0 0,-6 0 0 16,1 0 0-16,0 0-14 0,5-3 1 0,-5 3-1 0,2-1 1 16,9-2 13-16,-6 3 0 0,3 3 0 0,-8-1 0 15,5 4 42-15,-5-6 1 0,2 8-1 0,-2 3 1 16,5-8-43-16,-5 5 0 0,-1 0 0 0,1 0 0 0,5 1-2 16,3-1 1-16,-3 0 0 0,3-2 0 0,3 2 1 15,-3 3 0-15,5-14 0 0,6 3 0 0,6-3-19 16,-6-3 0-16,5-3 0 0,4-2 1 0,-4-3 18 15,-2-1 0-15,3 4 0 0,-1-3 0 0,3 2-29 16,-2-2 1-16,-6 2 0 0,0 7 0 0,-6-1 28 16,-5 0 0-16,9 0 0 0,-1 0 0 0,3 6-4 0,-3 0 1 15,6-3-1-15,-6-3 1 0,11 0 3 0,-2 1 0 16,0-4 0-16,2-2 0 0,6 2-41 0,-3-5 1 16,-3 8-1-16,0-6 0 0,-2 4 41 0,-1-1 0 15,-2 6 0-15,3 0 0 0,-6 0 2 0,0 0 1 16,0-3-1-16,0 1 1 0,0-1-3 0,0 0 0 15,3 0 0-15,8-3 0 0,-3-2-20 0,3 0 1 0,3-1 0 16,-9-2 0-16,4 2 19 0,62-10 0 16,-60 10 0-16,-8 1-2 0,66-6 0 15,-66 11 0-15,3 0 1 0,52-2 1 16,-58 2 0-16,0 6 71 0,52-1 2 16,-57-2-1-16,2 3 0 0,55 6-72 15,-52-9 0-15,3-3 34 0,66 3 2 16,-66-3-2-16,3 0 1 0,32-8-35 15,-57 5 0-15,13 1-5 0,64-9 0 16,-52 5 0-16,2 4 0 0,61-10 5 0,-66 10 0 16,-3 2-19-16,58-11 1 0,-58 3-1 15,0 2 0-15,72-10 19 0,-67 7 0 0,4 1-40 16,79-17 0-16,-71 14 0 16,-1-3 1-16,-2 0 39 0,0 9 0 0,-3-4 0 0,3 4-26 15,0 0 0-15,0-1 0 0,-9 1 0 0,-5 2 26 16,0 3 0-16,0-2 0 0,-3 2 0 0,1 0 44 15,-4 3 0-15,6 0 0 0,0 0 0 0,0 3-44 16,0 0 0-16,-3 2 0 0,3-2 0 0,0 3 51 16,-2-1 2-16,2 1-1 0,-3 0 0 0,0-1-52 15,45 9 0-15,-51-5 0 0,4 2 16 0,43 6 0 16,-51-6 0-16,2-5 1 0,49 11-17 16,-51-12 0-16,-4 1 29 0,42 5 1 15,-39-5 1-15,0-4-1 0,47 4-30 16,-44-3 0-16,3 3 18 0,44-1 1 15,-44-2-1-15,-1 0 1 0,56 5-19 16,-52-2 0-16,-9-3 13 0,47 8 1 16,-47-8 0-16,-5 2 0 0,52 7-14 15,-44-4 0-15,3-2 10 0,47 11 0 16,-45-12 0-16,-5-2 1 0,55 0-11 16,-49-3 0-16,-1-3 3 0,56 0 0 15,-56 3 0-15,-2 0 1 0,55 6-4 16,-52-6 0-16,-6 3 4 0,52 2 0 15,-49-5 0-15,-1 3 1 0,48 0-5 16,-50-3 0-16,3 0 21 0,55 0 0 16,-53 3-1-16,1 0 1 0,49 5-21 0,-50-2 0 15,-2-1-12-15,0 1 0 0,0-1 0 0,-1 4 0 16,-4 5 12-16,2-6 0 0,2 1 0 0,-5-1 0 0,3-2 2 16,0 0 0-16,3-4 0 0,-3-2 1 15,6 0-3-15,2-2 0 0,-3-1 0 0,6 0 0 0,-5-3-4 16,57-11 1-16,-52 9 0 0,6 0 0 15,55-7 3-15,-56 10 0 0,1-1 9 16,60-2 1-16,-60 8 0 0,-4 0 0 16,73-3-10-16,-61 6 0 0,0 0-80 15,77 8 1-15,-66-8 0 0,-1-1-1 0,101-2 80 16,-92-5 0-16,-91 5-1339 0</inkml:trace>
  <inkml:trace contextRef="#ctx0" brushRef="#br0" timeOffset="38066.71">24458 9637 11 0,'0'0'0'0,"0"0"0"0,0 0 0 0,0 0 0 0,0 0 1 0,0 0-1 0,0 0 1 0,0 0-1 15,-33 22 0-15,28-22 0 0,-1 6 0 0,6-6 17 0,-5 0 0 16,2 0 0-16,-8 0 1 0,2 0-18 0,-7 0 0 16,-1 0 0-16,-2 3 0 0,0 2 104 0,-26 9 2 15,18 0-2-15,2 0 1 0,-33 14-105 16,39-13 0-16,2 7 27 0,-24 15 0 16,21-18 0-16,-5 4 0 0,-16 27-27 15,24-27 0-15,4 2 58 0,-1-5 0 0,0 5 1 16,3 3 0-16,-3 6-59 0,-3-6 0 0,9 0 0 15,3-2 0-15,-1 2 53 0,3-3 0 0,-2-2 0 16,5-4 1-16,5-4-54 0,1-1 0 0,2 8 0 16,-2-5 0-16,-1 8 42 0,23 20 0 15,-17-25 0-15,3 3 0 0,19 13-42 16,-14-22 0-16,1-3-6 0,32 6 1 16,-24-8 0-16,8 2 0 0,35 3 5 15,-32-11 0-15,0 0-1 0,46-1 1 0,-35 4-1 16,-6-6 1-16,56 0 0 0,-51 3 0 15,4 0 37-15,49 0 1 0,-52-3 1 16,5-3-1-16,50 0-38 0,-47 3 0 16,6 0 12-16,60 0 0 0,-61 0 0 0,-5 0 1 15,59-3-13-15,-59 3 0 0,-6 0 40 16,64 0 0-16,-58 0 0 0,6 3 2 16,68 0-42-16,-68 0 0 0,2 2 16 15,67-2 0-15,-67-6 0 0,-3 3 1 16,76-8-17-16,-68 5 0 0,-2 3-25 15,75 0 1-15,-75 0 0 0,-5 3-1 16,63 5 25-16,-67-8 0 0,7 0 36 0,60 9 0 16,-61-4 0-16,-2-2 0 0,66 3-36 15,-64-6 0-15,0-6 24 0,75-2 0 16,-72-1 0-16,-3 1 0 0,72-6-24 16,-68 8 0-16,-1-2 16 0,66-6 1 15,-69 8-1-15,-8 0 0 0,67-2-16 16,-62 8 0-16,-5 0-38 0,66-6 0 15,-60 1 1-15,-6 2 0 0,66-11 37 16,-57 5 0-16,2-5-44 0,-3 0 1 0,3 0-1 16,3 0 0-16,5 3 44 0,-8 0 0 0,0 5 0 15,-5-5 0-15,-6 8 26 0,0-3 0 0,0 3-1 16,0 3 1-16,-3-5-26 0,0 5 0 0,1 5 0 16,-4-5 0-16,3 9 0 0,1-9 0 0,-4 0 0 15,-2 0 0-15,-1 0 0 0,1-6 0 0,5 3 0 16,6-11 0-16,0 0-17 0,3-5 1 0,-1-1-1 0,3 3 1 15,3-11 16-15,3 5 0 0,-8-5 0 0,-6 0 0 16,0 0 35-16,47-23 0 0,-50 29 0 16,-5 2 0-16,38-22-35 0,-46 19 0 15,-1-2-4-15,42-20 1 0,-42 23-1 0,1 2 1 16,38-28 3-16,-33 17 0 0,5-3 2 16,1-2 0-16,-3 5 0 0,-6 3 0 0,3 0-2 15,0-1 0-15,-9 1 0 0,-5 14 0 0,-5-8 1 16,0 2 1-16,-14 3-1 0,-1 3 1 0,-2 8-2 15,-11-8 0-15,3 6 0 0,-3 8 0 0,0 0-21 16,0-6 1-16,-3 1 0 0,-2 2 0 0,-3-3 20 0,2-2 0 16,-11-1 0-16,1-2 0 0,-6 3 1 0,-20-15 1 15,23 18-1-15,-3-7 1 0,-20-5-2 16,29 3 0-16,-1 6 26 0,-19-20 0 16,16 16 0-16,-2-2 1 0,-23-11-27 15,18 14 0-15,-10-3 22 0,-35-12 0 16,33 21 0-16,-5-4 2 0,-50-2-24 15,44 6 0-15,-3 5-35 0,-49-3 1 16,54-3 0-16,1 0 0 0,-39-8 34 16,47 3 0-16,3 0-55 0,-33-12 0 15,30 15-1-15,0 2 1 0,-44-2 55 16,30-3 0-16,3 8-16 0,-58-11 1 16,53 8-1-16,2 0 1 0,-46 4 15 15,46-4 0-15,0 0-13 0,-44 4 0 16,47-7 0-16,3 4 0 0,-6-1 13 0,-2-3 0 15,-3 1 0-15,-1 2 1 0,4-2 0 0,-6-3 0 0,5 2 1 16,-5 1-2-16,0-1 0 0,0 4 0 0,-8 5 0 16,3 0 0-16,-4 0 1 0,4 0 0 0,-9 0 0 15,3 0-1-15,-3 0 0 0,6 0 0 0,5-6 0 16,0 6 9-16,3 0 0 0,-8-3 0 0,2 0 0 0,-5 3-9 16,3 0 0-16,2-2 0 0,4 2 0 0,-4-6-1 15,1 3 1-15,-1 3-1 0,3 0 1 0,-5 3 0 16,2 5 0-16,1-2 0 0,-1 0 0 0,-2-3 14 15,-3 2 1-15,3 1-1 0,-1-1 1 0,4 4-15 16,-72 13 0-16,63-16 0 0,3-3 14 16,-67 11 1-16,70-3-1 0,-3-2 1 15,-61-1-15-15,69-2 0 0,3-1 15 0,-66 4 1 16,60-4 0-16,1-2 0 0,-64 6-16 16,66-4 0-16,-5 1 2 0,-56 8 0 15,59 0 0-15,2-6 0 0,-61 6-2 16,59-5 0-16,-3-1-24 0,-70 18 0 15,64-12 1-15,3 0 0 0,-72 22 23 16,70-13 0-16,-1 2-25 0,6 3 1 0,-12 3-1 16,1-8 1-16,-1 11 24 0,1-6 0 0,5 0 0 15,0-3 0-15,9 0-45 0,-9-5 1 0,0 5-2 16,-5 1 2-16,-6 2 44 0,-77 31 0 16,74-28 0-16,3 8-88 0,-91 35-1 15,83-27 1-15,6 4 0 0,-12 0 88 0,8 19 0 16,1 3 0-16,0 17-139 0,-89 87 2 15,88-89-2-15,89-88-181 0</inkml:trace>
</inkml:ink>
</file>

<file path=ppt/ink/ink8.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11-27T22:54:01.087"/>
    </inkml:context>
    <inkml:brush xml:id="br0">
      <inkml:brushProperty name="width" value="0.05292" units="cm"/>
      <inkml:brushProperty name="height" value="0.05292" units="cm"/>
      <inkml:brushProperty name="color" value="#FF0000"/>
    </inkml:brush>
  </inkml:definitions>
  <inkml:trace contextRef="#ctx0" brushRef="#br0">1807 8525 11 0,'0'0'0'0,"0"0"0"0,0 0 0 0,-20 28 1 0,9-19-1 0,11-9-9 15</inkml:trace>
  <inkml:trace contextRef="#ctx0" brushRef="#br0" timeOffset="2167.42">1677 8610 11 0,'0'0'0'0,"0"0"0"0,0 0 0 0,-6 17 0 0,6-9 1 15,-5 3-1-15,5 1 1 0,-6 2-1 0,-2 5 0 16,-3 1 0-16,3-6 0 0,2 0 0 0,6-5 1 16,-5-4-1-16,2-2 1 0,-3 3-1 0,1-1 0 15,5-5 0-15,-6 9 0 0,6-9 0 0,-2 3 0 0,2-3 0 16,0 5 1-16,0-5-1 0,0 6 0 0,0-6 0 15,0 0 0-15,0 0 0 0,0 0 0 0,0 5 0 16,0 4 0-16,0-6 0 0,0-3 0 0,0 5 0 16,8 1 0-16,-3-6 19 0,-5 0 1 0,9 8-1 15,2-2 1-15,3 0-20 0,5 2 0 0,-5-5 0 16,2 2 0-16,-2 1 40 0,5 3 1 0,4-9-1 16,-4 5 2-16,-3-5-42 0,4 0 0 0,-6 0 0 15,5 0 0-15,6 0 41 0,-3-5 1 0,-3 5-1 16,6 0 1-16,0 5-42 0,-3-5 0 0,3 3 0 15,-6 3 0-15,6-6 32 0,-6 2 1 0,6 4 1 16,-5 0-1-16,7-1-33 0,-2 4 0 0,3-6 0 0,-9 2 0 16,11 1 0-16,-2-3 0 0,3-1 0 0,-4 1 0 15,4 3 0-15,-4-6 0 0,4 5 0 0,2-2 0 0,0 3 27 16,0 2 1-16,-3-2 0 0,4-3 0 0,-7 8-28 16,28 6 0-16,-27-11 0 0,5-1 22 15,31 6 0-15,-31-5 0 0,0 0 0 16,36-1-22-16,-30-5 0 0,-6 0-14 15,39-5 1-15,-34 5 0 0,1-6 0 16,44-8 13-16,-39 11 0 0,3 3 5 16,30-5 1-16,-43 5 0 0,-4-6 0 15,17-2-6-15,-22 8 0 0,2 0 51 0,23-6-1 16,-28 6 0-16,9 6 0 0,21-6-50 16,-22 5 0-16,-2-2 10 0,30 8 0 15,-33-2 0-15,-3-7 1 0,28 10-11 16,-25-9 0-16,-6 2 18 0,20 6 1 15,-20-2 0-15,3-6 1 0,22 2-20 16,-19 1 0-16,8-6 48 0,31 3 0 16,-31-3 0-16,-5 0 0 0,30-3-48 15,-34 3 0-15,1 3-1 0,22 2 0 16,-16 1 0-16,2-3 1 0,25 16 0 16,-25-16 0-16,-3 3-7 0,31 14 0 15,-36-15 0-15,0 4 1 0,33-1 6 16,-25-2 0-16,-5-1 49 0,35 4 2 15,-38-9-2-15,3 3 1 0,30 8-50 16,-33-11 0-16,-6 8-3 0,25-2 0 0,-25-3 0 16,4 2 1-16,21 4 2 0,-19-4 0 15,8-2 29-15,33 0 0 0,-30-6 0 16,3-5 0-16,46-6-29 0,-52 5 0 16,1 4 24-16,35-9 1 0,-42 5-1 0,4 1 1 15,16-6-25-15,-28 5 0 0,-8 4 0 16,17-7 1-16,-15 10 0 0,4-4 0 15,16 0-1-15,-19 3 0 0,5-5-31 16,12-6 1-16,-12 8-2 0,3-2 2 16,22-3 30-16,-24 8 0 0,-1-6-10 0,20-5 1 15,-15 9-1-15,15-4 1 0,27-5 9 16,-32 9 0-16,-4-4-1 0,28-5 1 16,-25 8 0-16,-8-2 0 0,3-3 0 15,2 8 0-15,-8-6 0 0,3 4-19 0,0 5 1 16,2 0-1-16,-7-9 1 0,5 4 18 0,-6 5 0 15,6 0 0-15,-3 0 0 0,8-6 5 0,23 6 1 16,-26-3-1-16,9 3 1 0,-2 0-6 0,-7-2 0 16,4-1 0-16,2 3-26 0,-3 0 1 0,-2 0-1 15,-3 0 1-15,-3 0 25 0,3 0 0 0,-6-6 0 16,0 6 0-16,1 0 22 0,-7 0 1 0,4 0 0 16,2 0 0-16,-5 0-23 0,0 0 0 0,-3 6 0 15,3-6 0-15,0 0-11 0,-3 0 0 0,-3 3 0 16,3-1 0-16,-8-2 11 0,-3 0 0 0,5 3 0 15,-5-3 0-15,0 0-18 0,0 0 0 0,0 0 0 16,0 0 0-16,0 0 18 0,0 0 0 0,-5 6 0 16,2-6 0-16,-8 0-23 0,-3-6 0 0,-5 6 0 0,-6 6 0 15,-8-6 23-15,-6 5 0 0,0-2 0 0,1-3 0 16,-1 0-33-16,6 0 0 0,0 0 0 0,-3-3 0 16,3 1 33-16,-6-1 0 0,6 3 0 0,0 0 0 0,0 0-123 15,-3 0 2-15,2 0-1 0,1 0 1 0,0 0 121 16,-5 0 0-16,2 0 0 0,0 0 0 0,0 0-86 15,-3 0 1-15,0-6 0 0,6 3-1 0,-11 3 86 16,-36 0 0-16,41-2 0 0,1-1-30 16,-7 3 0-16,7 0 0 0,-1 3 1 0,0 2 29 15,-2 1 0-15,2-1 0 0,1 4 0 0,-1-6-16 16,-38 16 0-16,38-10 0 0,0-4 0 0,-38 10 16 16,38-10 0-16,6-2-4 0,-44 3 0 15,38-4 0-15,0-2 0 0,-24-2 4 16,30 2 0-16,0-9 0 0,8-5 0 15,-8 8 0-15,2-2 0 0,4-3 0 0,-7 2 0 16,4 1 0-16,2-1 0 0,-2 4 0 0,-3-6 0 0,0 8 0 16,0-6 0-16,-3 4 0 0,-31-4 0 15,34 9 0-15,-3 0 0 0,3-3 0 0,0 1 0 16,0 2 0-16,0-6 0 0,-6 3 0 0,9 3 0 16,-4 0 0-16,-4 0 0 0,-1 0 0 0,6 0 0 15,-6-5 0-15,1 5 0 0,5-6 0 0,-6 3 0 16,0 3 0-16,0-6 0 0,-38 1 0 15,38 2 0-15,1-5 0 0,-1 2 0 0,0 0 0 16,1 1 0-16,5 2 8 0,-6-6 0 0,0 7 0 16,1 2 1-16,-7-3-9 0,7 3 0 0,-9-6 0 0,3 3 0 15,-3 1 60-15,-50-1 1 0,42 3-1 16,2 0 2-16,1 0-62 0,5 0 0 0,-3 0 0 16,-2 0 2-16,2 3 1 0,8-1 0 0,-2 1 0 0,-3-3-3 15,3 0 0-15,0 0 0 0,0-3 0 0,2 1-11 16,-8-1 1-16,9 3 0 0,2-9 0 0,1 4 10 15,-1-4 0-15,6-2 0 0,-3 3 0 0,-5 2 10 16,2 3 0-16,-5-3 0 0,5-2 1 0,-5 2-11 16,2 4 0-16,-2 2 0 0,-8 0 0 0,2 2-53 15,-3 4 2-15,1-6 0 0,2 3 0 0,3 2 51 16,-2 1 0-16,7-6 0 0,-2 3 0 0,0 3 0 0,5-1 1 16,-2-5 0-16,2 3 0 0,0-3-1 0,1 0 0 15,7 0 0-15,-2 0 0 0,5 0-15 0,4-3 0 16,-1 3 0-16,0 0 0 0,6 0 15 0,5-5 0 15,0 5 0-15,0 0 0 0,9 0 9 0,5 0 1 16,-6 0-1-16,6 0 1 0,-5 0-10 0,5 0 0 16,0 0 0-16,0 0 0 0,0 0 35 0,-3 5 1 0,3-5 0 15,8-5 0-15,-2 5-36 0,-1 0 0 0,3 0 0 16,12-6 0-16,5 3 16 0,8-3 1 0,0 1 1 16,6 2-1-16,-1-5-17 0,6 2 0 0,-5 0 0 15,5-2 0-15,3-3 27 0,44-6 0 16,-41 6 0-16,-3-1 1 0,3 7-28 0,-3-4 0 15,-3 4 0-15,3 5 49 0,50 0 1 16,-53-6 1-16,3 6-1 0,55 0-50 16,-50 6 0-16,1-6 32 0,5 5 0 0,-6-2 0 0,4 3 0 15,2-1-32-15,-6-2 0 0,1 3 0 0,-1-6 0 16,1 3 60-16,2-1-1 0,-3-2 0 0,1 0 1 16,-6 0-60-16,8 0 0 0,6 3 0 0,2 3 0 15,1-6 38-15,2 3 2 0,3-1-2 0,-11 1 1 16,0 3-39-16,-5-6 0 0,-1 0 0 0,1 0 0 0,-4 0 13 15,4 0 0-15,-6-6 0 0,3 3 0 0,8 1-13 16,-6-1 0-16,6 3 0 0,-5-6 0 0,5 1 34 16,-6 2 1-16,6-6-1 0,-5 4 2 0,5 5-36 15,44 0 0-15,-50 0 0 0,6 0 7 16,-5 5 1-16,-1 4-1 0,4-6 1 0,-4 2-8 16,-5 4 0-16,3 2 0 0,-3-6 0 0,-3 4-19 0,0-6 1 15,-2 2 0-15,2 1-1 0,0-6 19 0,-3 3 0 16,4 0 0-16,-1-1 0 0,3 4-12 0,2 2 1 15,-2-2 0-15,3-3 0 0,-11 3 11 0,8-1 0 16,-9 4 0-16,7-1 0 0,-7 1-28 0,1 2 1 16,0-6 0-16,-6 4 0 0,5-1 27 0,29 12 0 15,-34-14 0-15,3 2-14 0,-3 0 1 0,-5 1 0 16,2 2 0-16,-2 0 13 0,-4 3 0 0,1-2 0 16,0 2 0-16,3-6-14 0,16 15 1 15,-25-12-2-15,3-3 2 0,28 1 13 16,-25-3 0-16,8-6-16 0,33 0 1 15,-27-6 0-15,5 3 0 0,1-11 15 0,-4 8 0 16,9-2 0-16,2-6-86 0,1 5 1 0,-9-10-1 16,0-18 1-16,-44 37-367 0</inkml:trace>
  <inkml:trace contextRef="#ctx0" brushRef="#br0" timeOffset="64050.38">28466 2139 11 0,'0'0'0'0,"0"0"0"0,0 0 0 0,0 0 1 0,0 0-1 0,0 0 1 0,0 0-1 0,0 0 0 0,0 0 101 0,0 0 0 16,0 0 1-16,0 0 0 0,0 0-102 16,0 0 0-16,0 0 49 0,-24-42 2 15,18 33-1-15,-2 4 0 0,-3-4-50 16,0 4 0-16,2-4 9 0,-13 1 0 0,11-4 0 16,-5 10 1-16,-17-4-10 0,16-2 0 15,0 2-22-15,-13-2 0 0,16 8 0 0,0 0 0 16,-19 0 22-16,19 0 0 0,-2 2-15 15,-12 4 1-15,14 0-1 0,-5-4 0 16,-14 10 15-16,16-4 0 0,1 6-2 16,-23 14 1-16,17-11-1 0,0 8 1 15,-22 18 1-15,24-21 0 0,1 1 29 16,0-4 0-16,5 4-1 0,-3-1 1 0,6-2-29 16,0 3 0-16,-3-1 0 0,9-2 0 0,-3-1 32 0,-9 27 0 15,9-27 0-15,2 9 0 0,-19 26-32 16,14-26 0-16,-3 6 39 0,-8 36-1 15,17-33 0-15,-3-4 1 0,-4 35-39 16,4-29 0-16,3-2 34 0,5-1 0 16,0 1 0-16,-6-3 2 0,6 2-36 0,0-2 0 15,6-6 0-15,-6 3 0 0,5 3 35 0,15 17 1 16,-7-32 0-16,1 4 0 0,28 19-36 16,-18-20 0-16,7-5 7 0,46 17 1 15,-35-28 0-15,7-3 0 0,51-3-8 16,-45-3 0-16,3 3-4 0,58-14 0 15,-58 2 0-15,0 1 1 0,69-17 3 16,-61 8 0-16,4 6-104 0,59-22-1 16,-68 22 1-16,0 0-92 0,-3-1 105 0,-14 1-1 15,-16-8 2-15,-28 22-222 0</inkml:trace>
  <inkml:trace contextRef="#ctx0" brushRef="#br0" timeOffset="106417.97">5028 7873 11 0,'0'0'0'0,"0"0"0"0,0 0 0 0,0 0 1 0,0 0-1 16,0 0 1-16,33-37-1 0,-28 29 0 0,4-4 0 16,-4-13 1-16,1 11-1 0,-6 14-11 15</inkml:trace>
  <inkml:trace contextRef="#ctx0" brushRef="#br0" timeOffset="106500.18">5036 7664 11 0,'0'0'0'0,"-6"-11"0"0,4 3 0 16,-18-6 1-16,9 11-1 0,-2 3 1 15,-18 0-1-15,12 0 0 0,-3 3 0 16,-28 16 1-16,22-5-1 0,28-14-11 0</inkml:trace>
  <inkml:trace contextRef="#ctx0" brushRef="#br0" timeOffset="107551.11">3064 7746 11 0,'0'0'0'16,"0"0"0"-16,-28-3 0 0,-16-11 1 15,19 8-1-15,-3 4 1 0,-24 2-1 16,22 0 0-16,2 2 0 0,-36 4 1 16,31 0-1-16,-5-3 1 0,-40 11-1 15,45-3 0-15,8 0 64 0,-25 14 1 16,23-10-1-16,-1 7 2 0,-2-2-66 0,-3-3 0 0,2 2 0 15,4 1-9-15,2 2 1 0,-3-5-2 0,-2 3 2 16,2-6 8-16,9 0 0 0,-6-8 0 0,0 2 0 0,3-8 47 16,3 0-1-16,-1 3 0 0,4 0 1 0,2 0-47 15,0-3 0-15,3 5 0 0,3-5 0 0,-3 0 63 16,2 0 2-16,4 3-1 0,-9 3 0 0,0-1-64 16,3 4 0-16,-8-4 0 0,5 4 0 0,-5-1 55 15,-1 4 1-15,7-1-1 0,-1 0 0 0,-3-2-55 16,3 2 0-16,1-3 0 0,-1 6 0 0,3-5 21 15,-3 5 1-15,-5-6 0 0,5 4 0 0,-6 2-22 16,-10 11 0-16,16-19 0 0,-5-1 44 0,-6 1 0 16,11-3-1-16,9 2 1 0,-9 1-44 15,8-3 0-15,4 2 32 0,-4 4 1 16,1-4 0-16,-1-2 1 0,3 8-34 16,-2-2 0-16,-1 5-4 0,-13 8 0 15,11-2 0-15,-3-6 0 0,-17 28 4 16,11-19 0-16,4-3-2 0,-15 25 2 15,17-26 0-15,-3 4 0 0,0-1 0 0,3 1 0 16,3 2 0-16,2-2-4 0,1-6 0 0,2 2 0 16,-2 1 1-16,-1-6 3 0,6-6 0 0,0 6 0 15,0-8 0-15,6 3 35 0,-1-1-1 0,-2 3 0 16,2 1 1-16,-5-1-35 0,11-3 0 0,-2 6 0 16,2 0 0-16,-3 0 46 0,6 0 1 0,-3 6 0 15,8-9 0-15,-5 6-47 0,5 6 0 0,-5-9 0 16,-3 0 0-16,9-6 5 0,13 12 0 0,-19-11 0 15,5-4 0-15,20-2-5 0,-15-3 0 16,1 0 6-16,28-3 0 0,-26 3 0 16,4 0 1-16,21 0-7 0,-24-5 0 15,2-1 15-15,-2 3 1 0,-3-3 0 0,2-2 0 0,4 2-16 16,2 1 0-16,-3 2 0 0,3-6 0 0,1 7 16 16,-4-1 0-16,-2-3 0 0,5-2 1 0,0-1-17 15,3-2 0-15,-3 3 0 0,6-6 0 0,-1 0-15 16,-5-1 1-16,6 1-1 0,5-2 1 0,-5-1 14 15,2 0 0-15,-2 3 0 0,0-9 0 0,-1 9-41 16,-4-6 1-16,2 1 0 0,-3 2 0 0,-6-6 40 0,37-16 0 16,-34 16 0-16,-2 1-23 0,30-26 2 15,-25 26-1-15,-3-1 1 0,48-30 21 16,-40 27 0-16,9 1 24 0,31-26 0 16,-53 34 0-16,2-2 2 0,12-18-26 15,-20 23 0-15,1 0 28 0,-7 0 0 0,-2 6 0 16,3 2 0-16,-8-2-28 0,2 2 0 0,-2 0 0 15,-1-2 0-15,1-1-22 0,-4 1 1 0,-2 2-1 16,0-8 1-16,0 3 21 0,-2-3 0 0,-9-3 0 16,2-5 0-16,-10-7 19 0,-31-27 0 15,25 34 0-15,3 2 0 0,-36-31-19 16,33 29 0-16,1-4-24 0,-34-16 1 16,35 25-1-16,-1-8 1 0,-26-14 23 15,28 19 0-15,-3-3-31 0,-33-19 1 16,30 20 0-16,-8-4 0 0,-35-19 30 15,32 23 0-15,-8 8-42 0,3-6 1 0,-1 6 0 0,-1 6-1 16,1-1 42-16,-7 6 0 0,2 3 0 0,3-2 0 16,-5 4-178-16,2 1-1 0,11 6 0 0,6 5 2 0,14-6 94 15,-14 12 2-15,19-20 0 0,14 0-157 16</inkml:trace>
  <inkml:trace contextRef="#ctx0" brushRef="#br0" timeOffset="108684.06">2376 6725 11 0,'0'0'0'0,"0"0"0"0,0 0 0 0,0 0 0 0,0 0 1 0,0 0-1 16,-36-23 1-16,22 18-1 0,0-1 0 0,-5 3 0 16,0-2 0-16,-1-1 0 0,1 3 1 0,-6-8-1 15,-3 2 1-15,-2 1-1 0,-3 0 0 0,0 2 0 16,0-5 0-16,2 8 0 0,-2 3 0 0,0 3 0 15,8 2 1-15,-8 4-1 0,0 5 0 0,2 5 0 16,-2-4 0-16,0 4 0 0,-36 35 0 0,36-29 0 16,8 3 0-16,-36 23 0 0,36-23 0 15,6 0 89-15,-14 28 1 0,16-19 0 16,9-6 0-16,3 3-90 0,-9 8 0 0,0 0 0 0,3 0 58 16,3 3 0-16,-3 3 1 0,-3-6 0 0,0 3-59 15,0 40 0-15,9-49 0 0,5-2 55 16,5 31 0-16,3-37 1 0,-2-6-1 15,22 29-55-15,-12-31 0 0,1-6 30 16,27 14 0-16,-25-14 0 0,6 0 1 16,33 9-31-16,-25-15 0 0,6-2 29 0,33 2 1 15,-28-2 1-15,0-6-1 0,56 0-30 16,-51-6 0-16,-2 6 36 0,61-8 0 16,-50-4 0-16,-3-2 0 0,78-14-36 15,-72 14 0-15,8 0-16 0,61-23 1 16,-72 21-1-16,0-10 1 0,52-27 15 15,-57 25 0-15,-1-6 5 0,3-3 1 16,-8 1 0-16,-3-1 0 0,-2-2-6 0,2-3 0 0,-5 2 0 16,5 1 0-16,-5-3 8 0,32-37 0 15,-37 48 0-15,-10-3 0 0,21-36-8 16,-23 39 0-16,-11-3 3 0,14-25 1 16,-23 22-1-16,-2 9 1 0,-8-5-4 0,3 2 0 15,-4 0 0-15,-7 0 35 0,2-3 2 0,0 3-1 16,-5-6 0-16,-6 4-36 0,-22-32 0 15,17 37 0-15,-4-9-6 0,-32-27 0 16,27 35 0-16,4 4 1 0,-51-20 5 16,42 17 0-16,-3-6-159 0,-64-17 2 0,48 35-2 15,-9 10-106-15,-77-8 157 0,71 14 1 16,78 0-185-16</inkml:trace>
</inkml:ink>
</file>

<file path=ppt/ink/ink9.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11-27T22:56:13.904"/>
    </inkml:context>
    <inkml:brush xml:id="br0">
      <inkml:brushProperty name="width" value="0.05292" units="cm"/>
      <inkml:brushProperty name="height" value="0.05292" units="cm"/>
      <inkml:brushProperty name="color" value="#FF0000"/>
    </inkml:brush>
  </inkml:definitions>
  <inkml:trace contextRef="#ctx0" brushRef="#br0">5522 8846 11 0,'0'0'0'0,"0"0"0"0,0 0 0 0,0 0 0 0,0 0 1 0,0 0-1 16,0 0 1-16,-27-6-1 0,21 4 0 0,1-1 0 15,5 3 0-15,-3-9 0 0,3 1 1 0,-6-3-1 16,1-6 1-16,-9-3-1 0,-11-22 0 0,6 28 0 15,-1 3 0-15,1 5 0 0,5-3 0 0,0 4 1 16,9 5-1-16,-3 0 0 0,2 3 0 0,1-3 0 16,-1-3 0-16,6 3 0 0,0 0 0 0,-3 5 0 0,-2-5 0 15,-1 0 0-15,6 0 0 0,-5 9 0 0,5-3 0 16,0-6 0-16,-3 8 0 0,-3-2 0 0,6 2 0 16,0-5 0-16,0 8 0 0,6-2 0 0,2 5 58 15,12 0 1-15,-9-6 0 0,8 3 0 16,0 1-59-16,1-1 0 0,-7-5 0 0,7 5 94 15,-6 0 0-15,5-3 1 0,0 7-1 0,1-7-94 16,-1 3 0-16,-5-2 0 0,5-1 0 0,6 1 81 0,-6-4 2 16,6 1-1-16,-3-1 0 0,9 4-82 0,-4-6 0 15,4 2 0-15,2-5 0 0,0 0 39 0,-3 0 1 16,3-3-1-16,1 1 0 0,-4-1-39 0,31-11 0 16,-31 8 0-16,3 6 33 0,-8 0 0 15,3-3 0-15,2 1 0 0,-2 2-33 0,-3 0 0 0,8-3 0 16,0 3 0-16,-3 0 12 0,-2 0 0 0,5-6 1 15,-3 0-1-15,4 4-12 0,4-7 0 0,1 6 0 16,-6 1 0-16,-2-4-13 0,2 3-1 0,5-2 1 16,1-1 0-16,0 6 13 0,-1-3 0 0,9-3 0 15,-2 1 0-15,-1 2 23 0,3-8 1 0,-3 8-1 16,0-3 1-16,-2 6-24 0,-4 0 0 0,1 0 0 16,0 0 0-16,-6 6 34 0,3-3 0 0,2 0 0 15,-5-1 0-15,6 4-34 0,-6-6 0 0,11 0 0 16,-5 0 0-16,3-6 11 0,2 4 1 0,0-1 0 15,-3 0 0-15,4 3-12 0,-1-6 0 0,0 4 0 0,-5-1 0 16,2 0 38-16,3 3 0 0,-5 0-1 0,0 0 1 16,-6-6-38-16,0 3 0 0,6 3 0 0,-1 0 0 15,6-2-22-15,-5-1 1 0,5 3-1 0,-5 0 1 0,0 3 21 16,-3 8 0-16,8-11 0 0,0 0 0 0,0 0 20 16,-2-6 1-16,2 3-1 0,0-2 1 0,-3-4-21 15,4-2 0-15,-1 3 0 0,-5 8 0 0,-6-6-1 16,-3 3 1-16,3 3 0 0,-5 0 0 0,2 3 0 15,-8 6 0-15,3-4 0 0,0 1 0 0,-11-3-28 16,5-1 1-16,1 7-1 0,-1-6 1 0,0 2 27 16,1 1 0-16,4 0 0 0,-4 2 0 0,-1-8 26 0,3 0 0 15,-3 0 0-15,6 0 0 0,-5-6-26 0,5 4 0 16,-6 2 0-16,0 0 0 0,1 2 24 0,-1 4 1 16,0-6 0-16,1 0 0 0,-7 0-25 0,-2 0 0 15,6 3 0-15,0 2 0 0,2 4-16 0,-5 2 1 0,5-8 0 16,6 3 0-16,3-6 15 0,2 5 0 0,3-5 0 15,6-5 0-15,8 5 23 0,2-6 0 0,-2-3 0 16,3 1 0-16,-3-12-23 0,6 1 0 0,-1 7 0 16,-2-2 0-16,2 9-76 0,-2-9 1 0,-17 8 0 15,0 3-1-15,-8 6 76 0,-3 3 0 0,-11-12 0 16,-11 6 0-16,0 0-1115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AU"/>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F8162804-B246-4973-81E8-228E8D571902}" type="datetimeFigureOut">
              <a:rPr lang="en-AU" smtClean="0"/>
              <a:t>2/12/2024</a:t>
            </a:fld>
            <a:endParaRPr lang="en-AU"/>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AU"/>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AU"/>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F9F5347-3E6A-4C40-928A-729612897D4A}" type="slidenum">
              <a:rPr lang="en-AU" smtClean="0"/>
              <a:t>‹#›</a:t>
            </a:fld>
            <a:endParaRPr lang="en-AU"/>
          </a:p>
        </p:txBody>
      </p:sp>
    </p:spTree>
    <p:extLst>
      <p:ext uri="{BB962C8B-B14F-4D97-AF65-F5344CB8AC3E}">
        <p14:creationId xmlns:p14="http://schemas.microsoft.com/office/powerpoint/2010/main" val="2564204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ACD8A-2400-2C00-6F2C-9190B21E0E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8DEF36F3-3952-0133-0278-20C6F53FE0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41202343-E86A-8C0B-3B90-836BF68C55D1}"/>
              </a:ext>
            </a:extLst>
          </p:cNvPr>
          <p:cNvSpPr>
            <a:spLocks noGrp="1"/>
          </p:cNvSpPr>
          <p:nvPr>
            <p:ph type="dt" sz="half" idx="10"/>
          </p:nvPr>
        </p:nvSpPr>
        <p:spPr/>
        <p:txBody>
          <a:bodyPr/>
          <a:lstStyle/>
          <a:p>
            <a:fld id="{05FEF993-8C17-4AA1-A568-B2EE0046F6BB}" type="datetime1">
              <a:rPr lang="en-AU" smtClean="0"/>
              <a:t>2/12/2024</a:t>
            </a:fld>
            <a:endParaRPr lang="en-AU"/>
          </a:p>
        </p:txBody>
      </p:sp>
      <p:sp>
        <p:nvSpPr>
          <p:cNvPr id="5" name="Footer Placeholder 4">
            <a:extLst>
              <a:ext uri="{FF2B5EF4-FFF2-40B4-BE49-F238E27FC236}">
                <a16:creationId xmlns:a16="http://schemas.microsoft.com/office/drawing/2014/main" id="{750D854B-C511-D8BC-0994-D98601142FD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01B54A2-AE0B-1668-59E8-E383EDFCD9EA}"/>
              </a:ext>
            </a:extLst>
          </p:cNvPr>
          <p:cNvSpPr>
            <a:spLocks noGrp="1"/>
          </p:cNvSpPr>
          <p:nvPr>
            <p:ph type="sldNum" sz="quarter" idx="12"/>
          </p:nvPr>
        </p:nvSpPr>
        <p:spPr/>
        <p:txBody>
          <a:bodyPr/>
          <a:lstStyle/>
          <a:p>
            <a:fld id="{CBA0A0CD-12E5-4065-8C87-26D031211F61}" type="slidenum">
              <a:rPr lang="en-AU" smtClean="0"/>
              <a:t>‹#›</a:t>
            </a:fld>
            <a:endParaRPr lang="en-AU"/>
          </a:p>
        </p:txBody>
      </p:sp>
    </p:spTree>
    <p:extLst>
      <p:ext uri="{BB962C8B-B14F-4D97-AF65-F5344CB8AC3E}">
        <p14:creationId xmlns:p14="http://schemas.microsoft.com/office/powerpoint/2010/main" val="2740945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D111D-F52E-C6AB-6AB5-75792C5B56B7}"/>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363B63AC-66B2-C3D9-5F9B-0FE74B937A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BFE133F-4A43-D603-1902-8699F1E96E9D}"/>
              </a:ext>
            </a:extLst>
          </p:cNvPr>
          <p:cNvSpPr>
            <a:spLocks noGrp="1"/>
          </p:cNvSpPr>
          <p:nvPr>
            <p:ph type="dt" sz="half" idx="10"/>
          </p:nvPr>
        </p:nvSpPr>
        <p:spPr/>
        <p:txBody>
          <a:bodyPr/>
          <a:lstStyle/>
          <a:p>
            <a:fld id="{E3B588EE-5698-4527-9DB2-ACD518686AB3}" type="datetime1">
              <a:rPr lang="en-AU" smtClean="0"/>
              <a:t>2/12/2024</a:t>
            </a:fld>
            <a:endParaRPr lang="en-AU"/>
          </a:p>
        </p:txBody>
      </p:sp>
      <p:sp>
        <p:nvSpPr>
          <p:cNvPr id="5" name="Footer Placeholder 4">
            <a:extLst>
              <a:ext uri="{FF2B5EF4-FFF2-40B4-BE49-F238E27FC236}">
                <a16:creationId xmlns:a16="http://schemas.microsoft.com/office/drawing/2014/main" id="{F404ABFF-7114-0E6E-F699-476DEDB4883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7933E27-1DD4-4A74-4AE5-CEC262C6F1B0}"/>
              </a:ext>
            </a:extLst>
          </p:cNvPr>
          <p:cNvSpPr>
            <a:spLocks noGrp="1"/>
          </p:cNvSpPr>
          <p:nvPr>
            <p:ph type="sldNum" sz="quarter" idx="12"/>
          </p:nvPr>
        </p:nvSpPr>
        <p:spPr/>
        <p:txBody>
          <a:bodyPr/>
          <a:lstStyle/>
          <a:p>
            <a:fld id="{CBA0A0CD-12E5-4065-8C87-26D031211F61}" type="slidenum">
              <a:rPr lang="en-AU" smtClean="0"/>
              <a:t>‹#›</a:t>
            </a:fld>
            <a:endParaRPr lang="en-AU"/>
          </a:p>
        </p:txBody>
      </p:sp>
    </p:spTree>
    <p:extLst>
      <p:ext uri="{BB962C8B-B14F-4D97-AF65-F5344CB8AC3E}">
        <p14:creationId xmlns:p14="http://schemas.microsoft.com/office/powerpoint/2010/main" val="1951627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99EDDC-35F9-651B-C758-222A4C63E8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CAB0BCE-B8B5-E416-22A0-76CFC8EBA5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4A114BC-A925-2C44-153F-7F6446146AAD}"/>
              </a:ext>
            </a:extLst>
          </p:cNvPr>
          <p:cNvSpPr>
            <a:spLocks noGrp="1"/>
          </p:cNvSpPr>
          <p:nvPr>
            <p:ph type="dt" sz="half" idx="10"/>
          </p:nvPr>
        </p:nvSpPr>
        <p:spPr/>
        <p:txBody>
          <a:bodyPr/>
          <a:lstStyle/>
          <a:p>
            <a:fld id="{EB1AEAFD-673C-49C9-9E87-345916F4966D}" type="datetime1">
              <a:rPr lang="en-AU" smtClean="0"/>
              <a:t>2/12/2024</a:t>
            </a:fld>
            <a:endParaRPr lang="en-AU"/>
          </a:p>
        </p:txBody>
      </p:sp>
      <p:sp>
        <p:nvSpPr>
          <p:cNvPr id="5" name="Footer Placeholder 4">
            <a:extLst>
              <a:ext uri="{FF2B5EF4-FFF2-40B4-BE49-F238E27FC236}">
                <a16:creationId xmlns:a16="http://schemas.microsoft.com/office/drawing/2014/main" id="{EAB52B30-89B8-7495-FB74-F99674BBD9F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AC7DB80-C397-B407-8682-2264DDA929EF}"/>
              </a:ext>
            </a:extLst>
          </p:cNvPr>
          <p:cNvSpPr>
            <a:spLocks noGrp="1"/>
          </p:cNvSpPr>
          <p:nvPr>
            <p:ph type="sldNum" sz="quarter" idx="12"/>
          </p:nvPr>
        </p:nvSpPr>
        <p:spPr/>
        <p:txBody>
          <a:bodyPr/>
          <a:lstStyle/>
          <a:p>
            <a:fld id="{CBA0A0CD-12E5-4065-8C87-26D031211F61}" type="slidenum">
              <a:rPr lang="en-AU" smtClean="0"/>
              <a:t>‹#›</a:t>
            </a:fld>
            <a:endParaRPr lang="en-AU"/>
          </a:p>
        </p:txBody>
      </p:sp>
    </p:spTree>
    <p:extLst>
      <p:ext uri="{BB962C8B-B14F-4D97-AF65-F5344CB8AC3E}">
        <p14:creationId xmlns:p14="http://schemas.microsoft.com/office/powerpoint/2010/main" val="3385094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781CB-AB4A-925E-7597-0EABFE98E51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8559CD2-5433-7357-4B3B-1431977753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CA05232-1743-FEF0-6814-58C4BB8435DD}"/>
              </a:ext>
            </a:extLst>
          </p:cNvPr>
          <p:cNvSpPr>
            <a:spLocks noGrp="1"/>
          </p:cNvSpPr>
          <p:nvPr>
            <p:ph type="dt" sz="half" idx="10"/>
          </p:nvPr>
        </p:nvSpPr>
        <p:spPr/>
        <p:txBody>
          <a:bodyPr/>
          <a:lstStyle/>
          <a:p>
            <a:fld id="{A343F544-1CF7-4940-8A71-C151BB078596}" type="datetime1">
              <a:rPr lang="en-AU" smtClean="0"/>
              <a:t>2/12/2024</a:t>
            </a:fld>
            <a:endParaRPr lang="en-AU"/>
          </a:p>
        </p:txBody>
      </p:sp>
      <p:sp>
        <p:nvSpPr>
          <p:cNvPr id="5" name="Footer Placeholder 4">
            <a:extLst>
              <a:ext uri="{FF2B5EF4-FFF2-40B4-BE49-F238E27FC236}">
                <a16:creationId xmlns:a16="http://schemas.microsoft.com/office/drawing/2014/main" id="{7BA15800-5861-AFF9-E5AF-DE6806CA82E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663E062-97C8-5008-312A-C67B6C7C1D47}"/>
              </a:ext>
            </a:extLst>
          </p:cNvPr>
          <p:cNvSpPr>
            <a:spLocks noGrp="1"/>
          </p:cNvSpPr>
          <p:nvPr>
            <p:ph type="sldNum" sz="quarter" idx="12"/>
          </p:nvPr>
        </p:nvSpPr>
        <p:spPr/>
        <p:txBody>
          <a:bodyPr/>
          <a:lstStyle/>
          <a:p>
            <a:fld id="{CBA0A0CD-12E5-4065-8C87-26D031211F61}" type="slidenum">
              <a:rPr lang="en-AU" smtClean="0"/>
              <a:t>‹#›</a:t>
            </a:fld>
            <a:endParaRPr lang="en-AU"/>
          </a:p>
        </p:txBody>
      </p:sp>
    </p:spTree>
    <p:extLst>
      <p:ext uri="{BB962C8B-B14F-4D97-AF65-F5344CB8AC3E}">
        <p14:creationId xmlns:p14="http://schemas.microsoft.com/office/powerpoint/2010/main" val="2384450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76FF2-3DA3-89BE-1658-5AE3BA0661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C7310EF4-6A5F-800A-87E3-F2832E2AB7E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443256-7716-AE2D-06F1-F4AD4D13ACA2}"/>
              </a:ext>
            </a:extLst>
          </p:cNvPr>
          <p:cNvSpPr>
            <a:spLocks noGrp="1"/>
          </p:cNvSpPr>
          <p:nvPr>
            <p:ph type="dt" sz="half" idx="10"/>
          </p:nvPr>
        </p:nvSpPr>
        <p:spPr/>
        <p:txBody>
          <a:bodyPr/>
          <a:lstStyle/>
          <a:p>
            <a:fld id="{EEC9A0B8-47BE-4EBE-895C-4C62B36C50AF}" type="datetime1">
              <a:rPr lang="en-AU" smtClean="0"/>
              <a:t>2/12/2024</a:t>
            </a:fld>
            <a:endParaRPr lang="en-AU"/>
          </a:p>
        </p:txBody>
      </p:sp>
      <p:sp>
        <p:nvSpPr>
          <p:cNvPr id="5" name="Footer Placeholder 4">
            <a:extLst>
              <a:ext uri="{FF2B5EF4-FFF2-40B4-BE49-F238E27FC236}">
                <a16:creationId xmlns:a16="http://schemas.microsoft.com/office/drawing/2014/main" id="{314E324F-A5F7-4E25-5FC6-AB38053C2AE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496BDA5-F861-569B-F4BC-9F9206E7783E}"/>
              </a:ext>
            </a:extLst>
          </p:cNvPr>
          <p:cNvSpPr>
            <a:spLocks noGrp="1"/>
          </p:cNvSpPr>
          <p:nvPr>
            <p:ph type="sldNum" sz="quarter" idx="12"/>
          </p:nvPr>
        </p:nvSpPr>
        <p:spPr/>
        <p:txBody>
          <a:bodyPr/>
          <a:lstStyle/>
          <a:p>
            <a:fld id="{CBA0A0CD-12E5-4065-8C87-26D031211F61}" type="slidenum">
              <a:rPr lang="en-AU" smtClean="0"/>
              <a:t>‹#›</a:t>
            </a:fld>
            <a:endParaRPr lang="en-AU"/>
          </a:p>
        </p:txBody>
      </p:sp>
    </p:spTree>
    <p:extLst>
      <p:ext uri="{BB962C8B-B14F-4D97-AF65-F5344CB8AC3E}">
        <p14:creationId xmlns:p14="http://schemas.microsoft.com/office/powerpoint/2010/main" val="2952014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C4ED9-516B-04BC-DD47-08E42CB002D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C60AB43-7127-38D8-EBC3-A5FDA6868E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E41D0094-E82C-80BC-B5E5-B5F4233431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E7393F4A-D2C6-6C74-52CA-7E2860EC1BA5}"/>
              </a:ext>
            </a:extLst>
          </p:cNvPr>
          <p:cNvSpPr>
            <a:spLocks noGrp="1"/>
          </p:cNvSpPr>
          <p:nvPr>
            <p:ph type="dt" sz="half" idx="10"/>
          </p:nvPr>
        </p:nvSpPr>
        <p:spPr/>
        <p:txBody>
          <a:bodyPr/>
          <a:lstStyle/>
          <a:p>
            <a:fld id="{7217689D-5032-4671-91C5-541D88033229}" type="datetime1">
              <a:rPr lang="en-AU" smtClean="0"/>
              <a:t>2/12/2024</a:t>
            </a:fld>
            <a:endParaRPr lang="en-AU"/>
          </a:p>
        </p:txBody>
      </p:sp>
      <p:sp>
        <p:nvSpPr>
          <p:cNvPr id="6" name="Footer Placeholder 5">
            <a:extLst>
              <a:ext uri="{FF2B5EF4-FFF2-40B4-BE49-F238E27FC236}">
                <a16:creationId xmlns:a16="http://schemas.microsoft.com/office/drawing/2014/main" id="{6D1B25A6-C4CE-3CFD-B4DF-B60FC6A8EE2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23695D8-7E92-05EC-E0AA-B17C8963A39F}"/>
              </a:ext>
            </a:extLst>
          </p:cNvPr>
          <p:cNvSpPr>
            <a:spLocks noGrp="1"/>
          </p:cNvSpPr>
          <p:nvPr>
            <p:ph type="sldNum" sz="quarter" idx="12"/>
          </p:nvPr>
        </p:nvSpPr>
        <p:spPr/>
        <p:txBody>
          <a:bodyPr/>
          <a:lstStyle/>
          <a:p>
            <a:fld id="{CBA0A0CD-12E5-4065-8C87-26D031211F61}" type="slidenum">
              <a:rPr lang="en-AU" smtClean="0"/>
              <a:t>‹#›</a:t>
            </a:fld>
            <a:endParaRPr lang="en-AU"/>
          </a:p>
        </p:txBody>
      </p:sp>
    </p:spTree>
    <p:extLst>
      <p:ext uri="{BB962C8B-B14F-4D97-AF65-F5344CB8AC3E}">
        <p14:creationId xmlns:p14="http://schemas.microsoft.com/office/powerpoint/2010/main" val="1978049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35F26-DB6A-E18B-72E4-58A300DF4CCF}"/>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DD140866-3E32-3CE1-7436-F834AA167C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DB4D0E-C11C-C427-604D-4278845B02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354F3FDC-6D83-F9F9-CB63-1FE6ADD159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6E5395-6A27-69D5-410F-96074F0722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4DAB417F-E1AB-973C-D654-E47D70A8BF3B}"/>
              </a:ext>
            </a:extLst>
          </p:cNvPr>
          <p:cNvSpPr>
            <a:spLocks noGrp="1"/>
          </p:cNvSpPr>
          <p:nvPr>
            <p:ph type="dt" sz="half" idx="10"/>
          </p:nvPr>
        </p:nvSpPr>
        <p:spPr/>
        <p:txBody>
          <a:bodyPr/>
          <a:lstStyle/>
          <a:p>
            <a:fld id="{467A03C3-44F2-41B6-ADB8-009D9A974BEC}" type="datetime1">
              <a:rPr lang="en-AU" smtClean="0"/>
              <a:t>2/12/2024</a:t>
            </a:fld>
            <a:endParaRPr lang="en-AU"/>
          </a:p>
        </p:txBody>
      </p:sp>
      <p:sp>
        <p:nvSpPr>
          <p:cNvPr id="8" name="Footer Placeholder 7">
            <a:extLst>
              <a:ext uri="{FF2B5EF4-FFF2-40B4-BE49-F238E27FC236}">
                <a16:creationId xmlns:a16="http://schemas.microsoft.com/office/drawing/2014/main" id="{46E0E4D8-8355-AAC5-6E67-C4DA0E41386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E7AAED98-6E2A-2155-0BD1-0D8287C40C83}"/>
              </a:ext>
            </a:extLst>
          </p:cNvPr>
          <p:cNvSpPr>
            <a:spLocks noGrp="1"/>
          </p:cNvSpPr>
          <p:nvPr>
            <p:ph type="sldNum" sz="quarter" idx="12"/>
          </p:nvPr>
        </p:nvSpPr>
        <p:spPr/>
        <p:txBody>
          <a:bodyPr/>
          <a:lstStyle/>
          <a:p>
            <a:fld id="{CBA0A0CD-12E5-4065-8C87-26D031211F61}" type="slidenum">
              <a:rPr lang="en-AU" smtClean="0"/>
              <a:t>‹#›</a:t>
            </a:fld>
            <a:endParaRPr lang="en-AU"/>
          </a:p>
        </p:txBody>
      </p:sp>
    </p:spTree>
    <p:extLst>
      <p:ext uri="{BB962C8B-B14F-4D97-AF65-F5344CB8AC3E}">
        <p14:creationId xmlns:p14="http://schemas.microsoft.com/office/powerpoint/2010/main" val="1565343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F7E38-69D8-C4EE-DE3C-5696CFC9692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814E5530-6714-3CAA-A237-6FA35E6C923A}"/>
              </a:ext>
            </a:extLst>
          </p:cNvPr>
          <p:cNvSpPr>
            <a:spLocks noGrp="1"/>
          </p:cNvSpPr>
          <p:nvPr>
            <p:ph type="dt" sz="half" idx="10"/>
          </p:nvPr>
        </p:nvSpPr>
        <p:spPr/>
        <p:txBody>
          <a:bodyPr/>
          <a:lstStyle/>
          <a:p>
            <a:fld id="{5AA8176C-6D36-44C4-8474-01BB2AF97904}" type="datetime1">
              <a:rPr lang="en-AU" smtClean="0"/>
              <a:t>2/12/2024</a:t>
            </a:fld>
            <a:endParaRPr lang="en-AU"/>
          </a:p>
        </p:txBody>
      </p:sp>
      <p:sp>
        <p:nvSpPr>
          <p:cNvPr id="4" name="Footer Placeholder 3">
            <a:extLst>
              <a:ext uri="{FF2B5EF4-FFF2-40B4-BE49-F238E27FC236}">
                <a16:creationId xmlns:a16="http://schemas.microsoft.com/office/drawing/2014/main" id="{C3C7EE88-A0F0-7D7B-4320-5B4CCBF3A69A}"/>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9DDB7C3F-6305-9FC7-AA11-F6BFE8E356D9}"/>
              </a:ext>
            </a:extLst>
          </p:cNvPr>
          <p:cNvSpPr>
            <a:spLocks noGrp="1"/>
          </p:cNvSpPr>
          <p:nvPr>
            <p:ph type="sldNum" sz="quarter" idx="12"/>
          </p:nvPr>
        </p:nvSpPr>
        <p:spPr/>
        <p:txBody>
          <a:bodyPr/>
          <a:lstStyle/>
          <a:p>
            <a:fld id="{CBA0A0CD-12E5-4065-8C87-26D031211F61}" type="slidenum">
              <a:rPr lang="en-AU" smtClean="0"/>
              <a:t>‹#›</a:t>
            </a:fld>
            <a:endParaRPr lang="en-AU"/>
          </a:p>
        </p:txBody>
      </p:sp>
    </p:spTree>
    <p:extLst>
      <p:ext uri="{BB962C8B-B14F-4D97-AF65-F5344CB8AC3E}">
        <p14:creationId xmlns:p14="http://schemas.microsoft.com/office/powerpoint/2010/main" val="4228746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5D3BAB-E3C9-4760-326D-4F49396B266B}"/>
              </a:ext>
            </a:extLst>
          </p:cNvPr>
          <p:cNvSpPr>
            <a:spLocks noGrp="1"/>
          </p:cNvSpPr>
          <p:nvPr>
            <p:ph type="dt" sz="half" idx="10"/>
          </p:nvPr>
        </p:nvSpPr>
        <p:spPr/>
        <p:txBody>
          <a:bodyPr/>
          <a:lstStyle/>
          <a:p>
            <a:fld id="{ABCF4B4C-1DF1-4DDF-8F39-0671CF1075AF}" type="datetime1">
              <a:rPr lang="en-AU" smtClean="0"/>
              <a:t>2/12/2024</a:t>
            </a:fld>
            <a:endParaRPr lang="en-AU"/>
          </a:p>
        </p:txBody>
      </p:sp>
      <p:sp>
        <p:nvSpPr>
          <p:cNvPr id="3" name="Footer Placeholder 2">
            <a:extLst>
              <a:ext uri="{FF2B5EF4-FFF2-40B4-BE49-F238E27FC236}">
                <a16:creationId xmlns:a16="http://schemas.microsoft.com/office/drawing/2014/main" id="{0FEE3234-1395-F931-ED26-551D35D358E4}"/>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CA851403-1008-EF7A-234F-E31AA9D5083B}"/>
              </a:ext>
            </a:extLst>
          </p:cNvPr>
          <p:cNvSpPr>
            <a:spLocks noGrp="1"/>
          </p:cNvSpPr>
          <p:nvPr>
            <p:ph type="sldNum" sz="quarter" idx="12"/>
          </p:nvPr>
        </p:nvSpPr>
        <p:spPr/>
        <p:txBody>
          <a:bodyPr/>
          <a:lstStyle/>
          <a:p>
            <a:fld id="{CBA0A0CD-12E5-4065-8C87-26D031211F61}" type="slidenum">
              <a:rPr lang="en-AU" smtClean="0"/>
              <a:t>‹#›</a:t>
            </a:fld>
            <a:endParaRPr lang="en-AU"/>
          </a:p>
        </p:txBody>
      </p:sp>
    </p:spTree>
    <p:extLst>
      <p:ext uri="{BB962C8B-B14F-4D97-AF65-F5344CB8AC3E}">
        <p14:creationId xmlns:p14="http://schemas.microsoft.com/office/powerpoint/2010/main" val="2619547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9620-5DFA-6923-FF3B-9E16804DAA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E02D3061-0349-6DA2-FC5E-2E9ADCE7A6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088E0021-E475-AC83-B5E1-EFD885A8F1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48A428-22B5-DF09-F753-14736147741B}"/>
              </a:ext>
            </a:extLst>
          </p:cNvPr>
          <p:cNvSpPr>
            <a:spLocks noGrp="1"/>
          </p:cNvSpPr>
          <p:nvPr>
            <p:ph type="dt" sz="half" idx="10"/>
          </p:nvPr>
        </p:nvSpPr>
        <p:spPr/>
        <p:txBody>
          <a:bodyPr/>
          <a:lstStyle/>
          <a:p>
            <a:fld id="{CC6863CD-B029-4C34-BC29-C1A363BBC9B9}" type="datetime1">
              <a:rPr lang="en-AU" smtClean="0"/>
              <a:t>2/12/2024</a:t>
            </a:fld>
            <a:endParaRPr lang="en-AU"/>
          </a:p>
        </p:txBody>
      </p:sp>
      <p:sp>
        <p:nvSpPr>
          <p:cNvPr id="6" name="Footer Placeholder 5">
            <a:extLst>
              <a:ext uri="{FF2B5EF4-FFF2-40B4-BE49-F238E27FC236}">
                <a16:creationId xmlns:a16="http://schemas.microsoft.com/office/drawing/2014/main" id="{758D4997-A974-A215-E061-68CF342009B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BEDF231-3C4D-0EB8-B350-CAC3072E6FAE}"/>
              </a:ext>
            </a:extLst>
          </p:cNvPr>
          <p:cNvSpPr>
            <a:spLocks noGrp="1"/>
          </p:cNvSpPr>
          <p:nvPr>
            <p:ph type="sldNum" sz="quarter" idx="12"/>
          </p:nvPr>
        </p:nvSpPr>
        <p:spPr/>
        <p:txBody>
          <a:bodyPr/>
          <a:lstStyle/>
          <a:p>
            <a:fld id="{CBA0A0CD-12E5-4065-8C87-26D031211F61}" type="slidenum">
              <a:rPr lang="en-AU" smtClean="0"/>
              <a:t>‹#›</a:t>
            </a:fld>
            <a:endParaRPr lang="en-AU"/>
          </a:p>
        </p:txBody>
      </p:sp>
    </p:spTree>
    <p:extLst>
      <p:ext uri="{BB962C8B-B14F-4D97-AF65-F5344CB8AC3E}">
        <p14:creationId xmlns:p14="http://schemas.microsoft.com/office/powerpoint/2010/main" val="3599242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AE0A9-027D-D539-DB2D-883C0A2661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F4A47153-C891-A893-A30B-A82039C911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BD3AA4B1-546F-6BE1-B72D-3DED5567C9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6BCB47-C75C-5ECA-9313-341F48890D83}"/>
              </a:ext>
            </a:extLst>
          </p:cNvPr>
          <p:cNvSpPr>
            <a:spLocks noGrp="1"/>
          </p:cNvSpPr>
          <p:nvPr>
            <p:ph type="dt" sz="half" idx="10"/>
          </p:nvPr>
        </p:nvSpPr>
        <p:spPr/>
        <p:txBody>
          <a:bodyPr/>
          <a:lstStyle/>
          <a:p>
            <a:fld id="{6E1F883F-65A2-4D24-B482-47EA72C1614F}" type="datetime1">
              <a:rPr lang="en-AU" smtClean="0"/>
              <a:t>2/12/2024</a:t>
            </a:fld>
            <a:endParaRPr lang="en-AU"/>
          </a:p>
        </p:txBody>
      </p:sp>
      <p:sp>
        <p:nvSpPr>
          <p:cNvPr id="6" name="Footer Placeholder 5">
            <a:extLst>
              <a:ext uri="{FF2B5EF4-FFF2-40B4-BE49-F238E27FC236}">
                <a16:creationId xmlns:a16="http://schemas.microsoft.com/office/drawing/2014/main" id="{B7AFCDEA-1AEB-2B86-8766-4759BFC0AF8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E0920C5-5DD4-FCC5-B147-3E13213269FC}"/>
              </a:ext>
            </a:extLst>
          </p:cNvPr>
          <p:cNvSpPr>
            <a:spLocks noGrp="1"/>
          </p:cNvSpPr>
          <p:nvPr>
            <p:ph type="sldNum" sz="quarter" idx="12"/>
          </p:nvPr>
        </p:nvSpPr>
        <p:spPr/>
        <p:txBody>
          <a:bodyPr/>
          <a:lstStyle/>
          <a:p>
            <a:fld id="{CBA0A0CD-12E5-4065-8C87-26D031211F61}" type="slidenum">
              <a:rPr lang="en-AU" smtClean="0"/>
              <a:t>‹#›</a:t>
            </a:fld>
            <a:endParaRPr lang="en-AU"/>
          </a:p>
        </p:txBody>
      </p:sp>
    </p:spTree>
    <p:extLst>
      <p:ext uri="{BB962C8B-B14F-4D97-AF65-F5344CB8AC3E}">
        <p14:creationId xmlns:p14="http://schemas.microsoft.com/office/powerpoint/2010/main" val="175489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446106-232E-9C9F-A17C-1A1F64DCB5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7AECC97-54D5-9DBE-2C28-6D223DA21D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FEE8168-8EB8-BBC6-8D20-3F5436EDF0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6482F6-BAC0-4446-873D-C3498BDB5CA0}" type="datetime1">
              <a:rPr lang="en-AU" smtClean="0"/>
              <a:t>2/12/2024</a:t>
            </a:fld>
            <a:endParaRPr lang="en-AU"/>
          </a:p>
        </p:txBody>
      </p:sp>
      <p:sp>
        <p:nvSpPr>
          <p:cNvPr id="5" name="Footer Placeholder 4">
            <a:extLst>
              <a:ext uri="{FF2B5EF4-FFF2-40B4-BE49-F238E27FC236}">
                <a16:creationId xmlns:a16="http://schemas.microsoft.com/office/drawing/2014/main" id="{60CE1A4E-FDE6-0348-810F-99E3E87CFE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34A29D13-3CF7-1E3C-5E2F-D830C41475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A0A0CD-12E5-4065-8C87-26D031211F61}" type="slidenum">
              <a:rPr lang="en-AU" smtClean="0"/>
              <a:t>‹#›</a:t>
            </a:fld>
            <a:endParaRPr lang="en-AU"/>
          </a:p>
        </p:txBody>
      </p:sp>
    </p:spTree>
    <p:extLst>
      <p:ext uri="{BB962C8B-B14F-4D97-AF65-F5344CB8AC3E}">
        <p14:creationId xmlns:p14="http://schemas.microsoft.com/office/powerpoint/2010/main" val="2492593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570F83-8E57-E26A-C99C-D5EF564134DD}"/>
              </a:ext>
            </a:extLst>
          </p:cNvPr>
          <p:cNvSpPr>
            <a:spLocks noGrp="1"/>
          </p:cNvSpPr>
          <p:nvPr>
            <p:ph type="ctrTitle"/>
          </p:nvPr>
        </p:nvSpPr>
        <p:spPr/>
        <p:txBody>
          <a:bodyPr/>
          <a:lstStyle/>
          <a:p>
            <a:r>
              <a:rPr lang="en-CA" dirty="0"/>
              <a:t>Algorithms: Introduction to Sorting</a:t>
            </a:r>
            <a:endParaRPr lang="en-AU" dirty="0"/>
          </a:p>
        </p:txBody>
      </p:sp>
      <p:sp>
        <p:nvSpPr>
          <p:cNvPr id="6" name="Subtitle 5">
            <a:extLst>
              <a:ext uri="{FF2B5EF4-FFF2-40B4-BE49-F238E27FC236}">
                <a16:creationId xmlns:a16="http://schemas.microsoft.com/office/drawing/2014/main" id="{6F4D5479-D96B-1A4F-E8BD-BBBB7CC21567}"/>
              </a:ext>
            </a:extLst>
          </p:cNvPr>
          <p:cNvSpPr>
            <a:spLocks noGrp="1"/>
          </p:cNvSpPr>
          <p:nvPr>
            <p:ph type="subTitle" idx="1"/>
          </p:nvPr>
        </p:nvSpPr>
        <p:spPr/>
        <p:txBody>
          <a:bodyPr/>
          <a:lstStyle/>
          <a:p>
            <a:r>
              <a:rPr lang="en-CA"/>
              <a:t>CMPT 120, Fall 2024</a:t>
            </a:r>
            <a:endParaRPr lang="en-AU"/>
          </a:p>
        </p:txBody>
      </p:sp>
      <p:sp>
        <p:nvSpPr>
          <p:cNvPr id="4" name="Slide Number Placeholder 3">
            <a:extLst>
              <a:ext uri="{FF2B5EF4-FFF2-40B4-BE49-F238E27FC236}">
                <a16:creationId xmlns:a16="http://schemas.microsoft.com/office/drawing/2014/main" id="{39E1978C-967C-20E4-35D0-B3C7160278CF}"/>
              </a:ext>
            </a:extLst>
          </p:cNvPr>
          <p:cNvSpPr>
            <a:spLocks noGrp="1"/>
          </p:cNvSpPr>
          <p:nvPr>
            <p:ph type="sldNum" sz="quarter" idx="12"/>
          </p:nvPr>
        </p:nvSpPr>
        <p:spPr/>
        <p:txBody>
          <a:bodyPr/>
          <a:lstStyle/>
          <a:p>
            <a:fld id="{CBA0A0CD-12E5-4065-8C87-26D031211F61}" type="slidenum">
              <a:rPr lang="en-AU" smtClean="0"/>
              <a:t>1</a:t>
            </a:fld>
            <a:endParaRPr lang="en-AU"/>
          </a:p>
        </p:txBody>
      </p:sp>
      <p:sp>
        <p:nvSpPr>
          <p:cNvPr id="2" name="TextBox 1">
            <a:extLst>
              <a:ext uri="{FF2B5EF4-FFF2-40B4-BE49-F238E27FC236}">
                <a16:creationId xmlns:a16="http://schemas.microsoft.com/office/drawing/2014/main" id="{DCB9813B-8C4A-F9A6-7260-0E6DFBC1F6B7}"/>
              </a:ext>
            </a:extLst>
          </p:cNvPr>
          <p:cNvSpPr txBox="1"/>
          <p:nvPr/>
        </p:nvSpPr>
        <p:spPr>
          <a:xfrm>
            <a:off x="3447393" y="4657635"/>
            <a:ext cx="4943276" cy="1200329"/>
          </a:xfrm>
          <a:prstGeom prst="rect">
            <a:avLst/>
          </a:prstGeom>
          <a:noFill/>
        </p:spPr>
        <p:txBody>
          <a:bodyPr wrap="none" rtlCol="0">
            <a:spAutoFit/>
          </a:bodyPr>
          <a:lstStyle/>
          <a:p>
            <a:pPr marL="285750" indent="-285750">
              <a:buFont typeface="Arial" panose="020B0604020202020204" pitchFamily="34" charset="0"/>
              <a:buChar char="•"/>
            </a:pPr>
            <a:r>
              <a:rPr lang="en-US" dirty="0"/>
              <a:t>Random numbers</a:t>
            </a:r>
          </a:p>
          <a:p>
            <a:pPr marL="285750" indent="-285750">
              <a:buFont typeface="Arial" panose="020B0604020202020204" pitchFamily="34" charset="0"/>
              <a:buChar char="•"/>
            </a:pPr>
            <a:r>
              <a:rPr lang="en-US" dirty="0"/>
              <a:t>Shuffling a list with the Fisher-Yates algorithm</a:t>
            </a:r>
          </a:p>
          <a:p>
            <a:pPr marL="285750" indent="-285750">
              <a:buFont typeface="Arial" panose="020B0604020202020204" pitchFamily="34" charset="0"/>
              <a:buChar char="•"/>
            </a:pPr>
            <a:r>
              <a:rPr lang="en-US" dirty="0"/>
              <a:t>Sorting with selection sort</a:t>
            </a:r>
          </a:p>
          <a:p>
            <a:pPr marL="285750" indent="-285750">
              <a:buFont typeface="Arial" panose="020B0604020202020204" pitchFamily="34" charset="0"/>
              <a:buChar char="•"/>
            </a:pPr>
            <a:r>
              <a:rPr lang="en-US" dirty="0"/>
              <a:t>Sorting with </a:t>
            </a:r>
            <a:r>
              <a:rPr lang="en-US" dirty="0" err="1"/>
              <a:t>mergesort</a:t>
            </a:r>
            <a:endParaRPr lang="en-US" dirty="0"/>
          </a:p>
        </p:txBody>
      </p:sp>
    </p:spTree>
    <p:extLst>
      <p:ext uri="{BB962C8B-B14F-4D97-AF65-F5344CB8AC3E}">
        <p14:creationId xmlns:p14="http://schemas.microsoft.com/office/powerpoint/2010/main" val="2532483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8D0C06-B875-743D-1A50-9402A0863AF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3B3472C-30FE-3F8B-8D4F-9682B45F4245}"/>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10</a:t>
            </a:fld>
            <a:endParaRPr lang="en-AU" dirty="0"/>
          </a:p>
        </p:txBody>
      </p:sp>
      <p:sp>
        <p:nvSpPr>
          <p:cNvPr id="15" name="Title 1">
            <a:extLst>
              <a:ext uri="{FF2B5EF4-FFF2-40B4-BE49-F238E27FC236}">
                <a16:creationId xmlns:a16="http://schemas.microsoft.com/office/drawing/2014/main" id="{29009EBC-6C50-6D93-57E2-9C0362538F73}"/>
              </a:ext>
            </a:extLst>
          </p:cNvPr>
          <p:cNvSpPr>
            <a:spLocks noGrp="1"/>
          </p:cNvSpPr>
          <p:nvPr>
            <p:ph type="title"/>
          </p:nvPr>
        </p:nvSpPr>
        <p:spPr>
          <a:xfrm>
            <a:off x="303811" y="332504"/>
            <a:ext cx="3300577" cy="1325563"/>
          </a:xfrm>
        </p:spPr>
        <p:txBody>
          <a:bodyPr>
            <a:normAutofit/>
          </a:bodyPr>
          <a:lstStyle/>
          <a:p>
            <a:r>
              <a:rPr lang="en-CA" dirty="0"/>
              <a:t>Random Numbers</a:t>
            </a:r>
            <a:endParaRPr lang="en-AU" dirty="0"/>
          </a:p>
        </p:txBody>
      </p:sp>
      <p:sp>
        <p:nvSpPr>
          <p:cNvPr id="12" name="TextBox 11">
            <a:extLst>
              <a:ext uri="{FF2B5EF4-FFF2-40B4-BE49-F238E27FC236}">
                <a16:creationId xmlns:a16="http://schemas.microsoft.com/office/drawing/2014/main" id="{5979C0B3-FC04-8015-A183-279F72A27F3C}"/>
              </a:ext>
            </a:extLst>
          </p:cNvPr>
          <p:cNvSpPr txBox="1"/>
          <p:nvPr/>
        </p:nvSpPr>
        <p:spPr>
          <a:xfrm>
            <a:off x="199036" y="1874728"/>
            <a:ext cx="7116164" cy="4832092"/>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def </a:t>
            </a:r>
            <a:r>
              <a:rPr lang="en-US" sz="2800" dirty="0" err="1">
                <a:latin typeface="Consolas" panose="020B0609020204030204" pitchFamily="49" charset="0"/>
                <a:cs typeface="Consolas" panose="020B0609020204030204" pitchFamily="49" charset="0"/>
              </a:rPr>
              <a:t>fisher_yates_shuffle</a:t>
            </a:r>
            <a:r>
              <a:rPr lang="en-US" sz="2800" dirty="0">
                <a:latin typeface="Consolas" panose="020B0609020204030204" pitchFamily="49" charset="0"/>
                <a:cs typeface="Consolas" panose="020B0609020204030204" pitchFamily="49" charset="0"/>
              </a:rPr>
              <a:t>(L):</a:t>
            </a:r>
          </a:p>
          <a:p>
            <a:r>
              <a:rPr lang="en-US" sz="2800" dirty="0">
                <a:latin typeface="Consolas" panose="020B0609020204030204" pitchFamily="49" charset="0"/>
                <a:cs typeface="Consolas" panose="020B0609020204030204" pitchFamily="49" charset="0"/>
              </a:rPr>
              <a:t>   n = </a:t>
            </a:r>
            <a:r>
              <a:rPr lang="en-US" sz="2800" dirty="0" err="1">
                <a:latin typeface="Consolas" panose="020B0609020204030204" pitchFamily="49" charset="0"/>
                <a:cs typeface="Consolas" panose="020B0609020204030204" pitchFamily="49" charset="0"/>
              </a:rPr>
              <a:t>len</a:t>
            </a:r>
            <a:r>
              <a:rPr lang="en-US" sz="2800" dirty="0">
                <a:latin typeface="Consolas" panose="020B0609020204030204" pitchFamily="49" charset="0"/>
                <a:cs typeface="Consolas" panose="020B0609020204030204" pitchFamily="49" charset="0"/>
              </a:rPr>
              <a:t>(L)</a:t>
            </a:r>
          </a:p>
          <a:p>
            <a:r>
              <a:rPr lang="en-US" sz="2800" dirty="0">
                <a:latin typeface="Consolas" panose="020B0609020204030204" pitchFamily="49" charset="0"/>
                <a:cs typeface="Consolas" panose="020B0609020204030204" pitchFamily="49" charset="0"/>
              </a:rPr>
              <a:t>   for </a:t>
            </a:r>
            <a:r>
              <a:rPr lang="en-US" sz="2800" dirty="0" err="1">
                <a:latin typeface="Consolas" panose="020B0609020204030204" pitchFamily="49" charset="0"/>
                <a:cs typeface="Consolas" panose="020B0609020204030204" pitchFamily="49" charset="0"/>
              </a:rPr>
              <a:t>i</a:t>
            </a:r>
            <a:r>
              <a:rPr lang="en-US" sz="2800" dirty="0">
                <a:latin typeface="Consolas" panose="020B0609020204030204" pitchFamily="49" charset="0"/>
                <a:cs typeface="Consolas" panose="020B0609020204030204" pitchFamily="49" charset="0"/>
              </a:rPr>
              <a:t> in range(n - 1):</a:t>
            </a:r>
          </a:p>
          <a:p>
            <a:r>
              <a:rPr lang="en-US" sz="2800" dirty="0">
                <a:latin typeface="Consolas" panose="020B0609020204030204" pitchFamily="49" charset="0"/>
                <a:cs typeface="Consolas" panose="020B0609020204030204" pitchFamily="49" charset="0"/>
              </a:rPr>
              <a:t>       r = </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a:t>
            </a:r>
            <a:r>
              <a:rPr lang="en-US" sz="2800" dirty="0" err="1">
                <a:latin typeface="Consolas" panose="020B0609020204030204" pitchFamily="49" charset="0"/>
                <a:cs typeface="Consolas" panose="020B0609020204030204" pitchFamily="49" charset="0"/>
              </a:rPr>
              <a:t>i</a:t>
            </a:r>
            <a:r>
              <a:rPr lang="en-US" sz="2800" dirty="0">
                <a:latin typeface="Consolas" panose="020B0609020204030204" pitchFamily="49" charset="0"/>
                <a:cs typeface="Consolas" panose="020B0609020204030204" pitchFamily="49" charset="0"/>
              </a:rPr>
              <a:t>, n - 1)</a:t>
            </a:r>
          </a:p>
          <a:p>
            <a:r>
              <a:rPr lang="en-US" sz="2800" dirty="0">
                <a:latin typeface="Consolas" panose="020B0609020204030204" pitchFamily="49" charset="0"/>
                <a:cs typeface="Consolas" panose="020B0609020204030204" pitchFamily="49" charset="0"/>
              </a:rPr>
              <a:t>       L[</a:t>
            </a:r>
            <a:r>
              <a:rPr lang="en-US" sz="2800" dirty="0" err="1">
                <a:latin typeface="Consolas" panose="020B0609020204030204" pitchFamily="49" charset="0"/>
                <a:cs typeface="Consolas" panose="020B0609020204030204" pitchFamily="49" charset="0"/>
              </a:rPr>
              <a:t>i</a:t>
            </a:r>
            <a:r>
              <a:rPr lang="en-US" sz="2800" dirty="0">
                <a:latin typeface="Consolas" panose="020B0609020204030204" pitchFamily="49" charset="0"/>
                <a:cs typeface="Consolas" panose="020B0609020204030204" pitchFamily="49" charset="0"/>
              </a:rPr>
              <a:t>], L[r] = L[r], L[</a:t>
            </a:r>
            <a:r>
              <a:rPr lang="en-US" sz="2800" dirty="0" err="1">
                <a:latin typeface="Consolas" panose="020B0609020204030204" pitchFamily="49" charset="0"/>
                <a:cs typeface="Consolas" panose="020B0609020204030204" pitchFamily="49" charset="0"/>
              </a:rPr>
              <a:t>i</a:t>
            </a:r>
            <a:r>
              <a:rPr lang="en-US" sz="2800" dirty="0">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   return </a:t>
            </a:r>
            <a:r>
              <a:rPr lang="en-US" sz="2800" dirty="0" err="1">
                <a:latin typeface="Consolas" panose="020B0609020204030204" pitchFamily="49" charset="0"/>
                <a:cs typeface="Consolas" panose="020B0609020204030204" pitchFamily="49" charset="0"/>
              </a:rPr>
              <a:t>lst</a:t>
            </a:r>
            <a:endParaRPr lang="en-US" sz="2800" dirty="0">
              <a:latin typeface="Consolas" panose="020B0609020204030204" pitchFamily="49" charset="0"/>
              <a:cs typeface="Consolas" panose="020B0609020204030204" pitchFamily="49" charset="0"/>
            </a:endParaRPr>
          </a:p>
          <a:p>
            <a:endParaRPr lang="en-US" sz="2800" dirty="0">
              <a:latin typeface="Consolas" panose="020B0609020204030204" pitchFamily="49" charset="0"/>
              <a:cs typeface="Consolas" panose="020B0609020204030204" pitchFamily="49" charset="0"/>
            </a:endParaRPr>
          </a:p>
          <a:p>
            <a:r>
              <a:rPr lang="en-US" sz="2800" dirty="0" err="1">
                <a:latin typeface="Consolas" panose="020B0609020204030204" pitchFamily="49" charset="0"/>
                <a:cs typeface="Consolas" panose="020B0609020204030204" pitchFamily="49" charset="0"/>
              </a:rPr>
              <a:t>lst</a:t>
            </a:r>
            <a:r>
              <a:rPr lang="en-US" sz="2800" dirty="0">
                <a:latin typeface="Consolas" panose="020B0609020204030204" pitchFamily="49" charset="0"/>
                <a:cs typeface="Consolas" panose="020B0609020204030204" pitchFamily="49" charset="0"/>
              </a:rPr>
              <a:t> = [1, 2, 3, 4, 5]</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fisher_yates_shuffle</a:t>
            </a:r>
            <a:r>
              <a:rPr lang="en-US" sz="2800" dirty="0">
                <a:latin typeface="Consolas" panose="020B0609020204030204" pitchFamily="49" charset="0"/>
                <a:cs typeface="Consolas" panose="020B0609020204030204" pitchFamily="49" charset="0"/>
              </a:rPr>
              <a:t>(</a:t>
            </a:r>
            <a:r>
              <a:rPr lang="en-US" sz="2800" dirty="0" err="1">
                <a:latin typeface="Consolas" panose="020B0609020204030204" pitchFamily="49" charset="0"/>
                <a:cs typeface="Consolas" panose="020B0609020204030204" pitchFamily="49" charset="0"/>
              </a:rPr>
              <a:t>lst</a:t>
            </a:r>
            <a:r>
              <a:rPr lang="en-US" sz="2800" dirty="0">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fisher_yates_shuffle</a:t>
            </a:r>
            <a:r>
              <a:rPr lang="en-US" sz="2800" dirty="0">
                <a:latin typeface="Consolas" panose="020B0609020204030204" pitchFamily="49" charset="0"/>
                <a:cs typeface="Consolas" panose="020B0609020204030204" pitchFamily="49" charset="0"/>
              </a:rPr>
              <a:t>(</a:t>
            </a:r>
            <a:r>
              <a:rPr lang="en-US" sz="2800" dirty="0" err="1">
                <a:latin typeface="Consolas" panose="020B0609020204030204" pitchFamily="49" charset="0"/>
                <a:cs typeface="Consolas" panose="020B0609020204030204" pitchFamily="49" charset="0"/>
              </a:rPr>
              <a:t>lst</a:t>
            </a:r>
            <a:r>
              <a:rPr lang="en-US" sz="2800" dirty="0">
                <a:latin typeface="Consolas" panose="020B0609020204030204" pitchFamily="49" charset="0"/>
                <a:cs typeface="Consolas" panose="020B0609020204030204" pitchFamily="49" charset="0"/>
              </a:rPr>
              <a:t>))</a:t>
            </a:r>
          </a:p>
          <a:p>
            <a:endParaRPr lang="en-US" sz="2800" dirty="0">
              <a:latin typeface="Consolas" panose="020B0609020204030204" pitchFamily="49" charset="0"/>
              <a:cs typeface="Consolas" panose="020B0609020204030204" pitchFamily="49" charset="0"/>
            </a:endParaRPr>
          </a:p>
        </p:txBody>
      </p:sp>
      <p:sp>
        <p:nvSpPr>
          <p:cNvPr id="18" name="TextBox 17">
            <a:extLst>
              <a:ext uri="{FF2B5EF4-FFF2-40B4-BE49-F238E27FC236}">
                <a16:creationId xmlns:a16="http://schemas.microsoft.com/office/drawing/2014/main" id="{490E9221-7908-973F-116E-904738219087}"/>
              </a:ext>
            </a:extLst>
          </p:cNvPr>
          <p:cNvSpPr txBox="1"/>
          <p:nvPr/>
        </p:nvSpPr>
        <p:spPr>
          <a:xfrm>
            <a:off x="7315200" y="5201580"/>
            <a:ext cx="4046482" cy="954107"/>
          </a:xfrm>
          <a:prstGeom prst="rect">
            <a:avLst/>
          </a:prstGeom>
          <a:noFill/>
          <a:ln cap="flat">
            <a:solidFill>
              <a:schemeClr val="accent1">
                <a:shade val="15000"/>
              </a:schemeClr>
            </a:solidFill>
          </a:ln>
        </p:spPr>
        <p:txBody>
          <a:bodyPr wrap="square">
            <a:spAutoFit/>
          </a:bodyPr>
          <a:lstStyle/>
          <a:p>
            <a:r>
              <a:rPr lang="en-US" sz="2800" dirty="0">
                <a:latin typeface="Consolas" panose="020B0609020204030204" pitchFamily="49" charset="0"/>
                <a:cs typeface="Consolas" panose="020B0609020204030204" pitchFamily="49" charset="0"/>
              </a:rPr>
              <a:t>[3, 2, 1, 5, 4]</a:t>
            </a:r>
          </a:p>
          <a:p>
            <a:r>
              <a:rPr lang="en-US" sz="2800" dirty="0">
                <a:latin typeface="Consolas" panose="020B0609020204030204" pitchFamily="49" charset="0"/>
                <a:cs typeface="Consolas" panose="020B0609020204030204" pitchFamily="49" charset="0"/>
              </a:rPr>
              <a:t>[1, 5, 3, 4, 2]</a:t>
            </a:r>
          </a:p>
        </p:txBody>
      </p:sp>
      <p:sp>
        <p:nvSpPr>
          <p:cNvPr id="3" name="TextBox 2">
            <a:extLst>
              <a:ext uri="{FF2B5EF4-FFF2-40B4-BE49-F238E27FC236}">
                <a16:creationId xmlns:a16="http://schemas.microsoft.com/office/drawing/2014/main" id="{56F1217E-201D-186E-A9A9-600471A8079B}"/>
              </a:ext>
            </a:extLst>
          </p:cNvPr>
          <p:cNvSpPr txBox="1"/>
          <p:nvPr/>
        </p:nvSpPr>
        <p:spPr>
          <a:xfrm>
            <a:off x="8360979" y="2967335"/>
            <a:ext cx="3316014" cy="1754326"/>
          </a:xfrm>
          <a:prstGeom prst="rect">
            <a:avLst/>
          </a:prstGeom>
          <a:solidFill>
            <a:schemeClr val="accent2">
              <a:lumMod val="40000"/>
              <a:lumOff val="60000"/>
            </a:schemeClr>
          </a:solidFill>
        </p:spPr>
        <p:txBody>
          <a:bodyPr wrap="square" rtlCol="0">
            <a:spAutoFit/>
          </a:bodyPr>
          <a:lstStyle/>
          <a:p>
            <a:pPr algn="ctr"/>
            <a:r>
              <a:rPr lang="en-CA" dirty="0">
                <a:cs typeface="Consolas" panose="020B0609020204030204" pitchFamily="49" charset="0"/>
              </a:rPr>
              <a:t>Python has this neat way to swap the value of two variables:</a:t>
            </a:r>
          </a:p>
          <a:p>
            <a:pPr algn="ctr"/>
            <a:endParaRPr lang="en-CA" dirty="0">
              <a:cs typeface="Consolas" panose="020B0609020204030204" pitchFamily="49" charset="0"/>
            </a:endParaRPr>
          </a:p>
          <a:p>
            <a:pPr algn="ctr"/>
            <a:r>
              <a:rPr lang="en-CA" dirty="0">
                <a:latin typeface="Consolas" panose="020B0609020204030204" pitchFamily="49" charset="0"/>
                <a:cs typeface="Consolas" panose="020B0609020204030204" pitchFamily="49" charset="0"/>
              </a:rPr>
              <a:t>x, y = y, x</a:t>
            </a:r>
          </a:p>
          <a:p>
            <a:pPr algn="ctr"/>
            <a:br>
              <a:rPr lang="en-CA" dirty="0">
                <a:cs typeface="Consolas" panose="020B0609020204030204" pitchFamily="49" charset="0"/>
              </a:rPr>
            </a:br>
            <a:r>
              <a:rPr lang="en-CA" dirty="0">
                <a:cs typeface="Consolas" panose="020B0609020204030204" pitchFamily="49" charset="0"/>
              </a:rPr>
              <a:t>exchanges the values of </a:t>
            </a:r>
            <a:r>
              <a:rPr lang="en-CA" dirty="0">
                <a:latin typeface="Consolas" panose="020B0609020204030204" pitchFamily="49" charset="0"/>
                <a:cs typeface="Consolas" panose="020B0609020204030204" pitchFamily="49" charset="0"/>
              </a:rPr>
              <a:t>x</a:t>
            </a:r>
            <a:r>
              <a:rPr lang="en-CA" dirty="0">
                <a:cs typeface="Consolas" panose="020B0609020204030204" pitchFamily="49" charset="0"/>
              </a:rPr>
              <a:t> and </a:t>
            </a:r>
            <a:r>
              <a:rPr lang="en-CA" dirty="0">
                <a:latin typeface="Consolas" panose="020B0609020204030204" pitchFamily="49" charset="0"/>
                <a:cs typeface="Consolas" panose="020B0609020204030204" pitchFamily="49" charset="0"/>
              </a:rPr>
              <a:t>y</a:t>
            </a:r>
          </a:p>
        </p:txBody>
      </p:sp>
      <p:cxnSp>
        <p:nvCxnSpPr>
          <p:cNvPr id="6" name="Straight Arrow Connector 5">
            <a:extLst>
              <a:ext uri="{FF2B5EF4-FFF2-40B4-BE49-F238E27FC236}">
                <a16:creationId xmlns:a16="http://schemas.microsoft.com/office/drawing/2014/main" id="{FF803DA5-3A6F-9A29-F0B4-78FC26B3B7D0}"/>
              </a:ext>
            </a:extLst>
          </p:cNvPr>
          <p:cNvCxnSpPr>
            <a:cxnSpLocks/>
            <a:stCxn id="3" idx="1"/>
          </p:cNvCxnSpPr>
          <p:nvPr/>
        </p:nvCxnSpPr>
        <p:spPr>
          <a:xfrm flipH="1" flipV="1">
            <a:off x="6253655" y="3825766"/>
            <a:ext cx="2107324" cy="187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37C6F84D-1925-4522-C1E3-83803602AABD}"/>
                  </a:ext>
                </a:extLst>
              </p14:cNvPr>
              <p14:cNvContentPartPr/>
              <p14:nvPr/>
            </p14:nvContentPartPr>
            <p14:xfrm>
              <a:off x="254520" y="2287080"/>
              <a:ext cx="10620360" cy="3533040"/>
            </p14:xfrm>
          </p:contentPart>
        </mc:Choice>
        <mc:Fallback xmlns="">
          <p:pic>
            <p:nvPicPr>
              <p:cNvPr id="2" name="Ink 1">
                <a:extLst>
                  <a:ext uri="{FF2B5EF4-FFF2-40B4-BE49-F238E27FC236}">
                    <a16:creationId xmlns:a16="http://schemas.microsoft.com/office/drawing/2014/main" id="{37C6F84D-1925-4522-C1E3-83803602AABD}"/>
                  </a:ext>
                </a:extLst>
              </p:cNvPr>
              <p:cNvPicPr/>
              <p:nvPr/>
            </p:nvPicPr>
            <p:blipFill>
              <a:blip r:embed="rId3"/>
              <a:stretch>
                <a:fillRect/>
              </a:stretch>
            </p:blipFill>
            <p:spPr>
              <a:xfrm>
                <a:off x="245160" y="2277720"/>
                <a:ext cx="10639080" cy="3551760"/>
              </a:xfrm>
              <a:prstGeom prst="rect">
                <a:avLst/>
              </a:prstGeom>
            </p:spPr>
          </p:pic>
        </mc:Fallback>
      </mc:AlternateContent>
    </p:spTree>
    <p:extLst>
      <p:ext uri="{BB962C8B-B14F-4D97-AF65-F5344CB8AC3E}">
        <p14:creationId xmlns:p14="http://schemas.microsoft.com/office/powerpoint/2010/main" val="2653855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650F36-947C-1718-C422-40FC3BACF616}"/>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50DCC3B-F867-D81F-7427-0EAAFF01B18D}"/>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11</a:t>
            </a:fld>
            <a:endParaRPr lang="en-AU" dirty="0"/>
          </a:p>
        </p:txBody>
      </p:sp>
      <p:sp>
        <p:nvSpPr>
          <p:cNvPr id="15" name="Title 1">
            <a:extLst>
              <a:ext uri="{FF2B5EF4-FFF2-40B4-BE49-F238E27FC236}">
                <a16:creationId xmlns:a16="http://schemas.microsoft.com/office/drawing/2014/main" id="{8C490F6F-036A-C0F4-D7BF-07AB882FF1F3}"/>
              </a:ext>
            </a:extLst>
          </p:cNvPr>
          <p:cNvSpPr>
            <a:spLocks noGrp="1"/>
          </p:cNvSpPr>
          <p:nvPr>
            <p:ph type="title"/>
          </p:nvPr>
        </p:nvSpPr>
        <p:spPr>
          <a:xfrm>
            <a:off x="303811" y="332504"/>
            <a:ext cx="3300577" cy="1325563"/>
          </a:xfrm>
        </p:spPr>
        <p:txBody>
          <a:bodyPr>
            <a:normAutofit/>
          </a:bodyPr>
          <a:lstStyle/>
          <a:p>
            <a:r>
              <a:rPr lang="en-CA" dirty="0"/>
              <a:t>Random Numbers</a:t>
            </a:r>
            <a:endParaRPr lang="en-AU" dirty="0"/>
          </a:p>
        </p:txBody>
      </p:sp>
      <p:sp>
        <p:nvSpPr>
          <p:cNvPr id="12" name="TextBox 11">
            <a:extLst>
              <a:ext uri="{FF2B5EF4-FFF2-40B4-BE49-F238E27FC236}">
                <a16:creationId xmlns:a16="http://schemas.microsoft.com/office/drawing/2014/main" id="{6DBCD1D4-FD17-4FEE-5B22-5BDEBF923118}"/>
              </a:ext>
            </a:extLst>
          </p:cNvPr>
          <p:cNvSpPr txBox="1"/>
          <p:nvPr/>
        </p:nvSpPr>
        <p:spPr>
          <a:xfrm>
            <a:off x="199036" y="1874728"/>
            <a:ext cx="4541130" cy="3539430"/>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import random</a:t>
            </a:r>
          </a:p>
          <a:p>
            <a:endParaRPr lang="en-US" sz="2800" dirty="0">
              <a:latin typeface="Consolas" panose="020B0609020204030204" pitchFamily="49" charset="0"/>
              <a:cs typeface="Consolas" panose="020B0609020204030204" pitchFamily="49" charset="0"/>
            </a:endParaRPr>
          </a:p>
          <a:p>
            <a:r>
              <a:rPr lang="en-US" sz="2800" dirty="0" err="1">
                <a:latin typeface="Consolas" panose="020B0609020204030204" pitchFamily="49" charset="0"/>
                <a:cs typeface="Consolas" panose="020B0609020204030204" pitchFamily="49" charset="0"/>
              </a:rPr>
              <a:t>lst</a:t>
            </a:r>
            <a:r>
              <a:rPr lang="en-US" sz="2800" dirty="0">
                <a:latin typeface="Consolas" panose="020B0609020204030204" pitchFamily="49" charset="0"/>
                <a:cs typeface="Consolas" panose="020B0609020204030204" pitchFamily="49" charset="0"/>
              </a:rPr>
              <a:t> = [1, 2, 3, 4, 5]</a:t>
            </a:r>
          </a:p>
          <a:p>
            <a:r>
              <a:rPr lang="en-US" sz="2800" dirty="0" err="1">
                <a:solidFill>
                  <a:srgbClr val="FF0000"/>
                </a:solidFill>
                <a:latin typeface="Consolas" panose="020B0609020204030204" pitchFamily="49" charset="0"/>
                <a:cs typeface="Consolas" panose="020B0609020204030204" pitchFamily="49" charset="0"/>
              </a:rPr>
              <a:t>random.shuffle</a:t>
            </a:r>
            <a:r>
              <a:rPr lang="en-US" sz="2800" dirty="0">
                <a:solidFill>
                  <a:srgbClr val="FF0000"/>
                </a:solidFill>
                <a:latin typeface="Consolas" panose="020B0609020204030204" pitchFamily="49" charset="0"/>
                <a:cs typeface="Consolas" panose="020B0609020204030204" pitchFamily="49" charset="0"/>
              </a:rPr>
              <a:t>(</a:t>
            </a:r>
            <a:r>
              <a:rPr lang="en-US" sz="2800" dirty="0" err="1">
                <a:solidFill>
                  <a:srgbClr val="FF0000"/>
                </a:solidFill>
                <a:latin typeface="Consolas" panose="020B0609020204030204" pitchFamily="49" charset="0"/>
                <a:cs typeface="Consolas" panose="020B0609020204030204" pitchFamily="49" charset="0"/>
              </a:rPr>
              <a:t>lst</a:t>
            </a:r>
            <a:r>
              <a:rPr lang="en-US" sz="2800" dirty="0">
                <a:solidFill>
                  <a:srgbClr val="FF0000"/>
                </a:solidFill>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lst</a:t>
            </a:r>
            <a:r>
              <a:rPr lang="en-US" sz="2800" dirty="0">
                <a:latin typeface="Consolas" panose="020B0609020204030204" pitchFamily="49" charset="0"/>
                <a:cs typeface="Consolas" panose="020B0609020204030204" pitchFamily="49" charset="0"/>
              </a:rPr>
              <a:t>)</a:t>
            </a:r>
          </a:p>
          <a:p>
            <a:r>
              <a:rPr lang="en-US" sz="2800" dirty="0" err="1">
                <a:solidFill>
                  <a:srgbClr val="FF0000"/>
                </a:solidFill>
                <a:latin typeface="Consolas" panose="020B0609020204030204" pitchFamily="49" charset="0"/>
                <a:cs typeface="Consolas" panose="020B0609020204030204" pitchFamily="49" charset="0"/>
              </a:rPr>
              <a:t>random.shuffle</a:t>
            </a:r>
            <a:r>
              <a:rPr lang="en-US" sz="2800" dirty="0">
                <a:solidFill>
                  <a:srgbClr val="FF0000"/>
                </a:solidFill>
                <a:latin typeface="Consolas" panose="020B0609020204030204" pitchFamily="49" charset="0"/>
                <a:cs typeface="Consolas" panose="020B0609020204030204" pitchFamily="49" charset="0"/>
              </a:rPr>
              <a:t>(</a:t>
            </a:r>
            <a:r>
              <a:rPr lang="en-US" sz="2800" dirty="0" err="1">
                <a:solidFill>
                  <a:srgbClr val="FF0000"/>
                </a:solidFill>
                <a:latin typeface="Consolas" panose="020B0609020204030204" pitchFamily="49" charset="0"/>
                <a:cs typeface="Consolas" panose="020B0609020204030204" pitchFamily="49" charset="0"/>
              </a:rPr>
              <a:t>lst</a:t>
            </a:r>
            <a:r>
              <a:rPr lang="en-US" sz="2800" dirty="0">
                <a:solidFill>
                  <a:srgbClr val="FF0000"/>
                </a:solidFill>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lst</a:t>
            </a:r>
            <a:r>
              <a:rPr lang="en-US" sz="2800" dirty="0">
                <a:latin typeface="Consolas" panose="020B0609020204030204" pitchFamily="49" charset="0"/>
                <a:cs typeface="Consolas" panose="020B0609020204030204" pitchFamily="49" charset="0"/>
              </a:rPr>
              <a:t>)</a:t>
            </a:r>
          </a:p>
          <a:p>
            <a:endParaRPr lang="en-US" sz="2800" dirty="0">
              <a:latin typeface="Consolas" panose="020B0609020204030204" pitchFamily="49" charset="0"/>
              <a:cs typeface="Consolas" panose="020B0609020204030204" pitchFamily="49" charset="0"/>
            </a:endParaRPr>
          </a:p>
        </p:txBody>
      </p:sp>
      <p:sp>
        <p:nvSpPr>
          <p:cNvPr id="18" name="TextBox 17">
            <a:extLst>
              <a:ext uri="{FF2B5EF4-FFF2-40B4-BE49-F238E27FC236}">
                <a16:creationId xmlns:a16="http://schemas.microsoft.com/office/drawing/2014/main" id="{01647173-BDEE-B2A3-7F4D-91FAB049A3DD}"/>
              </a:ext>
            </a:extLst>
          </p:cNvPr>
          <p:cNvSpPr txBox="1"/>
          <p:nvPr/>
        </p:nvSpPr>
        <p:spPr>
          <a:xfrm>
            <a:off x="5402318" y="3346139"/>
            <a:ext cx="4046482" cy="954107"/>
          </a:xfrm>
          <a:prstGeom prst="rect">
            <a:avLst/>
          </a:prstGeom>
          <a:noFill/>
          <a:ln cap="flat">
            <a:solidFill>
              <a:schemeClr val="accent1">
                <a:shade val="15000"/>
              </a:schemeClr>
            </a:solidFill>
          </a:ln>
        </p:spPr>
        <p:txBody>
          <a:bodyPr wrap="square">
            <a:spAutoFit/>
          </a:bodyPr>
          <a:lstStyle/>
          <a:p>
            <a:r>
              <a:rPr lang="en-US" sz="2800" dirty="0">
                <a:latin typeface="Consolas" panose="020B0609020204030204" pitchFamily="49" charset="0"/>
                <a:cs typeface="Consolas" panose="020B0609020204030204" pitchFamily="49" charset="0"/>
              </a:rPr>
              <a:t>[4, 1, 3, 5, 4]</a:t>
            </a:r>
          </a:p>
          <a:p>
            <a:r>
              <a:rPr lang="en-US" sz="2800" dirty="0">
                <a:latin typeface="Consolas" panose="020B0609020204030204" pitchFamily="49" charset="0"/>
                <a:cs typeface="Consolas" panose="020B0609020204030204" pitchFamily="49" charset="0"/>
              </a:rPr>
              <a:t>[2, 3, 5, 1, 4]</a:t>
            </a:r>
          </a:p>
        </p:txBody>
      </p:sp>
      <p:sp>
        <p:nvSpPr>
          <p:cNvPr id="3" name="TextBox 2">
            <a:extLst>
              <a:ext uri="{FF2B5EF4-FFF2-40B4-BE49-F238E27FC236}">
                <a16:creationId xmlns:a16="http://schemas.microsoft.com/office/drawing/2014/main" id="{D76096B7-3036-7B2A-F304-697A470F96B9}"/>
              </a:ext>
            </a:extLst>
          </p:cNvPr>
          <p:cNvSpPr txBox="1"/>
          <p:nvPr/>
        </p:nvSpPr>
        <p:spPr>
          <a:xfrm>
            <a:off x="5129048" y="1909061"/>
            <a:ext cx="2685393" cy="646331"/>
          </a:xfrm>
          <a:prstGeom prst="rect">
            <a:avLst/>
          </a:prstGeom>
          <a:solidFill>
            <a:schemeClr val="accent2">
              <a:lumMod val="40000"/>
              <a:lumOff val="60000"/>
            </a:schemeClr>
          </a:solidFill>
        </p:spPr>
        <p:txBody>
          <a:bodyPr wrap="square" rtlCol="0">
            <a:spAutoFit/>
          </a:bodyPr>
          <a:lstStyle/>
          <a:p>
            <a:pPr algn="ctr"/>
            <a:r>
              <a:rPr lang="en-CA" dirty="0">
                <a:cs typeface="Consolas" panose="020B0609020204030204" pitchFamily="49" charset="0"/>
              </a:rPr>
              <a:t>In practice, you can use </a:t>
            </a:r>
            <a:r>
              <a:rPr lang="en-CA" dirty="0" err="1">
                <a:latin typeface="Consolas" panose="020B0609020204030204" pitchFamily="49" charset="0"/>
                <a:cs typeface="Consolas" panose="020B0609020204030204" pitchFamily="49" charset="0"/>
              </a:rPr>
              <a:t>random.shuffle</a:t>
            </a:r>
            <a:r>
              <a:rPr lang="en-CA" dirty="0">
                <a:latin typeface="Consolas" panose="020B0609020204030204" pitchFamily="49" charset="0"/>
                <a:cs typeface="Consolas" panose="020B0609020204030204" pitchFamily="49" charset="0"/>
              </a:rPr>
              <a:t> </a:t>
            </a:r>
            <a:r>
              <a:rPr lang="en-CA" dirty="0">
                <a:cs typeface="Consolas" panose="020B0609020204030204" pitchFamily="49" charset="0"/>
              </a:rPr>
              <a:t>…</a:t>
            </a:r>
            <a:endParaRPr lang="en-CA" dirty="0">
              <a:latin typeface="Consolas" panose="020B0609020204030204" pitchFamily="49" charset="0"/>
              <a:cs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856D870B-AAF2-54D4-D46D-842B9D8EFC87}"/>
                  </a:ext>
                </a:extLst>
              </p14:cNvPr>
              <p14:cNvContentPartPr/>
              <p14:nvPr/>
            </p14:nvContentPartPr>
            <p14:xfrm>
              <a:off x="285480" y="3974400"/>
              <a:ext cx="1984320" cy="1065960"/>
            </p14:xfrm>
          </p:contentPart>
        </mc:Choice>
        <mc:Fallback xmlns="">
          <p:pic>
            <p:nvPicPr>
              <p:cNvPr id="2" name="Ink 1">
                <a:extLst>
                  <a:ext uri="{FF2B5EF4-FFF2-40B4-BE49-F238E27FC236}">
                    <a16:creationId xmlns:a16="http://schemas.microsoft.com/office/drawing/2014/main" id="{856D870B-AAF2-54D4-D46D-842B9D8EFC87}"/>
                  </a:ext>
                </a:extLst>
              </p:cNvPr>
              <p:cNvPicPr/>
              <p:nvPr/>
            </p:nvPicPr>
            <p:blipFill>
              <a:blip r:embed="rId3"/>
              <a:stretch>
                <a:fillRect/>
              </a:stretch>
            </p:blipFill>
            <p:spPr>
              <a:xfrm>
                <a:off x="276120" y="3965040"/>
                <a:ext cx="2003040" cy="1084680"/>
              </a:xfrm>
              <a:prstGeom prst="rect">
                <a:avLst/>
              </a:prstGeom>
            </p:spPr>
          </p:pic>
        </mc:Fallback>
      </mc:AlternateContent>
    </p:spTree>
    <p:extLst>
      <p:ext uri="{BB962C8B-B14F-4D97-AF65-F5344CB8AC3E}">
        <p14:creationId xmlns:p14="http://schemas.microsoft.com/office/powerpoint/2010/main" val="2241368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947FCC-6326-972F-E8FD-7431146E2AF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F967BAD-9EFF-C0D7-F6DD-2319B884859F}"/>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12</a:t>
            </a:fld>
            <a:endParaRPr lang="en-AU" dirty="0"/>
          </a:p>
        </p:txBody>
      </p:sp>
      <p:sp>
        <p:nvSpPr>
          <p:cNvPr id="15" name="Title 1">
            <a:extLst>
              <a:ext uri="{FF2B5EF4-FFF2-40B4-BE49-F238E27FC236}">
                <a16:creationId xmlns:a16="http://schemas.microsoft.com/office/drawing/2014/main" id="{9E2D7C05-2584-B7A3-A1A0-96DD5E282AC0}"/>
              </a:ext>
            </a:extLst>
          </p:cNvPr>
          <p:cNvSpPr>
            <a:spLocks noGrp="1"/>
          </p:cNvSpPr>
          <p:nvPr>
            <p:ph type="title"/>
          </p:nvPr>
        </p:nvSpPr>
        <p:spPr>
          <a:xfrm>
            <a:off x="303811" y="332504"/>
            <a:ext cx="3300577" cy="1325563"/>
          </a:xfrm>
        </p:spPr>
        <p:txBody>
          <a:bodyPr>
            <a:normAutofit/>
          </a:bodyPr>
          <a:lstStyle/>
          <a:p>
            <a:r>
              <a:rPr lang="en-CA" dirty="0"/>
              <a:t>Random Numbers</a:t>
            </a:r>
            <a:endParaRPr lang="en-AU" dirty="0"/>
          </a:p>
        </p:txBody>
      </p:sp>
      <p:sp>
        <p:nvSpPr>
          <p:cNvPr id="16" name="TextBox 15">
            <a:extLst>
              <a:ext uri="{FF2B5EF4-FFF2-40B4-BE49-F238E27FC236}">
                <a16:creationId xmlns:a16="http://schemas.microsoft.com/office/drawing/2014/main" id="{FBF472BD-893E-A6D0-709D-140935D2D044}"/>
              </a:ext>
            </a:extLst>
          </p:cNvPr>
          <p:cNvSpPr txBox="1"/>
          <p:nvPr/>
        </p:nvSpPr>
        <p:spPr>
          <a:xfrm>
            <a:off x="2962929" y="392554"/>
            <a:ext cx="2744188" cy="1477328"/>
          </a:xfrm>
          <a:prstGeom prst="rect">
            <a:avLst/>
          </a:prstGeom>
          <a:solidFill>
            <a:schemeClr val="accent2">
              <a:lumMod val="40000"/>
              <a:lumOff val="60000"/>
            </a:schemeClr>
          </a:solidFill>
        </p:spPr>
        <p:txBody>
          <a:bodyPr wrap="square" rtlCol="0">
            <a:spAutoFit/>
          </a:bodyPr>
          <a:lstStyle/>
          <a:p>
            <a:pPr algn="ctr"/>
            <a:r>
              <a:rPr lang="en-CA" dirty="0"/>
              <a:t>How can you get the 3 random items from a list, with no duplicates? And print the chosen items in sorted order.</a:t>
            </a:r>
          </a:p>
        </p:txBody>
      </p:sp>
      <p:sp>
        <p:nvSpPr>
          <p:cNvPr id="12" name="TextBox 11">
            <a:extLst>
              <a:ext uri="{FF2B5EF4-FFF2-40B4-BE49-F238E27FC236}">
                <a16:creationId xmlns:a16="http://schemas.microsoft.com/office/drawing/2014/main" id="{11554899-B4DC-4366-005A-F6828BC8A227}"/>
              </a:ext>
            </a:extLst>
          </p:cNvPr>
          <p:cNvSpPr txBox="1"/>
          <p:nvPr/>
        </p:nvSpPr>
        <p:spPr>
          <a:xfrm>
            <a:off x="472965" y="2278178"/>
            <a:ext cx="6789683" cy="2246769"/>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import random</a:t>
            </a:r>
          </a:p>
          <a:p>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names = ['Al', 'Bob', 'Cap', </a:t>
            </a:r>
          </a:p>
          <a:p>
            <a:r>
              <a:rPr lang="en-US" sz="2800" dirty="0">
                <a:latin typeface="Consolas" panose="020B0609020204030204" pitchFamily="49" charset="0"/>
                <a:cs typeface="Consolas" panose="020B0609020204030204" pitchFamily="49" charset="0"/>
              </a:rPr>
              <a:t>         'Di', 'Ed’]</a:t>
            </a:r>
            <a:br>
              <a:rPr lang="en-US" sz="2800" dirty="0">
                <a:latin typeface="Consolas" panose="020B0609020204030204" pitchFamily="49" charset="0"/>
                <a:cs typeface="Consolas" panose="020B0609020204030204" pitchFamily="49" charset="0"/>
              </a:rPr>
            </a:br>
            <a:r>
              <a:rPr lang="en-US" sz="2800" dirty="0">
                <a:solidFill>
                  <a:srgbClr val="FF0000"/>
                </a:solidFill>
                <a:latin typeface="Consolas" panose="020B0609020204030204" pitchFamily="49" charset="0"/>
                <a:cs typeface="Consolas" panose="020B0609020204030204" pitchFamily="49" charset="0"/>
              </a:rPr>
              <a:t>???</a:t>
            </a:r>
          </a:p>
        </p:txBody>
      </p:sp>
      <p:sp>
        <p:nvSpPr>
          <p:cNvPr id="18" name="TextBox 17">
            <a:extLst>
              <a:ext uri="{FF2B5EF4-FFF2-40B4-BE49-F238E27FC236}">
                <a16:creationId xmlns:a16="http://schemas.microsoft.com/office/drawing/2014/main" id="{306AB16D-D09A-153D-BE63-6AD9DC3C3757}"/>
              </a:ext>
            </a:extLst>
          </p:cNvPr>
          <p:cNvSpPr txBox="1"/>
          <p:nvPr/>
        </p:nvSpPr>
        <p:spPr>
          <a:xfrm>
            <a:off x="7115504" y="3876469"/>
            <a:ext cx="4046482" cy="1384995"/>
          </a:xfrm>
          <a:prstGeom prst="rect">
            <a:avLst/>
          </a:prstGeom>
          <a:noFill/>
          <a:ln cap="flat">
            <a:solidFill>
              <a:schemeClr val="accent1">
                <a:shade val="15000"/>
              </a:schemeClr>
            </a:solidFill>
          </a:ln>
        </p:spPr>
        <p:txBody>
          <a:bodyPr wrap="square">
            <a:spAutoFit/>
          </a:bodyPr>
          <a:lstStyle/>
          <a:p>
            <a:r>
              <a:rPr lang="en-US" sz="2800" dirty="0">
                <a:latin typeface="Consolas" panose="020B0609020204030204" pitchFamily="49" charset="0"/>
                <a:cs typeface="Consolas" panose="020B0609020204030204" pitchFamily="49" charset="0"/>
              </a:rPr>
              <a:t>Al</a:t>
            </a:r>
          </a:p>
          <a:p>
            <a:r>
              <a:rPr lang="en-US" sz="2800" dirty="0">
                <a:latin typeface="Consolas" panose="020B0609020204030204" pitchFamily="49" charset="0"/>
                <a:cs typeface="Consolas" panose="020B0609020204030204" pitchFamily="49" charset="0"/>
              </a:rPr>
              <a:t>Cap</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Ed</a:t>
            </a:r>
          </a:p>
        </p:txBody>
      </p:sp>
    </p:spTree>
    <p:extLst>
      <p:ext uri="{BB962C8B-B14F-4D97-AF65-F5344CB8AC3E}">
        <p14:creationId xmlns:p14="http://schemas.microsoft.com/office/powerpoint/2010/main" val="74329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F66EB0-79B4-74AD-01C8-B0A94CCFA44E}"/>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2EA1742-0F72-FD19-2B32-2503B5D34CEF}"/>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13</a:t>
            </a:fld>
            <a:endParaRPr lang="en-AU" dirty="0"/>
          </a:p>
        </p:txBody>
      </p:sp>
      <p:sp>
        <p:nvSpPr>
          <p:cNvPr id="15" name="Title 1">
            <a:extLst>
              <a:ext uri="{FF2B5EF4-FFF2-40B4-BE49-F238E27FC236}">
                <a16:creationId xmlns:a16="http://schemas.microsoft.com/office/drawing/2014/main" id="{32D20183-B25B-E2A0-2EFE-8FFAC7E2613C}"/>
              </a:ext>
            </a:extLst>
          </p:cNvPr>
          <p:cNvSpPr>
            <a:spLocks noGrp="1"/>
          </p:cNvSpPr>
          <p:nvPr>
            <p:ph type="title"/>
          </p:nvPr>
        </p:nvSpPr>
        <p:spPr>
          <a:xfrm>
            <a:off x="303811" y="332504"/>
            <a:ext cx="3300577" cy="1325563"/>
          </a:xfrm>
        </p:spPr>
        <p:txBody>
          <a:bodyPr>
            <a:normAutofit/>
          </a:bodyPr>
          <a:lstStyle/>
          <a:p>
            <a:r>
              <a:rPr lang="en-CA" dirty="0"/>
              <a:t>Random Numbers</a:t>
            </a:r>
            <a:endParaRPr lang="en-AU" dirty="0"/>
          </a:p>
        </p:txBody>
      </p:sp>
      <p:sp>
        <p:nvSpPr>
          <p:cNvPr id="16" name="TextBox 15">
            <a:extLst>
              <a:ext uri="{FF2B5EF4-FFF2-40B4-BE49-F238E27FC236}">
                <a16:creationId xmlns:a16="http://schemas.microsoft.com/office/drawing/2014/main" id="{8F76236D-AFAC-9567-1E12-6C4179C80F26}"/>
              </a:ext>
            </a:extLst>
          </p:cNvPr>
          <p:cNvSpPr txBox="1"/>
          <p:nvPr/>
        </p:nvSpPr>
        <p:spPr>
          <a:xfrm>
            <a:off x="2962929" y="392554"/>
            <a:ext cx="2744188" cy="1477328"/>
          </a:xfrm>
          <a:prstGeom prst="rect">
            <a:avLst/>
          </a:prstGeom>
          <a:solidFill>
            <a:schemeClr val="accent2">
              <a:lumMod val="40000"/>
              <a:lumOff val="60000"/>
            </a:schemeClr>
          </a:solidFill>
        </p:spPr>
        <p:txBody>
          <a:bodyPr wrap="square" rtlCol="0">
            <a:spAutoFit/>
          </a:bodyPr>
          <a:lstStyle/>
          <a:p>
            <a:pPr algn="ctr"/>
            <a:r>
              <a:rPr lang="en-CA" dirty="0"/>
              <a:t>How can you get the 3 random items from a list, with no duplicates? And print the chosen items in sorted order.</a:t>
            </a:r>
          </a:p>
        </p:txBody>
      </p:sp>
      <p:sp>
        <p:nvSpPr>
          <p:cNvPr id="12" name="TextBox 11">
            <a:extLst>
              <a:ext uri="{FF2B5EF4-FFF2-40B4-BE49-F238E27FC236}">
                <a16:creationId xmlns:a16="http://schemas.microsoft.com/office/drawing/2014/main" id="{62D91299-FF6D-DEFE-89A4-8C511DE7B11C}"/>
              </a:ext>
            </a:extLst>
          </p:cNvPr>
          <p:cNvSpPr txBox="1"/>
          <p:nvPr/>
        </p:nvSpPr>
        <p:spPr>
          <a:xfrm>
            <a:off x="472965" y="2278178"/>
            <a:ext cx="6789683" cy="3970318"/>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import random</a:t>
            </a:r>
          </a:p>
          <a:p>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names = ['Al', 'Bob', 'Cap', </a:t>
            </a:r>
          </a:p>
          <a:p>
            <a:r>
              <a:rPr lang="en-US" sz="2800" dirty="0">
                <a:latin typeface="Consolas" panose="020B0609020204030204" pitchFamily="49" charset="0"/>
                <a:cs typeface="Consolas" panose="020B0609020204030204" pitchFamily="49" charset="0"/>
              </a:rPr>
              <a:t>         'Di', 'Ed']</a:t>
            </a:r>
            <a:br>
              <a:rPr lang="en-US" sz="2800" dirty="0">
                <a:latin typeface="Consolas" panose="020B0609020204030204" pitchFamily="49" charset="0"/>
                <a:cs typeface="Consolas" panose="020B0609020204030204" pitchFamily="49" charset="0"/>
              </a:rPr>
            </a:br>
            <a:r>
              <a:rPr lang="en-US" sz="2800" dirty="0" err="1">
                <a:latin typeface="Consolas" panose="020B0609020204030204" pitchFamily="49" charset="0"/>
                <a:cs typeface="Consolas" panose="020B0609020204030204" pitchFamily="49" charset="0"/>
              </a:rPr>
              <a:t>random.shuffle</a:t>
            </a:r>
            <a:r>
              <a:rPr lang="en-US" sz="2800" dirty="0">
                <a:latin typeface="Consolas" panose="020B0609020204030204" pitchFamily="49" charset="0"/>
                <a:cs typeface="Consolas" panose="020B0609020204030204" pitchFamily="49" charset="0"/>
              </a:rPr>
              <a:t>(names)</a:t>
            </a:r>
          </a:p>
          <a:p>
            <a:r>
              <a:rPr lang="en-US" sz="2800" dirty="0">
                <a:latin typeface="Consolas" panose="020B0609020204030204" pitchFamily="49" charset="0"/>
                <a:cs typeface="Consolas" panose="020B0609020204030204" pitchFamily="49" charset="0"/>
              </a:rPr>
              <a:t>winners = names[:3]</a:t>
            </a:r>
          </a:p>
          <a:p>
            <a:r>
              <a:rPr lang="en-US" sz="2800" dirty="0" err="1">
                <a:latin typeface="Consolas" panose="020B0609020204030204" pitchFamily="49" charset="0"/>
                <a:cs typeface="Consolas" panose="020B0609020204030204" pitchFamily="49" charset="0"/>
              </a:rPr>
              <a:t>winners.sort</a:t>
            </a:r>
            <a:r>
              <a:rPr lang="en-US" sz="2800" dirty="0">
                <a:latin typeface="Consolas" panose="020B0609020204030204" pitchFamily="49" charset="0"/>
                <a:cs typeface="Consolas" panose="020B0609020204030204" pitchFamily="49" charset="0"/>
              </a:rPr>
              <a:t>()</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n'.join</a:t>
            </a:r>
            <a:r>
              <a:rPr lang="en-US" sz="2800" dirty="0">
                <a:latin typeface="Consolas" panose="020B0609020204030204" pitchFamily="49" charset="0"/>
                <a:cs typeface="Consolas" panose="020B0609020204030204" pitchFamily="49" charset="0"/>
              </a:rPr>
              <a:t>(winners))</a:t>
            </a:r>
          </a:p>
          <a:p>
            <a:endParaRPr lang="en-US" sz="2800" dirty="0">
              <a:latin typeface="Consolas" panose="020B0609020204030204" pitchFamily="49" charset="0"/>
              <a:cs typeface="Consolas" panose="020B0609020204030204" pitchFamily="49" charset="0"/>
            </a:endParaRPr>
          </a:p>
        </p:txBody>
      </p:sp>
      <p:sp>
        <p:nvSpPr>
          <p:cNvPr id="18" name="TextBox 17">
            <a:extLst>
              <a:ext uri="{FF2B5EF4-FFF2-40B4-BE49-F238E27FC236}">
                <a16:creationId xmlns:a16="http://schemas.microsoft.com/office/drawing/2014/main" id="{1BC24511-7119-2CF9-C2C4-9E83794A591C}"/>
              </a:ext>
            </a:extLst>
          </p:cNvPr>
          <p:cNvSpPr txBox="1"/>
          <p:nvPr/>
        </p:nvSpPr>
        <p:spPr>
          <a:xfrm>
            <a:off x="7115504" y="3876469"/>
            <a:ext cx="4046482" cy="1384995"/>
          </a:xfrm>
          <a:prstGeom prst="rect">
            <a:avLst/>
          </a:prstGeom>
          <a:noFill/>
          <a:ln cap="flat">
            <a:solidFill>
              <a:schemeClr val="accent1">
                <a:shade val="15000"/>
              </a:schemeClr>
            </a:solidFill>
          </a:ln>
        </p:spPr>
        <p:txBody>
          <a:bodyPr wrap="square">
            <a:spAutoFit/>
          </a:bodyPr>
          <a:lstStyle/>
          <a:p>
            <a:r>
              <a:rPr lang="en-US" sz="2800" dirty="0">
                <a:latin typeface="Consolas" panose="020B0609020204030204" pitchFamily="49" charset="0"/>
                <a:cs typeface="Consolas" panose="020B0609020204030204" pitchFamily="49" charset="0"/>
              </a:rPr>
              <a:t>Al</a:t>
            </a:r>
          </a:p>
          <a:p>
            <a:r>
              <a:rPr lang="en-US" sz="2800" dirty="0">
                <a:latin typeface="Consolas" panose="020B0609020204030204" pitchFamily="49" charset="0"/>
                <a:cs typeface="Consolas" panose="020B0609020204030204" pitchFamily="49" charset="0"/>
              </a:rPr>
              <a:t>Cap</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Ed</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9ECB7B30-052D-B6C8-47BC-70C3F92EE25D}"/>
                  </a:ext>
                </a:extLst>
              </p14:cNvPr>
              <p14:cNvContentPartPr/>
              <p14:nvPr/>
            </p14:nvContentPartPr>
            <p14:xfrm>
              <a:off x="471600" y="3889440"/>
              <a:ext cx="7597800" cy="2032200"/>
            </p14:xfrm>
          </p:contentPart>
        </mc:Choice>
        <mc:Fallback xmlns="">
          <p:pic>
            <p:nvPicPr>
              <p:cNvPr id="2" name="Ink 1">
                <a:extLst>
                  <a:ext uri="{FF2B5EF4-FFF2-40B4-BE49-F238E27FC236}">
                    <a16:creationId xmlns:a16="http://schemas.microsoft.com/office/drawing/2014/main" id="{9ECB7B30-052D-B6C8-47BC-70C3F92EE25D}"/>
                  </a:ext>
                </a:extLst>
              </p:cNvPr>
              <p:cNvPicPr/>
              <p:nvPr/>
            </p:nvPicPr>
            <p:blipFill>
              <a:blip r:embed="rId3"/>
              <a:stretch>
                <a:fillRect/>
              </a:stretch>
            </p:blipFill>
            <p:spPr>
              <a:xfrm>
                <a:off x="462240" y="3880080"/>
                <a:ext cx="7616520" cy="2050920"/>
              </a:xfrm>
              <a:prstGeom prst="rect">
                <a:avLst/>
              </a:prstGeom>
            </p:spPr>
          </p:pic>
        </mc:Fallback>
      </mc:AlternateContent>
    </p:spTree>
    <p:extLst>
      <p:ext uri="{BB962C8B-B14F-4D97-AF65-F5344CB8AC3E}">
        <p14:creationId xmlns:p14="http://schemas.microsoft.com/office/powerpoint/2010/main" val="1600532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B42EB5-F26C-52B6-CEAB-04CA577D623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5612D0-7A13-2D91-20F2-2B7229FAAAFE}"/>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14</a:t>
            </a:fld>
            <a:endParaRPr lang="en-AU" dirty="0"/>
          </a:p>
        </p:txBody>
      </p:sp>
      <p:sp>
        <p:nvSpPr>
          <p:cNvPr id="15" name="Title 1">
            <a:extLst>
              <a:ext uri="{FF2B5EF4-FFF2-40B4-BE49-F238E27FC236}">
                <a16:creationId xmlns:a16="http://schemas.microsoft.com/office/drawing/2014/main" id="{6A55F5FC-BEF3-A608-198E-9C9F547D32A4}"/>
              </a:ext>
            </a:extLst>
          </p:cNvPr>
          <p:cNvSpPr>
            <a:spLocks noGrp="1"/>
          </p:cNvSpPr>
          <p:nvPr>
            <p:ph type="title"/>
          </p:nvPr>
        </p:nvSpPr>
        <p:spPr>
          <a:xfrm>
            <a:off x="303811" y="332504"/>
            <a:ext cx="3300577" cy="1325563"/>
          </a:xfrm>
        </p:spPr>
        <p:txBody>
          <a:bodyPr>
            <a:normAutofit/>
          </a:bodyPr>
          <a:lstStyle/>
          <a:p>
            <a:r>
              <a:rPr lang="en-CA" dirty="0"/>
              <a:t>Sorting</a:t>
            </a:r>
            <a:endParaRPr lang="en-AU" dirty="0"/>
          </a:p>
        </p:txBody>
      </p:sp>
      <p:sp>
        <p:nvSpPr>
          <p:cNvPr id="2" name="TextBox 1">
            <a:extLst>
              <a:ext uri="{FF2B5EF4-FFF2-40B4-BE49-F238E27FC236}">
                <a16:creationId xmlns:a16="http://schemas.microsoft.com/office/drawing/2014/main" id="{D402FF2E-35C5-EECA-82AC-A3DC0E212068}"/>
              </a:ext>
            </a:extLst>
          </p:cNvPr>
          <p:cNvSpPr txBox="1"/>
          <p:nvPr/>
        </p:nvSpPr>
        <p:spPr>
          <a:xfrm>
            <a:off x="8719458" y="349957"/>
            <a:ext cx="3086381" cy="1200329"/>
          </a:xfrm>
          <a:prstGeom prst="rect">
            <a:avLst/>
          </a:prstGeom>
          <a:solidFill>
            <a:schemeClr val="accent2">
              <a:lumMod val="40000"/>
              <a:lumOff val="60000"/>
            </a:schemeClr>
          </a:solidFill>
        </p:spPr>
        <p:txBody>
          <a:bodyPr wrap="square" rtlCol="0">
            <a:spAutoFit/>
          </a:bodyPr>
          <a:lstStyle/>
          <a:p>
            <a:pPr algn="ctr"/>
            <a:r>
              <a:rPr lang="en-CA" dirty="0"/>
              <a:t>Shuffling the values of a list is a useful operation. But even more useful and common in practice is sorting …</a:t>
            </a:r>
          </a:p>
        </p:txBody>
      </p:sp>
    </p:spTree>
    <p:extLst>
      <p:ext uri="{BB962C8B-B14F-4D97-AF65-F5344CB8AC3E}">
        <p14:creationId xmlns:p14="http://schemas.microsoft.com/office/powerpoint/2010/main" val="1442151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ABA2D4-E2A4-305F-151B-8713D64BDED4}"/>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6EAFE78-27AB-4930-4014-1086243EFE8A}"/>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15</a:t>
            </a:fld>
            <a:endParaRPr lang="en-AU" dirty="0"/>
          </a:p>
        </p:txBody>
      </p:sp>
      <p:sp>
        <p:nvSpPr>
          <p:cNvPr id="15" name="Title 1">
            <a:extLst>
              <a:ext uri="{FF2B5EF4-FFF2-40B4-BE49-F238E27FC236}">
                <a16:creationId xmlns:a16="http://schemas.microsoft.com/office/drawing/2014/main" id="{54EF5736-8A6E-ED4C-4A0A-E200F5C2CA78}"/>
              </a:ext>
            </a:extLst>
          </p:cNvPr>
          <p:cNvSpPr>
            <a:spLocks noGrp="1"/>
          </p:cNvSpPr>
          <p:nvPr>
            <p:ph type="title"/>
          </p:nvPr>
        </p:nvSpPr>
        <p:spPr>
          <a:xfrm>
            <a:off x="303811" y="332504"/>
            <a:ext cx="3300577" cy="1325563"/>
          </a:xfrm>
        </p:spPr>
        <p:txBody>
          <a:bodyPr>
            <a:normAutofit/>
          </a:bodyPr>
          <a:lstStyle/>
          <a:p>
            <a:r>
              <a:rPr lang="en-CA" dirty="0"/>
              <a:t>Sorting</a:t>
            </a:r>
            <a:endParaRPr lang="en-AU" dirty="0"/>
          </a:p>
        </p:txBody>
      </p:sp>
      <p:sp>
        <p:nvSpPr>
          <p:cNvPr id="3" name="TextBox 2">
            <a:extLst>
              <a:ext uri="{FF2B5EF4-FFF2-40B4-BE49-F238E27FC236}">
                <a16:creationId xmlns:a16="http://schemas.microsoft.com/office/drawing/2014/main" id="{F441741F-4B4B-8F88-3F09-DA1B490887BB}"/>
              </a:ext>
            </a:extLst>
          </p:cNvPr>
          <p:cNvSpPr txBox="1"/>
          <p:nvPr/>
        </p:nvSpPr>
        <p:spPr>
          <a:xfrm>
            <a:off x="3069021" y="332504"/>
            <a:ext cx="4120055" cy="1200329"/>
          </a:xfrm>
          <a:prstGeom prst="rect">
            <a:avLst/>
          </a:prstGeom>
          <a:solidFill>
            <a:schemeClr val="accent2">
              <a:lumMod val="40000"/>
              <a:lumOff val="60000"/>
            </a:schemeClr>
          </a:solidFill>
        </p:spPr>
        <p:txBody>
          <a:bodyPr wrap="square" rtlCol="0">
            <a:spAutoFit/>
          </a:bodyPr>
          <a:lstStyle/>
          <a:p>
            <a:pPr algn="ctr"/>
            <a:r>
              <a:rPr lang="en-CA" b="1" dirty="0">
                <a:cs typeface="Consolas" panose="020B0609020204030204" pitchFamily="49" charset="0"/>
              </a:rPr>
              <a:t>Sorting</a:t>
            </a:r>
            <a:r>
              <a:rPr lang="en-CA" dirty="0">
                <a:cs typeface="Consolas" panose="020B0609020204030204" pitchFamily="49" charset="0"/>
              </a:rPr>
              <a:t> is the process of arranging the values on a list into order from biggest to smallest (e.g. for numbers), or in alphabetical order (e.g. for strings).</a:t>
            </a:r>
            <a:endParaRPr lang="en-CA" dirty="0">
              <a:latin typeface="Consolas" panose="020B0609020204030204" pitchFamily="49" charset="0"/>
              <a:cs typeface="Consolas" panose="020B0609020204030204" pitchFamily="49" charset="0"/>
            </a:endParaRPr>
          </a:p>
        </p:txBody>
      </p:sp>
      <p:sp>
        <p:nvSpPr>
          <p:cNvPr id="2" name="TextBox 1">
            <a:extLst>
              <a:ext uri="{FF2B5EF4-FFF2-40B4-BE49-F238E27FC236}">
                <a16:creationId xmlns:a16="http://schemas.microsoft.com/office/drawing/2014/main" id="{A210549A-E194-0B42-DC8C-DFA5FC4DDF3A}"/>
              </a:ext>
            </a:extLst>
          </p:cNvPr>
          <p:cNvSpPr txBox="1"/>
          <p:nvPr/>
        </p:nvSpPr>
        <p:spPr>
          <a:xfrm>
            <a:off x="8719458" y="349957"/>
            <a:ext cx="3086381" cy="1200329"/>
          </a:xfrm>
          <a:prstGeom prst="rect">
            <a:avLst/>
          </a:prstGeom>
          <a:solidFill>
            <a:schemeClr val="accent2">
              <a:lumMod val="40000"/>
              <a:lumOff val="60000"/>
            </a:schemeClr>
          </a:solidFill>
        </p:spPr>
        <p:txBody>
          <a:bodyPr wrap="square" rtlCol="0">
            <a:spAutoFit/>
          </a:bodyPr>
          <a:lstStyle/>
          <a:p>
            <a:pPr algn="ctr"/>
            <a:r>
              <a:rPr lang="en-CA" dirty="0"/>
              <a:t>Shuffling the values of a list is a useful operation. But even more useful and common in practice is sorting …</a:t>
            </a:r>
          </a:p>
        </p:txBody>
      </p:sp>
      <p:sp>
        <p:nvSpPr>
          <p:cNvPr id="6" name="Arrow: Right 5">
            <a:extLst>
              <a:ext uri="{FF2B5EF4-FFF2-40B4-BE49-F238E27FC236}">
                <a16:creationId xmlns:a16="http://schemas.microsoft.com/office/drawing/2014/main" id="{89F833DD-DAAC-5174-8A9C-FFD289CC8D92}"/>
              </a:ext>
            </a:extLst>
          </p:cNvPr>
          <p:cNvSpPr/>
          <p:nvPr/>
        </p:nvSpPr>
        <p:spPr>
          <a:xfrm rot="10800000">
            <a:off x="7347857" y="663245"/>
            <a:ext cx="1239757" cy="53884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428110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817112-986A-E680-6EEB-A9DF26749B34}"/>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73BAA4B-3F8F-46F9-F656-EE356153BA93}"/>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16</a:t>
            </a:fld>
            <a:endParaRPr lang="en-AU" dirty="0"/>
          </a:p>
        </p:txBody>
      </p:sp>
      <p:sp>
        <p:nvSpPr>
          <p:cNvPr id="15" name="Title 1">
            <a:extLst>
              <a:ext uri="{FF2B5EF4-FFF2-40B4-BE49-F238E27FC236}">
                <a16:creationId xmlns:a16="http://schemas.microsoft.com/office/drawing/2014/main" id="{F99AACED-24EF-5E67-C23B-1DAE5BCE7A94}"/>
              </a:ext>
            </a:extLst>
          </p:cNvPr>
          <p:cNvSpPr>
            <a:spLocks noGrp="1"/>
          </p:cNvSpPr>
          <p:nvPr>
            <p:ph type="title"/>
          </p:nvPr>
        </p:nvSpPr>
        <p:spPr>
          <a:xfrm>
            <a:off x="303811" y="332504"/>
            <a:ext cx="3300577" cy="1325563"/>
          </a:xfrm>
        </p:spPr>
        <p:txBody>
          <a:bodyPr>
            <a:normAutofit/>
          </a:bodyPr>
          <a:lstStyle/>
          <a:p>
            <a:r>
              <a:rPr lang="en-CA" dirty="0"/>
              <a:t>Sorting</a:t>
            </a:r>
            <a:endParaRPr lang="en-AU" dirty="0"/>
          </a:p>
        </p:txBody>
      </p:sp>
      <p:sp>
        <p:nvSpPr>
          <p:cNvPr id="3" name="TextBox 2">
            <a:extLst>
              <a:ext uri="{FF2B5EF4-FFF2-40B4-BE49-F238E27FC236}">
                <a16:creationId xmlns:a16="http://schemas.microsoft.com/office/drawing/2014/main" id="{7181F1DB-0356-253B-8EBF-B5B6D8296465}"/>
              </a:ext>
            </a:extLst>
          </p:cNvPr>
          <p:cNvSpPr txBox="1"/>
          <p:nvPr/>
        </p:nvSpPr>
        <p:spPr>
          <a:xfrm>
            <a:off x="3069021" y="332504"/>
            <a:ext cx="4120055" cy="1200329"/>
          </a:xfrm>
          <a:prstGeom prst="rect">
            <a:avLst/>
          </a:prstGeom>
          <a:solidFill>
            <a:schemeClr val="accent2">
              <a:lumMod val="40000"/>
              <a:lumOff val="60000"/>
            </a:schemeClr>
          </a:solidFill>
        </p:spPr>
        <p:txBody>
          <a:bodyPr wrap="square" rtlCol="0">
            <a:spAutoFit/>
          </a:bodyPr>
          <a:lstStyle/>
          <a:p>
            <a:pPr algn="ctr"/>
            <a:r>
              <a:rPr lang="en-CA" b="1" dirty="0">
                <a:cs typeface="Consolas" panose="020B0609020204030204" pitchFamily="49" charset="0"/>
              </a:rPr>
              <a:t>Sorting</a:t>
            </a:r>
            <a:r>
              <a:rPr lang="en-CA" dirty="0">
                <a:cs typeface="Consolas" panose="020B0609020204030204" pitchFamily="49" charset="0"/>
              </a:rPr>
              <a:t> is the process of arranging the values on a list into order from biggest to smallest (e.g. for numbers), or in alphabetical order (e.g. for strings).</a:t>
            </a:r>
            <a:endParaRPr lang="en-CA" dirty="0">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85A3F12B-0B73-03A0-0DA8-B5D18E14C195}"/>
              </a:ext>
            </a:extLst>
          </p:cNvPr>
          <p:cNvSpPr txBox="1"/>
          <p:nvPr/>
        </p:nvSpPr>
        <p:spPr>
          <a:xfrm>
            <a:off x="2521495" y="1701144"/>
            <a:ext cx="8840189" cy="2062103"/>
          </a:xfrm>
          <a:prstGeom prst="rect">
            <a:avLst/>
          </a:prstGeom>
          <a:noFill/>
        </p:spPr>
        <p:txBody>
          <a:bodyPr wrap="square">
            <a:spAutoFit/>
          </a:bodyPr>
          <a:lstStyle/>
          <a:p>
            <a:r>
              <a:rPr lang="en-US" sz="3200" dirty="0">
                <a:latin typeface="Consolas" panose="020B0609020204030204" pitchFamily="49" charset="0"/>
                <a:cs typeface="Consolas" panose="020B0609020204030204" pitchFamily="49" charset="0"/>
              </a:rPr>
              <a:t>[8, 3, 1, 7, 3] </a:t>
            </a:r>
            <a:br>
              <a:rPr lang="en-US" sz="3200" dirty="0">
                <a:latin typeface="Consolas" panose="020B0609020204030204" pitchFamily="49" charset="0"/>
                <a:cs typeface="Consolas" panose="020B0609020204030204" pitchFamily="49" charset="0"/>
              </a:rPr>
            </a:br>
            <a:endParaRPr lang="en-US" sz="3200" dirty="0">
              <a:latin typeface="Consolas" panose="020B0609020204030204" pitchFamily="49" charset="0"/>
              <a:cs typeface="Consolas" panose="020B0609020204030204" pitchFamily="49" charset="0"/>
            </a:endParaRPr>
          </a:p>
          <a:p>
            <a:br>
              <a:rPr lang="en-US" sz="3200" dirty="0"/>
            </a:br>
            <a:r>
              <a:rPr lang="en-US" sz="3200" dirty="0">
                <a:latin typeface="Consolas" panose="020B0609020204030204" pitchFamily="49" charset="0"/>
                <a:cs typeface="Consolas" panose="020B0609020204030204" pitchFamily="49" charset="0"/>
              </a:rPr>
              <a:t>[1, 3, 3, 7, 8]</a:t>
            </a:r>
          </a:p>
        </p:txBody>
      </p:sp>
      <p:sp>
        <p:nvSpPr>
          <p:cNvPr id="7" name="TextBox 6">
            <a:extLst>
              <a:ext uri="{FF2B5EF4-FFF2-40B4-BE49-F238E27FC236}">
                <a16:creationId xmlns:a16="http://schemas.microsoft.com/office/drawing/2014/main" id="{FC17CEF6-CAF3-74EF-2FB5-64B893955C8F}"/>
              </a:ext>
            </a:extLst>
          </p:cNvPr>
          <p:cNvSpPr txBox="1"/>
          <p:nvPr/>
        </p:nvSpPr>
        <p:spPr>
          <a:xfrm>
            <a:off x="2521495" y="4623879"/>
            <a:ext cx="7578948" cy="2062103"/>
          </a:xfrm>
          <a:prstGeom prst="rect">
            <a:avLst/>
          </a:prstGeom>
          <a:noFill/>
        </p:spPr>
        <p:txBody>
          <a:bodyPr wrap="square">
            <a:spAutoFit/>
          </a:bodyPr>
          <a:lstStyle/>
          <a:p>
            <a:r>
              <a:rPr lang="en-US" sz="3200" dirty="0">
                <a:latin typeface="Consolas" panose="020B0609020204030204" pitchFamily="49" charset="0"/>
                <a:cs typeface="Consolas" panose="020B0609020204030204" pitchFamily="49" charset="0"/>
              </a:rPr>
              <a:t>['mouse', 'cat', 'show', 'bird’]</a:t>
            </a:r>
            <a:r>
              <a:rPr lang="en-US" sz="3200" dirty="0"/>
              <a:t> </a:t>
            </a:r>
            <a:br>
              <a:rPr lang="en-US" sz="3200" dirty="0"/>
            </a:br>
            <a:endParaRPr lang="en-US" sz="3200" dirty="0"/>
          </a:p>
          <a:p>
            <a:br>
              <a:rPr lang="en-US" sz="3200" dirty="0"/>
            </a:br>
            <a:r>
              <a:rPr lang="en-US" sz="3200" dirty="0">
                <a:latin typeface="Consolas" panose="020B0609020204030204" pitchFamily="49" charset="0"/>
                <a:cs typeface="Consolas" panose="020B0609020204030204" pitchFamily="49" charset="0"/>
              </a:rPr>
              <a:t>['bird', 'cat', 'mouse', 'show']</a:t>
            </a:r>
          </a:p>
        </p:txBody>
      </p:sp>
      <p:sp>
        <p:nvSpPr>
          <p:cNvPr id="8" name="TextBox 7">
            <a:extLst>
              <a:ext uri="{FF2B5EF4-FFF2-40B4-BE49-F238E27FC236}">
                <a16:creationId xmlns:a16="http://schemas.microsoft.com/office/drawing/2014/main" id="{0753AB4C-482C-7955-C4A5-FBB9AE061E06}"/>
              </a:ext>
            </a:extLst>
          </p:cNvPr>
          <p:cNvSpPr txBox="1"/>
          <p:nvPr/>
        </p:nvSpPr>
        <p:spPr>
          <a:xfrm>
            <a:off x="7772400" y="2562347"/>
            <a:ext cx="4120055" cy="1200329"/>
          </a:xfrm>
          <a:prstGeom prst="rect">
            <a:avLst/>
          </a:prstGeom>
          <a:solidFill>
            <a:schemeClr val="accent2">
              <a:lumMod val="40000"/>
              <a:lumOff val="60000"/>
            </a:schemeClr>
          </a:solidFill>
        </p:spPr>
        <p:txBody>
          <a:bodyPr wrap="square" rtlCol="0">
            <a:spAutoFit/>
          </a:bodyPr>
          <a:lstStyle/>
          <a:p>
            <a:pPr algn="ctr"/>
            <a:r>
              <a:rPr lang="en-CA" dirty="0">
                <a:cs typeface="Consolas" panose="020B0609020204030204" pitchFamily="49" charset="0"/>
              </a:rPr>
              <a:t>Sorting is useful and important because humans often want to see data in sorted order. Plus we can use binary search on sorted data.</a:t>
            </a:r>
            <a:endParaRPr lang="en-CA" dirty="0">
              <a:latin typeface="Consolas" panose="020B0609020204030204" pitchFamily="49" charset="0"/>
              <a:cs typeface="Consolas" panose="020B0609020204030204" pitchFamily="49" charset="0"/>
            </a:endParaRPr>
          </a:p>
        </p:txBody>
      </p:sp>
      <p:sp>
        <p:nvSpPr>
          <p:cNvPr id="9" name="Down Arrow 8">
            <a:extLst>
              <a:ext uri="{FF2B5EF4-FFF2-40B4-BE49-F238E27FC236}">
                <a16:creationId xmlns:a16="http://schemas.microsoft.com/office/drawing/2014/main" id="{B5C30EE1-89B2-95EA-CCD0-02D34ACAB99C}"/>
              </a:ext>
            </a:extLst>
          </p:cNvPr>
          <p:cNvSpPr/>
          <p:nvPr/>
        </p:nvSpPr>
        <p:spPr>
          <a:xfrm>
            <a:off x="4025462" y="2394036"/>
            <a:ext cx="536028" cy="56988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a:extLst>
              <a:ext uri="{FF2B5EF4-FFF2-40B4-BE49-F238E27FC236}">
                <a16:creationId xmlns:a16="http://schemas.microsoft.com/office/drawing/2014/main" id="{FFB26E82-8936-F3C3-94FF-F663D0B2272F}"/>
              </a:ext>
            </a:extLst>
          </p:cNvPr>
          <p:cNvSpPr/>
          <p:nvPr/>
        </p:nvSpPr>
        <p:spPr>
          <a:xfrm>
            <a:off x="5661955" y="5366764"/>
            <a:ext cx="536028" cy="56988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5E070E09-19F7-6CF6-B6B1-B345EF21797A}"/>
                  </a:ext>
                </a:extLst>
              </p14:cNvPr>
              <p14:cNvContentPartPr/>
              <p14:nvPr/>
            </p14:nvContentPartPr>
            <p14:xfrm>
              <a:off x="2809440" y="3199680"/>
              <a:ext cx="8821080" cy="3591000"/>
            </p14:xfrm>
          </p:contentPart>
        </mc:Choice>
        <mc:Fallback xmlns="">
          <p:pic>
            <p:nvPicPr>
              <p:cNvPr id="2" name="Ink 1">
                <a:extLst>
                  <a:ext uri="{FF2B5EF4-FFF2-40B4-BE49-F238E27FC236}">
                    <a16:creationId xmlns:a16="http://schemas.microsoft.com/office/drawing/2014/main" id="{5E070E09-19F7-6CF6-B6B1-B345EF21797A}"/>
                  </a:ext>
                </a:extLst>
              </p:cNvPr>
              <p:cNvPicPr/>
              <p:nvPr/>
            </p:nvPicPr>
            <p:blipFill>
              <a:blip r:embed="rId3"/>
              <a:stretch>
                <a:fillRect/>
              </a:stretch>
            </p:blipFill>
            <p:spPr>
              <a:xfrm>
                <a:off x="2800080" y="3190320"/>
                <a:ext cx="8839800" cy="3609720"/>
              </a:xfrm>
              <a:prstGeom prst="rect">
                <a:avLst/>
              </a:prstGeom>
            </p:spPr>
          </p:pic>
        </mc:Fallback>
      </mc:AlternateContent>
    </p:spTree>
    <p:extLst>
      <p:ext uri="{BB962C8B-B14F-4D97-AF65-F5344CB8AC3E}">
        <p14:creationId xmlns:p14="http://schemas.microsoft.com/office/powerpoint/2010/main" val="1659226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00665D-DD14-0B66-F2E6-5A484B6B48D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EA3EA3B-EEB2-B3F0-C80C-5B893A967D83}"/>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17</a:t>
            </a:fld>
            <a:endParaRPr lang="en-AU" dirty="0"/>
          </a:p>
        </p:txBody>
      </p:sp>
      <p:sp>
        <p:nvSpPr>
          <p:cNvPr id="16" name="TextBox 15">
            <a:extLst>
              <a:ext uri="{FF2B5EF4-FFF2-40B4-BE49-F238E27FC236}">
                <a16:creationId xmlns:a16="http://schemas.microsoft.com/office/drawing/2014/main" id="{705D030A-718E-64F4-93F3-FDF7BE2CE2A0}"/>
              </a:ext>
            </a:extLst>
          </p:cNvPr>
          <p:cNvSpPr txBox="1"/>
          <p:nvPr/>
        </p:nvSpPr>
        <p:spPr>
          <a:xfrm>
            <a:off x="3341301" y="1233382"/>
            <a:ext cx="2533982" cy="646331"/>
          </a:xfrm>
          <a:prstGeom prst="rect">
            <a:avLst/>
          </a:prstGeom>
          <a:solidFill>
            <a:schemeClr val="accent2">
              <a:lumMod val="40000"/>
              <a:lumOff val="60000"/>
            </a:schemeClr>
          </a:solidFill>
        </p:spPr>
        <p:txBody>
          <a:bodyPr wrap="square" rtlCol="0">
            <a:spAutoFit/>
          </a:bodyPr>
          <a:lstStyle/>
          <a:p>
            <a:pPr algn="ctr"/>
            <a:r>
              <a:rPr lang="en-CA" dirty="0"/>
              <a:t>Python’s built-in sort method is very efficient.</a:t>
            </a:r>
          </a:p>
        </p:txBody>
      </p:sp>
      <p:sp>
        <p:nvSpPr>
          <p:cNvPr id="12" name="TextBox 11">
            <a:extLst>
              <a:ext uri="{FF2B5EF4-FFF2-40B4-BE49-F238E27FC236}">
                <a16:creationId xmlns:a16="http://schemas.microsoft.com/office/drawing/2014/main" id="{0783BAD6-FB88-E460-F126-C4EE9DBAFA08}"/>
              </a:ext>
            </a:extLst>
          </p:cNvPr>
          <p:cNvSpPr txBox="1"/>
          <p:nvPr/>
        </p:nvSpPr>
        <p:spPr>
          <a:xfrm>
            <a:off x="472965" y="2278178"/>
            <a:ext cx="11477297" cy="3539430"/>
          </a:xfrm>
          <a:prstGeom prst="rect">
            <a:avLst/>
          </a:prstGeom>
          <a:noFill/>
        </p:spPr>
        <p:txBody>
          <a:bodyPr wrap="square">
            <a:spAutoFit/>
          </a:bodyPr>
          <a:lstStyle/>
          <a:p>
            <a:r>
              <a:rPr lang="en-US" sz="2800" dirty="0" err="1">
                <a:latin typeface="Consolas" panose="020B0609020204030204" pitchFamily="49" charset="0"/>
                <a:cs typeface="Consolas" panose="020B0609020204030204" pitchFamily="49" charset="0"/>
              </a:rPr>
              <a:t>lst</a:t>
            </a:r>
            <a:r>
              <a:rPr lang="en-US" sz="2800" dirty="0">
                <a:latin typeface="Consolas" panose="020B0609020204030204" pitchFamily="49" charset="0"/>
                <a:cs typeface="Consolas" panose="020B0609020204030204" pitchFamily="49" charset="0"/>
              </a:rPr>
              <a:t> =         [9, 3, 1, 4, 3]</a:t>
            </a:r>
          </a:p>
          <a:p>
            <a:r>
              <a:rPr lang="en-US" sz="2800" dirty="0" err="1">
                <a:solidFill>
                  <a:srgbClr val="FF0000"/>
                </a:solidFill>
                <a:latin typeface="Consolas" panose="020B0609020204030204" pitchFamily="49" charset="0"/>
                <a:cs typeface="Consolas" panose="020B0609020204030204" pitchFamily="49" charset="0"/>
              </a:rPr>
              <a:t>lst.sort</a:t>
            </a:r>
            <a:r>
              <a:rPr lang="en-US" sz="2800" dirty="0">
                <a:solidFill>
                  <a:srgbClr val="FF0000"/>
                </a:solidFill>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lst</a:t>
            </a:r>
            <a:r>
              <a:rPr lang="en-US" sz="2800" dirty="0">
                <a:latin typeface="Consolas" panose="020B0609020204030204" pitchFamily="49" charset="0"/>
                <a:cs typeface="Consolas" panose="020B0609020204030204" pitchFamily="49" charset="0"/>
              </a:rPr>
              <a:t>)  # [1, 3, 3, 4, 9]</a:t>
            </a:r>
          </a:p>
          <a:p>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words =        ['shell', 'nose', 'apple', 'tree', 'shoe']</a:t>
            </a:r>
          </a:p>
          <a:p>
            <a:r>
              <a:rPr lang="en-US" sz="2800" dirty="0" err="1">
                <a:solidFill>
                  <a:srgbClr val="FF0000"/>
                </a:solidFill>
                <a:latin typeface="Consolas" panose="020B0609020204030204" pitchFamily="49" charset="0"/>
                <a:cs typeface="Consolas" panose="020B0609020204030204" pitchFamily="49" charset="0"/>
              </a:rPr>
              <a:t>words.sort</a:t>
            </a:r>
            <a:r>
              <a:rPr lang="en-US" sz="2800" dirty="0">
                <a:solidFill>
                  <a:srgbClr val="FF0000"/>
                </a:solidFill>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print(words) # ['apple', 'nose', 'shell', 'shoe', 'tree']</a:t>
            </a:r>
          </a:p>
          <a:p>
            <a:endParaRPr lang="en-US" sz="2800" dirty="0">
              <a:latin typeface="Consolas" panose="020B0609020204030204" pitchFamily="49" charset="0"/>
              <a:cs typeface="Consolas" panose="020B0609020204030204" pitchFamily="49" charset="0"/>
            </a:endParaRPr>
          </a:p>
        </p:txBody>
      </p:sp>
      <p:sp>
        <p:nvSpPr>
          <p:cNvPr id="3" name="TextBox 2">
            <a:extLst>
              <a:ext uri="{FF2B5EF4-FFF2-40B4-BE49-F238E27FC236}">
                <a16:creationId xmlns:a16="http://schemas.microsoft.com/office/drawing/2014/main" id="{E5C3C1FE-BF38-F506-6695-85EF2AA335AA}"/>
              </a:ext>
            </a:extLst>
          </p:cNvPr>
          <p:cNvSpPr txBox="1"/>
          <p:nvPr/>
        </p:nvSpPr>
        <p:spPr>
          <a:xfrm>
            <a:off x="3341301" y="5747243"/>
            <a:ext cx="2533982" cy="923330"/>
          </a:xfrm>
          <a:prstGeom prst="rect">
            <a:avLst/>
          </a:prstGeom>
          <a:solidFill>
            <a:schemeClr val="accent2">
              <a:lumMod val="40000"/>
              <a:lumOff val="60000"/>
            </a:schemeClr>
          </a:solidFill>
        </p:spPr>
        <p:txBody>
          <a:bodyPr wrap="square" rtlCol="0">
            <a:spAutoFit/>
          </a:bodyPr>
          <a:lstStyle/>
          <a:p>
            <a:pPr algn="ctr"/>
            <a:r>
              <a:rPr lang="en-CA" dirty="0" err="1">
                <a:latin typeface="Consolas" panose="020B0609020204030204" pitchFamily="49" charset="0"/>
                <a:cs typeface="Consolas" panose="020B0609020204030204" pitchFamily="49" charset="0"/>
              </a:rPr>
              <a:t>lst.sort</a:t>
            </a:r>
            <a:r>
              <a:rPr lang="en-CA" dirty="0">
                <a:latin typeface="Consolas" panose="020B0609020204030204" pitchFamily="49" charset="0"/>
                <a:cs typeface="Consolas" panose="020B0609020204030204" pitchFamily="49" charset="0"/>
              </a:rPr>
              <a:t>()</a:t>
            </a:r>
            <a:r>
              <a:rPr lang="en-CA" dirty="0"/>
              <a:t> modifies </a:t>
            </a:r>
            <a:r>
              <a:rPr lang="en-CA" dirty="0" err="1">
                <a:latin typeface="Consolas" panose="020B0609020204030204" pitchFamily="49" charset="0"/>
                <a:cs typeface="Consolas" panose="020B0609020204030204" pitchFamily="49" charset="0"/>
              </a:rPr>
              <a:t>lst</a:t>
            </a:r>
            <a:r>
              <a:rPr lang="en-CA" dirty="0"/>
              <a:t>, i.e. it does </a:t>
            </a:r>
            <a:r>
              <a:rPr lang="en-CA" b="1" dirty="0"/>
              <a:t>not</a:t>
            </a:r>
            <a:r>
              <a:rPr lang="en-CA" dirty="0"/>
              <a:t> make a copy …</a:t>
            </a:r>
          </a:p>
        </p:txBody>
      </p:sp>
      <p:sp>
        <p:nvSpPr>
          <p:cNvPr id="7" name="Title 1">
            <a:extLst>
              <a:ext uri="{FF2B5EF4-FFF2-40B4-BE49-F238E27FC236}">
                <a16:creationId xmlns:a16="http://schemas.microsoft.com/office/drawing/2014/main" id="{CE73F93C-CBAE-91F5-B08E-1327073D5410}"/>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Sorting</a:t>
            </a:r>
            <a:endParaRPr lang="en-AU"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2DFBE83E-306A-D606-AC80-DB0D544BA78C}"/>
                  </a:ext>
                </a:extLst>
              </p14:cNvPr>
              <p14:cNvContentPartPr/>
              <p14:nvPr/>
            </p14:nvContentPartPr>
            <p14:xfrm>
              <a:off x="445680" y="723600"/>
              <a:ext cx="10006560" cy="2602080"/>
            </p14:xfrm>
          </p:contentPart>
        </mc:Choice>
        <mc:Fallback xmlns="">
          <p:pic>
            <p:nvPicPr>
              <p:cNvPr id="2" name="Ink 1">
                <a:extLst>
                  <a:ext uri="{FF2B5EF4-FFF2-40B4-BE49-F238E27FC236}">
                    <a16:creationId xmlns:a16="http://schemas.microsoft.com/office/drawing/2014/main" id="{2DFBE83E-306A-D606-AC80-DB0D544BA78C}"/>
                  </a:ext>
                </a:extLst>
              </p:cNvPr>
              <p:cNvPicPr/>
              <p:nvPr/>
            </p:nvPicPr>
            <p:blipFill>
              <a:blip r:embed="rId3"/>
              <a:stretch>
                <a:fillRect/>
              </a:stretch>
            </p:blipFill>
            <p:spPr>
              <a:xfrm>
                <a:off x="436320" y="714240"/>
                <a:ext cx="10025280" cy="2620800"/>
              </a:xfrm>
              <a:prstGeom prst="rect">
                <a:avLst/>
              </a:prstGeom>
            </p:spPr>
          </p:pic>
        </mc:Fallback>
      </mc:AlternateContent>
    </p:spTree>
    <p:extLst>
      <p:ext uri="{BB962C8B-B14F-4D97-AF65-F5344CB8AC3E}">
        <p14:creationId xmlns:p14="http://schemas.microsoft.com/office/powerpoint/2010/main" val="1731415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4AEE81-7C8D-D363-A6C0-367F291704C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DFD454E-3A97-EEA7-C480-9744C36CDD9C}"/>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18</a:t>
            </a:fld>
            <a:endParaRPr lang="en-AU" dirty="0"/>
          </a:p>
        </p:txBody>
      </p:sp>
      <p:sp>
        <p:nvSpPr>
          <p:cNvPr id="16" name="TextBox 15">
            <a:extLst>
              <a:ext uri="{FF2B5EF4-FFF2-40B4-BE49-F238E27FC236}">
                <a16:creationId xmlns:a16="http://schemas.microsoft.com/office/drawing/2014/main" id="{221675EC-D5D0-8245-7C2B-822E647BA8D1}"/>
              </a:ext>
            </a:extLst>
          </p:cNvPr>
          <p:cNvSpPr txBox="1"/>
          <p:nvPr/>
        </p:nvSpPr>
        <p:spPr>
          <a:xfrm>
            <a:off x="4944621" y="767793"/>
            <a:ext cx="3001199" cy="1200329"/>
          </a:xfrm>
          <a:prstGeom prst="rect">
            <a:avLst/>
          </a:prstGeom>
          <a:solidFill>
            <a:schemeClr val="accent2">
              <a:lumMod val="40000"/>
              <a:lumOff val="60000"/>
            </a:schemeClr>
          </a:solidFill>
        </p:spPr>
        <p:txBody>
          <a:bodyPr wrap="square" rtlCol="0">
            <a:spAutoFit/>
          </a:bodyPr>
          <a:lstStyle/>
          <a:p>
            <a:pPr algn="ctr"/>
            <a:r>
              <a:rPr lang="en-CA" dirty="0"/>
              <a:t>Use Python’s built-in </a:t>
            </a:r>
            <a:r>
              <a:rPr lang="en-CA" dirty="0">
                <a:latin typeface="Consolas" panose="020B0609020204030204" pitchFamily="49" charset="0"/>
                <a:cs typeface="Consolas" panose="020B0609020204030204" pitchFamily="49" charset="0"/>
              </a:rPr>
              <a:t>sorted(</a:t>
            </a:r>
            <a:r>
              <a:rPr lang="en-CA" dirty="0" err="1">
                <a:latin typeface="Consolas" panose="020B0609020204030204" pitchFamily="49" charset="0"/>
                <a:cs typeface="Consolas" panose="020B0609020204030204" pitchFamily="49" charset="0"/>
              </a:rPr>
              <a:t>lst</a:t>
            </a:r>
            <a:r>
              <a:rPr lang="en-CA" dirty="0">
                <a:latin typeface="Consolas" panose="020B0609020204030204" pitchFamily="49" charset="0"/>
                <a:cs typeface="Consolas" panose="020B0609020204030204" pitchFamily="49" charset="0"/>
              </a:rPr>
              <a:t>)</a:t>
            </a:r>
            <a:r>
              <a:rPr lang="en-CA" dirty="0"/>
              <a:t> method to make a sorted copy of </a:t>
            </a:r>
            <a:r>
              <a:rPr lang="en-CA" dirty="0" err="1">
                <a:latin typeface="Consolas" panose="020B0609020204030204" pitchFamily="49" charset="0"/>
                <a:cs typeface="Consolas" panose="020B0609020204030204" pitchFamily="49" charset="0"/>
              </a:rPr>
              <a:t>lst</a:t>
            </a:r>
            <a:r>
              <a:rPr lang="en-CA" dirty="0"/>
              <a:t> without modifying </a:t>
            </a:r>
            <a:r>
              <a:rPr lang="en-CA" dirty="0" err="1">
                <a:latin typeface="Consolas" panose="020B0609020204030204" pitchFamily="49" charset="0"/>
                <a:cs typeface="Consolas" panose="020B0609020204030204" pitchFamily="49" charset="0"/>
              </a:rPr>
              <a:t>lst</a:t>
            </a:r>
            <a:r>
              <a:rPr lang="en-CA" dirty="0"/>
              <a:t>.</a:t>
            </a:r>
          </a:p>
        </p:txBody>
      </p:sp>
      <p:sp>
        <p:nvSpPr>
          <p:cNvPr id="12" name="TextBox 11">
            <a:extLst>
              <a:ext uri="{FF2B5EF4-FFF2-40B4-BE49-F238E27FC236}">
                <a16:creationId xmlns:a16="http://schemas.microsoft.com/office/drawing/2014/main" id="{ECBED9B5-71E5-42CB-95A9-C5C5B9169D82}"/>
              </a:ext>
            </a:extLst>
          </p:cNvPr>
          <p:cNvSpPr txBox="1"/>
          <p:nvPr/>
        </p:nvSpPr>
        <p:spPr>
          <a:xfrm>
            <a:off x="569938" y="2214652"/>
            <a:ext cx="11477297" cy="3539430"/>
          </a:xfrm>
          <a:prstGeom prst="rect">
            <a:avLst/>
          </a:prstGeom>
          <a:noFill/>
        </p:spPr>
        <p:txBody>
          <a:bodyPr wrap="square">
            <a:spAutoFit/>
          </a:bodyPr>
          <a:lstStyle/>
          <a:p>
            <a:r>
              <a:rPr lang="en-US" sz="2800" dirty="0" err="1">
                <a:latin typeface="Consolas" panose="020B0609020204030204" pitchFamily="49" charset="0"/>
                <a:cs typeface="Consolas" panose="020B0609020204030204" pitchFamily="49" charset="0"/>
              </a:rPr>
              <a:t>lst</a:t>
            </a:r>
            <a:r>
              <a:rPr lang="en-US" sz="2800" dirty="0">
                <a:latin typeface="Consolas" panose="020B0609020204030204" pitchFamily="49" charset="0"/>
                <a:cs typeface="Consolas" panose="020B0609020204030204" pitchFamily="49" charset="0"/>
              </a:rPr>
              <a:t> =                [9, 3, 1, 4, 3]</a:t>
            </a:r>
          </a:p>
          <a:p>
            <a:r>
              <a:rPr lang="en-US" sz="2800" dirty="0">
                <a:latin typeface="Consolas" panose="020B0609020204030204" pitchFamily="49" charset="0"/>
                <a:cs typeface="Consolas" panose="020B0609020204030204" pitchFamily="49" charset="0"/>
              </a:rPr>
              <a:t>print(</a:t>
            </a:r>
            <a:r>
              <a:rPr lang="en-US" sz="2800" dirty="0">
                <a:solidFill>
                  <a:srgbClr val="FF0000"/>
                </a:solidFill>
                <a:latin typeface="Consolas" panose="020B0609020204030204" pitchFamily="49" charset="0"/>
                <a:cs typeface="Consolas" panose="020B0609020204030204" pitchFamily="49" charset="0"/>
              </a:rPr>
              <a:t>sorted(</a:t>
            </a:r>
            <a:r>
              <a:rPr lang="en-US" sz="2800" dirty="0" err="1">
                <a:solidFill>
                  <a:srgbClr val="FF0000"/>
                </a:solidFill>
                <a:latin typeface="Consolas" panose="020B0609020204030204" pitchFamily="49" charset="0"/>
                <a:cs typeface="Consolas" panose="020B0609020204030204" pitchFamily="49" charset="0"/>
              </a:rPr>
              <a:t>lst</a:t>
            </a:r>
            <a:r>
              <a:rPr lang="en-US" sz="2800" dirty="0">
                <a:solidFill>
                  <a:srgbClr val="FF0000"/>
                </a:solidFill>
                <a:latin typeface="Consolas" panose="020B0609020204030204" pitchFamily="49" charset="0"/>
                <a:cs typeface="Consolas" panose="020B0609020204030204" pitchFamily="49" charset="0"/>
              </a:rPr>
              <a:t>)</a:t>
            </a:r>
            <a:r>
              <a:rPr lang="en-US" sz="2800" dirty="0">
                <a:latin typeface="Consolas" panose="020B0609020204030204" pitchFamily="49" charset="0"/>
                <a:cs typeface="Consolas" panose="020B0609020204030204" pitchFamily="49" charset="0"/>
              </a:rPr>
              <a:t>) # [1, 3, 3, 4, 9]</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lst</a:t>
            </a:r>
            <a:r>
              <a:rPr lang="en-US" sz="2800" dirty="0">
                <a:latin typeface="Consolas" panose="020B0609020204030204" pitchFamily="49" charset="0"/>
                <a:cs typeface="Consolas" panose="020B0609020204030204" pitchFamily="49" charset="0"/>
              </a:rPr>
              <a:t>)         # [9, 3, 1, 4, 3]</a:t>
            </a:r>
          </a:p>
          <a:p>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words =                ['co', 'de', '</a:t>
            </a:r>
            <a:r>
              <a:rPr lang="en-US" sz="2800" dirty="0" err="1">
                <a:latin typeface="Consolas" panose="020B0609020204030204" pitchFamily="49" charset="0"/>
                <a:cs typeface="Consolas" panose="020B0609020204030204" pitchFamily="49" charset="0"/>
              </a:rPr>
              <a:t>ba</a:t>
            </a:r>
            <a:r>
              <a:rPr lang="en-US" sz="2800" dirty="0">
                <a:latin typeface="Consolas" panose="020B0609020204030204" pitchFamily="49" charset="0"/>
                <a:cs typeface="Consolas" panose="020B0609020204030204" pitchFamily="49" charset="0"/>
              </a:rPr>
              <a:t>', 'an']</a:t>
            </a:r>
          </a:p>
          <a:p>
            <a:r>
              <a:rPr lang="en-US" sz="2800" dirty="0">
                <a:latin typeface="Consolas" panose="020B0609020204030204" pitchFamily="49" charset="0"/>
                <a:cs typeface="Consolas" panose="020B0609020204030204" pitchFamily="49" charset="0"/>
              </a:rPr>
              <a:t>print(</a:t>
            </a:r>
            <a:r>
              <a:rPr lang="en-US" sz="2800" dirty="0">
                <a:solidFill>
                  <a:srgbClr val="FF0000"/>
                </a:solidFill>
                <a:latin typeface="Consolas" panose="020B0609020204030204" pitchFamily="49" charset="0"/>
                <a:cs typeface="Consolas" panose="020B0609020204030204" pitchFamily="49" charset="0"/>
              </a:rPr>
              <a:t>sorted(words)</a:t>
            </a:r>
            <a:r>
              <a:rPr lang="en-US" sz="2800" dirty="0">
                <a:latin typeface="Consolas" panose="020B0609020204030204" pitchFamily="49" charset="0"/>
                <a:cs typeface="Consolas" panose="020B0609020204030204" pitchFamily="49" charset="0"/>
              </a:rPr>
              <a:t>) # ['an', '</a:t>
            </a:r>
            <a:r>
              <a:rPr lang="en-US" sz="2800" dirty="0" err="1">
                <a:latin typeface="Consolas" panose="020B0609020204030204" pitchFamily="49" charset="0"/>
                <a:cs typeface="Consolas" panose="020B0609020204030204" pitchFamily="49" charset="0"/>
              </a:rPr>
              <a:t>ba</a:t>
            </a:r>
            <a:r>
              <a:rPr lang="en-US" sz="2800" dirty="0">
                <a:latin typeface="Consolas" panose="020B0609020204030204" pitchFamily="49" charset="0"/>
                <a:cs typeface="Consolas" panose="020B0609020204030204" pitchFamily="49" charset="0"/>
              </a:rPr>
              <a:t>', 'co', 'de']</a:t>
            </a:r>
          </a:p>
          <a:p>
            <a:r>
              <a:rPr lang="en-US" sz="2800" dirty="0">
                <a:latin typeface="Consolas" panose="020B0609020204030204" pitchFamily="49" charset="0"/>
                <a:cs typeface="Consolas" panose="020B0609020204030204" pitchFamily="49" charset="0"/>
              </a:rPr>
              <a:t>print(words)         # ['co', 'de', '</a:t>
            </a:r>
            <a:r>
              <a:rPr lang="en-US" sz="2800" dirty="0" err="1">
                <a:latin typeface="Consolas" panose="020B0609020204030204" pitchFamily="49" charset="0"/>
                <a:cs typeface="Consolas" panose="020B0609020204030204" pitchFamily="49" charset="0"/>
              </a:rPr>
              <a:t>ba</a:t>
            </a:r>
            <a:r>
              <a:rPr lang="en-US" sz="2800" dirty="0">
                <a:latin typeface="Consolas" panose="020B0609020204030204" pitchFamily="49" charset="0"/>
                <a:cs typeface="Consolas" panose="020B0609020204030204" pitchFamily="49" charset="0"/>
              </a:rPr>
              <a:t>', 'an']</a:t>
            </a:r>
          </a:p>
          <a:p>
            <a:endParaRPr lang="en-US" sz="2800" dirty="0">
              <a:latin typeface="Consolas" panose="020B0609020204030204" pitchFamily="49" charset="0"/>
              <a:cs typeface="Consolas" panose="020B0609020204030204" pitchFamily="49" charset="0"/>
            </a:endParaRPr>
          </a:p>
        </p:txBody>
      </p:sp>
      <p:sp>
        <p:nvSpPr>
          <p:cNvPr id="7" name="Title 1">
            <a:extLst>
              <a:ext uri="{FF2B5EF4-FFF2-40B4-BE49-F238E27FC236}">
                <a16:creationId xmlns:a16="http://schemas.microsoft.com/office/drawing/2014/main" id="{8B482804-4808-2D9D-F4A8-FA4D02040E14}"/>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Sorting</a:t>
            </a:r>
            <a:endParaRPr lang="en-AU"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5D76DA79-E88D-D0E1-4B7D-13834131FF0B}"/>
                  </a:ext>
                </a:extLst>
              </p14:cNvPr>
              <p14:cNvContentPartPr/>
              <p14:nvPr/>
            </p14:nvContentPartPr>
            <p14:xfrm>
              <a:off x="1903320" y="3125880"/>
              <a:ext cx="1800360" cy="95400"/>
            </p14:xfrm>
          </p:contentPart>
        </mc:Choice>
        <mc:Fallback xmlns="">
          <p:pic>
            <p:nvPicPr>
              <p:cNvPr id="2" name="Ink 1">
                <a:extLst>
                  <a:ext uri="{FF2B5EF4-FFF2-40B4-BE49-F238E27FC236}">
                    <a16:creationId xmlns:a16="http://schemas.microsoft.com/office/drawing/2014/main" id="{5D76DA79-E88D-D0E1-4B7D-13834131FF0B}"/>
                  </a:ext>
                </a:extLst>
              </p:cNvPr>
              <p:cNvPicPr/>
              <p:nvPr/>
            </p:nvPicPr>
            <p:blipFill>
              <a:blip r:embed="rId3"/>
              <a:stretch>
                <a:fillRect/>
              </a:stretch>
            </p:blipFill>
            <p:spPr>
              <a:xfrm>
                <a:off x="1893960" y="3116520"/>
                <a:ext cx="1819080" cy="114120"/>
              </a:xfrm>
              <a:prstGeom prst="rect">
                <a:avLst/>
              </a:prstGeom>
            </p:spPr>
          </p:pic>
        </mc:Fallback>
      </mc:AlternateContent>
    </p:spTree>
    <p:extLst>
      <p:ext uri="{BB962C8B-B14F-4D97-AF65-F5344CB8AC3E}">
        <p14:creationId xmlns:p14="http://schemas.microsoft.com/office/powerpoint/2010/main" val="1496198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91F8B5-6EAD-1CBA-0279-BC5AEE22268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EF872A5-2F39-17C9-BCA2-B290C8AFC15B}"/>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19</a:t>
            </a:fld>
            <a:endParaRPr lang="en-AU" dirty="0"/>
          </a:p>
        </p:txBody>
      </p:sp>
      <p:sp>
        <p:nvSpPr>
          <p:cNvPr id="16" name="TextBox 15">
            <a:extLst>
              <a:ext uri="{FF2B5EF4-FFF2-40B4-BE49-F238E27FC236}">
                <a16:creationId xmlns:a16="http://schemas.microsoft.com/office/drawing/2014/main" id="{B0626C6E-FBC6-8263-136D-581C1FA4F830}"/>
              </a:ext>
            </a:extLst>
          </p:cNvPr>
          <p:cNvSpPr txBox="1"/>
          <p:nvPr/>
        </p:nvSpPr>
        <p:spPr>
          <a:xfrm>
            <a:off x="453499" y="1658067"/>
            <a:ext cx="300119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is a simple sorting algorithm that you may already use when you need to sort things by hand.</a:t>
            </a:r>
          </a:p>
        </p:txBody>
      </p:sp>
      <p:sp>
        <p:nvSpPr>
          <p:cNvPr id="7" name="Title 1">
            <a:extLst>
              <a:ext uri="{FF2B5EF4-FFF2-40B4-BE49-F238E27FC236}">
                <a16:creationId xmlns:a16="http://schemas.microsoft.com/office/drawing/2014/main" id="{954D47EA-E9C7-8153-B73B-9928B71AF54B}"/>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Sorting</a:t>
            </a:r>
            <a:endParaRPr lang="en-AU" dirty="0"/>
          </a:p>
        </p:txBody>
      </p:sp>
      <p:sp>
        <p:nvSpPr>
          <p:cNvPr id="2" name="TextBox 1">
            <a:extLst>
              <a:ext uri="{FF2B5EF4-FFF2-40B4-BE49-F238E27FC236}">
                <a16:creationId xmlns:a16="http://schemas.microsoft.com/office/drawing/2014/main" id="{F11E98FD-A7F6-2E70-204B-91E07A2FAAD4}"/>
              </a:ext>
            </a:extLst>
          </p:cNvPr>
          <p:cNvSpPr txBox="1"/>
          <p:nvPr/>
        </p:nvSpPr>
        <p:spPr>
          <a:xfrm>
            <a:off x="4619699" y="2573738"/>
            <a:ext cx="3930500" cy="584775"/>
          </a:xfrm>
          <a:prstGeom prst="rect">
            <a:avLst/>
          </a:prstGeom>
          <a:noFill/>
        </p:spPr>
        <p:txBody>
          <a:bodyPr wrap="none" rtlCol="0">
            <a:spAutoFit/>
          </a:bodyPr>
          <a:lstStyle/>
          <a:p>
            <a:r>
              <a:rPr lang="en-US" sz="3200" i="1" dirty="0"/>
              <a:t>Unsorted</a:t>
            </a:r>
            <a:r>
              <a:rPr lang="en-US" sz="3200" dirty="0"/>
              <a:t>: 6, 7, 4, 1, 3</a:t>
            </a:r>
          </a:p>
        </p:txBody>
      </p:sp>
      <p:sp>
        <p:nvSpPr>
          <p:cNvPr id="3" name="TextBox 2">
            <a:extLst>
              <a:ext uri="{FF2B5EF4-FFF2-40B4-BE49-F238E27FC236}">
                <a16:creationId xmlns:a16="http://schemas.microsoft.com/office/drawing/2014/main" id="{74938FEB-59E1-2DBA-811A-F21E00AD6365}"/>
              </a:ext>
            </a:extLst>
          </p:cNvPr>
          <p:cNvSpPr txBox="1"/>
          <p:nvPr/>
        </p:nvSpPr>
        <p:spPr>
          <a:xfrm>
            <a:off x="4974388" y="3815663"/>
            <a:ext cx="1476302" cy="584775"/>
          </a:xfrm>
          <a:prstGeom prst="rect">
            <a:avLst/>
          </a:prstGeom>
          <a:noFill/>
        </p:spPr>
        <p:txBody>
          <a:bodyPr wrap="none" rtlCol="0">
            <a:spAutoFit/>
          </a:bodyPr>
          <a:lstStyle/>
          <a:p>
            <a:r>
              <a:rPr lang="en-US" sz="3200" i="1" dirty="0"/>
              <a:t>Sorted</a:t>
            </a:r>
            <a:r>
              <a:rPr lang="en-US" sz="3200" dirty="0"/>
              <a:t>:</a:t>
            </a:r>
          </a:p>
        </p:txBody>
      </p:sp>
      <p:sp>
        <p:nvSpPr>
          <p:cNvPr id="5" name="TextBox 4">
            <a:extLst>
              <a:ext uri="{FF2B5EF4-FFF2-40B4-BE49-F238E27FC236}">
                <a16:creationId xmlns:a16="http://schemas.microsoft.com/office/drawing/2014/main" id="{92BB09BB-6D1A-299B-9F3F-EEE06470D14B}"/>
              </a:ext>
            </a:extLst>
          </p:cNvPr>
          <p:cNvSpPr txBox="1"/>
          <p:nvPr/>
        </p:nvSpPr>
        <p:spPr>
          <a:xfrm>
            <a:off x="5586415" y="395120"/>
            <a:ext cx="276930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uses two lists: the original unsorted list, and the initially empty sorted list.</a:t>
            </a:r>
          </a:p>
        </p:txBody>
      </p:sp>
      <p:sp>
        <p:nvSpPr>
          <p:cNvPr id="6" name="TextBox 5">
            <a:extLst>
              <a:ext uri="{FF2B5EF4-FFF2-40B4-BE49-F238E27FC236}">
                <a16:creationId xmlns:a16="http://schemas.microsoft.com/office/drawing/2014/main" id="{A886675A-E001-4747-4B29-FEAEA5A19684}"/>
              </a:ext>
            </a:extLst>
          </p:cNvPr>
          <p:cNvSpPr txBox="1"/>
          <p:nvPr/>
        </p:nvSpPr>
        <p:spPr>
          <a:xfrm>
            <a:off x="9312332" y="2923110"/>
            <a:ext cx="2769309" cy="1477328"/>
          </a:xfrm>
          <a:prstGeom prst="rect">
            <a:avLst/>
          </a:prstGeom>
          <a:solidFill>
            <a:schemeClr val="accent2">
              <a:lumMod val="40000"/>
              <a:lumOff val="60000"/>
            </a:schemeClr>
          </a:solidFill>
        </p:spPr>
        <p:txBody>
          <a:bodyPr wrap="square" rtlCol="0">
            <a:spAutoFit/>
          </a:bodyPr>
          <a:lstStyle/>
          <a:p>
            <a:pPr algn="ctr"/>
            <a:r>
              <a:rPr lang="en-CA" dirty="0"/>
              <a:t>The idea is to remove the smallest value from Unsorted and append it to the end of Sorted. Do this until Unsorted is empty.</a:t>
            </a:r>
          </a:p>
        </p:txBody>
      </p:sp>
      <mc:AlternateContent xmlns:mc="http://schemas.openxmlformats.org/markup-compatibility/2006">
        <mc:Choice xmlns:p14="http://schemas.microsoft.com/office/powerpoint/2010/main" Requires="p14">
          <p:contentPart p14:bwMode="auto" r:id="rId2">
            <p14:nvContentPartPr>
              <p14:cNvPr id="9" name="Ink 8">
                <a:extLst>
                  <a:ext uri="{FF2B5EF4-FFF2-40B4-BE49-F238E27FC236}">
                    <a16:creationId xmlns:a16="http://schemas.microsoft.com/office/drawing/2014/main" id="{E2391C7B-BB64-62DE-DFE1-CC6CE211507B}"/>
                  </a:ext>
                </a:extLst>
              </p14:cNvPr>
              <p14:cNvContentPartPr/>
              <p14:nvPr/>
            </p14:nvContentPartPr>
            <p14:xfrm>
              <a:off x="6656040" y="2410920"/>
              <a:ext cx="2607840" cy="2089800"/>
            </p14:xfrm>
          </p:contentPart>
        </mc:Choice>
        <mc:Fallback>
          <p:pic>
            <p:nvPicPr>
              <p:cNvPr id="9" name="Ink 8">
                <a:extLst>
                  <a:ext uri="{FF2B5EF4-FFF2-40B4-BE49-F238E27FC236}">
                    <a16:creationId xmlns:a16="http://schemas.microsoft.com/office/drawing/2014/main" id="{E2391C7B-BB64-62DE-DFE1-CC6CE211507B}"/>
                  </a:ext>
                </a:extLst>
              </p:cNvPr>
              <p:cNvPicPr/>
              <p:nvPr/>
            </p:nvPicPr>
            <p:blipFill>
              <a:blip r:embed="rId3"/>
              <a:stretch>
                <a:fillRect/>
              </a:stretch>
            </p:blipFill>
            <p:spPr>
              <a:xfrm>
                <a:off x="6646680" y="2401560"/>
                <a:ext cx="2626560" cy="2108520"/>
              </a:xfrm>
              <a:prstGeom prst="rect">
                <a:avLst/>
              </a:prstGeom>
            </p:spPr>
          </p:pic>
        </mc:Fallback>
      </mc:AlternateContent>
    </p:spTree>
    <p:extLst>
      <p:ext uri="{BB962C8B-B14F-4D97-AF65-F5344CB8AC3E}">
        <p14:creationId xmlns:p14="http://schemas.microsoft.com/office/powerpoint/2010/main" val="660701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A90354-299D-4DD6-0F12-195E19F05125}"/>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D7FF045-B3D8-01E2-4C98-2F8308CE45AA}"/>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2</a:t>
            </a:fld>
            <a:endParaRPr lang="en-AU"/>
          </a:p>
        </p:txBody>
      </p:sp>
      <p:sp>
        <p:nvSpPr>
          <p:cNvPr id="15" name="Title 1">
            <a:extLst>
              <a:ext uri="{FF2B5EF4-FFF2-40B4-BE49-F238E27FC236}">
                <a16:creationId xmlns:a16="http://schemas.microsoft.com/office/drawing/2014/main" id="{80A66A1F-3A39-38FD-BF08-FB6B79100C42}"/>
              </a:ext>
            </a:extLst>
          </p:cNvPr>
          <p:cNvSpPr>
            <a:spLocks noGrp="1"/>
          </p:cNvSpPr>
          <p:nvPr>
            <p:ph type="title"/>
          </p:nvPr>
        </p:nvSpPr>
        <p:spPr>
          <a:xfrm>
            <a:off x="303811" y="332504"/>
            <a:ext cx="3300577" cy="1325563"/>
          </a:xfrm>
        </p:spPr>
        <p:txBody>
          <a:bodyPr>
            <a:normAutofit/>
          </a:bodyPr>
          <a:lstStyle/>
          <a:p>
            <a:r>
              <a:rPr lang="en-CA" dirty="0"/>
              <a:t>Random Numbers</a:t>
            </a:r>
            <a:endParaRPr lang="en-AU" dirty="0"/>
          </a:p>
        </p:txBody>
      </p:sp>
      <p:sp>
        <p:nvSpPr>
          <p:cNvPr id="16" name="TextBox 15">
            <a:extLst>
              <a:ext uri="{FF2B5EF4-FFF2-40B4-BE49-F238E27FC236}">
                <a16:creationId xmlns:a16="http://schemas.microsoft.com/office/drawing/2014/main" id="{835045DE-6CF8-EBFA-7D5E-B9063A3ADB70}"/>
              </a:ext>
            </a:extLst>
          </p:cNvPr>
          <p:cNvSpPr txBox="1"/>
          <p:nvPr/>
        </p:nvSpPr>
        <p:spPr>
          <a:xfrm>
            <a:off x="2962929" y="392554"/>
            <a:ext cx="2533982" cy="1200329"/>
          </a:xfrm>
          <a:prstGeom prst="rect">
            <a:avLst/>
          </a:prstGeom>
          <a:solidFill>
            <a:schemeClr val="accent2">
              <a:lumMod val="40000"/>
              <a:lumOff val="60000"/>
            </a:schemeClr>
          </a:solidFill>
        </p:spPr>
        <p:txBody>
          <a:bodyPr wrap="square" rtlCol="0">
            <a:spAutoFit/>
          </a:bodyPr>
          <a:lstStyle/>
          <a:p>
            <a:pPr algn="ctr"/>
            <a:r>
              <a:rPr lang="en-CA" dirty="0"/>
              <a:t>Python’s </a:t>
            </a:r>
            <a:r>
              <a:rPr lang="en-CA" dirty="0">
                <a:latin typeface="Consolas" panose="020B0609020204030204" pitchFamily="49" charset="0"/>
                <a:cs typeface="Consolas" panose="020B0609020204030204" pitchFamily="49" charset="0"/>
              </a:rPr>
              <a:t>random</a:t>
            </a:r>
            <a:r>
              <a:rPr lang="en-CA" dirty="0"/>
              <a:t> module is the easiest way to get random numbers in Python.</a:t>
            </a:r>
          </a:p>
        </p:txBody>
      </p:sp>
      <p:sp>
        <p:nvSpPr>
          <p:cNvPr id="12" name="TextBox 11">
            <a:extLst>
              <a:ext uri="{FF2B5EF4-FFF2-40B4-BE49-F238E27FC236}">
                <a16:creationId xmlns:a16="http://schemas.microsoft.com/office/drawing/2014/main" id="{6D4E1128-AE2A-94E5-0D6E-66A203A5F8EE}"/>
              </a:ext>
            </a:extLst>
          </p:cNvPr>
          <p:cNvSpPr txBox="1"/>
          <p:nvPr/>
        </p:nvSpPr>
        <p:spPr>
          <a:xfrm>
            <a:off x="893380" y="2278178"/>
            <a:ext cx="4603531" cy="3108543"/>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import random</a:t>
            </a:r>
          </a:p>
          <a:p>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random.random</a:t>
            </a:r>
            <a:r>
              <a:rPr lang="en-US" sz="2800" dirty="0">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random.random</a:t>
            </a:r>
            <a:r>
              <a:rPr lang="en-US" sz="2800" dirty="0">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random.random</a:t>
            </a:r>
            <a:r>
              <a:rPr lang="en-US" sz="2800" dirty="0">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random.random</a:t>
            </a:r>
            <a:r>
              <a:rPr lang="en-US" sz="2800" dirty="0">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random.random</a:t>
            </a:r>
            <a:r>
              <a:rPr lang="en-US" sz="2800" dirty="0">
                <a:latin typeface="Consolas" panose="020B0609020204030204" pitchFamily="49" charset="0"/>
                <a:cs typeface="Consolas" panose="020B0609020204030204" pitchFamily="49" charset="0"/>
              </a:rPr>
              <a:t>())</a:t>
            </a:r>
          </a:p>
        </p:txBody>
      </p:sp>
      <p:sp>
        <p:nvSpPr>
          <p:cNvPr id="18" name="TextBox 17">
            <a:extLst>
              <a:ext uri="{FF2B5EF4-FFF2-40B4-BE49-F238E27FC236}">
                <a16:creationId xmlns:a16="http://schemas.microsoft.com/office/drawing/2014/main" id="{DA694B10-5A53-8FAE-6223-B111BF53B62B}"/>
              </a:ext>
            </a:extLst>
          </p:cNvPr>
          <p:cNvSpPr txBox="1"/>
          <p:nvPr/>
        </p:nvSpPr>
        <p:spPr>
          <a:xfrm>
            <a:off x="6695091" y="3129429"/>
            <a:ext cx="4046482" cy="2246769"/>
          </a:xfrm>
          <a:prstGeom prst="rect">
            <a:avLst/>
          </a:prstGeom>
          <a:noFill/>
          <a:ln cap="flat">
            <a:solidFill>
              <a:schemeClr val="accent1">
                <a:shade val="15000"/>
              </a:schemeClr>
            </a:solidFill>
          </a:ln>
        </p:spPr>
        <p:txBody>
          <a:bodyPr wrap="square">
            <a:spAutoFit/>
          </a:bodyPr>
          <a:lstStyle/>
          <a:p>
            <a:r>
              <a:rPr lang="en-US" sz="2800" dirty="0">
                <a:latin typeface="Consolas" panose="020B0609020204030204" pitchFamily="49" charset="0"/>
                <a:cs typeface="Consolas" panose="020B0609020204030204" pitchFamily="49" charset="0"/>
              </a:rPr>
              <a:t>0.530707419934566 </a:t>
            </a:r>
          </a:p>
          <a:p>
            <a:r>
              <a:rPr lang="en-US" sz="2800" dirty="0">
                <a:latin typeface="Consolas" panose="020B0609020204030204" pitchFamily="49" charset="0"/>
                <a:cs typeface="Consolas" panose="020B0609020204030204" pitchFamily="49" charset="0"/>
              </a:rPr>
              <a:t>0.4177937479114643 </a:t>
            </a:r>
          </a:p>
          <a:p>
            <a:r>
              <a:rPr lang="en-US" sz="2800" dirty="0">
                <a:latin typeface="Consolas" panose="020B0609020204030204" pitchFamily="49" charset="0"/>
                <a:cs typeface="Consolas" panose="020B0609020204030204" pitchFamily="49" charset="0"/>
              </a:rPr>
              <a:t>0.9573776144861584 </a:t>
            </a:r>
          </a:p>
          <a:p>
            <a:r>
              <a:rPr lang="en-US" sz="2800" dirty="0">
                <a:latin typeface="Consolas" panose="020B0609020204030204" pitchFamily="49" charset="0"/>
                <a:cs typeface="Consolas" panose="020B0609020204030204" pitchFamily="49" charset="0"/>
              </a:rPr>
              <a:t>0.09896609959358549 </a:t>
            </a:r>
          </a:p>
          <a:p>
            <a:r>
              <a:rPr lang="en-US" sz="2800" dirty="0">
                <a:latin typeface="Consolas" panose="020B0609020204030204" pitchFamily="49" charset="0"/>
                <a:cs typeface="Consolas" panose="020B0609020204030204" pitchFamily="49" charset="0"/>
              </a:rPr>
              <a:t>0.8980556261754689</a:t>
            </a:r>
          </a:p>
        </p:txBody>
      </p:sp>
      <p:sp>
        <p:nvSpPr>
          <p:cNvPr id="19" name="TextBox 18">
            <a:extLst>
              <a:ext uri="{FF2B5EF4-FFF2-40B4-BE49-F238E27FC236}">
                <a16:creationId xmlns:a16="http://schemas.microsoft.com/office/drawing/2014/main" id="{5FAD8F45-6B69-8632-DD8C-1B8F9E729DA9}"/>
              </a:ext>
            </a:extLst>
          </p:cNvPr>
          <p:cNvSpPr txBox="1"/>
          <p:nvPr/>
        </p:nvSpPr>
        <p:spPr>
          <a:xfrm>
            <a:off x="7004156" y="1658067"/>
            <a:ext cx="2743199" cy="1200329"/>
          </a:xfrm>
          <a:prstGeom prst="rect">
            <a:avLst/>
          </a:prstGeom>
          <a:solidFill>
            <a:schemeClr val="accent2">
              <a:lumMod val="40000"/>
              <a:lumOff val="60000"/>
            </a:schemeClr>
          </a:solidFill>
        </p:spPr>
        <p:txBody>
          <a:bodyPr wrap="square" rtlCol="0">
            <a:spAutoFit/>
          </a:bodyPr>
          <a:lstStyle/>
          <a:p>
            <a:pPr algn="ctr"/>
            <a:r>
              <a:rPr lang="en-CA" dirty="0"/>
              <a:t>You get a different number in the range [0, 1) every time you call </a:t>
            </a:r>
            <a:r>
              <a:rPr lang="en-CA" dirty="0" err="1">
                <a:latin typeface="Consolas" panose="020B0609020204030204" pitchFamily="49" charset="0"/>
                <a:cs typeface="Consolas" panose="020B0609020204030204" pitchFamily="49" charset="0"/>
              </a:rPr>
              <a:t>random.random</a:t>
            </a:r>
            <a:r>
              <a:rPr lang="en-CA"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704332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346CF0-2676-C0A3-F371-4A6C0A687EB6}"/>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428CED6-0742-3037-7B87-CCEC0B54E7F1}"/>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20</a:t>
            </a:fld>
            <a:endParaRPr lang="en-AU" dirty="0"/>
          </a:p>
        </p:txBody>
      </p:sp>
      <p:sp>
        <p:nvSpPr>
          <p:cNvPr id="16" name="TextBox 15">
            <a:extLst>
              <a:ext uri="{FF2B5EF4-FFF2-40B4-BE49-F238E27FC236}">
                <a16:creationId xmlns:a16="http://schemas.microsoft.com/office/drawing/2014/main" id="{677920F9-4D44-ECB0-F4E3-B1801228B060}"/>
              </a:ext>
            </a:extLst>
          </p:cNvPr>
          <p:cNvSpPr txBox="1"/>
          <p:nvPr/>
        </p:nvSpPr>
        <p:spPr>
          <a:xfrm>
            <a:off x="453499" y="1658067"/>
            <a:ext cx="300119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is a simple sorting algorithm that you may already use when you need to sort things by hand.</a:t>
            </a:r>
          </a:p>
        </p:txBody>
      </p:sp>
      <p:sp>
        <p:nvSpPr>
          <p:cNvPr id="7" name="Title 1">
            <a:extLst>
              <a:ext uri="{FF2B5EF4-FFF2-40B4-BE49-F238E27FC236}">
                <a16:creationId xmlns:a16="http://schemas.microsoft.com/office/drawing/2014/main" id="{F9C9224C-DEBF-AE8B-9FAE-FA659D0A6946}"/>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Sorting</a:t>
            </a:r>
            <a:endParaRPr lang="en-AU" dirty="0"/>
          </a:p>
        </p:txBody>
      </p:sp>
      <p:sp>
        <p:nvSpPr>
          <p:cNvPr id="2" name="TextBox 1">
            <a:extLst>
              <a:ext uri="{FF2B5EF4-FFF2-40B4-BE49-F238E27FC236}">
                <a16:creationId xmlns:a16="http://schemas.microsoft.com/office/drawing/2014/main" id="{37661D2B-6B28-ECA3-9603-C915E8B7E74A}"/>
              </a:ext>
            </a:extLst>
          </p:cNvPr>
          <p:cNvSpPr txBox="1"/>
          <p:nvPr/>
        </p:nvSpPr>
        <p:spPr>
          <a:xfrm>
            <a:off x="4619699" y="2573738"/>
            <a:ext cx="3930500" cy="584775"/>
          </a:xfrm>
          <a:prstGeom prst="rect">
            <a:avLst/>
          </a:prstGeom>
          <a:noFill/>
        </p:spPr>
        <p:txBody>
          <a:bodyPr wrap="none" rtlCol="0">
            <a:spAutoFit/>
          </a:bodyPr>
          <a:lstStyle/>
          <a:p>
            <a:r>
              <a:rPr lang="en-US" sz="3200" i="1" dirty="0"/>
              <a:t>Unsorted</a:t>
            </a:r>
            <a:r>
              <a:rPr lang="en-US" sz="3200" dirty="0"/>
              <a:t>: 6, 7, 4, 1, 3</a:t>
            </a:r>
          </a:p>
        </p:txBody>
      </p:sp>
      <p:sp>
        <p:nvSpPr>
          <p:cNvPr id="3" name="TextBox 2">
            <a:extLst>
              <a:ext uri="{FF2B5EF4-FFF2-40B4-BE49-F238E27FC236}">
                <a16:creationId xmlns:a16="http://schemas.microsoft.com/office/drawing/2014/main" id="{8555C1BC-7C39-9DD8-964A-3EB2696480D1}"/>
              </a:ext>
            </a:extLst>
          </p:cNvPr>
          <p:cNvSpPr txBox="1"/>
          <p:nvPr/>
        </p:nvSpPr>
        <p:spPr>
          <a:xfrm>
            <a:off x="4974388" y="3815663"/>
            <a:ext cx="1774460" cy="584775"/>
          </a:xfrm>
          <a:prstGeom prst="rect">
            <a:avLst/>
          </a:prstGeom>
          <a:noFill/>
        </p:spPr>
        <p:txBody>
          <a:bodyPr wrap="none" rtlCol="0">
            <a:spAutoFit/>
          </a:bodyPr>
          <a:lstStyle/>
          <a:p>
            <a:r>
              <a:rPr lang="en-US" sz="3200" i="1" dirty="0"/>
              <a:t>Sorted</a:t>
            </a:r>
            <a:r>
              <a:rPr lang="en-US" sz="3200" dirty="0"/>
              <a:t>: 1</a:t>
            </a:r>
          </a:p>
        </p:txBody>
      </p:sp>
      <p:sp>
        <p:nvSpPr>
          <p:cNvPr id="5" name="TextBox 4">
            <a:extLst>
              <a:ext uri="{FF2B5EF4-FFF2-40B4-BE49-F238E27FC236}">
                <a16:creationId xmlns:a16="http://schemas.microsoft.com/office/drawing/2014/main" id="{965B139A-74AF-15F4-2AAB-D41757DA2D8D}"/>
              </a:ext>
            </a:extLst>
          </p:cNvPr>
          <p:cNvSpPr txBox="1"/>
          <p:nvPr/>
        </p:nvSpPr>
        <p:spPr>
          <a:xfrm>
            <a:off x="5586415" y="395120"/>
            <a:ext cx="276930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uses two lists: the original unsorted list, and the initially empty sorted list.</a:t>
            </a:r>
          </a:p>
        </p:txBody>
      </p:sp>
      <p:sp>
        <p:nvSpPr>
          <p:cNvPr id="6" name="TextBox 5">
            <a:extLst>
              <a:ext uri="{FF2B5EF4-FFF2-40B4-BE49-F238E27FC236}">
                <a16:creationId xmlns:a16="http://schemas.microsoft.com/office/drawing/2014/main" id="{35F391D5-89BD-52A3-7FCD-70F34B8D4BDA}"/>
              </a:ext>
            </a:extLst>
          </p:cNvPr>
          <p:cNvSpPr txBox="1"/>
          <p:nvPr/>
        </p:nvSpPr>
        <p:spPr>
          <a:xfrm>
            <a:off x="9312332" y="2923110"/>
            <a:ext cx="2769309" cy="1477328"/>
          </a:xfrm>
          <a:prstGeom prst="rect">
            <a:avLst/>
          </a:prstGeom>
          <a:solidFill>
            <a:schemeClr val="accent2">
              <a:lumMod val="40000"/>
              <a:lumOff val="60000"/>
            </a:schemeClr>
          </a:solidFill>
        </p:spPr>
        <p:txBody>
          <a:bodyPr wrap="square" rtlCol="0">
            <a:spAutoFit/>
          </a:bodyPr>
          <a:lstStyle/>
          <a:p>
            <a:pPr algn="ctr"/>
            <a:r>
              <a:rPr lang="en-CA" dirty="0"/>
              <a:t>The idea is to remove the smallest value from Unsorted and append it to the end of Sorted. Do this until Unsorted is empty.</a:t>
            </a:r>
          </a:p>
        </p:txBody>
      </p:sp>
      <p:sp>
        <p:nvSpPr>
          <p:cNvPr id="8" name="Rectangle 7">
            <a:extLst>
              <a:ext uri="{FF2B5EF4-FFF2-40B4-BE49-F238E27FC236}">
                <a16:creationId xmlns:a16="http://schemas.microsoft.com/office/drawing/2014/main" id="{6E3D7E74-1E92-EE5C-CCA3-501C8C8C23B6}"/>
              </a:ext>
            </a:extLst>
          </p:cNvPr>
          <p:cNvSpPr/>
          <p:nvPr/>
        </p:nvSpPr>
        <p:spPr>
          <a:xfrm>
            <a:off x="7756634" y="2648607"/>
            <a:ext cx="241738" cy="50990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6ABC483F-F63E-4334-6B91-B450106811EB}"/>
              </a:ext>
            </a:extLst>
          </p:cNvPr>
          <p:cNvCxnSpPr/>
          <p:nvPr/>
        </p:nvCxnSpPr>
        <p:spPr>
          <a:xfrm flipH="1">
            <a:off x="6647935" y="3158513"/>
            <a:ext cx="1108699" cy="8327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7759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910439-2600-0185-E1FE-B64FA9DD914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DF53AA6-3D66-3EC1-9CF2-293EF5090894}"/>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21</a:t>
            </a:fld>
            <a:endParaRPr lang="en-AU" dirty="0"/>
          </a:p>
        </p:txBody>
      </p:sp>
      <p:sp>
        <p:nvSpPr>
          <p:cNvPr id="16" name="TextBox 15">
            <a:extLst>
              <a:ext uri="{FF2B5EF4-FFF2-40B4-BE49-F238E27FC236}">
                <a16:creationId xmlns:a16="http://schemas.microsoft.com/office/drawing/2014/main" id="{63C71080-5027-CB93-B63D-4C1F58523372}"/>
              </a:ext>
            </a:extLst>
          </p:cNvPr>
          <p:cNvSpPr txBox="1"/>
          <p:nvPr/>
        </p:nvSpPr>
        <p:spPr>
          <a:xfrm>
            <a:off x="453499" y="1658067"/>
            <a:ext cx="300119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is a simple sorting algorithm that you may already use when you need to sort things by hand.</a:t>
            </a:r>
          </a:p>
        </p:txBody>
      </p:sp>
      <p:sp>
        <p:nvSpPr>
          <p:cNvPr id="7" name="Title 1">
            <a:extLst>
              <a:ext uri="{FF2B5EF4-FFF2-40B4-BE49-F238E27FC236}">
                <a16:creationId xmlns:a16="http://schemas.microsoft.com/office/drawing/2014/main" id="{3FBCE8B6-EBB1-0681-DC96-128440415096}"/>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Sorting</a:t>
            </a:r>
            <a:endParaRPr lang="en-AU" dirty="0"/>
          </a:p>
        </p:txBody>
      </p:sp>
      <p:sp>
        <p:nvSpPr>
          <p:cNvPr id="2" name="TextBox 1">
            <a:extLst>
              <a:ext uri="{FF2B5EF4-FFF2-40B4-BE49-F238E27FC236}">
                <a16:creationId xmlns:a16="http://schemas.microsoft.com/office/drawing/2014/main" id="{CB89DBCF-B3EF-4956-E5B8-C45739527EF7}"/>
              </a:ext>
            </a:extLst>
          </p:cNvPr>
          <p:cNvSpPr txBox="1"/>
          <p:nvPr/>
        </p:nvSpPr>
        <p:spPr>
          <a:xfrm>
            <a:off x="4619699" y="2573738"/>
            <a:ext cx="3589059" cy="584775"/>
          </a:xfrm>
          <a:prstGeom prst="rect">
            <a:avLst/>
          </a:prstGeom>
          <a:noFill/>
        </p:spPr>
        <p:txBody>
          <a:bodyPr wrap="none" rtlCol="0">
            <a:spAutoFit/>
          </a:bodyPr>
          <a:lstStyle/>
          <a:p>
            <a:r>
              <a:rPr lang="en-US" sz="3200" i="1" dirty="0"/>
              <a:t>Unsorted</a:t>
            </a:r>
            <a:r>
              <a:rPr lang="en-US" sz="3200" dirty="0"/>
              <a:t>: 6, 7, 4, 3</a:t>
            </a:r>
          </a:p>
        </p:txBody>
      </p:sp>
      <p:sp>
        <p:nvSpPr>
          <p:cNvPr id="3" name="TextBox 2">
            <a:extLst>
              <a:ext uri="{FF2B5EF4-FFF2-40B4-BE49-F238E27FC236}">
                <a16:creationId xmlns:a16="http://schemas.microsoft.com/office/drawing/2014/main" id="{3B258218-E42B-A2A9-342B-48E0157B807C}"/>
              </a:ext>
            </a:extLst>
          </p:cNvPr>
          <p:cNvSpPr txBox="1"/>
          <p:nvPr/>
        </p:nvSpPr>
        <p:spPr>
          <a:xfrm>
            <a:off x="4974388" y="3815663"/>
            <a:ext cx="1774460" cy="584775"/>
          </a:xfrm>
          <a:prstGeom prst="rect">
            <a:avLst/>
          </a:prstGeom>
          <a:noFill/>
        </p:spPr>
        <p:txBody>
          <a:bodyPr wrap="none" rtlCol="0">
            <a:spAutoFit/>
          </a:bodyPr>
          <a:lstStyle/>
          <a:p>
            <a:r>
              <a:rPr lang="en-US" sz="3200" i="1" dirty="0"/>
              <a:t>Sorted</a:t>
            </a:r>
            <a:r>
              <a:rPr lang="en-US" sz="3200" dirty="0"/>
              <a:t>: 1</a:t>
            </a:r>
          </a:p>
        </p:txBody>
      </p:sp>
      <p:sp>
        <p:nvSpPr>
          <p:cNvPr id="5" name="TextBox 4">
            <a:extLst>
              <a:ext uri="{FF2B5EF4-FFF2-40B4-BE49-F238E27FC236}">
                <a16:creationId xmlns:a16="http://schemas.microsoft.com/office/drawing/2014/main" id="{4D57DA56-51AC-D22B-49BF-75889351632B}"/>
              </a:ext>
            </a:extLst>
          </p:cNvPr>
          <p:cNvSpPr txBox="1"/>
          <p:nvPr/>
        </p:nvSpPr>
        <p:spPr>
          <a:xfrm>
            <a:off x="5586415" y="395120"/>
            <a:ext cx="276930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uses two lists: the original unsorted list, and the initially empty sorted list.</a:t>
            </a:r>
          </a:p>
        </p:txBody>
      </p:sp>
      <p:sp>
        <p:nvSpPr>
          <p:cNvPr id="6" name="TextBox 5">
            <a:extLst>
              <a:ext uri="{FF2B5EF4-FFF2-40B4-BE49-F238E27FC236}">
                <a16:creationId xmlns:a16="http://schemas.microsoft.com/office/drawing/2014/main" id="{A025A6A8-07F0-AB23-6CB4-5B6ACF726691}"/>
              </a:ext>
            </a:extLst>
          </p:cNvPr>
          <p:cNvSpPr txBox="1"/>
          <p:nvPr/>
        </p:nvSpPr>
        <p:spPr>
          <a:xfrm>
            <a:off x="9312332" y="2923110"/>
            <a:ext cx="2769309" cy="1477328"/>
          </a:xfrm>
          <a:prstGeom prst="rect">
            <a:avLst/>
          </a:prstGeom>
          <a:solidFill>
            <a:schemeClr val="accent2">
              <a:lumMod val="40000"/>
              <a:lumOff val="60000"/>
            </a:schemeClr>
          </a:solidFill>
        </p:spPr>
        <p:txBody>
          <a:bodyPr wrap="square" rtlCol="0">
            <a:spAutoFit/>
          </a:bodyPr>
          <a:lstStyle/>
          <a:p>
            <a:pPr algn="ctr"/>
            <a:r>
              <a:rPr lang="en-CA" dirty="0"/>
              <a:t>The idea is to remove the smallest value from Unsorted and append it to the end of Sorted. Do this until Unsorted is empty.</a:t>
            </a:r>
          </a:p>
        </p:txBody>
      </p:sp>
    </p:spTree>
    <p:extLst>
      <p:ext uri="{BB962C8B-B14F-4D97-AF65-F5344CB8AC3E}">
        <p14:creationId xmlns:p14="http://schemas.microsoft.com/office/powerpoint/2010/main" val="2383251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280779-ADD6-0985-5EC0-D5B12CEE941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A532D4A-7CC2-0E77-DFB7-77ED8F2B7F38}"/>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22</a:t>
            </a:fld>
            <a:endParaRPr lang="en-AU" dirty="0"/>
          </a:p>
        </p:txBody>
      </p:sp>
      <p:sp>
        <p:nvSpPr>
          <p:cNvPr id="16" name="TextBox 15">
            <a:extLst>
              <a:ext uri="{FF2B5EF4-FFF2-40B4-BE49-F238E27FC236}">
                <a16:creationId xmlns:a16="http://schemas.microsoft.com/office/drawing/2014/main" id="{EC08D9EA-4710-8D92-08F6-4FDE1F075467}"/>
              </a:ext>
            </a:extLst>
          </p:cNvPr>
          <p:cNvSpPr txBox="1"/>
          <p:nvPr/>
        </p:nvSpPr>
        <p:spPr>
          <a:xfrm>
            <a:off x="453499" y="1658067"/>
            <a:ext cx="300119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is a simple sorting algorithm that you may already use when you need to sort things by hand.</a:t>
            </a:r>
          </a:p>
        </p:txBody>
      </p:sp>
      <p:sp>
        <p:nvSpPr>
          <p:cNvPr id="7" name="Title 1">
            <a:extLst>
              <a:ext uri="{FF2B5EF4-FFF2-40B4-BE49-F238E27FC236}">
                <a16:creationId xmlns:a16="http://schemas.microsoft.com/office/drawing/2014/main" id="{0CD1470D-5E4F-4DB1-9ABF-C104D0549C5F}"/>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Sorting</a:t>
            </a:r>
            <a:endParaRPr lang="en-AU" dirty="0"/>
          </a:p>
        </p:txBody>
      </p:sp>
      <p:sp>
        <p:nvSpPr>
          <p:cNvPr id="2" name="TextBox 1">
            <a:extLst>
              <a:ext uri="{FF2B5EF4-FFF2-40B4-BE49-F238E27FC236}">
                <a16:creationId xmlns:a16="http://schemas.microsoft.com/office/drawing/2014/main" id="{8608DC62-6606-3C9F-CB0C-CED543194439}"/>
              </a:ext>
            </a:extLst>
          </p:cNvPr>
          <p:cNvSpPr txBox="1"/>
          <p:nvPr/>
        </p:nvSpPr>
        <p:spPr>
          <a:xfrm>
            <a:off x="4619699" y="2573738"/>
            <a:ext cx="3589059" cy="584775"/>
          </a:xfrm>
          <a:prstGeom prst="rect">
            <a:avLst/>
          </a:prstGeom>
          <a:noFill/>
        </p:spPr>
        <p:txBody>
          <a:bodyPr wrap="none" rtlCol="0">
            <a:spAutoFit/>
          </a:bodyPr>
          <a:lstStyle/>
          <a:p>
            <a:r>
              <a:rPr lang="en-US" sz="3200" i="1" dirty="0"/>
              <a:t>Unsorted</a:t>
            </a:r>
            <a:r>
              <a:rPr lang="en-US" sz="3200" dirty="0"/>
              <a:t>: 6, 7, 4, 3</a:t>
            </a:r>
          </a:p>
        </p:txBody>
      </p:sp>
      <p:sp>
        <p:nvSpPr>
          <p:cNvPr id="3" name="TextBox 2">
            <a:extLst>
              <a:ext uri="{FF2B5EF4-FFF2-40B4-BE49-F238E27FC236}">
                <a16:creationId xmlns:a16="http://schemas.microsoft.com/office/drawing/2014/main" id="{ED04A372-FBCA-0F60-A43B-B0F360E3C867}"/>
              </a:ext>
            </a:extLst>
          </p:cNvPr>
          <p:cNvSpPr txBox="1"/>
          <p:nvPr/>
        </p:nvSpPr>
        <p:spPr>
          <a:xfrm>
            <a:off x="4974388" y="3815663"/>
            <a:ext cx="2194447" cy="584775"/>
          </a:xfrm>
          <a:prstGeom prst="rect">
            <a:avLst/>
          </a:prstGeom>
          <a:noFill/>
        </p:spPr>
        <p:txBody>
          <a:bodyPr wrap="none" rtlCol="0">
            <a:spAutoFit/>
          </a:bodyPr>
          <a:lstStyle/>
          <a:p>
            <a:r>
              <a:rPr lang="en-US" sz="3200" i="1" dirty="0"/>
              <a:t>Sorted</a:t>
            </a:r>
            <a:r>
              <a:rPr lang="en-US" sz="3200" dirty="0"/>
              <a:t>: 1, 3</a:t>
            </a:r>
          </a:p>
        </p:txBody>
      </p:sp>
      <p:sp>
        <p:nvSpPr>
          <p:cNvPr id="5" name="TextBox 4">
            <a:extLst>
              <a:ext uri="{FF2B5EF4-FFF2-40B4-BE49-F238E27FC236}">
                <a16:creationId xmlns:a16="http://schemas.microsoft.com/office/drawing/2014/main" id="{9B7AB4C3-2008-0E23-BFB7-EAE27D9CCAA1}"/>
              </a:ext>
            </a:extLst>
          </p:cNvPr>
          <p:cNvSpPr txBox="1"/>
          <p:nvPr/>
        </p:nvSpPr>
        <p:spPr>
          <a:xfrm>
            <a:off x="5586415" y="395120"/>
            <a:ext cx="276930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uses two lists: the original unsorted list, and the initially empty sorted list.</a:t>
            </a:r>
          </a:p>
        </p:txBody>
      </p:sp>
      <p:sp>
        <p:nvSpPr>
          <p:cNvPr id="6" name="TextBox 5">
            <a:extLst>
              <a:ext uri="{FF2B5EF4-FFF2-40B4-BE49-F238E27FC236}">
                <a16:creationId xmlns:a16="http://schemas.microsoft.com/office/drawing/2014/main" id="{13FF7033-3A19-DD3B-4DCE-602F561C836C}"/>
              </a:ext>
            </a:extLst>
          </p:cNvPr>
          <p:cNvSpPr txBox="1"/>
          <p:nvPr/>
        </p:nvSpPr>
        <p:spPr>
          <a:xfrm>
            <a:off x="9312332" y="2923110"/>
            <a:ext cx="2769309" cy="1477328"/>
          </a:xfrm>
          <a:prstGeom prst="rect">
            <a:avLst/>
          </a:prstGeom>
          <a:solidFill>
            <a:schemeClr val="accent2">
              <a:lumMod val="40000"/>
              <a:lumOff val="60000"/>
            </a:schemeClr>
          </a:solidFill>
        </p:spPr>
        <p:txBody>
          <a:bodyPr wrap="square" rtlCol="0">
            <a:spAutoFit/>
          </a:bodyPr>
          <a:lstStyle/>
          <a:p>
            <a:pPr algn="ctr"/>
            <a:r>
              <a:rPr lang="en-CA" dirty="0"/>
              <a:t>The idea is to remove the smallest value from Unsorted and append it to the end of Sorted. Do this until Unsorted is empty.</a:t>
            </a:r>
          </a:p>
        </p:txBody>
      </p:sp>
      <p:sp>
        <p:nvSpPr>
          <p:cNvPr id="8" name="Rectangle 7">
            <a:extLst>
              <a:ext uri="{FF2B5EF4-FFF2-40B4-BE49-F238E27FC236}">
                <a16:creationId xmlns:a16="http://schemas.microsoft.com/office/drawing/2014/main" id="{BAA88807-307E-4804-7652-2FF013EFCAE4}"/>
              </a:ext>
            </a:extLst>
          </p:cNvPr>
          <p:cNvSpPr/>
          <p:nvPr/>
        </p:nvSpPr>
        <p:spPr>
          <a:xfrm>
            <a:off x="7756634" y="2648607"/>
            <a:ext cx="241738" cy="50990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C94971E8-57B2-0A88-AD20-4CF7552E6B44}"/>
              </a:ext>
            </a:extLst>
          </p:cNvPr>
          <p:cNvCxnSpPr>
            <a:cxnSpLocks/>
            <a:stCxn id="8" idx="2"/>
          </p:cNvCxnSpPr>
          <p:nvPr/>
        </p:nvCxnSpPr>
        <p:spPr>
          <a:xfrm flipH="1">
            <a:off x="7055708" y="3158513"/>
            <a:ext cx="821795" cy="8080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CD315303-C339-5A8B-5284-52D7465B6581}"/>
              </a:ext>
            </a:extLst>
          </p:cNvPr>
          <p:cNvSpPr txBox="1"/>
          <p:nvPr/>
        </p:nvSpPr>
        <p:spPr>
          <a:xfrm>
            <a:off x="7596015" y="2241841"/>
            <a:ext cx="562975" cy="369332"/>
          </a:xfrm>
          <a:prstGeom prst="rect">
            <a:avLst/>
          </a:prstGeom>
          <a:noFill/>
        </p:spPr>
        <p:txBody>
          <a:bodyPr wrap="none" rtlCol="0">
            <a:spAutoFit/>
          </a:bodyPr>
          <a:lstStyle/>
          <a:p>
            <a:r>
              <a:rPr lang="en-US" dirty="0"/>
              <a:t>min</a:t>
            </a:r>
          </a:p>
        </p:txBody>
      </p:sp>
    </p:spTree>
    <p:extLst>
      <p:ext uri="{BB962C8B-B14F-4D97-AF65-F5344CB8AC3E}">
        <p14:creationId xmlns:p14="http://schemas.microsoft.com/office/powerpoint/2010/main" val="1198359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D1882A-975D-202D-5E41-982EB9DFA8B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AB6E380-63DA-5BB0-3AEE-6092FB0B0084}"/>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23</a:t>
            </a:fld>
            <a:endParaRPr lang="en-AU" dirty="0"/>
          </a:p>
        </p:txBody>
      </p:sp>
      <p:sp>
        <p:nvSpPr>
          <p:cNvPr id="16" name="TextBox 15">
            <a:extLst>
              <a:ext uri="{FF2B5EF4-FFF2-40B4-BE49-F238E27FC236}">
                <a16:creationId xmlns:a16="http://schemas.microsoft.com/office/drawing/2014/main" id="{C5432F30-B2CE-72EF-0A64-60D292914A11}"/>
              </a:ext>
            </a:extLst>
          </p:cNvPr>
          <p:cNvSpPr txBox="1"/>
          <p:nvPr/>
        </p:nvSpPr>
        <p:spPr>
          <a:xfrm>
            <a:off x="453499" y="1658067"/>
            <a:ext cx="300119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is a simple sorting algorithm that you may already use when you need to sort things by hand.</a:t>
            </a:r>
          </a:p>
        </p:txBody>
      </p:sp>
      <p:sp>
        <p:nvSpPr>
          <p:cNvPr id="7" name="Title 1">
            <a:extLst>
              <a:ext uri="{FF2B5EF4-FFF2-40B4-BE49-F238E27FC236}">
                <a16:creationId xmlns:a16="http://schemas.microsoft.com/office/drawing/2014/main" id="{75207E15-BF95-B0DB-9E5C-27C55E176DF3}"/>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Sorting</a:t>
            </a:r>
            <a:endParaRPr lang="en-AU" dirty="0"/>
          </a:p>
        </p:txBody>
      </p:sp>
      <p:sp>
        <p:nvSpPr>
          <p:cNvPr id="2" name="TextBox 1">
            <a:extLst>
              <a:ext uri="{FF2B5EF4-FFF2-40B4-BE49-F238E27FC236}">
                <a16:creationId xmlns:a16="http://schemas.microsoft.com/office/drawing/2014/main" id="{29F8F087-7B1C-C919-1347-080BEE63E532}"/>
              </a:ext>
            </a:extLst>
          </p:cNvPr>
          <p:cNvSpPr txBox="1"/>
          <p:nvPr/>
        </p:nvSpPr>
        <p:spPr>
          <a:xfrm>
            <a:off x="4619699" y="2573738"/>
            <a:ext cx="3085717" cy="584775"/>
          </a:xfrm>
          <a:prstGeom prst="rect">
            <a:avLst/>
          </a:prstGeom>
          <a:noFill/>
        </p:spPr>
        <p:txBody>
          <a:bodyPr wrap="none" rtlCol="0">
            <a:spAutoFit/>
          </a:bodyPr>
          <a:lstStyle/>
          <a:p>
            <a:r>
              <a:rPr lang="en-US" sz="3200" i="1" dirty="0"/>
              <a:t>Unsorted</a:t>
            </a:r>
            <a:r>
              <a:rPr lang="en-US" sz="3200" dirty="0"/>
              <a:t>: 6, 7, 4</a:t>
            </a:r>
          </a:p>
        </p:txBody>
      </p:sp>
      <p:sp>
        <p:nvSpPr>
          <p:cNvPr id="3" name="TextBox 2">
            <a:extLst>
              <a:ext uri="{FF2B5EF4-FFF2-40B4-BE49-F238E27FC236}">
                <a16:creationId xmlns:a16="http://schemas.microsoft.com/office/drawing/2014/main" id="{9553A2A1-80CD-8841-CD3B-83DCD5451507}"/>
              </a:ext>
            </a:extLst>
          </p:cNvPr>
          <p:cNvSpPr txBox="1"/>
          <p:nvPr/>
        </p:nvSpPr>
        <p:spPr>
          <a:xfrm>
            <a:off x="4974388" y="3815663"/>
            <a:ext cx="2194447" cy="584775"/>
          </a:xfrm>
          <a:prstGeom prst="rect">
            <a:avLst/>
          </a:prstGeom>
          <a:noFill/>
        </p:spPr>
        <p:txBody>
          <a:bodyPr wrap="none" rtlCol="0">
            <a:spAutoFit/>
          </a:bodyPr>
          <a:lstStyle/>
          <a:p>
            <a:r>
              <a:rPr lang="en-US" sz="3200" i="1" dirty="0"/>
              <a:t>Sorted</a:t>
            </a:r>
            <a:r>
              <a:rPr lang="en-US" sz="3200" dirty="0"/>
              <a:t>: 1, 3</a:t>
            </a:r>
          </a:p>
        </p:txBody>
      </p:sp>
      <p:sp>
        <p:nvSpPr>
          <p:cNvPr id="5" name="TextBox 4">
            <a:extLst>
              <a:ext uri="{FF2B5EF4-FFF2-40B4-BE49-F238E27FC236}">
                <a16:creationId xmlns:a16="http://schemas.microsoft.com/office/drawing/2014/main" id="{672B4F6F-13C8-D6BA-8D43-D918DC68AF06}"/>
              </a:ext>
            </a:extLst>
          </p:cNvPr>
          <p:cNvSpPr txBox="1"/>
          <p:nvPr/>
        </p:nvSpPr>
        <p:spPr>
          <a:xfrm>
            <a:off x="5586415" y="395120"/>
            <a:ext cx="276930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uses two lists: the original unsorted list, and the initially empty sorted list.</a:t>
            </a:r>
          </a:p>
        </p:txBody>
      </p:sp>
      <p:sp>
        <p:nvSpPr>
          <p:cNvPr id="6" name="TextBox 5">
            <a:extLst>
              <a:ext uri="{FF2B5EF4-FFF2-40B4-BE49-F238E27FC236}">
                <a16:creationId xmlns:a16="http://schemas.microsoft.com/office/drawing/2014/main" id="{C7726EE7-5FE2-AE3E-3BE6-A5C0CFF8BED6}"/>
              </a:ext>
            </a:extLst>
          </p:cNvPr>
          <p:cNvSpPr txBox="1"/>
          <p:nvPr/>
        </p:nvSpPr>
        <p:spPr>
          <a:xfrm>
            <a:off x="9312332" y="2923110"/>
            <a:ext cx="2769309" cy="1477328"/>
          </a:xfrm>
          <a:prstGeom prst="rect">
            <a:avLst/>
          </a:prstGeom>
          <a:solidFill>
            <a:schemeClr val="accent2">
              <a:lumMod val="40000"/>
              <a:lumOff val="60000"/>
            </a:schemeClr>
          </a:solidFill>
        </p:spPr>
        <p:txBody>
          <a:bodyPr wrap="square" rtlCol="0">
            <a:spAutoFit/>
          </a:bodyPr>
          <a:lstStyle/>
          <a:p>
            <a:pPr algn="ctr"/>
            <a:r>
              <a:rPr lang="en-CA" dirty="0"/>
              <a:t>The idea is to remove the smallest value from Unsorted and append it to the end of Sorted. Do this until Unsorted is empty.</a:t>
            </a:r>
          </a:p>
        </p:txBody>
      </p:sp>
    </p:spTree>
    <p:extLst>
      <p:ext uri="{BB962C8B-B14F-4D97-AF65-F5344CB8AC3E}">
        <p14:creationId xmlns:p14="http://schemas.microsoft.com/office/powerpoint/2010/main" val="3912679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83A7B4-781B-0D75-80FD-AF928F3DD75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3FFB7E-804B-B9D1-787C-A0F53CCE4113}"/>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24</a:t>
            </a:fld>
            <a:endParaRPr lang="en-AU" dirty="0"/>
          </a:p>
        </p:txBody>
      </p:sp>
      <p:sp>
        <p:nvSpPr>
          <p:cNvPr id="16" name="TextBox 15">
            <a:extLst>
              <a:ext uri="{FF2B5EF4-FFF2-40B4-BE49-F238E27FC236}">
                <a16:creationId xmlns:a16="http://schemas.microsoft.com/office/drawing/2014/main" id="{87A2A0E1-1B31-DA9D-1B42-FA7C86110595}"/>
              </a:ext>
            </a:extLst>
          </p:cNvPr>
          <p:cNvSpPr txBox="1"/>
          <p:nvPr/>
        </p:nvSpPr>
        <p:spPr>
          <a:xfrm>
            <a:off x="453499" y="1658067"/>
            <a:ext cx="300119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is a simple sorting algorithm that you may already use when you need to sort things by hand.</a:t>
            </a:r>
          </a:p>
        </p:txBody>
      </p:sp>
      <p:sp>
        <p:nvSpPr>
          <p:cNvPr id="7" name="Title 1">
            <a:extLst>
              <a:ext uri="{FF2B5EF4-FFF2-40B4-BE49-F238E27FC236}">
                <a16:creationId xmlns:a16="http://schemas.microsoft.com/office/drawing/2014/main" id="{F3D81089-5BC0-358B-9332-29895BDBD153}"/>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Sorting</a:t>
            </a:r>
            <a:endParaRPr lang="en-AU" dirty="0"/>
          </a:p>
        </p:txBody>
      </p:sp>
      <p:sp>
        <p:nvSpPr>
          <p:cNvPr id="2" name="TextBox 1">
            <a:extLst>
              <a:ext uri="{FF2B5EF4-FFF2-40B4-BE49-F238E27FC236}">
                <a16:creationId xmlns:a16="http://schemas.microsoft.com/office/drawing/2014/main" id="{2FC717A4-13A4-DD0B-1037-93D4197BF43D}"/>
              </a:ext>
            </a:extLst>
          </p:cNvPr>
          <p:cNvSpPr txBox="1"/>
          <p:nvPr/>
        </p:nvSpPr>
        <p:spPr>
          <a:xfrm>
            <a:off x="4619699" y="2573738"/>
            <a:ext cx="3085717" cy="584775"/>
          </a:xfrm>
          <a:prstGeom prst="rect">
            <a:avLst/>
          </a:prstGeom>
          <a:noFill/>
        </p:spPr>
        <p:txBody>
          <a:bodyPr wrap="none" rtlCol="0">
            <a:spAutoFit/>
          </a:bodyPr>
          <a:lstStyle/>
          <a:p>
            <a:r>
              <a:rPr lang="en-US" sz="3200" i="1" dirty="0"/>
              <a:t>Unsorted</a:t>
            </a:r>
            <a:r>
              <a:rPr lang="en-US" sz="3200" dirty="0"/>
              <a:t>: 6, 7, 4</a:t>
            </a:r>
          </a:p>
        </p:txBody>
      </p:sp>
      <p:sp>
        <p:nvSpPr>
          <p:cNvPr id="3" name="TextBox 2">
            <a:extLst>
              <a:ext uri="{FF2B5EF4-FFF2-40B4-BE49-F238E27FC236}">
                <a16:creationId xmlns:a16="http://schemas.microsoft.com/office/drawing/2014/main" id="{1D962CFE-E41F-97D4-FE42-602F8C00367D}"/>
              </a:ext>
            </a:extLst>
          </p:cNvPr>
          <p:cNvSpPr txBox="1"/>
          <p:nvPr/>
        </p:nvSpPr>
        <p:spPr>
          <a:xfrm>
            <a:off x="4974388" y="3815663"/>
            <a:ext cx="2614434" cy="584775"/>
          </a:xfrm>
          <a:prstGeom prst="rect">
            <a:avLst/>
          </a:prstGeom>
          <a:noFill/>
        </p:spPr>
        <p:txBody>
          <a:bodyPr wrap="none" rtlCol="0">
            <a:spAutoFit/>
          </a:bodyPr>
          <a:lstStyle/>
          <a:p>
            <a:r>
              <a:rPr lang="en-US" sz="3200" i="1" dirty="0"/>
              <a:t>Sorted</a:t>
            </a:r>
            <a:r>
              <a:rPr lang="en-US" sz="3200" dirty="0"/>
              <a:t>: 1, 3, 4</a:t>
            </a:r>
          </a:p>
        </p:txBody>
      </p:sp>
      <p:sp>
        <p:nvSpPr>
          <p:cNvPr id="5" name="TextBox 4">
            <a:extLst>
              <a:ext uri="{FF2B5EF4-FFF2-40B4-BE49-F238E27FC236}">
                <a16:creationId xmlns:a16="http://schemas.microsoft.com/office/drawing/2014/main" id="{5860EC5F-41D2-DE54-2A1D-3E3C1D18D927}"/>
              </a:ext>
            </a:extLst>
          </p:cNvPr>
          <p:cNvSpPr txBox="1"/>
          <p:nvPr/>
        </p:nvSpPr>
        <p:spPr>
          <a:xfrm>
            <a:off x="5586415" y="395120"/>
            <a:ext cx="276930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uses two lists: the original unsorted list, and the initially empty sorted list.</a:t>
            </a:r>
          </a:p>
        </p:txBody>
      </p:sp>
      <p:sp>
        <p:nvSpPr>
          <p:cNvPr id="6" name="TextBox 5">
            <a:extLst>
              <a:ext uri="{FF2B5EF4-FFF2-40B4-BE49-F238E27FC236}">
                <a16:creationId xmlns:a16="http://schemas.microsoft.com/office/drawing/2014/main" id="{D8A13E51-A2D1-2C1D-9ACF-2DAEFD30C4B9}"/>
              </a:ext>
            </a:extLst>
          </p:cNvPr>
          <p:cNvSpPr txBox="1"/>
          <p:nvPr/>
        </p:nvSpPr>
        <p:spPr>
          <a:xfrm>
            <a:off x="9312332" y="2923110"/>
            <a:ext cx="2769309" cy="1477328"/>
          </a:xfrm>
          <a:prstGeom prst="rect">
            <a:avLst/>
          </a:prstGeom>
          <a:solidFill>
            <a:schemeClr val="accent2">
              <a:lumMod val="40000"/>
              <a:lumOff val="60000"/>
            </a:schemeClr>
          </a:solidFill>
        </p:spPr>
        <p:txBody>
          <a:bodyPr wrap="square" rtlCol="0">
            <a:spAutoFit/>
          </a:bodyPr>
          <a:lstStyle/>
          <a:p>
            <a:pPr algn="ctr"/>
            <a:r>
              <a:rPr lang="en-CA" dirty="0"/>
              <a:t>The idea is to remove the smallest value from Unsorted and append it to the end of Sorted. Do this until Unsorted is empty.</a:t>
            </a:r>
          </a:p>
        </p:txBody>
      </p:sp>
      <p:sp>
        <p:nvSpPr>
          <p:cNvPr id="8" name="Rectangle 7">
            <a:extLst>
              <a:ext uri="{FF2B5EF4-FFF2-40B4-BE49-F238E27FC236}">
                <a16:creationId xmlns:a16="http://schemas.microsoft.com/office/drawing/2014/main" id="{6AB3136E-65E6-CCBF-C2E5-E552F2D1AEC4}"/>
              </a:ext>
            </a:extLst>
          </p:cNvPr>
          <p:cNvSpPr/>
          <p:nvPr/>
        </p:nvSpPr>
        <p:spPr>
          <a:xfrm>
            <a:off x="7336504" y="2611172"/>
            <a:ext cx="241738" cy="50990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9C4EE0A2-82F7-42E9-DAB1-240D76630962}"/>
              </a:ext>
            </a:extLst>
          </p:cNvPr>
          <p:cNvCxnSpPr>
            <a:cxnSpLocks/>
          </p:cNvCxnSpPr>
          <p:nvPr/>
        </p:nvCxnSpPr>
        <p:spPr>
          <a:xfrm flipH="1">
            <a:off x="7336504" y="3158513"/>
            <a:ext cx="120869" cy="7462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6D3419C2-B742-90D1-E7D7-D018654FFCA0}"/>
              </a:ext>
            </a:extLst>
          </p:cNvPr>
          <p:cNvSpPr txBox="1"/>
          <p:nvPr/>
        </p:nvSpPr>
        <p:spPr>
          <a:xfrm>
            <a:off x="7175885" y="2252599"/>
            <a:ext cx="562975" cy="369332"/>
          </a:xfrm>
          <a:prstGeom prst="rect">
            <a:avLst/>
          </a:prstGeom>
          <a:noFill/>
        </p:spPr>
        <p:txBody>
          <a:bodyPr wrap="none" rtlCol="0">
            <a:spAutoFit/>
          </a:bodyPr>
          <a:lstStyle/>
          <a:p>
            <a:r>
              <a:rPr lang="en-US" dirty="0"/>
              <a:t>min</a:t>
            </a:r>
          </a:p>
        </p:txBody>
      </p:sp>
    </p:spTree>
    <p:extLst>
      <p:ext uri="{BB962C8B-B14F-4D97-AF65-F5344CB8AC3E}">
        <p14:creationId xmlns:p14="http://schemas.microsoft.com/office/powerpoint/2010/main" val="2380449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9970CF-F514-D5AE-357B-EE0314F7B692}"/>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400894-03F5-A218-DC3C-FABB0DCF7156}"/>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25</a:t>
            </a:fld>
            <a:endParaRPr lang="en-AU" dirty="0"/>
          </a:p>
        </p:txBody>
      </p:sp>
      <p:sp>
        <p:nvSpPr>
          <p:cNvPr id="16" name="TextBox 15">
            <a:extLst>
              <a:ext uri="{FF2B5EF4-FFF2-40B4-BE49-F238E27FC236}">
                <a16:creationId xmlns:a16="http://schemas.microsoft.com/office/drawing/2014/main" id="{54DE1920-DC7E-AAAC-7027-7A50C601035A}"/>
              </a:ext>
            </a:extLst>
          </p:cNvPr>
          <p:cNvSpPr txBox="1"/>
          <p:nvPr/>
        </p:nvSpPr>
        <p:spPr>
          <a:xfrm>
            <a:off x="453499" y="1658067"/>
            <a:ext cx="300119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is a simple sorting algorithm that you may already use when you need to sort things by hand.</a:t>
            </a:r>
          </a:p>
        </p:txBody>
      </p:sp>
      <p:sp>
        <p:nvSpPr>
          <p:cNvPr id="7" name="Title 1">
            <a:extLst>
              <a:ext uri="{FF2B5EF4-FFF2-40B4-BE49-F238E27FC236}">
                <a16:creationId xmlns:a16="http://schemas.microsoft.com/office/drawing/2014/main" id="{1808C0DC-3D45-6227-9FB2-04943AA4839F}"/>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Sorting</a:t>
            </a:r>
            <a:endParaRPr lang="en-AU" dirty="0"/>
          </a:p>
        </p:txBody>
      </p:sp>
      <p:sp>
        <p:nvSpPr>
          <p:cNvPr id="2" name="TextBox 1">
            <a:extLst>
              <a:ext uri="{FF2B5EF4-FFF2-40B4-BE49-F238E27FC236}">
                <a16:creationId xmlns:a16="http://schemas.microsoft.com/office/drawing/2014/main" id="{BC6A2636-7D29-B9F5-8562-1C9AE034F619}"/>
              </a:ext>
            </a:extLst>
          </p:cNvPr>
          <p:cNvSpPr txBox="1"/>
          <p:nvPr/>
        </p:nvSpPr>
        <p:spPr>
          <a:xfrm>
            <a:off x="4619699" y="2573738"/>
            <a:ext cx="2665730" cy="584775"/>
          </a:xfrm>
          <a:prstGeom prst="rect">
            <a:avLst/>
          </a:prstGeom>
          <a:noFill/>
        </p:spPr>
        <p:txBody>
          <a:bodyPr wrap="none" rtlCol="0">
            <a:spAutoFit/>
          </a:bodyPr>
          <a:lstStyle/>
          <a:p>
            <a:r>
              <a:rPr lang="en-US" sz="3200" i="1" dirty="0"/>
              <a:t>Unsorted</a:t>
            </a:r>
            <a:r>
              <a:rPr lang="en-US" sz="3200" dirty="0"/>
              <a:t>: 6, 7</a:t>
            </a:r>
          </a:p>
        </p:txBody>
      </p:sp>
      <p:sp>
        <p:nvSpPr>
          <p:cNvPr id="3" name="TextBox 2">
            <a:extLst>
              <a:ext uri="{FF2B5EF4-FFF2-40B4-BE49-F238E27FC236}">
                <a16:creationId xmlns:a16="http://schemas.microsoft.com/office/drawing/2014/main" id="{C894664F-F72F-1D2C-C02F-75C3C7049590}"/>
              </a:ext>
            </a:extLst>
          </p:cNvPr>
          <p:cNvSpPr txBox="1"/>
          <p:nvPr/>
        </p:nvSpPr>
        <p:spPr>
          <a:xfrm>
            <a:off x="4974388" y="3815663"/>
            <a:ext cx="2614434" cy="584775"/>
          </a:xfrm>
          <a:prstGeom prst="rect">
            <a:avLst/>
          </a:prstGeom>
          <a:noFill/>
        </p:spPr>
        <p:txBody>
          <a:bodyPr wrap="none" rtlCol="0">
            <a:spAutoFit/>
          </a:bodyPr>
          <a:lstStyle/>
          <a:p>
            <a:r>
              <a:rPr lang="en-US" sz="3200" i="1" dirty="0"/>
              <a:t>Sorted</a:t>
            </a:r>
            <a:r>
              <a:rPr lang="en-US" sz="3200" dirty="0"/>
              <a:t>: 1, 3, 4</a:t>
            </a:r>
          </a:p>
        </p:txBody>
      </p:sp>
      <p:sp>
        <p:nvSpPr>
          <p:cNvPr id="5" name="TextBox 4">
            <a:extLst>
              <a:ext uri="{FF2B5EF4-FFF2-40B4-BE49-F238E27FC236}">
                <a16:creationId xmlns:a16="http://schemas.microsoft.com/office/drawing/2014/main" id="{AB31825C-FC28-0172-0792-E9A82CFBAA35}"/>
              </a:ext>
            </a:extLst>
          </p:cNvPr>
          <p:cNvSpPr txBox="1"/>
          <p:nvPr/>
        </p:nvSpPr>
        <p:spPr>
          <a:xfrm>
            <a:off x="5586415" y="395120"/>
            <a:ext cx="276930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uses two lists: the original unsorted list, and the initially empty sorted list.</a:t>
            </a:r>
          </a:p>
        </p:txBody>
      </p:sp>
      <p:sp>
        <p:nvSpPr>
          <p:cNvPr id="6" name="TextBox 5">
            <a:extLst>
              <a:ext uri="{FF2B5EF4-FFF2-40B4-BE49-F238E27FC236}">
                <a16:creationId xmlns:a16="http://schemas.microsoft.com/office/drawing/2014/main" id="{8470D4AD-53E8-0F36-F836-2B21E6E72B22}"/>
              </a:ext>
            </a:extLst>
          </p:cNvPr>
          <p:cNvSpPr txBox="1"/>
          <p:nvPr/>
        </p:nvSpPr>
        <p:spPr>
          <a:xfrm>
            <a:off x="9312332" y="2923110"/>
            <a:ext cx="2769309" cy="1477328"/>
          </a:xfrm>
          <a:prstGeom prst="rect">
            <a:avLst/>
          </a:prstGeom>
          <a:solidFill>
            <a:schemeClr val="accent2">
              <a:lumMod val="40000"/>
              <a:lumOff val="60000"/>
            </a:schemeClr>
          </a:solidFill>
        </p:spPr>
        <p:txBody>
          <a:bodyPr wrap="square" rtlCol="0">
            <a:spAutoFit/>
          </a:bodyPr>
          <a:lstStyle/>
          <a:p>
            <a:pPr algn="ctr"/>
            <a:r>
              <a:rPr lang="en-CA" dirty="0"/>
              <a:t>The idea is to remove the smallest value from Unsorted and append it to the end of Sorted. Do this until Unsorted is empty.</a:t>
            </a:r>
          </a:p>
        </p:txBody>
      </p:sp>
    </p:spTree>
    <p:extLst>
      <p:ext uri="{BB962C8B-B14F-4D97-AF65-F5344CB8AC3E}">
        <p14:creationId xmlns:p14="http://schemas.microsoft.com/office/powerpoint/2010/main" val="961914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567C48-9BD8-E03C-1CD2-7764B2995A59}"/>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C03586-5D64-2751-6F4E-11341CF0870F}"/>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26</a:t>
            </a:fld>
            <a:endParaRPr lang="en-AU" dirty="0"/>
          </a:p>
        </p:txBody>
      </p:sp>
      <p:sp>
        <p:nvSpPr>
          <p:cNvPr id="16" name="TextBox 15">
            <a:extLst>
              <a:ext uri="{FF2B5EF4-FFF2-40B4-BE49-F238E27FC236}">
                <a16:creationId xmlns:a16="http://schemas.microsoft.com/office/drawing/2014/main" id="{7A36F4ED-77E9-1601-44D4-EC421A3C5DAF}"/>
              </a:ext>
            </a:extLst>
          </p:cNvPr>
          <p:cNvSpPr txBox="1"/>
          <p:nvPr/>
        </p:nvSpPr>
        <p:spPr>
          <a:xfrm>
            <a:off x="453499" y="1658067"/>
            <a:ext cx="300119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is a simple sorting algorithm that you may already use when you need to sort things by hand.</a:t>
            </a:r>
          </a:p>
        </p:txBody>
      </p:sp>
      <p:sp>
        <p:nvSpPr>
          <p:cNvPr id="7" name="Title 1">
            <a:extLst>
              <a:ext uri="{FF2B5EF4-FFF2-40B4-BE49-F238E27FC236}">
                <a16:creationId xmlns:a16="http://schemas.microsoft.com/office/drawing/2014/main" id="{29BC3243-E845-79D0-02D6-69D408F493A9}"/>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Sorting</a:t>
            </a:r>
            <a:endParaRPr lang="en-AU" dirty="0"/>
          </a:p>
        </p:txBody>
      </p:sp>
      <p:sp>
        <p:nvSpPr>
          <p:cNvPr id="2" name="TextBox 1">
            <a:extLst>
              <a:ext uri="{FF2B5EF4-FFF2-40B4-BE49-F238E27FC236}">
                <a16:creationId xmlns:a16="http://schemas.microsoft.com/office/drawing/2014/main" id="{BDB520C4-6DEA-94EA-6D41-4BE5830F7FAF}"/>
              </a:ext>
            </a:extLst>
          </p:cNvPr>
          <p:cNvSpPr txBox="1"/>
          <p:nvPr/>
        </p:nvSpPr>
        <p:spPr>
          <a:xfrm>
            <a:off x="4619699" y="2573738"/>
            <a:ext cx="2665730" cy="584775"/>
          </a:xfrm>
          <a:prstGeom prst="rect">
            <a:avLst/>
          </a:prstGeom>
          <a:noFill/>
        </p:spPr>
        <p:txBody>
          <a:bodyPr wrap="none" rtlCol="0">
            <a:spAutoFit/>
          </a:bodyPr>
          <a:lstStyle/>
          <a:p>
            <a:r>
              <a:rPr lang="en-US" sz="3200" i="1" dirty="0"/>
              <a:t>Unsorted</a:t>
            </a:r>
            <a:r>
              <a:rPr lang="en-US" sz="3200" dirty="0"/>
              <a:t>: 6, 7</a:t>
            </a:r>
          </a:p>
        </p:txBody>
      </p:sp>
      <p:sp>
        <p:nvSpPr>
          <p:cNvPr id="3" name="TextBox 2">
            <a:extLst>
              <a:ext uri="{FF2B5EF4-FFF2-40B4-BE49-F238E27FC236}">
                <a16:creationId xmlns:a16="http://schemas.microsoft.com/office/drawing/2014/main" id="{4C36FBA9-D325-C2C3-A448-6FF0F00D8DAA}"/>
              </a:ext>
            </a:extLst>
          </p:cNvPr>
          <p:cNvSpPr txBox="1"/>
          <p:nvPr/>
        </p:nvSpPr>
        <p:spPr>
          <a:xfrm>
            <a:off x="4974388" y="3815663"/>
            <a:ext cx="3034420" cy="584775"/>
          </a:xfrm>
          <a:prstGeom prst="rect">
            <a:avLst/>
          </a:prstGeom>
          <a:noFill/>
        </p:spPr>
        <p:txBody>
          <a:bodyPr wrap="none" rtlCol="0">
            <a:spAutoFit/>
          </a:bodyPr>
          <a:lstStyle/>
          <a:p>
            <a:r>
              <a:rPr lang="en-US" sz="3200" i="1" dirty="0"/>
              <a:t>Sorted</a:t>
            </a:r>
            <a:r>
              <a:rPr lang="en-US" sz="3200" dirty="0"/>
              <a:t>: 1, 3, 4, 6</a:t>
            </a:r>
          </a:p>
        </p:txBody>
      </p:sp>
      <p:sp>
        <p:nvSpPr>
          <p:cNvPr id="5" name="TextBox 4">
            <a:extLst>
              <a:ext uri="{FF2B5EF4-FFF2-40B4-BE49-F238E27FC236}">
                <a16:creationId xmlns:a16="http://schemas.microsoft.com/office/drawing/2014/main" id="{1C8741F9-65CF-D6E1-5982-BFBAC71E4F8C}"/>
              </a:ext>
            </a:extLst>
          </p:cNvPr>
          <p:cNvSpPr txBox="1"/>
          <p:nvPr/>
        </p:nvSpPr>
        <p:spPr>
          <a:xfrm>
            <a:off x="5586415" y="395120"/>
            <a:ext cx="276930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uses two lists: the original unsorted list, and the initially empty sorted list.</a:t>
            </a:r>
          </a:p>
        </p:txBody>
      </p:sp>
      <p:sp>
        <p:nvSpPr>
          <p:cNvPr id="6" name="TextBox 5">
            <a:extLst>
              <a:ext uri="{FF2B5EF4-FFF2-40B4-BE49-F238E27FC236}">
                <a16:creationId xmlns:a16="http://schemas.microsoft.com/office/drawing/2014/main" id="{93B11369-0015-44AB-84A5-232F86AFDD70}"/>
              </a:ext>
            </a:extLst>
          </p:cNvPr>
          <p:cNvSpPr txBox="1"/>
          <p:nvPr/>
        </p:nvSpPr>
        <p:spPr>
          <a:xfrm>
            <a:off x="9312332" y="2923110"/>
            <a:ext cx="2769309" cy="1477328"/>
          </a:xfrm>
          <a:prstGeom prst="rect">
            <a:avLst/>
          </a:prstGeom>
          <a:solidFill>
            <a:schemeClr val="accent2">
              <a:lumMod val="40000"/>
              <a:lumOff val="60000"/>
            </a:schemeClr>
          </a:solidFill>
        </p:spPr>
        <p:txBody>
          <a:bodyPr wrap="square" rtlCol="0">
            <a:spAutoFit/>
          </a:bodyPr>
          <a:lstStyle/>
          <a:p>
            <a:pPr algn="ctr"/>
            <a:r>
              <a:rPr lang="en-CA" dirty="0"/>
              <a:t>The idea is to remove the smallest value from Unsorted and append it to the end of Sorted. Do this until Unsorted is empty.</a:t>
            </a:r>
          </a:p>
        </p:txBody>
      </p:sp>
      <p:sp>
        <p:nvSpPr>
          <p:cNvPr id="8" name="Rectangle 7">
            <a:extLst>
              <a:ext uri="{FF2B5EF4-FFF2-40B4-BE49-F238E27FC236}">
                <a16:creationId xmlns:a16="http://schemas.microsoft.com/office/drawing/2014/main" id="{26341714-9C78-D5AC-5130-81905B00FC5E}"/>
              </a:ext>
            </a:extLst>
          </p:cNvPr>
          <p:cNvSpPr/>
          <p:nvPr/>
        </p:nvSpPr>
        <p:spPr>
          <a:xfrm>
            <a:off x="6495676" y="2611172"/>
            <a:ext cx="241738" cy="50990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AE72C424-0F4A-F089-2B38-5066149A26D4}"/>
              </a:ext>
            </a:extLst>
          </p:cNvPr>
          <p:cNvCxnSpPr/>
          <p:nvPr/>
        </p:nvCxnSpPr>
        <p:spPr>
          <a:xfrm>
            <a:off x="6616545" y="3121078"/>
            <a:ext cx="1066517" cy="8203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21B39880-4811-CE9F-7AF9-AE1AB90DF901}"/>
              </a:ext>
            </a:extLst>
          </p:cNvPr>
          <p:cNvSpPr txBox="1"/>
          <p:nvPr/>
        </p:nvSpPr>
        <p:spPr>
          <a:xfrm>
            <a:off x="6335057" y="2238505"/>
            <a:ext cx="562975" cy="369332"/>
          </a:xfrm>
          <a:prstGeom prst="rect">
            <a:avLst/>
          </a:prstGeom>
          <a:noFill/>
        </p:spPr>
        <p:txBody>
          <a:bodyPr wrap="none" rtlCol="0">
            <a:spAutoFit/>
          </a:bodyPr>
          <a:lstStyle/>
          <a:p>
            <a:r>
              <a:rPr lang="en-US" dirty="0"/>
              <a:t>min</a:t>
            </a:r>
          </a:p>
        </p:txBody>
      </p:sp>
    </p:spTree>
    <p:extLst>
      <p:ext uri="{BB962C8B-B14F-4D97-AF65-F5344CB8AC3E}">
        <p14:creationId xmlns:p14="http://schemas.microsoft.com/office/powerpoint/2010/main" val="19089951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71054-2372-01CE-BB07-A079C64B4CD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7F8CDC-61CC-9C82-7027-A843BC878555}"/>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27</a:t>
            </a:fld>
            <a:endParaRPr lang="en-AU" dirty="0"/>
          </a:p>
        </p:txBody>
      </p:sp>
      <p:sp>
        <p:nvSpPr>
          <p:cNvPr id="16" name="TextBox 15">
            <a:extLst>
              <a:ext uri="{FF2B5EF4-FFF2-40B4-BE49-F238E27FC236}">
                <a16:creationId xmlns:a16="http://schemas.microsoft.com/office/drawing/2014/main" id="{F76703DF-99E1-A733-7E5A-4E16B7E4D5F5}"/>
              </a:ext>
            </a:extLst>
          </p:cNvPr>
          <p:cNvSpPr txBox="1"/>
          <p:nvPr/>
        </p:nvSpPr>
        <p:spPr>
          <a:xfrm>
            <a:off x="453499" y="1658067"/>
            <a:ext cx="300119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is a simple sorting algorithm that you may already use when you need to sort things by hand.</a:t>
            </a:r>
          </a:p>
        </p:txBody>
      </p:sp>
      <p:sp>
        <p:nvSpPr>
          <p:cNvPr id="7" name="Title 1">
            <a:extLst>
              <a:ext uri="{FF2B5EF4-FFF2-40B4-BE49-F238E27FC236}">
                <a16:creationId xmlns:a16="http://schemas.microsoft.com/office/drawing/2014/main" id="{4295E9EF-3BE8-75C4-A940-1AC35BAE785A}"/>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Sorting</a:t>
            </a:r>
            <a:endParaRPr lang="en-AU" dirty="0"/>
          </a:p>
        </p:txBody>
      </p:sp>
      <p:sp>
        <p:nvSpPr>
          <p:cNvPr id="2" name="TextBox 1">
            <a:extLst>
              <a:ext uri="{FF2B5EF4-FFF2-40B4-BE49-F238E27FC236}">
                <a16:creationId xmlns:a16="http://schemas.microsoft.com/office/drawing/2014/main" id="{81E19223-C11A-0AF7-06FE-5B86EF810661}"/>
              </a:ext>
            </a:extLst>
          </p:cNvPr>
          <p:cNvSpPr txBox="1"/>
          <p:nvPr/>
        </p:nvSpPr>
        <p:spPr>
          <a:xfrm>
            <a:off x="4619699" y="2573738"/>
            <a:ext cx="2245743" cy="584775"/>
          </a:xfrm>
          <a:prstGeom prst="rect">
            <a:avLst/>
          </a:prstGeom>
          <a:noFill/>
        </p:spPr>
        <p:txBody>
          <a:bodyPr wrap="none" rtlCol="0">
            <a:spAutoFit/>
          </a:bodyPr>
          <a:lstStyle/>
          <a:p>
            <a:r>
              <a:rPr lang="en-US" sz="3200" i="1" dirty="0"/>
              <a:t>Unsorted</a:t>
            </a:r>
            <a:r>
              <a:rPr lang="en-US" sz="3200" dirty="0"/>
              <a:t>: 7</a:t>
            </a:r>
          </a:p>
        </p:txBody>
      </p:sp>
      <p:sp>
        <p:nvSpPr>
          <p:cNvPr id="3" name="TextBox 2">
            <a:extLst>
              <a:ext uri="{FF2B5EF4-FFF2-40B4-BE49-F238E27FC236}">
                <a16:creationId xmlns:a16="http://schemas.microsoft.com/office/drawing/2014/main" id="{6237AE9D-64B9-D7C6-A8DB-0D74C593AEBA}"/>
              </a:ext>
            </a:extLst>
          </p:cNvPr>
          <p:cNvSpPr txBox="1"/>
          <p:nvPr/>
        </p:nvSpPr>
        <p:spPr>
          <a:xfrm>
            <a:off x="4974388" y="3815663"/>
            <a:ext cx="3034420" cy="584775"/>
          </a:xfrm>
          <a:prstGeom prst="rect">
            <a:avLst/>
          </a:prstGeom>
          <a:noFill/>
        </p:spPr>
        <p:txBody>
          <a:bodyPr wrap="none" rtlCol="0">
            <a:spAutoFit/>
          </a:bodyPr>
          <a:lstStyle/>
          <a:p>
            <a:r>
              <a:rPr lang="en-US" sz="3200" i="1" dirty="0"/>
              <a:t>Sorted</a:t>
            </a:r>
            <a:r>
              <a:rPr lang="en-US" sz="3200" dirty="0"/>
              <a:t>: 1, 3, 4, 6</a:t>
            </a:r>
          </a:p>
        </p:txBody>
      </p:sp>
      <p:sp>
        <p:nvSpPr>
          <p:cNvPr id="5" name="TextBox 4">
            <a:extLst>
              <a:ext uri="{FF2B5EF4-FFF2-40B4-BE49-F238E27FC236}">
                <a16:creationId xmlns:a16="http://schemas.microsoft.com/office/drawing/2014/main" id="{1C6D06CF-8984-BC7A-970D-3C1225D48916}"/>
              </a:ext>
            </a:extLst>
          </p:cNvPr>
          <p:cNvSpPr txBox="1"/>
          <p:nvPr/>
        </p:nvSpPr>
        <p:spPr>
          <a:xfrm>
            <a:off x="5586415" y="395120"/>
            <a:ext cx="276930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uses two lists: the original unsorted list, and the initially empty sorted list.</a:t>
            </a:r>
          </a:p>
        </p:txBody>
      </p:sp>
      <p:sp>
        <p:nvSpPr>
          <p:cNvPr id="6" name="TextBox 5">
            <a:extLst>
              <a:ext uri="{FF2B5EF4-FFF2-40B4-BE49-F238E27FC236}">
                <a16:creationId xmlns:a16="http://schemas.microsoft.com/office/drawing/2014/main" id="{B71082D7-8A96-C01F-9F2D-3A44C19263C5}"/>
              </a:ext>
            </a:extLst>
          </p:cNvPr>
          <p:cNvSpPr txBox="1"/>
          <p:nvPr/>
        </p:nvSpPr>
        <p:spPr>
          <a:xfrm>
            <a:off x="9312332" y="2923110"/>
            <a:ext cx="2769309" cy="1477328"/>
          </a:xfrm>
          <a:prstGeom prst="rect">
            <a:avLst/>
          </a:prstGeom>
          <a:solidFill>
            <a:schemeClr val="accent2">
              <a:lumMod val="40000"/>
              <a:lumOff val="60000"/>
            </a:schemeClr>
          </a:solidFill>
        </p:spPr>
        <p:txBody>
          <a:bodyPr wrap="square" rtlCol="0">
            <a:spAutoFit/>
          </a:bodyPr>
          <a:lstStyle/>
          <a:p>
            <a:pPr algn="ctr"/>
            <a:r>
              <a:rPr lang="en-CA" dirty="0"/>
              <a:t>The idea is to remove the smallest value from Unsorted and append it to the end of Sorted. Do this until Unsorted is empty.</a:t>
            </a:r>
          </a:p>
        </p:txBody>
      </p:sp>
    </p:spTree>
    <p:extLst>
      <p:ext uri="{BB962C8B-B14F-4D97-AF65-F5344CB8AC3E}">
        <p14:creationId xmlns:p14="http://schemas.microsoft.com/office/powerpoint/2010/main" val="6368645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05422F-40D9-8D78-99BA-4651A550872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FFB68CA-99C4-9197-652F-9F74CAAAAB80}"/>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28</a:t>
            </a:fld>
            <a:endParaRPr lang="en-AU" dirty="0"/>
          </a:p>
        </p:txBody>
      </p:sp>
      <p:sp>
        <p:nvSpPr>
          <p:cNvPr id="16" name="TextBox 15">
            <a:extLst>
              <a:ext uri="{FF2B5EF4-FFF2-40B4-BE49-F238E27FC236}">
                <a16:creationId xmlns:a16="http://schemas.microsoft.com/office/drawing/2014/main" id="{4DE7BBAE-AA50-4018-0C10-CFAB3111406F}"/>
              </a:ext>
            </a:extLst>
          </p:cNvPr>
          <p:cNvSpPr txBox="1"/>
          <p:nvPr/>
        </p:nvSpPr>
        <p:spPr>
          <a:xfrm>
            <a:off x="453499" y="1658067"/>
            <a:ext cx="300119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is a simple sorting algorithm that you may already use when you need to sort things by hand.</a:t>
            </a:r>
          </a:p>
        </p:txBody>
      </p:sp>
      <p:sp>
        <p:nvSpPr>
          <p:cNvPr id="7" name="Title 1">
            <a:extLst>
              <a:ext uri="{FF2B5EF4-FFF2-40B4-BE49-F238E27FC236}">
                <a16:creationId xmlns:a16="http://schemas.microsoft.com/office/drawing/2014/main" id="{FEF30D40-D861-9B7D-CF49-B6BC45951DBC}"/>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Sorting</a:t>
            </a:r>
            <a:endParaRPr lang="en-AU" dirty="0"/>
          </a:p>
        </p:txBody>
      </p:sp>
      <p:sp>
        <p:nvSpPr>
          <p:cNvPr id="2" name="TextBox 1">
            <a:extLst>
              <a:ext uri="{FF2B5EF4-FFF2-40B4-BE49-F238E27FC236}">
                <a16:creationId xmlns:a16="http://schemas.microsoft.com/office/drawing/2014/main" id="{EA8605C6-8CE8-3DC0-21B5-83B2A2601E03}"/>
              </a:ext>
            </a:extLst>
          </p:cNvPr>
          <p:cNvSpPr txBox="1"/>
          <p:nvPr/>
        </p:nvSpPr>
        <p:spPr>
          <a:xfrm>
            <a:off x="4619699" y="2573738"/>
            <a:ext cx="2245743" cy="584775"/>
          </a:xfrm>
          <a:prstGeom prst="rect">
            <a:avLst/>
          </a:prstGeom>
          <a:noFill/>
        </p:spPr>
        <p:txBody>
          <a:bodyPr wrap="none" rtlCol="0">
            <a:spAutoFit/>
          </a:bodyPr>
          <a:lstStyle/>
          <a:p>
            <a:r>
              <a:rPr lang="en-US" sz="3200" i="1" dirty="0"/>
              <a:t>Unsorted</a:t>
            </a:r>
            <a:r>
              <a:rPr lang="en-US" sz="3200" dirty="0"/>
              <a:t>: 7</a:t>
            </a:r>
          </a:p>
        </p:txBody>
      </p:sp>
      <p:sp>
        <p:nvSpPr>
          <p:cNvPr id="3" name="TextBox 2">
            <a:extLst>
              <a:ext uri="{FF2B5EF4-FFF2-40B4-BE49-F238E27FC236}">
                <a16:creationId xmlns:a16="http://schemas.microsoft.com/office/drawing/2014/main" id="{5F592CD6-634D-5693-3DF3-173ADD740E9D}"/>
              </a:ext>
            </a:extLst>
          </p:cNvPr>
          <p:cNvSpPr txBox="1"/>
          <p:nvPr/>
        </p:nvSpPr>
        <p:spPr>
          <a:xfrm>
            <a:off x="4974388" y="3815663"/>
            <a:ext cx="3454407" cy="584775"/>
          </a:xfrm>
          <a:prstGeom prst="rect">
            <a:avLst/>
          </a:prstGeom>
          <a:noFill/>
        </p:spPr>
        <p:txBody>
          <a:bodyPr wrap="none" rtlCol="0">
            <a:spAutoFit/>
          </a:bodyPr>
          <a:lstStyle/>
          <a:p>
            <a:r>
              <a:rPr lang="en-US" sz="3200" i="1" dirty="0"/>
              <a:t>Sorted</a:t>
            </a:r>
            <a:r>
              <a:rPr lang="en-US" sz="3200" dirty="0"/>
              <a:t>: 1, 3, 4, 6, 7</a:t>
            </a:r>
          </a:p>
        </p:txBody>
      </p:sp>
      <p:sp>
        <p:nvSpPr>
          <p:cNvPr id="5" name="TextBox 4">
            <a:extLst>
              <a:ext uri="{FF2B5EF4-FFF2-40B4-BE49-F238E27FC236}">
                <a16:creationId xmlns:a16="http://schemas.microsoft.com/office/drawing/2014/main" id="{CA281C66-0811-F2DB-6AAC-7F346F826443}"/>
              </a:ext>
            </a:extLst>
          </p:cNvPr>
          <p:cNvSpPr txBox="1"/>
          <p:nvPr/>
        </p:nvSpPr>
        <p:spPr>
          <a:xfrm>
            <a:off x="5586415" y="395120"/>
            <a:ext cx="276930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uses two lists: the original unsorted list, and the initially empty sorted list.</a:t>
            </a:r>
          </a:p>
        </p:txBody>
      </p:sp>
      <p:sp>
        <p:nvSpPr>
          <p:cNvPr id="6" name="TextBox 5">
            <a:extLst>
              <a:ext uri="{FF2B5EF4-FFF2-40B4-BE49-F238E27FC236}">
                <a16:creationId xmlns:a16="http://schemas.microsoft.com/office/drawing/2014/main" id="{8DFB63AB-2EF5-A93D-A7BF-B385DCD0C8BB}"/>
              </a:ext>
            </a:extLst>
          </p:cNvPr>
          <p:cNvSpPr txBox="1"/>
          <p:nvPr/>
        </p:nvSpPr>
        <p:spPr>
          <a:xfrm>
            <a:off x="9312332" y="2923110"/>
            <a:ext cx="2769309" cy="1477328"/>
          </a:xfrm>
          <a:prstGeom prst="rect">
            <a:avLst/>
          </a:prstGeom>
          <a:solidFill>
            <a:schemeClr val="accent2">
              <a:lumMod val="40000"/>
              <a:lumOff val="60000"/>
            </a:schemeClr>
          </a:solidFill>
        </p:spPr>
        <p:txBody>
          <a:bodyPr wrap="square" rtlCol="0">
            <a:spAutoFit/>
          </a:bodyPr>
          <a:lstStyle/>
          <a:p>
            <a:pPr algn="ctr"/>
            <a:r>
              <a:rPr lang="en-CA" dirty="0"/>
              <a:t>The idea is to remove the smallest value from Unsorted and append it to the end of Sorted. Do this until Unsorted is empty.</a:t>
            </a:r>
          </a:p>
        </p:txBody>
      </p:sp>
      <p:sp>
        <p:nvSpPr>
          <p:cNvPr id="8" name="Rectangle 7">
            <a:extLst>
              <a:ext uri="{FF2B5EF4-FFF2-40B4-BE49-F238E27FC236}">
                <a16:creationId xmlns:a16="http://schemas.microsoft.com/office/drawing/2014/main" id="{6A0145DA-BE2E-7089-0794-864EDAD0AFB2}"/>
              </a:ext>
            </a:extLst>
          </p:cNvPr>
          <p:cNvSpPr/>
          <p:nvPr/>
        </p:nvSpPr>
        <p:spPr>
          <a:xfrm>
            <a:off x="6495676" y="2611172"/>
            <a:ext cx="241738" cy="50990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38892DF6-7F09-40D8-3C28-AF452C0DD4DE}"/>
              </a:ext>
            </a:extLst>
          </p:cNvPr>
          <p:cNvCxnSpPr>
            <a:stCxn id="8" idx="2"/>
          </p:cNvCxnSpPr>
          <p:nvPr/>
        </p:nvCxnSpPr>
        <p:spPr>
          <a:xfrm>
            <a:off x="6616545" y="3121078"/>
            <a:ext cx="1444889" cy="8203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DA57CAC4-749B-AB2A-3DE5-C8154435BBD4}"/>
              </a:ext>
            </a:extLst>
          </p:cNvPr>
          <p:cNvSpPr txBox="1"/>
          <p:nvPr/>
        </p:nvSpPr>
        <p:spPr>
          <a:xfrm>
            <a:off x="6302467" y="2238505"/>
            <a:ext cx="562975" cy="369332"/>
          </a:xfrm>
          <a:prstGeom prst="rect">
            <a:avLst/>
          </a:prstGeom>
          <a:noFill/>
        </p:spPr>
        <p:txBody>
          <a:bodyPr wrap="none" rtlCol="0">
            <a:spAutoFit/>
          </a:bodyPr>
          <a:lstStyle/>
          <a:p>
            <a:r>
              <a:rPr lang="en-US" dirty="0"/>
              <a:t>min</a:t>
            </a:r>
          </a:p>
        </p:txBody>
      </p:sp>
    </p:spTree>
    <p:extLst>
      <p:ext uri="{BB962C8B-B14F-4D97-AF65-F5344CB8AC3E}">
        <p14:creationId xmlns:p14="http://schemas.microsoft.com/office/powerpoint/2010/main" val="38286457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A1C2BF-5CC6-54EF-9925-A7A117AA210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9939323-23F1-DEE1-6F5D-07F4616EAA58}"/>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29</a:t>
            </a:fld>
            <a:endParaRPr lang="en-AU" dirty="0"/>
          </a:p>
        </p:txBody>
      </p:sp>
      <p:sp>
        <p:nvSpPr>
          <p:cNvPr id="16" name="TextBox 15">
            <a:extLst>
              <a:ext uri="{FF2B5EF4-FFF2-40B4-BE49-F238E27FC236}">
                <a16:creationId xmlns:a16="http://schemas.microsoft.com/office/drawing/2014/main" id="{1E8A0576-7410-BC22-8C94-FA5A581B7392}"/>
              </a:ext>
            </a:extLst>
          </p:cNvPr>
          <p:cNvSpPr txBox="1"/>
          <p:nvPr/>
        </p:nvSpPr>
        <p:spPr>
          <a:xfrm>
            <a:off x="453499" y="1658067"/>
            <a:ext cx="300119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is a simple sorting algorithm that you may already use when you need to sort things by hand.</a:t>
            </a:r>
          </a:p>
        </p:txBody>
      </p:sp>
      <p:sp>
        <p:nvSpPr>
          <p:cNvPr id="7" name="Title 1">
            <a:extLst>
              <a:ext uri="{FF2B5EF4-FFF2-40B4-BE49-F238E27FC236}">
                <a16:creationId xmlns:a16="http://schemas.microsoft.com/office/drawing/2014/main" id="{F1165E9C-CE76-36AB-893F-1A4614D4C793}"/>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Sorting</a:t>
            </a:r>
            <a:endParaRPr lang="en-AU" dirty="0"/>
          </a:p>
        </p:txBody>
      </p:sp>
      <p:sp>
        <p:nvSpPr>
          <p:cNvPr id="2" name="TextBox 1">
            <a:extLst>
              <a:ext uri="{FF2B5EF4-FFF2-40B4-BE49-F238E27FC236}">
                <a16:creationId xmlns:a16="http://schemas.microsoft.com/office/drawing/2014/main" id="{3EC4198B-332A-92FB-D5C0-69A69A80FA63}"/>
              </a:ext>
            </a:extLst>
          </p:cNvPr>
          <p:cNvSpPr txBox="1"/>
          <p:nvPr/>
        </p:nvSpPr>
        <p:spPr>
          <a:xfrm>
            <a:off x="4619699" y="2573738"/>
            <a:ext cx="2026132" cy="584775"/>
          </a:xfrm>
          <a:prstGeom prst="rect">
            <a:avLst/>
          </a:prstGeom>
          <a:noFill/>
        </p:spPr>
        <p:txBody>
          <a:bodyPr wrap="none" rtlCol="0">
            <a:spAutoFit/>
          </a:bodyPr>
          <a:lstStyle/>
          <a:p>
            <a:r>
              <a:rPr lang="en-US" sz="3200" i="1" dirty="0"/>
              <a:t>Unsorted</a:t>
            </a:r>
            <a:r>
              <a:rPr lang="en-US" sz="3200" dirty="0"/>
              <a:t>: </a:t>
            </a:r>
          </a:p>
        </p:txBody>
      </p:sp>
      <p:sp>
        <p:nvSpPr>
          <p:cNvPr id="3" name="TextBox 2">
            <a:extLst>
              <a:ext uri="{FF2B5EF4-FFF2-40B4-BE49-F238E27FC236}">
                <a16:creationId xmlns:a16="http://schemas.microsoft.com/office/drawing/2014/main" id="{55CB74AB-FBB2-94AA-5A28-F0AB9CAA1A2E}"/>
              </a:ext>
            </a:extLst>
          </p:cNvPr>
          <p:cNvSpPr txBox="1"/>
          <p:nvPr/>
        </p:nvSpPr>
        <p:spPr>
          <a:xfrm>
            <a:off x="4974388" y="3815663"/>
            <a:ext cx="3454407" cy="584775"/>
          </a:xfrm>
          <a:prstGeom prst="rect">
            <a:avLst/>
          </a:prstGeom>
          <a:noFill/>
        </p:spPr>
        <p:txBody>
          <a:bodyPr wrap="none" rtlCol="0">
            <a:spAutoFit/>
          </a:bodyPr>
          <a:lstStyle/>
          <a:p>
            <a:r>
              <a:rPr lang="en-US" sz="3200" i="1" dirty="0"/>
              <a:t>Sorted</a:t>
            </a:r>
            <a:r>
              <a:rPr lang="en-US" sz="3200" dirty="0"/>
              <a:t>: 1, 3, 4, 6, 7</a:t>
            </a:r>
          </a:p>
        </p:txBody>
      </p:sp>
      <p:sp>
        <p:nvSpPr>
          <p:cNvPr id="5" name="TextBox 4">
            <a:extLst>
              <a:ext uri="{FF2B5EF4-FFF2-40B4-BE49-F238E27FC236}">
                <a16:creationId xmlns:a16="http://schemas.microsoft.com/office/drawing/2014/main" id="{CBCBB751-2A83-7E7A-1E67-46D4586BCA3A}"/>
              </a:ext>
            </a:extLst>
          </p:cNvPr>
          <p:cNvSpPr txBox="1"/>
          <p:nvPr/>
        </p:nvSpPr>
        <p:spPr>
          <a:xfrm>
            <a:off x="5586415" y="395120"/>
            <a:ext cx="276930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uses two lists: the original unsorted list, and the initially empty sorted list.</a:t>
            </a:r>
          </a:p>
        </p:txBody>
      </p:sp>
      <p:sp>
        <p:nvSpPr>
          <p:cNvPr id="6" name="TextBox 5">
            <a:extLst>
              <a:ext uri="{FF2B5EF4-FFF2-40B4-BE49-F238E27FC236}">
                <a16:creationId xmlns:a16="http://schemas.microsoft.com/office/drawing/2014/main" id="{4B223BDE-57F3-F974-A075-1C21BE8E45B4}"/>
              </a:ext>
            </a:extLst>
          </p:cNvPr>
          <p:cNvSpPr txBox="1"/>
          <p:nvPr/>
        </p:nvSpPr>
        <p:spPr>
          <a:xfrm>
            <a:off x="9312332" y="2923110"/>
            <a:ext cx="2769309" cy="1477328"/>
          </a:xfrm>
          <a:prstGeom prst="rect">
            <a:avLst/>
          </a:prstGeom>
          <a:solidFill>
            <a:schemeClr val="accent2">
              <a:lumMod val="40000"/>
              <a:lumOff val="60000"/>
            </a:schemeClr>
          </a:solidFill>
        </p:spPr>
        <p:txBody>
          <a:bodyPr wrap="square" rtlCol="0">
            <a:spAutoFit/>
          </a:bodyPr>
          <a:lstStyle/>
          <a:p>
            <a:pPr algn="ctr"/>
            <a:r>
              <a:rPr lang="en-CA" dirty="0"/>
              <a:t>The idea is to remove the smallest value from Unsorted and append it to the end of Sorted. Do this until Unsorted is empty.</a:t>
            </a:r>
          </a:p>
        </p:txBody>
      </p:sp>
    </p:spTree>
    <p:extLst>
      <p:ext uri="{BB962C8B-B14F-4D97-AF65-F5344CB8AC3E}">
        <p14:creationId xmlns:p14="http://schemas.microsoft.com/office/powerpoint/2010/main" val="1380677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540827-B1AE-246D-A0E4-B86E47E2386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F1EAED-5CFC-913C-B149-A7B96BF85CA5}"/>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3</a:t>
            </a:fld>
            <a:endParaRPr lang="en-AU"/>
          </a:p>
        </p:txBody>
      </p:sp>
      <p:sp>
        <p:nvSpPr>
          <p:cNvPr id="15" name="Title 1">
            <a:extLst>
              <a:ext uri="{FF2B5EF4-FFF2-40B4-BE49-F238E27FC236}">
                <a16:creationId xmlns:a16="http://schemas.microsoft.com/office/drawing/2014/main" id="{E6897838-431B-3C9A-D8E4-BD6BC7D49F8D}"/>
              </a:ext>
            </a:extLst>
          </p:cNvPr>
          <p:cNvSpPr>
            <a:spLocks noGrp="1"/>
          </p:cNvSpPr>
          <p:nvPr>
            <p:ph type="title"/>
          </p:nvPr>
        </p:nvSpPr>
        <p:spPr>
          <a:xfrm>
            <a:off x="303811" y="332504"/>
            <a:ext cx="3300577" cy="1325563"/>
          </a:xfrm>
        </p:spPr>
        <p:txBody>
          <a:bodyPr>
            <a:normAutofit/>
          </a:bodyPr>
          <a:lstStyle/>
          <a:p>
            <a:r>
              <a:rPr lang="en-CA" dirty="0"/>
              <a:t>Random Numbers</a:t>
            </a:r>
            <a:endParaRPr lang="en-AU" dirty="0"/>
          </a:p>
        </p:txBody>
      </p:sp>
      <p:sp>
        <p:nvSpPr>
          <p:cNvPr id="16" name="TextBox 15">
            <a:extLst>
              <a:ext uri="{FF2B5EF4-FFF2-40B4-BE49-F238E27FC236}">
                <a16:creationId xmlns:a16="http://schemas.microsoft.com/office/drawing/2014/main" id="{C1EFD3B4-C6F0-14AD-5677-41BC4E20E80D}"/>
              </a:ext>
            </a:extLst>
          </p:cNvPr>
          <p:cNvSpPr txBox="1"/>
          <p:nvPr/>
        </p:nvSpPr>
        <p:spPr>
          <a:xfrm>
            <a:off x="2962929" y="392554"/>
            <a:ext cx="2533982" cy="1200329"/>
          </a:xfrm>
          <a:prstGeom prst="rect">
            <a:avLst/>
          </a:prstGeom>
          <a:solidFill>
            <a:schemeClr val="accent2">
              <a:lumMod val="40000"/>
              <a:lumOff val="60000"/>
            </a:schemeClr>
          </a:solidFill>
        </p:spPr>
        <p:txBody>
          <a:bodyPr wrap="square" rtlCol="0">
            <a:spAutoFit/>
          </a:bodyPr>
          <a:lstStyle/>
          <a:p>
            <a:pPr algn="ctr"/>
            <a:r>
              <a:rPr lang="en-CA" dirty="0"/>
              <a:t>Python’s </a:t>
            </a:r>
            <a:r>
              <a:rPr lang="en-CA" dirty="0">
                <a:latin typeface="Consolas" panose="020B0609020204030204" pitchFamily="49" charset="0"/>
                <a:cs typeface="Consolas" panose="020B0609020204030204" pitchFamily="49" charset="0"/>
              </a:rPr>
              <a:t>random</a:t>
            </a:r>
            <a:r>
              <a:rPr lang="en-CA" dirty="0"/>
              <a:t> module is the easiest way to get random numbers in Python.</a:t>
            </a:r>
          </a:p>
        </p:txBody>
      </p:sp>
      <p:sp>
        <p:nvSpPr>
          <p:cNvPr id="12" name="TextBox 11">
            <a:extLst>
              <a:ext uri="{FF2B5EF4-FFF2-40B4-BE49-F238E27FC236}">
                <a16:creationId xmlns:a16="http://schemas.microsoft.com/office/drawing/2014/main" id="{EFFF6F17-2DE5-5D66-274C-2C57AE450D70}"/>
              </a:ext>
            </a:extLst>
          </p:cNvPr>
          <p:cNvSpPr txBox="1"/>
          <p:nvPr/>
        </p:nvSpPr>
        <p:spPr>
          <a:xfrm>
            <a:off x="472966" y="2278178"/>
            <a:ext cx="5864772" cy="3108543"/>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import random</a:t>
            </a:r>
          </a:p>
          <a:p>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(1, 10))</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(1, 10))</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(1, 10))</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(1, 10))</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(1, 10))</a:t>
            </a:r>
          </a:p>
        </p:txBody>
      </p:sp>
      <p:sp>
        <p:nvSpPr>
          <p:cNvPr id="18" name="TextBox 17">
            <a:extLst>
              <a:ext uri="{FF2B5EF4-FFF2-40B4-BE49-F238E27FC236}">
                <a16:creationId xmlns:a16="http://schemas.microsoft.com/office/drawing/2014/main" id="{2A3CFB91-317A-B010-41F2-DEFB6F76C33C}"/>
              </a:ext>
            </a:extLst>
          </p:cNvPr>
          <p:cNvSpPr txBox="1"/>
          <p:nvPr/>
        </p:nvSpPr>
        <p:spPr>
          <a:xfrm>
            <a:off x="6695091" y="3129429"/>
            <a:ext cx="4046482" cy="2246769"/>
          </a:xfrm>
          <a:prstGeom prst="rect">
            <a:avLst/>
          </a:prstGeom>
          <a:noFill/>
          <a:ln cap="flat">
            <a:solidFill>
              <a:schemeClr val="accent1">
                <a:shade val="15000"/>
              </a:schemeClr>
            </a:solidFill>
          </a:ln>
        </p:spPr>
        <p:txBody>
          <a:bodyPr wrap="square">
            <a:spAutoFit/>
          </a:bodyPr>
          <a:lstStyle/>
          <a:p>
            <a:r>
              <a:rPr lang="en-CA" sz="2800" b="0" i="0" dirty="0">
                <a:effectLst/>
                <a:latin typeface="Menlo" panose="020B0609030804020204" pitchFamily="49" charset="0"/>
              </a:rPr>
              <a:t>4 </a:t>
            </a:r>
          </a:p>
          <a:p>
            <a:r>
              <a:rPr lang="en-CA" sz="2800" dirty="0">
                <a:latin typeface="Menlo" panose="020B0609030804020204" pitchFamily="49" charset="0"/>
              </a:rPr>
              <a:t>1</a:t>
            </a:r>
            <a:r>
              <a:rPr lang="en-CA" sz="2800" b="0" i="0" dirty="0">
                <a:effectLst/>
                <a:latin typeface="Menlo" panose="020B0609030804020204" pitchFamily="49" charset="0"/>
              </a:rPr>
              <a:t> </a:t>
            </a:r>
          </a:p>
          <a:p>
            <a:r>
              <a:rPr lang="en-CA" sz="2800" b="0" i="0" dirty="0">
                <a:effectLst/>
                <a:latin typeface="Menlo" panose="020B0609030804020204" pitchFamily="49" charset="0"/>
              </a:rPr>
              <a:t>5 </a:t>
            </a:r>
          </a:p>
          <a:p>
            <a:r>
              <a:rPr lang="en-CA" sz="2800" b="0" i="0" dirty="0">
                <a:effectLst/>
                <a:latin typeface="Menlo" panose="020B0609030804020204" pitchFamily="49" charset="0"/>
              </a:rPr>
              <a:t>10 </a:t>
            </a:r>
          </a:p>
          <a:p>
            <a:r>
              <a:rPr lang="en-CA" sz="2800" b="0" i="0" dirty="0">
                <a:effectLst/>
                <a:latin typeface="Menlo" panose="020B0609030804020204" pitchFamily="49" charset="0"/>
              </a:rPr>
              <a:t>5</a:t>
            </a:r>
            <a:endParaRPr lang="en-US" sz="2800" dirty="0">
              <a:latin typeface="Consolas" panose="020B0609020204030204" pitchFamily="49" charset="0"/>
              <a:cs typeface="Consolas" panose="020B0609020204030204" pitchFamily="49" charset="0"/>
            </a:endParaRPr>
          </a:p>
        </p:txBody>
      </p:sp>
      <p:sp>
        <p:nvSpPr>
          <p:cNvPr id="19" name="TextBox 18">
            <a:extLst>
              <a:ext uri="{FF2B5EF4-FFF2-40B4-BE49-F238E27FC236}">
                <a16:creationId xmlns:a16="http://schemas.microsoft.com/office/drawing/2014/main" id="{013A9693-D25E-7692-C7BC-2F5A0930DCC6}"/>
              </a:ext>
            </a:extLst>
          </p:cNvPr>
          <p:cNvSpPr txBox="1"/>
          <p:nvPr/>
        </p:nvSpPr>
        <p:spPr>
          <a:xfrm>
            <a:off x="7004156" y="1658067"/>
            <a:ext cx="3211899" cy="923330"/>
          </a:xfrm>
          <a:prstGeom prst="rect">
            <a:avLst/>
          </a:prstGeom>
          <a:solidFill>
            <a:schemeClr val="accent2">
              <a:lumMod val="40000"/>
              <a:lumOff val="60000"/>
            </a:schemeClr>
          </a:solidFill>
        </p:spPr>
        <p:txBody>
          <a:bodyPr wrap="square" rtlCol="0">
            <a:spAutoFit/>
          </a:bodyPr>
          <a:lstStyle/>
          <a:p>
            <a:pPr algn="ctr"/>
            <a:r>
              <a:rPr lang="en-CA" dirty="0" err="1">
                <a:latin typeface="Consolas" panose="020B0609020204030204" pitchFamily="49" charset="0"/>
                <a:cs typeface="Consolas" panose="020B0609020204030204" pitchFamily="49" charset="0"/>
              </a:rPr>
              <a:t>random.randint</a:t>
            </a:r>
            <a:r>
              <a:rPr lang="en-CA" dirty="0">
                <a:latin typeface="Consolas" panose="020B0609020204030204" pitchFamily="49" charset="0"/>
                <a:cs typeface="Consolas" panose="020B0609020204030204" pitchFamily="49" charset="0"/>
              </a:rPr>
              <a:t>(lo, hi)</a:t>
            </a:r>
          </a:p>
          <a:p>
            <a:pPr algn="ctr"/>
            <a:r>
              <a:rPr lang="en-CA" dirty="0">
                <a:cs typeface="Consolas" panose="020B0609020204030204" pitchFamily="49" charset="0"/>
              </a:rPr>
              <a:t>returns a random integer in the range [lo, hi].</a:t>
            </a:r>
          </a:p>
        </p:txBody>
      </p:sp>
    </p:spTree>
    <p:extLst>
      <p:ext uri="{BB962C8B-B14F-4D97-AF65-F5344CB8AC3E}">
        <p14:creationId xmlns:p14="http://schemas.microsoft.com/office/powerpoint/2010/main" val="8562708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8D0614-EC37-0659-E821-9984E925718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5DDB793-2937-400B-BA6D-08BD0525500D}"/>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30</a:t>
            </a:fld>
            <a:endParaRPr lang="en-AU" dirty="0"/>
          </a:p>
        </p:txBody>
      </p:sp>
      <p:sp>
        <p:nvSpPr>
          <p:cNvPr id="16" name="TextBox 15">
            <a:extLst>
              <a:ext uri="{FF2B5EF4-FFF2-40B4-BE49-F238E27FC236}">
                <a16:creationId xmlns:a16="http://schemas.microsoft.com/office/drawing/2014/main" id="{27842A8D-4221-29E1-BBE0-B7F70ADAC623}"/>
              </a:ext>
            </a:extLst>
          </p:cNvPr>
          <p:cNvSpPr txBox="1"/>
          <p:nvPr/>
        </p:nvSpPr>
        <p:spPr>
          <a:xfrm>
            <a:off x="630293" y="5336480"/>
            <a:ext cx="3300576" cy="1200329"/>
          </a:xfrm>
          <a:prstGeom prst="rect">
            <a:avLst/>
          </a:prstGeom>
          <a:solidFill>
            <a:schemeClr val="accent2">
              <a:lumMod val="40000"/>
              <a:lumOff val="60000"/>
            </a:schemeClr>
          </a:solidFill>
        </p:spPr>
        <p:txBody>
          <a:bodyPr wrap="square" rtlCol="0">
            <a:spAutoFit/>
          </a:bodyPr>
          <a:lstStyle/>
          <a:p>
            <a:pPr algn="ctr"/>
            <a:r>
              <a:rPr lang="en-CA" dirty="0"/>
              <a:t>This Python version of selection sort returns a copy of the unsorted list, and also makes the unsorted list empty.</a:t>
            </a:r>
          </a:p>
        </p:txBody>
      </p:sp>
      <p:sp>
        <p:nvSpPr>
          <p:cNvPr id="7" name="Title 1">
            <a:extLst>
              <a:ext uri="{FF2B5EF4-FFF2-40B4-BE49-F238E27FC236}">
                <a16:creationId xmlns:a16="http://schemas.microsoft.com/office/drawing/2014/main" id="{E43E4A67-21AF-C620-3C62-AAB39EF83A41}"/>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Sorting</a:t>
            </a:r>
            <a:endParaRPr lang="en-AU" dirty="0"/>
          </a:p>
        </p:txBody>
      </p:sp>
      <p:sp>
        <p:nvSpPr>
          <p:cNvPr id="9" name="TextBox 8">
            <a:extLst>
              <a:ext uri="{FF2B5EF4-FFF2-40B4-BE49-F238E27FC236}">
                <a16:creationId xmlns:a16="http://schemas.microsoft.com/office/drawing/2014/main" id="{631199E8-9D7E-C971-A7FC-E4C7BCEA4788}"/>
              </a:ext>
            </a:extLst>
          </p:cNvPr>
          <p:cNvSpPr txBox="1"/>
          <p:nvPr/>
        </p:nvSpPr>
        <p:spPr>
          <a:xfrm>
            <a:off x="0" y="1874728"/>
            <a:ext cx="7420303" cy="3108543"/>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def </a:t>
            </a:r>
            <a:r>
              <a:rPr lang="en-US" sz="2800" b="1" dirty="0">
                <a:latin typeface="Consolas" panose="020B0609020204030204" pitchFamily="49" charset="0"/>
                <a:cs typeface="Consolas" panose="020B0609020204030204" pitchFamily="49" charset="0"/>
              </a:rPr>
              <a:t>selection_sort</a:t>
            </a:r>
            <a:r>
              <a:rPr lang="en-US" sz="2800" dirty="0">
                <a:latin typeface="Consolas" panose="020B0609020204030204" pitchFamily="49" charset="0"/>
                <a:cs typeface="Consolas" panose="020B0609020204030204" pitchFamily="49" charset="0"/>
              </a:rPr>
              <a:t>1(unsorted):</a:t>
            </a:r>
          </a:p>
          <a:p>
            <a:r>
              <a:rPr lang="en-US" sz="2800" dirty="0">
                <a:latin typeface="Consolas" panose="020B0609020204030204" pitchFamily="49" charset="0"/>
                <a:cs typeface="Consolas" panose="020B0609020204030204" pitchFamily="49" charset="0"/>
              </a:rPr>
              <a:t>    sorted = []</a:t>
            </a:r>
          </a:p>
          <a:p>
            <a:r>
              <a:rPr lang="en-US" sz="2800" dirty="0">
                <a:latin typeface="Consolas" panose="020B0609020204030204" pitchFamily="49" charset="0"/>
                <a:cs typeface="Consolas" panose="020B0609020204030204" pitchFamily="49" charset="0"/>
              </a:rPr>
              <a:t>    while </a:t>
            </a:r>
            <a:r>
              <a:rPr lang="en-US" sz="2800" dirty="0" err="1">
                <a:latin typeface="Consolas" panose="020B0609020204030204" pitchFamily="49" charset="0"/>
                <a:cs typeface="Consolas" panose="020B0609020204030204" pitchFamily="49" charset="0"/>
              </a:rPr>
              <a:t>len</a:t>
            </a:r>
            <a:r>
              <a:rPr lang="en-US" sz="2800" dirty="0">
                <a:latin typeface="Consolas" panose="020B0609020204030204" pitchFamily="49" charset="0"/>
                <a:cs typeface="Consolas" panose="020B0609020204030204" pitchFamily="49" charset="0"/>
              </a:rPr>
              <a:t>(</a:t>
            </a:r>
            <a:r>
              <a:rPr lang="en-US" sz="2800" dirty="0" err="1">
                <a:latin typeface="Consolas" panose="020B0609020204030204" pitchFamily="49" charset="0"/>
                <a:cs typeface="Consolas" panose="020B0609020204030204" pitchFamily="49" charset="0"/>
              </a:rPr>
              <a:t>lst</a:t>
            </a:r>
            <a:r>
              <a:rPr lang="en-US" sz="2800" dirty="0">
                <a:latin typeface="Consolas" panose="020B0609020204030204" pitchFamily="49" charset="0"/>
                <a:cs typeface="Consolas" panose="020B0609020204030204" pitchFamily="49" charset="0"/>
              </a:rPr>
              <a:t>) &gt; 0:</a:t>
            </a:r>
          </a:p>
          <a:p>
            <a:r>
              <a:rPr lang="en-US" sz="2800" dirty="0">
                <a:latin typeface="Consolas" panose="020B0609020204030204" pitchFamily="49" charset="0"/>
                <a:cs typeface="Consolas" panose="020B0609020204030204" pitchFamily="49" charset="0"/>
              </a:rPr>
              <a:t>        smallest = min(unsorted)</a:t>
            </a:r>
          </a:p>
          <a:p>
            <a:r>
              <a:rPr lang="en-US" sz="2800" dirty="0">
                <a:latin typeface="Consolas" panose="020B0609020204030204" pitchFamily="49" charset="0"/>
                <a:cs typeface="Consolas" panose="020B0609020204030204" pitchFamily="49" charset="0"/>
              </a:rPr>
              <a:t>        </a:t>
            </a:r>
            <a:r>
              <a:rPr lang="en-US" sz="2800" dirty="0" err="1">
                <a:solidFill>
                  <a:srgbClr val="FF0000"/>
                </a:solidFill>
                <a:latin typeface="Consolas" panose="020B0609020204030204" pitchFamily="49" charset="0"/>
                <a:cs typeface="Consolas" panose="020B0609020204030204" pitchFamily="49" charset="0"/>
              </a:rPr>
              <a:t>unsorted.remove</a:t>
            </a:r>
            <a:r>
              <a:rPr lang="en-US" sz="2800" dirty="0">
                <a:solidFill>
                  <a:srgbClr val="FF0000"/>
                </a:solidFill>
                <a:latin typeface="Consolas" panose="020B0609020204030204" pitchFamily="49" charset="0"/>
                <a:cs typeface="Consolas" panose="020B0609020204030204" pitchFamily="49" charset="0"/>
              </a:rPr>
              <a:t>(smallest</a:t>
            </a:r>
            <a:r>
              <a:rPr lang="en-US" sz="2800" dirty="0">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        </a:t>
            </a:r>
            <a:r>
              <a:rPr lang="en-US" sz="2800" dirty="0" err="1">
                <a:latin typeface="Consolas" panose="020B0609020204030204" pitchFamily="49" charset="0"/>
                <a:cs typeface="Consolas" panose="020B0609020204030204" pitchFamily="49" charset="0"/>
              </a:rPr>
              <a:t>sorted.append</a:t>
            </a:r>
            <a:r>
              <a:rPr lang="en-US" sz="2800" dirty="0">
                <a:latin typeface="Consolas" panose="020B0609020204030204" pitchFamily="49" charset="0"/>
                <a:cs typeface="Consolas" panose="020B0609020204030204" pitchFamily="49" charset="0"/>
              </a:rPr>
              <a:t>(smallest)</a:t>
            </a:r>
          </a:p>
          <a:p>
            <a:r>
              <a:rPr lang="en-US" sz="2800" dirty="0">
                <a:latin typeface="Consolas" panose="020B0609020204030204" pitchFamily="49" charset="0"/>
                <a:cs typeface="Consolas" panose="020B0609020204030204" pitchFamily="49" charset="0"/>
              </a:rPr>
              <a:t>    return sorted</a:t>
            </a:r>
          </a:p>
        </p:txBody>
      </p:sp>
      <p:sp>
        <p:nvSpPr>
          <p:cNvPr id="10" name="TextBox 9">
            <a:extLst>
              <a:ext uri="{FF2B5EF4-FFF2-40B4-BE49-F238E27FC236}">
                <a16:creationId xmlns:a16="http://schemas.microsoft.com/office/drawing/2014/main" id="{0CE9E595-CC38-D8A3-9F11-9500354FBBF6}"/>
              </a:ext>
            </a:extLst>
          </p:cNvPr>
          <p:cNvSpPr txBox="1"/>
          <p:nvPr/>
        </p:nvSpPr>
        <p:spPr>
          <a:xfrm>
            <a:off x="7420303" y="2005089"/>
            <a:ext cx="5118537" cy="2246769"/>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L = [2, 1, 5, 3]</a:t>
            </a:r>
          </a:p>
          <a:p>
            <a:r>
              <a:rPr lang="en-US" sz="2800" dirty="0">
                <a:latin typeface="Consolas" panose="020B0609020204030204" pitchFamily="49" charset="0"/>
                <a:cs typeface="Consolas" panose="020B0609020204030204" pitchFamily="49" charset="0"/>
              </a:rPr>
              <a:t>S = selection_sort1(L)</a:t>
            </a:r>
          </a:p>
          <a:p>
            <a:r>
              <a:rPr lang="en-US" sz="2800" dirty="0">
                <a:latin typeface="Consolas" panose="020B0609020204030204" pitchFamily="49" charset="0"/>
                <a:cs typeface="Consolas" panose="020B0609020204030204" pitchFamily="49" charset="0"/>
              </a:rPr>
              <a:t>print(L) # []</a:t>
            </a:r>
          </a:p>
          <a:p>
            <a:r>
              <a:rPr lang="en-US" sz="2800" dirty="0">
                <a:latin typeface="Consolas" panose="020B0609020204030204" pitchFamily="49" charset="0"/>
                <a:cs typeface="Consolas" panose="020B0609020204030204" pitchFamily="49" charset="0"/>
              </a:rPr>
              <a:t>print(S) # [1, 2, 3, 5]</a:t>
            </a:r>
            <a:br>
              <a:rPr lang="en-US" sz="2800" dirty="0">
                <a:latin typeface="Consolas" panose="020B0609020204030204" pitchFamily="49" charset="0"/>
                <a:cs typeface="Consolas" panose="020B0609020204030204" pitchFamily="49" charset="0"/>
              </a:rPr>
            </a:br>
            <a:endParaRPr lang="en-US" sz="2800" dirty="0">
              <a:latin typeface="Consolas" panose="020B0609020204030204" pitchFamily="49" charset="0"/>
              <a:cs typeface="Consolas" panose="020B0609020204030204" pitchFamily="49" charset="0"/>
            </a:endParaRPr>
          </a:p>
        </p:txBody>
      </p:sp>
      <p:sp>
        <p:nvSpPr>
          <p:cNvPr id="11" name="TextBox 10">
            <a:extLst>
              <a:ext uri="{FF2B5EF4-FFF2-40B4-BE49-F238E27FC236}">
                <a16:creationId xmlns:a16="http://schemas.microsoft.com/office/drawing/2014/main" id="{92D21BE6-4DE4-FCCF-EF9E-0DEACFB14B18}"/>
              </a:ext>
            </a:extLst>
          </p:cNvPr>
          <p:cNvSpPr txBox="1"/>
          <p:nvPr/>
        </p:nvSpPr>
        <p:spPr>
          <a:xfrm>
            <a:off x="4639990" y="5474979"/>
            <a:ext cx="3300576" cy="923330"/>
          </a:xfrm>
          <a:prstGeom prst="rect">
            <a:avLst/>
          </a:prstGeom>
          <a:solidFill>
            <a:schemeClr val="accent2">
              <a:lumMod val="40000"/>
              <a:lumOff val="60000"/>
            </a:schemeClr>
          </a:solidFill>
        </p:spPr>
        <p:txBody>
          <a:bodyPr wrap="square" rtlCol="0">
            <a:spAutoFit/>
          </a:bodyPr>
          <a:lstStyle/>
          <a:p>
            <a:pPr algn="ctr"/>
            <a:r>
              <a:rPr lang="en-CA" dirty="0"/>
              <a:t>How can we write a version of selection sort that </a:t>
            </a:r>
            <a:r>
              <a:rPr lang="en-CA" b="1" dirty="0"/>
              <a:t>doesn’t</a:t>
            </a:r>
            <a:r>
              <a:rPr lang="en-CA" dirty="0"/>
              <a:t> modify its input list?</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14B55C07-F6BB-6256-3C20-3E6588E356D7}"/>
                  </a:ext>
                </a:extLst>
              </p14:cNvPr>
              <p14:cNvContentPartPr/>
              <p14:nvPr/>
            </p14:nvContentPartPr>
            <p14:xfrm>
              <a:off x="-122400" y="1510560"/>
              <a:ext cx="10286280" cy="3798360"/>
            </p14:xfrm>
          </p:contentPart>
        </mc:Choice>
        <mc:Fallback>
          <p:pic>
            <p:nvPicPr>
              <p:cNvPr id="3" name="Ink 2">
                <a:extLst>
                  <a:ext uri="{FF2B5EF4-FFF2-40B4-BE49-F238E27FC236}">
                    <a16:creationId xmlns:a16="http://schemas.microsoft.com/office/drawing/2014/main" id="{14B55C07-F6BB-6256-3C20-3E6588E356D7}"/>
                  </a:ext>
                </a:extLst>
              </p:cNvPr>
              <p:cNvPicPr/>
              <p:nvPr/>
            </p:nvPicPr>
            <p:blipFill>
              <a:blip r:embed="rId3"/>
              <a:stretch>
                <a:fillRect/>
              </a:stretch>
            </p:blipFill>
            <p:spPr>
              <a:xfrm>
                <a:off x="-131760" y="1501200"/>
                <a:ext cx="10305000" cy="3817080"/>
              </a:xfrm>
              <a:prstGeom prst="rect">
                <a:avLst/>
              </a:prstGeom>
            </p:spPr>
          </p:pic>
        </mc:Fallback>
      </mc:AlternateContent>
    </p:spTree>
    <p:extLst>
      <p:ext uri="{BB962C8B-B14F-4D97-AF65-F5344CB8AC3E}">
        <p14:creationId xmlns:p14="http://schemas.microsoft.com/office/powerpoint/2010/main" val="26563874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47AF53-7B90-D2E8-6416-34FD0ADBF466}"/>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45FEF7E-3DF2-3CFB-9F4E-DAA93EBE6A4C}"/>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31</a:t>
            </a:fld>
            <a:endParaRPr lang="en-AU" dirty="0"/>
          </a:p>
        </p:txBody>
      </p:sp>
      <p:sp>
        <p:nvSpPr>
          <p:cNvPr id="7" name="Title 1">
            <a:extLst>
              <a:ext uri="{FF2B5EF4-FFF2-40B4-BE49-F238E27FC236}">
                <a16:creationId xmlns:a16="http://schemas.microsoft.com/office/drawing/2014/main" id="{AA062109-51BF-12F5-87C3-FCC1F31060A3}"/>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Sorting</a:t>
            </a:r>
            <a:endParaRPr lang="en-AU" dirty="0"/>
          </a:p>
        </p:txBody>
      </p:sp>
      <p:sp>
        <p:nvSpPr>
          <p:cNvPr id="9" name="TextBox 8">
            <a:extLst>
              <a:ext uri="{FF2B5EF4-FFF2-40B4-BE49-F238E27FC236}">
                <a16:creationId xmlns:a16="http://schemas.microsoft.com/office/drawing/2014/main" id="{7FE51260-7D97-6BCC-0EB1-44BAC522E6A8}"/>
              </a:ext>
            </a:extLst>
          </p:cNvPr>
          <p:cNvSpPr txBox="1"/>
          <p:nvPr/>
        </p:nvSpPr>
        <p:spPr>
          <a:xfrm>
            <a:off x="220717" y="2557900"/>
            <a:ext cx="7420303" cy="1384995"/>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def selection_sort2(</a:t>
            </a:r>
            <a:r>
              <a:rPr lang="en-US" sz="2800" dirty="0" err="1">
                <a:latin typeface="Consolas" panose="020B0609020204030204" pitchFamily="49" charset="0"/>
                <a:cs typeface="Consolas" panose="020B0609020204030204" pitchFamily="49" charset="0"/>
              </a:rPr>
              <a:t>lst</a:t>
            </a:r>
            <a:r>
              <a:rPr lang="en-US" sz="2800" dirty="0">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    </a:t>
            </a:r>
            <a:r>
              <a:rPr lang="en-US" sz="2800" dirty="0">
                <a:solidFill>
                  <a:srgbClr val="FF0000"/>
                </a:solidFill>
                <a:latin typeface="Consolas" panose="020B0609020204030204" pitchFamily="49" charset="0"/>
                <a:cs typeface="Consolas" panose="020B0609020204030204" pitchFamily="49" charset="0"/>
              </a:rPr>
              <a:t>???</a:t>
            </a:r>
          </a:p>
          <a:p>
            <a:endParaRPr lang="en-US" sz="2800" dirty="0">
              <a:latin typeface="Consolas" panose="020B0609020204030204" pitchFamily="49" charset="0"/>
              <a:cs typeface="Consolas" panose="020B0609020204030204" pitchFamily="49" charset="0"/>
            </a:endParaRPr>
          </a:p>
        </p:txBody>
      </p:sp>
      <p:sp>
        <p:nvSpPr>
          <p:cNvPr id="10" name="TextBox 9">
            <a:extLst>
              <a:ext uri="{FF2B5EF4-FFF2-40B4-BE49-F238E27FC236}">
                <a16:creationId xmlns:a16="http://schemas.microsoft.com/office/drawing/2014/main" id="{43D8FEC2-CFFD-101B-46B2-DE9D7F8164C8}"/>
              </a:ext>
            </a:extLst>
          </p:cNvPr>
          <p:cNvSpPr txBox="1"/>
          <p:nvPr/>
        </p:nvSpPr>
        <p:spPr>
          <a:xfrm>
            <a:off x="7420303" y="2005089"/>
            <a:ext cx="5118537" cy="2246769"/>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L = [2, 1, 5, 3]</a:t>
            </a:r>
          </a:p>
          <a:p>
            <a:r>
              <a:rPr lang="en-US" sz="2800" dirty="0">
                <a:latin typeface="Consolas" panose="020B0609020204030204" pitchFamily="49" charset="0"/>
                <a:cs typeface="Consolas" panose="020B0609020204030204" pitchFamily="49" charset="0"/>
              </a:rPr>
              <a:t>S = selection_sort1(L)</a:t>
            </a:r>
          </a:p>
          <a:p>
            <a:r>
              <a:rPr lang="en-US" sz="2800" dirty="0">
                <a:latin typeface="Consolas" panose="020B0609020204030204" pitchFamily="49" charset="0"/>
                <a:cs typeface="Consolas" panose="020B0609020204030204" pitchFamily="49" charset="0"/>
              </a:rPr>
              <a:t>print(L) # []</a:t>
            </a:r>
          </a:p>
          <a:p>
            <a:r>
              <a:rPr lang="en-US" sz="2800" dirty="0">
                <a:latin typeface="Consolas" panose="020B0609020204030204" pitchFamily="49" charset="0"/>
                <a:cs typeface="Consolas" panose="020B0609020204030204" pitchFamily="49" charset="0"/>
              </a:rPr>
              <a:t>print(S) # [1, 2, 3, 5]</a:t>
            </a:r>
            <a:br>
              <a:rPr lang="en-US" sz="2800" dirty="0">
                <a:latin typeface="Consolas" panose="020B0609020204030204" pitchFamily="49" charset="0"/>
                <a:cs typeface="Consolas" panose="020B0609020204030204" pitchFamily="49" charset="0"/>
              </a:rPr>
            </a:br>
            <a:endParaRPr lang="en-US" sz="2800" dirty="0">
              <a:latin typeface="Consolas" panose="020B0609020204030204" pitchFamily="49" charset="0"/>
              <a:cs typeface="Consolas" panose="020B0609020204030204" pitchFamily="49" charset="0"/>
            </a:endParaRPr>
          </a:p>
        </p:txBody>
      </p:sp>
      <p:sp>
        <p:nvSpPr>
          <p:cNvPr id="2" name="TextBox 1">
            <a:extLst>
              <a:ext uri="{FF2B5EF4-FFF2-40B4-BE49-F238E27FC236}">
                <a16:creationId xmlns:a16="http://schemas.microsoft.com/office/drawing/2014/main" id="{26165C5F-548B-21F6-4113-E9B759747979}"/>
              </a:ext>
            </a:extLst>
          </p:cNvPr>
          <p:cNvSpPr txBox="1"/>
          <p:nvPr/>
        </p:nvSpPr>
        <p:spPr>
          <a:xfrm>
            <a:off x="908912" y="1449986"/>
            <a:ext cx="3300576" cy="923330"/>
          </a:xfrm>
          <a:prstGeom prst="rect">
            <a:avLst/>
          </a:prstGeom>
          <a:solidFill>
            <a:schemeClr val="accent2">
              <a:lumMod val="40000"/>
              <a:lumOff val="60000"/>
            </a:schemeClr>
          </a:solidFill>
        </p:spPr>
        <p:txBody>
          <a:bodyPr wrap="square" rtlCol="0">
            <a:spAutoFit/>
          </a:bodyPr>
          <a:lstStyle/>
          <a:p>
            <a:pPr algn="ctr"/>
            <a:r>
              <a:rPr lang="en-CA" dirty="0"/>
              <a:t>How can we write a version of selection sort that </a:t>
            </a:r>
            <a:r>
              <a:rPr lang="en-CA" b="1" dirty="0"/>
              <a:t>doesn’t</a:t>
            </a:r>
            <a:r>
              <a:rPr lang="en-CA" dirty="0"/>
              <a:t> modify its input list?</a:t>
            </a:r>
          </a:p>
        </p:txBody>
      </p:sp>
    </p:spTree>
    <p:extLst>
      <p:ext uri="{BB962C8B-B14F-4D97-AF65-F5344CB8AC3E}">
        <p14:creationId xmlns:p14="http://schemas.microsoft.com/office/powerpoint/2010/main" val="4642436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A26939-61A9-F619-03C7-890548DC298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049B137-4C04-2B8F-C812-374D9E2FB858}"/>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32</a:t>
            </a:fld>
            <a:endParaRPr lang="en-AU" dirty="0"/>
          </a:p>
        </p:txBody>
      </p:sp>
      <p:sp>
        <p:nvSpPr>
          <p:cNvPr id="16" name="TextBox 15">
            <a:extLst>
              <a:ext uri="{FF2B5EF4-FFF2-40B4-BE49-F238E27FC236}">
                <a16:creationId xmlns:a16="http://schemas.microsoft.com/office/drawing/2014/main" id="{44B340DE-867D-94ED-0624-812ECB2369D7}"/>
              </a:ext>
            </a:extLst>
          </p:cNvPr>
          <p:cNvSpPr txBox="1"/>
          <p:nvPr/>
        </p:nvSpPr>
        <p:spPr>
          <a:xfrm>
            <a:off x="4340444" y="1288735"/>
            <a:ext cx="3300576" cy="369332"/>
          </a:xfrm>
          <a:prstGeom prst="rect">
            <a:avLst/>
          </a:prstGeom>
          <a:solidFill>
            <a:schemeClr val="accent2">
              <a:lumMod val="40000"/>
              <a:lumOff val="60000"/>
            </a:schemeClr>
          </a:solidFill>
        </p:spPr>
        <p:txBody>
          <a:bodyPr wrap="square" rtlCol="0">
            <a:spAutoFit/>
          </a:bodyPr>
          <a:lstStyle/>
          <a:p>
            <a:pPr algn="ctr"/>
            <a:r>
              <a:rPr lang="en-CA" dirty="0" err="1">
                <a:latin typeface="Consolas" panose="020B0609020204030204" pitchFamily="49" charset="0"/>
                <a:cs typeface="Consolas" panose="020B0609020204030204" pitchFamily="49" charset="0"/>
              </a:rPr>
              <a:t>lst</a:t>
            </a:r>
            <a:r>
              <a:rPr lang="en-CA" dirty="0">
                <a:latin typeface="Consolas" panose="020B0609020204030204" pitchFamily="49" charset="0"/>
                <a:cs typeface="Consolas" panose="020B0609020204030204" pitchFamily="49" charset="0"/>
              </a:rPr>
              <a:t>[:]</a:t>
            </a:r>
            <a:r>
              <a:rPr lang="en-CA" dirty="0"/>
              <a:t> returns a copy of </a:t>
            </a:r>
            <a:r>
              <a:rPr lang="en-CA" dirty="0" err="1">
                <a:latin typeface="Consolas" panose="020B0609020204030204" pitchFamily="49" charset="0"/>
                <a:cs typeface="Consolas" panose="020B0609020204030204" pitchFamily="49" charset="0"/>
              </a:rPr>
              <a:t>lst</a:t>
            </a:r>
            <a:endParaRPr lang="en-CA" dirty="0">
              <a:latin typeface="Consolas" panose="020B0609020204030204" pitchFamily="49" charset="0"/>
              <a:cs typeface="Consolas" panose="020B0609020204030204" pitchFamily="49" charset="0"/>
            </a:endParaRPr>
          </a:p>
        </p:txBody>
      </p:sp>
      <p:sp>
        <p:nvSpPr>
          <p:cNvPr id="7" name="Title 1">
            <a:extLst>
              <a:ext uri="{FF2B5EF4-FFF2-40B4-BE49-F238E27FC236}">
                <a16:creationId xmlns:a16="http://schemas.microsoft.com/office/drawing/2014/main" id="{ABC2A538-B1FE-F867-B9FB-3287F774312D}"/>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Sorting</a:t>
            </a:r>
            <a:endParaRPr lang="en-AU" dirty="0"/>
          </a:p>
        </p:txBody>
      </p:sp>
      <p:sp>
        <p:nvSpPr>
          <p:cNvPr id="9" name="TextBox 8">
            <a:extLst>
              <a:ext uri="{FF2B5EF4-FFF2-40B4-BE49-F238E27FC236}">
                <a16:creationId xmlns:a16="http://schemas.microsoft.com/office/drawing/2014/main" id="{3B0700E7-A04F-39AD-1AE8-013F3EB3249D}"/>
              </a:ext>
            </a:extLst>
          </p:cNvPr>
          <p:cNvSpPr txBox="1"/>
          <p:nvPr/>
        </p:nvSpPr>
        <p:spPr>
          <a:xfrm>
            <a:off x="220717" y="2557900"/>
            <a:ext cx="7420303" cy="1384995"/>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def </a:t>
            </a:r>
            <a:r>
              <a:rPr lang="en-US" sz="2800" dirty="0">
                <a:solidFill>
                  <a:srgbClr val="FF0000"/>
                </a:solidFill>
                <a:latin typeface="Consolas" panose="020B0609020204030204" pitchFamily="49" charset="0"/>
                <a:cs typeface="Consolas" panose="020B0609020204030204" pitchFamily="49" charset="0"/>
              </a:rPr>
              <a:t>selection_sort2</a:t>
            </a:r>
            <a:r>
              <a:rPr lang="en-US" sz="2800" dirty="0">
                <a:latin typeface="Consolas" panose="020B0609020204030204" pitchFamily="49" charset="0"/>
                <a:cs typeface="Consolas" panose="020B0609020204030204" pitchFamily="49" charset="0"/>
              </a:rPr>
              <a:t>(</a:t>
            </a:r>
            <a:r>
              <a:rPr lang="en-US" sz="2800" dirty="0" err="1">
                <a:latin typeface="Consolas" panose="020B0609020204030204" pitchFamily="49" charset="0"/>
                <a:cs typeface="Consolas" panose="020B0609020204030204" pitchFamily="49" charset="0"/>
              </a:rPr>
              <a:t>lst</a:t>
            </a:r>
            <a:r>
              <a:rPr lang="en-US" sz="2800" dirty="0">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    return selection_sort1(</a:t>
            </a:r>
            <a:r>
              <a:rPr lang="en-US" sz="2800" dirty="0" err="1">
                <a:latin typeface="Consolas" panose="020B0609020204030204" pitchFamily="49" charset="0"/>
                <a:cs typeface="Consolas" panose="020B0609020204030204" pitchFamily="49" charset="0"/>
              </a:rPr>
              <a:t>lst</a:t>
            </a:r>
            <a:r>
              <a:rPr lang="en-US" sz="2800" dirty="0">
                <a:latin typeface="Consolas" panose="020B0609020204030204" pitchFamily="49" charset="0"/>
                <a:cs typeface="Consolas" panose="020B0609020204030204" pitchFamily="49" charset="0"/>
              </a:rPr>
              <a:t>[:])</a:t>
            </a:r>
          </a:p>
          <a:p>
            <a:endParaRPr lang="en-US" sz="2800" dirty="0">
              <a:latin typeface="Consolas" panose="020B0609020204030204" pitchFamily="49" charset="0"/>
              <a:cs typeface="Consolas" panose="020B0609020204030204" pitchFamily="49" charset="0"/>
            </a:endParaRPr>
          </a:p>
        </p:txBody>
      </p:sp>
      <p:sp>
        <p:nvSpPr>
          <p:cNvPr id="10" name="TextBox 9">
            <a:extLst>
              <a:ext uri="{FF2B5EF4-FFF2-40B4-BE49-F238E27FC236}">
                <a16:creationId xmlns:a16="http://schemas.microsoft.com/office/drawing/2014/main" id="{F1F0E761-431B-9DE3-81F1-F4D0F6C66993}"/>
              </a:ext>
            </a:extLst>
          </p:cNvPr>
          <p:cNvSpPr txBox="1"/>
          <p:nvPr/>
        </p:nvSpPr>
        <p:spPr>
          <a:xfrm>
            <a:off x="7420303" y="2005089"/>
            <a:ext cx="5118537" cy="2246769"/>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L = [2, 1, 5, 3]</a:t>
            </a:r>
          </a:p>
          <a:p>
            <a:r>
              <a:rPr lang="en-US" sz="2800" dirty="0">
                <a:latin typeface="Consolas" panose="020B0609020204030204" pitchFamily="49" charset="0"/>
                <a:cs typeface="Consolas" panose="020B0609020204030204" pitchFamily="49" charset="0"/>
              </a:rPr>
              <a:t>S = </a:t>
            </a:r>
            <a:r>
              <a:rPr lang="en-US" sz="2800" dirty="0">
                <a:solidFill>
                  <a:srgbClr val="FF0000"/>
                </a:solidFill>
                <a:latin typeface="Consolas" panose="020B0609020204030204" pitchFamily="49" charset="0"/>
                <a:cs typeface="Consolas" panose="020B0609020204030204" pitchFamily="49" charset="0"/>
              </a:rPr>
              <a:t>selection_sort2</a:t>
            </a:r>
            <a:r>
              <a:rPr lang="en-US" sz="2800" dirty="0">
                <a:latin typeface="Consolas" panose="020B0609020204030204" pitchFamily="49" charset="0"/>
                <a:cs typeface="Consolas" panose="020B0609020204030204" pitchFamily="49" charset="0"/>
              </a:rPr>
              <a:t>(L)</a:t>
            </a:r>
          </a:p>
          <a:p>
            <a:r>
              <a:rPr lang="en-US" sz="2800" dirty="0">
                <a:latin typeface="Consolas" panose="020B0609020204030204" pitchFamily="49" charset="0"/>
                <a:cs typeface="Consolas" panose="020B0609020204030204" pitchFamily="49" charset="0"/>
              </a:rPr>
              <a:t>print(L) # [2, 1, 5, 3]</a:t>
            </a:r>
          </a:p>
          <a:p>
            <a:r>
              <a:rPr lang="en-US" sz="2800" dirty="0">
                <a:latin typeface="Consolas" panose="020B0609020204030204" pitchFamily="49" charset="0"/>
                <a:cs typeface="Consolas" panose="020B0609020204030204" pitchFamily="49" charset="0"/>
              </a:rPr>
              <a:t>print(S) # [1, 2, 3, 5]</a:t>
            </a:r>
            <a:br>
              <a:rPr lang="en-US" sz="2800" dirty="0">
                <a:latin typeface="Consolas" panose="020B0609020204030204" pitchFamily="49" charset="0"/>
                <a:cs typeface="Consolas" panose="020B0609020204030204" pitchFamily="49" charset="0"/>
              </a:rPr>
            </a:br>
            <a:endParaRPr lang="en-US" sz="2800" dirty="0">
              <a:latin typeface="Consolas" panose="020B0609020204030204" pitchFamily="49" charset="0"/>
              <a:cs typeface="Consolas" panose="020B0609020204030204" pitchFamily="49" charset="0"/>
            </a:endParaRPr>
          </a:p>
        </p:txBody>
      </p:sp>
      <p:cxnSp>
        <p:nvCxnSpPr>
          <p:cNvPr id="3" name="Straight Arrow Connector 2">
            <a:extLst>
              <a:ext uri="{FF2B5EF4-FFF2-40B4-BE49-F238E27FC236}">
                <a16:creationId xmlns:a16="http://schemas.microsoft.com/office/drawing/2014/main" id="{CF5CE7EC-59E1-FC11-6ABD-496EF2F7FBBF}"/>
              </a:ext>
            </a:extLst>
          </p:cNvPr>
          <p:cNvCxnSpPr>
            <a:stCxn id="16" idx="2"/>
          </p:cNvCxnSpPr>
          <p:nvPr/>
        </p:nvCxnSpPr>
        <p:spPr>
          <a:xfrm>
            <a:off x="5990732" y="1658067"/>
            <a:ext cx="165" cy="13373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F6D61B46-D207-4872-2A31-7E42FFFC3A7C}"/>
              </a:ext>
            </a:extLst>
          </p:cNvPr>
          <p:cNvSpPr txBox="1"/>
          <p:nvPr/>
        </p:nvSpPr>
        <p:spPr>
          <a:xfrm>
            <a:off x="1412987" y="4242563"/>
            <a:ext cx="2927457" cy="1200329"/>
          </a:xfrm>
          <a:prstGeom prst="rect">
            <a:avLst/>
          </a:prstGeom>
          <a:solidFill>
            <a:schemeClr val="accent2">
              <a:lumMod val="40000"/>
              <a:lumOff val="60000"/>
            </a:schemeClr>
          </a:solidFill>
        </p:spPr>
        <p:txBody>
          <a:bodyPr wrap="square" rtlCol="0">
            <a:spAutoFit/>
          </a:bodyPr>
          <a:lstStyle/>
          <a:p>
            <a:pPr algn="ctr"/>
            <a:r>
              <a:rPr lang="en-CA" b="1" dirty="0"/>
              <a:t>For you to try</a:t>
            </a:r>
            <a:r>
              <a:rPr lang="en-CA" dirty="0"/>
              <a:t>: write a version of selection sort that sorts the list </a:t>
            </a:r>
            <a:r>
              <a:rPr lang="en-CA" b="1" dirty="0"/>
              <a:t>in-place</a:t>
            </a:r>
            <a:r>
              <a:rPr lang="en-CA" dirty="0"/>
              <a:t>, i.e. </a:t>
            </a:r>
            <a:r>
              <a:rPr lang="en-CA" b="1" dirty="0"/>
              <a:t>without</a:t>
            </a:r>
            <a:r>
              <a:rPr lang="en-CA" dirty="0"/>
              <a:t> making a copy.</a:t>
            </a:r>
          </a:p>
        </p:txBody>
      </p:sp>
      <p:sp>
        <p:nvSpPr>
          <p:cNvPr id="6" name="TextBox 5">
            <a:extLst>
              <a:ext uri="{FF2B5EF4-FFF2-40B4-BE49-F238E27FC236}">
                <a16:creationId xmlns:a16="http://schemas.microsoft.com/office/drawing/2014/main" id="{CB9328CE-F146-F5A2-B569-DE13847DFE80}"/>
              </a:ext>
            </a:extLst>
          </p:cNvPr>
          <p:cNvSpPr txBox="1"/>
          <p:nvPr/>
        </p:nvSpPr>
        <p:spPr>
          <a:xfrm>
            <a:off x="6387829" y="4320817"/>
            <a:ext cx="3807205" cy="1477328"/>
          </a:xfrm>
          <a:prstGeom prst="rect">
            <a:avLst/>
          </a:prstGeom>
          <a:solidFill>
            <a:schemeClr val="accent2">
              <a:lumMod val="40000"/>
              <a:lumOff val="60000"/>
            </a:schemeClr>
          </a:solidFill>
        </p:spPr>
        <p:txBody>
          <a:bodyPr wrap="square" rtlCol="0">
            <a:spAutoFit/>
          </a:bodyPr>
          <a:lstStyle/>
          <a:p>
            <a:pPr algn="ctr"/>
            <a:r>
              <a:rPr lang="en-CA" dirty="0"/>
              <a:t>Selection sort is fine for small amounts of data, e.g. maybe lists of up length of about 1000. But it is not very efficient in general, and for large lists it can be painfully slow. </a:t>
            </a:r>
          </a:p>
        </p:txBody>
      </p:sp>
      <mc:AlternateContent xmlns:mc="http://schemas.openxmlformats.org/markup-compatibility/2006">
        <mc:Choice xmlns:p14="http://schemas.microsoft.com/office/powerpoint/2010/main" Requires="p14">
          <p:contentPart p14:bwMode="auto" r:id="rId2">
            <p14:nvContentPartPr>
              <p14:cNvPr id="8" name="Ink 7">
                <a:extLst>
                  <a:ext uri="{FF2B5EF4-FFF2-40B4-BE49-F238E27FC236}">
                    <a16:creationId xmlns:a16="http://schemas.microsoft.com/office/drawing/2014/main" id="{D3C3C02B-616A-1191-E322-E03365285D0E}"/>
                  </a:ext>
                </a:extLst>
              </p14:cNvPr>
              <p14:cNvContentPartPr/>
              <p14:nvPr/>
            </p14:nvContentPartPr>
            <p14:xfrm>
              <a:off x="511200" y="2879640"/>
              <a:ext cx="8207640" cy="4064040"/>
            </p14:xfrm>
          </p:contentPart>
        </mc:Choice>
        <mc:Fallback>
          <p:pic>
            <p:nvPicPr>
              <p:cNvPr id="8" name="Ink 7">
                <a:extLst>
                  <a:ext uri="{FF2B5EF4-FFF2-40B4-BE49-F238E27FC236}">
                    <a16:creationId xmlns:a16="http://schemas.microsoft.com/office/drawing/2014/main" id="{D3C3C02B-616A-1191-E322-E03365285D0E}"/>
                  </a:ext>
                </a:extLst>
              </p:cNvPr>
              <p:cNvPicPr/>
              <p:nvPr/>
            </p:nvPicPr>
            <p:blipFill>
              <a:blip r:embed="rId3"/>
              <a:stretch>
                <a:fillRect/>
              </a:stretch>
            </p:blipFill>
            <p:spPr>
              <a:xfrm>
                <a:off x="501840" y="2870280"/>
                <a:ext cx="8226360" cy="4082760"/>
              </a:xfrm>
              <a:prstGeom prst="rect">
                <a:avLst/>
              </a:prstGeom>
            </p:spPr>
          </p:pic>
        </mc:Fallback>
      </mc:AlternateContent>
    </p:spTree>
    <p:extLst>
      <p:ext uri="{BB962C8B-B14F-4D97-AF65-F5344CB8AC3E}">
        <p14:creationId xmlns:p14="http://schemas.microsoft.com/office/powerpoint/2010/main" val="3264887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48539-C0F4-6A6E-9731-034359CCCF4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DAD2BFC-D32E-07BB-CB2F-148D91851F5C}"/>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33</a:t>
            </a:fld>
            <a:endParaRPr lang="en-AU" dirty="0"/>
          </a:p>
        </p:txBody>
      </p:sp>
      <p:sp>
        <p:nvSpPr>
          <p:cNvPr id="7" name="Title 1">
            <a:extLst>
              <a:ext uri="{FF2B5EF4-FFF2-40B4-BE49-F238E27FC236}">
                <a16:creationId xmlns:a16="http://schemas.microsoft.com/office/drawing/2014/main" id="{F8A0FE37-7B4F-0CB2-2A61-D29313FFCB24}"/>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Merging</a:t>
            </a:r>
            <a:endParaRPr lang="en-AU" dirty="0"/>
          </a:p>
        </p:txBody>
      </p:sp>
      <p:sp>
        <p:nvSpPr>
          <p:cNvPr id="2" name="TextBox 1">
            <a:extLst>
              <a:ext uri="{FF2B5EF4-FFF2-40B4-BE49-F238E27FC236}">
                <a16:creationId xmlns:a16="http://schemas.microsoft.com/office/drawing/2014/main" id="{FDA53C04-2216-9733-213A-01DF10FA9E6E}"/>
              </a:ext>
            </a:extLst>
          </p:cNvPr>
          <p:cNvSpPr txBox="1"/>
          <p:nvPr/>
        </p:nvSpPr>
        <p:spPr>
          <a:xfrm>
            <a:off x="303811" y="1658067"/>
            <a:ext cx="2927457" cy="1754326"/>
          </a:xfrm>
          <a:prstGeom prst="rect">
            <a:avLst/>
          </a:prstGeom>
          <a:solidFill>
            <a:schemeClr val="accent2">
              <a:lumMod val="40000"/>
              <a:lumOff val="60000"/>
            </a:schemeClr>
          </a:solidFill>
        </p:spPr>
        <p:txBody>
          <a:bodyPr wrap="square" rtlCol="0">
            <a:spAutoFit/>
          </a:bodyPr>
          <a:lstStyle/>
          <a:p>
            <a:pPr algn="ctr"/>
            <a:r>
              <a:rPr lang="en-CA" dirty="0"/>
              <a:t>Suppose we happen to have two already-sorted lists. We can efficiently combine them into a single sorted list using the </a:t>
            </a:r>
            <a:r>
              <a:rPr lang="en-CA" b="1" dirty="0"/>
              <a:t>merge algorithm</a:t>
            </a:r>
            <a:r>
              <a:rPr lang="en-CA" dirty="0"/>
              <a:t>.</a:t>
            </a:r>
          </a:p>
        </p:txBody>
      </p:sp>
      <p:grpSp>
        <p:nvGrpSpPr>
          <p:cNvPr id="25" name="Group 24">
            <a:extLst>
              <a:ext uri="{FF2B5EF4-FFF2-40B4-BE49-F238E27FC236}">
                <a16:creationId xmlns:a16="http://schemas.microsoft.com/office/drawing/2014/main" id="{DFE6B27A-A022-BB4A-410A-C86835A87C44}"/>
              </a:ext>
            </a:extLst>
          </p:cNvPr>
          <p:cNvGrpSpPr/>
          <p:nvPr/>
        </p:nvGrpSpPr>
        <p:grpSpPr>
          <a:xfrm>
            <a:off x="5427485" y="800968"/>
            <a:ext cx="1337811" cy="1061296"/>
            <a:chOff x="5806338" y="896432"/>
            <a:chExt cx="1337811" cy="1061296"/>
          </a:xfrm>
        </p:grpSpPr>
        <p:grpSp>
          <p:nvGrpSpPr>
            <p:cNvPr id="6" name="Group 5">
              <a:extLst>
                <a:ext uri="{FF2B5EF4-FFF2-40B4-BE49-F238E27FC236}">
                  <a16:creationId xmlns:a16="http://schemas.microsoft.com/office/drawing/2014/main" id="{A24B557D-B1AF-5EE4-1D04-D63689BA350F}"/>
                </a:ext>
              </a:extLst>
            </p:cNvPr>
            <p:cNvGrpSpPr/>
            <p:nvPr/>
          </p:nvGrpSpPr>
          <p:grpSpPr>
            <a:xfrm>
              <a:off x="5806338" y="896432"/>
              <a:ext cx="410690" cy="1061296"/>
              <a:chOff x="5654566" y="921355"/>
              <a:chExt cx="410690" cy="1061296"/>
            </a:xfrm>
          </p:grpSpPr>
          <p:sp>
            <p:nvSpPr>
              <p:cNvPr id="3" name="TextBox 2">
                <a:extLst>
                  <a:ext uri="{FF2B5EF4-FFF2-40B4-BE49-F238E27FC236}">
                    <a16:creationId xmlns:a16="http://schemas.microsoft.com/office/drawing/2014/main" id="{208C8730-4834-45E6-E2C1-487DB33665CE}"/>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1</a:t>
                </a:r>
              </a:p>
            </p:txBody>
          </p:sp>
          <p:sp>
            <p:nvSpPr>
              <p:cNvPr id="5" name="TextBox 4">
                <a:extLst>
                  <a:ext uri="{FF2B5EF4-FFF2-40B4-BE49-F238E27FC236}">
                    <a16:creationId xmlns:a16="http://schemas.microsoft.com/office/drawing/2014/main" id="{8CDF567F-AD1E-BDAB-AAA2-9BB6969FB593}"/>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8" name="Group 7">
              <a:extLst>
                <a:ext uri="{FF2B5EF4-FFF2-40B4-BE49-F238E27FC236}">
                  <a16:creationId xmlns:a16="http://schemas.microsoft.com/office/drawing/2014/main" id="{2CED26EF-339D-2EC8-3176-AFCC6FCA0EED}"/>
                </a:ext>
              </a:extLst>
            </p:cNvPr>
            <p:cNvGrpSpPr/>
            <p:nvPr/>
          </p:nvGrpSpPr>
          <p:grpSpPr>
            <a:xfrm>
              <a:off x="6269899" y="896432"/>
              <a:ext cx="410690" cy="1061296"/>
              <a:chOff x="5654566" y="921355"/>
              <a:chExt cx="410690" cy="1061296"/>
            </a:xfrm>
          </p:grpSpPr>
          <p:sp>
            <p:nvSpPr>
              <p:cNvPr id="11" name="TextBox 10">
                <a:extLst>
                  <a:ext uri="{FF2B5EF4-FFF2-40B4-BE49-F238E27FC236}">
                    <a16:creationId xmlns:a16="http://schemas.microsoft.com/office/drawing/2014/main" id="{D3A21E07-978A-FEEE-13CD-32DDF8225CF8}"/>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4</a:t>
                </a:r>
              </a:p>
            </p:txBody>
          </p:sp>
          <p:sp>
            <p:nvSpPr>
              <p:cNvPr id="12" name="TextBox 11">
                <a:extLst>
                  <a:ext uri="{FF2B5EF4-FFF2-40B4-BE49-F238E27FC236}">
                    <a16:creationId xmlns:a16="http://schemas.microsoft.com/office/drawing/2014/main" id="{7BFC4ABD-99C7-8824-EAD3-35E983C6C142}"/>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13" name="Group 12">
              <a:extLst>
                <a:ext uri="{FF2B5EF4-FFF2-40B4-BE49-F238E27FC236}">
                  <a16:creationId xmlns:a16="http://schemas.microsoft.com/office/drawing/2014/main" id="{F882B075-65D7-A0DF-417D-C5969987B609}"/>
                </a:ext>
              </a:extLst>
            </p:cNvPr>
            <p:cNvGrpSpPr/>
            <p:nvPr/>
          </p:nvGrpSpPr>
          <p:grpSpPr>
            <a:xfrm>
              <a:off x="6733459" y="896432"/>
              <a:ext cx="410690" cy="1061296"/>
              <a:chOff x="5654566" y="921355"/>
              <a:chExt cx="410690" cy="1061296"/>
            </a:xfrm>
          </p:grpSpPr>
          <p:sp>
            <p:nvSpPr>
              <p:cNvPr id="14" name="TextBox 13">
                <a:extLst>
                  <a:ext uri="{FF2B5EF4-FFF2-40B4-BE49-F238E27FC236}">
                    <a16:creationId xmlns:a16="http://schemas.microsoft.com/office/drawing/2014/main" id="{EB08F9E0-12A5-10EE-C240-A551364C4855}"/>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5</a:t>
                </a:r>
              </a:p>
            </p:txBody>
          </p:sp>
          <p:sp>
            <p:nvSpPr>
              <p:cNvPr id="15" name="TextBox 14">
                <a:extLst>
                  <a:ext uri="{FF2B5EF4-FFF2-40B4-BE49-F238E27FC236}">
                    <a16:creationId xmlns:a16="http://schemas.microsoft.com/office/drawing/2014/main" id="{4DBED46C-614A-D1F7-803C-2EBAE6EDAAF7}"/>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grpSp>
        <p:nvGrpSpPr>
          <p:cNvPr id="35" name="Group 34">
            <a:extLst>
              <a:ext uri="{FF2B5EF4-FFF2-40B4-BE49-F238E27FC236}">
                <a16:creationId xmlns:a16="http://schemas.microsoft.com/office/drawing/2014/main" id="{B1B26A21-3913-790D-9FBE-6463B3D7E1B5}"/>
              </a:ext>
            </a:extLst>
          </p:cNvPr>
          <p:cNvGrpSpPr/>
          <p:nvPr/>
        </p:nvGrpSpPr>
        <p:grpSpPr>
          <a:xfrm>
            <a:off x="5427485" y="2340913"/>
            <a:ext cx="2537388" cy="1061296"/>
            <a:chOff x="6761512" y="2099867"/>
            <a:chExt cx="2537388" cy="1061296"/>
          </a:xfrm>
        </p:grpSpPr>
        <p:grpSp>
          <p:nvGrpSpPr>
            <p:cNvPr id="16" name="Group 15">
              <a:extLst>
                <a:ext uri="{FF2B5EF4-FFF2-40B4-BE49-F238E27FC236}">
                  <a16:creationId xmlns:a16="http://schemas.microsoft.com/office/drawing/2014/main" id="{3104BA02-0B17-AA76-5E7F-2D974286A953}"/>
                </a:ext>
              </a:extLst>
            </p:cNvPr>
            <p:cNvGrpSpPr/>
            <p:nvPr/>
          </p:nvGrpSpPr>
          <p:grpSpPr>
            <a:xfrm>
              <a:off x="6761512" y="2099867"/>
              <a:ext cx="410690" cy="1061296"/>
              <a:chOff x="5654566" y="921355"/>
              <a:chExt cx="410690" cy="1061296"/>
            </a:xfrm>
          </p:grpSpPr>
          <p:sp>
            <p:nvSpPr>
              <p:cNvPr id="17" name="TextBox 16">
                <a:extLst>
                  <a:ext uri="{FF2B5EF4-FFF2-40B4-BE49-F238E27FC236}">
                    <a16:creationId xmlns:a16="http://schemas.microsoft.com/office/drawing/2014/main" id="{7CFEB392-0A4D-4C53-F6AB-20B068496A0C}"/>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2</a:t>
                </a:r>
              </a:p>
            </p:txBody>
          </p:sp>
          <p:sp>
            <p:nvSpPr>
              <p:cNvPr id="18" name="TextBox 17">
                <a:extLst>
                  <a:ext uri="{FF2B5EF4-FFF2-40B4-BE49-F238E27FC236}">
                    <a16:creationId xmlns:a16="http://schemas.microsoft.com/office/drawing/2014/main" id="{9FE55DB4-2DDC-1C18-06FA-0080D03DCE93}"/>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19" name="Group 18">
              <a:extLst>
                <a:ext uri="{FF2B5EF4-FFF2-40B4-BE49-F238E27FC236}">
                  <a16:creationId xmlns:a16="http://schemas.microsoft.com/office/drawing/2014/main" id="{E6277786-E34E-A890-710F-4F31349C1C4D}"/>
                </a:ext>
              </a:extLst>
            </p:cNvPr>
            <p:cNvGrpSpPr/>
            <p:nvPr/>
          </p:nvGrpSpPr>
          <p:grpSpPr>
            <a:xfrm>
              <a:off x="7226433" y="2099867"/>
              <a:ext cx="410690" cy="1061296"/>
              <a:chOff x="5654566" y="921355"/>
              <a:chExt cx="410690" cy="1061296"/>
            </a:xfrm>
          </p:grpSpPr>
          <p:sp>
            <p:nvSpPr>
              <p:cNvPr id="20" name="TextBox 19">
                <a:extLst>
                  <a:ext uri="{FF2B5EF4-FFF2-40B4-BE49-F238E27FC236}">
                    <a16:creationId xmlns:a16="http://schemas.microsoft.com/office/drawing/2014/main" id="{83330AB8-9D36-1098-0CC5-3C4B660BF2AF}"/>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3</a:t>
                </a:r>
              </a:p>
            </p:txBody>
          </p:sp>
          <p:sp>
            <p:nvSpPr>
              <p:cNvPr id="21" name="TextBox 20">
                <a:extLst>
                  <a:ext uri="{FF2B5EF4-FFF2-40B4-BE49-F238E27FC236}">
                    <a16:creationId xmlns:a16="http://schemas.microsoft.com/office/drawing/2014/main" id="{11CE8BD5-DBF9-A941-F147-F7D1CBEA8E01}"/>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2" name="Group 21">
              <a:extLst>
                <a:ext uri="{FF2B5EF4-FFF2-40B4-BE49-F238E27FC236}">
                  <a16:creationId xmlns:a16="http://schemas.microsoft.com/office/drawing/2014/main" id="{C32B531A-C9FC-2273-8ED0-FFA817A576E9}"/>
                </a:ext>
              </a:extLst>
            </p:cNvPr>
            <p:cNvGrpSpPr/>
            <p:nvPr/>
          </p:nvGrpSpPr>
          <p:grpSpPr>
            <a:xfrm>
              <a:off x="7691354" y="2099867"/>
              <a:ext cx="410690" cy="1061296"/>
              <a:chOff x="5654566" y="921355"/>
              <a:chExt cx="410690" cy="1061296"/>
            </a:xfrm>
          </p:grpSpPr>
          <p:sp>
            <p:nvSpPr>
              <p:cNvPr id="23" name="TextBox 22">
                <a:extLst>
                  <a:ext uri="{FF2B5EF4-FFF2-40B4-BE49-F238E27FC236}">
                    <a16:creationId xmlns:a16="http://schemas.microsoft.com/office/drawing/2014/main" id="{B47BED40-DBFD-9BAB-FC8F-36F236A2DFBF}"/>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5</a:t>
                </a:r>
              </a:p>
            </p:txBody>
          </p:sp>
          <p:sp>
            <p:nvSpPr>
              <p:cNvPr id="24" name="TextBox 23">
                <a:extLst>
                  <a:ext uri="{FF2B5EF4-FFF2-40B4-BE49-F238E27FC236}">
                    <a16:creationId xmlns:a16="http://schemas.microsoft.com/office/drawing/2014/main" id="{AAE10123-F2D9-D414-3E81-298B368B8454}"/>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6" name="Group 25">
              <a:extLst>
                <a:ext uri="{FF2B5EF4-FFF2-40B4-BE49-F238E27FC236}">
                  <a16:creationId xmlns:a16="http://schemas.microsoft.com/office/drawing/2014/main" id="{8E500C2E-F96C-A14D-6AB5-FC5CE4F16DE2}"/>
                </a:ext>
              </a:extLst>
            </p:cNvPr>
            <p:cNvGrpSpPr/>
            <p:nvPr/>
          </p:nvGrpSpPr>
          <p:grpSpPr>
            <a:xfrm>
              <a:off x="8156275" y="2099867"/>
              <a:ext cx="410690" cy="1061296"/>
              <a:chOff x="5654566" y="921355"/>
              <a:chExt cx="410690" cy="1061296"/>
            </a:xfrm>
          </p:grpSpPr>
          <p:sp>
            <p:nvSpPr>
              <p:cNvPr id="27" name="TextBox 26">
                <a:extLst>
                  <a:ext uri="{FF2B5EF4-FFF2-40B4-BE49-F238E27FC236}">
                    <a16:creationId xmlns:a16="http://schemas.microsoft.com/office/drawing/2014/main" id="{FC28FB24-E9AC-E81B-AC42-587C4609FD40}"/>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8</a:t>
                </a:r>
              </a:p>
            </p:txBody>
          </p:sp>
          <p:sp>
            <p:nvSpPr>
              <p:cNvPr id="28" name="TextBox 27">
                <a:extLst>
                  <a:ext uri="{FF2B5EF4-FFF2-40B4-BE49-F238E27FC236}">
                    <a16:creationId xmlns:a16="http://schemas.microsoft.com/office/drawing/2014/main" id="{5D12DCB2-9B60-134B-CE96-34B68D10194E}"/>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9" name="Group 28">
              <a:extLst>
                <a:ext uri="{FF2B5EF4-FFF2-40B4-BE49-F238E27FC236}">
                  <a16:creationId xmlns:a16="http://schemas.microsoft.com/office/drawing/2014/main" id="{DDEC04A9-14DD-3A78-0269-407DDD840106}"/>
                </a:ext>
              </a:extLst>
            </p:cNvPr>
            <p:cNvGrpSpPr/>
            <p:nvPr/>
          </p:nvGrpSpPr>
          <p:grpSpPr>
            <a:xfrm>
              <a:off x="8621196" y="2099867"/>
              <a:ext cx="410690" cy="1061296"/>
              <a:chOff x="5654566" y="921355"/>
              <a:chExt cx="410690" cy="1061296"/>
            </a:xfrm>
          </p:grpSpPr>
          <p:sp>
            <p:nvSpPr>
              <p:cNvPr id="30" name="TextBox 29">
                <a:extLst>
                  <a:ext uri="{FF2B5EF4-FFF2-40B4-BE49-F238E27FC236}">
                    <a16:creationId xmlns:a16="http://schemas.microsoft.com/office/drawing/2014/main" id="{5D022444-973F-7BC3-38F3-8B0703020B75}"/>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9</a:t>
                </a:r>
              </a:p>
            </p:txBody>
          </p:sp>
          <p:sp>
            <p:nvSpPr>
              <p:cNvPr id="31" name="TextBox 30">
                <a:extLst>
                  <a:ext uri="{FF2B5EF4-FFF2-40B4-BE49-F238E27FC236}">
                    <a16:creationId xmlns:a16="http://schemas.microsoft.com/office/drawing/2014/main" id="{5BAEA849-AAA1-E604-B366-3774FF7EE3A8}"/>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sp>
          <p:nvSpPr>
            <p:cNvPr id="34" name="TextBox 33">
              <a:extLst>
                <a:ext uri="{FF2B5EF4-FFF2-40B4-BE49-F238E27FC236}">
                  <a16:creationId xmlns:a16="http://schemas.microsoft.com/office/drawing/2014/main" id="{901E5472-CEB2-B6CD-78DA-F9A4D90DC2E5}"/>
                </a:ext>
              </a:extLst>
            </p:cNvPr>
            <p:cNvSpPr txBox="1"/>
            <p:nvPr/>
          </p:nvSpPr>
          <p:spPr>
            <a:xfrm>
              <a:off x="9114169" y="2099867"/>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sp>
        <p:nvSpPr>
          <p:cNvPr id="60" name="TextBox 59">
            <a:extLst>
              <a:ext uri="{FF2B5EF4-FFF2-40B4-BE49-F238E27FC236}">
                <a16:creationId xmlns:a16="http://schemas.microsoft.com/office/drawing/2014/main" id="{EF9522B1-13D6-2C8A-0082-C43AE53BEF6D}"/>
              </a:ext>
            </a:extLst>
          </p:cNvPr>
          <p:cNvSpPr txBox="1"/>
          <p:nvPr/>
        </p:nvSpPr>
        <p:spPr>
          <a:xfrm>
            <a:off x="4041616" y="2852777"/>
            <a:ext cx="1293544"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B</a:t>
            </a:r>
            <a:endParaRPr lang="en-US" sz="2400" dirty="0"/>
          </a:p>
        </p:txBody>
      </p:sp>
      <p:sp>
        <p:nvSpPr>
          <p:cNvPr id="61" name="TextBox 60">
            <a:extLst>
              <a:ext uri="{FF2B5EF4-FFF2-40B4-BE49-F238E27FC236}">
                <a16:creationId xmlns:a16="http://schemas.microsoft.com/office/drawing/2014/main" id="{85E3555D-4440-65E1-B6C4-52FAE9837E29}"/>
              </a:ext>
            </a:extLst>
          </p:cNvPr>
          <p:cNvSpPr txBox="1"/>
          <p:nvPr/>
        </p:nvSpPr>
        <p:spPr>
          <a:xfrm>
            <a:off x="4041616" y="1362865"/>
            <a:ext cx="1293544"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A</a:t>
            </a:r>
            <a:endParaRPr lang="en-US" sz="2400" dirty="0"/>
          </a:p>
        </p:txBody>
      </p:sp>
    </p:spTree>
    <p:extLst>
      <p:ext uri="{BB962C8B-B14F-4D97-AF65-F5344CB8AC3E}">
        <p14:creationId xmlns:p14="http://schemas.microsoft.com/office/powerpoint/2010/main" val="6311260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90B01D-1D6C-DF24-1B06-BF2DD71D1FF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204D212-C0A0-ECF7-1F2F-ECFF0F60DA6F}"/>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34</a:t>
            </a:fld>
            <a:endParaRPr lang="en-AU" dirty="0"/>
          </a:p>
        </p:txBody>
      </p:sp>
      <p:sp>
        <p:nvSpPr>
          <p:cNvPr id="7" name="Title 1">
            <a:extLst>
              <a:ext uri="{FF2B5EF4-FFF2-40B4-BE49-F238E27FC236}">
                <a16:creationId xmlns:a16="http://schemas.microsoft.com/office/drawing/2014/main" id="{486416D3-71F7-7559-4382-325BCE95F665}"/>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Merging</a:t>
            </a:r>
            <a:endParaRPr lang="en-AU" dirty="0"/>
          </a:p>
        </p:txBody>
      </p:sp>
      <p:sp>
        <p:nvSpPr>
          <p:cNvPr id="2" name="TextBox 1">
            <a:extLst>
              <a:ext uri="{FF2B5EF4-FFF2-40B4-BE49-F238E27FC236}">
                <a16:creationId xmlns:a16="http://schemas.microsoft.com/office/drawing/2014/main" id="{6312AA15-7D05-49B8-9A08-C4A65E731C5C}"/>
              </a:ext>
            </a:extLst>
          </p:cNvPr>
          <p:cNvSpPr txBox="1"/>
          <p:nvPr/>
        </p:nvSpPr>
        <p:spPr>
          <a:xfrm>
            <a:off x="303811" y="1658067"/>
            <a:ext cx="2927457" cy="1754326"/>
          </a:xfrm>
          <a:prstGeom prst="rect">
            <a:avLst/>
          </a:prstGeom>
          <a:solidFill>
            <a:schemeClr val="accent2">
              <a:lumMod val="40000"/>
              <a:lumOff val="60000"/>
            </a:schemeClr>
          </a:solidFill>
        </p:spPr>
        <p:txBody>
          <a:bodyPr wrap="square" rtlCol="0">
            <a:spAutoFit/>
          </a:bodyPr>
          <a:lstStyle/>
          <a:p>
            <a:pPr algn="ctr"/>
            <a:r>
              <a:rPr lang="en-CA" dirty="0"/>
              <a:t>Suppose we happen to have two already-sorted lists. We can efficiently combine them into a single sorted list using the </a:t>
            </a:r>
            <a:r>
              <a:rPr lang="en-CA" b="1" dirty="0"/>
              <a:t>merge algorithm</a:t>
            </a:r>
            <a:r>
              <a:rPr lang="en-CA" dirty="0"/>
              <a:t>.</a:t>
            </a:r>
          </a:p>
        </p:txBody>
      </p:sp>
      <p:grpSp>
        <p:nvGrpSpPr>
          <p:cNvPr id="25" name="Group 24">
            <a:extLst>
              <a:ext uri="{FF2B5EF4-FFF2-40B4-BE49-F238E27FC236}">
                <a16:creationId xmlns:a16="http://schemas.microsoft.com/office/drawing/2014/main" id="{1B04AC15-3D19-64DB-AEAB-AF0BCB1A5FF7}"/>
              </a:ext>
            </a:extLst>
          </p:cNvPr>
          <p:cNvGrpSpPr/>
          <p:nvPr/>
        </p:nvGrpSpPr>
        <p:grpSpPr>
          <a:xfrm>
            <a:off x="5427485" y="800968"/>
            <a:ext cx="1337811" cy="1061296"/>
            <a:chOff x="5806338" y="896432"/>
            <a:chExt cx="1337811" cy="1061296"/>
          </a:xfrm>
        </p:grpSpPr>
        <p:grpSp>
          <p:nvGrpSpPr>
            <p:cNvPr id="6" name="Group 5">
              <a:extLst>
                <a:ext uri="{FF2B5EF4-FFF2-40B4-BE49-F238E27FC236}">
                  <a16:creationId xmlns:a16="http://schemas.microsoft.com/office/drawing/2014/main" id="{6CB02491-9B80-00DD-0C23-44F7BF6D98C3}"/>
                </a:ext>
              </a:extLst>
            </p:cNvPr>
            <p:cNvGrpSpPr/>
            <p:nvPr/>
          </p:nvGrpSpPr>
          <p:grpSpPr>
            <a:xfrm>
              <a:off x="5806338" y="896432"/>
              <a:ext cx="410690" cy="1061296"/>
              <a:chOff x="5654566" y="921355"/>
              <a:chExt cx="410690" cy="1061296"/>
            </a:xfrm>
          </p:grpSpPr>
          <p:sp>
            <p:nvSpPr>
              <p:cNvPr id="3" name="TextBox 2">
                <a:extLst>
                  <a:ext uri="{FF2B5EF4-FFF2-40B4-BE49-F238E27FC236}">
                    <a16:creationId xmlns:a16="http://schemas.microsoft.com/office/drawing/2014/main" id="{A9A06A2D-80C1-9138-501E-BC37494BD718}"/>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1</a:t>
                </a:r>
              </a:p>
            </p:txBody>
          </p:sp>
          <p:sp>
            <p:nvSpPr>
              <p:cNvPr id="5" name="TextBox 4">
                <a:extLst>
                  <a:ext uri="{FF2B5EF4-FFF2-40B4-BE49-F238E27FC236}">
                    <a16:creationId xmlns:a16="http://schemas.microsoft.com/office/drawing/2014/main" id="{D6209AF8-2793-8B68-6FD3-31CEE170ED6A}"/>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8" name="Group 7">
              <a:extLst>
                <a:ext uri="{FF2B5EF4-FFF2-40B4-BE49-F238E27FC236}">
                  <a16:creationId xmlns:a16="http://schemas.microsoft.com/office/drawing/2014/main" id="{AB0F2D0C-7F2B-35C4-60F1-9E2F92A15D84}"/>
                </a:ext>
              </a:extLst>
            </p:cNvPr>
            <p:cNvGrpSpPr/>
            <p:nvPr/>
          </p:nvGrpSpPr>
          <p:grpSpPr>
            <a:xfrm>
              <a:off x="6269899" y="896432"/>
              <a:ext cx="410690" cy="1061296"/>
              <a:chOff x="5654566" y="921355"/>
              <a:chExt cx="410690" cy="1061296"/>
            </a:xfrm>
          </p:grpSpPr>
          <p:sp>
            <p:nvSpPr>
              <p:cNvPr id="11" name="TextBox 10">
                <a:extLst>
                  <a:ext uri="{FF2B5EF4-FFF2-40B4-BE49-F238E27FC236}">
                    <a16:creationId xmlns:a16="http://schemas.microsoft.com/office/drawing/2014/main" id="{08A6C896-8E69-BA9B-7284-0B556317A1D6}"/>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4</a:t>
                </a:r>
              </a:p>
            </p:txBody>
          </p:sp>
          <p:sp>
            <p:nvSpPr>
              <p:cNvPr id="12" name="TextBox 11">
                <a:extLst>
                  <a:ext uri="{FF2B5EF4-FFF2-40B4-BE49-F238E27FC236}">
                    <a16:creationId xmlns:a16="http://schemas.microsoft.com/office/drawing/2014/main" id="{98A34A87-039A-26AD-0F7A-1C96EBA79AD8}"/>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13" name="Group 12">
              <a:extLst>
                <a:ext uri="{FF2B5EF4-FFF2-40B4-BE49-F238E27FC236}">
                  <a16:creationId xmlns:a16="http://schemas.microsoft.com/office/drawing/2014/main" id="{F7548F89-A651-5A66-D42A-7BE1CAAB3B17}"/>
                </a:ext>
              </a:extLst>
            </p:cNvPr>
            <p:cNvGrpSpPr/>
            <p:nvPr/>
          </p:nvGrpSpPr>
          <p:grpSpPr>
            <a:xfrm>
              <a:off x="6733459" y="896432"/>
              <a:ext cx="410690" cy="1061296"/>
              <a:chOff x="5654566" y="921355"/>
              <a:chExt cx="410690" cy="1061296"/>
            </a:xfrm>
          </p:grpSpPr>
          <p:sp>
            <p:nvSpPr>
              <p:cNvPr id="14" name="TextBox 13">
                <a:extLst>
                  <a:ext uri="{FF2B5EF4-FFF2-40B4-BE49-F238E27FC236}">
                    <a16:creationId xmlns:a16="http://schemas.microsoft.com/office/drawing/2014/main" id="{F038BB57-84C2-20FD-DE2B-896A846BACCB}"/>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5</a:t>
                </a:r>
              </a:p>
            </p:txBody>
          </p:sp>
          <p:sp>
            <p:nvSpPr>
              <p:cNvPr id="15" name="TextBox 14">
                <a:extLst>
                  <a:ext uri="{FF2B5EF4-FFF2-40B4-BE49-F238E27FC236}">
                    <a16:creationId xmlns:a16="http://schemas.microsoft.com/office/drawing/2014/main" id="{155695EA-D122-FC85-9ECC-7BCDC2BEB388}"/>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grpSp>
        <p:nvGrpSpPr>
          <p:cNvPr id="35" name="Group 34">
            <a:extLst>
              <a:ext uri="{FF2B5EF4-FFF2-40B4-BE49-F238E27FC236}">
                <a16:creationId xmlns:a16="http://schemas.microsoft.com/office/drawing/2014/main" id="{97893DAC-35FE-9066-0D32-E011C9AA984C}"/>
              </a:ext>
            </a:extLst>
          </p:cNvPr>
          <p:cNvGrpSpPr/>
          <p:nvPr/>
        </p:nvGrpSpPr>
        <p:grpSpPr>
          <a:xfrm>
            <a:off x="5427485" y="2340913"/>
            <a:ext cx="2537388" cy="1061296"/>
            <a:chOff x="6761512" y="2099867"/>
            <a:chExt cx="2537388" cy="1061296"/>
          </a:xfrm>
        </p:grpSpPr>
        <p:grpSp>
          <p:nvGrpSpPr>
            <p:cNvPr id="16" name="Group 15">
              <a:extLst>
                <a:ext uri="{FF2B5EF4-FFF2-40B4-BE49-F238E27FC236}">
                  <a16:creationId xmlns:a16="http://schemas.microsoft.com/office/drawing/2014/main" id="{5DE55911-3E54-8A98-B049-2836BF69A224}"/>
                </a:ext>
              </a:extLst>
            </p:cNvPr>
            <p:cNvGrpSpPr/>
            <p:nvPr/>
          </p:nvGrpSpPr>
          <p:grpSpPr>
            <a:xfrm>
              <a:off x="6761512" y="2099867"/>
              <a:ext cx="410690" cy="1061296"/>
              <a:chOff x="5654566" y="921355"/>
              <a:chExt cx="410690" cy="1061296"/>
            </a:xfrm>
          </p:grpSpPr>
          <p:sp>
            <p:nvSpPr>
              <p:cNvPr id="17" name="TextBox 16">
                <a:extLst>
                  <a:ext uri="{FF2B5EF4-FFF2-40B4-BE49-F238E27FC236}">
                    <a16:creationId xmlns:a16="http://schemas.microsoft.com/office/drawing/2014/main" id="{9C8BFDAA-CF60-E28C-986E-95F967B75B6D}"/>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2</a:t>
                </a:r>
              </a:p>
            </p:txBody>
          </p:sp>
          <p:sp>
            <p:nvSpPr>
              <p:cNvPr id="18" name="TextBox 17">
                <a:extLst>
                  <a:ext uri="{FF2B5EF4-FFF2-40B4-BE49-F238E27FC236}">
                    <a16:creationId xmlns:a16="http://schemas.microsoft.com/office/drawing/2014/main" id="{CE1A5DE5-DF2E-853B-ED4A-7B7CF40CE047}"/>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19" name="Group 18">
              <a:extLst>
                <a:ext uri="{FF2B5EF4-FFF2-40B4-BE49-F238E27FC236}">
                  <a16:creationId xmlns:a16="http://schemas.microsoft.com/office/drawing/2014/main" id="{E5421E3D-9C3D-CEBB-3D97-953E0B8E2157}"/>
                </a:ext>
              </a:extLst>
            </p:cNvPr>
            <p:cNvGrpSpPr/>
            <p:nvPr/>
          </p:nvGrpSpPr>
          <p:grpSpPr>
            <a:xfrm>
              <a:off x="7226433" y="2099867"/>
              <a:ext cx="410690" cy="1061296"/>
              <a:chOff x="5654566" y="921355"/>
              <a:chExt cx="410690" cy="1061296"/>
            </a:xfrm>
          </p:grpSpPr>
          <p:sp>
            <p:nvSpPr>
              <p:cNvPr id="20" name="TextBox 19">
                <a:extLst>
                  <a:ext uri="{FF2B5EF4-FFF2-40B4-BE49-F238E27FC236}">
                    <a16:creationId xmlns:a16="http://schemas.microsoft.com/office/drawing/2014/main" id="{9C8F8050-7F8B-C8CB-3785-9D9BE55C72BE}"/>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3</a:t>
                </a:r>
              </a:p>
            </p:txBody>
          </p:sp>
          <p:sp>
            <p:nvSpPr>
              <p:cNvPr id="21" name="TextBox 20">
                <a:extLst>
                  <a:ext uri="{FF2B5EF4-FFF2-40B4-BE49-F238E27FC236}">
                    <a16:creationId xmlns:a16="http://schemas.microsoft.com/office/drawing/2014/main" id="{5531E213-F165-A918-81C1-5A832DE7CC02}"/>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2" name="Group 21">
              <a:extLst>
                <a:ext uri="{FF2B5EF4-FFF2-40B4-BE49-F238E27FC236}">
                  <a16:creationId xmlns:a16="http://schemas.microsoft.com/office/drawing/2014/main" id="{253A64BA-0973-8D61-3C84-EDC3A39FCC8A}"/>
                </a:ext>
              </a:extLst>
            </p:cNvPr>
            <p:cNvGrpSpPr/>
            <p:nvPr/>
          </p:nvGrpSpPr>
          <p:grpSpPr>
            <a:xfrm>
              <a:off x="7691354" y="2099867"/>
              <a:ext cx="410690" cy="1061296"/>
              <a:chOff x="5654566" y="921355"/>
              <a:chExt cx="410690" cy="1061296"/>
            </a:xfrm>
          </p:grpSpPr>
          <p:sp>
            <p:nvSpPr>
              <p:cNvPr id="23" name="TextBox 22">
                <a:extLst>
                  <a:ext uri="{FF2B5EF4-FFF2-40B4-BE49-F238E27FC236}">
                    <a16:creationId xmlns:a16="http://schemas.microsoft.com/office/drawing/2014/main" id="{390C9551-96B9-B8AD-8CDE-26D03A90F58D}"/>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5</a:t>
                </a:r>
              </a:p>
            </p:txBody>
          </p:sp>
          <p:sp>
            <p:nvSpPr>
              <p:cNvPr id="24" name="TextBox 23">
                <a:extLst>
                  <a:ext uri="{FF2B5EF4-FFF2-40B4-BE49-F238E27FC236}">
                    <a16:creationId xmlns:a16="http://schemas.microsoft.com/office/drawing/2014/main" id="{3FBDCD49-853F-BB25-7545-6CCBA25759E9}"/>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6" name="Group 25">
              <a:extLst>
                <a:ext uri="{FF2B5EF4-FFF2-40B4-BE49-F238E27FC236}">
                  <a16:creationId xmlns:a16="http://schemas.microsoft.com/office/drawing/2014/main" id="{0F498E87-F018-B283-8062-8578D7460C08}"/>
                </a:ext>
              </a:extLst>
            </p:cNvPr>
            <p:cNvGrpSpPr/>
            <p:nvPr/>
          </p:nvGrpSpPr>
          <p:grpSpPr>
            <a:xfrm>
              <a:off x="8156275" y="2099867"/>
              <a:ext cx="410690" cy="1061296"/>
              <a:chOff x="5654566" y="921355"/>
              <a:chExt cx="410690" cy="1061296"/>
            </a:xfrm>
          </p:grpSpPr>
          <p:sp>
            <p:nvSpPr>
              <p:cNvPr id="27" name="TextBox 26">
                <a:extLst>
                  <a:ext uri="{FF2B5EF4-FFF2-40B4-BE49-F238E27FC236}">
                    <a16:creationId xmlns:a16="http://schemas.microsoft.com/office/drawing/2014/main" id="{13297D05-CDE0-54CD-8A42-6CE841C63821}"/>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8</a:t>
                </a:r>
              </a:p>
            </p:txBody>
          </p:sp>
          <p:sp>
            <p:nvSpPr>
              <p:cNvPr id="28" name="TextBox 27">
                <a:extLst>
                  <a:ext uri="{FF2B5EF4-FFF2-40B4-BE49-F238E27FC236}">
                    <a16:creationId xmlns:a16="http://schemas.microsoft.com/office/drawing/2014/main" id="{0C6B9B43-045F-03A0-D2C8-BB818A14AD79}"/>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9" name="Group 28">
              <a:extLst>
                <a:ext uri="{FF2B5EF4-FFF2-40B4-BE49-F238E27FC236}">
                  <a16:creationId xmlns:a16="http://schemas.microsoft.com/office/drawing/2014/main" id="{71908FCB-BBEA-A550-16EA-B6B485E291C3}"/>
                </a:ext>
              </a:extLst>
            </p:cNvPr>
            <p:cNvGrpSpPr/>
            <p:nvPr/>
          </p:nvGrpSpPr>
          <p:grpSpPr>
            <a:xfrm>
              <a:off x="8621196" y="2099867"/>
              <a:ext cx="410690" cy="1061296"/>
              <a:chOff x="5654566" y="921355"/>
              <a:chExt cx="410690" cy="1061296"/>
            </a:xfrm>
          </p:grpSpPr>
          <p:sp>
            <p:nvSpPr>
              <p:cNvPr id="30" name="TextBox 29">
                <a:extLst>
                  <a:ext uri="{FF2B5EF4-FFF2-40B4-BE49-F238E27FC236}">
                    <a16:creationId xmlns:a16="http://schemas.microsoft.com/office/drawing/2014/main" id="{94F13A57-9A37-D1EE-4A2E-A9CE4D963743}"/>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9</a:t>
                </a:r>
              </a:p>
            </p:txBody>
          </p:sp>
          <p:sp>
            <p:nvSpPr>
              <p:cNvPr id="31" name="TextBox 30">
                <a:extLst>
                  <a:ext uri="{FF2B5EF4-FFF2-40B4-BE49-F238E27FC236}">
                    <a16:creationId xmlns:a16="http://schemas.microsoft.com/office/drawing/2014/main" id="{14094B11-1295-EBE0-3A8F-B437D1177561}"/>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sp>
          <p:nvSpPr>
            <p:cNvPr id="34" name="TextBox 33">
              <a:extLst>
                <a:ext uri="{FF2B5EF4-FFF2-40B4-BE49-F238E27FC236}">
                  <a16:creationId xmlns:a16="http://schemas.microsoft.com/office/drawing/2014/main" id="{101DDF55-A7F7-BE08-C0DC-A9A469AE9E14}"/>
                </a:ext>
              </a:extLst>
            </p:cNvPr>
            <p:cNvSpPr txBox="1"/>
            <p:nvPr/>
          </p:nvSpPr>
          <p:spPr>
            <a:xfrm>
              <a:off x="9114169" y="2099867"/>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57" name="Group 56">
            <a:extLst>
              <a:ext uri="{FF2B5EF4-FFF2-40B4-BE49-F238E27FC236}">
                <a16:creationId xmlns:a16="http://schemas.microsoft.com/office/drawing/2014/main" id="{52D1129C-78C4-20C2-8650-86DA22F8D105}"/>
              </a:ext>
            </a:extLst>
          </p:cNvPr>
          <p:cNvGrpSpPr/>
          <p:nvPr/>
        </p:nvGrpSpPr>
        <p:grpSpPr>
          <a:xfrm>
            <a:off x="5427485" y="4272139"/>
            <a:ext cx="3665134" cy="1061296"/>
            <a:chOff x="7172202" y="3935808"/>
            <a:chExt cx="3665134" cy="1061296"/>
          </a:xfrm>
        </p:grpSpPr>
        <p:grpSp>
          <p:nvGrpSpPr>
            <p:cNvPr id="36" name="Group 35">
              <a:extLst>
                <a:ext uri="{FF2B5EF4-FFF2-40B4-BE49-F238E27FC236}">
                  <a16:creationId xmlns:a16="http://schemas.microsoft.com/office/drawing/2014/main" id="{74C01AEA-E76A-DA1D-C4D4-D6B144E501EC}"/>
                </a:ext>
              </a:extLst>
            </p:cNvPr>
            <p:cNvGrpSpPr/>
            <p:nvPr/>
          </p:nvGrpSpPr>
          <p:grpSpPr>
            <a:xfrm>
              <a:off x="7172202" y="3935808"/>
              <a:ext cx="2735294" cy="1061296"/>
              <a:chOff x="6761512" y="2099867"/>
              <a:chExt cx="2735294" cy="1061296"/>
            </a:xfrm>
          </p:grpSpPr>
          <p:grpSp>
            <p:nvGrpSpPr>
              <p:cNvPr id="37" name="Group 36">
                <a:extLst>
                  <a:ext uri="{FF2B5EF4-FFF2-40B4-BE49-F238E27FC236}">
                    <a16:creationId xmlns:a16="http://schemas.microsoft.com/office/drawing/2014/main" id="{EEF8C707-4762-514B-15CC-C21F7218355D}"/>
                  </a:ext>
                </a:extLst>
              </p:cNvPr>
              <p:cNvGrpSpPr/>
              <p:nvPr/>
            </p:nvGrpSpPr>
            <p:grpSpPr>
              <a:xfrm>
                <a:off x="6761512" y="2099867"/>
                <a:ext cx="410690" cy="1061296"/>
                <a:chOff x="5654566" y="921355"/>
                <a:chExt cx="410690" cy="1061296"/>
              </a:xfrm>
            </p:grpSpPr>
            <p:sp>
              <p:nvSpPr>
                <p:cNvPr id="53" name="TextBox 52">
                  <a:extLst>
                    <a:ext uri="{FF2B5EF4-FFF2-40B4-BE49-F238E27FC236}">
                      <a16:creationId xmlns:a16="http://schemas.microsoft.com/office/drawing/2014/main" id="{C3A6A232-33B4-56B6-4387-05E37BD359C5}"/>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4" name="TextBox 53">
                  <a:extLst>
                    <a:ext uri="{FF2B5EF4-FFF2-40B4-BE49-F238E27FC236}">
                      <a16:creationId xmlns:a16="http://schemas.microsoft.com/office/drawing/2014/main" id="{512B234D-B5A2-661F-C7EF-C5C1A1B2C37A}"/>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38" name="Group 37">
                <a:extLst>
                  <a:ext uri="{FF2B5EF4-FFF2-40B4-BE49-F238E27FC236}">
                    <a16:creationId xmlns:a16="http://schemas.microsoft.com/office/drawing/2014/main" id="{1F0F22D1-51AD-8281-313D-1A837768F3B8}"/>
                  </a:ext>
                </a:extLst>
              </p:cNvPr>
              <p:cNvGrpSpPr/>
              <p:nvPr/>
            </p:nvGrpSpPr>
            <p:grpSpPr>
              <a:xfrm>
                <a:off x="7226433" y="2099867"/>
                <a:ext cx="410690" cy="1061296"/>
                <a:chOff x="5654566" y="921355"/>
                <a:chExt cx="410690" cy="1061296"/>
              </a:xfrm>
            </p:grpSpPr>
            <p:sp>
              <p:nvSpPr>
                <p:cNvPr id="51" name="TextBox 50">
                  <a:extLst>
                    <a:ext uri="{FF2B5EF4-FFF2-40B4-BE49-F238E27FC236}">
                      <a16:creationId xmlns:a16="http://schemas.microsoft.com/office/drawing/2014/main" id="{4346588E-2905-3B12-994C-31B71A373C70}"/>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2" name="TextBox 51">
                  <a:extLst>
                    <a:ext uri="{FF2B5EF4-FFF2-40B4-BE49-F238E27FC236}">
                      <a16:creationId xmlns:a16="http://schemas.microsoft.com/office/drawing/2014/main" id="{253CA853-5AF0-2F5B-92F8-848C12A086A8}"/>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39" name="Group 38">
                <a:extLst>
                  <a:ext uri="{FF2B5EF4-FFF2-40B4-BE49-F238E27FC236}">
                    <a16:creationId xmlns:a16="http://schemas.microsoft.com/office/drawing/2014/main" id="{E3650BC9-D7A7-366B-081E-91947F58CC30}"/>
                  </a:ext>
                </a:extLst>
              </p:cNvPr>
              <p:cNvGrpSpPr/>
              <p:nvPr/>
            </p:nvGrpSpPr>
            <p:grpSpPr>
              <a:xfrm>
                <a:off x="7691354" y="2099867"/>
                <a:ext cx="410690" cy="1061296"/>
                <a:chOff x="5654566" y="921355"/>
                <a:chExt cx="410690" cy="1061296"/>
              </a:xfrm>
            </p:grpSpPr>
            <p:sp>
              <p:nvSpPr>
                <p:cNvPr id="49" name="TextBox 48">
                  <a:extLst>
                    <a:ext uri="{FF2B5EF4-FFF2-40B4-BE49-F238E27FC236}">
                      <a16:creationId xmlns:a16="http://schemas.microsoft.com/office/drawing/2014/main" id="{0BF744F9-E1E9-F840-2486-B79460AF33C4}"/>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0" name="TextBox 49">
                  <a:extLst>
                    <a:ext uri="{FF2B5EF4-FFF2-40B4-BE49-F238E27FC236}">
                      <a16:creationId xmlns:a16="http://schemas.microsoft.com/office/drawing/2014/main" id="{A7DCA123-692D-12F5-825C-FE94D422D39E}"/>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0" name="Group 39">
                <a:extLst>
                  <a:ext uri="{FF2B5EF4-FFF2-40B4-BE49-F238E27FC236}">
                    <a16:creationId xmlns:a16="http://schemas.microsoft.com/office/drawing/2014/main" id="{3A7ECD48-F2DF-1CEA-B13E-F03750F9A37F}"/>
                  </a:ext>
                </a:extLst>
              </p:cNvPr>
              <p:cNvGrpSpPr/>
              <p:nvPr/>
            </p:nvGrpSpPr>
            <p:grpSpPr>
              <a:xfrm>
                <a:off x="8156275" y="2099867"/>
                <a:ext cx="410690" cy="1061296"/>
                <a:chOff x="5654566" y="921355"/>
                <a:chExt cx="410690" cy="1061296"/>
              </a:xfrm>
            </p:grpSpPr>
            <p:sp>
              <p:nvSpPr>
                <p:cNvPr id="47" name="TextBox 46">
                  <a:extLst>
                    <a:ext uri="{FF2B5EF4-FFF2-40B4-BE49-F238E27FC236}">
                      <a16:creationId xmlns:a16="http://schemas.microsoft.com/office/drawing/2014/main" id="{E0DA50E2-F183-70C7-BC39-E68804A1AB87}"/>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8" name="TextBox 47">
                  <a:extLst>
                    <a:ext uri="{FF2B5EF4-FFF2-40B4-BE49-F238E27FC236}">
                      <a16:creationId xmlns:a16="http://schemas.microsoft.com/office/drawing/2014/main" id="{C1E4D3B9-D73C-4B80-C828-547384F8B424}"/>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1" name="Group 40">
                <a:extLst>
                  <a:ext uri="{FF2B5EF4-FFF2-40B4-BE49-F238E27FC236}">
                    <a16:creationId xmlns:a16="http://schemas.microsoft.com/office/drawing/2014/main" id="{AF16168F-34E9-375A-DBCF-9D2176D5D048}"/>
                  </a:ext>
                </a:extLst>
              </p:cNvPr>
              <p:cNvGrpSpPr/>
              <p:nvPr/>
            </p:nvGrpSpPr>
            <p:grpSpPr>
              <a:xfrm>
                <a:off x="8621196" y="2099867"/>
                <a:ext cx="410690" cy="1061296"/>
                <a:chOff x="5654566" y="921355"/>
                <a:chExt cx="410690" cy="1061296"/>
              </a:xfrm>
            </p:grpSpPr>
            <p:sp>
              <p:nvSpPr>
                <p:cNvPr id="45" name="TextBox 44">
                  <a:extLst>
                    <a:ext uri="{FF2B5EF4-FFF2-40B4-BE49-F238E27FC236}">
                      <a16:creationId xmlns:a16="http://schemas.microsoft.com/office/drawing/2014/main" id="{876EF7C8-D203-AA9D-6794-B8BB635834A9}"/>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6" name="TextBox 45">
                  <a:extLst>
                    <a:ext uri="{FF2B5EF4-FFF2-40B4-BE49-F238E27FC236}">
                      <a16:creationId xmlns:a16="http://schemas.microsoft.com/office/drawing/2014/main" id="{DB1FEAE5-FB4E-F3E2-E38C-C5F0A3DC9078}"/>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2" name="Group 41">
                <a:extLst>
                  <a:ext uri="{FF2B5EF4-FFF2-40B4-BE49-F238E27FC236}">
                    <a16:creationId xmlns:a16="http://schemas.microsoft.com/office/drawing/2014/main" id="{31EC0370-53D1-9002-CAC6-F53E6DDEA9A6}"/>
                  </a:ext>
                </a:extLst>
              </p:cNvPr>
              <p:cNvGrpSpPr/>
              <p:nvPr/>
            </p:nvGrpSpPr>
            <p:grpSpPr>
              <a:xfrm>
                <a:off x="9086116" y="2099867"/>
                <a:ext cx="410690" cy="1061296"/>
                <a:chOff x="5654566" y="921355"/>
                <a:chExt cx="410690" cy="1061296"/>
              </a:xfrm>
            </p:grpSpPr>
            <p:sp>
              <p:nvSpPr>
                <p:cNvPr id="43" name="TextBox 42">
                  <a:extLst>
                    <a:ext uri="{FF2B5EF4-FFF2-40B4-BE49-F238E27FC236}">
                      <a16:creationId xmlns:a16="http://schemas.microsoft.com/office/drawing/2014/main" id="{C3FA77F1-FF0E-6B70-D316-376D0D0BC181}"/>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4" name="TextBox 43">
                  <a:extLst>
                    <a:ext uri="{FF2B5EF4-FFF2-40B4-BE49-F238E27FC236}">
                      <a16:creationId xmlns:a16="http://schemas.microsoft.com/office/drawing/2014/main" id="{1E9CB037-365A-E1CE-4AC2-B50CD2BEA37F}"/>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sp>
          <p:nvSpPr>
            <p:cNvPr id="55" name="TextBox 54">
              <a:extLst>
                <a:ext uri="{FF2B5EF4-FFF2-40B4-BE49-F238E27FC236}">
                  <a16:creationId xmlns:a16="http://schemas.microsoft.com/office/drawing/2014/main" id="{3618430C-B635-0B07-E6E7-A8EE335080F2}"/>
                </a:ext>
              </a:extLst>
            </p:cNvPr>
            <p:cNvSpPr txBox="1"/>
            <p:nvPr/>
          </p:nvSpPr>
          <p:spPr>
            <a:xfrm>
              <a:off x="9961726" y="4412329"/>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6" name="TextBox 55">
              <a:extLst>
                <a:ext uri="{FF2B5EF4-FFF2-40B4-BE49-F238E27FC236}">
                  <a16:creationId xmlns:a16="http://schemas.microsoft.com/office/drawing/2014/main" id="{DDAE1C59-FC33-C9A7-98C8-3F313E38DC17}"/>
                </a:ext>
              </a:extLst>
            </p:cNvPr>
            <p:cNvSpPr txBox="1"/>
            <p:nvPr/>
          </p:nvSpPr>
          <p:spPr>
            <a:xfrm>
              <a:off x="10426646" y="4412329"/>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grpSp>
      <p:sp>
        <p:nvSpPr>
          <p:cNvPr id="59" name="TextBox 58">
            <a:extLst>
              <a:ext uri="{FF2B5EF4-FFF2-40B4-BE49-F238E27FC236}">
                <a16:creationId xmlns:a16="http://schemas.microsoft.com/office/drawing/2014/main" id="{7A9B6142-0B44-29A4-C0B8-9892E4395BCD}"/>
              </a:ext>
            </a:extLst>
          </p:cNvPr>
          <p:cNvSpPr txBox="1"/>
          <p:nvPr/>
        </p:nvSpPr>
        <p:spPr>
          <a:xfrm>
            <a:off x="4041616" y="4748660"/>
            <a:ext cx="1293544"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result</a:t>
            </a:r>
            <a:endParaRPr lang="en-US" sz="2400" dirty="0"/>
          </a:p>
        </p:txBody>
      </p:sp>
      <p:sp>
        <p:nvSpPr>
          <p:cNvPr id="60" name="TextBox 59">
            <a:extLst>
              <a:ext uri="{FF2B5EF4-FFF2-40B4-BE49-F238E27FC236}">
                <a16:creationId xmlns:a16="http://schemas.microsoft.com/office/drawing/2014/main" id="{07D83595-41C6-BA99-0CE0-FCD33DF184EF}"/>
              </a:ext>
            </a:extLst>
          </p:cNvPr>
          <p:cNvSpPr txBox="1"/>
          <p:nvPr/>
        </p:nvSpPr>
        <p:spPr>
          <a:xfrm>
            <a:off x="4041616" y="2852777"/>
            <a:ext cx="1293544"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B</a:t>
            </a:r>
            <a:endParaRPr lang="en-US" sz="2400" dirty="0"/>
          </a:p>
        </p:txBody>
      </p:sp>
      <p:sp>
        <p:nvSpPr>
          <p:cNvPr id="61" name="TextBox 60">
            <a:extLst>
              <a:ext uri="{FF2B5EF4-FFF2-40B4-BE49-F238E27FC236}">
                <a16:creationId xmlns:a16="http://schemas.microsoft.com/office/drawing/2014/main" id="{FDD05C4B-97B0-EDCC-BE01-721A27228366}"/>
              </a:ext>
            </a:extLst>
          </p:cNvPr>
          <p:cNvSpPr txBox="1"/>
          <p:nvPr/>
        </p:nvSpPr>
        <p:spPr>
          <a:xfrm>
            <a:off x="4041616" y="1362865"/>
            <a:ext cx="1293544"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A</a:t>
            </a:r>
            <a:endParaRPr lang="en-US" sz="2400" dirty="0"/>
          </a:p>
        </p:txBody>
      </p:sp>
      <p:sp>
        <p:nvSpPr>
          <p:cNvPr id="9" name="TextBox 8">
            <a:extLst>
              <a:ext uri="{FF2B5EF4-FFF2-40B4-BE49-F238E27FC236}">
                <a16:creationId xmlns:a16="http://schemas.microsoft.com/office/drawing/2014/main" id="{C6A089C1-F98C-38DB-490C-2ABD08E2544F}"/>
              </a:ext>
            </a:extLst>
          </p:cNvPr>
          <p:cNvSpPr txBox="1"/>
          <p:nvPr/>
        </p:nvSpPr>
        <p:spPr>
          <a:xfrm>
            <a:off x="303811" y="3817194"/>
            <a:ext cx="2927457" cy="1200329"/>
          </a:xfrm>
          <a:prstGeom prst="rect">
            <a:avLst/>
          </a:prstGeom>
          <a:solidFill>
            <a:schemeClr val="accent2">
              <a:lumMod val="40000"/>
              <a:lumOff val="60000"/>
            </a:schemeClr>
          </a:solidFill>
        </p:spPr>
        <p:txBody>
          <a:bodyPr wrap="square" rtlCol="0">
            <a:spAutoFit/>
          </a:bodyPr>
          <a:lstStyle/>
          <a:p>
            <a:pPr algn="ctr"/>
            <a:r>
              <a:rPr lang="en-CA" b="1" dirty="0"/>
              <a:t>Algorithm</a:t>
            </a:r>
            <a:r>
              <a:rPr lang="en-CA" dirty="0"/>
              <a:t>: Continually copy the smallest remaining item from </a:t>
            </a:r>
            <a:r>
              <a:rPr lang="en-CA" dirty="0">
                <a:latin typeface="Consolas" panose="020B0609020204030204" pitchFamily="49" charset="0"/>
              </a:rPr>
              <a:t>A</a:t>
            </a:r>
            <a:r>
              <a:rPr lang="en-CA" dirty="0"/>
              <a:t> and </a:t>
            </a:r>
            <a:r>
              <a:rPr lang="en-CA" dirty="0">
                <a:latin typeface="Consolas" panose="020B0609020204030204" pitchFamily="49" charset="0"/>
              </a:rPr>
              <a:t>B</a:t>
            </a:r>
            <a:r>
              <a:rPr lang="en-CA" dirty="0"/>
              <a:t> into  </a:t>
            </a:r>
            <a:r>
              <a:rPr lang="en-CA" dirty="0">
                <a:latin typeface="Consolas" panose="020B0609020204030204" pitchFamily="49" charset="0"/>
              </a:rPr>
              <a:t>result</a:t>
            </a:r>
            <a:r>
              <a:rPr lang="en-CA" dirty="0"/>
              <a:t>.</a:t>
            </a:r>
          </a:p>
        </p:txBody>
      </p:sp>
    </p:spTree>
    <p:extLst>
      <p:ext uri="{BB962C8B-B14F-4D97-AF65-F5344CB8AC3E}">
        <p14:creationId xmlns:p14="http://schemas.microsoft.com/office/powerpoint/2010/main" val="20406796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78D275-A189-897D-ACDD-5A26CB5FB89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778EFE-9613-DDAB-A844-3BCA0AAC602F}"/>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35</a:t>
            </a:fld>
            <a:endParaRPr lang="en-AU" dirty="0"/>
          </a:p>
        </p:txBody>
      </p:sp>
      <p:sp>
        <p:nvSpPr>
          <p:cNvPr id="7" name="Title 1">
            <a:extLst>
              <a:ext uri="{FF2B5EF4-FFF2-40B4-BE49-F238E27FC236}">
                <a16:creationId xmlns:a16="http://schemas.microsoft.com/office/drawing/2014/main" id="{91B2743B-137A-C892-013B-4236ADE5F4ED}"/>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Merging</a:t>
            </a:r>
            <a:endParaRPr lang="en-AU" dirty="0"/>
          </a:p>
        </p:txBody>
      </p:sp>
      <p:sp>
        <p:nvSpPr>
          <p:cNvPr id="2" name="TextBox 1">
            <a:extLst>
              <a:ext uri="{FF2B5EF4-FFF2-40B4-BE49-F238E27FC236}">
                <a16:creationId xmlns:a16="http://schemas.microsoft.com/office/drawing/2014/main" id="{FE466D80-11DE-8D69-3918-8F28B4125C42}"/>
              </a:ext>
            </a:extLst>
          </p:cNvPr>
          <p:cNvSpPr txBox="1"/>
          <p:nvPr/>
        </p:nvSpPr>
        <p:spPr>
          <a:xfrm>
            <a:off x="303811" y="1658067"/>
            <a:ext cx="2927457" cy="1754326"/>
          </a:xfrm>
          <a:prstGeom prst="rect">
            <a:avLst/>
          </a:prstGeom>
          <a:solidFill>
            <a:schemeClr val="accent2">
              <a:lumMod val="40000"/>
              <a:lumOff val="60000"/>
            </a:schemeClr>
          </a:solidFill>
        </p:spPr>
        <p:txBody>
          <a:bodyPr wrap="square" rtlCol="0">
            <a:spAutoFit/>
          </a:bodyPr>
          <a:lstStyle/>
          <a:p>
            <a:pPr algn="ctr"/>
            <a:r>
              <a:rPr lang="en-CA" dirty="0"/>
              <a:t>Suppose we happen to have two already-sorted lists. We can efficiently combine them into a single sorted list using the </a:t>
            </a:r>
            <a:r>
              <a:rPr lang="en-CA" b="1" dirty="0"/>
              <a:t>merge algorithm</a:t>
            </a:r>
            <a:r>
              <a:rPr lang="en-CA" dirty="0"/>
              <a:t>.</a:t>
            </a:r>
          </a:p>
        </p:txBody>
      </p:sp>
      <p:grpSp>
        <p:nvGrpSpPr>
          <p:cNvPr id="25" name="Group 24">
            <a:extLst>
              <a:ext uri="{FF2B5EF4-FFF2-40B4-BE49-F238E27FC236}">
                <a16:creationId xmlns:a16="http://schemas.microsoft.com/office/drawing/2014/main" id="{F8DCC496-3999-7020-4948-3C40AE0C7ADF}"/>
              </a:ext>
            </a:extLst>
          </p:cNvPr>
          <p:cNvGrpSpPr/>
          <p:nvPr/>
        </p:nvGrpSpPr>
        <p:grpSpPr>
          <a:xfrm>
            <a:off x="5427485" y="800968"/>
            <a:ext cx="1337811" cy="1061296"/>
            <a:chOff x="5806338" y="896432"/>
            <a:chExt cx="1337811" cy="1061296"/>
          </a:xfrm>
        </p:grpSpPr>
        <p:grpSp>
          <p:nvGrpSpPr>
            <p:cNvPr id="6" name="Group 5">
              <a:extLst>
                <a:ext uri="{FF2B5EF4-FFF2-40B4-BE49-F238E27FC236}">
                  <a16:creationId xmlns:a16="http://schemas.microsoft.com/office/drawing/2014/main" id="{699F965A-46CC-D2BE-B4C1-9EE4AB2211EB}"/>
                </a:ext>
              </a:extLst>
            </p:cNvPr>
            <p:cNvGrpSpPr/>
            <p:nvPr/>
          </p:nvGrpSpPr>
          <p:grpSpPr>
            <a:xfrm>
              <a:off x="5806338" y="896432"/>
              <a:ext cx="410690" cy="1061296"/>
              <a:chOff x="5654566" y="921355"/>
              <a:chExt cx="410690" cy="1061296"/>
            </a:xfrm>
          </p:grpSpPr>
          <p:sp>
            <p:nvSpPr>
              <p:cNvPr id="3" name="TextBox 2">
                <a:extLst>
                  <a:ext uri="{FF2B5EF4-FFF2-40B4-BE49-F238E27FC236}">
                    <a16:creationId xmlns:a16="http://schemas.microsoft.com/office/drawing/2014/main" id="{BF8C47C6-EB6A-87B5-B425-9AA0C7FB1534}"/>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1</a:t>
                </a:r>
              </a:p>
            </p:txBody>
          </p:sp>
          <p:sp>
            <p:nvSpPr>
              <p:cNvPr id="5" name="TextBox 4">
                <a:extLst>
                  <a:ext uri="{FF2B5EF4-FFF2-40B4-BE49-F238E27FC236}">
                    <a16:creationId xmlns:a16="http://schemas.microsoft.com/office/drawing/2014/main" id="{F82EC5B1-D1CD-9D1B-B057-649D8190EF3D}"/>
                  </a:ext>
                </a:extLst>
              </p:cNvPr>
              <p:cNvSpPr txBox="1"/>
              <p:nvPr/>
            </p:nvSpPr>
            <p:spPr>
              <a:xfrm>
                <a:off x="5682619" y="921355"/>
                <a:ext cx="354584" cy="461665"/>
              </a:xfrm>
              <a:prstGeom prst="rect">
                <a:avLst/>
              </a:prstGeom>
              <a:noFill/>
              <a:ln>
                <a:noFill/>
              </a:ln>
            </p:spPr>
            <p:txBody>
              <a:bodyPr wrap="none" rtlCol="0">
                <a:spAutoFit/>
              </a:bodyPr>
              <a:lstStyle/>
              <a:p>
                <a:r>
                  <a:rPr lang="en-US" sz="2400" dirty="0">
                    <a:latin typeface="Consolas" panose="020B0609020204030204" pitchFamily="49" charset="0"/>
                    <a:cs typeface="Consolas" panose="020B0609020204030204" pitchFamily="49" charset="0"/>
                  </a:rPr>
                  <a:t>a</a:t>
                </a:r>
              </a:p>
            </p:txBody>
          </p:sp>
        </p:grpSp>
        <p:grpSp>
          <p:nvGrpSpPr>
            <p:cNvPr id="8" name="Group 7">
              <a:extLst>
                <a:ext uri="{FF2B5EF4-FFF2-40B4-BE49-F238E27FC236}">
                  <a16:creationId xmlns:a16="http://schemas.microsoft.com/office/drawing/2014/main" id="{9D259090-DCD3-2D9F-E223-20DBE29CCA36}"/>
                </a:ext>
              </a:extLst>
            </p:cNvPr>
            <p:cNvGrpSpPr/>
            <p:nvPr/>
          </p:nvGrpSpPr>
          <p:grpSpPr>
            <a:xfrm>
              <a:off x="6269899" y="896432"/>
              <a:ext cx="410690" cy="1061296"/>
              <a:chOff x="5654566" y="921355"/>
              <a:chExt cx="410690" cy="1061296"/>
            </a:xfrm>
          </p:grpSpPr>
          <p:sp>
            <p:nvSpPr>
              <p:cNvPr id="11" name="TextBox 10">
                <a:extLst>
                  <a:ext uri="{FF2B5EF4-FFF2-40B4-BE49-F238E27FC236}">
                    <a16:creationId xmlns:a16="http://schemas.microsoft.com/office/drawing/2014/main" id="{4640D539-E9E4-DD1A-1A97-0CB93EA77B2B}"/>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4</a:t>
                </a:r>
              </a:p>
            </p:txBody>
          </p:sp>
          <p:sp>
            <p:nvSpPr>
              <p:cNvPr id="12" name="TextBox 11">
                <a:extLst>
                  <a:ext uri="{FF2B5EF4-FFF2-40B4-BE49-F238E27FC236}">
                    <a16:creationId xmlns:a16="http://schemas.microsoft.com/office/drawing/2014/main" id="{9BA5B7C0-0933-6E3D-E5BA-9AD3CCF79BB5}"/>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13" name="Group 12">
              <a:extLst>
                <a:ext uri="{FF2B5EF4-FFF2-40B4-BE49-F238E27FC236}">
                  <a16:creationId xmlns:a16="http://schemas.microsoft.com/office/drawing/2014/main" id="{C7EED357-BCE1-112F-6F52-363A7016CB2D}"/>
                </a:ext>
              </a:extLst>
            </p:cNvPr>
            <p:cNvGrpSpPr/>
            <p:nvPr/>
          </p:nvGrpSpPr>
          <p:grpSpPr>
            <a:xfrm>
              <a:off x="6733459" y="896432"/>
              <a:ext cx="410690" cy="1061296"/>
              <a:chOff x="5654566" y="921355"/>
              <a:chExt cx="410690" cy="1061296"/>
            </a:xfrm>
          </p:grpSpPr>
          <p:sp>
            <p:nvSpPr>
              <p:cNvPr id="14" name="TextBox 13">
                <a:extLst>
                  <a:ext uri="{FF2B5EF4-FFF2-40B4-BE49-F238E27FC236}">
                    <a16:creationId xmlns:a16="http://schemas.microsoft.com/office/drawing/2014/main" id="{4017F4B8-0C69-C1BE-7826-47B2DDEB54CB}"/>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5</a:t>
                </a:r>
              </a:p>
            </p:txBody>
          </p:sp>
          <p:sp>
            <p:nvSpPr>
              <p:cNvPr id="15" name="TextBox 14">
                <a:extLst>
                  <a:ext uri="{FF2B5EF4-FFF2-40B4-BE49-F238E27FC236}">
                    <a16:creationId xmlns:a16="http://schemas.microsoft.com/office/drawing/2014/main" id="{D7EF096E-28B7-6BA9-109C-F68D0BE9BC74}"/>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grpSp>
        <p:nvGrpSpPr>
          <p:cNvPr id="35" name="Group 34">
            <a:extLst>
              <a:ext uri="{FF2B5EF4-FFF2-40B4-BE49-F238E27FC236}">
                <a16:creationId xmlns:a16="http://schemas.microsoft.com/office/drawing/2014/main" id="{E438B4B2-A447-6722-FD3C-44FB20CD4749}"/>
              </a:ext>
            </a:extLst>
          </p:cNvPr>
          <p:cNvGrpSpPr/>
          <p:nvPr/>
        </p:nvGrpSpPr>
        <p:grpSpPr>
          <a:xfrm>
            <a:off x="5427485" y="2340913"/>
            <a:ext cx="2537388" cy="1061296"/>
            <a:chOff x="6761512" y="2099867"/>
            <a:chExt cx="2537388" cy="1061296"/>
          </a:xfrm>
        </p:grpSpPr>
        <p:grpSp>
          <p:nvGrpSpPr>
            <p:cNvPr id="16" name="Group 15">
              <a:extLst>
                <a:ext uri="{FF2B5EF4-FFF2-40B4-BE49-F238E27FC236}">
                  <a16:creationId xmlns:a16="http://schemas.microsoft.com/office/drawing/2014/main" id="{C60184F9-CB54-800A-5C1A-479EC559952B}"/>
                </a:ext>
              </a:extLst>
            </p:cNvPr>
            <p:cNvGrpSpPr/>
            <p:nvPr/>
          </p:nvGrpSpPr>
          <p:grpSpPr>
            <a:xfrm>
              <a:off x="6761512" y="2099867"/>
              <a:ext cx="410690" cy="1061296"/>
              <a:chOff x="5654566" y="921355"/>
              <a:chExt cx="410690" cy="1061296"/>
            </a:xfrm>
          </p:grpSpPr>
          <p:sp>
            <p:nvSpPr>
              <p:cNvPr id="17" name="TextBox 16">
                <a:extLst>
                  <a:ext uri="{FF2B5EF4-FFF2-40B4-BE49-F238E27FC236}">
                    <a16:creationId xmlns:a16="http://schemas.microsoft.com/office/drawing/2014/main" id="{108BC546-B015-B432-AA7E-3F926149906B}"/>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2</a:t>
                </a:r>
              </a:p>
            </p:txBody>
          </p:sp>
          <p:sp>
            <p:nvSpPr>
              <p:cNvPr id="18" name="TextBox 17">
                <a:extLst>
                  <a:ext uri="{FF2B5EF4-FFF2-40B4-BE49-F238E27FC236}">
                    <a16:creationId xmlns:a16="http://schemas.microsoft.com/office/drawing/2014/main" id="{EDDEDF18-9627-D66A-AAA7-DF030928C30A}"/>
                  </a:ext>
                </a:extLst>
              </p:cNvPr>
              <p:cNvSpPr txBox="1"/>
              <p:nvPr/>
            </p:nvSpPr>
            <p:spPr>
              <a:xfrm>
                <a:off x="5682619" y="921355"/>
                <a:ext cx="354584" cy="461665"/>
              </a:xfrm>
              <a:prstGeom prst="rect">
                <a:avLst/>
              </a:prstGeom>
              <a:noFill/>
              <a:ln>
                <a:noFill/>
              </a:ln>
            </p:spPr>
            <p:txBody>
              <a:bodyPr wrap="none" rtlCol="0">
                <a:spAutoFit/>
              </a:bodyPr>
              <a:lstStyle/>
              <a:p>
                <a:r>
                  <a:rPr lang="en-US" sz="2400" dirty="0">
                    <a:latin typeface="Consolas" panose="020B0609020204030204" pitchFamily="49" charset="0"/>
                    <a:cs typeface="Consolas" panose="020B0609020204030204" pitchFamily="49" charset="0"/>
                  </a:rPr>
                  <a:t>b</a:t>
                </a:r>
              </a:p>
            </p:txBody>
          </p:sp>
        </p:grpSp>
        <p:grpSp>
          <p:nvGrpSpPr>
            <p:cNvPr id="19" name="Group 18">
              <a:extLst>
                <a:ext uri="{FF2B5EF4-FFF2-40B4-BE49-F238E27FC236}">
                  <a16:creationId xmlns:a16="http://schemas.microsoft.com/office/drawing/2014/main" id="{AB02C6DA-BD97-ED8B-3833-9B02E308E9AF}"/>
                </a:ext>
              </a:extLst>
            </p:cNvPr>
            <p:cNvGrpSpPr/>
            <p:nvPr/>
          </p:nvGrpSpPr>
          <p:grpSpPr>
            <a:xfrm>
              <a:off x="7226433" y="2099867"/>
              <a:ext cx="410690" cy="1061296"/>
              <a:chOff x="5654566" y="921355"/>
              <a:chExt cx="410690" cy="1061296"/>
            </a:xfrm>
          </p:grpSpPr>
          <p:sp>
            <p:nvSpPr>
              <p:cNvPr id="20" name="TextBox 19">
                <a:extLst>
                  <a:ext uri="{FF2B5EF4-FFF2-40B4-BE49-F238E27FC236}">
                    <a16:creationId xmlns:a16="http://schemas.microsoft.com/office/drawing/2014/main" id="{BED83BF0-DB73-6EB7-DD72-4EFE85837FB5}"/>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3</a:t>
                </a:r>
              </a:p>
            </p:txBody>
          </p:sp>
          <p:sp>
            <p:nvSpPr>
              <p:cNvPr id="21" name="TextBox 20">
                <a:extLst>
                  <a:ext uri="{FF2B5EF4-FFF2-40B4-BE49-F238E27FC236}">
                    <a16:creationId xmlns:a16="http://schemas.microsoft.com/office/drawing/2014/main" id="{DCB42230-E22D-4BB4-4C45-8DA6092FA615}"/>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2" name="Group 21">
              <a:extLst>
                <a:ext uri="{FF2B5EF4-FFF2-40B4-BE49-F238E27FC236}">
                  <a16:creationId xmlns:a16="http://schemas.microsoft.com/office/drawing/2014/main" id="{BA9DE1A2-B2A8-AFA3-4E9A-9A1A89F1D999}"/>
                </a:ext>
              </a:extLst>
            </p:cNvPr>
            <p:cNvGrpSpPr/>
            <p:nvPr/>
          </p:nvGrpSpPr>
          <p:grpSpPr>
            <a:xfrm>
              <a:off x="7691354" y="2099867"/>
              <a:ext cx="410690" cy="1061296"/>
              <a:chOff x="5654566" y="921355"/>
              <a:chExt cx="410690" cy="1061296"/>
            </a:xfrm>
          </p:grpSpPr>
          <p:sp>
            <p:nvSpPr>
              <p:cNvPr id="23" name="TextBox 22">
                <a:extLst>
                  <a:ext uri="{FF2B5EF4-FFF2-40B4-BE49-F238E27FC236}">
                    <a16:creationId xmlns:a16="http://schemas.microsoft.com/office/drawing/2014/main" id="{D4351F7C-F226-519F-CA73-D1D7431EDBBD}"/>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5</a:t>
                </a:r>
              </a:p>
            </p:txBody>
          </p:sp>
          <p:sp>
            <p:nvSpPr>
              <p:cNvPr id="24" name="TextBox 23">
                <a:extLst>
                  <a:ext uri="{FF2B5EF4-FFF2-40B4-BE49-F238E27FC236}">
                    <a16:creationId xmlns:a16="http://schemas.microsoft.com/office/drawing/2014/main" id="{A2922BAF-1077-FE40-85B7-EB055D051DA1}"/>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6" name="Group 25">
              <a:extLst>
                <a:ext uri="{FF2B5EF4-FFF2-40B4-BE49-F238E27FC236}">
                  <a16:creationId xmlns:a16="http://schemas.microsoft.com/office/drawing/2014/main" id="{8F85EDF5-DBFF-AD75-795B-7096676D130D}"/>
                </a:ext>
              </a:extLst>
            </p:cNvPr>
            <p:cNvGrpSpPr/>
            <p:nvPr/>
          </p:nvGrpSpPr>
          <p:grpSpPr>
            <a:xfrm>
              <a:off x="8156275" y="2099867"/>
              <a:ext cx="410690" cy="1061296"/>
              <a:chOff x="5654566" y="921355"/>
              <a:chExt cx="410690" cy="1061296"/>
            </a:xfrm>
          </p:grpSpPr>
          <p:sp>
            <p:nvSpPr>
              <p:cNvPr id="27" name="TextBox 26">
                <a:extLst>
                  <a:ext uri="{FF2B5EF4-FFF2-40B4-BE49-F238E27FC236}">
                    <a16:creationId xmlns:a16="http://schemas.microsoft.com/office/drawing/2014/main" id="{38740BF5-2DC5-8D8E-A18C-0A518E6200FB}"/>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8</a:t>
                </a:r>
              </a:p>
            </p:txBody>
          </p:sp>
          <p:sp>
            <p:nvSpPr>
              <p:cNvPr id="28" name="TextBox 27">
                <a:extLst>
                  <a:ext uri="{FF2B5EF4-FFF2-40B4-BE49-F238E27FC236}">
                    <a16:creationId xmlns:a16="http://schemas.microsoft.com/office/drawing/2014/main" id="{7869BA60-A7C5-3144-36A4-D5D7B2EB4C14}"/>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9" name="Group 28">
              <a:extLst>
                <a:ext uri="{FF2B5EF4-FFF2-40B4-BE49-F238E27FC236}">
                  <a16:creationId xmlns:a16="http://schemas.microsoft.com/office/drawing/2014/main" id="{34BE073B-B063-B14F-63FB-C2DD5FEA4FCD}"/>
                </a:ext>
              </a:extLst>
            </p:cNvPr>
            <p:cNvGrpSpPr/>
            <p:nvPr/>
          </p:nvGrpSpPr>
          <p:grpSpPr>
            <a:xfrm>
              <a:off x="8621196" y="2099867"/>
              <a:ext cx="410690" cy="1061296"/>
              <a:chOff x="5654566" y="921355"/>
              <a:chExt cx="410690" cy="1061296"/>
            </a:xfrm>
          </p:grpSpPr>
          <p:sp>
            <p:nvSpPr>
              <p:cNvPr id="30" name="TextBox 29">
                <a:extLst>
                  <a:ext uri="{FF2B5EF4-FFF2-40B4-BE49-F238E27FC236}">
                    <a16:creationId xmlns:a16="http://schemas.microsoft.com/office/drawing/2014/main" id="{8D251B24-0EE7-4A4D-1FD2-B9F47302FC6C}"/>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9</a:t>
                </a:r>
              </a:p>
            </p:txBody>
          </p:sp>
          <p:sp>
            <p:nvSpPr>
              <p:cNvPr id="31" name="TextBox 30">
                <a:extLst>
                  <a:ext uri="{FF2B5EF4-FFF2-40B4-BE49-F238E27FC236}">
                    <a16:creationId xmlns:a16="http://schemas.microsoft.com/office/drawing/2014/main" id="{C6B8168E-8FE7-11C3-EB1B-95878497966E}"/>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sp>
          <p:nvSpPr>
            <p:cNvPr id="34" name="TextBox 33">
              <a:extLst>
                <a:ext uri="{FF2B5EF4-FFF2-40B4-BE49-F238E27FC236}">
                  <a16:creationId xmlns:a16="http://schemas.microsoft.com/office/drawing/2014/main" id="{7798C87E-CA30-AA53-37F0-6CCE4607870B}"/>
                </a:ext>
              </a:extLst>
            </p:cNvPr>
            <p:cNvSpPr txBox="1"/>
            <p:nvPr/>
          </p:nvSpPr>
          <p:spPr>
            <a:xfrm>
              <a:off x="9114169" y="2099867"/>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57" name="Group 56">
            <a:extLst>
              <a:ext uri="{FF2B5EF4-FFF2-40B4-BE49-F238E27FC236}">
                <a16:creationId xmlns:a16="http://schemas.microsoft.com/office/drawing/2014/main" id="{CA802BBC-3AEE-4E57-CAD7-5B656B4A5497}"/>
              </a:ext>
            </a:extLst>
          </p:cNvPr>
          <p:cNvGrpSpPr/>
          <p:nvPr/>
        </p:nvGrpSpPr>
        <p:grpSpPr>
          <a:xfrm>
            <a:off x="5427485" y="4272139"/>
            <a:ext cx="3665134" cy="1061296"/>
            <a:chOff x="7172202" y="3935808"/>
            <a:chExt cx="3665134" cy="1061296"/>
          </a:xfrm>
        </p:grpSpPr>
        <p:grpSp>
          <p:nvGrpSpPr>
            <p:cNvPr id="36" name="Group 35">
              <a:extLst>
                <a:ext uri="{FF2B5EF4-FFF2-40B4-BE49-F238E27FC236}">
                  <a16:creationId xmlns:a16="http://schemas.microsoft.com/office/drawing/2014/main" id="{8A360CFD-CA67-4DE4-8FD9-CF5A208778DB}"/>
                </a:ext>
              </a:extLst>
            </p:cNvPr>
            <p:cNvGrpSpPr/>
            <p:nvPr/>
          </p:nvGrpSpPr>
          <p:grpSpPr>
            <a:xfrm>
              <a:off x="7172202" y="3935808"/>
              <a:ext cx="2735294" cy="1061296"/>
              <a:chOff x="6761512" y="2099867"/>
              <a:chExt cx="2735294" cy="1061296"/>
            </a:xfrm>
          </p:grpSpPr>
          <p:grpSp>
            <p:nvGrpSpPr>
              <p:cNvPr id="37" name="Group 36">
                <a:extLst>
                  <a:ext uri="{FF2B5EF4-FFF2-40B4-BE49-F238E27FC236}">
                    <a16:creationId xmlns:a16="http://schemas.microsoft.com/office/drawing/2014/main" id="{5C7B3639-4CF7-DB23-E97A-E81CF5F4BCF8}"/>
                  </a:ext>
                </a:extLst>
              </p:cNvPr>
              <p:cNvGrpSpPr/>
              <p:nvPr/>
            </p:nvGrpSpPr>
            <p:grpSpPr>
              <a:xfrm>
                <a:off x="6761512" y="2099867"/>
                <a:ext cx="410690" cy="1061296"/>
                <a:chOff x="5654566" y="921355"/>
                <a:chExt cx="410690" cy="1061296"/>
              </a:xfrm>
            </p:grpSpPr>
            <p:sp>
              <p:nvSpPr>
                <p:cNvPr id="53" name="TextBox 52">
                  <a:extLst>
                    <a:ext uri="{FF2B5EF4-FFF2-40B4-BE49-F238E27FC236}">
                      <a16:creationId xmlns:a16="http://schemas.microsoft.com/office/drawing/2014/main" id="{8D55446B-0FB7-3F6D-69C2-8D82AF3C7BB3}"/>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4" name="TextBox 53">
                  <a:extLst>
                    <a:ext uri="{FF2B5EF4-FFF2-40B4-BE49-F238E27FC236}">
                      <a16:creationId xmlns:a16="http://schemas.microsoft.com/office/drawing/2014/main" id="{557B288D-4204-FA8E-1618-3292F3F3BBDC}"/>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38" name="Group 37">
                <a:extLst>
                  <a:ext uri="{FF2B5EF4-FFF2-40B4-BE49-F238E27FC236}">
                    <a16:creationId xmlns:a16="http://schemas.microsoft.com/office/drawing/2014/main" id="{61626E53-D575-D68B-2153-CD3E21F559ED}"/>
                  </a:ext>
                </a:extLst>
              </p:cNvPr>
              <p:cNvGrpSpPr/>
              <p:nvPr/>
            </p:nvGrpSpPr>
            <p:grpSpPr>
              <a:xfrm>
                <a:off x="7226433" y="2099867"/>
                <a:ext cx="410690" cy="1061296"/>
                <a:chOff x="5654566" y="921355"/>
                <a:chExt cx="410690" cy="1061296"/>
              </a:xfrm>
            </p:grpSpPr>
            <p:sp>
              <p:nvSpPr>
                <p:cNvPr id="51" name="TextBox 50">
                  <a:extLst>
                    <a:ext uri="{FF2B5EF4-FFF2-40B4-BE49-F238E27FC236}">
                      <a16:creationId xmlns:a16="http://schemas.microsoft.com/office/drawing/2014/main" id="{D4017479-5653-9392-CAB2-2733FC9F5711}"/>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2" name="TextBox 51">
                  <a:extLst>
                    <a:ext uri="{FF2B5EF4-FFF2-40B4-BE49-F238E27FC236}">
                      <a16:creationId xmlns:a16="http://schemas.microsoft.com/office/drawing/2014/main" id="{EF9E8B8C-2BE1-283E-9999-F2AC6F2F4672}"/>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39" name="Group 38">
                <a:extLst>
                  <a:ext uri="{FF2B5EF4-FFF2-40B4-BE49-F238E27FC236}">
                    <a16:creationId xmlns:a16="http://schemas.microsoft.com/office/drawing/2014/main" id="{9313E1DE-4E6D-B001-32AB-DFB0D018507E}"/>
                  </a:ext>
                </a:extLst>
              </p:cNvPr>
              <p:cNvGrpSpPr/>
              <p:nvPr/>
            </p:nvGrpSpPr>
            <p:grpSpPr>
              <a:xfrm>
                <a:off x="7691354" y="2099867"/>
                <a:ext cx="410690" cy="1061296"/>
                <a:chOff x="5654566" y="921355"/>
                <a:chExt cx="410690" cy="1061296"/>
              </a:xfrm>
            </p:grpSpPr>
            <p:sp>
              <p:nvSpPr>
                <p:cNvPr id="49" name="TextBox 48">
                  <a:extLst>
                    <a:ext uri="{FF2B5EF4-FFF2-40B4-BE49-F238E27FC236}">
                      <a16:creationId xmlns:a16="http://schemas.microsoft.com/office/drawing/2014/main" id="{410D9857-FC9A-664A-3101-9B22958F7367}"/>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0" name="TextBox 49">
                  <a:extLst>
                    <a:ext uri="{FF2B5EF4-FFF2-40B4-BE49-F238E27FC236}">
                      <a16:creationId xmlns:a16="http://schemas.microsoft.com/office/drawing/2014/main" id="{10D1DF8A-6987-9AFB-6FCF-4AA23D41A9B2}"/>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0" name="Group 39">
                <a:extLst>
                  <a:ext uri="{FF2B5EF4-FFF2-40B4-BE49-F238E27FC236}">
                    <a16:creationId xmlns:a16="http://schemas.microsoft.com/office/drawing/2014/main" id="{97BA79AE-62BA-B7A2-5B1A-5A92DE842DAE}"/>
                  </a:ext>
                </a:extLst>
              </p:cNvPr>
              <p:cNvGrpSpPr/>
              <p:nvPr/>
            </p:nvGrpSpPr>
            <p:grpSpPr>
              <a:xfrm>
                <a:off x="8156275" y="2099867"/>
                <a:ext cx="410690" cy="1061296"/>
                <a:chOff x="5654566" y="921355"/>
                <a:chExt cx="410690" cy="1061296"/>
              </a:xfrm>
            </p:grpSpPr>
            <p:sp>
              <p:nvSpPr>
                <p:cNvPr id="47" name="TextBox 46">
                  <a:extLst>
                    <a:ext uri="{FF2B5EF4-FFF2-40B4-BE49-F238E27FC236}">
                      <a16:creationId xmlns:a16="http://schemas.microsoft.com/office/drawing/2014/main" id="{0267C0FE-86FC-4EB7-E6DE-9053187D18B2}"/>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8" name="TextBox 47">
                  <a:extLst>
                    <a:ext uri="{FF2B5EF4-FFF2-40B4-BE49-F238E27FC236}">
                      <a16:creationId xmlns:a16="http://schemas.microsoft.com/office/drawing/2014/main" id="{734F8FA5-54C8-D544-D63C-322D9F49FFDD}"/>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1" name="Group 40">
                <a:extLst>
                  <a:ext uri="{FF2B5EF4-FFF2-40B4-BE49-F238E27FC236}">
                    <a16:creationId xmlns:a16="http://schemas.microsoft.com/office/drawing/2014/main" id="{506CC546-041E-1CBF-685C-144FAA4A30CC}"/>
                  </a:ext>
                </a:extLst>
              </p:cNvPr>
              <p:cNvGrpSpPr/>
              <p:nvPr/>
            </p:nvGrpSpPr>
            <p:grpSpPr>
              <a:xfrm>
                <a:off x="8621196" y="2099867"/>
                <a:ext cx="410690" cy="1061296"/>
                <a:chOff x="5654566" y="921355"/>
                <a:chExt cx="410690" cy="1061296"/>
              </a:xfrm>
            </p:grpSpPr>
            <p:sp>
              <p:nvSpPr>
                <p:cNvPr id="45" name="TextBox 44">
                  <a:extLst>
                    <a:ext uri="{FF2B5EF4-FFF2-40B4-BE49-F238E27FC236}">
                      <a16:creationId xmlns:a16="http://schemas.microsoft.com/office/drawing/2014/main" id="{7D70A5CF-5218-EBCD-CB6A-C135E5E4DF66}"/>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6" name="TextBox 45">
                  <a:extLst>
                    <a:ext uri="{FF2B5EF4-FFF2-40B4-BE49-F238E27FC236}">
                      <a16:creationId xmlns:a16="http://schemas.microsoft.com/office/drawing/2014/main" id="{143328E9-6D06-2649-49FC-048B25A9B5C1}"/>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2" name="Group 41">
                <a:extLst>
                  <a:ext uri="{FF2B5EF4-FFF2-40B4-BE49-F238E27FC236}">
                    <a16:creationId xmlns:a16="http://schemas.microsoft.com/office/drawing/2014/main" id="{3ED95E07-D1DE-9D56-3E5D-2D3C6FDA64B6}"/>
                  </a:ext>
                </a:extLst>
              </p:cNvPr>
              <p:cNvGrpSpPr/>
              <p:nvPr/>
            </p:nvGrpSpPr>
            <p:grpSpPr>
              <a:xfrm>
                <a:off x="9086116" y="2099867"/>
                <a:ext cx="410690" cy="1061296"/>
                <a:chOff x="5654566" y="921355"/>
                <a:chExt cx="410690" cy="1061296"/>
              </a:xfrm>
            </p:grpSpPr>
            <p:sp>
              <p:nvSpPr>
                <p:cNvPr id="43" name="TextBox 42">
                  <a:extLst>
                    <a:ext uri="{FF2B5EF4-FFF2-40B4-BE49-F238E27FC236}">
                      <a16:creationId xmlns:a16="http://schemas.microsoft.com/office/drawing/2014/main" id="{854A8276-FA34-5D81-4C12-D7C4F4A56E7A}"/>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4" name="TextBox 43">
                  <a:extLst>
                    <a:ext uri="{FF2B5EF4-FFF2-40B4-BE49-F238E27FC236}">
                      <a16:creationId xmlns:a16="http://schemas.microsoft.com/office/drawing/2014/main" id="{73039F31-AB9B-DCE8-35ED-D23C092520F7}"/>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sp>
          <p:nvSpPr>
            <p:cNvPr id="55" name="TextBox 54">
              <a:extLst>
                <a:ext uri="{FF2B5EF4-FFF2-40B4-BE49-F238E27FC236}">
                  <a16:creationId xmlns:a16="http://schemas.microsoft.com/office/drawing/2014/main" id="{C3AEEE06-1B01-C68F-F648-A93741648839}"/>
                </a:ext>
              </a:extLst>
            </p:cNvPr>
            <p:cNvSpPr txBox="1"/>
            <p:nvPr/>
          </p:nvSpPr>
          <p:spPr>
            <a:xfrm>
              <a:off x="9961726" y="4412329"/>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6" name="TextBox 55">
              <a:extLst>
                <a:ext uri="{FF2B5EF4-FFF2-40B4-BE49-F238E27FC236}">
                  <a16:creationId xmlns:a16="http://schemas.microsoft.com/office/drawing/2014/main" id="{B1696A88-0993-E768-FF90-C08497E3113F}"/>
                </a:ext>
              </a:extLst>
            </p:cNvPr>
            <p:cNvSpPr txBox="1"/>
            <p:nvPr/>
          </p:nvSpPr>
          <p:spPr>
            <a:xfrm>
              <a:off x="10426646" y="4412329"/>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grpSp>
      <p:sp>
        <p:nvSpPr>
          <p:cNvPr id="59" name="TextBox 58">
            <a:extLst>
              <a:ext uri="{FF2B5EF4-FFF2-40B4-BE49-F238E27FC236}">
                <a16:creationId xmlns:a16="http://schemas.microsoft.com/office/drawing/2014/main" id="{213FDBED-9167-4D00-7EE8-C8D8FDD6EA9B}"/>
              </a:ext>
            </a:extLst>
          </p:cNvPr>
          <p:cNvSpPr txBox="1"/>
          <p:nvPr/>
        </p:nvSpPr>
        <p:spPr>
          <a:xfrm>
            <a:off x="4041616" y="4748660"/>
            <a:ext cx="1293544"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result</a:t>
            </a:r>
            <a:endParaRPr lang="en-US" sz="2400" dirty="0"/>
          </a:p>
        </p:txBody>
      </p:sp>
      <p:sp>
        <p:nvSpPr>
          <p:cNvPr id="60" name="TextBox 59">
            <a:extLst>
              <a:ext uri="{FF2B5EF4-FFF2-40B4-BE49-F238E27FC236}">
                <a16:creationId xmlns:a16="http://schemas.microsoft.com/office/drawing/2014/main" id="{54F0802B-2195-63FF-63DB-98DF50F12A03}"/>
              </a:ext>
            </a:extLst>
          </p:cNvPr>
          <p:cNvSpPr txBox="1"/>
          <p:nvPr/>
        </p:nvSpPr>
        <p:spPr>
          <a:xfrm>
            <a:off x="4041616" y="2852777"/>
            <a:ext cx="1293544"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B</a:t>
            </a:r>
            <a:endParaRPr lang="en-US" sz="2400" dirty="0"/>
          </a:p>
        </p:txBody>
      </p:sp>
      <p:sp>
        <p:nvSpPr>
          <p:cNvPr id="61" name="TextBox 60">
            <a:extLst>
              <a:ext uri="{FF2B5EF4-FFF2-40B4-BE49-F238E27FC236}">
                <a16:creationId xmlns:a16="http://schemas.microsoft.com/office/drawing/2014/main" id="{ABEDC3F6-FC49-7AE8-7C92-984A3A0D92C3}"/>
              </a:ext>
            </a:extLst>
          </p:cNvPr>
          <p:cNvSpPr txBox="1"/>
          <p:nvPr/>
        </p:nvSpPr>
        <p:spPr>
          <a:xfrm>
            <a:off x="4041616" y="1362865"/>
            <a:ext cx="1293544"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A</a:t>
            </a:r>
            <a:endParaRPr lang="en-US" sz="2400" dirty="0"/>
          </a:p>
        </p:txBody>
      </p:sp>
      <p:sp>
        <p:nvSpPr>
          <p:cNvPr id="9" name="TextBox 8">
            <a:extLst>
              <a:ext uri="{FF2B5EF4-FFF2-40B4-BE49-F238E27FC236}">
                <a16:creationId xmlns:a16="http://schemas.microsoft.com/office/drawing/2014/main" id="{678C1E8F-B3C4-C94C-A309-ECB7634BF8B9}"/>
              </a:ext>
            </a:extLst>
          </p:cNvPr>
          <p:cNvSpPr txBox="1"/>
          <p:nvPr/>
        </p:nvSpPr>
        <p:spPr>
          <a:xfrm>
            <a:off x="303811" y="3817194"/>
            <a:ext cx="2927457" cy="1200329"/>
          </a:xfrm>
          <a:prstGeom prst="rect">
            <a:avLst/>
          </a:prstGeom>
          <a:solidFill>
            <a:schemeClr val="accent2">
              <a:lumMod val="40000"/>
              <a:lumOff val="60000"/>
            </a:schemeClr>
          </a:solidFill>
        </p:spPr>
        <p:txBody>
          <a:bodyPr wrap="square" rtlCol="0">
            <a:spAutoFit/>
          </a:bodyPr>
          <a:lstStyle/>
          <a:p>
            <a:pPr algn="ctr"/>
            <a:r>
              <a:rPr lang="en-CA" b="1" dirty="0"/>
              <a:t>Algorithm</a:t>
            </a:r>
            <a:r>
              <a:rPr lang="en-CA" dirty="0"/>
              <a:t>: Continually copy the smallest remaining item from </a:t>
            </a:r>
            <a:r>
              <a:rPr lang="en-CA" dirty="0">
                <a:latin typeface="Consolas" panose="020B0609020204030204" pitchFamily="49" charset="0"/>
              </a:rPr>
              <a:t>A</a:t>
            </a:r>
            <a:r>
              <a:rPr lang="en-CA" dirty="0"/>
              <a:t> and </a:t>
            </a:r>
            <a:r>
              <a:rPr lang="en-CA" dirty="0">
                <a:latin typeface="Consolas" panose="020B0609020204030204" pitchFamily="49" charset="0"/>
              </a:rPr>
              <a:t>B</a:t>
            </a:r>
            <a:r>
              <a:rPr lang="en-CA" dirty="0"/>
              <a:t> into </a:t>
            </a:r>
            <a:r>
              <a:rPr lang="en-CA" dirty="0">
                <a:latin typeface="Consolas" panose="020B0609020204030204" pitchFamily="49" charset="0"/>
              </a:rPr>
              <a:t>result</a:t>
            </a:r>
            <a:r>
              <a:rPr lang="en-CA" dirty="0"/>
              <a:t>.</a:t>
            </a:r>
          </a:p>
        </p:txBody>
      </p:sp>
      <p:sp>
        <p:nvSpPr>
          <p:cNvPr id="10" name="TextBox 9">
            <a:extLst>
              <a:ext uri="{FF2B5EF4-FFF2-40B4-BE49-F238E27FC236}">
                <a16:creationId xmlns:a16="http://schemas.microsoft.com/office/drawing/2014/main" id="{C30C7452-9E1F-2565-B480-0CE975C99FD4}"/>
              </a:ext>
            </a:extLst>
          </p:cNvPr>
          <p:cNvSpPr txBox="1"/>
          <p:nvPr/>
        </p:nvSpPr>
        <p:spPr>
          <a:xfrm>
            <a:off x="8162779" y="969508"/>
            <a:ext cx="2927457" cy="923330"/>
          </a:xfrm>
          <a:prstGeom prst="rect">
            <a:avLst/>
          </a:prstGeom>
          <a:solidFill>
            <a:schemeClr val="accent2">
              <a:lumMod val="40000"/>
              <a:lumOff val="60000"/>
            </a:schemeClr>
          </a:solidFill>
        </p:spPr>
        <p:txBody>
          <a:bodyPr wrap="square" rtlCol="0">
            <a:spAutoFit/>
          </a:bodyPr>
          <a:lstStyle/>
          <a:p>
            <a:pPr algn="ctr"/>
            <a:r>
              <a:rPr lang="en-CA" dirty="0">
                <a:latin typeface="Consolas" panose="020B0609020204030204" pitchFamily="49" charset="0"/>
              </a:rPr>
              <a:t>a</a:t>
            </a:r>
            <a:r>
              <a:rPr lang="en-CA" dirty="0"/>
              <a:t> and </a:t>
            </a:r>
            <a:r>
              <a:rPr lang="en-CA" dirty="0">
                <a:latin typeface="Consolas" panose="020B0609020204030204" pitchFamily="49" charset="0"/>
              </a:rPr>
              <a:t>b</a:t>
            </a:r>
            <a:r>
              <a:rPr lang="en-CA" dirty="0"/>
              <a:t> keep the index values of the smallest remaining values in </a:t>
            </a:r>
            <a:r>
              <a:rPr lang="en-CA" dirty="0">
                <a:latin typeface="Consolas" panose="020B0609020204030204" pitchFamily="49" charset="0"/>
              </a:rPr>
              <a:t>A</a:t>
            </a:r>
            <a:r>
              <a:rPr lang="en-CA" dirty="0"/>
              <a:t> and </a:t>
            </a:r>
            <a:r>
              <a:rPr lang="en-CA" dirty="0">
                <a:latin typeface="Consolas" panose="020B0609020204030204" pitchFamily="49" charset="0"/>
              </a:rPr>
              <a:t>B</a:t>
            </a:r>
          </a:p>
        </p:txBody>
      </p:sp>
      <p:cxnSp>
        <p:nvCxnSpPr>
          <p:cNvPr id="33" name="Straight Arrow Connector 32">
            <a:extLst>
              <a:ext uri="{FF2B5EF4-FFF2-40B4-BE49-F238E27FC236}">
                <a16:creationId xmlns:a16="http://schemas.microsoft.com/office/drawing/2014/main" id="{68A5269F-80A6-93C2-19F7-903CE2255A2D}"/>
              </a:ext>
            </a:extLst>
          </p:cNvPr>
          <p:cNvCxnSpPr>
            <a:cxnSpLocks/>
            <a:stCxn id="10" idx="1"/>
            <a:endCxn id="5" idx="3"/>
          </p:cNvCxnSpPr>
          <p:nvPr/>
        </p:nvCxnSpPr>
        <p:spPr>
          <a:xfrm flipH="1" flipV="1">
            <a:off x="5810122" y="1031801"/>
            <a:ext cx="2352657" cy="3993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04392202-64E1-6789-5E5C-53DB95B012FB}"/>
              </a:ext>
            </a:extLst>
          </p:cNvPr>
          <p:cNvCxnSpPr>
            <a:cxnSpLocks/>
            <a:stCxn id="10" idx="1"/>
            <a:endCxn id="18" idx="3"/>
          </p:cNvCxnSpPr>
          <p:nvPr/>
        </p:nvCxnSpPr>
        <p:spPr>
          <a:xfrm flipH="1">
            <a:off x="5810122" y="1431173"/>
            <a:ext cx="2352657" cy="11405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32" name="Ink 31">
                <a:extLst>
                  <a:ext uri="{FF2B5EF4-FFF2-40B4-BE49-F238E27FC236}">
                    <a16:creationId xmlns:a16="http://schemas.microsoft.com/office/drawing/2014/main" id="{04CD2EA2-5655-FAD2-14E7-A710F9B96045}"/>
                  </a:ext>
                </a:extLst>
              </p14:cNvPr>
              <p14:cNvContentPartPr/>
              <p14:nvPr/>
            </p14:nvContentPartPr>
            <p14:xfrm>
              <a:off x="3899160" y="864360"/>
              <a:ext cx="5814000" cy="5211000"/>
            </p14:xfrm>
          </p:contentPart>
        </mc:Choice>
        <mc:Fallback>
          <p:pic>
            <p:nvPicPr>
              <p:cNvPr id="32" name="Ink 31">
                <a:extLst>
                  <a:ext uri="{FF2B5EF4-FFF2-40B4-BE49-F238E27FC236}">
                    <a16:creationId xmlns:a16="http://schemas.microsoft.com/office/drawing/2014/main" id="{04CD2EA2-5655-FAD2-14E7-A710F9B96045}"/>
                  </a:ext>
                </a:extLst>
              </p:cNvPr>
              <p:cNvPicPr/>
              <p:nvPr/>
            </p:nvPicPr>
            <p:blipFill>
              <a:blip r:embed="rId3"/>
              <a:stretch>
                <a:fillRect/>
              </a:stretch>
            </p:blipFill>
            <p:spPr>
              <a:xfrm>
                <a:off x="3889800" y="855000"/>
                <a:ext cx="5832720" cy="5229720"/>
              </a:xfrm>
              <a:prstGeom prst="rect">
                <a:avLst/>
              </a:prstGeom>
            </p:spPr>
          </p:pic>
        </mc:Fallback>
      </mc:AlternateContent>
    </p:spTree>
    <p:extLst>
      <p:ext uri="{BB962C8B-B14F-4D97-AF65-F5344CB8AC3E}">
        <p14:creationId xmlns:p14="http://schemas.microsoft.com/office/powerpoint/2010/main" val="5892415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9FF041-7552-F826-39D9-2C96F8B1114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E6312DE-4279-5B28-773C-E30D2845D3B3}"/>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36</a:t>
            </a:fld>
            <a:endParaRPr lang="en-AU" dirty="0"/>
          </a:p>
        </p:txBody>
      </p:sp>
      <p:sp>
        <p:nvSpPr>
          <p:cNvPr id="7" name="Title 1">
            <a:extLst>
              <a:ext uri="{FF2B5EF4-FFF2-40B4-BE49-F238E27FC236}">
                <a16:creationId xmlns:a16="http://schemas.microsoft.com/office/drawing/2014/main" id="{1A0A7281-1379-69D0-C7D0-A256A039D3A1}"/>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Merging</a:t>
            </a:r>
            <a:endParaRPr lang="en-AU" dirty="0"/>
          </a:p>
        </p:txBody>
      </p:sp>
      <p:sp>
        <p:nvSpPr>
          <p:cNvPr id="2" name="TextBox 1">
            <a:extLst>
              <a:ext uri="{FF2B5EF4-FFF2-40B4-BE49-F238E27FC236}">
                <a16:creationId xmlns:a16="http://schemas.microsoft.com/office/drawing/2014/main" id="{36EECE6A-DD20-289F-E37B-4D71C6F82FE7}"/>
              </a:ext>
            </a:extLst>
          </p:cNvPr>
          <p:cNvSpPr txBox="1"/>
          <p:nvPr/>
        </p:nvSpPr>
        <p:spPr>
          <a:xfrm>
            <a:off x="303811" y="1658067"/>
            <a:ext cx="2927457" cy="1754326"/>
          </a:xfrm>
          <a:prstGeom prst="rect">
            <a:avLst/>
          </a:prstGeom>
          <a:solidFill>
            <a:schemeClr val="accent2">
              <a:lumMod val="40000"/>
              <a:lumOff val="60000"/>
            </a:schemeClr>
          </a:solidFill>
        </p:spPr>
        <p:txBody>
          <a:bodyPr wrap="square" rtlCol="0">
            <a:spAutoFit/>
          </a:bodyPr>
          <a:lstStyle/>
          <a:p>
            <a:pPr algn="ctr"/>
            <a:r>
              <a:rPr lang="en-CA" dirty="0"/>
              <a:t>Suppose we happen to have two already-sorted lists. We can efficiently combine them into a single sorted list using the </a:t>
            </a:r>
            <a:r>
              <a:rPr lang="en-CA" b="1" dirty="0"/>
              <a:t>merge algorithm</a:t>
            </a:r>
            <a:r>
              <a:rPr lang="en-CA" dirty="0"/>
              <a:t>.</a:t>
            </a:r>
          </a:p>
        </p:txBody>
      </p:sp>
      <p:grpSp>
        <p:nvGrpSpPr>
          <p:cNvPr id="25" name="Group 24">
            <a:extLst>
              <a:ext uri="{FF2B5EF4-FFF2-40B4-BE49-F238E27FC236}">
                <a16:creationId xmlns:a16="http://schemas.microsoft.com/office/drawing/2014/main" id="{6B095377-2B91-C401-B3D0-FF59FA0B540A}"/>
              </a:ext>
            </a:extLst>
          </p:cNvPr>
          <p:cNvGrpSpPr/>
          <p:nvPr/>
        </p:nvGrpSpPr>
        <p:grpSpPr>
          <a:xfrm>
            <a:off x="5427485" y="800968"/>
            <a:ext cx="1337811" cy="1061296"/>
            <a:chOff x="5806338" y="896432"/>
            <a:chExt cx="1337811" cy="1061296"/>
          </a:xfrm>
        </p:grpSpPr>
        <p:grpSp>
          <p:nvGrpSpPr>
            <p:cNvPr id="6" name="Group 5">
              <a:extLst>
                <a:ext uri="{FF2B5EF4-FFF2-40B4-BE49-F238E27FC236}">
                  <a16:creationId xmlns:a16="http://schemas.microsoft.com/office/drawing/2014/main" id="{187FD140-F587-A536-F9BD-E2A2FBC1C2CA}"/>
                </a:ext>
              </a:extLst>
            </p:cNvPr>
            <p:cNvGrpSpPr/>
            <p:nvPr/>
          </p:nvGrpSpPr>
          <p:grpSpPr>
            <a:xfrm>
              <a:off x="5806338" y="896432"/>
              <a:ext cx="410690" cy="1061296"/>
              <a:chOff x="5654566" y="921355"/>
              <a:chExt cx="410690" cy="1061296"/>
            </a:xfrm>
          </p:grpSpPr>
          <p:sp>
            <p:nvSpPr>
              <p:cNvPr id="3" name="TextBox 2">
                <a:extLst>
                  <a:ext uri="{FF2B5EF4-FFF2-40B4-BE49-F238E27FC236}">
                    <a16:creationId xmlns:a16="http://schemas.microsoft.com/office/drawing/2014/main" id="{F56DA27A-D73A-A97B-18B7-8F359D025AF9}"/>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solidFill>
                      <a:srgbClr val="FF0000"/>
                    </a:solidFill>
                    <a:latin typeface="Consolas" panose="020B0609020204030204" pitchFamily="49" charset="0"/>
                    <a:cs typeface="Consolas" panose="020B0609020204030204" pitchFamily="49" charset="0"/>
                  </a:rPr>
                  <a:t>1</a:t>
                </a:r>
              </a:p>
            </p:txBody>
          </p:sp>
          <p:sp>
            <p:nvSpPr>
              <p:cNvPr id="5" name="TextBox 4">
                <a:extLst>
                  <a:ext uri="{FF2B5EF4-FFF2-40B4-BE49-F238E27FC236}">
                    <a16:creationId xmlns:a16="http://schemas.microsoft.com/office/drawing/2014/main" id="{5A47E17B-D930-BA3B-86D7-B4482F3147FC}"/>
                  </a:ext>
                </a:extLst>
              </p:cNvPr>
              <p:cNvSpPr txBox="1"/>
              <p:nvPr/>
            </p:nvSpPr>
            <p:spPr>
              <a:xfrm>
                <a:off x="5682619" y="921355"/>
                <a:ext cx="354584" cy="461665"/>
              </a:xfrm>
              <a:prstGeom prst="rect">
                <a:avLst/>
              </a:prstGeom>
              <a:noFill/>
              <a:ln>
                <a:noFill/>
              </a:ln>
            </p:spPr>
            <p:txBody>
              <a:bodyPr wrap="none" rtlCol="0">
                <a:spAutoFit/>
              </a:bodyPr>
              <a:lstStyle/>
              <a:p>
                <a:r>
                  <a:rPr lang="en-US" sz="2400" dirty="0">
                    <a:latin typeface="Consolas" panose="020B0609020204030204" pitchFamily="49" charset="0"/>
                    <a:cs typeface="Consolas" panose="020B0609020204030204" pitchFamily="49" charset="0"/>
                  </a:rPr>
                  <a:t>a</a:t>
                </a:r>
              </a:p>
            </p:txBody>
          </p:sp>
        </p:grpSp>
        <p:grpSp>
          <p:nvGrpSpPr>
            <p:cNvPr id="8" name="Group 7">
              <a:extLst>
                <a:ext uri="{FF2B5EF4-FFF2-40B4-BE49-F238E27FC236}">
                  <a16:creationId xmlns:a16="http://schemas.microsoft.com/office/drawing/2014/main" id="{A8E57134-118C-2C4B-C536-BFBBD650F3A0}"/>
                </a:ext>
              </a:extLst>
            </p:cNvPr>
            <p:cNvGrpSpPr/>
            <p:nvPr/>
          </p:nvGrpSpPr>
          <p:grpSpPr>
            <a:xfrm>
              <a:off x="6269899" y="896432"/>
              <a:ext cx="410690" cy="1061296"/>
              <a:chOff x="5654566" y="921355"/>
              <a:chExt cx="410690" cy="1061296"/>
            </a:xfrm>
          </p:grpSpPr>
          <p:sp>
            <p:nvSpPr>
              <p:cNvPr id="11" name="TextBox 10">
                <a:extLst>
                  <a:ext uri="{FF2B5EF4-FFF2-40B4-BE49-F238E27FC236}">
                    <a16:creationId xmlns:a16="http://schemas.microsoft.com/office/drawing/2014/main" id="{F21A8737-F8D6-BC08-F8E7-1C3DFB015D2C}"/>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4</a:t>
                </a:r>
              </a:p>
            </p:txBody>
          </p:sp>
          <p:sp>
            <p:nvSpPr>
              <p:cNvPr id="12" name="TextBox 11">
                <a:extLst>
                  <a:ext uri="{FF2B5EF4-FFF2-40B4-BE49-F238E27FC236}">
                    <a16:creationId xmlns:a16="http://schemas.microsoft.com/office/drawing/2014/main" id="{765F5277-5785-A2FC-5BCC-5D72D7D8C7AC}"/>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13" name="Group 12">
              <a:extLst>
                <a:ext uri="{FF2B5EF4-FFF2-40B4-BE49-F238E27FC236}">
                  <a16:creationId xmlns:a16="http://schemas.microsoft.com/office/drawing/2014/main" id="{CF41EA3F-F236-CE4D-7504-D51699C8A72B}"/>
                </a:ext>
              </a:extLst>
            </p:cNvPr>
            <p:cNvGrpSpPr/>
            <p:nvPr/>
          </p:nvGrpSpPr>
          <p:grpSpPr>
            <a:xfrm>
              <a:off x="6733459" y="896432"/>
              <a:ext cx="410690" cy="1061296"/>
              <a:chOff x="5654566" y="921355"/>
              <a:chExt cx="410690" cy="1061296"/>
            </a:xfrm>
          </p:grpSpPr>
          <p:sp>
            <p:nvSpPr>
              <p:cNvPr id="14" name="TextBox 13">
                <a:extLst>
                  <a:ext uri="{FF2B5EF4-FFF2-40B4-BE49-F238E27FC236}">
                    <a16:creationId xmlns:a16="http://schemas.microsoft.com/office/drawing/2014/main" id="{EBB78FF0-B8E8-F6EE-A211-9A82D358BF0B}"/>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5</a:t>
                </a:r>
              </a:p>
            </p:txBody>
          </p:sp>
          <p:sp>
            <p:nvSpPr>
              <p:cNvPr id="15" name="TextBox 14">
                <a:extLst>
                  <a:ext uri="{FF2B5EF4-FFF2-40B4-BE49-F238E27FC236}">
                    <a16:creationId xmlns:a16="http://schemas.microsoft.com/office/drawing/2014/main" id="{88A5DE7F-0D6B-D75C-BEAD-898B289C7E7B}"/>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grpSp>
        <p:nvGrpSpPr>
          <p:cNvPr id="35" name="Group 34">
            <a:extLst>
              <a:ext uri="{FF2B5EF4-FFF2-40B4-BE49-F238E27FC236}">
                <a16:creationId xmlns:a16="http://schemas.microsoft.com/office/drawing/2014/main" id="{333A615D-1DFD-8BD0-F10B-A624AA5D019F}"/>
              </a:ext>
            </a:extLst>
          </p:cNvPr>
          <p:cNvGrpSpPr/>
          <p:nvPr/>
        </p:nvGrpSpPr>
        <p:grpSpPr>
          <a:xfrm>
            <a:off x="5427485" y="2340913"/>
            <a:ext cx="2537388" cy="1061296"/>
            <a:chOff x="6761512" y="2099867"/>
            <a:chExt cx="2537388" cy="1061296"/>
          </a:xfrm>
        </p:grpSpPr>
        <p:grpSp>
          <p:nvGrpSpPr>
            <p:cNvPr id="16" name="Group 15">
              <a:extLst>
                <a:ext uri="{FF2B5EF4-FFF2-40B4-BE49-F238E27FC236}">
                  <a16:creationId xmlns:a16="http://schemas.microsoft.com/office/drawing/2014/main" id="{EB896C96-56E9-0FCC-C199-77FEBAD0E87C}"/>
                </a:ext>
              </a:extLst>
            </p:cNvPr>
            <p:cNvGrpSpPr/>
            <p:nvPr/>
          </p:nvGrpSpPr>
          <p:grpSpPr>
            <a:xfrm>
              <a:off x="6761512" y="2099867"/>
              <a:ext cx="410690" cy="1061296"/>
              <a:chOff x="5654566" y="921355"/>
              <a:chExt cx="410690" cy="1061296"/>
            </a:xfrm>
          </p:grpSpPr>
          <p:sp>
            <p:nvSpPr>
              <p:cNvPr id="17" name="TextBox 16">
                <a:extLst>
                  <a:ext uri="{FF2B5EF4-FFF2-40B4-BE49-F238E27FC236}">
                    <a16:creationId xmlns:a16="http://schemas.microsoft.com/office/drawing/2014/main" id="{02BA36FB-C8DF-D257-BE85-964DD38FF593}"/>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2</a:t>
                </a:r>
              </a:p>
            </p:txBody>
          </p:sp>
          <p:sp>
            <p:nvSpPr>
              <p:cNvPr id="18" name="TextBox 17">
                <a:extLst>
                  <a:ext uri="{FF2B5EF4-FFF2-40B4-BE49-F238E27FC236}">
                    <a16:creationId xmlns:a16="http://schemas.microsoft.com/office/drawing/2014/main" id="{9BCE8F3F-F575-A1AC-7C0A-B390EC9A09AC}"/>
                  </a:ext>
                </a:extLst>
              </p:cNvPr>
              <p:cNvSpPr txBox="1"/>
              <p:nvPr/>
            </p:nvSpPr>
            <p:spPr>
              <a:xfrm>
                <a:off x="5682619" y="921355"/>
                <a:ext cx="354584" cy="461665"/>
              </a:xfrm>
              <a:prstGeom prst="rect">
                <a:avLst/>
              </a:prstGeom>
              <a:noFill/>
              <a:ln>
                <a:noFill/>
              </a:ln>
            </p:spPr>
            <p:txBody>
              <a:bodyPr wrap="none" rtlCol="0">
                <a:spAutoFit/>
              </a:bodyPr>
              <a:lstStyle/>
              <a:p>
                <a:r>
                  <a:rPr lang="en-US" sz="2400" dirty="0">
                    <a:latin typeface="Consolas" panose="020B0609020204030204" pitchFamily="49" charset="0"/>
                    <a:cs typeface="Consolas" panose="020B0609020204030204" pitchFamily="49" charset="0"/>
                  </a:rPr>
                  <a:t>b</a:t>
                </a:r>
              </a:p>
            </p:txBody>
          </p:sp>
        </p:grpSp>
        <p:grpSp>
          <p:nvGrpSpPr>
            <p:cNvPr id="19" name="Group 18">
              <a:extLst>
                <a:ext uri="{FF2B5EF4-FFF2-40B4-BE49-F238E27FC236}">
                  <a16:creationId xmlns:a16="http://schemas.microsoft.com/office/drawing/2014/main" id="{6E694834-93FC-F25C-A9E4-588B02C6E776}"/>
                </a:ext>
              </a:extLst>
            </p:cNvPr>
            <p:cNvGrpSpPr/>
            <p:nvPr/>
          </p:nvGrpSpPr>
          <p:grpSpPr>
            <a:xfrm>
              <a:off x="7226433" y="2099867"/>
              <a:ext cx="410690" cy="1061296"/>
              <a:chOff x="5654566" y="921355"/>
              <a:chExt cx="410690" cy="1061296"/>
            </a:xfrm>
          </p:grpSpPr>
          <p:sp>
            <p:nvSpPr>
              <p:cNvPr id="20" name="TextBox 19">
                <a:extLst>
                  <a:ext uri="{FF2B5EF4-FFF2-40B4-BE49-F238E27FC236}">
                    <a16:creationId xmlns:a16="http://schemas.microsoft.com/office/drawing/2014/main" id="{150E13BA-1F43-AF1C-0886-B1963A977194}"/>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3</a:t>
                </a:r>
              </a:p>
            </p:txBody>
          </p:sp>
          <p:sp>
            <p:nvSpPr>
              <p:cNvPr id="21" name="TextBox 20">
                <a:extLst>
                  <a:ext uri="{FF2B5EF4-FFF2-40B4-BE49-F238E27FC236}">
                    <a16:creationId xmlns:a16="http://schemas.microsoft.com/office/drawing/2014/main" id="{6D959C97-F217-0725-1F26-4B35AFA2B3CF}"/>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2" name="Group 21">
              <a:extLst>
                <a:ext uri="{FF2B5EF4-FFF2-40B4-BE49-F238E27FC236}">
                  <a16:creationId xmlns:a16="http://schemas.microsoft.com/office/drawing/2014/main" id="{5CC3C7F0-B924-9E03-4DA5-135141E323A7}"/>
                </a:ext>
              </a:extLst>
            </p:cNvPr>
            <p:cNvGrpSpPr/>
            <p:nvPr/>
          </p:nvGrpSpPr>
          <p:grpSpPr>
            <a:xfrm>
              <a:off x="7691354" y="2099867"/>
              <a:ext cx="410690" cy="1061296"/>
              <a:chOff x="5654566" y="921355"/>
              <a:chExt cx="410690" cy="1061296"/>
            </a:xfrm>
          </p:grpSpPr>
          <p:sp>
            <p:nvSpPr>
              <p:cNvPr id="23" name="TextBox 22">
                <a:extLst>
                  <a:ext uri="{FF2B5EF4-FFF2-40B4-BE49-F238E27FC236}">
                    <a16:creationId xmlns:a16="http://schemas.microsoft.com/office/drawing/2014/main" id="{37082C48-4A73-6D38-DA12-64341A463A79}"/>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5</a:t>
                </a:r>
              </a:p>
            </p:txBody>
          </p:sp>
          <p:sp>
            <p:nvSpPr>
              <p:cNvPr id="24" name="TextBox 23">
                <a:extLst>
                  <a:ext uri="{FF2B5EF4-FFF2-40B4-BE49-F238E27FC236}">
                    <a16:creationId xmlns:a16="http://schemas.microsoft.com/office/drawing/2014/main" id="{B146164C-E778-348B-C742-FDF6D38F495D}"/>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6" name="Group 25">
              <a:extLst>
                <a:ext uri="{FF2B5EF4-FFF2-40B4-BE49-F238E27FC236}">
                  <a16:creationId xmlns:a16="http://schemas.microsoft.com/office/drawing/2014/main" id="{EF83C6EC-0F7A-FCBA-80D8-7C767DA0CE0D}"/>
                </a:ext>
              </a:extLst>
            </p:cNvPr>
            <p:cNvGrpSpPr/>
            <p:nvPr/>
          </p:nvGrpSpPr>
          <p:grpSpPr>
            <a:xfrm>
              <a:off x="8156275" y="2099867"/>
              <a:ext cx="410690" cy="1061296"/>
              <a:chOff x="5654566" y="921355"/>
              <a:chExt cx="410690" cy="1061296"/>
            </a:xfrm>
          </p:grpSpPr>
          <p:sp>
            <p:nvSpPr>
              <p:cNvPr id="27" name="TextBox 26">
                <a:extLst>
                  <a:ext uri="{FF2B5EF4-FFF2-40B4-BE49-F238E27FC236}">
                    <a16:creationId xmlns:a16="http://schemas.microsoft.com/office/drawing/2014/main" id="{29D8CF9B-D4A4-6F54-8E7B-9B6FC9FAA982}"/>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8</a:t>
                </a:r>
              </a:p>
            </p:txBody>
          </p:sp>
          <p:sp>
            <p:nvSpPr>
              <p:cNvPr id="28" name="TextBox 27">
                <a:extLst>
                  <a:ext uri="{FF2B5EF4-FFF2-40B4-BE49-F238E27FC236}">
                    <a16:creationId xmlns:a16="http://schemas.microsoft.com/office/drawing/2014/main" id="{E4C6CFA0-D68B-9889-2C5C-75B663179F97}"/>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9" name="Group 28">
              <a:extLst>
                <a:ext uri="{FF2B5EF4-FFF2-40B4-BE49-F238E27FC236}">
                  <a16:creationId xmlns:a16="http://schemas.microsoft.com/office/drawing/2014/main" id="{C418C657-F88A-C955-24AA-E6BAB26A9E1B}"/>
                </a:ext>
              </a:extLst>
            </p:cNvPr>
            <p:cNvGrpSpPr/>
            <p:nvPr/>
          </p:nvGrpSpPr>
          <p:grpSpPr>
            <a:xfrm>
              <a:off x="8621196" y="2099867"/>
              <a:ext cx="410690" cy="1061296"/>
              <a:chOff x="5654566" y="921355"/>
              <a:chExt cx="410690" cy="1061296"/>
            </a:xfrm>
          </p:grpSpPr>
          <p:sp>
            <p:nvSpPr>
              <p:cNvPr id="30" name="TextBox 29">
                <a:extLst>
                  <a:ext uri="{FF2B5EF4-FFF2-40B4-BE49-F238E27FC236}">
                    <a16:creationId xmlns:a16="http://schemas.microsoft.com/office/drawing/2014/main" id="{D77AB0E9-AE10-4438-1E3D-41F3377C9719}"/>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9</a:t>
                </a:r>
              </a:p>
            </p:txBody>
          </p:sp>
          <p:sp>
            <p:nvSpPr>
              <p:cNvPr id="31" name="TextBox 30">
                <a:extLst>
                  <a:ext uri="{FF2B5EF4-FFF2-40B4-BE49-F238E27FC236}">
                    <a16:creationId xmlns:a16="http://schemas.microsoft.com/office/drawing/2014/main" id="{CC5F2DD3-907D-5409-ABCB-90DEEA2B7682}"/>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sp>
          <p:nvSpPr>
            <p:cNvPr id="34" name="TextBox 33">
              <a:extLst>
                <a:ext uri="{FF2B5EF4-FFF2-40B4-BE49-F238E27FC236}">
                  <a16:creationId xmlns:a16="http://schemas.microsoft.com/office/drawing/2014/main" id="{EB0E9B7C-DADE-7802-A072-C25A2AB63DDA}"/>
                </a:ext>
              </a:extLst>
            </p:cNvPr>
            <p:cNvSpPr txBox="1"/>
            <p:nvPr/>
          </p:nvSpPr>
          <p:spPr>
            <a:xfrm>
              <a:off x="9114169" y="2099867"/>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57" name="Group 56">
            <a:extLst>
              <a:ext uri="{FF2B5EF4-FFF2-40B4-BE49-F238E27FC236}">
                <a16:creationId xmlns:a16="http://schemas.microsoft.com/office/drawing/2014/main" id="{1E95A216-8655-BFB5-F6B5-892012EED74C}"/>
              </a:ext>
            </a:extLst>
          </p:cNvPr>
          <p:cNvGrpSpPr/>
          <p:nvPr/>
        </p:nvGrpSpPr>
        <p:grpSpPr>
          <a:xfrm>
            <a:off x="5427485" y="4272139"/>
            <a:ext cx="3665134" cy="1061296"/>
            <a:chOff x="7172202" y="3935808"/>
            <a:chExt cx="3665134" cy="1061296"/>
          </a:xfrm>
        </p:grpSpPr>
        <p:grpSp>
          <p:nvGrpSpPr>
            <p:cNvPr id="36" name="Group 35">
              <a:extLst>
                <a:ext uri="{FF2B5EF4-FFF2-40B4-BE49-F238E27FC236}">
                  <a16:creationId xmlns:a16="http://schemas.microsoft.com/office/drawing/2014/main" id="{40C6CBAF-1C15-F768-7744-4E4988A52B9B}"/>
                </a:ext>
              </a:extLst>
            </p:cNvPr>
            <p:cNvGrpSpPr/>
            <p:nvPr/>
          </p:nvGrpSpPr>
          <p:grpSpPr>
            <a:xfrm>
              <a:off x="7172202" y="3935808"/>
              <a:ext cx="2735294" cy="1061296"/>
              <a:chOff x="6761512" y="2099867"/>
              <a:chExt cx="2735294" cy="1061296"/>
            </a:xfrm>
          </p:grpSpPr>
          <p:grpSp>
            <p:nvGrpSpPr>
              <p:cNvPr id="37" name="Group 36">
                <a:extLst>
                  <a:ext uri="{FF2B5EF4-FFF2-40B4-BE49-F238E27FC236}">
                    <a16:creationId xmlns:a16="http://schemas.microsoft.com/office/drawing/2014/main" id="{15A9C22C-DF63-8AAD-0CB2-5DAB2134A0A1}"/>
                  </a:ext>
                </a:extLst>
              </p:cNvPr>
              <p:cNvGrpSpPr/>
              <p:nvPr/>
            </p:nvGrpSpPr>
            <p:grpSpPr>
              <a:xfrm>
                <a:off x="6761512" y="2099867"/>
                <a:ext cx="410690" cy="1061296"/>
                <a:chOff x="5654566" y="921355"/>
                <a:chExt cx="410690" cy="1061296"/>
              </a:xfrm>
            </p:grpSpPr>
            <p:sp>
              <p:nvSpPr>
                <p:cNvPr id="53" name="TextBox 52">
                  <a:extLst>
                    <a:ext uri="{FF2B5EF4-FFF2-40B4-BE49-F238E27FC236}">
                      <a16:creationId xmlns:a16="http://schemas.microsoft.com/office/drawing/2014/main" id="{CC8DACB5-013C-7FD4-CEB4-389D593D2669}"/>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4" name="TextBox 53">
                  <a:extLst>
                    <a:ext uri="{FF2B5EF4-FFF2-40B4-BE49-F238E27FC236}">
                      <a16:creationId xmlns:a16="http://schemas.microsoft.com/office/drawing/2014/main" id="{0E91CE09-0631-EAB5-0526-DEB215B544B6}"/>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38" name="Group 37">
                <a:extLst>
                  <a:ext uri="{FF2B5EF4-FFF2-40B4-BE49-F238E27FC236}">
                    <a16:creationId xmlns:a16="http://schemas.microsoft.com/office/drawing/2014/main" id="{A874DA2D-011F-F33D-20E7-2EED8FFD39A7}"/>
                  </a:ext>
                </a:extLst>
              </p:cNvPr>
              <p:cNvGrpSpPr/>
              <p:nvPr/>
            </p:nvGrpSpPr>
            <p:grpSpPr>
              <a:xfrm>
                <a:off x="7226433" y="2099867"/>
                <a:ext cx="410690" cy="1061296"/>
                <a:chOff x="5654566" y="921355"/>
                <a:chExt cx="410690" cy="1061296"/>
              </a:xfrm>
            </p:grpSpPr>
            <p:sp>
              <p:nvSpPr>
                <p:cNvPr id="51" name="TextBox 50">
                  <a:extLst>
                    <a:ext uri="{FF2B5EF4-FFF2-40B4-BE49-F238E27FC236}">
                      <a16:creationId xmlns:a16="http://schemas.microsoft.com/office/drawing/2014/main" id="{4E65DB67-2425-3CB1-6B15-DB89B41F54D4}"/>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2" name="TextBox 51">
                  <a:extLst>
                    <a:ext uri="{FF2B5EF4-FFF2-40B4-BE49-F238E27FC236}">
                      <a16:creationId xmlns:a16="http://schemas.microsoft.com/office/drawing/2014/main" id="{93EAC147-8A03-3691-5F83-F64DC343A0BD}"/>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39" name="Group 38">
                <a:extLst>
                  <a:ext uri="{FF2B5EF4-FFF2-40B4-BE49-F238E27FC236}">
                    <a16:creationId xmlns:a16="http://schemas.microsoft.com/office/drawing/2014/main" id="{F45AB4D0-980F-6A93-EF68-FB2F3A90A961}"/>
                  </a:ext>
                </a:extLst>
              </p:cNvPr>
              <p:cNvGrpSpPr/>
              <p:nvPr/>
            </p:nvGrpSpPr>
            <p:grpSpPr>
              <a:xfrm>
                <a:off x="7691354" y="2099867"/>
                <a:ext cx="410690" cy="1061296"/>
                <a:chOff x="5654566" y="921355"/>
                <a:chExt cx="410690" cy="1061296"/>
              </a:xfrm>
            </p:grpSpPr>
            <p:sp>
              <p:nvSpPr>
                <p:cNvPr id="49" name="TextBox 48">
                  <a:extLst>
                    <a:ext uri="{FF2B5EF4-FFF2-40B4-BE49-F238E27FC236}">
                      <a16:creationId xmlns:a16="http://schemas.microsoft.com/office/drawing/2014/main" id="{04863746-6832-4005-CA08-7C0AC7032D94}"/>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0" name="TextBox 49">
                  <a:extLst>
                    <a:ext uri="{FF2B5EF4-FFF2-40B4-BE49-F238E27FC236}">
                      <a16:creationId xmlns:a16="http://schemas.microsoft.com/office/drawing/2014/main" id="{3C664E49-FE14-A147-F59F-A2E78C37A5F0}"/>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0" name="Group 39">
                <a:extLst>
                  <a:ext uri="{FF2B5EF4-FFF2-40B4-BE49-F238E27FC236}">
                    <a16:creationId xmlns:a16="http://schemas.microsoft.com/office/drawing/2014/main" id="{3357946C-5BB9-6DA6-0A24-334BD46C3727}"/>
                  </a:ext>
                </a:extLst>
              </p:cNvPr>
              <p:cNvGrpSpPr/>
              <p:nvPr/>
            </p:nvGrpSpPr>
            <p:grpSpPr>
              <a:xfrm>
                <a:off x="8156275" y="2099867"/>
                <a:ext cx="410690" cy="1061296"/>
                <a:chOff x="5654566" y="921355"/>
                <a:chExt cx="410690" cy="1061296"/>
              </a:xfrm>
            </p:grpSpPr>
            <p:sp>
              <p:nvSpPr>
                <p:cNvPr id="47" name="TextBox 46">
                  <a:extLst>
                    <a:ext uri="{FF2B5EF4-FFF2-40B4-BE49-F238E27FC236}">
                      <a16:creationId xmlns:a16="http://schemas.microsoft.com/office/drawing/2014/main" id="{1F472705-604C-57C0-5952-C1E1913FEDAE}"/>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8" name="TextBox 47">
                  <a:extLst>
                    <a:ext uri="{FF2B5EF4-FFF2-40B4-BE49-F238E27FC236}">
                      <a16:creationId xmlns:a16="http://schemas.microsoft.com/office/drawing/2014/main" id="{39BD140A-4D57-4020-36F8-3A53295C7119}"/>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1" name="Group 40">
                <a:extLst>
                  <a:ext uri="{FF2B5EF4-FFF2-40B4-BE49-F238E27FC236}">
                    <a16:creationId xmlns:a16="http://schemas.microsoft.com/office/drawing/2014/main" id="{967DA382-25A1-B612-BEA3-931B073A22C6}"/>
                  </a:ext>
                </a:extLst>
              </p:cNvPr>
              <p:cNvGrpSpPr/>
              <p:nvPr/>
            </p:nvGrpSpPr>
            <p:grpSpPr>
              <a:xfrm>
                <a:off x="8621196" y="2099867"/>
                <a:ext cx="410690" cy="1061296"/>
                <a:chOff x="5654566" y="921355"/>
                <a:chExt cx="410690" cy="1061296"/>
              </a:xfrm>
            </p:grpSpPr>
            <p:sp>
              <p:nvSpPr>
                <p:cNvPr id="45" name="TextBox 44">
                  <a:extLst>
                    <a:ext uri="{FF2B5EF4-FFF2-40B4-BE49-F238E27FC236}">
                      <a16:creationId xmlns:a16="http://schemas.microsoft.com/office/drawing/2014/main" id="{867386B2-4F65-D237-59B0-48B053E840AF}"/>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6" name="TextBox 45">
                  <a:extLst>
                    <a:ext uri="{FF2B5EF4-FFF2-40B4-BE49-F238E27FC236}">
                      <a16:creationId xmlns:a16="http://schemas.microsoft.com/office/drawing/2014/main" id="{AE1FF5B3-58DA-994B-A825-B5818441F464}"/>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2" name="Group 41">
                <a:extLst>
                  <a:ext uri="{FF2B5EF4-FFF2-40B4-BE49-F238E27FC236}">
                    <a16:creationId xmlns:a16="http://schemas.microsoft.com/office/drawing/2014/main" id="{EFAFDC27-CB77-3DB6-51C3-1BC42949FADD}"/>
                  </a:ext>
                </a:extLst>
              </p:cNvPr>
              <p:cNvGrpSpPr/>
              <p:nvPr/>
            </p:nvGrpSpPr>
            <p:grpSpPr>
              <a:xfrm>
                <a:off x="9086116" y="2099867"/>
                <a:ext cx="410690" cy="1061296"/>
                <a:chOff x="5654566" y="921355"/>
                <a:chExt cx="410690" cy="1061296"/>
              </a:xfrm>
            </p:grpSpPr>
            <p:sp>
              <p:nvSpPr>
                <p:cNvPr id="43" name="TextBox 42">
                  <a:extLst>
                    <a:ext uri="{FF2B5EF4-FFF2-40B4-BE49-F238E27FC236}">
                      <a16:creationId xmlns:a16="http://schemas.microsoft.com/office/drawing/2014/main" id="{651B0B29-7B4D-674C-BC2D-01B620DEA50B}"/>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4" name="TextBox 43">
                  <a:extLst>
                    <a:ext uri="{FF2B5EF4-FFF2-40B4-BE49-F238E27FC236}">
                      <a16:creationId xmlns:a16="http://schemas.microsoft.com/office/drawing/2014/main" id="{C9EC09FA-64AE-A3F4-846A-BB4AFEAF6C95}"/>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sp>
          <p:nvSpPr>
            <p:cNvPr id="55" name="TextBox 54">
              <a:extLst>
                <a:ext uri="{FF2B5EF4-FFF2-40B4-BE49-F238E27FC236}">
                  <a16:creationId xmlns:a16="http://schemas.microsoft.com/office/drawing/2014/main" id="{AF478E04-769B-0BC9-AE7A-A42BA968B2CC}"/>
                </a:ext>
              </a:extLst>
            </p:cNvPr>
            <p:cNvSpPr txBox="1"/>
            <p:nvPr/>
          </p:nvSpPr>
          <p:spPr>
            <a:xfrm>
              <a:off x="9961726" y="4412329"/>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6" name="TextBox 55">
              <a:extLst>
                <a:ext uri="{FF2B5EF4-FFF2-40B4-BE49-F238E27FC236}">
                  <a16:creationId xmlns:a16="http://schemas.microsoft.com/office/drawing/2014/main" id="{C957DD82-D4E0-58E2-E135-CCFE42C49B27}"/>
                </a:ext>
              </a:extLst>
            </p:cNvPr>
            <p:cNvSpPr txBox="1"/>
            <p:nvPr/>
          </p:nvSpPr>
          <p:spPr>
            <a:xfrm>
              <a:off x="10426646" y="4412329"/>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grpSp>
      <p:sp>
        <p:nvSpPr>
          <p:cNvPr id="59" name="TextBox 58">
            <a:extLst>
              <a:ext uri="{FF2B5EF4-FFF2-40B4-BE49-F238E27FC236}">
                <a16:creationId xmlns:a16="http://schemas.microsoft.com/office/drawing/2014/main" id="{24908390-54D8-EC9B-9EAA-A81D14624B59}"/>
              </a:ext>
            </a:extLst>
          </p:cNvPr>
          <p:cNvSpPr txBox="1"/>
          <p:nvPr/>
        </p:nvSpPr>
        <p:spPr>
          <a:xfrm>
            <a:off x="4041616" y="4810214"/>
            <a:ext cx="1293544"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result</a:t>
            </a:r>
            <a:endParaRPr lang="en-US" sz="2400" dirty="0"/>
          </a:p>
        </p:txBody>
      </p:sp>
      <p:sp>
        <p:nvSpPr>
          <p:cNvPr id="60" name="TextBox 59">
            <a:extLst>
              <a:ext uri="{FF2B5EF4-FFF2-40B4-BE49-F238E27FC236}">
                <a16:creationId xmlns:a16="http://schemas.microsoft.com/office/drawing/2014/main" id="{01CA29A1-FD50-18CC-3ACD-9A3800FB97C5}"/>
              </a:ext>
            </a:extLst>
          </p:cNvPr>
          <p:cNvSpPr txBox="1"/>
          <p:nvPr/>
        </p:nvSpPr>
        <p:spPr>
          <a:xfrm>
            <a:off x="4924468" y="2852777"/>
            <a:ext cx="410692"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B</a:t>
            </a:r>
            <a:endParaRPr lang="en-US" sz="2400" dirty="0"/>
          </a:p>
        </p:txBody>
      </p:sp>
      <p:sp>
        <p:nvSpPr>
          <p:cNvPr id="61" name="TextBox 60">
            <a:extLst>
              <a:ext uri="{FF2B5EF4-FFF2-40B4-BE49-F238E27FC236}">
                <a16:creationId xmlns:a16="http://schemas.microsoft.com/office/drawing/2014/main" id="{BDFCE5E8-70D2-36F1-60DA-DA4854E0D21A}"/>
              </a:ext>
            </a:extLst>
          </p:cNvPr>
          <p:cNvSpPr txBox="1"/>
          <p:nvPr/>
        </p:nvSpPr>
        <p:spPr>
          <a:xfrm>
            <a:off x="4924468" y="1362865"/>
            <a:ext cx="410691"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A</a:t>
            </a:r>
            <a:endParaRPr lang="en-US" sz="2400" dirty="0"/>
          </a:p>
        </p:txBody>
      </p:sp>
      <p:sp>
        <p:nvSpPr>
          <p:cNvPr id="10" name="Freeform 9">
            <a:extLst>
              <a:ext uri="{FF2B5EF4-FFF2-40B4-BE49-F238E27FC236}">
                <a16:creationId xmlns:a16="http://schemas.microsoft.com/office/drawing/2014/main" id="{28CC626C-D020-9502-C44D-ECFD64022744}"/>
              </a:ext>
            </a:extLst>
          </p:cNvPr>
          <p:cNvSpPr/>
          <p:nvPr/>
        </p:nvSpPr>
        <p:spPr>
          <a:xfrm>
            <a:off x="4646140" y="1860331"/>
            <a:ext cx="777197" cy="2848303"/>
          </a:xfrm>
          <a:custGeom>
            <a:avLst/>
            <a:gdLst>
              <a:gd name="connsiteX0" fmla="*/ 1114134 w 1114134"/>
              <a:gd name="connsiteY0" fmla="*/ 0 h 2848303"/>
              <a:gd name="connsiteX1" fmla="*/ 37 w 1114134"/>
              <a:gd name="connsiteY1" fmla="*/ 1061545 h 2848303"/>
              <a:gd name="connsiteX2" fmla="*/ 1082603 w 1114134"/>
              <a:gd name="connsiteY2" fmla="*/ 2848303 h 2848303"/>
            </a:gdLst>
            <a:ahLst/>
            <a:cxnLst>
              <a:cxn ang="0">
                <a:pos x="connsiteX0" y="connsiteY0"/>
              </a:cxn>
              <a:cxn ang="0">
                <a:pos x="connsiteX1" y="connsiteY1"/>
              </a:cxn>
              <a:cxn ang="0">
                <a:pos x="connsiteX2" y="connsiteY2"/>
              </a:cxn>
            </a:cxnLst>
            <a:rect l="l" t="t" r="r" b="b"/>
            <a:pathLst>
              <a:path w="1114134" h="2848303">
                <a:moveTo>
                  <a:pt x="1114134" y="0"/>
                </a:moveTo>
                <a:cubicBezTo>
                  <a:pt x="559713" y="293414"/>
                  <a:pt x="5292" y="586828"/>
                  <a:pt x="37" y="1061545"/>
                </a:cubicBezTo>
                <a:cubicBezTo>
                  <a:pt x="-5218" y="1536262"/>
                  <a:pt x="538692" y="2192282"/>
                  <a:pt x="1082603" y="2848303"/>
                </a:cubicBezTo>
              </a:path>
            </a:pathLst>
          </a:custGeom>
          <a:noFill/>
          <a:ln w="9525">
            <a:solidFill>
              <a:srgbClr val="FF0000"/>
            </a:solidFill>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2A97883-46E6-6A7A-AF4C-26F50EE9166B}"/>
              </a:ext>
            </a:extLst>
          </p:cNvPr>
          <p:cNvSpPr txBox="1"/>
          <p:nvPr/>
        </p:nvSpPr>
        <p:spPr>
          <a:xfrm>
            <a:off x="303811" y="3817194"/>
            <a:ext cx="2927457" cy="1200329"/>
          </a:xfrm>
          <a:prstGeom prst="rect">
            <a:avLst/>
          </a:prstGeom>
          <a:solidFill>
            <a:schemeClr val="accent2">
              <a:lumMod val="40000"/>
              <a:lumOff val="60000"/>
            </a:schemeClr>
          </a:solidFill>
        </p:spPr>
        <p:txBody>
          <a:bodyPr wrap="square" rtlCol="0">
            <a:spAutoFit/>
          </a:bodyPr>
          <a:lstStyle/>
          <a:p>
            <a:pPr algn="ctr"/>
            <a:r>
              <a:rPr lang="en-CA" b="1" dirty="0"/>
              <a:t>Algorithm</a:t>
            </a:r>
            <a:r>
              <a:rPr lang="en-CA" dirty="0"/>
              <a:t>: Continually copy the smallest remaining item from </a:t>
            </a:r>
            <a:r>
              <a:rPr lang="en-CA" dirty="0">
                <a:latin typeface="Consolas" panose="020B0609020204030204" pitchFamily="49" charset="0"/>
              </a:rPr>
              <a:t>A</a:t>
            </a:r>
            <a:r>
              <a:rPr lang="en-CA" dirty="0"/>
              <a:t> and </a:t>
            </a:r>
            <a:r>
              <a:rPr lang="en-CA" dirty="0">
                <a:latin typeface="Consolas" panose="020B0609020204030204" pitchFamily="49" charset="0"/>
              </a:rPr>
              <a:t>B</a:t>
            </a:r>
            <a:r>
              <a:rPr lang="en-CA" dirty="0"/>
              <a:t> into </a:t>
            </a:r>
            <a:r>
              <a:rPr lang="en-CA" dirty="0">
                <a:latin typeface="Consolas" panose="020B0609020204030204" pitchFamily="49" charset="0"/>
              </a:rPr>
              <a:t>result</a:t>
            </a:r>
            <a:r>
              <a:rPr lang="en-CA" dirty="0"/>
              <a:t>.</a:t>
            </a:r>
          </a:p>
        </p:txBody>
      </p:sp>
    </p:spTree>
    <p:extLst>
      <p:ext uri="{BB962C8B-B14F-4D97-AF65-F5344CB8AC3E}">
        <p14:creationId xmlns:p14="http://schemas.microsoft.com/office/powerpoint/2010/main" val="24102130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A28159-52EF-2059-E325-10C3A4EA702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824B1E7-497E-F96A-0199-2F1CBC6737B7}"/>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37</a:t>
            </a:fld>
            <a:endParaRPr lang="en-AU" dirty="0"/>
          </a:p>
        </p:txBody>
      </p:sp>
      <p:sp>
        <p:nvSpPr>
          <p:cNvPr id="7" name="Title 1">
            <a:extLst>
              <a:ext uri="{FF2B5EF4-FFF2-40B4-BE49-F238E27FC236}">
                <a16:creationId xmlns:a16="http://schemas.microsoft.com/office/drawing/2014/main" id="{840924C9-53D7-335B-A777-49ADBC1BDAA5}"/>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Merging</a:t>
            </a:r>
            <a:endParaRPr lang="en-AU" dirty="0"/>
          </a:p>
        </p:txBody>
      </p:sp>
      <p:sp>
        <p:nvSpPr>
          <p:cNvPr id="2" name="TextBox 1">
            <a:extLst>
              <a:ext uri="{FF2B5EF4-FFF2-40B4-BE49-F238E27FC236}">
                <a16:creationId xmlns:a16="http://schemas.microsoft.com/office/drawing/2014/main" id="{AF8060C6-33DB-24FC-35AE-D817C15F6436}"/>
              </a:ext>
            </a:extLst>
          </p:cNvPr>
          <p:cNvSpPr txBox="1"/>
          <p:nvPr/>
        </p:nvSpPr>
        <p:spPr>
          <a:xfrm>
            <a:off x="303811" y="1658067"/>
            <a:ext cx="2927457" cy="1754326"/>
          </a:xfrm>
          <a:prstGeom prst="rect">
            <a:avLst/>
          </a:prstGeom>
          <a:solidFill>
            <a:schemeClr val="accent2">
              <a:lumMod val="40000"/>
              <a:lumOff val="60000"/>
            </a:schemeClr>
          </a:solidFill>
        </p:spPr>
        <p:txBody>
          <a:bodyPr wrap="square" rtlCol="0">
            <a:spAutoFit/>
          </a:bodyPr>
          <a:lstStyle/>
          <a:p>
            <a:pPr algn="ctr"/>
            <a:r>
              <a:rPr lang="en-CA" dirty="0"/>
              <a:t>Suppose we happen to have two already-sorted lists. We can efficiently combine them into a single sorted list using the </a:t>
            </a:r>
            <a:r>
              <a:rPr lang="en-CA" b="1" dirty="0"/>
              <a:t>merge algorithm</a:t>
            </a:r>
            <a:r>
              <a:rPr lang="en-CA" dirty="0"/>
              <a:t>.</a:t>
            </a:r>
          </a:p>
        </p:txBody>
      </p:sp>
      <p:grpSp>
        <p:nvGrpSpPr>
          <p:cNvPr id="25" name="Group 24">
            <a:extLst>
              <a:ext uri="{FF2B5EF4-FFF2-40B4-BE49-F238E27FC236}">
                <a16:creationId xmlns:a16="http://schemas.microsoft.com/office/drawing/2014/main" id="{FBBB86A4-1567-9A5F-C8A7-F001C78C02EE}"/>
              </a:ext>
            </a:extLst>
          </p:cNvPr>
          <p:cNvGrpSpPr/>
          <p:nvPr/>
        </p:nvGrpSpPr>
        <p:grpSpPr>
          <a:xfrm>
            <a:off x="5427485" y="800968"/>
            <a:ext cx="1337811" cy="1061296"/>
            <a:chOff x="5806338" y="896432"/>
            <a:chExt cx="1337811" cy="1061296"/>
          </a:xfrm>
        </p:grpSpPr>
        <p:grpSp>
          <p:nvGrpSpPr>
            <p:cNvPr id="6" name="Group 5">
              <a:extLst>
                <a:ext uri="{FF2B5EF4-FFF2-40B4-BE49-F238E27FC236}">
                  <a16:creationId xmlns:a16="http://schemas.microsoft.com/office/drawing/2014/main" id="{DBE43622-5191-4124-5A3E-59E7E997A140}"/>
                </a:ext>
              </a:extLst>
            </p:cNvPr>
            <p:cNvGrpSpPr/>
            <p:nvPr/>
          </p:nvGrpSpPr>
          <p:grpSpPr>
            <a:xfrm>
              <a:off x="5806338" y="896432"/>
              <a:ext cx="410690" cy="1061296"/>
              <a:chOff x="5654566" y="921355"/>
              <a:chExt cx="410690" cy="1061296"/>
            </a:xfrm>
          </p:grpSpPr>
          <p:sp>
            <p:nvSpPr>
              <p:cNvPr id="3" name="TextBox 2">
                <a:extLst>
                  <a:ext uri="{FF2B5EF4-FFF2-40B4-BE49-F238E27FC236}">
                    <a16:creationId xmlns:a16="http://schemas.microsoft.com/office/drawing/2014/main" id="{D8763D96-020E-6357-C173-E449EFEB8878}"/>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solidFill>
                      <a:srgbClr val="FF0000"/>
                    </a:solidFill>
                    <a:latin typeface="Consolas" panose="020B0609020204030204" pitchFamily="49" charset="0"/>
                    <a:cs typeface="Consolas" panose="020B0609020204030204" pitchFamily="49" charset="0"/>
                  </a:rPr>
                  <a:t>1</a:t>
                </a:r>
              </a:p>
            </p:txBody>
          </p:sp>
          <p:sp>
            <p:nvSpPr>
              <p:cNvPr id="5" name="TextBox 4">
                <a:extLst>
                  <a:ext uri="{FF2B5EF4-FFF2-40B4-BE49-F238E27FC236}">
                    <a16:creationId xmlns:a16="http://schemas.microsoft.com/office/drawing/2014/main" id="{F1AC1074-9AB1-8EE9-9BFC-24A07DA9A9B6}"/>
                  </a:ext>
                </a:extLst>
              </p:cNvPr>
              <p:cNvSpPr txBox="1"/>
              <p:nvPr/>
            </p:nvSpPr>
            <p:spPr>
              <a:xfrm>
                <a:off x="5682619" y="921355"/>
                <a:ext cx="354584" cy="461665"/>
              </a:xfrm>
              <a:prstGeom prst="rect">
                <a:avLst/>
              </a:prstGeom>
              <a:noFill/>
              <a:ln>
                <a:noFill/>
              </a:ln>
            </p:spPr>
            <p:txBody>
              <a:bodyPr wrap="none" rtlCol="0">
                <a:spAutoFit/>
              </a:bodyPr>
              <a:lstStyle/>
              <a:p>
                <a:r>
                  <a:rPr lang="en-US" sz="2400" dirty="0">
                    <a:latin typeface="Consolas" panose="020B0609020204030204" pitchFamily="49" charset="0"/>
                    <a:cs typeface="Consolas" panose="020B0609020204030204" pitchFamily="49" charset="0"/>
                  </a:rPr>
                  <a:t>a</a:t>
                </a:r>
              </a:p>
            </p:txBody>
          </p:sp>
        </p:grpSp>
        <p:grpSp>
          <p:nvGrpSpPr>
            <p:cNvPr id="8" name="Group 7">
              <a:extLst>
                <a:ext uri="{FF2B5EF4-FFF2-40B4-BE49-F238E27FC236}">
                  <a16:creationId xmlns:a16="http://schemas.microsoft.com/office/drawing/2014/main" id="{45A9E79D-8894-1E92-5060-B0BE151411B8}"/>
                </a:ext>
              </a:extLst>
            </p:cNvPr>
            <p:cNvGrpSpPr/>
            <p:nvPr/>
          </p:nvGrpSpPr>
          <p:grpSpPr>
            <a:xfrm>
              <a:off x="6269899" y="896432"/>
              <a:ext cx="410690" cy="1061296"/>
              <a:chOff x="5654566" y="921355"/>
              <a:chExt cx="410690" cy="1061296"/>
            </a:xfrm>
          </p:grpSpPr>
          <p:sp>
            <p:nvSpPr>
              <p:cNvPr id="11" name="TextBox 10">
                <a:extLst>
                  <a:ext uri="{FF2B5EF4-FFF2-40B4-BE49-F238E27FC236}">
                    <a16:creationId xmlns:a16="http://schemas.microsoft.com/office/drawing/2014/main" id="{68825CBD-13C5-3D35-7CE8-D2E3F4F62E2A}"/>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4</a:t>
                </a:r>
              </a:p>
            </p:txBody>
          </p:sp>
          <p:sp>
            <p:nvSpPr>
              <p:cNvPr id="12" name="TextBox 11">
                <a:extLst>
                  <a:ext uri="{FF2B5EF4-FFF2-40B4-BE49-F238E27FC236}">
                    <a16:creationId xmlns:a16="http://schemas.microsoft.com/office/drawing/2014/main" id="{9438DA9E-8FC4-81AF-066E-3980EB67D2F3}"/>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13" name="Group 12">
              <a:extLst>
                <a:ext uri="{FF2B5EF4-FFF2-40B4-BE49-F238E27FC236}">
                  <a16:creationId xmlns:a16="http://schemas.microsoft.com/office/drawing/2014/main" id="{BCFA2847-F462-1302-84A5-9945ED974CB0}"/>
                </a:ext>
              </a:extLst>
            </p:cNvPr>
            <p:cNvGrpSpPr/>
            <p:nvPr/>
          </p:nvGrpSpPr>
          <p:grpSpPr>
            <a:xfrm>
              <a:off x="6733459" y="896432"/>
              <a:ext cx="410690" cy="1061296"/>
              <a:chOff x="5654566" y="921355"/>
              <a:chExt cx="410690" cy="1061296"/>
            </a:xfrm>
          </p:grpSpPr>
          <p:sp>
            <p:nvSpPr>
              <p:cNvPr id="14" name="TextBox 13">
                <a:extLst>
                  <a:ext uri="{FF2B5EF4-FFF2-40B4-BE49-F238E27FC236}">
                    <a16:creationId xmlns:a16="http://schemas.microsoft.com/office/drawing/2014/main" id="{80622EC2-8BD2-D5BC-9B41-6393279559CD}"/>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5</a:t>
                </a:r>
              </a:p>
            </p:txBody>
          </p:sp>
          <p:sp>
            <p:nvSpPr>
              <p:cNvPr id="15" name="TextBox 14">
                <a:extLst>
                  <a:ext uri="{FF2B5EF4-FFF2-40B4-BE49-F238E27FC236}">
                    <a16:creationId xmlns:a16="http://schemas.microsoft.com/office/drawing/2014/main" id="{390B06C9-D22B-A8E8-5D2F-5B3ADE1362AE}"/>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grpSp>
        <p:nvGrpSpPr>
          <p:cNvPr id="35" name="Group 34">
            <a:extLst>
              <a:ext uri="{FF2B5EF4-FFF2-40B4-BE49-F238E27FC236}">
                <a16:creationId xmlns:a16="http://schemas.microsoft.com/office/drawing/2014/main" id="{E814A87C-A60D-965D-09C4-18F30EAE11B1}"/>
              </a:ext>
            </a:extLst>
          </p:cNvPr>
          <p:cNvGrpSpPr/>
          <p:nvPr/>
        </p:nvGrpSpPr>
        <p:grpSpPr>
          <a:xfrm>
            <a:off x="5427485" y="2340913"/>
            <a:ext cx="2537388" cy="1061296"/>
            <a:chOff x="6761512" y="2099867"/>
            <a:chExt cx="2537388" cy="1061296"/>
          </a:xfrm>
        </p:grpSpPr>
        <p:grpSp>
          <p:nvGrpSpPr>
            <p:cNvPr id="16" name="Group 15">
              <a:extLst>
                <a:ext uri="{FF2B5EF4-FFF2-40B4-BE49-F238E27FC236}">
                  <a16:creationId xmlns:a16="http://schemas.microsoft.com/office/drawing/2014/main" id="{3F6850C3-326D-AA43-F87D-3BBB49396003}"/>
                </a:ext>
              </a:extLst>
            </p:cNvPr>
            <p:cNvGrpSpPr/>
            <p:nvPr/>
          </p:nvGrpSpPr>
          <p:grpSpPr>
            <a:xfrm>
              <a:off x="6761512" y="2099867"/>
              <a:ext cx="410690" cy="1061296"/>
              <a:chOff x="5654566" y="921355"/>
              <a:chExt cx="410690" cy="1061296"/>
            </a:xfrm>
          </p:grpSpPr>
          <p:sp>
            <p:nvSpPr>
              <p:cNvPr id="17" name="TextBox 16">
                <a:extLst>
                  <a:ext uri="{FF2B5EF4-FFF2-40B4-BE49-F238E27FC236}">
                    <a16:creationId xmlns:a16="http://schemas.microsoft.com/office/drawing/2014/main" id="{ECEC5D99-1405-382F-BD2E-5DFE24980BEA}"/>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2</a:t>
                </a:r>
              </a:p>
            </p:txBody>
          </p:sp>
          <p:sp>
            <p:nvSpPr>
              <p:cNvPr id="18" name="TextBox 17">
                <a:extLst>
                  <a:ext uri="{FF2B5EF4-FFF2-40B4-BE49-F238E27FC236}">
                    <a16:creationId xmlns:a16="http://schemas.microsoft.com/office/drawing/2014/main" id="{185DE4DD-5513-973A-4B2D-2CEB6EA84B3D}"/>
                  </a:ext>
                </a:extLst>
              </p:cNvPr>
              <p:cNvSpPr txBox="1"/>
              <p:nvPr/>
            </p:nvSpPr>
            <p:spPr>
              <a:xfrm>
                <a:off x="5682619" y="921355"/>
                <a:ext cx="354584" cy="461665"/>
              </a:xfrm>
              <a:prstGeom prst="rect">
                <a:avLst/>
              </a:prstGeom>
              <a:noFill/>
              <a:ln>
                <a:noFill/>
              </a:ln>
            </p:spPr>
            <p:txBody>
              <a:bodyPr wrap="none" rtlCol="0">
                <a:spAutoFit/>
              </a:bodyPr>
              <a:lstStyle/>
              <a:p>
                <a:r>
                  <a:rPr lang="en-US" sz="2400" dirty="0">
                    <a:latin typeface="Consolas" panose="020B0609020204030204" pitchFamily="49" charset="0"/>
                    <a:cs typeface="Consolas" panose="020B0609020204030204" pitchFamily="49" charset="0"/>
                  </a:rPr>
                  <a:t>b</a:t>
                </a:r>
              </a:p>
            </p:txBody>
          </p:sp>
        </p:grpSp>
        <p:grpSp>
          <p:nvGrpSpPr>
            <p:cNvPr id="19" name="Group 18">
              <a:extLst>
                <a:ext uri="{FF2B5EF4-FFF2-40B4-BE49-F238E27FC236}">
                  <a16:creationId xmlns:a16="http://schemas.microsoft.com/office/drawing/2014/main" id="{703C44EA-BF02-8CCF-619E-BFBD3D3981F0}"/>
                </a:ext>
              </a:extLst>
            </p:cNvPr>
            <p:cNvGrpSpPr/>
            <p:nvPr/>
          </p:nvGrpSpPr>
          <p:grpSpPr>
            <a:xfrm>
              <a:off x="7226433" y="2099867"/>
              <a:ext cx="410690" cy="1061296"/>
              <a:chOff x="5654566" y="921355"/>
              <a:chExt cx="410690" cy="1061296"/>
            </a:xfrm>
          </p:grpSpPr>
          <p:sp>
            <p:nvSpPr>
              <p:cNvPr id="20" name="TextBox 19">
                <a:extLst>
                  <a:ext uri="{FF2B5EF4-FFF2-40B4-BE49-F238E27FC236}">
                    <a16:creationId xmlns:a16="http://schemas.microsoft.com/office/drawing/2014/main" id="{E2F892A1-23DB-3C99-C992-548C32AC15D5}"/>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3</a:t>
                </a:r>
              </a:p>
            </p:txBody>
          </p:sp>
          <p:sp>
            <p:nvSpPr>
              <p:cNvPr id="21" name="TextBox 20">
                <a:extLst>
                  <a:ext uri="{FF2B5EF4-FFF2-40B4-BE49-F238E27FC236}">
                    <a16:creationId xmlns:a16="http://schemas.microsoft.com/office/drawing/2014/main" id="{5363EEFD-2D7C-7CA6-9814-A0A2CB978BA6}"/>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2" name="Group 21">
              <a:extLst>
                <a:ext uri="{FF2B5EF4-FFF2-40B4-BE49-F238E27FC236}">
                  <a16:creationId xmlns:a16="http://schemas.microsoft.com/office/drawing/2014/main" id="{6395F9F4-3B57-502E-3FA1-E5383ED567A4}"/>
                </a:ext>
              </a:extLst>
            </p:cNvPr>
            <p:cNvGrpSpPr/>
            <p:nvPr/>
          </p:nvGrpSpPr>
          <p:grpSpPr>
            <a:xfrm>
              <a:off x="7691354" y="2099867"/>
              <a:ext cx="410690" cy="1061296"/>
              <a:chOff x="5654566" y="921355"/>
              <a:chExt cx="410690" cy="1061296"/>
            </a:xfrm>
          </p:grpSpPr>
          <p:sp>
            <p:nvSpPr>
              <p:cNvPr id="23" name="TextBox 22">
                <a:extLst>
                  <a:ext uri="{FF2B5EF4-FFF2-40B4-BE49-F238E27FC236}">
                    <a16:creationId xmlns:a16="http://schemas.microsoft.com/office/drawing/2014/main" id="{5DBA651B-CDB3-5006-3C39-0BA4E62C71FC}"/>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5</a:t>
                </a:r>
              </a:p>
            </p:txBody>
          </p:sp>
          <p:sp>
            <p:nvSpPr>
              <p:cNvPr id="24" name="TextBox 23">
                <a:extLst>
                  <a:ext uri="{FF2B5EF4-FFF2-40B4-BE49-F238E27FC236}">
                    <a16:creationId xmlns:a16="http://schemas.microsoft.com/office/drawing/2014/main" id="{1AA2AFE1-DCEC-66F3-0E46-A03B796DBBD9}"/>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6" name="Group 25">
              <a:extLst>
                <a:ext uri="{FF2B5EF4-FFF2-40B4-BE49-F238E27FC236}">
                  <a16:creationId xmlns:a16="http://schemas.microsoft.com/office/drawing/2014/main" id="{C0580A27-2FCF-1DAA-DF43-8205086A3397}"/>
                </a:ext>
              </a:extLst>
            </p:cNvPr>
            <p:cNvGrpSpPr/>
            <p:nvPr/>
          </p:nvGrpSpPr>
          <p:grpSpPr>
            <a:xfrm>
              <a:off x="8156275" y="2099867"/>
              <a:ext cx="410690" cy="1061296"/>
              <a:chOff x="5654566" y="921355"/>
              <a:chExt cx="410690" cy="1061296"/>
            </a:xfrm>
          </p:grpSpPr>
          <p:sp>
            <p:nvSpPr>
              <p:cNvPr id="27" name="TextBox 26">
                <a:extLst>
                  <a:ext uri="{FF2B5EF4-FFF2-40B4-BE49-F238E27FC236}">
                    <a16:creationId xmlns:a16="http://schemas.microsoft.com/office/drawing/2014/main" id="{C21F6B13-724A-3BF0-AB77-6DD9F456434F}"/>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8</a:t>
                </a:r>
              </a:p>
            </p:txBody>
          </p:sp>
          <p:sp>
            <p:nvSpPr>
              <p:cNvPr id="28" name="TextBox 27">
                <a:extLst>
                  <a:ext uri="{FF2B5EF4-FFF2-40B4-BE49-F238E27FC236}">
                    <a16:creationId xmlns:a16="http://schemas.microsoft.com/office/drawing/2014/main" id="{5EED6B83-A79F-08F7-4443-53405D2CE44F}"/>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9" name="Group 28">
              <a:extLst>
                <a:ext uri="{FF2B5EF4-FFF2-40B4-BE49-F238E27FC236}">
                  <a16:creationId xmlns:a16="http://schemas.microsoft.com/office/drawing/2014/main" id="{96C90881-09F3-C72F-8976-C88E4BC245F4}"/>
                </a:ext>
              </a:extLst>
            </p:cNvPr>
            <p:cNvGrpSpPr/>
            <p:nvPr/>
          </p:nvGrpSpPr>
          <p:grpSpPr>
            <a:xfrm>
              <a:off x="8621196" y="2099867"/>
              <a:ext cx="410690" cy="1061296"/>
              <a:chOff x="5654566" y="921355"/>
              <a:chExt cx="410690" cy="1061296"/>
            </a:xfrm>
          </p:grpSpPr>
          <p:sp>
            <p:nvSpPr>
              <p:cNvPr id="30" name="TextBox 29">
                <a:extLst>
                  <a:ext uri="{FF2B5EF4-FFF2-40B4-BE49-F238E27FC236}">
                    <a16:creationId xmlns:a16="http://schemas.microsoft.com/office/drawing/2014/main" id="{0B438D58-EA73-003E-26CD-9B9E39AC2760}"/>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9</a:t>
                </a:r>
              </a:p>
            </p:txBody>
          </p:sp>
          <p:sp>
            <p:nvSpPr>
              <p:cNvPr id="31" name="TextBox 30">
                <a:extLst>
                  <a:ext uri="{FF2B5EF4-FFF2-40B4-BE49-F238E27FC236}">
                    <a16:creationId xmlns:a16="http://schemas.microsoft.com/office/drawing/2014/main" id="{B62ED3DC-9A8A-0A0C-5741-1F51AA428AD3}"/>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sp>
          <p:nvSpPr>
            <p:cNvPr id="34" name="TextBox 33">
              <a:extLst>
                <a:ext uri="{FF2B5EF4-FFF2-40B4-BE49-F238E27FC236}">
                  <a16:creationId xmlns:a16="http://schemas.microsoft.com/office/drawing/2014/main" id="{6590A898-508B-CFA8-7178-B4561E00F306}"/>
                </a:ext>
              </a:extLst>
            </p:cNvPr>
            <p:cNvSpPr txBox="1"/>
            <p:nvPr/>
          </p:nvSpPr>
          <p:spPr>
            <a:xfrm>
              <a:off x="9114169" y="2099867"/>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57" name="Group 56">
            <a:extLst>
              <a:ext uri="{FF2B5EF4-FFF2-40B4-BE49-F238E27FC236}">
                <a16:creationId xmlns:a16="http://schemas.microsoft.com/office/drawing/2014/main" id="{1A62DD79-F234-E620-B3D7-3D1266A6932D}"/>
              </a:ext>
            </a:extLst>
          </p:cNvPr>
          <p:cNvGrpSpPr/>
          <p:nvPr/>
        </p:nvGrpSpPr>
        <p:grpSpPr>
          <a:xfrm>
            <a:off x="5427485" y="4272139"/>
            <a:ext cx="3665134" cy="1061296"/>
            <a:chOff x="7172202" y="3935808"/>
            <a:chExt cx="3665134" cy="1061296"/>
          </a:xfrm>
        </p:grpSpPr>
        <p:grpSp>
          <p:nvGrpSpPr>
            <p:cNvPr id="36" name="Group 35">
              <a:extLst>
                <a:ext uri="{FF2B5EF4-FFF2-40B4-BE49-F238E27FC236}">
                  <a16:creationId xmlns:a16="http://schemas.microsoft.com/office/drawing/2014/main" id="{B6ABDC4C-8FB5-DAC4-FFE5-1DE11C0B48EE}"/>
                </a:ext>
              </a:extLst>
            </p:cNvPr>
            <p:cNvGrpSpPr/>
            <p:nvPr/>
          </p:nvGrpSpPr>
          <p:grpSpPr>
            <a:xfrm>
              <a:off x="7172202" y="3935808"/>
              <a:ext cx="2735294" cy="1061296"/>
              <a:chOff x="6761512" y="2099867"/>
              <a:chExt cx="2735294" cy="1061296"/>
            </a:xfrm>
          </p:grpSpPr>
          <p:grpSp>
            <p:nvGrpSpPr>
              <p:cNvPr id="37" name="Group 36">
                <a:extLst>
                  <a:ext uri="{FF2B5EF4-FFF2-40B4-BE49-F238E27FC236}">
                    <a16:creationId xmlns:a16="http://schemas.microsoft.com/office/drawing/2014/main" id="{77612543-D728-EC5B-1C01-399085A2CFF2}"/>
                  </a:ext>
                </a:extLst>
              </p:cNvPr>
              <p:cNvGrpSpPr/>
              <p:nvPr/>
            </p:nvGrpSpPr>
            <p:grpSpPr>
              <a:xfrm>
                <a:off x="6761512" y="2099867"/>
                <a:ext cx="410690" cy="1061296"/>
                <a:chOff x="5654566" y="921355"/>
                <a:chExt cx="410690" cy="1061296"/>
              </a:xfrm>
            </p:grpSpPr>
            <p:sp>
              <p:nvSpPr>
                <p:cNvPr id="53" name="TextBox 52">
                  <a:extLst>
                    <a:ext uri="{FF2B5EF4-FFF2-40B4-BE49-F238E27FC236}">
                      <a16:creationId xmlns:a16="http://schemas.microsoft.com/office/drawing/2014/main" id="{75BCE158-B61D-7D79-07C7-F5D6E01F44AB}"/>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solidFill>
                        <a:srgbClr val="FF0000"/>
                      </a:solidFill>
                      <a:latin typeface="Consolas" panose="020B0609020204030204" pitchFamily="49" charset="0"/>
                      <a:cs typeface="Consolas" panose="020B0609020204030204" pitchFamily="49" charset="0"/>
                    </a:rPr>
                    <a:t>1</a:t>
                  </a:r>
                </a:p>
              </p:txBody>
            </p:sp>
            <p:sp>
              <p:nvSpPr>
                <p:cNvPr id="54" name="TextBox 53">
                  <a:extLst>
                    <a:ext uri="{FF2B5EF4-FFF2-40B4-BE49-F238E27FC236}">
                      <a16:creationId xmlns:a16="http://schemas.microsoft.com/office/drawing/2014/main" id="{A168652B-955F-08FB-8F66-2A32B2304352}"/>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38" name="Group 37">
                <a:extLst>
                  <a:ext uri="{FF2B5EF4-FFF2-40B4-BE49-F238E27FC236}">
                    <a16:creationId xmlns:a16="http://schemas.microsoft.com/office/drawing/2014/main" id="{732D9159-C69F-32D5-D807-2BF1CCEC5AC5}"/>
                  </a:ext>
                </a:extLst>
              </p:cNvPr>
              <p:cNvGrpSpPr/>
              <p:nvPr/>
            </p:nvGrpSpPr>
            <p:grpSpPr>
              <a:xfrm>
                <a:off x="7226433" y="2099867"/>
                <a:ext cx="410690" cy="1061296"/>
                <a:chOff x="5654566" y="921355"/>
                <a:chExt cx="410690" cy="1061296"/>
              </a:xfrm>
            </p:grpSpPr>
            <p:sp>
              <p:nvSpPr>
                <p:cNvPr id="51" name="TextBox 50">
                  <a:extLst>
                    <a:ext uri="{FF2B5EF4-FFF2-40B4-BE49-F238E27FC236}">
                      <a16:creationId xmlns:a16="http://schemas.microsoft.com/office/drawing/2014/main" id="{F3AA882D-1621-6FA0-E33E-1727C14F1E7B}"/>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2" name="TextBox 51">
                  <a:extLst>
                    <a:ext uri="{FF2B5EF4-FFF2-40B4-BE49-F238E27FC236}">
                      <a16:creationId xmlns:a16="http://schemas.microsoft.com/office/drawing/2014/main" id="{DB0C0167-18FB-A74D-2982-FADD5CCD298D}"/>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39" name="Group 38">
                <a:extLst>
                  <a:ext uri="{FF2B5EF4-FFF2-40B4-BE49-F238E27FC236}">
                    <a16:creationId xmlns:a16="http://schemas.microsoft.com/office/drawing/2014/main" id="{5984CE24-CBD4-5D3D-099F-51FC1F2BAA74}"/>
                  </a:ext>
                </a:extLst>
              </p:cNvPr>
              <p:cNvGrpSpPr/>
              <p:nvPr/>
            </p:nvGrpSpPr>
            <p:grpSpPr>
              <a:xfrm>
                <a:off x="7691354" y="2099867"/>
                <a:ext cx="410690" cy="1061296"/>
                <a:chOff x="5654566" y="921355"/>
                <a:chExt cx="410690" cy="1061296"/>
              </a:xfrm>
            </p:grpSpPr>
            <p:sp>
              <p:nvSpPr>
                <p:cNvPr id="49" name="TextBox 48">
                  <a:extLst>
                    <a:ext uri="{FF2B5EF4-FFF2-40B4-BE49-F238E27FC236}">
                      <a16:creationId xmlns:a16="http://schemas.microsoft.com/office/drawing/2014/main" id="{6780BB1B-67F7-50D9-19BD-FB467121BFEE}"/>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0" name="TextBox 49">
                  <a:extLst>
                    <a:ext uri="{FF2B5EF4-FFF2-40B4-BE49-F238E27FC236}">
                      <a16:creationId xmlns:a16="http://schemas.microsoft.com/office/drawing/2014/main" id="{CB9BF32A-DC81-A1CE-D8CA-75FE9A702173}"/>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0" name="Group 39">
                <a:extLst>
                  <a:ext uri="{FF2B5EF4-FFF2-40B4-BE49-F238E27FC236}">
                    <a16:creationId xmlns:a16="http://schemas.microsoft.com/office/drawing/2014/main" id="{321FE2E2-3A0F-ABE5-50A1-F702DBE5AE97}"/>
                  </a:ext>
                </a:extLst>
              </p:cNvPr>
              <p:cNvGrpSpPr/>
              <p:nvPr/>
            </p:nvGrpSpPr>
            <p:grpSpPr>
              <a:xfrm>
                <a:off x="8156275" y="2099867"/>
                <a:ext cx="410690" cy="1061296"/>
                <a:chOff x="5654566" y="921355"/>
                <a:chExt cx="410690" cy="1061296"/>
              </a:xfrm>
            </p:grpSpPr>
            <p:sp>
              <p:nvSpPr>
                <p:cNvPr id="47" name="TextBox 46">
                  <a:extLst>
                    <a:ext uri="{FF2B5EF4-FFF2-40B4-BE49-F238E27FC236}">
                      <a16:creationId xmlns:a16="http://schemas.microsoft.com/office/drawing/2014/main" id="{5E9539F2-19B6-B6F3-C557-34E088E79872}"/>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8" name="TextBox 47">
                  <a:extLst>
                    <a:ext uri="{FF2B5EF4-FFF2-40B4-BE49-F238E27FC236}">
                      <a16:creationId xmlns:a16="http://schemas.microsoft.com/office/drawing/2014/main" id="{16FEC246-3BBF-6F57-A5BE-0663E85D1DBB}"/>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1" name="Group 40">
                <a:extLst>
                  <a:ext uri="{FF2B5EF4-FFF2-40B4-BE49-F238E27FC236}">
                    <a16:creationId xmlns:a16="http://schemas.microsoft.com/office/drawing/2014/main" id="{8BAF7C6B-0747-379C-3444-C2A32F68824A}"/>
                  </a:ext>
                </a:extLst>
              </p:cNvPr>
              <p:cNvGrpSpPr/>
              <p:nvPr/>
            </p:nvGrpSpPr>
            <p:grpSpPr>
              <a:xfrm>
                <a:off x="8621196" y="2099867"/>
                <a:ext cx="410690" cy="1061296"/>
                <a:chOff x="5654566" y="921355"/>
                <a:chExt cx="410690" cy="1061296"/>
              </a:xfrm>
            </p:grpSpPr>
            <p:sp>
              <p:nvSpPr>
                <p:cNvPr id="45" name="TextBox 44">
                  <a:extLst>
                    <a:ext uri="{FF2B5EF4-FFF2-40B4-BE49-F238E27FC236}">
                      <a16:creationId xmlns:a16="http://schemas.microsoft.com/office/drawing/2014/main" id="{35B30C7F-3E9E-B6E3-673E-2F2967F369A5}"/>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6" name="TextBox 45">
                  <a:extLst>
                    <a:ext uri="{FF2B5EF4-FFF2-40B4-BE49-F238E27FC236}">
                      <a16:creationId xmlns:a16="http://schemas.microsoft.com/office/drawing/2014/main" id="{3B4BA944-BCD7-CAD7-6333-4C30F61275D2}"/>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2" name="Group 41">
                <a:extLst>
                  <a:ext uri="{FF2B5EF4-FFF2-40B4-BE49-F238E27FC236}">
                    <a16:creationId xmlns:a16="http://schemas.microsoft.com/office/drawing/2014/main" id="{4D39CB2C-431E-0814-9E8A-1B14627308E7}"/>
                  </a:ext>
                </a:extLst>
              </p:cNvPr>
              <p:cNvGrpSpPr/>
              <p:nvPr/>
            </p:nvGrpSpPr>
            <p:grpSpPr>
              <a:xfrm>
                <a:off x="9086116" y="2099867"/>
                <a:ext cx="410690" cy="1061296"/>
                <a:chOff x="5654566" y="921355"/>
                <a:chExt cx="410690" cy="1061296"/>
              </a:xfrm>
            </p:grpSpPr>
            <p:sp>
              <p:nvSpPr>
                <p:cNvPr id="43" name="TextBox 42">
                  <a:extLst>
                    <a:ext uri="{FF2B5EF4-FFF2-40B4-BE49-F238E27FC236}">
                      <a16:creationId xmlns:a16="http://schemas.microsoft.com/office/drawing/2014/main" id="{28B58B7F-88E3-2F85-7605-0E11F7541BF3}"/>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4" name="TextBox 43">
                  <a:extLst>
                    <a:ext uri="{FF2B5EF4-FFF2-40B4-BE49-F238E27FC236}">
                      <a16:creationId xmlns:a16="http://schemas.microsoft.com/office/drawing/2014/main" id="{0ED5D28B-53E6-04C6-4A0D-1FBF65420EEC}"/>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sp>
          <p:nvSpPr>
            <p:cNvPr id="55" name="TextBox 54">
              <a:extLst>
                <a:ext uri="{FF2B5EF4-FFF2-40B4-BE49-F238E27FC236}">
                  <a16:creationId xmlns:a16="http://schemas.microsoft.com/office/drawing/2014/main" id="{071E162D-C898-2219-FF18-AF56F4A96198}"/>
                </a:ext>
              </a:extLst>
            </p:cNvPr>
            <p:cNvSpPr txBox="1"/>
            <p:nvPr/>
          </p:nvSpPr>
          <p:spPr>
            <a:xfrm>
              <a:off x="9961726" y="4412329"/>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6" name="TextBox 55">
              <a:extLst>
                <a:ext uri="{FF2B5EF4-FFF2-40B4-BE49-F238E27FC236}">
                  <a16:creationId xmlns:a16="http://schemas.microsoft.com/office/drawing/2014/main" id="{951F96DA-922A-9F2E-E94F-1A54B7E69A0C}"/>
                </a:ext>
              </a:extLst>
            </p:cNvPr>
            <p:cNvSpPr txBox="1"/>
            <p:nvPr/>
          </p:nvSpPr>
          <p:spPr>
            <a:xfrm>
              <a:off x="10426646" y="4412329"/>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grpSp>
      <p:sp>
        <p:nvSpPr>
          <p:cNvPr id="59" name="TextBox 58">
            <a:extLst>
              <a:ext uri="{FF2B5EF4-FFF2-40B4-BE49-F238E27FC236}">
                <a16:creationId xmlns:a16="http://schemas.microsoft.com/office/drawing/2014/main" id="{BDD41BEE-796D-2CD6-141E-4037F3A6C021}"/>
              </a:ext>
            </a:extLst>
          </p:cNvPr>
          <p:cNvSpPr txBox="1"/>
          <p:nvPr/>
        </p:nvSpPr>
        <p:spPr>
          <a:xfrm>
            <a:off x="4041616" y="4810214"/>
            <a:ext cx="1293544"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result</a:t>
            </a:r>
            <a:endParaRPr lang="en-US" sz="2400" dirty="0"/>
          </a:p>
        </p:txBody>
      </p:sp>
      <p:sp>
        <p:nvSpPr>
          <p:cNvPr id="60" name="TextBox 59">
            <a:extLst>
              <a:ext uri="{FF2B5EF4-FFF2-40B4-BE49-F238E27FC236}">
                <a16:creationId xmlns:a16="http://schemas.microsoft.com/office/drawing/2014/main" id="{40B09C86-E2FA-9C66-38B6-0413BC44EF84}"/>
              </a:ext>
            </a:extLst>
          </p:cNvPr>
          <p:cNvSpPr txBox="1"/>
          <p:nvPr/>
        </p:nvSpPr>
        <p:spPr>
          <a:xfrm>
            <a:off x="4924468" y="2852777"/>
            <a:ext cx="410692"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B</a:t>
            </a:r>
            <a:endParaRPr lang="en-US" sz="2400" dirty="0"/>
          </a:p>
        </p:txBody>
      </p:sp>
      <p:sp>
        <p:nvSpPr>
          <p:cNvPr id="61" name="TextBox 60">
            <a:extLst>
              <a:ext uri="{FF2B5EF4-FFF2-40B4-BE49-F238E27FC236}">
                <a16:creationId xmlns:a16="http://schemas.microsoft.com/office/drawing/2014/main" id="{3B04819A-9832-C79C-B191-BC15BF41F5CE}"/>
              </a:ext>
            </a:extLst>
          </p:cNvPr>
          <p:cNvSpPr txBox="1"/>
          <p:nvPr/>
        </p:nvSpPr>
        <p:spPr>
          <a:xfrm>
            <a:off x="4924468" y="1362865"/>
            <a:ext cx="410691"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A</a:t>
            </a:r>
            <a:endParaRPr lang="en-US" sz="2400" dirty="0"/>
          </a:p>
        </p:txBody>
      </p:sp>
      <p:sp>
        <p:nvSpPr>
          <p:cNvPr id="10" name="Freeform 9">
            <a:extLst>
              <a:ext uri="{FF2B5EF4-FFF2-40B4-BE49-F238E27FC236}">
                <a16:creationId xmlns:a16="http://schemas.microsoft.com/office/drawing/2014/main" id="{BD83830F-6B60-3FAB-8A8B-B0FAADC13C69}"/>
              </a:ext>
            </a:extLst>
          </p:cNvPr>
          <p:cNvSpPr/>
          <p:nvPr/>
        </p:nvSpPr>
        <p:spPr>
          <a:xfrm>
            <a:off x="4646140" y="1860331"/>
            <a:ext cx="777197" cy="2848303"/>
          </a:xfrm>
          <a:custGeom>
            <a:avLst/>
            <a:gdLst>
              <a:gd name="connsiteX0" fmla="*/ 1114134 w 1114134"/>
              <a:gd name="connsiteY0" fmla="*/ 0 h 2848303"/>
              <a:gd name="connsiteX1" fmla="*/ 37 w 1114134"/>
              <a:gd name="connsiteY1" fmla="*/ 1061545 h 2848303"/>
              <a:gd name="connsiteX2" fmla="*/ 1082603 w 1114134"/>
              <a:gd name="connsiteY2" fmla="*/ 2848303 h 2848303"/>
            </a:gdLst>
            <a:ahLst/>
            <a:cxnLst>
              <a:cxn ang="0">
                <a:pos x="connsiteX0" y="connsiteY0"/>
              </a:cxn>
              <a:cxn ang="0">
                <a:pos x="connsiteX1" y="connsiteY1"/>
              </a:cxn>
              <a:cxn ang="0">
                <a:pos x="connsiteX2" y="connsiteY2"/>
              </a:cxn>
            </a:cxnLst>
            <a:rect l="l" t="t" r="r" b="b"/>
            <a:pathLst>
              <a:path w="1114134" h="2848303">
                <a:moveTo>
                  <a:pt x="1114134" y="0"/>
                </a:moveTo>
                <a:cubicBezTo>
                  <a:pt x="559713" y="293414"/>
                  <a:pt x="5292" y="586828"/>
                  <a:pt x="37" y="1061545"/>
                </a:cubicBezTo>
                <a:cubicBezTo>
                  <a:pt x="-5218" y="1536262"/>
                  <a:pt x="538692" y="2192282"/>
                  <a:pt x="1082603" y="2848303"/>
                </a:cubicBezTo>
              </a:path>
            </a:pathLst>
          </a:custGeom>
          <a:noFill/>
          <a:ln w="9525">
            <a:solidFill>
              <a:srgbClr val="FF0000"/>
            </a:solidFill>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384FAD03-7EB8-914A-D8B7-3BC5B4F4B099}"/>
              </a:ext>
            </a:extLst>
          </p:cNvPr>
          <p:cNvSpPr txBox="1"/>
          <p:nvPr/>
        </p:nvSpPr>
        <p:spPr>
          <a:xfrm>
            <a:off x="303811" y="3817194"/>
            <a:ext cx="2927457" cy="1200329"/>
          </a:xfrm>
          <a:prstGeom prst="rect">
            <a:avLst/>
          </a:prstGeom>
          <a:solidFill>
            <a:schemeClr val="accent2">
              <a:lumMod val="40000"/>
              <a:lumOff val="60000"/>
            </a:schemeClr>
          </a:solidFill>
        </p:spPr>
        <p:txBody>
          <a:bodyPr wrap="square" rtlCol="0">
            <a:spAutoFit/>
          </a:bodyPr>
          <a:lstStyle/>
          <a:p>
            <a:pPr algn="ctr"/>
            <a:r>
              <a:rPr lang="en-CA" b="1" dirty="0"/>
              <a:t>Algorithm</a:t>
            </a:r>
            <a:r>
              <a:rPr lang="en-CA" dirty="0"/>
              <a:t>: Continually copy the smallest remaining item from </a:t>
            </a:r>
            <a:r>
              <a:rPr lang="en-CA" dirty="0">
                <a:latin typeface="Consolas" panose="020B0609020204030204" pitchFamily="49" charset="0"/>
              </a:rPr>
              <a:t>A</a:t>
            </a:r>
            <a:r>
              <a:rPr lang="en-CA" dirty="0"/>
              <a:t> and </a:t>
            </a:r>
            <a:r>
              <a:rPr lang="en-CA" dirty="0">
                <a:latin typeface="Consolas" panose="020B0609020204030204" pitchFamily="49" charset="0"/>
              </a:rPr>
              <a:t>B</a:t>
            </a:r>
            <a:r>
              <a:rPr lang="en-CA" dirty="0"/>
              <a:t> into </a:t>
            </a:r>
            <a:r>
              <a:rPr lang="en-CA" dirty="0">
                <a:latin typeface="Consolas" panose="020B0609020204030204" pitchFamily="49" charset="0"/>
              </a:rPr>
              <a:t>result</a:t>
            </a:r>
            <a:r>
              <a:rPr lang="en-CA" dirty="0"/>
              <a:t>.</a:t>
            </a:r>
          </a:p>
        </p:txBody>
      </p:sp>
    </p:spTree>
    <p:extLst>
      <p:ext uri="{BB962C8B-B14F-4D97-AF65-F5344CB8AC3E}">
        <p14:creationId xmlns:p14="http://schemas.microsoft.com/office/powerpoint/2010/main" val="38385666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29595B-2E7B-A3C2-8F4D-BB82D18E962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E33919A-7FF0-9F03-8F4B-FE2BD938BF4C}"/>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38</a:t>
            </a:fld>
            <a:endParaRPr lang="en-AU" dirty="0"/>
          </a:p>
        </p:txBody>
      </p:sp>
      <p:sp>
        <p:nvSpPr>
          <p:cNvPr id="7" name="Title 1">
            <a:extLst>
              <a:ext uri="{FF2B5EF4-FFF2-40B4-BE49-F238E27FC236}">
                <a16:creationId xmlns:a16="http://schemas.microsoft.com/office/drawing/2014/main" id="{A98D85F0-72E0-8EB8-F0C0-DE3320B6EB94}"/>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Merging</a:t>
            </a:r>
            <a:endParaRPr lang="en-AU" dirty="0"/>
          </a:p>
        </p:txBody>
      </p:sp>
      <p:sp>
        <p:nvSpPr>
          <p:cNvPr id="2" name="TextBox 1">
            <a:extLst>
              <a:ext uri="{FF2B5EF4-FFF2-40B4-BE49-F238E27FC236}">
                <a16:creationId xmlns:a16="http://schemas.microsoft.com/office/drawing/2014/main" id="{E1F3FFF2-0F3B-0FB4-E170-C140F9BD49E3}"/>
              </a:ext>
            </a:extLst>
          </p:cNvPr>
          <p:cNvSpPr txBox="1"/>
          <p:nvPr/>
        </p:nvSpPr>
        <p:spPr>
          <a:xfrm>
            <a:off x="303811" y="1658067"/>
            <a:ext cx="2927457" cy="1754326"/>
          </a:xfrm>
          <a:prstGeom prst="rect">
            <a:avLst/>
          </a:prstGeom>
          <a:solidFill>
            <a:schemeClr val="accent2">
              <a:lumMod val="40000"/>
              <a:lumOff val="60000"/>
            </a:schemeClr>
          </a:solidFill>
        </p:spPr>
        <p:txBody>
          <a:bodyPr wrap="square" rtlCol="0">
            <a:spAutoFit/>
          </a:bodyPr>
          <a:lstStyle/>
          <a:p>
            <a:pPr algn="ctr"/>
            <a:r>
              <a:rPr lang="en-CA" dirty="0"/>
              <a:t>Suppose we happen to have two already-sorted lists. We can efficiently combine them into a single sorted list using the </a:t>
            </a:r>
            <a:r>
              <a:rPr lang="en-CA" b="1" dirty="0"/>
              <a:t>merge algorithm</a:t>
            </a:r>
            <a:r>
              <a:rPr lang="en-CA" dirty="0"/>
              <a:t>.</a:t>
            </a:r>
          </a:p>
        </p:txBody>
      </p:sp>
      <p:grpSp>
        <p:nvGrpSpPr>
          <p:cNvPr id="25" name="Group 24">
            <a:extLst>
              <a:ext uri="{FF2B5EF4-FFF2-40B4-BE49-F238E27FC236}">
                <a16:creationId xmlns:a16="http://schemas.microsoft.com/office/drawing/2014/main" id="{1DC395E5-1F15-F987-0D26-3108C10E43AF}"/>
              </a:ext>
            </a:extLst>
          </p:cNvPr>
          <p:cNvGrpSpPr/>
          <p:nvPr/>
        </p:nvGrpSpPr>
        <p:grpSpPr>
          <a:xfrm>
            <a:off x="5427485" y="800968"/>
            <a:ext cx="1337811" cy="1061296"/>
            <a:chOff x="5806338" y="896432"/>
            <a:chExt cx="1337811" cy="1061296"/>
          </a:xfrm>
        </p:grpSpPr>
        <p:grpSp>
          <p:nvGrpSpPr>
            <p:cNvPr id="6" name="Group 5">
              <a:extLst>
                <a:ext uri="{FF2B5EF4-FFF2-40B4-BE49-F238E27FC236}">
                  <a16:creationId xmlns:a16="http://schemas.microsoft.com/office/drawing/2014/main" id="{EA5239BD-05FF-9A47-6861-B21AA8C48D46}"/>
                </a:ext>
              </a:extLst>
            </p:cNvPr>
            <p:cNvGrpSpPr/>
            <p:nvPr/>
          </p:nvGrpSpPr>
          <p:grpSpPr>
            <a:xfrm>
              <a:off x="5806338" y="896432"/>
              <a:ext cx="410690" cy="1061296"/>
              <a:chOff x="5654566" y="921355"/>
              <a:chExt cx="410690" cy="1061296"/>
            </a:xfrm>
          </p:grpSpPr>
          <p:sp>
            <p:nvSpPr>
              <p:cNvPr id="3" name="TextBox 2">
                <a:extLst>
                  <a:ext uri="{FF2B5EF4-FFF2-40B4-BE49-F238E27FC236}">
                    <a16:creationId xmlns:a16="http://schemas.microsoft.com/office/drawing/2014/main" id="{6C8C9495-D3F8-3211-AA34-FCBBFB268797}"/>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1</a:t>
                </a:r>
              </a:p>
            </p:txBody>
          </p:sp>
          <p:sp>
            <p:nvSpPr>
              <p:cNvPr id="5" name="TextBox 4">
                <a:extLst>
                  <a:ext uri="{FF2B5EF4-FFF2-40B4-BE49-F238E27FC236}">
                    <a16:creationId xmlns:a16="http://schemas.microsoft.com/office/drawing/2014/main" id="{ED620290-2B47-175F-09CC-9B1974C06FF9}"/>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8" name="Group 7">
              <a:extLst>
                <a:ext uri="{FF2B5EF4-FFF2-40B4-BE49-F238E27FC236}">
                  <a16:creationId xmlns:a16="http://schemas.microsoft.com/office/drawing/2014/main" id="{C3AC8CE8-D0C7-17A4-A5FC-6E7A9DE8FF62}"/>
                </a:ext>
              </a:extLst>
            </p:cNvPr>
            <p:cNvGrpSpPr/>
            <p:nvPr/>
          </p:nvGrpSpPr>
          <p:grpSpPr>
            <a:xfrm>
              <a:off x="6269899" y="896432"/>
              <a:ext cx="410690" cy="1061296"/>
              <a:chOff x="5654566" y="921355"/>
              <a:chExt cx="410690" cy="1061296"/>
            </a:xfrm>
          </p:grpSpPr>
          <p:sp>
            <p:nvSpPr>
              <p:cNvPr id="11" name="TextBox 10">
                <a:extLst>
                  <a:ext uri="{FF2B5EF4-FFF2-40B4-BE49-F238E27FC236}">
                    <a16:creationId xmlns:a16="http://schemas.microsoft.com/office/drawing/2014/main" id="{013F0C36-EDD5-FED2-72DF-2A9654542483}"/>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4</a:t>
                </a:r>
              </a:p>
            </p:txBody>
          </p:sp>
          <p:sp>
            <p:nvSpPr>
              <p:cNvPr id="12" name="TextBox 11">
                <a:extLst>
                  <a:ext uri="{FF2B5EF4-FFF2-40B4-BE49-F238E27FC236}">
                    <a16:creationId xmlns:a16="http://schemas.microsoft.com/office/drawing/2014/main" id="{0D9F13A0-03D6-FFA5-A6CD-3917854F308B}"/>
                  </a:ext>
                </a:extLst>
              </p:cNvPr>
              <p:cNvSpPr txBox="1"/>
              <p:nvPr/>
            </p:nvSpPr>
            <p:spPr>
              <a:xfrm>
                <a:off x="5682619" y="921355"/>
                <a:ext cx="354584" cy="461665"/>
              </a:xfrm>
              <a:prstGeom prst="rect">
                <a:avLst/>
              </a:prstGeom>
              <a:noFill/>
              <a:ln>
                <a:noFill/>
              </a:ln>
            </p:spPr>
            <p:txBody>
              <a:bodyPr wrap="none" rtlCol="0">
                <a:spAutoFit/>
              </a:bodyPr>
              <a:lstStyle/>
              <a:p>
                <a:r>
                  <a:rPr lang="en-US" sz="2400" dirty="0">
                    <a:solidFill>
                      <a:srgbClr val="FF0000"/>
                    </a:solidFill>
                    <a:latin typeface="Consolas" panose="020B0609020204030204" pitchFamily="49" charset="0"/>
                    <a:cs typeface="Consolas" panose="020B0609020204030204" pitchFamily="49" charset="0"/>
                  </a:rPr>
                  <a:t>a</a:t>
                </a:r>
              </a:p>
            </p:txBody>
          </p:sp>
        </p:grpSp>
        <p:grpSp>
          <p:nvGrpSpPr>
            <p:cNvPr id="13" name="Group 12">
              <a:extLst>
                <a:ext uri="{FF2B5EF4-FFF2-40B4-BE49-F238E27FC236}">
                  <a16:creationId xmlns:a16="http://schemas.microsoft.com/office/drawing/2014/main" id="{E9BEB286-3BF4-035E-805E-1F0794694199}"/>
                </a:ext>
              </a:extLst>
            </p:cNvPr>
            <p:cNvGrpSpPr/>
            <p:nvPr/>
          </p:nvGrpSpPr>
          <p:grpSpPr>
            <a:xfrm>
              <a:off x="6733459" y="896432"/>
              <a:ext cx="410690" cy="1061296"/>
              <a:chOff x="5654566" y="921355"/>
              <a:chExt cx="410690" cy="1061296"/>
            </a:xfrm>
          </p:grpSpPr>
          <p:sp>
            <p:nvSpPr>
              <p:cNvPr id="14" name="TextBox 13">
                <a:extLst>
                  <a:ext uri="{FF2B5EF4-FFF2-40B4-BE49-F238E27FC236}">
                    <a16:creationId xmlns:a16="http://schemas.microsoft.com/office/drawing/2014/main" id="{56538F9E-F99C-70E3-4CC8-7F37EB55D1BD}"/>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5</a:t>
                </a:r>
              </a:p>
            </p:txBody>
          </p:sp>
          <p:sp>
            <p:nvSpPr>
              <p:cNvPr id="15" name="TextBox 14">
                <a:extLst>
                  <a:ext uri="{FF2B5EF4-FFF2-40B4-BE49-F238E27FC236}">
                    <a16:creationId xmlns:a16="http://schemas.microsoft.com/office/drawing/2014/main" id="{344F49F8-B7FC-E416-FA01-3D037C998067}"/>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grpSp>
        <p:nvGrpSpPr>
          <p:cNvPr id="35" name="Group 34">
            <a:extLst>
              <a:ext uri="{FF2B5EF4-FFF2-40B4-BE49-F238E27FC236}">
                <a16:creationId xmlns:a16="http://schemas.microsoft.com/office/drawing/2014/main" id="{115B7D1D-7894-8F13-B354-3DB9957B00D3}"/>
              </a:ext>
            </a:extLst>
          </p:cNvPr>
          <p:cNvGrpSpPr/>
          <p:nvPr/>
        </p:nvGrpSpPr>
        <p:grpSpPr>
          <a:xfrm>
            <a:off x="5427485" y="2340913"/>
            <a:ext cx="2537388" cy="1061296"/>
            <a:chOff x="6761512" y="2099867"/>
            <a:chExt cx="2537388" cy="1061296"/>
          </a:xfrm>
        </p:grpSpPr>
        <p:grpSp>
          <p:nvGrpSpPr>
            <p:cNvPr id="16" name="Group 15">
              <a:extLst>
                <a:ext uri="{FF2B5EF4-FFF2-40B4-BE49-F238E27FC236}">
                  <a16:creationId xmlns:a16="http://schemas.microsoft.com/office/drawing/2014/main" id="{08F2BD3E-84BF-425E-F11F-2D0953332FB2}"/>
                </a:ext>
              </a:extLst>
            </p:cNvPr>
            <p:cNvGrpSpPr/>
            <p:nvPr/>
          </p:nvGrpSpPr>
          <p:grpSpPr>
            <a:xfrm>
              <a:off x="6761512" y="2099867"/>
              <a:ext cx="410690" cy="1061296"/>
              <a:chOff x="5654566" y="921355"/>
              <a:chExt cx="410690" cy="1061296"/>
            </a:xfrm>
          </p:grpSpPr>
          <p:sp>
            <p:nvSpPr>
              <p:cNvPr id="17" name="TextBox 16">
                <a:extLst>
                  <a:ext uri="{FF2B5EF4-FFF2-40B4-BE49-F238E27FC236}">
                    <a16:creationId xmlns:a16="http://schemas.microsoft.com/office/drawing/2014/main" id="{38E38C5A-39BD-E697-C725-DD57A984E992}"/>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2</a:t>
                </a:r>
              </a:p>
            </p:txBody>
          </p:sp>
          <p:sp>
            <p:nvSpPr>
              <p:cNvPr id="18" name="TextBox 17">
                <a:extLst>
                  <a:ext uri="{FF2B5EF4-FFF2-40B4-BE49-F238E27FC236}">
                    <a16:creationId xmlns:a16="http://schemas.microsoft.com/office/drawing/2014/main" id="{D1210BA4-19D3-ADA7-D399-5FB995E02BB1}"/>
                  </a:ext>
                </a:extLst>
              </p:cNvPr>
              <p:cNvSpPr txBox="1"/>
              <p:nvPr/>
            </p:nvSpPr>
            <p:spPr>
              <a:xfrm>
                <a:off x="5682619" y="921355"/>
                <a:ext cx="354584" cy="461665"/>
              </a:xfrm>
              <a:prstGeom prst="rect">
                <a:avLst/>
              </a:prstGeom>
              <a:noFill/>
              <a:ln>
                <a:noFill/>
              </a:ln>
            </p:spPr>
            <p:txBody>
              <a:bodyPr wrap="none" rtlCol="0">
                <a:spAutoFit/>
              </a:bodyPr>
              <a:lstStyle/>
              <a:p>
                <a:r>
                  <a:rPr lang="en-US" sz="2400" dirty="0">
                    <a:latin typeface="Consolas" panose="020B0609020204030204" pitchFamily="49" charset="0"/>
                    <a:cs typeface="Consolas" panose="020B0609020204030204" pitchFamily="49" charset="0"/>
                  </a:rPr>
                  <a:t>b</a:t>
                </a:r>
              </a:p>
            </p:txBody>
          </p:sp>
        </p:grpSp>
        <p:grpSp>
          <p:nvGrpSpPr>
            <p:cNvPr id="19" name="Group 18">
              <a:extLst>
                <a:ext uri="{FF2B5EF4-FFF2-40B4-BE49-F238E27FC236}">
                  <a16:creationId xmlns:a16="http://schemas.microsoft.com/office/drawing/2014/main" id="{FBF96653-7F22-6690-5163-FDF729F6D330}"/>
                </a:ext>
              </a:extLst>
            </p:cNvPr>
            <p:cNvGrpSpPr/>
            <p:nvPr/>
          </p:nvGrpSpPr>
          <p:grpSpPr>
            <a:xfrm>
              <a:off x="7226433" y="2099867"/>
              <a:ext cx="410690" cy="1061296"/>
              <a:chOff x="5654566" y="921355"/>
              <a:chExt cx="410690" cy="1061296"/>
            </a:xfrm>
          </p:grpSpPr>
          <p:sp>
            <p:nvSpPr>
              <p:cNvPr id="20" name="TextBox 19">
                <a:extLst>
                  <a:ext uri="{FF2B5EF4-FFF2-40B4-BE49-F238E27FC236}">
                    <a16:creationId xmlns:a16="http://schemas.microsoft.com/office/drawing/2014/main" id="{635B441A-6E49-AB82-84F5-A2D582FDFF3F}"/>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3</a:t>
                </a:r>
              </a:p>
            </p:txBody>
          </p:sp>
          <p:sp>
            <p:nvSpPr>
              <p:cNvPr id="21" name="TextBox 20">
                <a:extLst>
                  <a:ext uri="{FF2B5EF4-FFF2-40B4-BE49-F238E27FC236}">
                    <a16:creationId xmlns:a16="http://schemas.microsoft.com/office/drawing/2014/main" id="{5B925BC6-4966-65CB-6920-122F39D45E05}"/>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2" name="Group 21">
              <a:extLst>
                <a:ext uri="{FF2B5EF4-FFF2-40B4-BE49-F238E27FC236}">
                  <a16:creationId xmlns:a16="http://schemas.microsoft.com/office/drawing/2014/main" id="{03AFB64A-B585-C4E7-9A62-D798E072B36A}"/>
                </a:ext>
              </a:extLst>
            </p:cNvPr>
            <p:cNvGrpSpPr/>
            <p:nvPr/>
          </p:nvGrpSpPr>
          <p:grpSpPr>
            <a:xfrm>
              <a:off x="7691354" y="2099867"/>
              <a:ext cx="410690" cy="1061296"/>
              <a:chOff x="5654566" y="921355"/>
              <a:chExt cx="410690" cy="1061296"/>
            </a:xfrm>
          </p:grpSpPr>
          <p:sp>
            <p:nvSpPr>
              <p:cNvPr id="23" name="TextBox 22">
                <a:extLst>
                  <a:ext uri="{FF2B5EF4-FFF2-40B4-BE49-F238E27FC236}">
                    <a16:creationId xmlns:a16="http://schemas.microsoft.com/office/drawing/2014/main" id="{AA6E7C3C-F212-7BF9-9086-7F60281C1F4B}"/>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5</a:t>
                </a:r>
              </a:p>
            </p:txBody>
          </p:sp>
          <p:sp>
            <p:nvSpPr>
              <p:cNvPr id="24" name="TextBox 23">
                <a:extLst>
                  <a:ext uri="{FF2B5EF4-FFF2-40B4-BE49-F238E27FC236}">
                    <a16:creationId xmlns:a16="http://schemas.microsoft.com/office/drawing/2014/main" id="{5515E601-D699-9ED9-FF77-41C393B15022}"/>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6" name="Group 25">
              <a:extLst>
                <a:ext uri="{FF2B5EF4-FFF2-40B4-BE49-F238E27FC236}">
                  <a16:creationId xmlns:a16="http://schemas.microsoft.com/office/drawing/2014/main" id="{88338F0D-550A-3B2D-BDAD-BC67599E87AE}"/>
                </a:ext>
              </a:extLst>
            </p:cNvPr>
            <p:cNvGrpSpPr/>
            <p:nvPr/>
          </p:nvGrpSpPr>
          <p:grpSpPr>
            <a:xfrm>
              <a:off x="8156275" y="2099867"/>
              <a:ext cx="410690" cy="1061296"/>
              <a:chOff x="5654566" y="921355"/>
              <a:chExt cx="410690" cy="1061296"/>
            </a:xfrm>
          </p:grpSpPr>
          <p:sp>
            <p:nvSpPr>
              <p:cNvPr id="27" name="TextBox 26">
                <a:extLst>
                  <a:ext uri="{FF2B5EF4-FFF2-40B4-BE49-F238E27FC236}">
                    <a16:creationId xmlns:a16="http://schemas.microsoft.com/office/drawing/2014/main" id="{9202F7A5-0B21-909D-2782-FBF6E122355F}"/>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8</a:t>
                </a:r>
              </a:p>
            </p:txBody>
          </p:sp>
          <p:sp>
            <p:nvSpPr>
              <p:cNvPr id="28" name="TextBox 27">
                <a:extLst>
                  <a:ext uri="{FF2B5EF4-FFF2-40B4-BE49-F238E27FC236}">
                    <a16:creationId xmlns:a16="http://schemas.microsoft.com/office/drawing/2014/main" id="{1458478C-1C3A-BBC5-EFE6-E915CA4B0C3E}"/>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9" name="Group 28">
              <a:extLst>
                <a:ext uri="{FF2B5EF4-FFF2-40B4-BE49-F238E27FC236}">
                  <a16:creationId xmlns:a16="http://schemas.microsoft.com/office/drawing/2014/main" id="{A83D81C2-CFDB-B1CE-0694-9B8AB3CF833A}"/>
                </a:ext>
              </a:extLst>
            </p:cNvPr>
            <p:cNvGrpSpPr/>
            <p:nvPr/>
          </p:nvGrpSpPr>
          <p:grpSpPr>
            <a:xfrm>
              <a:off x="8621196" y="2099867"/>
              <a:ext cx="410690" cy="1061296"/>
              <a:chOff x="5654566" y="921355"/>
              <a:chExt cx="410690" cy="1061296"/>
            </a:xfrm>
          </p:grpSpPr>
          <p:sp>
            <p:nvSpPr>
              <p:cNvPr id="30" name="TextBox 29">
                <a:extLst>
                  <a:ext uri="{FF2B5EF4-FFF2-40B4-BE49-F238E27FC236}">
                    <a16:creationId xmlns:a16="http://schemas.microsoft.com/office/drawing/2014/main" id="{7F43E992-065F-DD49-B840-CAB68B9B9225}"/>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9</a:t>
                </a:r>
              </a:p>
            </p:txBody>
          </p:sp>
          <p:sp>
            <p:nvSpPr>
              <p:cNvPr id="31" name="TextBox 30">
                <a:extLst>
                  <a:ext uri="{FF2B5EF4-FFF2-40B4-BE49-F238E27FC236}">
                    <a16:creationId xmlns:a16="http://schemas.microsoft.com/office/drawing/2014/main" id="{A37A781F-644C-990A-3EBE-11625E492091}"/>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sp>
          <p:nvSpPr>
            <p:cNvPr id="34" name="TextBox 33">
              <a:extLst>
                <a:ext uri="{FF2B5EF4-FFF2-40B4-BE49-F238E27FC236}">
                  <a16:creationId xmlns:a16="http://schemas.microsoft.com/office/drawing/2014/main" id="{B43D4EBC-14EC-2677-B230-C72B53BD7FD2}"/>
                </a:ext>
              </a:extLst>
            </p:cNvPr>
            <p:cNvSpPr txBox="1"/>
            <p:nvPr/>
          </p:nvSpPr>
          <p:spPr>
            <a:xfrm>
              <a:off x="9114169" y="2099867"/>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57" name="Group 56">
            <a:extLst>
              <a:ext uri="{FF2B5EF4-FFF2-40B4-BE49-F238E27FC236}">
                <a16:creationId xmlns:a16="http://schemas.microsoft.com/office/drawing/2014/main" id="{470922A2-81BB-2EF3-3842-A4BE72DEA6D3}"/>
              </a:ext>
            </a:extLst>
          </p:cNvPr>
          <p:cNvGrpSpPr/>
          <p:nvPr/>
        </p:nvGrpSpPr>
        <p:grpSpPr>
          <a:xfrm>
            <a:off x="5427485" y="4272139"/>
            <a:ext cx="3665134" cy="1061296"/>
            <a:chOff x="7172202" y="3935808"/>
            <a:chExt cx="3665134" cy="1061296"/>
          </a:xfrm>
        </p:grpSpPr>
        <p:grpSp>
          <p:nvGrpSpPr>
            <p:cNvPr id="36" name="Group 35">
              <a:extLst>
                <a:ext uri="{FF2B5EF4-FFF2-40B4-BE49-F238E27FC236}">
                  <a16:creationId xmlns:a16="http://schemas.microsoft.com/office/drawing/2014/main" id="{C6EFDDFD-AE7A-2573-8AA0-AC7B876A6CFC}"/>
                </a:ext>
              </a:extLst>
            </p:cNvPr>
            <p:cNvGrpSpPr/>
            <p:nvPr/>
          </p:nvGrpSpPr>
          <p:grpSpPr>
            <a:xfrm>
              <a:off x="7172202" y="3935808"/>
              <a:ext cx="2735294" cy="1061296"/>
              <a:chOff x="6761512" y="2099867"/>
              <a:chExt cx="2735294" cy="1061296"/>
            </a:xfrm>
          </p:grpSpPr>
          <p:grpSp>
            <p:nvGrpSpPr>
              <p:cNvPr id="37" name="Group 36">
                <a:extLst>
                  <a:ext uri="{FF2B5EF4-FFF2-40B4-BE49-F238E27FC236}">
                    <a16:creationId xmlns:a16="http://schemas.microsoft.com/office/drawing/2014/main" id="{94CDE039-6AB4-FCF1-E373-C945C736393D}"/>
                  </a:ext>
                </a:extLst>
              </p:cNvPr>
              <p:cNvGrpSpPr/>
              <p:nvPr/>
            </p:nvGrpSpPr>
            <p:grpSpPr>
              <a:xfrm>
                <a:off x="6761512" y="2099867"/>
                <a:ext cx="410690" cy="1061296"/>
                <a:chOff x="5654566" y="921355"/>
                <a:chExt cx="410690" cy="1061296"/>
              </a:xfrm>
            </p:grpSpPr>
            <p:sp>
              <p:nvSpPr>
                <p:cNvPr id="53" name="TextBox 52">
                  <a:extLst>
                    <a:ext uri="{FF2B5EF4-FFF2-40B4-BE49-F238E27FC236}">
                      <a16:creationId xmlns:a16="http://schemas.microsoft.com/office/drawing/2014/main" id="{40FC0171-348F-193B-DD8A-F563F278AF1D}"/>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1</a:t>
                  </a:r>
                </a:p>
              </p:txBody>
            </p:sp>
            <p:sp>
              <p:nvSpPr>
                <p:cNvPr id="54" name="TextBox 53">
                  <a:extLst>
                    <a:ext uri="{FF2B5EF4-FFF2-40B4-BE49-F238E27FC236}">
                      <a16:creationId xmlns:a16="http://schemas.microsoft.com/office/drawing/2014/main" id="{2D7BD30C-93B5-6125-8C00-57ED55F9D895}"/>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38" name="Group 37">
                <a:extLst>
                  <a:ext uri="{FF2B5EF4-FFF2-40B4-BE49-F238E27FC236}">
                    <a16:creationId xmlns:a16="http://schemas.microsoft.com/office/drawing/2014/main" id="{955CE93F-3D9C-71CD-EBEC-7660180D86AA}"/>
                  </a:ext>
                </a:extLst>
              </p:cNvPr>
              <p:cNvGrpSpPr/>
              <p:nvPr/>
            </p:nvGrpSpPr>
            <p:grpSpPr>
              <a:xfrm>
                <a:off x="7226433" y="2099867"/>
                <a:ext cx="410690" cy="1061296"/>
                <a:chOff x="5654566" y="921355"/>
                <a:chExt cx="410690" cy="1061296"/>
              </a:xfrm>
            </p:grpSpPr>
            <p:sp>
              <p:nvSpPr>
                <p:cNvPr id="51" name="TextBox 50">
                  <a:extLst>
                    <a:ext uri="{FF2B5EF4-FFF2-40B4-BE49-F238E27FC236}">
                      <a16:creationId xmlns:a16="http://schemas.microsoft.com/office/drawing/2014/main" id="{AE514BBA-1A38-6C68-7556-93ADC65374ED}"/>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2" name="TextBox 51">
                  <a:extLst>
                    <a:ext uri="{FF2B5EF4-FFF2-40B4-BE49-F238E27FC236}">
                      <a16:creationId xmlns:a16="http://schemas.microsoft.com/office/drawing/2014/main" id="{1498C7D5-2E66-9C2F-8C12-2D670B297A0D}"/>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39" name="Group 38">
                <a:extLst>
                  <a:ext uri="{FF2B5EF4-FFF2-40B4-BE49-F238E27FC236}">
                    <a16:creationId xmlns:a16="http://schemas.microsoft.com/office/drawing/2014/main" id="{A78B7921-DB04-2BB6-A844-19386AADC5B9}"/>
                  </a:ext>
                </a:extLst>
              </p:cNvPr>
              <p:cNvGrpSpPr/>
              <p:nvPr/>
            </p:nvGrpSpPr>
            <p:grpSpPr>
              <a:xfrm>
                <a:off x="7691354" y="2099867"/>
                <a:ext cx="410690" cy="1061296"/>
                <a:chOff x="5654566" y="921355"/>
                <a:chExt cx="410690" cy="1061296"/>
              </a:xfrm>
            </p:grpSpPr>
            <p:sp>
              <p:nvSpPr>
                <p:cNvPr id="49" name="TextBox 48">
                  <a:extLst>
                    <a:ext uri="{FF2B5EF4-FFF2-40B4-BE49-F238E27FC236}">
                      <a16:creationId xmlns:a16="http://schemas.microsoft.com/office/drawing/2014/main" id="{694500C7-A835-9C26-71BE-649A77A7CF03}"/>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0" name="TextBox 49">
                  <a:extLst>
                    <a:ext uri="{FF2B5EF4-FFF2-40B4-BE49-F238E27FC236}">
                      <a16:creationId xmlns:a16="http://schemas.microsoft.com/office/drawing/2014/main" id="{97F3DD55-623E-93EF-B05D-EC4CF9449A4A}"/>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0" name="Group 39">
                <a:extLst>
                  <a:ext uri="{FF2B5EF4-FFF2-40B4-BE49-F238E27FC236}">
                    <a16:creationId xmlns:a16="http://schemas.microsoft.com/office/drawing/2014/main" id="{502C4CED-EB5A-5F88-018D-BD8AFFEB92A2}"/>
                  </a:ext>
                </a:extLst>
              </p:cNvPr>
              <p:cNvGrpSpPr/>
              <p:nvPr/>
            </p:nvGrpSpPr>
            <p:grpSpPr>
              <a:xfrm>
                <a:off x="8156275" y="2099867"/>
                <a:ext cx="410690" cy="1061296"/>
                <a:chOff x="5654566" y="921355"/>
                <a:chExt cx="410690" cy="1061296"/>
              </a:xfrm>
            </p:grpSpPr>
            <p:sp>
              <p:nvSpPr>
                <p:cNvPr id="47" name="TextBox 46">
                  <a:extLst>
                    <a:ext uri="{FF2B5EF4-FFF2-40B4-BE49-F238E27FC236}">
                      <a16:creationId xmlns:a16="http://schemas.microsoft.com/office/drawing/2014/main" id="{42AA59D7-A79A-2C48-F439-AE0FE8624F30}"/>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8" name="TextBox 47">
                  <a:extLst>
                    <a:ext uri="{FF2B5EF4-FFF2-40B4-BE49-F238E27FC236}">
                      <a16:creationId xmlns:a16="http://schemas.microsoft.com/office/drawing/2014/main" id="{C643D8FB-2D33-C6C3-EE53-9AD3F7DC6567}"/>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1" name="Group 40">
                <a:extLst>
                  <a:ext uri="{FF2B5EF4-FFF2-40B4-BE49-F238E27FC236}">
                    <a16:creationId xmlns:a16="http://schemas.microsoft.com/office/drawing/2014/main" id="{BAB2EC93-1F8E-83FA-5DCC-F9AC3DF8F4C9}"/>
                  </a:ext>
                </a:extLst>
              </p:cNvPr>
              <p:cNvGrpSpPr/>
              <p:nvPr/>
            </p:nvGrpSpPr>
            <p:grpSpPr>
              <a:xfrm>
                <a:off x="8621196" y="2099867"/>
                <a:ext cx="410690" cy="1061296"/>
                <a:chOff x="5654566" y="921355"/>
                <a:chExt cx="410690" cy="1061296"/>
              </a:xfrm>
            </p:grpSpPr>
            <p:sp>
              <p:nvSpPr>
                <p:cNvPr id="45" name="TextBox 44">
                  <a:extLst>
                    <a:ext uri="{FF2B5EF4-FFF2-40B4-BE49-F238E27FC236}">
                      <a16:creationId xmlns:a16="http://schemas.microsoft.com/office/drawing/2014/main" id="{718FB27B-738D-C3EB-A29B-DBFCA02F783C}"/>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6" name="TextBox 45">
                  <a:extLst>
                    <a:ext uri="{FF2B5EF4-FFF2-40B4-BE49-F238E27FC236}">
                      <a16:creationId xmlns:a16="http://schemas.microsoft.com/office/drawing/2014/main" id="{0CA52EE6-97AA-E0DF-2CA0-26B5A40EDDA9}"/>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2" name="Group 41">
                <a:extLst>
                  <a:ext uri="{FF2B5EF4-FFF2-40B4-BE49-F238E27FC236}">
                    <a16:creationId xmlns:a16="http://schemas.microsoft.com/office/drawing/2014/main" id="{47688EA7-3CAC-F8D9-A466-63E4E08AE932}"/>
                  </a:ext>
                </a:extLst>
              </p:cNvPr>
              <p:cNvGrpSpPr/>
              <p:nvPr/>
            </p:nvGrpSpPr>
            <p:grpSpPr>
              <a:xfrm>
                <a:off x="9086116" y="2099867"/>
                <a:ext cx="410690" cy="1061296"/>
                <a:chOff x="5654566" y="921355"/>
                <a:chExt cx="410690" cy="1061296"/>
              </a:xfrm>
            </p:grpSpPr>
            <p:sp>
              <p:nvSpPr>
                <p:cNvPr id="43" name="TextBox 42">
                  <a:extLst>
                    <a:ext uri="{FF2B5EF4-FFF2-40B4-BE49-F238E27FC236}">
                      <a16:creationId xmlns:a16="http://schemas.microsoft.com/office/drawing/2014/main" id="{0545834C-D825-6E0C-DED5-56262C379031}"/>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4" name="TextBox 43">
                  <a:extLst>
                    <a:ext uri="{FF2B5EF4-FFF2-40B4-BE49-F238E27FC236}">
                      <a16:creationId xmlns:a16="http://schemas.microsoft.com/office/drawing/2014/main" id="{A35F00EA-B24D-12B8-6A40-7C1F20C9A854}"/>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sp>
          <p:nvSpPr>
            <p:cNvPr id="55" name="TextBox 54">
              <a:extLst>
                <a:ext uri="{FF2B5EF4-FFF2-40B4-BE49-F238E27FC236}">
                  <a16:creationId xmlns:a16="http://schemas.microsoft.com/office/drawing/2014/main" id="{10CD9E12-6BF4-1EDF-DB80-D13466401CC9}"/>
                </a:ext>
              </a:extLst>
            </p:cNvPr>
            <p:cNvSpPr txBox="1"/>
            <p:nvPr/>
          </p:nvSpPr>
          <p:spPr>
            <a:xfrm>
              <a:off x="9961726" y="4412329"/>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6" name="TextBox 55">
              <a:extLst>
                <a:ext uri="{FF2B5EF4-FFF2-40B4-BE49-F238E27FC236}">
                  <a16:creationId xmlns:a16="http://schemas.microsoft.com/office/drawing/2014/main" id="{BAE27070-82CF-7031-1FE5-E6161E22C096}"/>
                </a:ext>
              </a:extLst>
            </p:cNvPr>
            <p:cNvSpPr txBox="1"/>
            <p:nvPr/>
          </p:nvSpPr>
          <p:spPr>
            <a:xfrm>
              <a:off x="10426646" y="4412329"/>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grpSp>
      <p:sp>
        <p:nvSpPr>
          <p:cNvPr id="59" name="TextBox 58">
            <a:extLst>
              <a:ext uri="{FF2B5EF4-FFF2-40B4-BE49-F238E27FC236}">
                <a16:creationId xmlns:a16="http://schemas.microsoft.com/office/drawing/2014/main" id="{3DBF4B36-34ED-EBD7-2475-E5BF0AEB2CA7}"/>
              </a:ext>
            </a:extLst>
          </p:cNvPr>
          <p:cNvSpPr txBox="1"/>
          <p:nvPr/>
        </p:nvSpPr>
        <p:spPr>
          <a:xfrm>
            <a:off x="4041616" y="4810214"/>
            <a:ext cx="1293544"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result</a:t>
            </a:r>
            <a:endParaRPr lang="en-US" sz="2400" dirty="0"/>
          </a:p>
        </p:txBody>
      </p:sp>
      <p:sp>
        <p:nvSpPr>
          <p:cNvPr id="60" name="TextBox 59">
            <a:extLst>
              <a:ext uri="{FF2B5EF4-FFF2-40B4-BE49-F238E27FC236}">
                <a16:creationId xmlns:a16="http://schemas.microsoft.com/office/drawing/2014/main" id="{64E05985-BFC4-CEA6-9E40-20B13F26B951}"/>
              </a:ext>
            </a:extLst>
          </p:cNvPr>
          <p:cNvSpPr txBox="1"/>
          <p:nvPr/>
        </p:nvSpPr>
        <p:spPr>
          <a:xfrm>
            <a:off x="4924468" y="2852777"/>
            <a:ext cx="410692"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B</a:t>
            </a:r>
            <a:endParaRPr lang="en-US" sz="2400" dirty="0"/>
          </a:p>
        </p:txBody>
      </p:sp>
      <p:sp>
        <p:nvSpPr>
          <p:cNvPr id="61" name="TextBox 60">
            <a:extLst>
              <a:ext uri="{FF2B5EF4-FFF2-40B4-BE49-F238E27FC236}">
                <a16:creationId xmlns:a16="http://schemas.microsoft.com/office/drawing/2014/main" id="{8E7637CD-4921-ADCD-5142-DBAFDFFA7B64}"/>
              </a:ext>
            </a:extLst>
          </p:cNvPr>
          <p:cNvSpPr txBox="1"/>
          <p:nvPr/>
        </p:nvSpPr>
        <p:spPr>
          <a:xfrm>
            <a:off x="4924468" y="1362865"/>
            <a:ext cx="410691"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A</a:t>
            </a:r>
            <a:endParaRPr lang="en-US" sz="2400" dirty="0"/>
          </a:p>
        </p:txBody>
      </p:sp>
      <p:cxnSp>
        <p:nvCxnSpPr>
          <p:cNvPr id="32" name="Straight Connector 31">
            <a:extLst>
              <a:ext uri="{FF2B5EF4-FFF2-40B4-BE49-F238E27FC236}">
                <a16:creationId xmlns:a16="http://schemas.microsoft.com/office/drawing/2014/main" id="{4B2C7290-A9E7-6F8F-7B05-5FE9342803B0}"/>
              </a:ext>
            </a:extLst>
          </p:cNvPr>
          <p:cNvCxnSpPr/>
          <p:nvPr/>
        </p:nvCxnSpPr>
        <p:spPr>
          <a:xfrm flipV="1">
            <a:off x="5427485" y="1277489"/>
            <a:ext cx="410690" cy="58477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63713861-632B-0630-C292-A5136E50414E}"/>
              </a:ext>
            </a:extLst>
          </p:cNvPr>
          <p:cNvSpPr txBox="1"/>
          <p:nvPr/>
        </p:nvSpPr>
        <p:spPr>
          <a:xfrm>
            <a:off x="303811" y="3817194"/>
            <a:ext cx="2927457" cy="1200329"/>
          </a:xfrm>
          <a:prstGeom prst="rect">
            <a:avLst/>
          </a:prstGeom>
          <a:solidFill>
            <a:schemeClr val="accent2">
              <a:lumMod val="40000"/>
              <a:lumOff val="60000"/>
            </a:schemeClr>
          </a:solidFill>
        </p:spPr>
        <p:txBody>
          <a:bodyPr wrap="square" rtlCol="0">
            <a:spAutoFit/>
          </a:bodyPr>
          <a:lstStyle/>
          <a:p>
            <a:pPr algn="ctr"/>
            <a:r>
              <a:rPr lang="en-CA" b="1" dirty="0"/>
              <a:t>Algorithm</a:t>
            </a:r>
            <a:r>
              <a:rPr lang="en-CA" dirty="0"/>
              <a:t>: Continually copy the smallest remaining item from </a:t>
            </a:r>
            <a:r>
              <a:rPr lang="en-CA" dirty="0">
                <a:latin typeface="Consolas" panose="020B0609020204030204" pitchFamily="49" charset="0"/>
              </a:rPr>
              <a:t>A</a:t>
            </a:r>
            <a:r>
              <a:rPr lang="en-CA" dirty="0"/>
              <a:t> and </a:t>
            </a:r>
            <a:r>
              <a:rPr lang="en-CA" dirty="0">
                <a:latin typeface="Consolas" panose="020B0609020204030204" pitchFamily="49" charset="0"/>
              </a:rPr>
              <a:t>B</a:t>
            </a:r>
            <a:r>
              <a:rPr lang="en-CA" dirty="0"/>
              <a:t> into </a:t>
            </a:r>
            <a:r>
              <a:rPr lang="en-CA" dirty="0">
                <a:latin typeface="Consolas" panose="020B0609020204030204" pitchFamily="49" charset="0"/>
              </a:rPr>
              <a:t>result</a:t>
            </a:r>
            <a:r>
              <a:rPr lang="en-CA" dirty="0"/>
              <a:t>.</a:t>
            </a:r>
          </a:p>
        </p:txBody>
      </p:sp>
    </p:spTree>
    <p:extLst>
      <p:ext uri="{BB962C8B-B14F-4D97-AF65-F5344CB8AC3E}">
        <p14:creationId xmlns:p14="http://schemas.microsoft.com/office/powerpoint/2010/main" val="35851685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4A0AB0-8D30-4B49-1FFA-46E1C85C3E52}"/>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2F6707E-03C7-1967-8FE6-7B814ACA74EF}"/>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39</a:t>
            </a:fld>
            <a:endParaRPr lang="en-AU" dirty="0"/>
          </a:p>
        </p:txBody>
      </p:sp>
      <p:sp>
        <p:nvSpPr>
          <p:cNvPr id="7" name="Title 1">
            <a:extLst>
              <a:ext uri="{FF2B5EF4-FFF2-40B4-BE49-F238E27FC236}">
                <a16:creationId xmlns:a16="http://schemas.microsoft.com/office/drawing/2014/main" id="{52CBC8BC-ED3C-7DD3-2AD6-2552076FD5E2}"/>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Merging</a:t>
            </a:r>
            <a:endParaRPr lang="en-AU" dirty="0"/>
          </a:p>
        </p:txBody>
      </p:sp>
      <p:sp>
        <p:nvSpPr>
          <p:cNvPr id="2" name="TextBox 1">
            <a:extLst>
              <a:ext uri="{FF2B5EF4-FFF2-40B4-BE49-F238E27FC236}">
                <a16:creationId xmlns:a16="http://schemas.microsoft.com/office/drawing/2014/main" id="{D58D97E0-AA93-B4C9-CAC9-C540912D2EFE}"/>
              </a:ext>
            </a:extLst>
          </p:cNvPr>
          <p:cNvSpPr txBox="1"/>
          <p:nvPr/>
        </p:nvSpPr>
        <p:spPr>
          <a:xfrm>
            <a:off x="303811" y="1658067"/>
            <a:ext cx="2927457" cy="1754326"/>
          </a:xfrm>
          <a:prstGeom prst="rect">
            <a:avLst/>
          </a:prstGeom>
          <a:solidFill>
            <a:schemeClr val="accent2">
              <a:lumMod val="40000"/>
              <a:lumOff val="60000"/>
            </a:schemeClr>
          </a:solidFill>
        </p:spPr>
        <p:txBody>
          <a:bodyPr wrap="square" rtlCol="0">
            <a:spAutoFit/>
          </a:bodyPr>
          <a:lstStyle/>
          <a:p>
            <a:pPr algn="ctr"/>
            <a:r>
              <a:rPr lang="en-CA" dirty="0"/>
              <a:t>Suppose we happen to have two already-sorted lists. We can efficiently combine them into a single sorted list using the </a:t>
            </a:r>
            <a:r>
              <a:rPr lang="en-CA" b="1" dirty="0"/>
              <a:t>merge algorithm</a:t>
            </a:r>
            <a:r>
              <a:rPr lang="en-CA" dirty="0"/>
              <a:t>.</a:t>
            </a:r>
          </a:p>
        </p:txBody>
      </p:sp>
      <p:grpSp>
        <p:nvGrpSpPr>
          <p:cNvPr id="25" name="Group 24">
            <a:extLst>
              <a:ext uri="{FF2B5EF4-FFF2-40B4-BE49-F238E27FC236}">
                <a16:creationId xmlns:a16="http://schemas.microsoft.com/office/drawing/2014/main" id="{C5F029C1-CE0B-41E2-ECC3-666427F3244A}"/>
              </a:ext>
            </a:extLst>
          </p:cNvPr>
          <p:cNvGrpSpPr/>
          <p:nvPr/>
        </p:nvGrpSpPr>
        <p:grpSpPr>
          <a:xfrm>
            <a:off x="5427485" y="800968"/>
            <a:ext cx="1337811" cy="1061296"/>
            <a:chOff x="5806338" y="896432"/>
            <a:chExt cx="1337811" cy="1061296"/>
          </a:xfrm>
        </p:grpSpPr>
        <p:grpSp>
          <p:nvGrpSpPr>
            <p:cNvPr id="6" name="Group 5">
              <a:extLst>
                <a:ext uri="{FF2B5EF4-FFF2-40B4-BE49-F238E27FC236}">
                  <a16:creationId xmlns:a16="http://schemas.microsoft.com/office/drawing/2014/main" id="{EA16ADAD-218C-D807-A985-404352A8FEFD}"/>
                </a:ext>
              </a:extLst>
            </p:cNvPr>
            <p:cNvGrpSpPr/>
            <p:nvPr/>
          </p:nvGrpSpPr>
          <p:grpSpPr>
            <a:xfrm>
              <a:off x="5806338" y="896432"/>
              <a:ext cx="410690" cy="1061296"/>
              <a:chOff x="5654566" y="921355"/>
              <a:chExt cx="410690" cy="1061296"/>
            </a:xfrm>
          </p:grpSpPr>
          <p:sp>
            <p:nvSpPr>
              <p:cNvPr id="3" name="TextBox 2">
                <a:extLst>
                  <a:ext uri="{FF2B5EF4-FFF2-40B4-BE49-F238E27FC236}">
                    <a16:creationId xmlns:a16="http://schemas.microsoft.com/office/drawing/2014/main" id="{FA7140EE-6CDA-A058-22B2-737821894C50}"/>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1</a:t>
                </a:r>
              </a:p>
            </p:txBody>
          </p:sp>
          <p:sp>
            <p:nvSpPr>
              <p:cNvPr id="5" name="TextBox 4">
                <a:extLst>
                  <a:ext uri="{FF2B5EF4-FFF2-40B4-BE49-F238E27FC236}">
                    <a16:creationId xmlns:a16="http://schemas.microsoft.com/office/drawing/2014/main" id="{01FF6137-F2DE-26F0-1637-0956BA96EE02}"/>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8" name="Group 7">
              <a:extLst>
                <a:ext uri="{FF2B5EF4-FFF2-40B4-BE49-F238E27FC236}">
                  <a16:creationId xmlns:a16="http://schemas.microsoft.com/office/drawing/2014/main" id="{22C9E00F-CB17-2372-999E-3F553DDD13A5}"/>
                </a:ext>
              </a:extLst>
            </p:cNvPr>
            <p:cNvGrpSpPr/>
            <p:nvPr/>
          </p:nvGrpSpPr>
          <p:grpSpPr>
            <a:xfrm>
              <a:off x="6269899" y="896432"/>
              <a:ext cx="410690" cy="1061296"/>
              <a:chOff x="5654566" y="921355"/>
              <a:chExt cx="410690" cy="1061296"/>
            </a:xfrm>
          </p:grpSpPr>
          <p:sp>
            <p:nvSpPr>
              <p:cNvPr id="11" name="TextBox 10">
                <a:extLst>
                  <a:ext uri="{FF2B5EF4-FFF2-40B4-BE49-F238E27FC236}">
                    <a16:creationId xmlns:a16="http://schemas.microsoft.com/office/drawing/2014/main" id="{D64CFF3C-4BB2-4649-2420-958263AD9078}"/>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4</a:t>
                </a:r>
              </a:p>
            </p:txBody>
          </p:sp>
          <p:sp>
            <p:nvSpPr>
              <p:cNvPr id="12" name="TextBox 11">
                <a:extLst>
                  <a:ext uri="{FF2B5EF4-FFF2-40B4-BE49-F238E27FC236}">
                    <a16:creationId xmlns:a16="http://schemas.microsoft.com/office/drawing/2014/main" id="{798D3FC2-6FDB-011A-EC62-4B202D127E7F}"/>
                  </a:ext>
                </a:extLst>
              </p:cNvPr>
              <p:cNvSpPr txBox="1"/>
              <p:nvPr/>
            </p:nvSpPr>
            <p:spPr>
              <a:xfrm>
                <a:off x="5682619" y="921355"/>
                <a:ext cx="354584" cy="461665"/>
              </a:xfrm>
              <a:prstGeom prst="rect">
                <a:avLst/>
              </a:prstGeom>
              <a:noFill/>
              <a:ln>
                <a:noFill/>
              </a:ln>
            </p:spPr>
            <p:txBody>
              <a:bodyPr wrap="none" rtlCol="0">
                <a:spAutoFit/>
              </a:bodyPr>
              <a:lstStyle/>
              <a:p>
                <a:r>
                  <a:rPr lang="en-US" sz="2400" dirty="0">
                    <a:latin typeface="Consolas" panose="020B0609020204030204" pitchFamily="49" charset="0"/>
                    <a:cs typeface="Consolas" panose="020B0609020204030204" pitchFamily="49" charset="0"/>
                  </a:rPr>
                  <a:t>a</a:t>
                </a:r>
              </a:p>
            </p:txBody>
          </p:sp>
        </p:grpSp>
        <p:grpSp>
          <p:nvGrpSpPr>
            <p:cNvPr id="13" name="Group 12">
              <a:extLst>
                <a:ext uri="{FF2B5EF4-FFF2-40B4-BE49-F238E27FC236}">
                  <a16:creationId xmlns:a16="http://schemas.microsoft.com/office/drawing/2014/main" id="{BA1C86A6-C407-D15A-523C-8E976DE76E0B}"/>
                </a:ext>
              </a:extLst>
            </p:cNvPr>
            <p:cNvGrpSpPr/>
            <p:nvPr/>
          </p:nvGrpSpPr>
          <p:grpSpPr>
            <a:xfrm>
              <a:off x="6733459" y="896432"/>
              <a:ext cx="410690" cy="1061296"/>
              <a:chOff x="5654566" y="921355"/>
              <a:chExt cx="410690" cy="1061296"/>
            </a:xfrm>
          </p:grpSpPr>
          <p:sp>
            <p:nvSpPr>
              <p:cNvPr id="14" name="TextBox 13">
                <a:extLst>
                  <a:ext uri="{FF2B5EF4-FFF2-40B4-BE49-F238E27FC236}">
                    <a16:creationId xmlns:a16="http://schemas.microsoft.com/office/drawing/2014/main" id="{579FED60-5A41-DB88-B705-D54F413CBBFB}"/>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5</a:t>
                </a:r>
              </a:p>
            </p:txBody>
          </p:sp>
          <p:sp>
            <p:nvSpPr>
              <p:cNvPr id="15" name="TextBox 14">
                <a:extLst>
                  <a:ext uri="{FF2B5EF4-FFF2-40B4-BE49-F238E27FC236}">
                    <a16:creationId xmlns:a16="http://schemas.microsoft.com/office/drawing/2014/main" id="{6120C2B2-2A20-D18D-E4C9-3B2982D6C923}"/>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grpSp>
        <p:nvGrpSpPr>
          <p:cNvPr id="35" name="Group 34">
            <a:extLst>
              <a:ext uri="{FF2B5EF4-FFF2-40B4-BE49-F238E27FC236}">
                <a16:creationId xmlns:a16="http://schemas.microsoft.com/office/drawing/2014/main" id="{307A79DD-6726-0484-A262-126CCB31EB35}"/>
              </a:ext>
            </a:extLst>
          </p:cNvPr>
          <p:cNvGrpSpPr/>
          <p:nvPr/>
        </p:nvGrpSpPr>
        <p:grpSpPr>
          <a:xfrm>
            <a:off x="5427485" y="2340913"/>
            <a:ext cx="2537388" cy="1061296"/>
            <a:chOff x="6761512" y="2099867"/>
            <a:chExt cx="2537388" cy="1061296"/>
          </a:xfrm>
        </p:grpSpPr>
        <p:grpSp>
          <p:nvGrpSpPr>
            <p:cNvPr id="16" name="Group 15">
              <a:extLst>
                <a:ext uri="{FF2B5EF4-FFF2-40B4-BE49-F238E27FC236}">
                  <a16:creationId xmlns:a16="http://schemas.microsoft.com/office/drawing/2014/main" id="{2465EE89-8DF7-4591-88BE-7AB8FF1FD46B}"/>
                </a:ext>
              </a:extLst>
            </p:cNvPr>
            <p:cNvGrpSpPr/>
            <p:nvPr/>
          </p:nvGrpSpPr>
          <p:grpSpPr>
            <a:xfrm>
              <a:off x="6761512" y="2099867"/>
              <a:ext cx="410690" cy="1061296"/>
              <a:chOff x="5654566" y="921355"/>
              <a:chExt cx="410690" cy="1061296"/>
            </a:xfrm>
          </p:grpSpPr>
          <p:sp>
            <p:nvSpPr>
              <p:cNvPr id="17" name="TextBox 16">
                <a:extLst>
                  <a:ext uri="{FF2B5EF4-FFF2-40B4-BE49-F238E27FC236}">
                    <a16:creationId xmlns:a16="http://schemas.microsoft.com/office/drawing/2014/main" id="{A2525FFD-C470-AEC4-FC75-A56865CB915D}"/>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solidFill>
                      <a:srgbClr val="FF0000"/>
                    </a:solidFill>
                    <a:latin typeface="Consolas" panose="020B0609020204030204" pitchFamily="49" charset="0"/>
                    <a:cs typeface="Consolas" panose="020B0609020204030204" pitchFamily="49" charset="0"/>
                  </a:rPr>
                  <a:t>2</a:t>
                </a:r>
              </a:p>
            </p:txBody>
          </p:sp>
          <p:sp>
            <p:nvSpPr>
              <p:cNvPr id="18" name="TextBox 17">
                <a:extLst>
                  <a:ext uri="{FF2B5EF4-FFF2-40B4-BE49-F238E27FC236}">
                    <a16:creationId xmlns:a16="http://schemas.microsoft.com/office/drawing/2014/main" id="{289CAFCF-2C55-4D5C-E910-885CD342A255}"/>
                  </a:ext>
                </a:extLst>
              </p:cNvPr>
              <p:cNvSpPr txBox="1"/>
              <p:nvPr/>
            </p:nvSpPr>
            <p:spPr>
              <a:xfrm>
                <a:off x="5682619" y="921355"/>
                <a:ext cx="354584" cy="461665"/>
              </a:xfrm>
              <a:prstGeom prst="rect">
                <a:avLst/>
              </a:prstGeom>
              <a:noFill/>
              <a:ln>
                <a:noFill/>
              </a:ln>
            </p:spPr>
            <p:txBody>
              <a:bodyPr wrap="none" rtlCol="0">
                <a:spAutoFit/>
              </a:bodyPr>
              <a:lstStyle/>
              <a:p>
                <a:r>
                  <a:rPr lang="en-US" sz="2400" dirty="0">
                    <a:latin typeface="Consolas" panose="020B0609020204030204" pitchFamily="49" charset="0"/>
                    <a:cs typeface="Consolas" panose="020B0609020204030204" pitchFamily="49" charset="0"/>
                  </a:rPr>
                  <a:t>b</a:t>
                </a:r>
              </a:p>
            </p:txBody>
          </p:sp>
        </p:grpSp>
        <p:grpSp>
          <p:nvGrpSpPr>
            <p:cNvPr id="19" name="Group 18">
              <a:extLst>
                <a:ext uri="{FF2B5EF4-FFF2-40B4-BE49-F238E27FC236}">
                  <a16:creationId xmlns:a16="http://schemas.microsoft.com/office/drawing/2014/main" id="{8755ACCE-DCBD-1F00-39F7-003CE9CC8A42}"/>
                </a:ext>
              </a:extLst>
            </p:cNvPr>
            <p:cNvGrpSpPr/>
            <p:nvPr/>
          </p:nvGrpSpPr>
          <p:grpSpPr>
            <a:xfrm>
              <a:off x="7226433" y="2099867"/>
              <a:ext cx="410690" cy="1061296"/>
              <a:chOff x="5654566" y="921355"/>
              <a:chExt cx="410690" cy="1061296"/>
            </a:xfrm>
          </p:grpSpPr>
          <p:sp>
            <p:nvSpPr>
              <p:cNvPr id="20" name="TextBox 19">
                <a:extLst>
                  <a:ext uri="{FF2B5EF4-FFF2-40B4-BE49-F238E27FC236}">
                    <a16:creationId xmlns:a16="http://schemas.microsoft.com/office/drawing/2014/main" id="{53BE7AD0-6A77-6CE7-51C9-7B1EEF91E40D}"/>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3</a:t>
                </a:r>
              </a:p>
            </p:txBody>
          </p:sp>
          <p:sp>
            <p:nvSpPr>
              <p:cNvPr id="21" name="TextBox 20">
                <a:extLst>
                  <a:ext uri="{FF2B5EF4-FFF2-40B4-BE49-F238E27FC236}">
                    <a16:creationId xmlns:a16="http://schemas.microsoft.com/office/drawing/2014/main" id="{E2673FB4-CAC7-CC24-DC1D-5DF85AC675E4}"/>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2" name="Group 21">
              <a:extLst>
                <a:ext uri="{FF2B5EF4-FFF2-40B4-BE49-F238E27FC236}">
                  <a16:creationId xmlns:a16="http://schemas.microsoft.com/office/drawing/2014/main" id="{BD381734-4DAE-C7FB-B53B-69DA76A0EA0F}"/>
                </a:ext>
              </a:extLst>
            </p:cNvPr>
            <p:cNvGrpSpPr/>
            <p:nvPr/>
          </p:nvGrpSpPr>
          <p:grpSpPr>
            <a:xfrm>
              <a:off x="7691354" y="2099867"/>
              <a:ext cx="410690" cy="1061296"/>
              <a:chOff x="5654566" y="921355"/>
              <a:chExt cx="410690" cy="1061296"/>
            </a:xfrm>
          </p:grpSpPr>
          <p:sp>
            <p:nvSpPr>
              <p:cNvPr id="23" name="TextBox 22">
                <a:extLst>
                  <a:ext uri="{FF2B5EF4-FFF2-40B4-BE49-F238E27FC236}">
                    <a16:creationId xmlns:a16="http://schemas.microsoft.com/office/drawing/2014/main" id="{91F01C58-D6D3-B87D-1B2F-AAB410A6A4EE}"/>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5</a:t>
                </a:r>
              </a:p>
            </p:txBody>
          </p:sp>
          <p:sp>
            <p:nvSpPr>
              <p:cNvPr id="24" name="TextBox 23">
                <a:extLst>
                  <a:ext uri="{FF2B5EF4-FFF2-40B4-BE49-F238E27FC236}">
                    <a16:creationId xmlns:a16="http://schemas.microsoft.com/office/drawing/2014/main" id="{F4BD3067-CE77-C48E-A0FF-580F088FC9B2}"/>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6" name="Group 25">
              <a:extLst>
                <a:ext uri="{FF2B5EF4-FFF2-40B4-BE49-F238E27FC236}">
                  <a16:creationId xmlns:a16="http://schemas.microsoft.com/office/drawing/2014/main" id="{7CB7864E-420C-135C-DBE6-B94BC93CA6B6}"/>
                </a:ext>
              </a:extLst>
            </p:cNvPr>
            <p:cNvGrpSpPr/>
            <p:nvPr/>
          </p:nvGrpSpPr>
          <p:grpSpPr>
            <a:xfrm>
              <a:off x="8156275" y="2099867"/>
              <a:ext cx="410690" cy="1061296"/>
              <a:chOff x="5654566" y="921355"/>
              <a:chExt cx="410690" cy="1061296"/>
            </a:xfrm>
          </p:grpSpPr>
          <p:sp>
            <p:nvSpPr>
              <p:cNvPr id="27" name="TextBox 26">
                <a:extLst>
                  <a:ext uri="{FF2B5EF4-FFF2-40B4-BE49-F238E27FC236}">
                    <a16:creationId xmlns:a16="http://schemas.microsoft.com/office/drawing/2014/main" id="{09D0D91C-8ABB-42EF-631B-7C89D41FBB70}"/>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8</a:t>
                </a:r>
              </a:p>
            </p:txBody>
          </p:sp>
          <p:sp>
            <p:nvSpPr>
              <p:cNvPr id="28" name="TextBox 27">
                <a:extLst>
                  <a:ext uri="{FF2B5EF4-FFF2-40B4-BE49-F238E27FC236}">
                    <a16:creationId xmlns:a16="http://schemas.microsoft.com/office/drawing/2014/main" id="{1BAB86DF-9509-D2D4-9C18-0CF5AC3154A7}"/>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9" name="Group 28">
              <a:extLst>
                <a:ext uri="{FF2B5EF4-FFF2-40B4-BE49-F238E27FC236}">
                  <a16:creationId xmlns:a16="http://schemas.microsoft.com/office/drawing/2014/main" id="{6B837EF4-9962-EF1B-A827-221E804F19F7}"/>
                </a:ext>
              </a:extLst>
            </p:cNvPr>
            <p:cNvGrpSpPr/>
            <p:nvPr/>
          </p:nvGrpSpPr>
          <p:grpSpPr>
            <a:xfrm>
              <a:off x="8621196" y="2099867"/>
              <a:ext cx="410690" cy="1061296"/>
              <a:chOff x="5654566" y="921355"/>
              <a:chExt cx="410690" cy="1061296"/>
            </a:xfrm>
          </p:grpSpPr>
          <p:sp>
            <p:nvSpPr>
              <p:cNvPr id="30" name="TextBox 29">
                <a:extLst>
                  <a:ext uri="{FF2B5EF4-FFF2-40B4-BE49-F238E27FC236}">
                    <a16:creationId xmlns:a16="http://schemas.microsoft.com/office/drawing/2014/main" id="{BF45762E-A8E3-FAC9-3558-E3EB119497EF}"/>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9</a:t>
                </a:r>
              </a:p>
            </p:txBody>
          </p:sp>
          <p:sp>
            <p:nvSpPr>
              <p:cNvPr id="31" name="TextBox 30">
                <a:extLst>
                  <a:ext uri="{FF2B5EF4-FFF2-40B4-BE49-F238E27FC236}">
                    <a16:creationId xmlns:a16="http://schemas.microsoft.com/office/drawing/2014/main" id="{08E0FB61-A102-828A-DCE2-602DD74C41B0}"/>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sp>
          <p:nvSpPr>
            <p:cNvPr id="34" name="TextBox 33">
              <a:extLst>
                <a:ext uri="{FF2B5EF4-FFF2-40B4-BE49-F238E27FC236}">
                  <a16:creationId xmlns:a16="http://schemas.microsoft.com/office/drawing/2014/main" id="{E51AFD5C-FFB5-C89A-CF47-251B354A6257}"/>
                </a:ext>
              </a:extLst>
            </p:cNvPr>
            <p:cNvSpPr txBox="1"/>
            <p:nvPr/>
          </p:nvSpPr>
          <p:spPr>
            <a:xfrm>
              <a:off x="9114169" y="2099867"/>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57" name="Group 56">
            <a:extLst>
              <a:ext uri="{FF2B5EF4-FFF2-40B4-BE49-F238E27FC236}">
                <a16:creationId xmlns:a16="http://schemas.microsoft.com/office/drawing/2014/main" id="{64B7BAC4-9687-8FAC-76FF-453E2BD05329}"/>
              </a:ext>
            </a:extLst>
          </p:cNvPr>
          <p:cNvGrpSpPr/>
          <p:nvPr/>
        </p:nvGrpSpPr>
        <p:grpSpPr>
          <a:xfrm>
            <a:off x="5427485" y="4272139"/>
            <a:ext cx="3665134" cy="1061296"/>
            <a:chOff x="7172202" y="3935808"/>
            <a:chExt cx="3665134" cy="1061296"/>
          </a:xfrm>
        </p:grpSpPr>
        <p:grpSp>
          <p:nvGrpSpPr>
            <p:cNvPr id="36" name="Group 35">
              <a:extLst>
                <a:ext uri="{FF2B5EF4-FFF2-40B4-BE49-F238E27FC236}">
                  <a16:creationId xmlns:a16="http://schemas.microsoft.com/office/drawing/2014/main" id="{6EC9DFBF-F7C5-2FF4-A91C-4B12D7BC1160}"/>
                </a:ext>
              </a:extLst>
            </p:cNvPr>
            <p:cNvGrpSpPr/>
            <p:nvPr/>
          </p:nvGrpSpPr>
          <p:grpSpPr>
            <a:xfrm>
              <a:off x="7172202" y="3935808"/>
              <a:ext cx="2735294" cy="1061296"/>
              <a:chOff x="6761512" y="2099867"/>
              <a:chExt cx="2735294" cy="1061296"/>
            </a:xfrm>
          </p:grpSpPr>
          <p:grpSp>
            <p:nvGrpSpPr>
              <p:cNvPr id="37" name="Group 36">
                <a:extLst>
                  <a:ext uri="{FF2B5EF4-FFF2-40B4-BE49-F238E27FC236}">
                    <a16:creationId xmlns:a16="http://schemas.microsoft.com/office/drawing/2014/main" id="{776D3BD2-519F-C347-2FD2-9795FC8B7C92}"/>
                  </a:ext>
                </a:extLst>
              </p:cNvPr>
              <p:cNvGrpSpPr/>
              <p:nvPr/>
            </p:nvGrpSpPr>
            <p:grpSpPr>
              <a:xfrm>
                <a:off x="6761512" y="2099867"/>
                <a:ext cx="410690" cy="1061296"/>
                <a:chOff x="5654566" y="921355"/>
                <a:chExt cx="410690" cy="1061296"/>
              </a:xfrm>
            </p:grpSpPr>
            <p:sp>
              <p:nvSpPr>
                <p:cNvPr id="53" name="TextBox 52">
                  <a:extLst>
                    <a:ext uri="{FF2B5EF4-FFF2-40B4-BE49-F238E27FC236}">
                      <a16:creationId xmlns:a16="http://schemas.microsoft.com/office/drawing/2014/main" id="{13FF9514-FD87-A745-AC10-F6F633164AB3}"/>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1</a:t>
                  </a:r>
                </a:p>
              </p:txBody>
            </p:sp>
            <p:sp>
              <p:nvSpPr>
                <p:cNvPr id="54" name="TextBox 53">
                  <a:extLst>
                    <a:ext uri="{FF2B5EF4-FFF2-40B4-BE49-F238E27FC236}">
                      <a16:creationId xmlns:a16="http://schemas.microsoft.com/office/drawing/2014/main" id="{F428F098-3E11-DF30-14F1-2A782764B788}"/>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38" name="Group 37">
                <a:extLst>
                  <a:ext uri="{FF2B5EF4-FFF2-40B4-BE49-F238E27FC236}">
                    <a16:creationId xmlns:a16="http://schemas.microsoft.com/office/drawing/2014/main" id="{4578ADCD-5741-019E-CD43-29F91EBAA8BD}"/>
                  </a:ext>
                </a:extLst>
              </p:cNvPr>
              <p:cNvGrpSpPr/>
              <p:nvPr/>
            </p:nvGrpSpPr>
            <p:grpSpPr>
              <a:xfrm>
                <a:off x="7226433" y="2099867"/>
                <a:ext cx="410690" cy="1061296"/>
                <a:chOff x="5654566" y="921355"/>
                <a:chExt cx="410690" cy="1061296"/>
              </a:xfrm>
            </p:grpSpPr>
            <p:sp>
              <p:nvSpPr>
                <p:cNvPr id="51" name="TextBox 50">
                  <a:extLst>
                    <a:ext uri="{FF2B5EF4-FFF2-40B4-BE49-F238E27FC236}">
                      <a16:creationId xmlns:a16="http://schemas.microsoft.com/office/drawing/2014/main" id="{F94CC2A1-46CC-45BC-DD8B-2D41ED112BEC}"/>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solidFill>
                        <a:srgbClr val="FF0000"/>
                      </a:solidFill>
                      <a:latin typeface="Consolas" panose="020B0609020204030204" pitchFamily="49" charset="0"/>
                      <a:cs typeface="Consolas" panose="020B0609020204030204" pitchFamily="49" charset="0"/>
                    </a:rPr>
                    <a:t> </a:t>
                  </a:r>
                </a:p>
              </p:txBody>
            </p:sp>
            <p:sp>
              <p:nvSpPr>
                <p:cNvPr id="52" name="TextBox 51">
                  <a:extLst>
                    <a:ext uri="{FF2B5EF4-FFF2-40B4-BE49-F238E27FC236}">
                      <a16:creationId xmlns:a16="http://schemas.microsoft.com/office/drawing/2014/main" id="{DB3F3B20-4710-279E-C1DB-75E317519502}"/>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39" name="Group 38">
                <a:extLst>
                  <a:ext uri="{FF2B5EF4-FFF2-40B4-BE49-F238E27FC236}">
                    <a16:creationId xmlns:a16="http://schemas.microsoft.com/office/drawing/2014/main" id="{6526D5AB-87B0-7E67-8BD6-8245E1A1F359}"/>
                  </a:ext>
                </a:extLst>
              </p:cNvPr>
              <p:cNvGrpSpPr/>
              <p:nvPr/>
            </p:nvGrpSpPr>
            <p:grpSpPr>
              <a:xfrm>
                <a:off x="7691354" y="2099867"/>
                <a:ext cx="410690" cy="1061296"/>
                <a:chOff x="5654566" y="921355"/>
                <a:chExt cx="410690" cy="1061296"/>
              </a:xfrm>
            </p:grpSpPr>
            <p:sp>
              <p:nvSpPr>
                <p:cNvPr id="49" name="TextBox 48">
                  <a:extLst>
                    <a:ext uri="{FF2B5EF4-FFF2-40B4-BE49-F238E27FC236}">
                      <a16:creationId xmlns:a16="http://schemas.microsoft.com/office/drawing/2014/main" id="{98813111-37C8-4688-BBFA-8D8C88E10853}"/>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0" name="TextBox 49">
                  <a:extLst>
                    <a:ext uri="{FF2B5EF4-FFF2-40B4-BE49-F238E27FC236}">
                      <a16:creationId xmlns:a16="http://schemas.microsoft.com/office/drawing/2014/main" id="{FCC5A8E2-F7C9-DFC7-4211-943127504C48}"/>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0" name="Group 39">
                <a:extLst>
                  <a:ext uri="{FF2B5EF4-FFF2-40B4-BE49-F238E27FC236}">
                    <a16:creationId xmlns:a16="http://schemas.microsoft.com/office/drawing/2014/main" id="{2A96D672-4B08-99B2-341B-135CA8B086D6}"/>
                  </a:ext>
                </a:extLst>
              </p:cNvPr>
              <p:cNvGrpSpPr/>
              <p:nvPr/>
            </p:nvGrpSpPr>
            <p:grpSpPr>
              <a:xfrm>
                <a:off x="8156275" y="2099867"/>
                <a:ext cx="410690" cy="1061296"/>
                <a:chOff x="5654566" y="921355"/>
                <a:chExt cx="410690" cy="1061296"/>
              </a:xfrm>
            </p:grpSpPr>
            <p:sp>
              <p:nvSpPr>
                <p:cNvPr id="47" name="TextBox 46">
                  <a:extLst>
                    <a:ext uri="{FF2B5EF4-FFF2-40B4-BE49-F238E27FC236}">
                      <a16:creationId xmlns:a16="http://schemas.microsoft.com/office/drawing/2014/main" id="{E585CECA-9B96-583F-5CA7-A3E819019705}"/>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8" name="TextBox 47">
                  <a:extLst>
                    <a:ext uri="{FF2B5EF4-FFF2-40B4-BE49-F238E27FC236}">
                      <a16:creationId xmlns:a16="http://schemas.microsoft.com/office/drawing/2014/main" id="{7D7D5313-A6E2-3227-5808-0DACAF298A35}"/>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1" name="Group 40">
                <a:extLst>
                  <a:ext uri="{FF2B5EF4-FFF2-40B4-BE49-F238E27FC236}">
                    <a16:creationId xmlns:a16="http://schemas.microsoft.com/office/drawing/2014/main" id="{0DD0B80B-4C3C-398C-140E-08A2BBC1DD55}"/>
                  </a:ext>
                </a:extLst>
              </p:cNvPr>
              <p:cNvGrpSpPr/>
              <p:nvPr/>
            </p:nvGrpSpPr>
            <p:grpSpPr>
              <a:xfrm>
                <a:off x="8621196" y="2099867"/>
                <a:ext cx="410690" cy="1061296"/>
                <a:chOff x="5654566" y="921355"/>
                <a:chExt cx="410690" cy="1061296"/>
              </a:xfrm>
            </p:grpSpPr>
            <p:sp>
              <p:nvSpPr>
                <p:cNvPr id="45" name="TextBox 44">
                  <a:extLst>
                    <a:ext uri="{FF2B5EF4-FFF2-40B4-BE49-F238E27FC236}">
                      <a16:creationId xmlns:a16="http://schemas.microsoft.com/office/drawing/2014/main" id="{F8D24A78-63EA-2189-25D9-F3CC6A1D69EB}"/>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6" name="TextBox 45">
                  <a:extLst>
                    <a:ext uri="{FF2B5EF4-FFF2-40B4-BE49-F238E27FC236}">
                      <a16:creationId xmlns:a16="http://schemas.microsoft.com/office/drawing/2014/main" id="{0868FFCD-506A-7915-B55B-ACA59BECFAB7}"/>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2" name="Group 41">
                <a:extLst>
                  <a:ext uri="{FF2B5EF4-FFF2-40B4-BE49-F238E27FC236}">
                    <a16:creationId xmlns:a16="http://schemas.microsoft.com/office/drawing/2014/main" id="{E79D235A-5531-18BB-44B1-E20D74AF1317}"/>
                  </a:ext>
                </a:extLst>
              </p:cNvPr>
              <p:cNvGrpSpPr/>
              <p:nvPr/>
            </p:nvGrpSpPr>
            <p:grpSpPr>
              <a:xfrm>
                <a:off x="9086116" y="2099867"/>
                <a:ext cx="410690" cy="1061296"/>
                <a:chOff x="5654566" y="921355"/>
                <a:chExt cx="410690" cy="1061296"/>
              </a:xfrm>
            </p:grpSpPr>
            <p:sp>
              <p:nvSpPr>
                <p:cNvPr id="43" name="TextBox 42">
                  <a:extLst>
                    <a:ext uri="{FF2B5EF4-FFF2-40B4-BE49-F238E27FC236}">
                      <a16:creationId xmlns:a16="http://schemas.microsoft.com/office/drawing/2014/main" id="{C46D14DE-7B7C-86BA-8069-265D374FD639}"/>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4" name="TextBox 43">
                  <a:extLst>
                    <a:ext uri="{FF2B5EF4-FFF2-40B4-BE49-F238E27FC236}">
                      <a16:creationId xmlns:a16="http://schemas.microsoft.com/office/drawing/2014/main" id="{BCBD2F95-ECA5-B1B5-5F2F-906B98A11D73}"/>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sp>
          <p:nvSpPr>
            <p:cNvPr id="55" name="TextBox 54">
              <a:extLst>
                <a:ext uri="{FF2B5EF4-FFF2-40B4-BE49-F238E27FC236}">
                  <a16:creationId xmlns:a16="http://schemas.microsoft.com/office/drawing/2014/main" id="{0D29E44A-647B-20AF-C23F-58FF9ABBBF2E}"/>
                </a:ext>
              </a:extLst>
            </p:cNvPr>
            <p:cNvSpPr txBox="1"/>
            <p:nvPr/>
          </p:nvSpPr>
          <p:spPr>
            <a:xfrm>
              <a:off x="9961726" y="4412329"/>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6" name="TextBox 55">
              <a:extLst>
                <a:ext uri="{FF2B5EF4-FFF2-40B4-BE49-F238E27FC236}">
                  <a16:creationId xmlns:a16="http://schemas.microsoft.com/office/drawing/2014/main" id="{474D30C6-FE26-24BA-5E23-E06D8F156EAC}"/>
                </a:ext>
              </a:extLst>
            </p:cNvPr>
            <p:cNvSpPr txBox="1"/>
            <p:nvPr/>
          </p:nvSpPr>
          <p:spPr>
            <a:xfrm>
              <a:off x="10426646" y="4412329"/>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grpSp>
      <p:sp>
        <p:nvSpPr>
          <p:cNvPr id="59" name="TextBox 58">
            <a:extLst>
              <a:ext uri="{FF2B5EF4-FFF2-40B4-BE49-F238E27FC236}">
                <a16:creationId xmlns:a16="http://schemas.microsoft.com/office/drawing/2014/main" id="{1CADDA63-C6D4-3E23-3368-C461CC0E490C}"/>
              </a:ext>
            </a:extLst>
          </p:cNvPr>
          <p:cNvSpPr txBox="1"/>
          <p:nvPr/>
        </p:nvSpPr>
        <p:spPr>
          <a:xfrm>
            <a:off x="4041616" y="4810214"/>
            <a:ext cx="1293544"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result</a:t>
            </a:r>
            <a:endParaRPr lang="en-US" sz="2400" dirty="0"/>
          </a:p>
        </p:txBody>
      </p:sp>
      <p:sp>
        <p:nvSpPr>
          <p:cNvPr id="60" name="TextBox 59">
            <a:extLst>
              <a:ext uri="{FF2B5EF4-FFF2-40B4-BE49-F238E27FC236}">
                <a16:creationId xmlns:a16="http://schemas.microsoft.com/office/drawing/2014/main" id="{558E8137-921A-10C1-CC2B-A2196C5838B2}"/>
              </a:ext>
            </a:extLst>
          </p:cNvPr>
          <p:cNvSpPr txBox="1"/>
          <p:nvPr/>
        </p:nvSpPr>
        <p:spPr>
          <a:xfrm>
            <a:off x="4924468" y="2852777"/>
            <a:ext cx="410692"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B</a:t>
            </a:r>
            <a:endParaRPr lang="en-US" sz="2400" dirty="0"/>
          </a:p>
        </p:txBody>
      </p:sp>
      <p:sp>
        <p:nvSpPr>
          <p:cNvPr id="61" name="TextBox 60">
            <a:extLst>
              <a:ext uri="{FF2B5EF4-FFF2-40B4-BE49-F238E27FC236}">
                <a16:creationId xmlns:a16="http://schemas.microsoft.com/office/drawing/2014/main" id="{EE4E9D4E-AAB6-9945-A9E1-23D39845A4A4}"/>
              </a:ext>
            </a:extLst>
          </p:cNvPr>
          <p:cNvSpPr txBox="1"/>
          <p:nvPr/>
        </p:nvSpPr>
        <p:spPr>
          <a:xfrm>
            <a:off x="4924468" y="1362865"/>
            <a:ext cx="410691"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A</a:t>
            </a:r>
            <a:endParaRPr lang="en-US" sz="2400" dirty="0"/>
          </a:p>
        </p:txBody>
      </p:sp>
      <p:cxnSp>
        <p:nvCxnSpPr>
          <p:cNvPr id="32" name="Straight Connector 31">
            <a:extLst>
              <a:ext uri="{FF2B5EF4-FFF2-40B4-BE49-F238E27FC236}">
                <a16:creationId xmlns:a16="http://schemas.microsoft.com/office/drawing/2014/main" id="{0198BA77-8E72-B2BC-3053-3224CF450865}"/>
              </a:ext>
            </a:extLst>
          </p:cNvPr>
          <p:cNvCxnSpPr/>
          <p:nvPr/>
        </p:nvCxnSpPr>
        <p:spPr>
          <a:xfrm flipV="1">
            <a:off x="5427485" y="1277489"/>
            <a:ext cx="410690" cy="58477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365F9444-79EC-217F-09A5-AB9CFB5297AD}"/>
              </a:ext>
            </a:extLst>
          </p:cNvPr>
          <p:cNvCxnSpPr>
            <a:stCxn id="17" idx="2"/>
            <a:endCxn id="52" idx="2"/>
          </p:cNvCxnSpPr>
          <p:nvPr/>
        </p:nvCxnSpPr>
        <p:spPr>
          <a:xfrm>
            <a:off x="5632830" y="3402209"/>
            <a:ext cx="379995" cy="133159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1F15ED25-6969-6B59-DC72-78420D5ACA2F}"/>
              </a:ext>
            </a:extLst>
          </p:cNvPr>
          <p:cNvSpPr txBox="1"/>
          <p:nvPr/>
        </p:nvSpPr>
        <p:spPr>
          <a:xfrm>
            <a:off x="303811" y="3817194"/>
            <a:ext cx="2927457" cy="1200329"/>
          </a:xfrm>
          <a:prstGeom prst="rect">
            <a:avLst/>
          </a:prstGeom>
          <a:solidFill>
            <a:schemeClr val="accent2">
              <a:lumMod val="40000"/>
              <a:lumOff val="60000"/>
            </a:schemeClr>
          </a:solidFill>
        </p:spPr>
        <p:txBody>
          <a:bodyPr wrap="square" rtlCol="0">
            <a:spAutoFit/>
          </a:bodyPr>
          <a:lstStyle/>
          <a:p>
            <a:pPr algn="ctr"/>
            <a:r>
              <a:rPr lang="en-CA" b="1" dirty="0"/>
              <a:t>Algorithm</a:t>
            </a:r>
            <a:r>
              <a:rPr lang="en-CA" dirty="0"/>
              <a:t>: Continually copy the smallest remaining item from </a:t>
            </a:r>
            <a:r>
              <a:rPr lang="en-CA" dirty="0">
                <a:latin typeface="Consolas" panose="020B0609020204030204" pitchFamily="49" charset="0"/>
              </a:rPr>
              <a:t>A</a:t>
            </a:r>
            <a:r>
              <a:rPr lang="en-CA" dirty="0"/>
              <a:t> and </a:t>
            </a:r>
            <a:r>
              <a:rPr lang="en-CA" dirty="0">
                <a:latin typeface="Consolas" panose="020B0609020204030204" pitchFamily="49" charset="0"/>
              </a:rPr>
              <a:t>B</a:t>
            </a:r>
            <a:r>
              <a:rPr lang="en-CA" dirty="0"/>
              <a:t> into </a:t>
            </a:r>
            <a:r>
              <a:rPr lang="en-CA" dirty="0">
                <a:latin typeface="Consolas" panose="020B0609020204030204" pitchFamily="49" charset="0"/>
              </a:rPr>
              <a:t>result</a:t>
            </a:r>
            <a:r>
              <a:rPr lang="en-CA" dirty="0"/>
              <a:t>.</a:t>
            </a:r>
          </a:p>
        </p:txBody>
      </p:sp>
    </p:spTree>
    <p:extLst>
      <p:ext uri="{BB962C8B-B14F-4D97-AF65-F5344CB8AC3E}">
        <p14:creationId xmlns:p14="http://schemas.microsoft.com/office/powerpoint/2010/main" val="957101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0B1FD-C396-BF79-6B1B-3971BFC37AD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6532E8-F433-F822-DF07-A280EEF4A0ED}"/>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4</a:t>
            </a:fld>
            <a:endParaRPr lang="en-AU"/>
          </a:p>
        </p:txBody>
      </p:sp>
      <p:sp>
        <p:nvSpPr>
          <p:cNvPr id="15" name="Title 1">
            <a:extLst>
              <a:ext uri="{FF2B5EF4-FFF2-40B4-BE49-F238E27FC236}">
                <a16:creationId xmlns:a16="http://schemas.microsoft.com/office/drawing/2014/main" id="{5F2F95FC-D808-9315-2132-483B12A58D03}"/>
              </a:ext>
            </a:extLst>
          </p:cNvPr>
          <p:cNvSpPr>
            <a:spLocks noGrp="1"/>
          </p:cNvSpPr>
          <p:nvPr>
            <p:ph type="title"/>
          </p:nvPr>
        </p:nvSpPr>
        <p:spPr>
          <a:xfrm>
            <a:off x="303811" y="332504"/>
            <a:ext cx="3300577" cy="1325563"/>
          </a:xfrm>
        </p:spPr>
        <p:txBody>
          <a:bodyPr>
            <a:normAutofit/>
          </a:bodyPr>
          <a:lstStyle/>
          <a:p>
            <a:r>
              <a:rPr lang="en-CA" dirty="0"/>
              <a:t>Random Numbers</a:t>
            </a:r>
            <a:endParaRPr lang="en-AU" dirty="0"/>
          </a:p>
        </p:txBody>
      </p:sp>
      <p:sp>
        <p:nvSpPr>
          <p:cNvPr id="16" name="TextBox 15">
            <a:extLst>
              <a:ext uri="{FF2B5EF4-FFF2-40B4-BE49-F238E27FC236}">
                <a16:creationId xmlns:a16="http://schemas.microsoft.com/office/drawing/2014/main" id="{76770EC1-1A36-365D-8786-D934AF7C68B7}"/>
              </a:ext>
            </a:extLst>
          </p:cNvPr>
          <p:cNvSpPr txBox="1"/>
          <p:nvPr/>
        </p:nvSpPr>
        <p:spPr>
          <a:xfrm>
            <a:off x="2962929" y="392554"/>
            <a:ext cx="2533982" cy="1200329"/>
          </a:xfrm>
          <a:prstGeom prst="rect">
            <a:avLst/>
          </a:prstGeom>
          <a:solidFill>
            <a:schemeClr val="accent2">
              <a:lumMod val="40000"/>
              <a:lumOff val="60000"/>
            </a:schemeClr>
          </a:solidFill>
        </p:spPr>
        <p:txBody>
          <a:bodyPr wrap="square" rtlCol="0">
            <a:spAutoFit/>
          </a:bodyPr>
          <a:lstStyle/>
          <a:p>
            <a:pPr algn="ctr"/>
            <a:r>
              <a:rPr lang="en-CA" dirty="0"/>
              <a:t>Python’s </a:t>
            </a:r>
            <a:r>
              <a:rPr lang="en-CA" dirty="0">
                <a:latin typeface="Consolas" panose="020B0609020204030204" pitchFamily="49" charset="0"/>
                <a:cs typeface="Consolas" panose="020B0609020204030204" pitchFamily="49" charset="0"/>
              </a:rPr>
              <a:t>random</a:t>
            </a:r>
            <a:r>
              <a:rPr lang="en-CA" dirty="0"/>
              <a:t> module is the easiest way to get random numbers in Python.</a:t>
            </a:r>
          </a:p>
        </p:txBody>
      </p:sp>
      <p:sp>
        <p:nvSpPr>
          <p:cNvPr id="12" name="TextBox 11">
            <a:extLst>
              <a:ext uri="{FF2B5EF4-FFF2-40B4-BE49-F238E27FC236}">
                <a16:creationId xmlns:a16="http://schemas.microsoft.com/office/drawing/2014/main" id="{CF54EF51-5CEF-CA2C-A12F-BBEA547273C5}"/>
              </a:ext>
            </a:extLst>
          </p:cNvPr>
          <p:cNvSpPr txBox="1"/>
          <p:nvPr/>
        </p:nvSpPr>
        <p:spPr>
          <a:xfrm>
            <a:off x="472966" y="2278178"/>
            <a:ext cx="5864772" cy="3108543"/>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import random</a:t>
            </a:r>
          </a:p>
          <a:p>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(1, 10))</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(1, 10))</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(1, 10))</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(1, 10))</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(1, 10))</a:t>
            </a:r>
          </a:p>
        </p:txBody>
      </p:sp>
      <p:sp>
        <p:nvSpPr>
          <p:cNvPr id="18" name="TextBox 17">
            <a:extLst>
              <a:ext uri="{FF2B5EF4-FFF2-40B4-BE49-F238E27FC236}">
                <a16:creationId xmlns:a16="http://schemas.microsoft.com/office/drawing/2014/main" id="{D8A24463-1353-E4DF-1CB6-3BBBB2A31935}"/>
              </a:ext>
            </a:extLst>
          </p:cNvPr>
          <p:cNvSpPr txBox="1"/>
          <p:nvPr/>
        </p:nvSpPr>
        <p:spPr>
          <a:xfrm>
            <a:off x="6695091" y="3129429"/>
            <a:ext cx="4046482" cy="2246769"/>
          </a:xfrm>
          <a:prstGeom prst="rect">
            <a:avLst/>
          </a:prstGeom>
          <a:noFill/>
          <a:ln cap="flat">
            <a:solidFill>
              <a:schemeClr val="accent1">
                <a:shade val="15000"/>
              </a:schemeClr>
            </a:solidFill>
          </a:ln>
        </p:spPr>
        <p:txBody>
          <a:bodyPr wrap="square">
            <a:spAutoFit/>
          </a:bodyPr>
          <a:lstStyle/>
          <a:p>
            <a:r>
              <a:rPr lang="en-CA" sz="2800" b="0" i="0" dirty="0">
                <a:effectLst/>
                <a:latin typeface="Menlo" panose="020B0609030804020204" pitchFamily="49" charset="0"/>
              </a:rPr>
              <a:t>4 </a:t>
            </a:r>
          </a:p>
          <a:p>
            <a:r>
              <a:rPr lang="en-CA" sz="2800" dirty="0">
                <a:latin typeface="Menlo" panose="020B0609030804020204" pitchFamily="49" charset="0"/>
              </a:rPr>
              <a:t>1</a:t>
            </a:r>
            <a:r>
              <a:rPr lang="en-CA" sz="2800" b="0" i="0" dirty="0">
                <a:effectLst/>
                <a:latin typeface="Menlo" panose="020B0609030804020204" pitchFamily="49" charset="0"/>
              </a:rPr>
              <a:t> </a:t>
            </a:r>
          </a:p>
          <a:p>
            <a:r>
              <a:rPr lang="en-CA" sz="2800" b="0" i="0" dirty="0">
                <a:effectLst/>
                <a:latin typeface="Menlo" panose="020B0609030804020204" pitchFamily="49" charset="0"/>
              </a:rPr>
              <a:t>5 </a:t>
            </a:r>
          </a:p>
          <a:p>
            <a:r>
              <a:rPr lang="en-CA" sz="2800" b="0" i="0" dirty="0">
                <a:effectLst/>
                <a:latin typeface="Menlo" panose="020B0609030804020204" pitchFamily="49" charset="0"/>
              </a:rPr>
              <a:t>10 </a:t>
            </a:r>
          </a:p>
          <a:p>
            <a:r>
              <a:rPr lang="en-CA" sz="2800" b="0" i="0" dirty="0">
                <a:effectLst/>
                <a:latin typeface="Menlo" panose="020B0609030804020204" pitchFamily="49" charset="0"/>
              </a:rPr>
              <a:t>5</a:t>
            </a:r>
            <a:endParaRPr lang="en-US" sz="2800" dirty="0">
              <a:latin typeface="Consolas" panose="020B0609020204030204" pitchFamily="49" charset="0"/>
              <a:cs typeface="Consolas" panose="020B0609020204030204" pitchFamily="49" charset="0"/>
            </a:endParaRPr>
          </a:p>
        </p:txBody>
      </p:sp>
      <p:sp>
        <p:nvSpPr>
          <p:cNvPr id="19" name="TextBox 18">
            <a:extLst>
              <a:ext uri="{FF2B5EF4-FFF2-40B4-BE49-F238E27FC236}">
                <a16:creationId xmlns:a16="http://schemas.microsoft.com/office/drawing/2014/main" id="{0EECF364-D8C8-55C8-6A40-92D34BFB6D89}"/>
              </a:ext>
            </a:extLst>
          </p:cNvPr>
          <p:cNvSpPr txBox="1"/>
          <p:nvPr/>
        </p:nvSpPr>
        <p:spPr>
          <a:xfrm>
            <a:off x="6478638" y="1143060"/>
            <a:ext cx="4046482" cy="1477328"/>
          </a:xfrm>
          <a:prstGeom prst="rect">
            <a:avLst/>
          </a:prstGeom>
          <a:solidFill>
            <a:schemeClr val="accent2">
              <a:lumMod val="40000"/>
              <a:lumOff val="60000"/>
            </a:schemeClr>
          </a:solidFill>
        </p:spPr>
        <p:txBody>
          <a:bodyPr wrap="square" rtlCol="0">
            <a:spAutoFit/>
          </a:bodyPr>
          <a:lstStyle/>
          <a:p>
            <a:pPr algn="ctr"/>
            <a:r>
              <a:rPr lang="en-CA" dirty="0">
                <a:cs typeface="Consolas" panose="020B0609020204030204" pitchFamily="49" charset="0"/>
              </a:rPr>
              <a:t>These are called </a:t>
            </a:r>
            <a:r>
              <a:rPr lang="en-CA" b="1" dirty="0">
                <a:cs typeface="Consolas" panose="020B0609020204030204" pitchFamily="49" charset="0"/>
              </a:rPr>
              <a:t>pseudorandom numbers </a:t>
            </a:r>
            <a:r>
              <a:rPr lang="en-CA" dirty="0">
                <a:cs typeface="Consolas" panose="020B0609020204030204" pitchFamily="49" charset="0"/>
              </a:rPr>
              <a:t>because they are generated from an algorithm, and if you knew the algorithm and its input you’d be able to predict the next number.</a:t>
            </a:r>
          </a:p>
        </p:txBody>
      </p:sp>
    </p:spTree>
    <p:extLst>
      <p:ext uri="{BB962C8B-B14F-4D97-AF65-F5344CB8AC3E}">
        <p14:creationId xmlns:p14="http://schemas.microsoft.com/office/powerpoint/2010/main" val="17212293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9902A5-CC07-FAD2-1C6B-4F735EAFA5D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ADF3EAC-B1FC-F171-CD6F-4BD05C09665C}"/>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40</a:t>
            </a:fld>
            <a:endParaRPr lang="en-AU" dirty="0"/>
          </a:p>
        </p:txBody>
      </p:sp>
      <p:sp>
        <p:nvSpPr>
          <p:cNvPr id="7" name="Title 1">
            <a:extLst>
              <a:ext uri="{FF2B5EF4-FFF2-40B4-BE49-F238E27FC236}">
                <a16:creationId xmlns:a16="http://schemas.microsoft.com/office/drawing/2014/main" id="{4754BF38-D3A6-E3FB-C5D1-85702DDD42DC}"/>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Merging</a:t>
            </a:r>
            <a:endParaRPr lang="en-AU" dirty="0"/>
          </a:p>
        </p:txBody>
      </p:sp>
      <p:sp>
        <p:nvSpPr>
          <p:cNvPr id="2" name="TextBox 1">
            <a:extLst>
              <a:ext uri="{FF2B5EF4-FFF2-40B4-BE49-F238E27FC236}">
                <a16:creationId xmlns:a16="http://schemas.microsoft.com/office/drawing/2014/main" id="{944B4A09-7F13-18E2-DC06-F3ACE8DCEAFB}"/>
              </a:ext>
            </a:extLst>
          </p:cNvPr>
          <p:cNvSpPr txBox="1"/>
          <p:nvPr/>
        </p:nvSpPr>
        <p:spPr>
          <a:xfrm>
            <a:off x="303811" y="1658067"/>
            <a:ext cx="2927457" cy="1754326"/>
          </a:xfrm>
          <a:prstGeom prst="rect">
            <a:avLst/>
          </a:prstGeom>
          <a:solidFill>
            <a:schemeClr val="accent2">
              <a:lumMod val="40000"/>
              <a:lumOff val="60000"/>
            </a:schemeClr>
          </a:solidFill>
        </p:spPr>
        <p:txBody>
          <a:bodyPr wrap="square" rtlCol="0">
            <a:spAutoFit/>
          </a:bodyPr>
          <a:lstStyle/>
          <a:p>
            <a:pPr algn="ctr"/>
            <a:r>
              <a:rPr lang="en-CA" dirty="0"/>
              <a:t>Suppose we happen to have two already-sorted lists. We can efficiently combine them into a single sorted list using the </a:t>
            </a:r>
            <a:r>
              <a:rPr lang="en-CA" b="1" dirty="0"/>
              <a:t>merge algorithm</a:t>
            </a:r>
            <a:r>
              <a:rPr lang="en-CA" dirty="0"/>
              <a:t>.</a:t>
            </a:r>
          </a:p>
        </p:txBody>
      </p:sp>
      <p:grpSp>
        <p:nvGrpSpPr>
          <p:cNvPr id="25" name="Group 24">
            <a:extLst>
              <a:ext uri="{FF2B5EF4-FFF2-40B4-BE49-F238E27FC236}">
                <a16:creationId xmlns:a16="http://schemas.microsoft.com/office/drawing/2014/main" id="{AF31A97A-9CB0-72E8-3C11-107A9019AFDB}"/>
              </a:ext>
            </a:extLst>
          </p:cNvPr>
          <p:cNvGrpSpPr/>
          <p:nvPr/>
        </p:nvGrpSpPr>
        <p:grpSpPr>
          <a:xfrm>
            <a:off x="5427485" y="800968"/>
            <a:ext cx="1337811" cy="1061296"/>
            <a:chOff x="5806338" y="896432"/>
            <a:chExt cx="1337811" cy="1061296"/>
          </a:xfrm>
        </p:grpSpPr>
        <p:grpSp>
          <p:nvGrpSpPr>
            <p:cNvPr id="6" name="Group 5">
              <a:extLst>
                <a:ext uri="{FF2B5EF4-FFF2-40B4-BE49-F238E27FC236}">
                  <a16:creationId xmlns:a16="http://schemas.microsoft.com/office/drawing/2014/main" id="{C67A180B-ECB0-361E-DA40-AC22A9ABCFDA}"/>
                </a:ext>
              </a:extLst>
            </p:cNvPr>
            <p:cNvGrpSpPr/>
            <p:nvPr/>
          </p:nvGrpSpPr>
          <p:grpSpPr>
            <a:xfrm>
              <a:off x="5806338" y="896432"/>
              <a:ext cx="410690" cy="1061296"/>
              <a:chOff x="5654566" y="921355"/>
              <a:chExt cx="410690" cy="1061296"/>
            </a:xfrm>
          </p:grpSpPr>
          <p:sp>
            <p:nvSpPr>
              <p:cNvPr id="3" name="TextBox 2">
                <a:extLst>
                  <a:ext uri="{FF2B5EF4-FFF2-40B4-BE49-F238E27FC236}">
                    <a16:creationId xmlns:a16="http://schemas.microsoft.com/office/drawing/2014/main" id="{F928D97D-5D5D-7C3E-709B-939F5701E736}"/>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1</a:t>
                </a:r>
              </a:p>
            </p:txBody>
          </p:sp>
          <p:sp>
            <p:nvSpPr>
              <p:cNvPr id="5" name="TextBox 4">
                <a:extLst>
                  <a:ext uri="{FF2B5EF4-FFF2-40B4-BE49-F238E27FC236}">
                    <a16:creationId xmlns:a16="http://schemas.microsoft.com/office/drawing/2014/main" id="{3EE2B7D8-873C-ED07-024A-38905C71850D}"/>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8" name="Group 7">
              <a:extLst>
                <a:ext uri="{FF2B5EF4-FFF2-40B4-BE49-F238E27FC236}">
                  <a16:creationId xmlns:a16="http://schemas.microsoft.com/office/drawing/2014/main" id="{DD854625-1C92-982D-C7AC-EFE48BF63712}"/>
                </a:ext>
              </a:extLst>
            </p:cNvPr>
            <p:cNvGrpSpPr/>
            <p:nvPr/>
          </p:nvGrpSpPr>
          <p:grpSpPr>
            <a:xfrm>
              <a:off x="6269899" y="896432"/>
              <a:ext cx="410690" cy="1061296"/>
              <a:chOff x="5654566" y="921355"/>
              <a:chExt cx="410690" cy="1061296"/>
            </a:xfrm>
          </p:grpSpPr>
          <p:sp>
            <p:nvSpPr>
              <p:cNvPr id="11" name="TextBox 10">
                <a:extLst>
                  <a:ext uri="{FF2B5EF4-FFF2-40B4-BE49-F238E27FC236}">
                    <a16:creationId xmlns:a16="http://schemas.microsoft.com/office/drawing/2014/main" id="{13E72D13-2F3D-3102-96CD-DA2D8EC93851}"/>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4</a:t>
                </a:r>
              </a:p>
            </p:txBody>
          </p:sp>
          <p:sp>
            <p:nvSpPr>
              <p:cNvPr id="12" name="TextBox 11">
                <a:extLst>
                  <a:ext uri="{FF2B5EF4-FFF2-40B4-BE49-F238E27FC236}">
                    <a16:creationId xmlns:a16="http://schemas.microsoft.com/office/drawing/2014/main" id="{7E4293CD-E9C3-96A4-5981-36227E949833}"/>
                  </a:ext>
                </a:extLst>
              </p:cNvPr>
              <p:cNvSpPr txBox="1"/>
              <p:nvPr/>
            </p:nvSpPr>
            <p:spPr>
              <a:xfrm>
                <a:off x="5682619" y="921355"/>
                <a:ext cx="354584" cy="461665"/>
              </a:xfrm>
              <a:prstGeom prst="rect">
                <a:avLst/>
              </a:prstGeom>
              <a:noFill/>
              <a:ln>
                <a:noFill/>
              </a:ln>
            </p:spPr>
            <p:txBody>
              <a:bodyPr wrap="none" rtlCol="0">
                <a:spAutoFit/>
              </a:bodyPr>
              <a:lstStyle/>
              <a:p>
                <a:r>
                  <a:rPr lang="en-US" sz="2400" dirty="0">
                    <a:latin typeface="Consolas" panose="020B0609020204030204" pitchFamily="49" charset="0"/>
                    <a:cs typeface="Consolas" panose="020B0609020204030204" pitchFamily="49" charset="0"/>
                  </a:rPr>
                  <a:t>a</a:t>
                </a:r>
              </a:p>
            </p:txBody>
          </p:sp>
        </p:grpSp>
        <p:grpSp>
          <p:nvGrpSpPr>
            <p:cNvPr id="13" name="Group 12">
              <a:extLst>
                <a:ext uri="{FF2B5EF4-FFF2-40B4-BE49-F238E27FC236}">
                  <a16:creationId xmlns:a16="http://schemas.microsoft.com/office/drawing/2014/main" id="{30789543-B6A2-30F9-0193-4CC4252F57BC}"/>
                </a:ext>
              </a:extLst>
            </p:cNvPr>
            <p:cNvGrpSpPr/>
            <p:nvPr/>
          </p:nvGrpSpPr>
          <p:grpSpPr>
            <a:xfrm>
              <a:off x="6733459" y="896432"/>
              <a:ext cx="410690" cy="1061296"/>
              <a:chOff x="5654566" y="921355"/>
              <a:chExt cx="410690" cy="1061296"/>
            </a:xfrm>
          </p:grpSpPr>
          <p:sp>
            <p:nvSpPr>
              <p:cNvPr id="14" name="TextBox 13">
                <a:extLst>
                  <a:ext uri="{FF2B5EF4-FFF2-40B4-BE49-F238E27FC236}">
                    <a16:creationId xmlns:a16="http://schemas.microsoft.com/office/drawing/2014/main" id="{5E0C3039-4B79-8B93-841B-F7F498BD771A}"/>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5</a:t>
                </a:r>
              </a:p>
            </p:txBody>
          </p:sp>
          <p:sp>
            <p:nvSpPr>
              <p:cNvPr id="15" name="TextBox 14">
                <a:extLst>
                  <a:ext uri="{FF2B5EF4-FFF2-40B4-BE49-F238E27FC236}">
                    <a16:creationId xmlns:a16="http://schemas.microsoft.com/office/drawing/2014/main" id="{CD3AE217-5B5C-9E55-9AD2-7F2AD5FF7A54}"/>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grpSp>
        <p:nvGrpSpPr>
          <p:cNvPr id="35" name="Group 34">
            <a:extLst>
              <a:ext uri="{FF2B5EF4-FFF2-40B4-BE49-F238E27FC236}">
                <a16:creationId xmlns:a16="http://schemas.microsoft.com/office/drawing/2014/main" id="{66CDF658-CCCB-4EC3-7D56-545ED9BBDB22}"/>
              </a:ext>
            </a:extLst>
          </p:cNvPr>
          <p:cNvGrpSpPr/>
          <p:nvPr/>
        </p:nvGrpSpPr>
        <p:grpSpPr>
          <a:xfrm>
            <a:off x="5427485" y="2340913"/>
            <a:ext cx="2537388" cy="1061296"/>
            <a:chOff x="6761512" y="2099867"/>
            <a:chExt cx="2537388" cy="1061296"/>
          </a:xfrm>
        </p:grpSpPr>
        <p:grpSp>
          <p:nvGrpSpPr>
            <p:cNvPr id="16" name="Group 15">
              <a:extLst>
                <a:ext uri="{FF2B5EF4-FFF2-40B4-BE49-F238E27FC236}">
                  <a16:creationId xmlns:a16="http://schemas.microsoft.com/office/drawing/2014/main" id="{81B72717-5BD9-FAB3-2672-68875ACA77CA}"/>
                </a:ext>
              </a:extLst>
            </p:cNvPr>
            <p:cNvGrpSpPr/>
            <p:nvPr/>
          </p:nvGrpSpPr>
          <p:grpSpPr>
            <a:xfrm>
              <a:off x="6761512" y="2099867"/>
              <a:ext cx="410690" cy="1061296"/>
              <a:chOff x="5654566" y="921355"/>
              <a:chExt cx="410690" cy="1061296"/>
            </a:xfrm>
          </p:grpSpPr>
          <p:sp>
            <p:nvSpPr>
              <p:cNvPr id="17" name="TextBox 16">
                <a:extLst>
                  <a:ext uri="{FF2B5EF4-FFF2-40B4-BE49-F238E27FC236}">
                    <a16:creationId xmlns:a16="http://schemas.microsoft.com/office/drawing/2014/main" id="{4687F347-7C25-06FD-BEA8-0BE72B737FD2}"/>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solidFill>
                      <a:srgbClr val="FF0000"/>
                    </a:solidFill>
                    <a:latin typeface="Consolas" panose="020B0609020204030204" pitchFamily="49" charset="0"/>
                    <a:cs typeface="Consolas" panose="020B0609020204030204" pitchFamily="49" charset="0"/>
                  </a:rPr>
                  <a:t>2</a:t>
                </a:r>
              </a:p>
            </p:txBody>
          </p:sp>
          <p:sp>
            <p:nvSpPr>
              <p:cNvPr id="18" name="TextBox 17">
                <a:extLst>
                  <a:ext uri="{FF2B5EF4-FFF2-40B4-BE49-F238E27FC236}">
                    <a16:creationId xmlns:a16="http://schemas.microsoft.com/office/drawing/2014/main" id="{E20986D2-6FB3-996C-6177-C9D2C0273F52}"/>
                  </a:ext>
                </a:extLst>
              </p:cNvPr>
              <p:cNvSpPr txBox="1"/>
              <p:nvPr/>
            </p:nvSpPr>
            <p:spPr>
              <a:xfrm>
                <a:off x="5682619" y="921355"/>
                <a:ext cx="354584" cy="461665"/>
              </a:xfrm>
              <a:prstGeom prst="rect">
                <a:avLst/>
              </a:prstGeom>
              <a:noFill/>
              <a:ln>
                <a:noFill/>
              </a:ln>
            </p:spPr>
            <p:txBody>
              <a:bodyPr wrap="none" rtlCol="0">
                <a:spAutoFit/>
              </a:bodyPr>
              <a:lstStyle/>
              <a:p>
                <a:r>
                  <a:rPr lang="en-US" sz="2400" dirty="0">
                    <a:latin typeface="Consolas" panose="020B0609020204030204" pitchFamily="49" charset="0"/>
                    <a:cs typeface="Consolas" panose="020B0609020204030204" pitchFamily="49" charset="0"/>
                  </a:rPr>
                  <a:t>b</a:t>
                </a:r>
              </a:p>
            </p:txBody>
          </p:sp>
        </p:grpSp>
        <p:grpSp>
          <p:nvGrpSpPr>
            <p:cNvPr id="19" name="Group 18">
              <a:extLst>
                <a:ext uri="{FF2B5EF4-FFF2-40B4-BE49-F238E27FC236}">
                  <a16:creationId xmlns:a16="http://schemas.microsoft.com/office/drawing/2014/main" id="{43675EB5-50B0-F539-8E76-80ABA46EE3FC}"/>
                </a:ext>
              </a:extLst>
            </p:cNvPr>
            <p:cNvGrpSpPr/>
            <p:nvPr/>
          </p:nvGrpSpPr>
          <p:grpSpPr>
            <a:xfrm>
              <a:off x="7226433" y="2099867"/>
              <a:ext cx="410690" cy="1061296"/>
              <a:chOff x="5654566" y="921355"/>
              <a:chExt cx="410690" cy="1061296"/>
            </a:xfrm>
          </p:grpSpPr>
          <p:sp>
            <p:nvSpPr>
              <p:cNvPr id="20" name="TextBox 19">
                <a:extLst>
                  <a:ext uri="{FF2B5EF4-FFF2-40B4-BE49-F238E27FC236}">
                    <a16:creationId xmlns:a16="http://schemas.microsoft.com/office/drawing/2014/main" id="{D27EA0AC-8BD7-CE3C-24DB-D7A9719048A7}"/>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3</a:t>
                </a:r>
              </a:p>
            </p:txBody>
          </p:sp>
          <p:sp>
            <p:nvSpPr>
              <p:cNvPr id="21" name="TextBox 20">
                <a:extLst>
                  <a:ext uri="{FF2B5EF4-FFF2-40B4-BE49-F238E27FC236}">
                    <a16:creationId xmlns:a16="http://schemas.microsoft.com/office/drawing/2014/main" id="{D524D018-8E5A-2758-578B-B00598158762}"/>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2" name="Group 21">
              <a:extLst>
                <a:ext uri="{FF2B5EF4-FFF2-40B4-BE49-F238E27FC236}">
                  <a16:creationId xmlns:a16="http://schemas.microsoft.com/office/drawing/2014/main" id="{A5829DC2-F9E6-EF1D-25D3-D68307123FE5}"/>
                </a:ext>
              </a:extLst>
            </p:cNvPr>
            <p:cNvGrpSpPr/>
            <p:nvPr/>
          </p:nvGrpSpPr>
          <p:grpSpPr>
            <a:xfrm>
              <a:off x="7691354" y="2099867"/>
              <a:ext cx="410690" cy="1061296"/>
              <a:chOff x="5654566" y="921355"/>
              <a:chExt cx="410690" cy="1061296"/>
            </a:xfrm>
          </p:grpSpPr>
          <p:sp>
            <p:nvSpPr>
              <p:cNvPr id="23" name="TextBox 22">
                <a:extLst>
                  <a:ext uri="{FF2B5EF4-FFF2-40B4-BE49-F238E27FC236}">
                    <a16:creationId xmlns:a16="http://schemas.microsoft.com/office/drawing/2014/main" id="{584BF2DA-80FD-8923-5A03-5A6F95978ADB}"/>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5</a:t>
                </a:r>
              </a:p>
            </p:txBody>
          </p:sp>
          <p:sp>
            <p:nvSpPr>
              <p:cNvPr id="24" name="TextBox 23">
                <a:extLst>
                  <a:ext uri="{FF2B5EF4-FFF2-40B4-BE49-F238E27FC236}">
                    <a16:creationId xmlns:a16="http://schemas.microsoft.com/office/drawing/2014/main" id="{A71F5A98-C0C4-75A8-6110-5DF63AC7AC88}"/>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6" name="Group 25">
              <a:extLst>
                <a:ext uri="{FF2B5EF4-FFF2-40B4-BE49-F238E27FC236}">
                  <a16:creationId xmlns:a16="http://schemas.microsoft.com/office/drawing/2014/main" id="{CE940D8F-DE2B-D2AF-B186-FAF5784F74AF}"/>
                </a:ext>
              </a:extLst>
            </p:cNvPr>
            <p:cNvGrpSpPr/>
            <p:nvPr/>
          </p:nvGrpSpPr>
          <p:grpSpPr>
            <a:xfrm>
              <a:off x="8156275" y="2099867"/>
              <a:ext cx="410690" cy="1061296"/>
              <a:chOff x="5654566" y="921355"/>
              <a:chExt cx="410690" cy="1061296"/>
            </a:xfrm>
          </p:grpSpPr>
          <p:sp>
            <p:nvSpPr>
              <p:cNvPr id="27" name="TextBox 26">
                <a:extLst>
                  <a:ext uri="{FF2B5EF4-FFF2-40B4-BE49-F238E27FC236}">
                    <a16:creationId xmlns:a16="http://schemas.microsoft.com/office/drawing/2014/main" id="{106ACD0F-66E7-312D-9B2E-D8691DD5C661}"/>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8</a:t>
                </a:r>
              </a:p>
            </p:txBody>
          </p:sp>
          <p:sp>
            <p:nvSpPr>
              <p:cNvPr id="28" name="TextBox 27">
                <a:extLst>
                  <a:ext uri="{FF2B5EF4-FFF2-40B4-BE49-F238E27FC236}">
                    <a16:creationId xmlns:a16="http://schemas.microsoft.com/office/drawing/2014/main" id="{1246D444-8BF3-7848-4F8F-D48D016A7D68}"/>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9" name="Group 28">
              <a:extLst>
                <a:ext uri="{FF2B5EF4-FFF2-40B4-BE49-F238E27FC236}">
                  <a16:creationId xmlns:a16="http://schemas.microsoft.com/office/drawing/2014/main" id="{88D5EBF7-47C3-0EB8-5FE2-827C2DCF9E18}"/>
                </a:ext>
              </a:extLst>
            </p:cNvPr>
            <p:cNvGrpSpPr/>
            <p:nvPr/>
          </p:nvGrpSpPr>
          <p:grpSpPr>
            <a:xfrm>
              <a:off x="8621196" y="2099867"/>
              <a:ext cx="410690" cy="1061296"/>
              <a:chOff x="5654566" y="921355"/>
              <a:chExt cx="410690" cy="1061296"/>
            </a:xfrm>
          </p:grpSpPr>
          <p:sp>
            <p:nvSpPr>
              <p:cNvPr id="30" name="TextBox 29">
                <a:extLst>
                  <a:ext uri="{FF2B5EF4-FFF2-40B4-BE49-F238E27FC236}">
                    <a16:creationId xmlns:a16="http://schemas.microsoft.com/office/drawing/2014/main" id="{0F04D4EB-5CE0-C265-8062-620B7CBD8E57}"/>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9</a:t>
                </a:r>
              </a:p>
            </p:txBody>
          </p:sp>
          <p:sp>
            <p:nvSpPr>
              <p:cNvPr id="31" name="TextBox 30">
                <a:extLst>
                  <a:ext uri="{FF2B5EF4-FFF2-40B4-BE49-F238E27FC236}">
                    <a16:creationId xmlns:a16="http://schemas.microsoft.com/office/drawing/2014/main" id="{197B3E63-3DA9-50D8-4EAF-A76FA22301A5}"/>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sp>
          <p:nvSpPr>
            <p:cNvPr id="34" name="TextBox 33">
              <a:extLst>
                <a:ext uri="{FF2B5EF4-FFF2-40B4-BE49-F238E27FC236}">
                  <a16:creationId xmlns:a16="http://schemas.microsoft.com/office/drawing/2014/main" id="{05614ACE-0E4A-4BDA-CCEC-B5BD3558E97F}"/>
                </a:ext>
              </a:extLst>
            </p:cNvPr>
            <p:cNvSpPr txBox="1"/>
            <p:nvPr/>
          </p:nvSpPr>
          <p:spPr>
            <a:xfrm>
              <a:off x="9114169" y="2099867"/>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57" name="Group 56">
            <a:extLst>
              <a:ext uri="{FF2B5EF4-FFF2-40B4-BE49-F238E27FC236}">
                <a16:creationId xmlns:a16="http://schemas.microsoft.com/office/drawing/2014/main" id="{81BFDB98-FBBC-AE97-568A-8CB35283C5E6}"/>
              </a:ext>
            </a:extLst>
          </p:cNvPr>
          <p:cNvGrpSpPr/>
          <p:nvPr/>
        </p:nvGrpSpPr>
        <p:grpSpPr>
          <a:xfrm>
            <a:off x="5427485" y="4272139"/>
            <a:ext cx="3665134" cy="1061296"/>
            <a:chOff x="7172202" y="3935808"/>
            <a:chExt cx="3665134" cy="1061296"/>
          </a:xfrm>
        </p:grpSpPr>
        <p:grpSp>
          <p:nvGrpSpPr>
            <p:cNvPr id="36" name="Group 35">
              <a:extLst>
                <a:ext uri="{FF2B5EF4-FFF2-40B4-BE49-F238E27FC236}">
                  <a16:creationId xmlns:a16="http://schemas.microsoft.com/office/drawing/2014/main" id="{BEF95E74-9F67-9263-B66F-344C23BC7AAC}"/>
                </a:ext>
              </a:extLst>
            </p:cNvPr>
            <p:cNvGrpSpPr/>
            <p:nvPr/>
          </p:nvGrpSpPr>
          <p:grpSpPr>
            <a:xfrm>
              <a:off x="7172202" y="3935808"/>
              <a:ext cx="2735294" cy="1061296"/>
              <a:chOff x="6761512" y="2099867"/>
              <a:chExt cx="2735294" cy="1061296"/>
            </a:xfrm>
          </p:grpSpPr>
          <p:grpSp>
            <p:nvGrpSpPr>
              <p:cNvPr id="37" name="Group 36">
                <a:extLst>
                  <a:ext uri="{FF2B5EF4-FFF2-40B4-BE49-F238E27FC236}">
                    <a16:creationId xmlns:a16="http://schemas.microsoft.com/office/drawing/2014/main" id="{921DB29D-35B6-D63C-3580-BD709DB30052}"/>
                  </a:ext>
                </a:extLst>
              </p:cNvPr>
              <p:cNvGrpSpPr/>
              <p:nvPr/>
            </p:nvGrpSpPr>
            <p:grpSpPr>
              <a:xfrm>
                <a:off x="6761512" y="2099867"/>
                <a:ext cx="410690" cy="1061296"/>
                <a:chOff x="5654566" y="921355"/>
                <a:chExt cx="410690" cy="1061296"/>
              </a:xfrm>
            </p:grpSpPr>
            <p:sp>
              <p:nvSpPr>
                <p:cNvPr id="53" name="TextBox 52">
                  <a:extLst>
                    <a:ext uri="{FF2B5EF4-FFF2-40B4-BE49-F238E27FC236}">
                      <a16:creationId xmlns:a16="http://schemas.microsoft.com/office/drawing/2014/main" id="{07EBB413-3F5F-62D9-40E3-98587F96E3B2}"/>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1</a:t>
                  </a:r>
                </a:p>
              </p:txBody>
            </p:sp>
            <p:sp>
              <p:nvSpPr>
                <p:cNvPr id="54" name="TextBox 53">
                  <a:extLst>
                    <a:ext uri="{FF2B5EF4-FFF2-40B4-BE49-F238E27FC236}">
                      <a16:creationId xmlns:a16="http://schemas.microsoft.com/office/drawing/2014/main" id="{FD59514A-7D13-3C3A-3D00-8E91D0284BF4}"/>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38" name="Group 37">
                <a:extLst>
                  <a:ext uri="{FF2B5EF4-FFF2-40B4-BE49-F238E27FC236}">
                    <a16:creationId xmlns:a16="http://schemas.microsoft.com/office/drawing/2014/main" id="{4E01752A-72C1-6B4E-897B-61FC92896A31}"/>
                  </a:ext>
                </a:extLst>
              </p:cNvPr>
              <p:cNvGrpSpPr/>
              <p:nvPr/>
            </p:nvGrpSpPr>
            <p:grpSpPr>
              <a:xfrm>
                <a:off x="7226433" y="2099867"/>
                <a:ext cx="410690" cy="1061296"/>
                <a:chOff x="5654566" y="921355"/>
                <a:chExt cx="410690" cy="1061296"/>
              </a:xfrm>
            </p:grpSpPr>
            <p:sp>
              <p:nvSpPr>
                <p:cNvPr id="51" name="TextBox 50">
                  <a:extLst>
                    <a:ext uri="{FF2B5EF4-FFF2-40B4-BE49-F238E27FC236}">
                      <a16:creationId xmlns:a16="http://schemas.microsoft.com/office/drawing/2014/main" id="{9AC081C1-5FE4-B5FD-87F7-0AE48520071F}"/>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solidFill>
                        <a:srgbClr val="FF0000"/>
                      </a:solidFill>
                      <a:latin typeface="Consolas" panose="020B0609020204030204" pitchFamily="49" charset="0"/>
                      <a:cs typeface="Consolas" panose="020B0609020204030204" pitchFamily="49" charset="0"/>
                    </a:rPr>
                    <a:t>2</a:t>
                  </a:r>
                </a:p>
              </p:txBody>
            </p:sp>
            <p:sp>
              <p:nvSpPr>
                <p:cNvPr id="52" name="TextBox 51">
                  <a:extLst>
                    <a:ext uri="{FF2B5EF4-FFF2-40B4-BE49-F238E27FC236}">
                      <a16:creationId xmlns:a16="http://schemas.microsoft.com/office/drawing/2014/main" id="{92E558BA-B443-2095-8A5E-DE91A9CCE69B}"/>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39" name="Group 38">
                <a:extLst>
                  <a:ext uri="{FF2B5EF4-FFF2-40B4-BE49-F238E27FC236}">
                    <a16:creationId xmlns:a16="http://schemas.microsoft.com/office/drawing/2014/main" id="{F243D5B6-3E04-AD61-568B-7DE9908519B3}"/>
                  </a:ext>
                </a:extLst>
              </p:cNvPr>
              <p:cNvGrpSpPr/>
              <p:nvPr/>
            </p:nvGrpSpPr>
            <p:grpSpPr>
              <a:xfrm>
                <a:off x="7691354" y="2099867"/>
                <a:ext cx="410690" cy="1061296"/>
                <a:chOff x="5654566" y="921355"/>
                <a:chExt cx="410690" cy="1061296"/>
              </a:xfrm>
            </p:grpSpPr>
            <p:sp>
              <p:nvSpPr>
                <p:cNvPr id="49" name="TextBox 48">
                  <a:extLst>
                    <a:ext uri="{FF2B5EF4-FFF2-40B4-BE49-F238E27FC236}">
                      <a16:creationId xmlns:a16="http://schemas.microsoft.com/office/drawing/2014/main" id="{733CBB33-60B0-B7CC-70B3-D7541C27233D}"/>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0" name="TextBox 49">
                  <a:extLst>
                    <a:ext uri="{FF2B5EF4-FFF2-40B4-BE49-F238E27FC236}">
                      <a16:creationId xmlns:a16="http://schemas.microsoft.com/office/drawing/2014/main" id="{36D4156D-57FD-EC76-3386-740A621AE28A}"/>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0" name="Group 39">
                <a:extLst>
                  <a:ext uri="{FF2B5EF4-FFF2-40B4-BE49-F238E27FC236}">
                    <a16:creationId xmlns:a16="http://schemas.microsoft.com/office/drawing/2014/main" id="{BCB4D459-F357-4666-FE47-69DF357C5579}"/>
                  </a:ext>
                </a:extLst>
              </p:cNvPr>
              <p:cNvGrpSpPr/>
              <p:nvPr/>
            </p:nvGrpSpPr>
            <p:grpSpPr>
              <a:xfrm>
                <a:off x="8156275" y="2099867"/>
                <a:ext cx="410690" cy="1061296"/>
                <a:chOff x="5654566" y="921355"/>
                <a:chExt cx="410690" cy="1061296"/>
              </a:xfrm>
            </p:grpSpPr>
            <p:sp>
              <p:nvSpPr>
                <p:cNvPr id="47" name="TextBox 46">
                  <a:extLst>
                    <a:ext uri="{FF2B5EF4-FFF2-40B4-BE49-F238E27FC236}">
                      <a16:creationId xmlns:a16="http://schemas.microsoft.com/office/drawing/2014/main" id="{5E6620E8-D8A2-4CDE-D3FE-4B337365ADE4}"/>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8" name="TextBox 47">
                  <a:extLst>
                    <a:ext uri="{FF2B5EF4-FFF2-40B4-BE49-F238E27FC236}">
                      <a16:creationId xmlns:a16="http://schemas.microsoft.com/office/drawing/2014/main" id="{FA60F2D5-3E33-5E59-357F-989688B34520}"/>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1" name="Group 40">
                <a:extLst>
                  <a:ext uri="{FF2B5EF4-FFF2-40B4-BE49-F238E27FC236}">
                    <a16:creationId xmlns:a16="http://schemas.microsoft.com/office/drawing/2014/main" id="{33649170-CA12-4532-DFDD-71DA8DC430D4}"/>
                  </a:ext>
                </a:extLst>
              </p:cNvPr>
              <p:cNvGrpSpPr/>
              <p:nvPr/>
            </p:nvGrpSpPr>
            <p:grpSpPr>
              <a:xfrm>
                <a:off x="8621196" y="2099867"/>
                <a:ext cx="410690" cy="1061296"/>
                <a:chOff x="5654566" y="921355"/>
                <a:chExt cx="410690" cy="1061296"/>
              </a:xfrm>
            </p:grpSpPr>
            <p:sp>
              <p:nvSpPr>
                <p:cNvPr id="45" name="TextBox 44">
                  <a:extLst>
                    <a:ext uri="{FF2B5EF4-FFF2-40B4-BE49-F238E27FC236}">
                      <a16:creationId xmlns:a16="http://schemas.microsoft.com/office/drawing/2014/main" id="{2D170AED-69C1-5FBD-95B4-864E644013C4}"/>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6" name="TextBox 45">
                  <a:extLst>
                    <a:ext uri="{FF2B5EF4-FFF2-40B4-BE49-F238E27FC236}">
                      <a16:creationId xmlns:a16="http://schemas.microsoft.com/office/drawing/2014/main" id="{89C3AD54-FD0F-F464-9C41-ADC9C84437C7}"/>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2" name="Group 41">
                <a:extLst>
                  <a:ext uri="{FF2B5EF4-FFF2-40B4-BE49-F238E27FC236}">
                    <a16:creationId xmlns:a16="http://schemas.microsoft.com/office/drawing/2014/main" id="{A3AC8E2E-1DAC-7476-7096-1473522E12FA}"/>
                  </a:ext>
                </a:extLst>
              </p:cNvPr>
              <p:cNvGrpSpPr/>
              <p:nvPr/>
            </p:nvGrpSpPr>
            <p:grpSpPr>
              <a:xfrm>
                <a:off x="9086116" y="2099867"/>
                <a:ext cx="410690" cy="1061296"/>
                <a:chOff x="5654566" y="921355"/>
                <a:chExt cx="410690" cy="1061296"/>
              </a:xfrm>
            </p:grpSpPr>
            <p:sp>
              <p:nvSpPr>
                <p:cNvPr id="43" name="TextBox 42">
                  <a:extLst>
                    <a:ext uri="{FF2B5EF4-FFF2-40B4-BE49-F238E27FC236}">
                      <a16:creationId xmlns:a16="http://schemas.microsoft.com/office/drawing/2014/main" id="{7397B7A7-3E63-5F25-5280-BB807672B51B}"/>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4" name="TextBox 43">
                  <a:extLst>
                    <a:ext uri="{FF2B5EF4-FFF2-40B4-BE49-F238E27FC236}">
                      <a16:creationId xmlns:a16="http://schemas.microsoft.com/office/drawing/2014/main" id="{5FCE13F8-2D59-9F50-F6DA-EDDD6FD4247C}"/>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sp>
          <p:nvSpPr>
            <p:cNvPr id="55" name="TextBox 54">
              <a:extLst>
                <a:ext uri="{FF2B5EF4-FFF2-40B4-BE49-F238E27FC236}">
                  <a16:creationId xmlns:a16="http://schemas.microsoft.com/office/drawing/2014/main" id="{1854C79F-41D8-7E3F-B01E-641ACE91A484}"/>
                </a:ext>
              </a:extLst>
            </p:cNvPr>
            <p:cNvSpPr txBox="1"/>
            <p:nvPr/>
          </p:nvSpPr>
          <p:spPr>
            <a:xfrm>
              <a:off x="9961726" y="4412329"/>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6" name="TextBox 55">
              <a:extLst>
                <a:ext uri="{FF2B5EF4-FFF2-40B4-BE49-F238E27FC236}">
                  <a16:creationId xmlns:a16="http://schemas.microsoft.com/office/drawing/2014/main" id="{0B6BECBE-19F2-322F-0333-5B001C1EB287}"/>
                </a:ext>
              </a:extLst>
            </p:cNvPr>
            <p:cNvSpPr txBox="1"/>
            <p:nvPr/>
          </p:nvSpPr>
          <p:spPr>
            <a:xfrm>
              <a:off x="10426646" y="4412329"/>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grpSp>
      <p:sp>
        <p:nvSpPr>
          <p:cNvPr id="59" name="TextBox 58">
            <a:extLst>
              <a:ext uri="{FF2B5EF4-FFF2-40B4-BE49-F238E27FC236}">
                <a16:creationId xmlns:a16="http://schemas.microsoft.com/office/drawing/2014/main" id="{CBFE8B2F-AC99-A765-0D2F-86D582A08B90}"/>
              </a:ext>
            </a:extLst>
          </p:cNvPr>
          <p:cNvSpPr txBox="1"/>
          <p:nvPr/>
        </p:nvSpPr>
        <p:spPr>
          <a:xfrm>
            <a:off x="4041616" y="4810214"/>
            <a:ext cx="1293544"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result</a:t>
            </a:r>
            <a:endParaRPr lang="en-US" sz="2400" dirty="0"/>
          </a:p>
        </p:txBody>
      </p:sp>
      <p:sp>
        <p:nvSpPr>
          <p:cNvPr id="60" name="TextBox 59">
            <a:extLst>
              <a:ext uri="{FF2B5EF4-FFF2-40B4-BE49-F238E27FC236}">
                <a16:creationId xmlns:a16="http://schemas.microsoft.com/office/drawing/2014/main" id="{E4524C0B-5263-3C67-DDD0-4F770D8436AD}"/>
              </a:ext>
            </a:extLst>
          </p:cNvPr>
          <p:cNvSpPr txBox="1"/>
          <p:nvPr/>
        </p:nvSpPr>
        <p:spPr>
          <a:xfrm>
            <a:off x="4924468" y="2852777"/>
            <a:ext cx="410692"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B</a:t>
            </a:r>
            <a:endParaRPr lang="en-US" sz="2400" dirty="0"/>
          </a:p>
        </p:txBody>
      </p:sp>
      <p:sp>
        <p:nvSpPr>
          <p:cNvPr id="61" name="TextBox 60">
            <a:extLst>
              <a:ext uri="{FF2B5EF4-FFF2-40B4-BE49-F238E27FC236}">
                <a16:creationId xmlns:a16="http://schemas.microsoft.com/office/drawing/2014/main" id="{843641BD-1AE0-3737-DF94-C64696DCF428}"/>
              </a:ext>
            </a:extLst>
          </p:cNvPr>
          <p:cNvSpPr txBox="1"/>
          <p:nvPr/>
        </p:nvSpPr>
        <p:spPr>
          <a:xfrm>
            <a:off x="4924468" y="1362865"/>
            <a:ext cx="410691"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A</a:t>
            </a:r>
            <a:endParaRPr lang="en-US" sz="2400" dirty="0"/>
          </a:p>
        </p:txBody>
      </p:sp>
      <p:cxnSp>
        <p:nvCxnSpPr>
          <p:cNvPr id="32" name="Straight Connector 31">
            <a:extLst>
              <a:ext uri="{FF2B5EF4-FFF2-40B4-BE49-F238E27FC236}">
                <a16:creationId xmlns:a16="http://schemas.microsoft.com/office/drawing/2014/main" id="{6137188C-E196-F895-2CE0-85DC59672C38}"/>
              </a:ext>
            </a:extLst>
          </p:cNvPr>
          <p:cNvCxnSpPr/>
          <p:nvPr/>
        </p:nvCxnSpPr>
        <p:spPr>
          <a:xfrm flipV="1">
            <a:off x="5427485" y="1277489"/>
            <a:ext cx="410690" cy="58477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3169674B-337A-9F7B-F48D-E42264CB8CA9}"/>
              </a:ext>
            </a:extLst>
          </p:cNvPr>
          <p:cNvCxnSpPr>
            <a:stCxn id="17" idx="2"/>
            <a:endCxn id="52" idx="2"/>
          </p:cNvCxnSpPr>
          <p:nvPr/>
        </p:nvCxnSpPr>
        <p:spPr>
          <a:xfrm>
            <a:off x="5632830" y="3402209"/>
            <a:ext cx="379995" cy="133159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B3BA555B-9288-9C6F-03BA-E402E576E935}"/>
              </a:ext>
            </a:extLst>
          </p:cNvPr>
          <p:cNvSpPr txBox="1"/>
          <p:nvPr/>
        </p:nvSpPr>
        <p:spPr>
          <a:xfrm>
            <a:off x="303811" y="3817194"/>
            <a:ext cx="2927457" cy="1200329"/>
          </a:xfrm>
          <a:prstGeom prst="rect">
            <a:avLst/>
          </a:prstGeom>
          <a:solidFill>
            <a:schemeClr val="accent2">
              <a:lumMod val="40000"/>
              <a:lumOff val="60000"/>
            </a:schemeClr>
          </a:solidFill>
        </p:spPr>
        <p:txBody>
          <a:bodyPr wrap="square" rtlCol="0">
            <a:spAutoFit/>
          </a:bodyPr>
          <a:lstStyle/>
          <a:p>
            <a:pPr algn="ctr"/>
            <a:r>
              <a:rPr lang="en-CA" b="1" dirty="0"/>
              <a:t>Algorithm</a:t>
            </a:r>
            <a:r>
              <a:rPr lang="en-CA" dirty="0"/>
              <a:t>: Continually copy the smallest remaining item from </a:t>
            </a:r>
            <a:r>
              <a:rPr lang="en-CA" dirty="0">
                <a:latin typeface="Consolas" panose="020B0609020204030204" pitchFamily="49" charset="0"/>
              </a:rPr>
              <a:t>A</a:t>
            </a:r>
            <a:r>
              <a:rPr lang="en-CA" dirty="0"/>
              <a:t> and </a:t>
            </a:r>
            <a:r>
              <a:rPr lang="en-CA" dirty="0">
                <a:latin typeface="Consolas" panose="020B0609020204030204" pitchFamily="49" charset="0"/>
              </a:rPr>
              <a:t>B</a:t>
            </a:r>
            <a:r>
              <a:rPr lang="en-CA" dirty="0"/>
              <a:t> into </a:t>
            </a:r>
            <a:r>
              <a:rPr lang="en-CA" dirty="0">
                <a:latin typeface="Consolas" panose="020B0609020204030204" pitchFamily="49" charset="0"/>
              </a:rPr>
              <a:t>result</a:t>
            </a:r>
            <a:r>
              <a:rPr lang="en-CA" dirty="0"/>
              <a:t>.</a:t>
            </a:r>
          </a:p>
        </p:txBody>
      </p:sp>
    </p:spTree>
    <p:extLst>
      <p:ext uri="{BB962C8B-B14F-4D97-AF65-F5344CB8AC3E}">
        <p14:creationId xmlns:p14="http://schemas.microsoft.com/office/powerpoint/2010/main" val="8187174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5A9C84-8F98-003C-7FD2-97CC7D34580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25B1898-69E1-C2B8-A2BB-334666894093}"/>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41</a:t>
            </a:fld>
            <a:endParaRPr lang="en-AU" dirty="0"/>
          </a:p>
        </p:txBody>
      </p:sp>
      <p:sp>
        <p:nvSpPr>
          <p:cNvPr id="7" name="Title 1">
            <a:extLst>
              <a:ext uri="{FF2B5EF4-FFF2-40B4-BE49-F238E27FC236}">
                <a16:creationId xmlns:a16="http://schemas.microsoft.com/office/drawing/2014/main" id="{C41A8338-16C7-A28F-7246-49015C1C8CDA}"/>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Merging</a:t>
            </a:r>
            <a:endParaRPr lang="en-AU" dirty="0"/>
          </a:p>
        </p:txBody>
      </p:sp>
      <p:sp>
        <p:nvSpPr>
          <p:cNvPr id="2" name="TextBox 1">
            <a:extLst>
              <a:ext uri="{FF2B5EF4-FFF2-40B4-BE49-F238E27FC236}">
                <a16:creationId xmlns:a16="http://schemas.microsoft.com/office/drawing/2014/main" id="{75BD8AD2-66E5-384D-E504-0AEE32CFF98D}"/>
              </a:ext>
            </a:extLst>
          </p:cNvPr>
          <p:cNvSpPr txBox="1"/>
          <p:nvPr/>
        </p:nvSpPr>
        <p:spPr>
          <a:xfrm>
            <a:off x="303811" y="1658067"/>
            <a:ext cx="2927457" cy="1754326"/>
          </a:xfrm>
          <a:prstGeom prst="rect">
            <a:avLst/>
          </a:prstGeom>
          <a:solidFill>
            <a:schemeClr val="accent2">
              <a:lumMod val="40000"/>
              <a:lumOff val="60000"/>
            </a:schemeClr>
          </a:solidFill>
        </p:spPr>
        <p:txBody>
          <a:bodyPr wrap="square" rtlCol="0">
            <a:spAutoFit/>
          </a:bodyPr>
          <a:lstStyle/>
          <a:p>
            <a:pPr algn="ctr"/>
            <a:r>
              <a:rPr lang="en-CA" dirty="0"/>
              <a:t>Suppose we happen to have two already-sorted lists. We can efficiently combine them into a single sorted list using the </a:t>
            </a:r>
            <a:r>
              <a:rPr lang="en-CA" b="1" dirty="0"/>
              <a:t>merge algorithm</a:t>
            </a:r>
            <a:r>
              <a:rPr lang="en-CA" dirty="0"/>
              <a:t>.</a:t>
            </a:r>
          </a:p>
        </p:txBody>
      </p:sp>
      <p:grpSp>
        <p:nvGrpSpPr>
          <p:cNvPr id="25" name="Group 24">
            <a:extLst>
              <a:ext uri="{FF2B5EF4-FFF2-40B4-BE49-F238E27FC236}">
                <a16:creationId xmlns:a16="http://schemas.microsoft.com/office/drawing/2014/main" id="{8331A443-7599-8B6F-AD1C-59175EBDDFA7}"/>
              </a:ext>
            </a:extLst>
          </p:cNvPr>
          <p:cNvGrpSpPr/>
          <p:nvPr/>
        </p:nvGrpSpPr>
        <p:grpSpPr>
          <a:xfrm>
            <a:off x="5427485" y="800968"/>
            <a:ext cx="1337811" cy="1061296"/>
            <a:chOff x="5806338" y="896432"/>
            <a:chExt cx="1337811" cy="1061296"/>
          </a:xfrm>
        </p:grpSpPr>
        <p:grpSp>
          <p:nvGrpSpPr>
            <p:cNvPr id="6" name="Group 5">
              <a:extLst>
                <a:ext uri="{FF2B5EF4-FFF2-40B4-BE49-F238E27FC236}">
                  <a16:creationId xmlns:a16="http://schemas.microsoft.com/office/drawing/2014/main" id="{BA87E664-271A-BC41-F184-E276FC9C547E}"/>
                </a:ext>
              </a:extLst>
            </p:cNvPr>
            <p:cNvGrpSpPr/>
            <p:nvPr/>
          </p:nvGrpSpPr>
          <p:grpSpPr>
            <a:xfrm>
              <a:off x="5806338" y="896432"/>
              <a:ext cx="410690" cy="1061296"/>
              <a:chOff x="5654566" y="921355"/>
              <a:chExt cx="410690" cy="1061296"/>
            </a:xfrm>
          </p:grpSpPr>
          <p:sp>
            <p:nvSpPr>
              <p:cNvPr id="3" name="TextBox 2">
                <a:extLst>
                  <a:ext uri="{FF2B5EF4-FFF2-40B4-BE49-F238E27FC236}">
                    <a16:creationId xmlns:a16="http://schemas.microsoft.com/office/drawing/2014/main" id="{F49F48FD-3BDC-0F45-8FF9-58208E02E776}"/>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1</a:t>
                </a:r>
              </a:p>
            </p:txBody>
          </p:sp>
          <p:sp>
            <p:nvSpPr>
              <p:cNvPr id="5" name="TextBox 4">
                <a:extLst>
                  <a:ext uri="{FF2B5EF4-FFF2-40B4-BE49-F238E27FC236}">
                    <a16:creationId xmlns:a16="http://schemas.microsoft.com/office/drawing/2014/main" id="{4BA59866-3A4C-199E-C8D0-5D375BB7CCBB}"/>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8" name="Group 7">
              <a:extLst>
                <a:ext uri="{FF2B5EF4-FFF2-40B4-BE49-F238E27FC236}">
                  <a16:creationId xmlns:a16="http://schemas.microsoft.com/office/drawing/2014/main" id="{DB502C4B-F5AC-C90C-F64A-AF79DF915691}"/>
                </a:ext>
              </a:extLst>
            </p:cNvPr>
            <p:cNvGrpSpPr/>
            <p:nvPr/>
          </p:nvGrpSpPr>
          <p:grpSpPr>
            <a:xfrm>
              <a:off x="6269899" y="896432"/>
              <a:ext cx="410690" cy="1061296"/>
              <a:chOff x="5654566" y="921355"/>
              <a:chExt cx="410690" cy="1061296"/>
            </a:xfrm>
          </p:grpSpPr>
          <p:sp>
            <p:nvSpPr>
              <p:cNvPr id="11" name="TextBox 10">
                <a:extLst>
                  <a:ext uri="{FF2B5EF4-FFF2-40B4-BE49-F238E27FC236}">
                    <a16:creationId xmlns:a16="http://schemas.microsoft.com/office/drawing/2014/main" id="{8527B3AA-FB9E-3600-CB3A-A5522F9C0364}"/>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4</a:t>
                </a:r>
              </a:p>
            </p:txBody>
          </p:sp>
          <p:sp>
            <p:nvSpPr>
              <p:cNvPr id="12" name="TextBox 11">
                <a:extLst>
                  <a:ext uri="{FF2B5EF4-FFF2-40B4-BE49-F238E27FC236}">
                    <a16:creationId xmlns:a16="http://schemas.microsoft.com/office/drawing/2014/main" id="{36AB4673-58D0-C537-51E1-1CBC590F9B06}"/>
                  </a:ext>
                </a:extLst>
              </p:cNvPr>
              <p:cNvSpPr txBox="1"/>
              <p:nvPr/>
            </p:nvSpPr>
            <p:spPr>
              <a:xfrm>
                <a:off x="5682619" y="921355"/>
                <a:ext cx="354584" cy="461665"/>
              </a:xfrm>
              <a:prstGeom prst="rect">
                <a:avLst/>
              </a:prstGeom>
              <a:noFill/>
              <a:ln>
                <a:noFill/>
              </a:ln>
            </p:spPr>
            <p:txBody>
              <a:bodyPr wrap="none" rtlCol="0">
                <a:spAutoFit/>
              </a:bodyPr>
              <a:lstStyle/>
              <a:p>
                <a:r>
                  <a:rPr lang="en-US" sz="2400" dirty="0">
                    <a:latin typeface="Consolas" panose="020B0609020204030204" pitchFamily="49" charset="0"/>
                    <a:cs typeface="Consolas" panose="020B0609020204030204" pitchFamily="49" charset="0"/>
                  </a:rPr>
                  <a:t>a</a:t>
                </a:r>
              </a:p>
            </p:txBody>
          </p:sp>
        </p:grpSp>
        <p:grpSp>
          <p:nvGrpSpPr>
            <p:cNvPr id="13" name="Group 12">
              <a:extLst>
                <a:ext uri="{FF2B5EF4-FFF2-40B4-BE49-F238E27FC236}">
                  <a16:creationId xmlns:a16="http://schemas.microsoft.com/office/drawing/2014/main" id="{354A142A-F25A-31DE-6821-1ADEFA87E56D}"/>
                </a:ext>
              </a:extLst>
            </p:cNvPr>
            <p:cNvGrpSpPr/>
            <p:nvPr/>
          </p:nvGrpSpPr>
          <p:grpSpPr>
            <a:xfrm>
              <a:off x="6733459" y="896432"/>
              <a:ext cx="410690" cy="1061296"/>
              <a:chOff x="5654566" y="921355"/>
              <a:chExt cx="410690" cy="1061296"/>
            </a:xfrm>
          </p:grpSpPr>
          <p:sp>
            <p:nvSpPr>
              <p:cNvPr id="14" name="TextBox 13">
                <a:extLst>
                  <a:ext uri="{FF2B5EF4-FFF2-40B4-BE49-F238E27FC236}">
                    <a16:creationId xmlns:a16="http://schemas.microsoft.com/office/drawing/2014/main" id="{1095BD6C-A026-AA7E-FC40-F8ED80B6C1A7}"/>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5</a:t>
                </a:r>
              </a:p>
            </p:txBody>
          </p:sp>
          <p:sp>
            <p:nvSpPr>
              <p:cNvPr id="15" name="TextBox 14">
                <a:extLst>
                  <a:ext uri="{FF2B5EF4-FFF2-40B4-BE49-F238E27FC236}">
                    <a16:creationId xmlns:a16="http://schemas.microsoft.com/office/drawing/2014/main" id="{E7B103D7-0983-9A92-2DF3-7BBFEBA7AE0D}"/>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grpSp>
        <p:nvGrpSpPr>
          <p:cNvPr id="35" name="Group 34">
            <a:extLst>
              <a:ext uri="{FF2B5EF4-FFF2-40B4-BE49-F238E27FC236}">
                <a16:creationId xmlns:a16="http://schemas.microsoft.com/office/drawing/2014/main" id="{C60845E1-00D1-DCCD-54F7-27CCB71407CE}"/>
              </a:ext>
            </a:extLst>
          </p:cNvPr>
          <p:cNvGrpSpPr/>
          <p:nvPr/>
        </p:nvGrpSpPr>
        <p:grpSpPr>
          <a:xfrm>
            <a:off x="5427485" y="2340913"/>
            <a:ext cx="2537388" cy="1061296"/>
            <a:chOff x="6761512" y="2099867"/>
            <a:chExt cx="2537388" cy="1061296"/>
          </a:xfrm>
        </p:grpSpPr>
        <p:grpSp>
          <p:nvGrpSpPr>
            <p:cNvPr id="16" name="Group 15">
              <a:extLst>
                <a:ext uri="{FF2B5EF4-FFF2-40B4-BE49-F238E27FC236}">
                  <a16:creationId xmlns:a16="http://schemas.microsoft.com/office/drawing/2014/main" id="{32B05510-4A0F-93F1-48FE-E909B3530AEA}"/>
                </a:ext>
              </a:extLst>
            </p:cNvPr>
            <p:cNvGrpSpPr/>
            <p:nvPr/>
          </p:nvGrpSpPr>
          <p:grpSpPr>
            <a:xfrm>
              <a:off x="6761512" y="2099867"/>
              <a:ext cx="410690" cy="1061296"/>
              <a:chOff x="5654566" y="921355"/>
              <a:chExt cx="410690" cy="1061296"/>
            </a:xfrm>
          </p:grpSpPr>
          <p:sp>
            <p:nvSpPr>
              <p:cNvPr id="17" name="TextBox 16">
                <a:extLst>
                  <a:ext uri="{FF2B5EF4-FFF2-40B4-BE49-F238E27FC236}">
                    <a16:creationId xmlns:a16="http://schemas.microsoft.com/office/drawing/2014/main" id="{8F422E61-82D9-07F8-D136-270B2B0FB74F}"/>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2</a:t>
                </a:r>
              </a:p>
            </p:txBody>
          </p:sp>
          <p:sp>
            <p:nvSpPr>
              <p:cNvPr id="18" name="TextBox 17">
                <a:extLst>
                  <a:ext uri="{FF2B5EF4-FFF2-40B4-BE49-F238E27FC236}">
                    <a16:creationId xmlns:a16="http://schemas.microsoft.com/office/drawing/2014/main" id="{B4902B04-4EDD-7B18-9407-FC525335BCCE}"/>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19" name="Group 18">
              <a:extLst>
                <a:ext uri="{FF2B5EF4-FFF2-40B4-BE49-F238E27FC236}">
                  <a16:creationId xmlns:a16="http://schemas.microsoft.com/office/drawing/2014/main" id="{09603BFA-331A-4FCD-579E-605F1B8F2C27}"/>
                </a:ext>
              </a:extLst>
            </p:cNvPr>
            <p:cNvGrpSpPr/>
            <p:nvPr/>
          </p:nvGrpSpPr>
          <p:grpSpPr>
            <a:xfrm>
              <a:off x="7226433" y="2099867"/>
              <a:ext cx="410690" cy="1061296"/>
              <a:chOff x="5654566" y="921355"/>
              <a:chExt cx="410690" cy="1061296"/>
            </a:xfrm>
          </p:grpSpPr>
          <p:sp>
            <p:nvSpPr>
              <p:cNvPr id="20" name="TextBox 19">
                <a:extLst>
                  <a:ext uri="{FF2B5EF4-FFF2-40B4-BE49-F238E27FC236}">
                    <a16:creationId xmlns:a16="http://schemas.microsoft.com/office/drawing/2014/main" id="{BBF050BE-55B6-9F32-6643-4B471100BC8D}"/>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3</a:t>
                </a:r>
              </a:p>
            </p:txBody>
          </p:sp>
          <p:sp>
            <p:nvSpPr>
              <p:cNvPr id="21" name="TextBox 20">
                <a:extLst>
                  <a:ext uri="{FF2B5EF4-FFF2-40B4-BE49-F238E27FC236}">
                    <a16:creationId xmlns:a16="http://schemas.microsoft.com/office/drawing/2014/main" id="{5D6B9C92-27C0-2537-92AD-F12D034E4D20}"/>
                  </a:ext>
                </a:extLst>
              </p:cNvPr>
              <p:cNvSpPr txBox="1"/>
              <p:nvPr/>
            </p:nvSpPr>
            <p:spPr>
              <a:xfrm>
                <a:off x="5682619" y="921355"/>
                <a:ext cx="354584" cy="461665"/>
              </a:xfrm>
              <a:prstGeom prst="rect">
                <a:avLst/>
              </a:prstGeom>
              <a:noFill/>
              <a:ln>
                <a:noFill/>
              </a:ln>
            </p:spPr>
            <p:txBody>
              <a:bodyPr wrap="none" rtlCol="0">
                <a:spAutoFit/>
              </a:bodyPr>
              <a:lstStyle/>
              <a:p>
                <a:r>
                  <a:rPr lang="en-US" sz="2400" dirty="0">
                    <a:solidFill>
                      <a:srgbClr val="FF0000"/>
                    </a:solidFill>
                    <a:latin typeface="Consolas" panose="020B0609020204030204" pitchFamily="49" charset="0"/>
                    <a:cs typeface="Consolas" panose="020B0609020204030204" pitchFamily="49" charset="0"/>
                  </a:rPr>
                  <a:t>b</a:t>
                </a:r>
              </a:p>
            </p:txBody>
          </p:sp>
        </p:grpSp>
        <p:grpSp>
          <p:nvGrpSpPr>
            <p:cNvPr id="22" name="Group 21">
              <a:extLst>
                <a:ext uri="{FF2B5EF4-FFF2-40B4-BE49-F238E27FC236}">
                  <a16:creationId xmlns:a16="http://schemas.microsoft.com/office/drawing/2014/main" id="{58F5D96F-ABA5-DF1F-BA35-8BA32D1A5C83}"/>
                </a:ext>
              </a:extLst>
            </p:cNvPr>
            <p:cNvGrpSpPr/>
            <p:nvPr/>
          </p:nvGrpSpPr>
          <p:grpSpPr>
            <a:xfrm>
              <a:off x="7691354" y="2099867"/>
              <a:ext cx="410690" cy="1061296"/>
              <a:chOff x="5654566" y="921355"/>
              <a:chExt cx="410690" cy="1061296"/>
            </a:xfrm>
          </p:grpSpPr>
          <p:sp>
            <p:nvSpPr>
              <p:cNvPr id="23" name="TextBox 22">
                <a:extLst>
                  <a:ext uri="{FF2B5EF4-FFF2-40B4-BE49-F238E27FC236}">
                    <a16:creationId xmlns:a16="http://schemas.microsoft.com/office/drawing/2014/main" id="{2E53AA8E-CDB6-80ED-C908-8C550856ED84}"/>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5</a:t>
                </a:r>
              </a:p>
            </p:txBody>
          </p:sp>
          <p:sp>
            <p:nvSpPr>
              <p:cNvPr id="24" name="TextBox 23">
                <a:extLst>
                  <a:ext uri="{FF2B5EF4-FFF2-40B4-BE49-F238E27FC236}">
                    <a16:creationId xmlns:a16="http://schemas.microsoft.com/office/drawing/2014/main" id="{7E3F7C30-D513-7773-FF0B-DB0D84FF7378}"/>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6" name="Group 25">
              <a:extLst>
                <a:ext uri="{FF2B5EF4-FFF2-40B4-BE49-F238E27FC236}">
                  <a16:creationId xmlns:a16="http://schemas.microsoft.com/office/drawing/2014/main" id="{783CD7CE-E387-0E2B-3AC9-F100E3471028}"/>
                </a:ext>
              </a:extLst>
            </p:cNvPr>
            <p:cNvGrpSpPr/>
            <p:nvPr/>
          </p:nvGrpSpPr>
          <p:grpSpPr>
            <a:xfrm>
              <a:off x="8156275" y="2099867"/>
              <a:ext cx="410690" cy="1061296"/>
              <a:chOff x="5654566" y="921355"/>
              <a:chExt cx="410690" cy="1061296"/>
            </a:xfrm>
          </p:grpSpPr>
          <p:sp>
            <p:nvSpPr>
              <p:cNvPr id="27" name="TextBox 26">
                <a:extLst>
                  <a:ext uri="{FF2B5EF4-FFF2-40B4-BE49-F238E27FC236}">
                    <a16:creationId xmlns:a16="http://schemas.microsoft.com/office/drawing/2014/main" id="{F50FFDD3-2C3D-47C1-F9A9-E02649F2BA56}"/>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8</a:t>
                </a:r>
              </a:p>
            </p:txBody>
          </p:sp>
          <p:sp>
            <p:nvSpPr>
              <p:cNvPr id="28" name="TextBox 27">
                <a:extLst>
                  <a:ext uri="{FF2B5EF4-FFF2-40B4-BE49-F238E27FC236}">
                    <a16:creationId xmlns:a16="http://schemas.microsoft.com/office/drawing/2014/main" id="{D6DE6429-481E-F646-4ABB-22CD25FEAF16}"/>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9" name="Group 28">
              <a:extLst>
                <a:ext uri="{FF2B5EF4-FFF2-40B4-BE49-F238E27FC236}">
                  <a16:creationId xmlns:a16="http://schemas.microsoft.com/office/drawing/2014/main" id="{D017C9DE-1F49-A075-9D9C-9C77BDA4B938}"/>
                </a:ext>
              </a:extLst>
            </p:cNvPr>
            <p:cNvGrpSpPr/>
            <p:nvPr/>
          </p:nvGrpSpPr>
          <p:grpSpPr>
            <a:xfrm>
              <a:off x="8621196" y="2099867"/>
              <a:ext cx="410690" cy="1061296"/>
              <a:chOff x="5654566" y="921355"/>
              <a:chExt cx="410690" cy="1061296"/>
            </a:xfrm>
          </p:grpSpPr>
          <p:sp>
            <p:nvSpPr>
              <p:cNvPr id="30" name="TextBox 29">
                <a:extLst>
                  <a:ext uri="{FF2B5EF4-FFF2-40B4-BE49-F238E27FC236}">
                    <a16:creationId xmlns:a16="http://schemas.microsoft.com/office/drawing/2014/main" id="{87B3E163-6FC1-0F9F-FFBC-F66B8322BD56}"/>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9</a:t>
                </a:r>
              </a:p>
            </p:txBody>
          </p:sp>
          <p:sp>
            <p:nvSpPr>
              <p:cNvPr id="31" name="TextBox 30">
                <a:extLst>
                  <a:ext uri="{FF2B5EF4-FFF2-40B4-BE49-F238E27FC236}">
                    <a16:creationId xmlns:a16="http://schemas.microsoft.com/office/drawing/2014/main" id="{86A8A734-951D-BFB8-06B2-61FDD2631657}"/>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sp>
          <p:nvSpPr>
            <p:cNvPr id="34" name="TextBox 33">
              <a:extLst>
                <a:ext uri="{FF2B5EF4-FFF2-40B4-BE49-F238E27FC236}">
                  <a16:creationId xmlns:a16="http://schemas.microsoft.com/office/drawing/2014/main" id="{8029B85C-625F-ECF3-8541-A841FF0EB161}"/>
                </a:ext>
              </a:extLst>
            </p:cNvPr>
            <p:cNvSpPr txBox="1"/>
            <p:nvPr/>
          </p:nvSpPr>
          <p:spPr>
            <a:xfrm>
              <a:off x="9114169" y="2099867"/>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57" name="Group 56">
            <a:extLst>
              <a:ext uri="{FF2B5EF4-FFF2-40B4-BE49-F238E27FC236}">
                <a16:creationId xmlns:a16="http://schemas.microsoft.com/office/drawing/2014/main" id="{AB76AA1C-B756-9596-998B-D7C7566B4090}"/>
              </a:ext>
            </a:extLst>
          </p:cNvPr>
          <p:cNvGrpSpPr/>
          <p:nvPr/>
        </p:nvGrpSpPr>
        <p:grpSpPr>
          <a:xfrm>
            <a:off x="5427485" y="4272139"/>
            <a:ext cx="3665134" cy="1061296"/>
            <a:chOff x="7172202" y="3935808"/>
            <a:chExt cx="3665134" cy="1061296"/>
          </a:xfrm>
        </p:grpSpPr>
        <p:grpSp>
          <p:nvGrpSpPr>
            <p:cNvPr id="36" name="Group 35">
              <a:extLst>
                <a:ext uri="{FF2B5EF4-FFF2-40B4-BE49-F238E27FC236}">
                  <a16:creationId xmlns:a16="http://schemas.microsoft.com/office/drawing/2014/main" id="{8170D838-E57C-C59F-CD32-747B652C5D7D}"/>
                </a:ext>
              </a:extLst>
            </p:cNvPr>
            <p:cNvGrpSpPr/>
            <p:nvPr/>
          </p:nvGrpSpPr>
          <p:grpSpPr>
            <a:xfrm>
              <a:off x="7172202" y="3935808"/>
              <a:ext cx="2735294" cy="1061296"/>
              <a:chOff x="6761512" y="2099867"/>
              <a:chExt cx="2735294" cy="1061296"/>
            </a:xfrm>
          </p:grpSpPr>
          <p:grpSp>
            <p:nvGrpSpPr>
              <p:cNvPr id="37" name="Group 36">
                <a:extLst>
                  <a:ext uri="{FF2B5EF4-FFF2-40B4-BE49-F238E27FC236}">
                    <a16:creationId xmlns:a16="http://schemas.microsoft.com/office/drawing/2014/main" id="{52572D49-4CFB-290A-C6B4-66F1A0525EEF}"/>
                  </a:ext>
                </a:extLst>
              </p:cNvPr>
              <p:cNvGrpSpPr/>
              <p:nvPr/>
            </p:nvGrpSpPr>
            <p:grpSpPr>
              <a:xfrm>
                <a:off x="6761512" y="2099867"/>
                <a:ext cx="410690" cy="1061296"/>
                <a:chOff x="5654566" y="921355"/>
                <a:chExt cx="410690" cy="1061296"/>
              </a:xfrm>
            </p:grpSpPr>
            <p:sp>
              <p:nvSpPr>
                <p:cNvPr id="53" name="TextBox 52">
                  <a:extLst>
                    <a:ext uri="{FF2B5EF4-FFF2-40B4-BE49-F238E27FC236}">
                      <a16:creationId xmlns:a16="http://schemas.microsoft.com/office/drawing/2014/main" id="{434CE029-370D-3A8A-A0DA-AA50E5E6C931}"/>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1</a:t>
                  </a:r>
                </a:p>
              </p:txBody>
            </p:sp>
            <p:sp>
              <p:nvSpPr>
                <p:cNvPr id="54" name="TextBox 53">
                  <a:extLst>
                    <a:ext uri="{FF2B5EF4-FFF2-40B4-BE49-F238E27FC236}">
                      <a16:creationId xmlns:a16="http://schemas.microsoft.com/office/drawing/2014/main" id="{2AC101B1-88D9-39B1-6AC2-B8199E17C5A2}"/>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38" name="Group 37">
                <a:extLst>
                  <a:ext uri="{FF2B5EF4-FFF2-40B4-BE49-F238E27FC236}">
                    <a16:creationId xmlns:a16="http://schemas.microsoft.com/office/drawing/2014/main" id="{D24BB800-5BB1-1AD8-E3E2-2196954EA9AF}"/>
                  </a:ext>
                </a:extLst>
              </p:cNvPr>
              <p:cNvGrpSpPr/>
              <p:nvPr/>
            </p:nvGrpSpPr>
            <p:grpSpPr>
              <a:xfrm>
                <a:off x="7226433" y="2099867"/>
                <a:ext cx="410690" cy="1061296"/>
                <a:chOff x="5654566" y="921355"/>
                <a:chExt cx="410690" cy="1061296"/>
              </a:xfrm>
            </p:grpSpPr>
            <p:sp>
              <p:nvSpPr>
                <p:cNvPr id="51" name="TextBox 50">
                  <a:extLst>
                    <a:ext uri="{FF2B5EF4-FFF2-40B4-BE49-F238E27FC236}">
                      <a16:creationId xmlns:a16="http://schemas.microsoft.com/office/drawing/2014/main" id="{55C1C156-3790-3112-C3F8-35E54098F180}"/>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2</a:t>
                  </a:r>
                </a:p>
              </p:txBody>
            </p:sp>
            <p:sp>
              <p:nvSpPr>
                <p:cNvPr id="52" name="TextBox 51">
                  <a:extLst>
                    <a:ext uri="{FF2B5EF4-FFF2-40B4-BE49-F238E27FC236}">
                      <a16:creationId xmlns:a16="http://schemas.microsoft.com/office/drawing/2014/main" id="{CDC5C0D4-9150-A0C2-161E-7D0688A92F50}"/>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39" name="Group 38">
                <a:extLst>
                  <a:ext uri="{FF2B5EF4-FFF2-40B4-BE49-F238E27FC236}">
                    <a16:creationId xmlns:a16="http://schemas.microsoft.com/office/drawing/2014/main" id="{4A728B18-4A02-6664-F0AC-71BBFFC13815}"/>
                  </a:ext>
                </a:extLst>
              </p:cNvPr>
              <p:cNvGrpSpPr/>
              <p:nvPr/>
            </p:nvGrpSpPr>
            <p:grpSpPr>
              <a:xfrm>
                <a:off x="7691354" y="2099867"/>
                <a:ext cx="410690" cy="1061296"/>
                <a:chOff x="5654566" y="921355"/>
                <a:chExt cx="410690" cy="1061296"/>
              </a:xfrm>
            </p:grpSpPr>
            <p:sp>
              <p:nvSpPr>
                <p:cNvPr id="49" name="TextBox 48">
                  <a:extLst>
                    <a:ext uri="{FF2B5EF4-FFF2-40B4-BE49-F238E27FC236}">
                      <a16:creationId xmlns:a16="http://schemas.microsoft.com/office/drawing/2014/main" id="{F57D87FC-8284-6198-0632-1B6218966A39}"/>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0" name="TextBox 49">
                  <a:extLst>
                    <a:ext uri="{FF2B5EF4-FFF2-40B4-BE49-F238E27FC236}">
                      <a16:creationId xmlns:a16="http://schemas.microsoft.com/office/drawing/2014/main" id="{847684F8-51A5-E644-B531-76CA53B9C6B9}"/>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0" name="Group 39">
                <a:extLst>
                  <a:ext uri="{FF2B5EF4-FFF2-40B4-BE49-F238E27FC236}">
                    <a16:creationId xmlns:a16="http://schemas.microsoft.com/office/drawing/2014/main" id="{B72F23CE-A280-6A5F-C748-25407A231B55}"/>
                  </a:ext>
                </a:extLst>
              </p:cNvPr>
              <p:cNvGrpSpPr/>
              <p:nvPr/>
            </p:nvGrpSpPr>
            <p:grpSpPr>
              <a:xfrm>
                <a:off x="8156275" y="2099867"/>
                <a:ext cx="410690" cy="1061296"/>
                <a:chOff x="5654566" y="921355"/>
                <a:chExt cx="410690" cy="1061296"/>
              </a:xfrm>
            </p:grpSpPr>
            <p:sp>
              <p:nvSpPr>
                <p:cNvPr id="47" name="TextBox 46">
                  <a:extLst>
                    <a:ext uri="{FF2B5EF4-FFF2-40B4-BE49-F238E27FC236}">
                      <a16:creationId xmlns:a16="http://schemas.microsoft.com/office/drawing/2014/main" id="{EA78D785-833F-FC66-2C64-BBF75F444D99}"/>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8" name="TextBox 47">
                  <a:extLst>
                    <a:ext uri="{FF2B5EF4-FFF2-40B4-BE49-F238E27FC236}">
                      <a16:creationId xmlns:a16="http://schemas.microsoft.com/office/drawing/2014/main" id="{65A69505-64B0-5EF3-ACE2-F17374E26BAF}"/>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1" name="Group 40">
                <a:extLst>
                  <a:ext uri="{FF2B5EF4-FFF2-40B4-BE49-F238E27FC236}">
                    <a16:creationId xmlns:a16="http://schemas.microsoft.com/office/drawing/2014/main" id="{1550C515-9824-1AAB-C122-820B1B9F77E5}"/>
                  </a:ext>
                </a:extLst>
              </p:cNvPr>
              <p:cNvGrpSpPr/>
              <p:nvPr/>
            </p:nvGrpSpPr>
            <p:grpSpPr>
              <a:xfrm>
                <a:off x="8621196" y="2099867"/>
                <a:ext cx="410690" cy="1061296"/>
                <a:chOff x="5654566" y="921355"/>
                <a:chExt cx="410690" cy="1061296"/>
              </a:xfrm>
            </p:grpSpPr>
            <p:sp>
              <p:nvSpPr>
                <p:cNvPr id="45" name="TextBox 44">
                  <a:extLst>
                    <a:ext uri="{FF2B5EF4-FFF2-40B4-BE49-F238E27FC236}">
                      <a16:creationId xmlns:a16="http://schemas.microsoft.com/office/drawing/2014/main" id="{758F175C-C2D6-B81D-EF31-F05D5B0218C8}"/>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6" name="TextBox 45">
                  <a:extLst>
                    <a:ext uri="{FF2B5EF4-FFF2-40B4-BE49-F238E27FC236}">
                      <a16:creationId xmlns:a16="http://schemas.microsoft.com/office/drawing/2014/main" id="{F2F197F6-3C8E-34D9-9C90-6C2FF00C1779}"/>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2" name="Group 41">
                <a:extLst>
                  <a:ext uri="{FF2B5EF4-FFF2-40B4-BE49-F238E27FC236}">
                    <a16:creationId xmlns:a16="http://schemas.microsoft.com/office/drawing/2014/main" id="{161AA4FA-F9C2-42C3-31F9-32840ECBCEDF}"/>
                  </a:ext>
                </a:extLst>
              </p:cNvPr>
              <p:cNvGrpSpPr/>
              <p:nvPr/>
            </p:nvGrpSpPr>
            <p:grpSpPr>
              <a:xfrm>
                <a:off x="9086116" y="2099867"/>
                <a:ext cx="410690" cy="1061296"/>
                <a:chOff x="5654566" y="921355"/>
                <a:chExt cx="410690" cy="1061296"/>
              </a:xfrm>
            </p:grpSpPr>
            <p:sp>
              <p:nvSpPr>
                <p:cNvPr id="43" name="TextBox 42">
                  <a:extLst>
                    <a:ext uri="{FF2B5EF4-FFF2-40B4-BE49-F238E27FC236}">
                      <a16:creationId xmlns:a16="http://schemas.microsoft.com/office/drawing/2014/main" id="{7B29EB5C-3CD9-5377-C0A9-BE80C91ADC18}"/>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4" name="TextBox 43">
                  <a:extLst>
                    <a:ext uri="{FF2B5EF4-FFF2-40B4-BE49-F238E27FC236}">
                      <a16:creationId xmlns:a16="http://schemas.microsoft.com/office/drawing/2014/main" id="{1E1AA6B6-3F25-AAFB-78C0-A77E870F793B}"/>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sp>
          <p:nvSpPr>
            <p:cNvPr id="55" name="TextBox 54">
              <a:extLst>
                <a:ext uri="{FF2B5EF4-FFF2-40B4-BE49-F238E27FC236}">
                  <a16:creationId xmlns:a16="http://schemas.microsoft.com/office/drawing/2014/main" id="{3EA4A490-7162-9BEE-A6B8-74C0F4FD88C1}"/>
                </a:ext>
              </a:extLst>
            </p:cNvPr>
            <p:cNvSpPr txBox="1"/>
            <p:nvPr/>
          </p:nvSpPr>
          <p:spPr>
            <a:xfrm>
              <a:off x="9961726" y="4412329"/>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6" name="TextBox 55">
              <a:extLst>
                <a:ext uri="{FF2B5EF4-FFF2-40B4-BE49-F238E27FC236}">
                  <a16:creationId xmlns:a16="http://schemas.microsoft.com/office/drawing/2014/main" id="{2FFB61EF-50FE-D806-16E7-B7C1D605BD97}"/>
                </a:ext>
              </a:extLst>
            </p:cNvPr>
            <p:cNvSpPr txBox="1"/>
            <p:nvPr/>
          </p:nvSpPr>
          <p:spPr>
            <a:xfrm>
              <a:off x="10426646" y="4412329"/>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grpSp>
      <p:sp>
        <p:nvSpPr>
          <p:cNvPr id="59" name="TextBox 58">
            <a:extLst>
              <a:ext uri="{FF2B5EF4-FFF2-40B4-BE49-F238E27FC236}">
                <a16:creationId xmlns:a16="http://schemas.microsoft.com/office/drawing/2014/main" id="{5DC17DCE-5BE2-13E6-7CEC-87448834C2D9}"/>
              </a:ext>
            </a:extLst>
          </p:cNvPr>
          <p:cNvSpPr txBox="1"/>
          <p:nvPr/>
        </p:nvSpPr>
        <p:spPr>
          <a:xfrm>
            <a:off x="4041616" y="4810214"/>
            <a:ext cx="1293544"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result</a:t>
            </a:r>
            <a:endParaRPr lang="en-US" sz="2400" dirty="0"/>
          </a:p>
        </p:txBody>
      </p:sp>
      <p:sp>
        <p:nvSpPr>
          <p:cNvPr id="60" name="TextBox 59">
            <a:extLst>
              <a:ext uri="{FF2B5EF4-FFF2-40B4-BE49-F238E27FC236}">
                <a16:creationId xmlns:a16="http://schemas.microsoft.com/office/drawing/2014/main" id="{05B3DB1A-952C-C6D6-9C0E-EB6559077DC4}"/>
              </a:ext>
            </a:extLst>
          </p:cNvPr>
          <p:cNvSpPr txBox="1"/>
          <p:nvPr/>
        </p:nvSpPr>
        <p:spPr>
          <a:xfrm>
            <a:off x="4924468" y="2852777"/>
            <a:ext cx="410692"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B</a:t>
            </a:r>
            <a:endParaRPr lang="en-US" sz="2400" dirty="0"/>
          </a:p>
        </p:txBody>
      </p:sp>
      <p:sp>
        <p:nvSpPr>
          <p:cNvPr id="61" name="TextBox 60">
            <a:extLst>
              <a:ext uri="{FF2B5EF4-FFF2-40B4-BE49-F238E27FC236}">
                <a16:creationId xmlns:a16="http://schemas.microsoft.com/office/drawing/2014/main" id="{0240C2AF-8CC2-6709-74B9-26CF7A98F67F}"/>
              </a:ext>
            </a:extLst>
          </p:cNvPr>
          <p:cNvSpPr txBox="1"/>
          <p:nvPr/>
        </p:nvSpPr>
        <p:spPr>
          <a:xfrm>
            <a:off x="4924468" y="1362865"/>
            <a:ext cx="410691"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A</a:t>
            </a:r>
            <a:endParaRPr lang="en-US" sz="2400" dirty="0"/>
          </a:p>
        </p:txBody>
      </p:sp>
      <p:cxnSp>
        <p:nvCxnSpPr>
          <p:cNvPr id="32" name="Straight Connector 31">
            <a:extLst>
              <a:ext uri="{FF2B5EF4-FFF2-40B4-BE49-F238E27FC236}">
                <a16:creationId xmlns:a16="http://schemas.microsoft.com/office/drawing/2014/main" id="{B52A4010-0324-532D-4438-61CDA5854CD9}"/>
              </a:ext>
            </a:extLst>
          </p:cNvPr>
          <p:cNvCxnSpPr/>
          <p:nvPr/>
        </p:nvCxnSpPr>
        <p:spPr>
          <a:xfrm flipV="1">
            <a:off x="5427485" y="1277489"/>
            <a:ext cx="410690" cy="58477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9BFCF55A-7596-3DC1-9B17-0A0D0526A555}"/>
              </a:ext>
            </a:extLst>
          </p:cNvPr>
          <p:cNvCxnSpPr/>
          <p:nvPr/>
        </p:nvCxnSpPr>
        <p:spPr>
          <a:xfrm flipV="1">
            <a:off x="5423984" y="2827618"/>
            <a:ext cx="410690" cy="58477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9D507A82-FBD1-2F27-A4C4-B6A843E225C4}"/>
              </a:ext>
            </a:extLst>
          </p:cNvPr>
          <p:cNvSpPr txBox="1"/>
          <p:nvPr/>
        </p:nvSpPr>
        <p:spPr>
          <a:xfrm>
            <a:off x="8769893" y="332504"/>
            <a:ext cx="2927457" cy="923330"/>
          </a:xfrm>
          <a:prstGeom prst="rect">
            <a:avLst/>
          </a:prstGeom>
          <a:solidFill>
            <a:schemeClr val="accent2">
              <a:lumMod val="40000"/>
              <a:lumOff val="60000"/>
            </a:schemeClr>
          </a:solidFill>
        </p:spPr>
        <p:txBody>
          <a:bodyPr wrap="square" rtlCol="0">
            <a:spAutoFit/>
          </a:bodyPr>
          <a:lstStyle/>
          <a:p>
            <a:pPr algn="ctr"/>
            <a:r>
              <a:rPr lang="en-CA" dirty="0"/>
              <a:t>Merge continues in the same way until all the items are appended to result …</a:t>
            </a:r>
          </a:p>
        </p:txBody>
      </p:sp>
      <p:sp>
        <p:nvSpPr>
          <p:cNvPr id="10" name="TextBox 9">
            <a:extLst>
              <a:ext uri="{FF2B5EF4-FFF2-40B4-BE49-F238E27FC236}">
                <a16:creationId xmlns:a16="http://schemas.microsoft.com/office/drawing/2014/main" id="{F5C92914-5A34-30B0-61A0-ABD93ADE9C15}"/>
              </a:ext>
            </a:extLst>
          </p:cNvPr>
          <p:cNvSpPr txBox="1"/>
          <p:nvPr/>
        </p:nvSpPr>
        <p:spPr>
          <a:xfrm>
            <a:off x="303811" y="3817194"/>
            <a:ext cx="2927457" cy="1200329"/>
          </a:xfrm>
          <a:prstGeom prst="rect">
            <a:avLst/>
          </a:prstGeom>
          <a:solidFill>
            <a:schemeClr val="accent2">
              <a:lumMod val="40000"/>
              <a:lumOff val="60000"/>
            </a:schemeClr>
          </a:solidFill>
        </p:spPr>
        <p:txBody>
          <a:bodyPr wrap="square" rtlCol="0">
            <a:spAutoFit/>
          </a:bodyPr>
          <a:lstStyle/>
          <a:p>
            <a:pPr algn="ctr"/>
            <a:r>
              <a:rPr lang="en-CA" b="1" dirty="0"/>
              <a:t>Algorithm</a:t>
            </a:r>
            <a:r>
              <a:rPr lang="en-CA" dirty="0"/>
              <a:t>: Continually copy the smallest remaining item from </a:t>
            </a:r>
            <a:r>
              <a:rPr lang="en-CA" dirty="0">
                <a:latin typeface="Consolas" panose="020B0609020204030204" pitchFamily="49" charset="0"/>
              </a:rPr>
              <a:t>A</a:t>
            </a:r>
            <a:r>
              <a:rPr lang="en-CA" dirty="0"/>
              <a:t> and </a:t>
            </a:r>
            <a:r>
              <a:rPr lang="en-CA" dirty="0">
                <a:latin typeface="Consolas" panose="020B0609020204030204" pitchFamily="49" charset="0"/>
              </a:rPr>
              <a:t>B</a:t>
            </a:r>
            <a:r>
              <a:rPr lang="en-CA" dirty="0"/>
              <a:t> into </a:t>
            </a:r>
            <a:r>
              <a:rPr lang="en-CA" dirty="0">
                <a:latin typeface="Consolas" panose="020B0609020204030204" pitchFamily="49" charset="0"/>
              </a:rPr>
              <a:t>result</a:t>
            </a:r>
            <a:r>
              <a:rPr lang="en-CA" dirty="0"/>
              <a:t>.</a:t>
            </a:r>
          </a:p>
        </p:txBody>
      </p:sp>
      <mc:AlternateContent xmlns:mc="http://schemas.openxmlformats.org/markup-compatibility/2006">
        <mc:Choice xmlns:p14="http://schemas.microsoft.com/office/powerpoint/2010/main" Requires="p14">
          <p:contentPart p14:bwMode="auto" r:id="rId2">
            <p14:nvContentPartPr>
              <p14:cNvPr id="58" name="Ink 57">
                <a:extLst>
                  <a:ext uri="{FF2B5EF4-FFF2-40B4-BE49-F238E27FC236}">
                    <a16:creationId xmlns:a16="http://schemas.microsoft.com/office/drawing/2014/main" id="{2F33B500-B027-5495-57BD-47719C0AC7F8}"/>
                  </a:ext>
                </a:extLst>
              </p14:cNvPr>
              <p14:cNvContentPartPr/>
              <p14:nvPr/>
            </p14:nvContentPartPr>
            <p14:xfrm>
              <a:off x="8952120" y="1490040"/>
              <a:ext cx="1978200" cy="2861640"/>
            </p14:xfrm>
          </p:contentPart>
        </mc:Choice>
        <mc:Fallback>
          <p:pic>
            <p:nvPicPr>
              <p:cNvPr id="58" name="Ink 57">
                <a:extLst>
                  <a:ext uri="{FF2B5EF4-FFF2-40B4-BE49-F238E27FC236}">
                    <a16:creationId xmlns:a16="http://schemas.microsoft.com/office/drawing/2014/main" id="{2F33B500-B027-5495-57BD-47719C0AC7F8}"/>
                  </a:ext>
                </a:extLst>
              </p:cNvPr>
              <p:cNvPicPr/>
              <p:nvPr/>
            </p:nvPicPr>
            <p:blipFill>
              <a:blip r:embed="rId3"/>
              <a:stretch>
                <a:fillRect/>
              </a:stretch>
            </p:blipFill>
            <p:spPr>
              <a:xfrm>
                <a:off x="8942760" y="1480680"/>
                <a:ext cx="1996920" cy="2880360"/>
              </a:xfrm>
              <a:prstGeom prst="rect">
                <a:avLst/>
              </a:prstGeom>
            </p:spPr>
          </p:pic>
        </mc:Fallback>
      </mc:AlternateContent>
    </p:spTree>
    <p:extLst>
      <p:ext uri="{BB962C8B-B14F-4D97-AF65-F5344CB8AC3E}">
        <p14:creationId xmlns:p14="http://schemas.microsoft.com/office/powerpoint/2010/main" val="2506892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165458-CD40-1937-62AD-AA31D3F83BB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64FCF1-D45D-DE6B-7B5E-1AD7336840FD}"/>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42</a:t>
            </a:fld>
            <a:endParaRPr lang="en-AU" dirty="0"/>
          </a:p>
        </p:txBody>
      </p:sp>
      <p:sp>
        <p:nvSpPr>
          <p:cNvPr id="7" name="Title 1">
            <a:extLst>
              <a:ext uri="{FF2B5EF4-FFF2-40B4-BE49-F238E27FC236}">
                <a16:creationId xmlns:a16="http://schemas.microsoft.com/office/drawing/2014/main" id="{12C93F8A-1AD2-6250-95F9-42EFF611AECB}"/>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Merging</a:t>
            </a:r>
            <a:endParaRPr lang="en-AU" dirty="0"/>
          </a:p>
        </p:txBody>
      </p:sp>
      <p:sp>
        <p:nvSpPr>
          <p:cNvPr id="9" name="TextBox 8">
            <a:extLst>
              <a:ext uri="{FF2B5EF4-FFF2-40B4-BE49-F238E27FC236}">
                <a16:creationId xmlns:a16="http://schemas.microsoft.com/office/drawing/2014/main" id="{07687BDB-68F7-D658-52F8-265AD00666E0}"/>
              </a:ext>
            </a:extLst>
          </p:cNvPr>
          <p:cNvSpPr txBox="1"/>
          <p:nvPr/>
        </p:nvSpPr>
        <p:spPr>
          <a:xfrm>
            <a:off x="3316014" y="154521"/>
            <a:ext cx="7420303" cy="6370975"/>
          </a:xfrm>
          <a:prstGeom prst="rect">
            <a:avLst/>
          </a:prstGeom>
          <a:noFill/>
        </p:spPr>
        <p:txBody>
          <a:bodyPr wrap="square">
            <a:spAutoFit/>
          </a:bodyPr>
          <a:lstStyle/>
          <a:p>
            <a:r>
              <a:rPr lang="en-US" sz="2400" dirty="0">
                <a:latin typeface="Consolas" panose="020B0609020204030204" pitchFamily="49" charset="0"/>
                <a:cs typeface="Consolas" panose="020B0609020204030204" pitchFamily="49" charset="0"/>
              </a:rPr>
              <a:t>def merge(A, B):</a:t>
            </a:r>
          </a:p>
          <a:p>
            <a:r>
              <a:rPr lang="en-US" sz="2400" dirty="0">
                <a:latin typeface="Consolas" panose="020B0609020204030204" pitchFamily="49" charset="0"/>
                <a:cs typeface="Consolas" panose="020B0609020204030204" pitchFamily="49" charset="0"/>
              </a:rPr>
              <a:t>    a = 0</a:t>
            </a:r>
          </a:p>
          <a:p>
            <a:r>
              <a:rPr lang="en-US" sz="2400" dirty="0">
                <a:latin typeface="Consolas" panose="020B0609020204030204" pitchFamily="49" charset="0"/>
                <a:cs typeface="Consolas" panose="020B0609020204030204" pitchFamily="49" charset="0"/>
              </a:rPr>
              <a:t>    b = 0</a:t>
            </a:r>
          </a:p>
          <a:p>
            <a:r>
              <a:rPr lang="en-US" sz="2400" dirty="0">
                <a:latin typeface="Consolas" panose="020B0609020204030204" pitchFamily="49" charset="0"/>
                <a:cs typeface="Consolas" panose="020B0609020204030204" pitchFamily="49" charset="0"/>
              </a:rPr>
              <a:t>    n = </a:t>
            </a:r>
            <a:r>
              <a:rPr lang="en-US" sz="2400" dirty="0" err="1">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(A) + </a:t>
            </a:r>
            <a:r>
              <a:rPr lang="en-US" sz="2400" dirty="0" err="1">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(B)</a:t>
            </a:r>
          </a:p>
          <a:p>
            <a:r>
              <a:rPr lang="en-US" sz="2400" dirty="0">
                <a:latin typeface="Consolas" panose="020B0609020204030204" pitchFamily="49" charset="0"/>
                <a:cs typeface="Consolas" panose="020B0609020204030204" pitchFamily="49" charset="0"/>
              </a:rPr>
              <a:t>    result = []</a:t>
            </a:r>
          </a:p>
          <a:p>
            <a:r>
              <a:rPr lang="en-US" sz="2400" dirty="0">
                <a:latin typeface="Consolas" panose="020B0609020204030204" pitchFamily="49" charset="0"/>
                <a:cs typeface="Consolas" panose="020B0609020204030204" pitchFamily="49" charset="0"/>
              </a:rPr>
              <a:t>    for </a:t>
            </a:r>
            <a:r>
              <a:rPr lang="en-US" sz="2400" dirty="0" err="1">
                <a:latin typeface="Consolas" panose="020B0609020204030204" pitchFamily="49" charset="0"/>
                <a:cs typeface="Consolas" panose="020B0609020204030204" pitchFamily="49" charset="0"/>
              </a:rPr>
              <a:t>i</a:t>
            </a:r>
            <a:r>
              <a:rPr lang="en-US" sz="2400" dirty="0">
                <a:latin typeface="Consolas" panose="020B0609020204030204" pitchFamily="49" charset="0"/>
                <a:cs typeface="Consolas" panose="020B0609020204030204" pitchFamily="49" charset="0"/>
              </a:rPr>
              <a:t> in range(n):</a:t>
            </a:r>
          </a:p>
          <a:p>
            <a:r>
              <a:rPr lang="en-US" sz="2400" dirty="0">
                <a:latin typeface="Consolas" panose="020B0609020204030204" pitchFamily="49" charset="0"/>
                <a:cs typeface="Consolas" panose="020B0609020204030204" pitchFamily="49" charset="0"/>
              </a:rPr>
              <a:t>        if a &gt;= </a:t>
            </a:r>
            <a:r>
              <a:rPr lang="en-US" sz="2400" dirty="0" err="1">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(A):</a:t>
            </a:r>
          </a:p>
          <a:p>
            <a:r>
              <a:rPr lang="en-US" sz="2400" dirty="0">
                <a:latin typeface="Consolas" panose="020B0609020204030204" pitchFamily="49" charset="0"/>
                <a:cs typeface="Consolas" panose="020B0609020204030204" pitchFamily="49" charset="0"/>
              </a:rPr>
              <a:t>            return result + B[b:]</a:t>
            </a: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elif</a:t>
            </a:r>
            <a:r>
              <a:rPr lang="en-US" sz="2400" dirty="0">
                <a:latin typeface="Consolas" panose="020B0609020204030204" pitchFamily="49" charset="0"/>
                <a:cs typeface="Consolas" panose="020B0609020204030204" pitchFamily="49" charset="0"/>
              </a:rPr>
              <a:t> b &gt;= </a:t>
            </a:r>
            <a:r>
              <a:rPr lang="en-US" sz="2400" dirty="0" err="1">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(B):</a:t>
            </a:r>
          </a:p>
          <a:p>
            <a:r>
              <a:rPr lang="en-US" sz="2400" dirty="0">
                <a:latin typeface="Consolas" panose="020B0609020204030204" pitchFamily="49" charset="0"/>
                <a:cs typeface="Consolas" panose="020B0609020204030204" pitchFamily="49" charset="0"/>
              </a:rPr>
              <a:t>            return result + A[a:]</a:t>
            </a: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elif</a:t>
            </a:r>
            <a:r>
              <a:rPr lang="en-US" sz="2400" dirty="0">
                <a:latin typeface="Consolas" panose="020B0609020204030204" pitchFamily="49" charset="0"/>
                <a:cs typeface="Consolas" panose="020B0609020204030204" pitchFamily="49" charset="0"/>
              </a:rPr>
              <a:t> A[a] &lt; B[b]:</a:t>
            </a: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result.append</a:t>
            </a:r>
            <a:r>
              <a:rPr lang="en-US" sz="2400" dirty="0">
                <a:latin typeface="Consolas" panose="020B0609020204030204" pitchFamily="49" charset="0"/>
                <a:cs typeface="Consolas" panose="020B0609020204030204" pitchFamily="49" charset="0"/>
              </a:rPr>
              <a:t>(A[a])</a:t>
            </a:r>
          </a:p>
          <a:p>
            <a:r>
              <a:rPr lang="en-US" sz="2400" dirty="0">
                <a:latin typeface="Consolas" panose="020B0609020204030204" pitchFamily="49" charset="0"/>
                <a:cs typeface="Consolas" panose="020B0609020204030204" pitchFamily="49" charset="0"/>
              </a:rPr>
              <a:t>            a += 1</a:t>
            </a:r>
          </a:p>
          <a:p>
            <a:r>
              <a:rPr lang="en-US" sz="2400" dirty="0">
                <a:latin typeface="Consolas" panose="020B0609020204030204" pitchFamily="49" charset="0"/>
                <a:cs typeface="Consolas" panose="020B0609020204030204" pitchFamily="49" charset="0"/>
              </a:rPr>
              <a:t>        else:</a:t>
            </a: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result.append</a:t>
            </a:r>
            <a:r>
              <a:rPr lang="en-US" sz="2400" dirty="0">
                <a:latin typeface="Consolas" panose="020B0609020204030204" pitchFamily="49" charset="0"/>
                <a:cs typeface="Consolas" panose="020B0609020204030204" pitchFamily="49" charset="0"/>
              </a:rPr>
              <a:t>(B[b])</a:t>
            </a:r>
          </a:p>
          <a:p>
            <a:r>
              <a:rPr lang="en-US" sz="2400" dirty="0">
                <a:latin typeface="Consolas" panose="020B0609020204030204" pitchFamily="49" charset="0"/>
                <a:cs typeface="Consolas" panose="020B0609020204030204" pitchFamily="49" charset="0"/>
              </a:rPr>
              <a:t>            b += 1</a:t>
            </a:r>
          </a:p>
          <a:p>
            <a:r>
              <a:rPr lang="en-US" sz="2400" dirty="0">
                <a:latin typeface="Consolas" panose="020B0609020204030204" pitchFamily="49" charset="0"/>
                <a:cs typeface="Consolas" panose="020B0609020204030204" pitchFamily="49" charset="0"/>
              </a:rPr>
              <a:t>    return result</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BB655097-C32B-B6FB-F2C9-F0D5F496F54F}"/>
                  </a:ext>
                </a:extLst>
              </p14:cNvPr>
              <p14:cNvContentPartPr/>
              <p14:nvPr/>
            </p14:nvContentPartPr>
            <p14:xfrm>
              <a:off x="3047040" y="131760"/>
              <a:ext cx="8708760" cy="6202080"/>
            </p14:xfrm>
          </p:contentPart>
        </mc:Choice>
        <mc:Fallback>
          <p:pic>
            <p:nvPicPr>
              <p:cNvPr id="2" name="Ink 1">
                <a:extLst>
                  <a:ext uri="{FF2B5EF4-FFF2-40B4-BE49-F238E27FC236}">
                    <a16:creationId xmlns:a16="http://schemas.microsoft.com/office/drawing/2014/main" id="{BB655097-C32B-B6FB-F2C9-F0D5F496F54F}"/>
                  </a:ext>
                </a:extLst>
              </p:cNvPr>
              <p:cNvPicPr/>
              <p:nvPr/>
            </p:nvPicPr>
            <p:blipFill>
              <a:blip r:embed="rId3"/>
              <a:stretch>
                <a:fillRect/>
              </a:stretch>
            </p:blipFill>
            <p:spPr>
              <a:xfrm>
                <a:off x="3037680" y="122400"/>
                <a:ext cx="8727480" cy="6220800"/>
              </a:xfrm>
              <a:prstGeom prst="rect">
                <a:avLst/>
              </a:prstGeom>
            </p:spPr>
          </p:pic>
        </mc:Fallback>
      </mc:AlternateContent>
    </p:spTree>
    <p:extLst>
      <p:ext uri="{BB962C8B-B14F-4D97-AF65-F5344CB8AC3E}">
        <p14:creationId xmlns:p14="http://schemas.microsoft.com/office/powerpoint/2010/main" val="19810373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5306C0-B44F-F6A6-796B-143E1B29E127}"/>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C4E027-AF1C-39F3-5526-C669508E0C63}"/>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43</a:t>
            </a:fld>
            <a:endParaRPr lang="en-AU" dirty="0"/>
          </a:p>
        </p:txBody>
      </p:sp>
      <p:sp>
        <p:nvSpPr>
          <p:cNvPr id="7" name="Title 1">
            <a:extLst>
              <a:ext uri="{FF2B5EF4-FFF2-40B4-BE49-F238E27FC236}">
                <a16:creationId xmlns:a16="http://schemas.microsoft.com/office/drawing/2014/main" id="{FB176E5E-5D26-857E-CBD5-9DE03A775074}"/>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Merging</a:t>
            </a:r>
            <a:endParaRPr lang="en-AU" dirty="0"/>
          </a:p>
        </p:txBody>
      </p:sp>
      <p:sp>
        <p:nvSpPr>
          <p:cNvPr id="9" name="TextBox 8">
            <a:extLst>
              <a:ext uri="{FF2B5EF4-FFF2-40B4-BE49-F238E27FC236}">
                <a16:creationId xmlns:a16="http://schemas.microsoft.com/office/drawing/2014/main" id="{165F89CA-4C49-CDF4-805D-8A77E929C6EC}"/>
              </a:ext>
            </a:extLst>
          </p:cNvPr>
          <p:cNvSpPr txBox="1"/>
          <p:nvPr/>
        </p:nvSpPr>
        <p:spPr>
          <a:xfrm>
            <a:off x="3316014" y="154521"/>
            <a:ext cx="7420303" cy="6370975"/>
          </a:xfrm>
          <a:prstGeom prst="rect">
            <a:avLst/>
          </a:prstGeom>
          <a:noFill/>
        </p:spPr>
        <p:txBody>
          <a:bodyPr wrap="square">
            <a:spAutoFit/>
          </a:bodyPr>
          <a:lstStyle/>
          <a:p>
            <a:r>
              <a:rPr lang="en-US" sz="2400" dirty="0">
                <a:latin typeface="Consolas" panose="020B0609020204030204" pitchFamily="49" charset="0"/>
                <a:cs typeface="Consolas" panose="020B0609020204030204" pitchFamily="49" charset="0"/>
              </a:rPr>
              <a:t>def merge(A, B):</a:t>
            </a:r>
          </a:p>
          <a:p>
            <a:r>
              <a:rPr lang="en-US" sz="2400" dirty="0">
                <a:latin typeface="Consolas" panose="020B0609020204030204" pitchFamily="49" charset="0"/>
                <a:cs typeface="Consolas" panose="020B0609020204030204" pitchFamily="49" charset="0"/>
              </a:rPr>
              <a:t>    a = 0</a:t>
            </a:r>
          </a:p>
          <a:p>
            <a:r>
              <a:rPr lang="en-US" sz="2400" dirty="0">
                <a:latin typeface="Consolas" panose="020B0609020204030204" pitchFamily="49" charset="0"/>
                <a:cs typeface="Consolas" panose="020B0609020204030204" pitchFamily="49" charset="0"/>
              </a:rPr>
              <a:t>    b = 0</a:t>
            </a:r>
          </a:p>
          <a:p>
            <a:r>
              <a:rPr lang="en-US" sz="2400" dirty="0">
                <a:latin typeface="Consolas" panose="020B0609020204030204" pitchFamily="49" charset="0"/>
                <a:cs typeface="Consolas" panose="020B0609020204030204" pitchFamily="49" charset="0"/>
              </a:rPr>
              <a:t>    n = </a:t>
            </a:r>
            <a:r>
              <a:rPr lang="en-US" sz="2400" dirty="0" err="1">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(A) + </a:t>
            </a:r>
            <a:r>
              <a:rPr lang="en-US" sz="2400" dirty="0" err="1">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(B)</a:t>
            </a:r>
          </a:p>
          <a:p>
            <a:r>
              <a:rPr lang="en-US" sz="2400" dirty="0">
                <a:latin typeface="Consolas" panose="020B0609020204030204" pitchFamily="49" charset="0"/>
                <a:cs typeface="Consolas" panose="020B0609020204030204" pitchFamily="49" charset="0"/>
              </a:rPr>
              <a:t>    result = []</a:t>
            </a:r>
          </a:p>
          <a:p>
            <a:r>
              <a:rPr lang="en-US" sz="2400" dirty="0">
                <a:latin typeface="Consolas" panose="020B0609020204030204" pitchFamily="49" charset="0"/>
                <a:cs typeface="Consolas" panose="020B0609020204030204" pitchFamily="49" charset="0"/>
              </a:rPr>
              <a:t>    for </a:t>
            </a:r>
            <a:r>
              <a:rPr lang="en-US" sz="2400" dirty="0" err="1">
                <a:latin typeface="Consolas" panose="020B0609020204030204" pitchFamily="49" charset="0"/>
                <a:cs typeface="Consolas" panose="020B0609020204030204" pitchFamily="49" charset="0"/>
              </a:rPr>
              <a:t>i</a:t>
            </a:r>
            <a:r>
              <a:rPr lang="en-US" sz="2400" dirty="0">
                <a:latin typeface="Consolas" panose="020B0609020204030204" pitchFamily="49" charset="0"/>
                <a:cs typeface="Consolas" panose="020B0609020204030204" pitchFamily="49" charset="0"/>
              </a:rPr>
              <a:t> in range(n):</a:t>
            </a:r>
          </a:p>
          <a:p>
            <a:r>
              <a:rPr lang="en-US" sz="2400" dirty="0">
                <a:latin typeface="Consolas" panose="020B0609020204030204" pitchFamily="49" charset="0"/>
                <a:cs typeface="Consolas" panose="020B0609020204030204" pitchFamily="49" charset="0"/>
              </a:rPr>
              <a:t>        if a &gt;= </a:t>
            </a:r>
            <a:r>
              <a:rPr lang="en-US" sz="2400" dirty="0" err="1">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(A):</a:t>
            </a:r>
          </a:p>
          <a:p>
            <a:r>
              <a:rPr lang="en-US" sz="2400" dirty="0">
                <a:latin typeface="Consolas" panose="020B0609020204030204" pitchFamily="49" charset="0"/>
                <a:cs typeface="Consolas" panose="020B0609020204030204" pitchFamily="49" charset="0"/>
              </a:rPr>
              <a:t>            return result + B[b:]</a:t>
            </a: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elif</a:t>
            </a:r>
            <a:r>
              <a:rPr lang="en-US" sz="2400" dirty="0">
                <a:latin typeface="Consolas" panose="020B0609020204030204" pitchFamily="49" charset="0"/>
                <a:cs typeface="Consolas" panose="020B0609020204030204" pitchFamily="49" charset="0"/>
              </a:rPr>
              <a:t> b &gt;= </a:t>
            </a:r>
            <a:r>
              <a:rPr lang="en-US" sz="2400" dirty="0" err="1">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(B):</a:t>
            </a:r>
          </a:p>
          <a:p>
            <a:r>
              <a:rPr lang="en-US" sz="2400" dirty="0">
                <a:latin typeface="Consolas" panose="020B0609020204030204" pitchFamily="49" charset="0"/>
                <a:cs typeface="Consolas" panose="020B0609020204030204" pitchFamily="49" charset="0"/>
              </a:rPr>
              <a:t>            return result + A[a:]</a:t>
            </a: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elif</a:t>
            </a:r>
            <a:r>
              <a:rPr lang="en-US" sz="2400" dirty="0">
                <a:latin typeface="Consolas" panose="020B0609020204030204" pitchFamily="49" charset="0"/>
                <a:cs typeface="Consolas" panose="020B0609020204030204" pitchFamily="49" charset="0"/>
              </a:rPr>
              <a:t> A[a] &lt; B[b]:</a:t>
            </a: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result.append</a:t>
            </a:r>
            <a:r>
              <a:rPr lang="en-US" sz="2400" dirty="0">
                <a:latin typeface="Consolas" panose="020B0609020204030204" pitchFamily="49" charset="0"/>
                <a:cs typeface="Consolas" panose="020B0609020204030204" pitchFamily="49" charset="0"/>
              </a:rPr>
              <a:t>(A[a])</a:t>
            </a:r>
          </a:p>
          <a:p>
            <a:r>
              <a:rPr lang="en-US" sz="2400" dirty="0">
                <a:latin typeface="Consolas" panose="020B0609020204030204" pitchFamily="49" charset="0"/>
                <a:cs typeface="Consolas" panose="020B0609020204030204" pitchFamily="49" charset="0"/>
              </a:rPr>
              <a:t>            a += 1</a:t>
            </a:r>
          </a:p>
          <a:p>
            <a:r>
              <a:rPr lang="en-US" sz="2400" dirty="0">
                <a:latin typeface="Consolas" panose="020B0609020204030204" pitchFamily="49" charset="0"/>
                <a:cs typeface="Consolas" panose="020B0609020204030204" pitchFamily="49" charset="0"/>
              </a:rPr>
              <a:t>        else:</a:t>
            </a: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result.append</a:t>
            </a:r>
            <a:r>
              <a:rPr lang="en-US" sz="2400" dirty="0">
                <a:latin typeface="Consolas" panose="020B0609020204030204" pitchFamily="49" charset="0"/>
                <a:cs typeface="Consolas" panose="020B0609020204030204" pitchFamily="49" charset="0"/>
              </a:rPr>
              <a:t>(B[b])</a:t>
            </a:r>
          </a:p>
          <a:p>
            <a:r>
              <a:rPr lang="en-US" sz="2400" dirty="0">
                <a:latin typeface="Consolas" panose="020B0609020204030204" pitchFamily="49" charset="0"/>
                <a:cs typeface="Consolas" panose="020B0609020204030204" pitchFamily="49" charset="0"/>
              </a:rPr>
              <a:t>            b += 1</a:t>
            </a:r>
          </a:p>
          <a:p>
            <a:r>
              <a:rPr lang="en-US" sz="2400" dirty="0">
                <a:latin typeface="Consolas" panose="020B0609020204030204" pitchFamily="49" charset="0"/>
                <a:cs typeface="Consolas" panose="020B0609020204030204" pitchFamily="49" charset="0"/>
              </a:rPr>
              <a:t>    return result</a:t>
            </a:r>
          </a:p>
        </p:txBody>
      </p:sp>
      <p:sp>
        <p:nvSpPr>
          <p:cNvPr id="2" name="Rectangle 1">
            <a:extLst>
              <a:ext uri="{FF2B5EF4-FFF2-40B4-BE49-F238E27FC236}">
                <a16:creationId xmlns:a16="http://schemas.microsoft.com/office/drawing/2014/main" id="{C6820723-40D1-B778-3744-EB857D279AF5}"/>
              </a:ext>
            </a:extLst>
          </p:cNvPr>
          <p:cNvSpPr/>
          <p:nvPr/>
        </p:nvSpPr>
        <p:spPr>
          <a:xfrm>
            <a:off x="4682358" y="2397779"/>
            <a:ext cx="4399857" cy="765551"/>
          </a:xfrm>
          <a:prstGeom prst="rect">
            <a:avLst/>
          </a:prstGeom>
          <a:no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5623FFC-8D48-B5B2-8C9F-CC3CF465E1AF}"/>
              </a:ext>
            </a:extLst>
          </p:cNvPr>
          <p:cNvSpPr txBox="1"/>
          <p:nvPr/>
        </p:nvSpPr>
        <p:spPr>
          <a:xfrm>
            <a:off x="134009" y="2387684"/>
            <a:ext cx="3452643" cy="1477328"/>
          </a:xfrm>
          <a:prstGeom prst="rect">
            <a:avLst/>
          </a:prstGeom>
          <a:solidFill>
            <a:schemeClr val="accent2">
              <a:lumMod val="40000"/>
              <a:lumOff val="60000"/>
            </a:schemeClr>
          </a:solidFill>
        </p:spPr>
        <p:txBody>
          <a:bodyPr wrap="square" rtlCol="0">
            <a:spAutoFit/>
          </a:bodyPr>
          <a:lstStyle/>
          <a:p>
            <a:pPr algn="ctr"/>
            <a:r>
              <a:rPr lang="en-CA" dirty="0"/>
              <a:t>This if-statement handles the case when all the elements in list </a:t>
            </a:r>
            <a:r>
              <a:rPr lang="en-CA" dirty="0">
                <a:latin typeface="Consolas" panose="020B0609020204030204" pitchFamily="49" charset="0"/>
                <a:cs typeface="Consolas" panose="020B0609020204030204" pitchFamily="49" charset="0"/>
              </a:rPr>
              <a:t>A</a:t>
            </a:r>
            <a:r>
              <a:rPr lang="en-CA" dirty="0"/>
              <a:t> have been added to </a:t>
            </a:r>
            <a:r>
              <a:rPr lang="en-CA" dirty="0">
                <a:latin typeface="Consolas" panose="020B0609020204030204" pitchFamily="49" charset="0"/>
                <a:cs typeface="Consolas" panose="020B0609020204030204" pitchFamily="49" charset="0"/>
              </a:rPr>
              <a:t>result</a:t>
            </a:r>
            <a:r>
              <a:rPr lang="en-CA" dirty="0"/>
              <a:t>. </a:t>
            </a:r>
            <a:br>
              <a:rPr lang="en-CA" dirty="0"/>
            </a:br>
            <a:r>
              <a:rPr lang="en-CA" dirty="0"/>
              <a:t>In that case, all the remaining elements in </a:t>
            </a:r>
            <a:r>
              <a:rPr lang="en-CA" dirty="0">
                <a:latin typeface="Consolas" panose="020B0609020204030204" pitchFamily="49" charset="0"/>
                <a:cs typeface="Consolas" panose="020B0609020204030204" pitchFamily="49" charset="0"/>
              </a:rPr>
              <a:t>B</a:t>
            </a:r>
            <a:r>
              <a:rPr lang="en-CA" dirty="0"/>
              <a:t> are added at once.</a:t>
            </a:r>
          </a:p>
        </p:txBody>
      </p:sp>
      <p:cxnSp>
        <p:nvCxnSpPr>
          <p:cNvPr id="6" name="Straight Arrow Connector 5">
            <a:extLst>
              <a:ext uri="{FF2B5EF4-FFF2-40B4-BE49-F238E27FC236}">
                <a16:creationId xmlns:a16="http://schemas.microsoft.com/office/drawing/2014/main" id="{DAAD45C4-3162-6E11-C0B7-8603D858FDD5}"/>
              </a:ext>
            </a:extLst>
          </p:cNvPr>
          <p:cNvCxnSpPr>
            <a:stCxn id="3" idx="3"/>
            <a:endCxn id="2" idx="1"/>
          </p:cNvCxnSpPr>
          <p:nvPr/>
        </p:nvCxnSpPr>
        <p:spPr>
          <a:xfrm flipV="1">
            <a:off x="3586652" y="2780555"/>
            <a:ext cx="1095706" cy="3457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91259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439692-EB89-6483-AF95-8E280C8DBDF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F74E09-56BC-E1B5-AD08-5673F6B1BF2E}"/>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44</a:t>
            </a:fld>
            <a:endParaRPr lang="en-AU" dirty="0"/>
          </a:p>
        </p:txBody>
      </p:sp>
      <p:sp>
        <p:nvSpPr>
          <p:cNvPr id="7" name="Title 1">
            <a:extLst>
              <a:ext uri="{FF2B5EF4-FFF2-40B4-BE49-F238E27FC236}">
                <a16:creationId xmlns:a16="http://schemas.microsoft.com/office/drawing/2014/main" id="{7B1BF9E6-5BB9-1614-6B27-E889452A6B7E}"/>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Merging</a:t>
            </a:r>
            <a:endParaRPr lang="en-AU" dirty="0"/>
          </a:p>
        </p:txBody>
      </p:sp>
      <p:sp>
        <p:nvSpPr>
          <p:cNvPr id="9" name="TextBox 8">
            <a:extLst>
              <a:ext uri="{FF2B5EF4-FFF2-40B4-BE49-F238E27FC236}">
                <a16:creationId xmlns:a16="http://schemas.microsoft.com/office/drawing/2014/main" id="{C577D949-C5E0-E4D4-8352-449B72D017AF}"/>
              </a:ext>
            </a:extLst>
          </p:cNvPr>
          <p:cNvSpPr txBox="1"/>
          <p:nvPr/>
        </p:nvSpPr>
        <p:spPr>
          <a:xfrm>
            <a:off x="3316014" y="154521"/>
            <a:ext cx="7420303" cy="6370975"/>
          </a:xfrm>
          <a:prstGeom prst="rect">
            <a:avLst/>
          </a:prstGeom>
          <a:noFill/>
        </p:spPr>
        <p:txBody>
          <a:bodyPr wrap="square">
            <a:spAutoFit/>
          </a:bodyPr>
          <a:lstStyle/>
          <a:p>
            <a:r>
              <a:rPr lang="en-US" sz="2400" dirty="0">
                <a:latin typeface="Consolas" panose="020B0609020204030204" pitchFamily="49" charset="0"/>
                <a:cs typeface="Consolas" panose="020B0609020204030204" pitchFamily="49" charset="0"/>
              </a:rPr>
              <a:t>def merge(A, B):</a:t>
            </a:r>
          </a:p>
          <a:p>
            <a:r>
              <a:rPr lang="en-US" sz="2400" dirty="0">
                <a:latin typeface="Consolas" panose="020B0609020204030204" pitchFamily="49" charset="0"/>
                <a:cs typeface="Consolas" panose="020B0609020204030204" pitchFamily="49" charset="0"/>
              </a:rPr>
              <a:t>    a = 0</a:t>
            </a:r>
          </a:p>
          <a:p>
            <a:r>
              <a:rPr lang="en-US" sz="2400" dirty="0">
                <a:latin typeface="Consolas" panose="020B0609020204030204" pitchFamily="49" charset="0"/>
                <a:cs typeface="Consolas" panose="020B0609020204030204" pitchFamily="49" charset="0"/>
              </a:rPr>
              <a:t>    b = 0</a:t>
            </a:r>
          </a:p>
          <a:p>
            <a:r>
              <a:rPr lang="en-US" sz="2400" dirty="0">
                <a:latin typeface="Consolas" panose="020B0609020204030204" pitchFamily="49" charset="0"/>
                <a:cs typeface="Consolas" panose="020B0609020204030204" pitchFamily="49" charset="0"/>
              </a:rPr>
              <a:t>    n = </a:t>
            </a:r>
            <a:r>
              <a:rPr lang="en-US" sz="2400" dirty="0" err="1">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(A) + </a:t>
            </a:r>
            <a:r>
              <a:rPr lang="en-US" sz="2400" dirty="0" err="1">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(B)</a:t>
            </a:r>
          </a:p>
          <a:p>
            <a:r>
              <a:rPr lang="en-US" sz="2400" dirty="0">
                <a:latin typeface="Consolas" panose="020B0609020204030204" pitchFamily="49" charset="0"/>
                <a:cs typeface="Consolas" panose="020B0609020204030204" pitchFamily="49" charset="0"/>
              </a:rPr>
              <a:t>    result = []</a:t>
            </a:r>
          </a:p>
          <a:p>
            <a:r>
              <a:rPr lang="en-US" sz="2400" dirty="0">
                <a:latin typeface="Consolas" panose="020B0609020204030204" pitchFamily="49" charset="0"/>
                <a:cs typeface="Consolas" panose="020B0609020204030204" pitchFamily="49" charset="0"/>
              </a:rPr>
              <a:t>    for </a:t>
            </a:r>
            <a:r>
              <a:rPr lang="en-US" sz="2400" dirty="0" err="1">
                <a:latin typeface="Consolas" panose="020B0609020204030204" pitchFamily="49" charset="0"/>
                <a:cs typeface="Consolas" panose="020B0609020204030204" pitchFamily="49" charset="0"/>
              </a:rPr>
              <a:t>i</a:t>
            </a:r>
            <a:r>
              <a:rPr lang="en-US" sz="2400" dirty="0">
                <a:latin typeface="Consolas" panose="020B0609020204030204" pitchFamily="49" charset="0"/>
                <a:cs typeface="Consolas" panose="020B0609020204030204" pitchFamily="49" charset="0"/>
              </a:rPr>
              <a:t> in range(n):</a:t>
            </a:r>
          </a:p>
          <a:p>
            <a:r>
              <a:rPr lang="en-US" sz="2400" dirty="0">
                <a:latin typeface="Consolas" panose="020B0609020204030204" pitchFamily="49" charset="0"/>
                <a:cs typeface="Consolas" panose="020B0609020204030204" pitchFamily="49" charset="0"/>
              </a:rPr>
              <a:t>        if a &gt;= </a:t>
            </a:r>
            <a:r>
              <a:rPr lang="en-US" sz="2400" dirty="0" err="1">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(A):</a:t>
            </a:r>
          </a:p>
          <a:p>
            <a:r>
              <a:rPr lang="en-US" sz="2400" dirty="0">
                <a:latin typeface="Consolas" panose="020B0609020204030204" pitchFamily="49" charset="0"/>
                <a:cs typeface="Consolas" panose="020B0609020204030204" pitchFamily="49" charset="0"/>
              </a:rPr>
              <a:t>            return result + B[b:]</a:t>
            </a: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elif</a:t>
            </a:r>
            <a:r>
              <a:rPr lang="en-US" sz="2400" dirty="0">
                <a:latin typeface="Consolas" panose="020B0609020204030204" pitchFamily="49" charset="0"/>
                <a:cs typeface="Consolas" panose="020B0609020204030204" pitchFamily="49" charset="0"/>
              </a:rPr>
              <a:t> b &gt;= </a:t>
            </a:r>
            <a:r>
              <a:rPr lang="en-US" sz="2400" dirty="0" err="1">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(B):</a:t>
            </a:r>
          </a:p>
          <a:p>
            <a:r>
              <a:rPr lang="en-US" sz="2400" dirty="0">
                <a:latin typeface="Consolas" panose="020B0609020204030204" pitchFamily="49" charset="0"/>
                <a:cs typeface="Consolas" panose="020B0609020204030204" pitchFamily="49" charset="0"/>
              </a:rPr>
              <a:t>            return result + A[a:]</a:t>
            </a: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elif</a:t>
            </a:r>
            <a:r>
              <a:rPr lang="en-US" sz="2400" dirty="0">
                <a:latin typeface="Consolas" panose="020B0609020204030204" pitchFamily="49" charset="0"/>
                <a:cs typeface="Consolas" panose="020B0609020204030204" pitchFamily="49" charset="0"/>
              </a:rPr>
              <a:t> A[a] &lt; B[b]:</a:t>
            </a: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result.append</a:t>
            </a:r>
            <a:r>
              <a:rPr lang="en-US" sz="2400" dirty="0">
                <a:latin typeface="Consolas" panose="020B0609020204030204" pitchFamily="49" charset="0"/>
                <a:cs typeface="Consolas" panose="020B0609020204030204" pitchFamily="49" charset="0"/>
              </a:rPr>
              <a:t>(A[a])</a:t>
            </a:r>
          </a:p>
          <a:p>
            <a:r>
              <a:rPr lang="en-US" sz="2400" dirty="0">
                <a:latin typeface="Consolas" panose="020B0609020204030204" pitchFamily="49" charset="0"/>
                <a:cs typeface="Consolas" panose="020B0609020204030204" pitchFamily="49" charset="0"/>
              </a:rPr>
              <a:t>            a += 1</a:t>
            </a:r>
          </a:p>
          <a:p>
            <a:r>
              <a:rPr lang="en-US" sz="2400" dirty="0">
                <a:latin typeface="Consolas" panose="020B0609020204030204" pitchFamily="49" charset="0"/>
                <a:cs typeface="Consolas" panose="020B0609020204030204" pitchFamily="49" charset="0"/>
              </a:rPr>
              <a:t>        else:</a:t>
            </a: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result.append</a:t>
            </a:r>
            <a:r>
              <a:rPr lang="en-US" sz="2400" dirty="0">
                <a:latin typeface="Consolas" panose="020B0609020204030204" pitchFamily="49" charset="0"/>
                <a:cs typeface="Consolas" panose="020B0609020204030204" pitchFamily="49" charset="0"/>
              </a:rPr>
              <a:t>(B[b])</a:t>
            </a:r>
          </a:p>
          <a:p>
            <a:r>
              <a:rPr lang="en-US" sz="2400" dirty="0">
                <a:latin typeface="Consolas" panose="020B0609020204030204" pitchFamily="49" charset="0"/>
                <a:cs typeface="Consolas" panose="020B0609020204030204" pitchFamily="49" charset="0"/>
              </a:rPr>
              <a:t>            b += 1</a:t>
            </a:r>
          </a:p>
          <a:p>
            <a:r>
              <a:rPr lang="en-US" sz="2400" dirty="0">
                <a:latin typeface="Consolas" panose="020B0609020204030204" pitchFamily="49" charset="0"/>
                <a:cs typeface="Consolas" panose="020B0609020204030204" pitchFamily="49" charset="0"/>
              </a:rPr>
              <a:t>    return result</a:t>
            </a:r>
          </a:p>
        </p:txBody>
      </p:sp>
      <p:sp>
        <p:nvSpPr>
          <p:cNvPr id="2" name="Rectangle 1">
            <a:extLst>
              <a:ext uri="{FF2B5EF4-FFF2-40B4-BE49-F238E27FC236}">
                <a16:creationId xmlns:a16="http://schemas.microsoft.com/office/drawing/2014/main" id="{7D678C13-967D-DAED-93AD-DC313757CED1}"/>
              </a:ext>
            </a:extLst>
          </p:cNvPr>
          <p:cNvSpPr/>
          <p:nvPr/>
        </p:nvSpPr>
        <p:spPr>
          <a:xfrm>
            <a:off x="4682358" y="2397779"/>
            <a:ext cx="4399857" cy="765551"/>
          </a:xfrm>
          <a:prstGeom prst="rect">
            <a:avLst/>
          </a:prstGeom>
          <a:no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1213298-8827-13A8-84E2-8FBFC44D780B}"/>
              </a:ext>
            </a:extLst>
          </p:cNvPr>
          <p:cNvSpPr txBox="1"/>
          <p:nvPr/>
        </p:nvSpPr>
        <p:spPr>
          <a:xfrm>
            <a:off x="134009" y="2387684"/>
            <a:ext cx="3452643" cy="1477328"/>
          </a:xfrm>
          <a:prstGeom prst="rect">
            <a:avLst/>
          </a:prstGeom>
          <a:solidFill>
            <a:schemeClr val="accent2">
              <a:lumMod val="40000"/>
              <a:lumOff val="60000"/>
            </a:schemeClr>
          </a:solidFill>
        </p:spPr>
        <p:txBody>
          <a:bodyPr wrap="square" rtlCol="0">
            <a:spAutoFit/>
          </a:bodyPr>
          <a:lstStyle/>
          <a:p>
            <a:pPr algn="ctr"/>
            <a:r>
              <a:rPr lang="en-CA" dirty="0"/>
              <a:t>This if-statement handles the case when all items in list </a:t>
            </a:r>
            <a:r>
              <a:rPr lang="en-CA" dirty="0">
                <a:latin typeface="Consolas" panose="020B0609020204030204" pitchFamily="49" charset="0"/>
                <a:cs typeface="Consolas" panose="020B0609020204030204" pitchFamily="49" charset="0"/>
              </a:rPr>
              <a:t>A</a:t>
            </a:r>
            <a:r>
              <a:rPr lang="en-CA" dirty="0"/>
              <a:t> have been added to </a:t>
            </a:r>
            <a:r>
              <a:rPr lang="en-CA" dirty="0">
                <a:latin typeface="Consolas" panose="020B0609020204030204" pitchFamily="49" charset="0"/>
                <a:cs typeface="Consolas" panose="020B0609020204030204" pitchFamily="49" charset="0"/>
              </a:rPr>
              <a:t>result</a:t>
            </a:r>
            <a:r>
              <a:rPr lang="en-CA" dirty="0"/>
              <a:t>. </a:t>
            </a:r>
            <a:br>
              <a:rPr lang="en-CA" dirty="0"/>
            </a:br>
            <a:r>
              <a:rPr lang="en-CA" dirty="0"/>
              <a:t>In that case, all the remaining elements in </a:t>
            </a:r>
            <a:r>
              <a:rPr lang="en-CA" dirty="0">
                <a:latin typeface="Consolas" panose="020B0609020204030204" pitchFamily="49" charset="0"/>
                <a:cs typeface="Consolas" panose="020B0609020204030204" pitchFamily="49" charset="0"/>
              </a:rPr>
              <a:t>B</a:t>
            </a:r>
            <a:r>
              <a:rPr lang="en-CA" dirty="0"/>
              <a:t> are added at once.</a:t>
            </a:r>
          </a:p>
        </p:txBody>
      </p:sp>
      <p:cxnSp>
        <p:nvCxnSpPr>
          <p:cNvPr id="6" name="Straight Arrow Connector 5">
            <a:extLst>
              <a:ext uri="{FF2B5EF4-FFF2-40B4-BE49-F238E27FC236}">
                <a16:creationId xmlns:a16="http://schemas.microsoft.com/office/drawing/2014/main" id="{C59BB67D-D8A1-3E42-1A8F-85C52385392A}"/>
              </a:ext>
            </a:extLst>
          </p:cNvPr>
          <p:cNvCxnSpPr>
            <a:stCxn id="3" idx="3"/>
            <a:endCxn id="2" idx="1"/>
          </p:cNvCxnSpPr>
          <p:nvPr/>
        </p:nvCxnSpPr>
        <p:spPr>
          <a:xfrm flipV="1">
            <a:off x="3586652" y="2780555"/>
            <a:ext cx="1095706" cy="3457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27CF4D01-2209-3A84-3DF0-95D1949C62D5}"/>
              </a:ext>
            </a:extLst>
          </p:cNvPr>
          <p:cNvSpPr txBox="1"/>
          <p:nvPr/>
        </p:nvSpPr>
        <p:spPr>
          <a:xfrm>
            <a:off x="134008" y="4169188"/>
            <a:ext cx="3452643" cy="923330"/>
          </a:xfrm>
          <a:prstGeom prst="rect">
            <a:avLst/>
          </a:prstGeom>
          <a:solidFill>
            <a:schemeClr val="accent2">
              <a:lumMod val="40000"/>
              <a:lumOff val="60000"/>
            </a:schemeClr>
          </a:solidFill>
        </p:spPr>
        <p:txBody>
          <a:bodyPr wrap="square" rtlCol="0">
            <a:spAutoFit/>
          </a:bodyPr>
          <a:lstStyle/>
          <a:p>
            <a:pPr algn="ctr"/>
            <a:r>
              <a:rPr lang="en-CA" dirty="0"/>
              <a:t>This if-statement does the same thing when when all the items in </a:t>
            </a:r>
            <a:r>
              <a:rPr lang="en-CA" dirty="0">
                <a:latin typeface="Consolas" panose="020B0609020204030204" pitchFamily="49" charset="0"/>
                <a:cs typeface="Consolas" panose="020B0609020204030204" pitchFamily="49" charset="0"/>
              </a:rPr>
              <a:t>B</a:t>
            </a:r>
            <a:r>
              <a:rPr lang="en-CA" dirty="0"/>
              <a:t> have been added to </a:t>
            </a:r>
            <a:r>
              <a:rPr lang="en-CA" dirty="0">
                <a:latin typeface="Consolas" panose="020B0609020204030204" pitchFamily="49" charset="0"/>
                <a:cs typeface="Consolas" panose="020B0609020204030204" pitchFamily="49" charset="0"/>
              </a:rPr>
              <a:t>result</a:t>
            </a:r>
            <a:r>
              <a:rPr lang="en-CA" dirty="0"/>
              <a:t>.</a:t>
            </a:r>
          </a:p>
        </p:txBody>
      </p:sp>
      <p:sp>
        <p:nvSpPr>
          <p:cNvPr id="8" name="Rectangle 7">
            <a:extLst>
              <a:ext uri="{FF2B5EF4-FFF2-40B4-BE49-F238E27FC236}">
                <a16:creationId xmlns:a16="http://schemas.microsoft.com/office/drawing/2014/main" id="{2709FE40-7F7A-8054-BE02-E70779EB1C2F}"/>
              </a:ext>
            </a:extLst>
          </p:cNvPr>
          <p:cNvSpPr/>
          <p:nvPr/>
        </p:nvSpPr>
        <p:spPr>
          <a:xfrm>
            <a:off x="4682358" y="3182069"/>
            <a:ext cx="4399857" cy="682943"/>
          </a:xfrm>
          <a:prstGeom prst="rect">
            <a:avLst/>
          </a:prstGeom>
          <a:noFill/>
          <a:ln w="127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B39D975B-2BA8-F9AF-1E62-899CDEE4B5BA}"/>
              </a:ext>
            </a:extLst>
          </p:cNvPr>
          <p:cNvCxnSpPr>
            <a:cxnSpLocks/>
            <a:endCxn id="8" idx="1"/>
          </p:cNvCxnSpPr>
          <p:nvPr/>
        </p:nvCxnSpPr>
        <p:spPr>
          <a:xfrm flipV="1">
            <a:off x="3586651" y="3523541"/>
            <a:ext cx="1095707" cy="10855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11" name="Ink 10">
                <a:extLst>
                  <a:ext uri="{FF2B5EF4-FFF2-40B4-BE49-F238E27FC236}">
                    <a16:creationId xmlns:a16="http://schemas.microsoft.com/office/drawing/2014/main" id="{33AA4A97-A831-79CC-23C9-D0CD91C16A20}"/>
                  </a:ext>
                </a:extLst>
              </p14:cNvPr>
              <p14:cNvContentPartPr/>
              <p14:nvPr/>
            </p14:nvContentPartPr>
            <p14:xfrm>
              <a:off x="3576960" y="3240"/>
              <a:ext cx="2650680" cy="807480"/>
            </p14:xfrm>
          </p:contentPart>
        </mc:Choice>
        <mc:Fallback>
          <p:pic>
            <p:nvPicPr>
              <p:cNvPr id="11" name="Ink 10">
                <a:extLst>
                  <a:ext uri="{FF2B5EF4-FFF2-40B4-BE49-F238E27FC236}">
                    <a16:creationId xmlns:a16="http://schemas.microsoft.com/office/drawing/2014/main" id="{33AA4A97-A831-79CC-23C9-D0CD91C16A20}"/>
                  </a:ext>
                </a:extLst>
              </p:cNvPr>
              <p:cNvPicPr/>
              <p:nvPr/>
            </p:nvPicPr>
            <p:blipFill>
              <a:blip r:embed="rId3"/>
              <a:stretch>
                <a:fillRect/>
              </a:stretch>
            </p:blipFill>
            <p:spPr>
              <a:xfrm>
                <a:off x="3567600" y="-6120"/>
                <a:ext cx="2669400" cy="826200"/>
              </a:xfrm>
              <a:prstGeom prst="rect">
                <a:avLst/>
              </a:prstGeom>
            </p:spPr>
          </p:pic>
        </mc:Fallback>
      </mc:AlternateContent>
    </p:spTree>
    <p:extLst>
      <p:ext uri="{BB962C8B-B14F-4D97-AF65-F5344CB8AC3E}">
        <p14:creationId xmlns:p14="http://schemas.microsoft.com/office/powerpoint/2010/main" val="19916071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0319F1-A8BC-CE42-BBCB-350651BAF4A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C7D1166-5AA9-F43C-E02F-19D70834F45D}"/>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45</a:t>
            </a:fld>
            <a:endParaRPr lang="en-AU" dirty="0"/>
          </a:p>
        </p:txBody>
      </p:sp>
      <p:sp>
        <p:nvSpPr>
          <p:cNvPr id="7" name="Title 1">
            <a:extLst>
              <a:ext uri="{FF2B5EF4-FFF2-40B4-BE49-F238E27FC236}">
                <a16:creationId xmlns:a16="http://schemas.microsoft.com/office/drawing/2014/main" id="{9002E3E2-76C1-7D4E-0775-6A50BBC5F58E}"/>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err="1"/>
              <a:t>Mergesort</a:t>
            </a:r>
            <a:endParaRPr lang="en-AU" dirty="0"/>
          </a:p>
        </p:txBody>
      </p:sp>
      <p:sp>
        <p:nvSpPr>
          <p:cNvPr id="2" name="TextBox 1">
            <a:extLst>
              <a:ext uri="{FF2B5EF4-FFF2-40B4-BE49-F238E27FC236}">
                <a16:creationId xmlns:a16="http://schemas.microsoft.com/office/drawing/2014/main" id="{B26E38B6-9E8C-EBF0-B492-E8F0C4EB00F8}"/>
              </a:ext>
            </a:extLst>
          </p:cNvPr>
          <p:cNvSpPr txBox="1"/>
          <p:nvPr/>
        </p:nvSpPr>
        <p:spPr>
          <a:xfrm>
            <a:off x="303811" y="1658067"/>
            <a:ext cx="2927457" cy="1200329"/>
          </a:xfrm>
          <a:prstGeom prst="rect">
            <a:avLst/>
          </a:prstGeom>
          <a:solidFill>
            <a:schemeClr val="accent2">
              <a:lumMod val="40000"/>
              <a:lumOff val="60000"/>
            </a:schemeClr>
          </a:solidFill>
        </p:spPr>
        <p:txBody>
          <a:bodyPr wrap="square" rtlCol="0">
            <a:spAutoFit/>
          </a:bodyPr>
          <a:lstStyle/>
          <a:p>
            <a:pPr algn="ctr"/>
            <a:r>
              <a:rPr lang="en-CA" dirty="0" err="1"/>
              <a:t>Mergesort</a:t>
            </a:r>
            <a:r>
              <a:rPr lang="en-CA" dirty="0"/>
              <a:t> is a sorting algorithm that is much faster than selection sort on long lists.</a:t>
            </a:r>
          </a:p>
        </p:txBody>
      </p:sp>
      <p:sp>
        <p:nvSpPr>
          <p:cNvPr id="10" name="TextBox 9">
            <a:extLst>
              <a:ext uri="{FF2B5EF4-FFF2-40B4-BE49-F238E27FC236}">
                <a16:creationId xmlns:a16="http://schemas.microsoft.com/office/drawing/2014/main" id="{A132DE58-1E6B-A6A4-50D8-C998B7F9F671}"/>
              </a:ext>
            </a:extLst>
          </p:cNvPr>
          <p:cNvSpPr txBox="1"/>
          <p:nvPr/>
        </p:nvSpPr>
        <p:spPr>
          <a:xfrm>
            <a:off x="4193627" y="381500"/>
            <a:ext cx="6096000" cy="2677656"/>
          </a:xfrm>
          <a:prstGeom prst="rect">
            <a:avLst/>
          </a:prstGeom>
          <a:noFill/>
        </p:spPr>
        <p:txBody>
          <a:bodyPr wrap="square">
            <a:spAutoFit/>
          </a:bodyPr>
          <a:lstStyle/>
          <a:p>
            <a:r>
              <a:rPr lang="en-US" sz="2800" dirty="0" err="1"/>
              <a:t>Mergesort</a:t>
            </a:r>
            <a:r>
              <a:rPr lang="en-US" sz="2800" dirty="0"/>
              <a:t> on a list of values</a:t>
            </a:r>
          </a:p>
          <a:p>
            <a:pPr marL="514350" indent="-514350">
              <a:buFont typeface="+mj-lt"/>
              <a:buAutoNum type="arabicPeriod"/>
            </a:pPr>
            <a:r>
              <a:rPr lang="en-US" sz="2800" dirty="0"/>
              <a:t>divide the list into two halves</a:t>
            </a:r>
          </a:p>
          <a:p>
            <a:pPr marL="514350" indent="-514350">
              <a:buFont typeface="+mj-lt"/>
              <a:buAutoNum type="arabicPeriod"/>
            </a:pPr>
            <a:r>
              <a:rPr lang="en-US" sz="2800" dirty="0"/>
              <a:t>sort each half </a:t>
            </a:r>
            <a:r>
              <a:rPr lang="en-US" sz="2800" b="1" dirty="0"/>
              <a:t>recursively</a:t>
            </a:r>
            <a:r>
              <a:rPr lang="en-US" sz="2800" dirty="0"/>
              <a:t> using </a:t>
            </a:r>
            <a:r>
              <a:rPr lang="en-US" sz="2800" dirty="0" err="1"/>
              <a:t>mergesort</a:t>
            </a:r>
            <a:endParaRPr lang="en-US" sz="2800" dirty="0"/>
          </a:p>
          <a:p>
            <a:pPr marL="514350" indent="-514350">
              <a:buFont typeface="+mj-lt"/>
              <a:buAutoNum type="arabicPeriod"/>
            </a:pPr>
            <a:r>
              <a:rPr lang="en-US" sz="2800" dirty="0"/>
              <a:t>merge the two sorted halves into a single sorted list</a:t>
            </a:r>
          </a:p>
        </p:txBody>
      </p:sp>
      <p:sp>
        <p:nvSpPr>
          <p:cNvPr id="32" name="Rectangle 31">
            <a:extLst>
              <a:ext uri="{FF2B5EF4-FFF2-40B4-BE49-F238E27FC236}">
                <a16:creationId xmlns:a16="http://schemas.microsoft.com/office/drawing/2014/main" id="{16F54547-B9BC-D629-D7C4-632094A543AE}"/>
              </a:ext>
            </a:extLst>
          </p:cNvPr>
          <p:cNvSpPr/>
          <p:nvPr/>
        </p:nvSpPr>
        <p:spPr>
          <a:xfrm>
            <a:off x="4193628" y="3636579"/>
            <a:ext cx="6064469" cy="53602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E320B66A-420B-6D69-4E37-A992AA1FBB56}"/>
                  </a:ext>
                </a:extLst>
              </p14:cNvPr>
              <p14:cNvContentPartPr/>
              <p14:nvPr/>
            </p14:nvContentPartPr>
            <p14:xfrm>
              <a:off x="3393000" y="95400"/>
              <a:ext cx="7995960" cy="6534000"/>
            </p14:xfrm>
          </p:contentPart>
        </mc:Choice>
        <mc:Fallback>
          <p:pic>
            <p:nvPicPr>
              <p:cNvPr id="3" name="Ink 2">
                <a:extLst>
                  <a:ext uri="{FF2B5EF4-FFF2-40B4-BE49-F238E27FC236}">
                    <a16:creationId xmlns:a16="http://schemas.microsoft.com/office/drawing/2014/main" id="{E320B66A-420B-6D69-4E37-A992AA1FBB56}"/>
                  </a:ext>
                </a:extLst>
              </p:cNvPr>
              <p:cNvPicPr/>
              <p:nvPr/>
            </p:nvPicPr>
            <p:blipFill>
              <a:blip r:embed="rId3"/>
              <a:stretch>
                <a:fillRect/>
              </a:stretch>
            </p:blipFill>
            <p:spPr>
              <a:xfrm>
                <a:off x="3383640" y="86040"/>
                <a:ext cx="8014680" cy="6552720"/>
              </a:xfrm>
              <a:prstGeom prst="rect">
                <a:avLst/>
              </a:prstGeom>
            </p:spPr>
          </p:pic>
        </mc:Fallback>
      </mc:AlternateContent>
    </p:spTree>
    <p:extLst>
      <p:ext uri="{BB962C8B-B14F-4D97-AF65-F5344CB8AC3E}">
        <p14:creationId xmlns:p14="http://schemas.microsoft.com/office/powerpoint/2010/main" val="42578774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F56CBC-9BD8-5D2A-B1E0-37F428939819}"/>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F80A145-4D85-1CDE-1F54-86681FF888F2}"/>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46</a:t>
            </a:fld>
            <a:endParaRPr lang="en-AU" dirty="0"/>
          </a:p>
        </p:txBody>
      </p:sp>
      <p:sp>
        <p:nvSpPr>
          <p:cNvPr id="7" name="Title 1">
            <a:extLst>
              <a:ext uri="{FF2B5EF4-FFF2-40B4-BE49-F238E27FC236}">
                <a16:creationId xmlns:a16="http://schemas.microsoft.com/office/drawing/2014/main" id="{2C131B16-C473-E7DC-AD64-2A33568B4AEC}"/>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err="1"/>
              <a:t>Mergesort</a:t>
            </a:r>
            <a:endParaRPr lang="en-AU" dirty="0"/>
          </a:p>
        </p:txBody>
      </p:sp>
      <p:sp>
        <p:nvSpPr>
          <p:cNvPr id="2" name="TextBox 1">
            <a:extLst>
              <a:ext uri="{FF2B5EF4-FFF2-40B4-BE49-F238E27FC236}">
                <a16:creationId xmlns:a16="http://schemas.microsoft.com/office/drawing/2014/main" id="{9E723578-67D9-C47B-0399-42D1500FF6A6}"/>
              </a:ext>
            </a:extLst>
          </p:cNvPr>
          <p:cNvSpPr txBox="1"/>
          <p:nvPr/>
        </p:nvSpPr>
        <p:spPr>
          <a:xfrm>
            <a:off x="303811" y="1658067"/>
            <a:ext cx="2927457" cy="1200329"/>
          </a:xfrm>
          <a:prstGeom prst="rect">
            <a:avLst/>
          </a:prstGeom>
          <a:solidFill>
            <a:schemeClr val="accent2">
              <a:lumMod val="40000"/>
              <a:lumOff val="60000"/>
            </a:schemeClr>
          </a:solidFill>
        </p:spPr>
        <p:txBody>
          <a:bodyPr wrap="square" rtlCol="0">
            <a:spAutoFit/>
          </a:bodyPr>
          <a:lstStyle/>
          <a:p>
            <a:pPr algn="ctr"/>
            <a:r>
              <a:rPr lang="en-CA" dirty="0" err="1"/>
              <a:t>Mergesort</a:t>
            </a:r>
            <a:r>
              <a:rPr lang="en-CA" dirty="0"/>
              <a:t> is a sorting algorithm that is much faster than selection sort on long lists.</a:t>
            </a:r>
          </a:p>
        </p:txBody>
      </p:sp>
      <p:sp>
        <p:nvSpPr>
          <p:cNvPr id="10" name="TextBox 9">
            <a:extLst>
              <a:ext uri="{FF2B5EF4-FFF2-40B4-BE49-F238E27FC236}">
                <a16:creationId xmlns:a16="http://schemas.microsoft.com/office/drawing/2014/main" id="{5E942BB0-8335-B060-5C10-92940CFF519C}"/>
              </a:ext>
            </a:extLst>
          </p:cNvPr>
          <p:cNvSpPr txBox="1"/>
          <p:nvPr/>
        </p:nvSpPr>
        <p:spPr>
          <a:xfrm>
            <a:off x="4193627" y="381500"/>
            <a:ext cx="6096000" cy="2677656"/>
          </a:xfrm>
          <a:prstGeom prst="rect">
            <a:avLst/>
          </a:prstGeom>
          <a:noFill/>
        </p:spPr>
        <p:txBody>
          <a:bodyPr wrap="square">
            <a:spAutoFit/>
          </a:bodyPr>
          <a:lstStyle/>
          <a:p>
            <a:r>
              <a:rPr lang="en-US" sz="2800" dirty="0" err="1"/>
              <a:t>Mergesort</a:t>
            </a:r>
            <a:r>
              <a:rPr lang="en-US" sz="2800" dirty="0"/>
              <a:t> on a list of values</a:t>
            </a:r>
          </a:p>
          <a:p>
            <a:pPr marL="514350" indent="-514350">
              <a:buFont typeface="+mj-lt"/>
              <a:buAutoNum type="arabicPeriod"/>
            </a:pPr>
            <a:r>
              <a:rPr lang="en-US" sz="2800" dirty="0"/>
              <a:t>divide the list into two halves</a:t>
            </a:r>
          </a:p>
          <a:p>
            <a:pPr marL="514350" indent="-514350">
              <a:buFont typeface="+mj-lt"/>
              <a:buAutoNum type="arabicPeriod"/>
            </a:pPr>
            <a:r>
              <a:rPr lang="en-US" sz="2800" dirty="0"/>
              <a:t>sort each half </a:t>
            </a:r>
            <a:r>
              <a:rPr lang="en-US" sz="2800" b="1" dirty="0"/>
              <a:t>recursively</a:t>
            </a:r>
            <a:r>
              <a:rPr lang="en-US" sz="2800" dirty="0"/>
              <a:t> using </a:t>
            </a:r>
            <a:r>
              <a:rPr lang="en-US" sz="2800" dirty="0" err="1"/>
              <a:t>mergesort</a:t>
            </a:r>
            <a:endParaRPr lang="en-US" sz="2800" dirty="0"/>
          </a:p>
          <a:p>
            <a:pPr marL="514350" indent="-514350">
              <a:buFont typeface="+mj-lt"/>
              <a:buAutoNum type="arabicPeriod"/>
            </a:pPr>
            <a:r>
              <a:rPr lang="en-US" sz="2800" dirty="0"/>
              <a:t>merge the two sorted halves into a single sorted list</a:t>
            </a:r>
          </a:p>
        </p:txBody>
      </p:sp>
      <p:sp>
        <p:nvSpPr>
          <p:cNvPr id="32" name="Rectangle 31">
            <a:extLst>
              <a:ext uri="{FF2B5EF4-FFF2-40B4-BE49-F238E27FC236}">
                <a16:creationId xmlns:a16="http://schemas.microsoft.com/office/drawing/2014/main" id="{5C5EBCF2-711C-1401-9540-9277DAF4F6CC}"/>
              </a:ext>
            </a:extLst>
          </p:cNvPr>
          <p:cNvSpPr/>
          <p:nvPr/>
        </p:nvSpPr>
        <p:spPr>
          <a:xfrm>
            <a:off x="4193628" y="3636579"/>
            <a:ext cx="6064469" cy="53602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00EA69EF-DA36-7D22-AC85-7847FAD4F1FD}"/>
              </a:ext>
            </a:extLst>
          </p:cNvPr>
          <p:cNvCxnSpPr>
            <a:stCxn id="32" idx="0"/>
            <a:endCxn id="32" idx="2"/>
          </p:cNvCxnSpPr>
          <p:nvPr/>
        </p:nvCxnSpPr>
        <p:spPr>
          <a:xfrm>
            <a:off x="7225863" y="3636579"/>
            <a:ext cx="0" cy="536028"/>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51A82BEB-1278-2589-28FA-9AA8B777C5BE}"/>
              </a:ext>
            </a:extLst>
          </p:cNvPr>
          <p:cNvSpPr txBox="1"/>
          <p:nvPr/>
        </p:nvSpPr>
        <p:spPr>
          <a:xfrm>
            <a:off x="1407400" y="3563254"/>
            <a:ext cx="2196988" cy="646331"/>
          </a:xfrm>
          <a:prstGeom prst="rect">
            <a:avLst/>
          </a:prstGeom>
          <a:solidFill>
            <a:schemeClr val="accent2">
              <a:lumMod val="40000"/>
              <a:lumOff val="60000"/>
            </a:schemeClr>
          </a:solidFill>
        </p:spPr>
        <p:txBody>
          <a:bodyPr wrap="square" rtlCol="0">
            <a:spAutoFit/>
          </a:bodyPr>
          <a:lstStyle/>
          <a:p>
            <a:pPr algn="ctr"/>
            <a:r>
              <a:rPr lang="en-CA" dirty="0"/>
              <a:t>Divide the list into two equal halves.</a:t>
            </a:r>
          </a:p>
        </p:txBody>
      </p:sp>
    </p:spTree>
    <p:extLst>
      <p:ext uri="{BB962C8B-B14F-4D97-AF65-F5344CB8AC3E}">
        <p14:creationId xmlns:p14="http://schemas.microsoft.com/office/powerpoint/2010/main" val="37491920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2E8F-3E07-1487-AC07-34A5D5C2AF2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2B027A9-7B45-F905-DFD5-06BA392F395F}"/>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47</a:t>
            </a:fld>
            <a:endParaRPr lang="en-AU" dirty="0"/>
          </a:p>
        </p:txBody>
      </p:sp>
      <p:sp>
        <p:nvSpPr>
          <p:cNvPr id="7" name="Title 1">
            <a:extLst>
              <a:ext uri="{FF2B5EF4-FFF2-40B4-BE49-F238E27FC236}">
                <a16:creationId xmlns:a16="http://schemas.microsoft.com/office/drawing/2014/main" id="{4049EFAD-0286-17C0-1787-0EC6182E7D2F}"/>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err="1"/>
              <a:t>Mergesort</a:t>
            </a:r>
            <a:endParaRPr lang="en-AU" dirty="0"/>
          </a:p>
        </p:txBody>
      </p:sp>
      <p:sp>
        <p:nvSpPr>
          <p:cNvPr id="2" name="TextBox 1">
            <a:extLst>
              <a:ext uri="{FF2B5EF4-FFF2-40B4-BE49-F238E27FC236}">
                <a16:creationId xmlns:a16="http://schemas.microsoft.com/office/drawing/2014/main" id="{48FAFDA3-707E-7661-2F16-70B824559BCC}"/>
              </a:ext>
            </a:extLst>
          </p:cNvPr>
          <p:cNvSpPr txBox="1"/>
          <p:nvPr/>
        </p:nvSpPr>
        <p:spPr>
          <a:xfrm>
            <a:off x="303811" y="1658067"/>
            <a:ext cx="2927457" cy="1200329"/>
          </a:xfrm>
          <a:prstGeom prst="rect">
            <a:avLst/>
          </a:prstGeom>
          <a:solidFill>
            <a:schemeClr val="accent2">
              <a:lumMod val="40000"/>
              <a:lumOff val="60000"/>
            </a:schemeClr>
          </a:solidFill>
        </p:spPr>
        <p:txBody>
          <a:bodyPr wrap="square" rtlCol="0">
            <a:spAutoFit/>
          </a:bodyPr>
          <a:lstStyle/>
          <a:p>
            <a:pPr algn="ctr"/>
            <a:r>
              <a:rPr lang="en-CA" dirty="0" err="1"/>
              <a:t>Mergesort</a:t>
            </a:r>
            <a:r>
              <a:rPr lang="en-CA" dirty="0"/>
              <a:t> is a sorting algorithm that is much faster than selection sort on long lists.</a:t>
            </a:r>
          </a:p>
        </p:txBody>
      </p:sp>
      <p:sp>
        <p:nvSpPr>
          <p:cNvPr id="10" name="TextBox 9">
            <a:extLst>
              <a:ext uri="{FF2B5EF4-FFF2-40B4-BE49-F238E27FC236}">
                <a16:creationId xmlns:a16="http://schemas.microsoft.com/office/drawing/2014/main" id="{3DBE7A40-59F3-1B92-80DA-AA4B552D7975}"/>
              </a:ext>
            </a:extLst>
          </p:cNvPr>
          <p:cNvSpPr txBox="1"/>
          <p:nvPr/>
        </p:nvSpPr>
        <p:spPr>
          <a:xfrm>
            <a:off x="4193627" y="381500"/>
            <a:ext cx="6096000" cy="2677656"/>
          </a:xfrm>
          <a:prstGeom prst="rect">
            <a:avLst/>
          </a:prstGeom>
          <a:noFill/>
        </p:spPr>
        <p:txBody>
          <a:bodyPr wrap="square">
            <a:spAutoFit/>
          </a:bodyPr>
          <a:lstStyle/>
          <a:p>
            <a:r>
              <a:rPr lang="en-US" sz="2800" dirty="0" err="1"/>
              <a:t>Mergesort</a:t>
            </a:r>
            <a:r>
              <a:rPr lang="en-US" sz="2800" dirty="0"/>
              <a:t> on a list of values</a:t>
            </a:r>
          </a:p>
          <a:p>
            <a:pPr marL="514350" indent="-514350">
              <a:buFont typeface="+mj-lt"/>
              <a:buAutoNum type="arabicPeriod"/>
            </a:pPr>
            <a:r>
              <a:rPr lang="en-US" sz="2800" dirty="0"/>
              <a:t>divide the list into two halves</a:t>
            </a:r>
          </a:p>
          <a:p>
            <a:pPr marL="514350" indent="-514350">
              <a:buFont typeface="+mj-lt"/>
              <a:buAutoNum type="arabicPeriod"/>
            </a:pPr>
            <a:r>
              <a:rPr lang="en-US" sz="2800" dirty="0"/>
              <a:t>sort each half </a:t>
            </a:r>
            <a:r>
              <a:rPr lang="en-US" sz="2800" b="1" dirty="0"/>
              <a:t>recursively</a:t>
            </a:r>
            <a:r>
              <a:rPr lang="en-US" sz="2800" dirty="0"/>
              <a:t> using </a:t>
            </a:r>
            <a:r>
              <a:rPr lang="en-US" sz="2800" dirty="0" err="1"/>
              <a:t>mergesort</a:t>
            </a:r>
            <a:endParaRPr lang="en-US" sz="2800" dirty="0"/>
          </a:p>
          <a:p>
            <a:pPr marL="514350" indent="-514350">
              <a:buFont typeface="+mj-lt"/>
              <a:buAutoNum type="arabicPeriod"/>
            </a:pPr>
            <a:r>
              <a:rPr lang="en-US" sz="2800" dirty="0"/>
              <a:t>merge the two sorted halves into a single sorted list</a:t>
            </a:r>
          </a:p>
        </p:txBody>
      </p:sp>
      <p:sp>
        <p:nvSpPr>
          <p:cNvPr id="32" name="Rectangle 31">
            <a:extLst>
              <a:ext uri="{FF2B5EF4-FFF2-40B4-BE49-F238E27FC236}">
                <a16:creationId xmlns:a16="http://schemas.microsoft.com/office/drawing/2014/main" id="{8E04A878-8B31-48ED-AAC9-D00015415769}"/>
              </a:ext>
            </a:extLst>
          </p:cNvPr>
          <p:cNvSpPr/>
          <p:nvPr/>
        </p:nvSpPr>
        <p:spPr>
          <a:xfrm>
            <a:off x="4193628" y="3636579"/>
            <a:ext cx="6064469" cy="53602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7D88FC5B-CA5B-2E1B-A262-59034A9D98BB}"/>
              </a:ext>
            </a:extLst>
          </p:cNvPr>
          <p:cNvCxnSpPr>
            <a:stCxn id="32" idx="0"/>
            <a:endCxn id="32" idx="2"/>
          </p:cNvCxnSpPr>
          <p:nvPr/>
        </p:nvCxnSpPr>
        <p:spPr>
          <a:xfrm>
            <a:off x="7225863" y="3636579"/>
            <a:ext cx="0" cy="536028"/>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93CFFFCB-69C0-BAB6-E49C-E987D429F474}"/>
              </a:ext>
            </a:extLst>
          </p:cNvPr>
          <p:cNvSpPr txBox="1"/>
          <p:nvPr/>
        </p:nvSpPr>
        <p:spPr>
          <a:xfrm>
            <a:off x="1407400" y="3563254"/>
            <a:ext cx="2196988" cy="646331"/>
          </a:xfrm>
          <a:prstGeom prst="rect">
            <a:avLst/>
          </a:prstGeom>
          <a:solidFill>
            <a:schemeClr val="accent2">
              <a:lumMod val="40000"/>
              <a:lumOff val="60000"/>
            </a:schemeClr>
          </a:solidFill>
        </p:spPr>
        <p:txBody>
          <a:bodyPr wrap="square" rtlCol="0">
            <a:spAutoFit/>
          </a:bodyPr>
          <a:lstStyle/>
          <a:p>
            <a:pPr algn="ctr"/>
            <a:r>
              <a:rPr lang="en-CA" dirty="0"/>
              <a:t>Divide the list into two equal halves.</a:t>
            </a:r>
          </a:p>
        </p:txBody>
      </p:sp>
      <p:sp>
        <p:nvSpPr>
          <p:cNvPr id="5" name="Rectangle 4">
            <a:extLst>
              <a:ext uri="{FF2B5EF4-FFF2-40B4-BE49-F238E27FC236}">
                <a16:creationId xmlns:a16="http://schemas.microsoft.com/office/drawing/2014/main" id="{ABA2EB6D-BBB3-7536-F82A-42F8F64461B9}"/>
              </a:ext>
            </a:extLst>
          </p:cNvPr>
          <p:cNvSpPr/>
          <p:nvPr/>
        </p:nvSpPr>
        <p:spPr>
          <a:xfrm>
            <a:off x="4209392" y="4771083"/>
            <a:ext cx="6064469" cy="53602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EBF48025-004E-61E5-119C-124D08355B2C}"/>
              </a:ext>
            </a:extLst>
          </p:cNvPr>
          <p:cNvCxnSpPr>
            <a:stCxn id="5" idx="0"/>
            <a:endCxn id="5" idx="2"/>
          </p:cNvCxnSpPr>
          <p:nvPr/>
        </p:nvCxnSpPr>
        <p:spPr>
          <a:xfrm>
            <a:off x="7241627" y="4771083"/>
            <a:ext cx="0" cy="536028"/>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6D68565-2542-6F47-34CE-1F1E9A3040E2}"/>
              </a:ext>
            </a:extLst>
          </p:cNvPr>
          <p:cNvSpPr txBox="1"/>
          <p:nvPr/>
        </p:nvSpPr>
        <p:spPr>
          <a:xfrm>
            <a:off x="692696" y="4765795"/>
            <a:ext cx="2927457" cy="646331"/>
          </a:xfrm>
          <a:prstGeom prst="rect">
            <a:avLst/>
          </a:prstGeom>
          <a:solidFill>
            <a:schemeClr val="accent2">
              <a:lumMod val="40000"/>
              <a:lumOff val="60000"/>
            </a:schemeClr>
          </a:solidFill>
        </p:spPr>
        <p:txBody>
          <a:bodyPr wrap="square" rtlCol="0">
            <a:spAutoFit/>
          </a:bodyPr>
          <a:lstStyle/>
          <a:p>
            <a:pPr algn="ctr"/>
            <a:r>
              <a:rPr lang="en-CA" dirty="0"/>
              <a:t>Sort both halves separately using </a:t>
            </a:r>
            <a:r>
              <a:rPr lang="en-CA" dirty="0" err="1"/>
              <a:t>mergesort</a:t>
            </a:r>
            <a:r>
              <a:rPr lang="en-CA" dirty="0"/>
              <a:t>.</a:t>
            </a:r>
          </a:p>
        </p:txBody>
      </p:sp>
      <p:sp>
        <p:nvSpPr>
          <p:cNvPr id="9" name="TextBox 8">
            <a:extLst>
              <a:ext uri="{FF2B5EF4-FFF2-40B4-BE49-F238E27FC236}">
                <a16:creationId xmlns:a16="http://schemas.microsoft.com/office/drawing/2014/main" id="{C9EDC560-A4F5-AC95-91D1-FCF4DB13A5DD}"/>
              </a:ext>
            </a:extLst>
          </p:cNvPr>
          <p:cNvSpPr txBox="1"/>
          <p:nvPr/>
        </p:nvSpPr>
        <p:spPr>
          <a:xfrm>
            <a:off x="5285449" y="4854431"/>
            <a:ext cx="826316" cy="369332"/>
          </a:xfrm>
          <a:prstGeom prst="rect">
            <a:avLst/>
          </a:prstGeom>
          <a:noFill/>
        </p:spPr>
        <p:txBody>
          <a:bodyPr wrap="none" rtlCol="0">
            <a:spAutoFit/>
          </a:bodyPr>
          <a:lstStyle/>
          <a:p>
            <a:r>
              <a:rPr lang="en-US" dirty="0"/>
              <a:t>sorted</a:t>
            </a:r>
          </a:p>
        </p:txBody>
      </p:sp>
      <p:sp>
        <p:nvSpPr>
          <p:cNvPr id="11" name="TextBox 10">
            <a:extLst>
              <a:ext uri="{FF2B5EF4-FFF2-40B4-BE49-F238E27FC236}">
                <a16:creationId xmlns:a16="http://schemas.microsoft.com/office/drawing/2014/main" id="{06BAAACC-35B6-1F8D-AA7D-FA395E339ED2}"/>
              </a:ext>
            </a:extLst>
          </p:cNvPr>
          <p:cNvSpPr txBox="1"/>
          <p:nvPr/>
        </p:nvSpPr>
        <p:spPr>
          <a:xfrm>
            <a:off x="8388002" y="4854431"/>
            <a:ext cx="826316" cy="369332"/>
          </a:xfrm>
          <a:prstGeom prst="rect">
            <a:avLst/>
          </a:prstGeom>
          <a:noFill/>
        </p:spPr>
        <p:txBody>
          <a:bodyPr wrap="none" rtlCol="0">
            <a:spAutoFit/>
          </a:bodyPr>
          <a:lstStyle/>
          <a:p>
            <a:r>
              <a:rPr lang="en-US" dirty="0"/>
              <a:t>sorted</a:t>
            </a:r>
          </a:p>
        </p:txBody>
      </p:sp>
    </p:spTree>
    <p:extLst>
      <p:ext uri="{BB962C8B-B14F-4D97-AF65-F5344CB8AC3E}">
        <p14:creationId xmlns:p14="http://schemas.microsoft.com/office/powerpoint/2010/main" val="32251000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4F9CB9-5220-1DA1-DE6D-AC1C6108B3E2}"/>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0C19F59-E36C-5400-875F-7C1CC56B5528}"/>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48</a:t>
            </a:fld>
            <a:endParaRPr lang="en-AU" dirty="0"/>
          </a:p>
        </p:txBody>
      </p:sp>
      <p:sp>
        <p:nvSpPr>
          <p:cNvPr id="7" name="Title 1">
            <a:extLst>
              <a:ext uri="{FF2B5EF4-FFF2-40B4-BE49-F238E27FC236}">
                <a16:creationId xmlns:a16="http://schemas.microsoft.com/office/drawing/2014/main" id="{A2133EEA-C009-B014-FBF0-9A5EE967438C}"/>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err="1"/>
              <a:t>Mergesort</a:t>
            </a:r>
            <a:endParaRPr lang="en-AU" dirty="0"/>
          </a:p>
        </p:txBody>
      </p:sp>
      <p:sp>
        <p:nvSpPr>
          <p:cNvPr id="2" name="TextBox 1">
            <a:extLst>
              <a:ext uri="{FF2B5EF4-FFF2-40B4-BE49-F238E27FC236}">
                <a16:creationId xmlns:a16="http://schemas.microsoft.com/office/drawing/2014/main" id="{2E246D20-7EEA-2B05-5FC6-BEB48FC0DC84}"/>
              </a:ext>
            </a:extLst>
          </p:cNvPr>
          <p:cNvSpPr txBox="1"/>
          <p:nvPr/>
        </p:nvSpPr>
        <p:spPr>
          <a:xfrm>
            <a:off x="303811" y="1658067"/>
            <a:ext cx="2927457" cy="1200329"/>
          </a:xfrm>
          <a:prstGeom prst="rect">
            <a:avLst/>
          </a:prstGeom>
          <a:solidFill>
            <a:schemeClr val="accent2">
              <a:lumMod val="40000"/>
              <a:lumOff val="60000"/>
            </a:schemeClr>
          </a:solidFill>
        </p:spPr>
        <p:txBody>
          <a:bodyPr wrap="square" rtlCol="0">
            <a:spAutoFit/>
          </a:bodyPr>
          <a:lstStyle/>
          <a:p>
            <a:pPr algn="ctr"/>
            <a:r>
              <a:rPr lang="en-CA" dirty="0" err="1"/>
              <a:t>Mergesort</a:t>
            </a:r>
            <a:r>
              <a:rPr lang="en-CA" dirty="0"/>
              <a:t> is a sorting algorithm that is much faster than selection sort on long lists.</a:t>
            </a:r>
          </a:p>
        </p:txBody>
      </p:sp>
      <p:sp>
        <p:nvSpPr>
          <p:cNvPr id="10" name="TextBox 9">
            <a:extLst>
              <a:ext uri="{FF2B5EF4-FFF2-40B4-BE49-F238E27FC236}">
                <a16:creationId xmlns:a16="http://schemas.microsoft.com/office/drawing/2014/main" id="{666B9590-7ED1-8620-575F-873532157969}"/>
              </a:ext>
            </a:extLst>
          </p:cNvPr>
          <p:cNvSpPr txBox="1"/>
          <p:nvPr/>
        </p:nvSpPr>
        <p:spPr>
          <a:xfrm>
            <a:off x="4193627" y="381500"/>
            <a:ext cx="6096000" cy="2677656"/>
          </a:xfrm>
          <a:prstGeom prst="rect">
            <a:avLst/>
          </a:prstGeom>
          <a:noFill/>
        </p:spPr>
        <p:txBody>
          <a:bodyPr wrap="square">
            <a:spAutoFit/>
          </a:bodyPr>
          <a:lstStyle/>
          <a:p>
            <a:r>
              <a:rPr lang="en-US" sz="2800" dirty="0" err="1"/>
              <a:t>Mergesort</a:t>
            </a:r>
            <a:r>
              <a:rPr lang="en-US" sz="2800" dirty="0"/>
              <a:t> on a list of values</a:t>
            </a:r>
          </a:p>
          <a:p>
            <a:pPr marL="514350" indent="-514350">
              <a:buFont typeface="+mj-lt"/>
              <a:buAutoNum type="arabicPeriod"/>
            </a:pPr>
            <a:r>
              <a:rPr lang="en-US" sz="2800" dirty="0"/>
              <a:t>divide the list into two halves</a:t>
            </a:r>
          </a:p>
          <a:p>
            <a:pPr marL="514350" indent="-514350">
              <a:buFont typeface="+mj-lt"/>
              <a:buAutoNum type="arabicPeriod"/>
            </a:pPr>
            <a:r>
              <a:rPr lang="en-US" sz="2800" dirty="0"/>
              <a:t>sort each half </a:t>
            </a:r>
            <a:r>
              <a:rPr lang="en-US" sz="2800" b="1" dirty="0"/>
              <a:t>recursively</a:t>
            </a:r>
            <a:r>
              <a:rPr lang="en-US" sz="2800" dirty="0"/>
              <a:t> using </a:t>
            </a:r>
            <a:r>
              <a:rPr lang="en-US" sz="2800" dirty="0" err="1"/>
              <a:t>mergesort</a:t>
            </a:r>
            <a:endParaRPr lang="en-US" sz="2800" dirty="0"/>
          </a:p>
          <a:p>
            <a:pPr marL="514350" indent="-514350">
              <a:buFont typeface="+mj-lt"/>
              <a:buAutoNum type="arabicPeriod"/>
            </a:pPr>
            <a:r>
              <a:rPr lang="en-US" sz="2800" dirty="0"/>
              <a:t>merge the two sorted halves into a single sorted list</a:t>
            </a:r>
          </a:p>
        </p:txBody>
      </p:sp>
      <p:sp>
        <p:nvSpPr>
          <p:cNvPr id="32" name="Rectangle 31">
            <a:extLst>
              <a:ext uri="{FF2B5EF4-FFF2-40B4-BE49-F238E27FC236}">
                <a16:creationId xmlns:a16="http://schemas.microsoft.com/office/drawing/2014/main" id="{04F05672-3E22-3BE5-92C5-A3561215A1AB}"/>
              </a:ext>
            </a:extLst>
          </p:cNvPr>
          <p:cNvSpPr/>
          <p:nvPr/>
        </p:nvSpPr>
        <p:spPr>
          <a:xfrm>
            <a:off x="4193628" y="3636579"/>
            <a:ext cx="6064469" cy="53602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849D139A-2607-936C-C240-A14510A32FFA}"/>
              </a:ext>
            </a:extLst>
          </p:cNvPr>
          <p:cNvCxnSpPr>
            <a:stCxn id="32" idx="0"/>
            <a:endCxn id="32" idx="2"/>
          </p:cNvCxnSpPr>
          <p:nvPr/>
        </p:nvCxnSpPr>
        <p:spPr>
          <a:xfrm>
            <a:off x="7225863" y="3636579"/>
            <a:ext cx="0" cy="536028"/>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AC413272-319C-3CE2-B2E5-A70962A60942}"/>
              </a:ext>
            </a:extLst>
          </p:cNvPr>
          <p:cNvSpPr txBox="1"/>
          <p:nvPr/>
        </p:nvSpPr>
        <p:spPr>
          <a:xfrm>
            <a:off x="1407400" y="3563254"/>
            <a:ext cx="2196988" cy="646331"/>
          </a:xfrm>
          <a:prstGeom prst="rect">
            <a:avLst/>
          </a:prstGeom>
          <a:solidFill>
            <a:schemeClr val="accent2">
              <a:lumMod val="40000"/>
              <a:lumOff val="60000"/>
            </a:schemeClr>
          </a:solidFill>
        </p:spPr>
        <p:txBody>
          <a:bodyPr wrap="square" rtlCol="0">
            <a:spAutoFit/>
          </a:bodyPr>
          <a:lstStyle/>
          <a:p>
            <a:pPr algn="ctr"/>
            <a:r>
              <a:rPr lang="en-CA" dirty="0"/>
              <a:t>Divide the list into two equal halves.</a:t>
            </a:r>
          </a:p>
        </p:txBody>
      </p:sp>
      <p:sp>
        <p:nvSpPr>
          <p:cNvPr id="5" name="Rectangle 4">
            <a:extLst>
              <a:ext uri="{FF2B5EF4-FFF2-40B4-BE49-F238E27FC236}">
                <a16:creationId xmlns:a16="http://schemas.microsoft.com/office/drawing/2014/main" id="{AB4A24A0-DA40-2888-15E3-A1EE733D16FE}"/>
              </a:ext>
            </a:extLst>
          </p:cNvPr>
          <p:cNvSpPr/>
          <p:nvPr/>
        </p:nvSpPr>
        <p:spPr>
          <a:xfrm>
            <a:off x="4209392" y="4771083"/>
            <a:ext cx="6064469" cy="53602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90E5444C-716D-5E81-4749-B5FC72AFE8B0}"/>
              </a:ext>
            </a:extLst>
          </p:cNvPr>
          <p:cNvCxnSpPr>
            <a:stCxn id="5" idx="0"/>
            <a:endCxn id="5" idx="2"/>
          </p:cNvCxnSpPr>
          <p:nvPr/>
        </p:nvCxnSpPr>
        <p:spPr>
          <a:xfrm>
            <a:off x="7241627" y="4771083"/>
            <a:ext cx="0" cy="536028"/>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DD025494-3A60-226A-DCAC-74B17E8F8D18}"/>
              </a:ext>
            </a:extLst>
          </p:cNvPr>
          <p:cNvSpPr txBox="1"/>
          <p:nvPr/>
        </p:nvSpPr>
        <p:spPr>
          <a:xfrm>
            <a:off x="692696" y="4765795"/>
            <a:ext cx="2927457" cy="646331"/>
          </a:xfrm>
          <a:prstGeom prst="rect">
            <a:avLst/>
          </a:prstGeom>
          <a:solidFill>
            <a:schemeClr val="accent2">
              <a:lumMod val="40000"/>
              <a:lumOff val="60000"/>
            </a:schemeClr>
          </a:solidFill>
        </p:spPr>
        <p:txBody>
          <a:bodyPr wrap="square" rtlCol="0">
            <a:spAutoFit/>
          </a:bodyPr>
          <a:lstStyle/>
          <a:p>
            <a:pPr algn="ctr"/>
            <a:r>
              <a:rPr lang="en-CA" dirty="0"/>
              <a:t>Sort both halves separately using </a:t>
            </a:r>
            <a:r>
              <a:rPr lang="en-CA" dirty="0" err="1"/>
              <a:t>mergesort</a:t>
            </a:r>
            <a:r>
              <a:rPr lang="en-CA" dirty="0"/>
              <a:t>.</a:t>
            </a:r>
          </a:p>
        </p:txBody>
      </p:sp>
      <p:sp>
        <p:nvSpPr>
          <p:cNvPr id="9" name="TextBox 8">
            <a:extLst>
              <a:ext uri="{FF2B5EF4-FFF2-40B4-BE49-F238E27FC236}">
                <a16:creationId xmlns:a16="http://schemas.microsoft.com/office/drawing/2014/main" id="{509F94F8-5235-1B69-5470-E7900F43F316}"/>
              </a:ext>
            </a:extLst>
          </p:cNvPr>
          <p:cNvSpPr txBox="1"/>
          <p:nvPr/>
        </p:nvSpPr>
        <p:spPr>
          <a:xfrm>
            <a:off x="5285449" y="4854431"/>
            <a:ext cx="826316" cy="369332"/>
          </a:xfrm>
          <a:prstGeom prst="rect">
            <a:avLst/>
          </a:prstGeom>
          <a:noFill/>
        </p:spPr>
        <p:txBody>
          <a:bodyPr wrap="none" rtlCol="0">
            <a:spAutoFit/>
          </a:bodyPr>
          <a:lstStyle/>
          <a:p>
            <a:r>
              <a:rPr lang="en-US" dirty="0"/>
              <a:t>sorted</a:t>
            </a:r>
          </a:p>
        </p:txBody>
      </p:sp>
      <p:sp>
        <p:nvSpPr>
          <p:cNvPr id="11" name="TextBox 10">
            <a:extLst>
              <a:ext uri="{FF2B5EF4-FFF2-40B4-BE49-F238E27FC236}">
                <a16:creationId xmlns:a16="http://schemas.microsoft.com/office/drawing/2014/main" id="{D4B409CC-2790-7356-A899-6B8CF9206743}"/>
              </a:ext>
            </a:extLst>
          </p:cNvPr>
          <p:cNvSpPr txBox="1"/>
          <p:nvPr/>
        </p:nvSpPr>
        <p:spPr>
          <a:xfrm>
            <a:off x="8388002" y="4854431"/>
            <a:ext cx="826316" cy="369332"/>
          </a:xfrm>
          <a:prstGeom prst="rect">
            <a:avLst/>
          </a:prstGeom>
          <a:noFill/>
        </p:spPr>
        <p:txBody>
          <a:bodyPr wrap="none" rtlCol="0">
            <a:spAutoFit/>
          </a:bodyPr>
          <a:lstStyle/>
          <a:p>
            <a:r>
              <a:rPr lang="en-US" dirty="0"/>
              <a:t>sorted</a:t>
            </a:r>
          </a:p>
        </p:txBody>
      </p:sp>
      <p:sp>
        <p:nvSpPr>
          <p:cNvPr id="12" name="Rectangle 11">
            <a:extLst>
              <a:ext uri="{FF2B5EF4-FFF2-40B4-BE49-F238E27FC236}">
                <a16:creationId xmlns:a16="http://schemas.microsoft.com/office/drawing/2014/main" id="{878355A8-FEBD-3A23-63CD-DB5288F1443C}"/>
              </a:ext>
            </a:extLst>
          </p:cNvPr>
          <p:cNvSpPr/>
          <p:nvPr/>
        </p:nvSpPr>
        <p:spPr>
          <a:xfrm>
            <a:off x="4193626" y="5905587"/>
            <a:ext cx="6064469" cy="53602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B1FDF59-C9F9-7721-AACF-BF5E97D2A549}"/>
              </a:ext>
            </a:extLst>
          </p:cNvPr>
          <p:cNvSpPr txBox="1"/>
          <p:nvPr/>
        </p:nvSpPr>
        <p:spPr>
          <a:xfrm>
            <a:off x="1271752" y="5901223"/>
            <a:ext cx="2398952" cy="646331"/>
          </a:xfrm>
          <a:prstGeom prst="rect">
            <a:avLst/>
          </a:prstGeom>
          <a:solidFill>
            <a:schemeClr val="accent2">
              <a:lumMod val="40000"/>
              <a:lumOff val="60000"/>
            </a:schemeClr>
          </a:solidFill>
        </p:spPr>
        <p:txBody>
          <a:bodyPr wrap="square" rtlCol="0">
            <a:spAutoFit/>
          </a:bodyPr>
          <a:lstStyle/>
          <a:p>
            <a:pPr algn="ctr"/>
            <a:r>
              <a:rPr lang="en-CA" dirty="0"/>
              <a:t>Merge both halves into a single sorted list.</a:t>
            </a:r>
          </a:p>
        </p:txBody>
      </p:sp>
      <p:sp>
        <p:nvSpPr>
          <p:cNvPr id="14" name="TextBox 13">
            <a:extLst>
              <a:ext uri="{FF2B5EF4-FFF2-40B4-BE49-F238E27FC236}">
                <a16:creationId xmlns:a16="http://schemas.microsoft.com/office/drawing/2014/main" id="{8D5FF570-B6E7-D40E-2C41-297D93D59948}"/>
              </a:ext>
            </a:extLst>
          </p:cNvPr>
          <p:cNvSpPr txBox="1"/>
          <p:nvPr/>
        </p:nvSpPr>
        <p:spPr>
          <a:xfrm>
            <a:off x="6812702" y="5988935"/>
            <a:ext cx="826316" cy="369332"/>
          </a:xfrm>
          <a:prstGeom prst="rect">
            <a:avLst/>
          </a:prstGeom>
          <a:noFill/>
        </p:spPr>
        <p:txBody>
          <a:bodyPr wrap="none" rtlCol="0">
            <a:spAutoFit/>
          </a:bodyPr>
          <a:lstStyle/>
          <a:p>
            <a:r>
              <a:rPr lang="en-US" dirty="0"/>
              <a:t>sorted</a:t>
            </a:r>
          </a:p>
        </p:txBody>
      </p:sp>
      <p:sp>
        <p:nvSpPr>
          <p:cNvPr id="15" name="Down Arrow 14">
            <a:extLst>
              <a:ext uri="{FF2B5EF4-FFF2-40B4-BE49-F238E27FC236}">
                <a16:creationId xmlns:a16="http://schemas.microsoft.com/office/drawing/2014/main" id="{8D78192F-5077-6860-EBC4-442A06408DBC}"/>
              </a:ext>
            </a:extLst>
          </p:cNvPr>
          <p:cNvSpPr/>
          <p:nvPr/>
        </p:nvSpPr>
        <p:spPr>
          <a:xfrm>
            <a:off x="6963101" y="5383642"/>
            <a:ext cx="525517" cy="46285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4E589689-3A11-B074-30CE-5B051D14F20A}"/>
              </a:ext>
            </a:extLst>
          </p:cNvPr>
          <p:cNvSpPr txBox="1"/>
          <p:nvPr/>
        </p:nvSpPr>
        <p:spPr>
          <a:xfrm>
            <a:off x="7642393" y="5366205"/>
            <a:ext cx="808939" cy="369332"/>
          </a:xfrm>
          <a:prstGeom prst="rect">
            <a:avLst/>
          </a:prstGeom>
          <a:noFill/>
        </p:spPr>
        <p:txBody>
          <a:bodyPr wrap="none" rtlCol="0">
            <a:spAutoFit/>
          </a:bodyPr>
          <a:lstStyle/>
          <a:p>
            <a:r>
              <a:rPr lang="en-US" dirty="0"/>
              <a:t>merge</a:t>
            </a:r>
          </a:p>
        </p:txBody>
      </p:sp>
    </p:spTree>
    <p:extLst>
      <p:ext uri="{BB962C8B-B14F-4D97-AF65-F5344CB8AC3E}">
        <p14:creationId xmlns:p14="http://schemas.microsoft.com/office/powerpoint/2010/main" val="42505932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F85ECF-84DE-E2FC-BBE0-72FBFC52F3A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E0D2407-CD38-CF68-C0D1-BDFE0A463837}"/>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49</a:t>
            </a:fld>
            <a:endParaRPr lang="en-AU" dirty="0"/>
          </a:p>
        </p:txBody>
      </p:sp>
      <p:sp>
        <p:nvSpPr>
          <p:cNvPr id="7" name="Title 1">
            <a:extLst>
              <a:ext uri="{FF2B5EF4-FFF2-40B4-BE49-F238E27FC236}">
                <a16:creationId xmlns:a16="http://schemas.microsoft.com/office/drawing/2014/main" id="{B3AE3069-D4AA-7D7D-2596-A5F4F067B4A4}"/>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err="1"/>
              <a:t>Mergsort</a:t>
            </a:r>
            <a:endParaRPr lang="en-AU" dirty="0"/>
          </a:p>
        </p:txBody>
      </p:sp>
      <p:sp>
        <p:nvSpPr>
          <p:cNvPr id="9" name="TextBox 8">
            <a:extLst>
              <a:ext uri="{FF2B5EF4-FFF2-40B4-BE49-F238E27FC236}">
                <a16:creationId xmlns:a16="http://schemas.microsoft.com/office/drawing/2014/main" id="{349AA5DB-6FE8-AFC4-0DF1-3740DA1BBBC7}"/>
              </a:ext>
            </a:extLst>
          </p:cNvPr>
          <p:cNvSpPr txBox="1"/>
          <p:nvPr/>
        </p:nvSpPr>
        <p:spPr>
          <a:xfrm>
            <a:off x="3132082" y="501362"/>
            <a:ext cx="9659996" cy="4893647"/>
          </a:xfrm>
          <a:prstGeom prst="rect">
            <a:avLst/>
          </a:prstGeom>
          <a:noFill/>
        </p:spPr>
        <p:txBody>
          <a:bodyPr wrap="square">
            <a:spAutoFit/>
          </a:bodyPr>
          <a:lstStyle/>
          <a:p>
            <a:r>
              <a:rPr lang="en-US" sz="2400" dirty="0">
                <a:latin typeface="Consolas" panose="020B0609020204030204" pitchFamily="49" charset="0"/>
                <a:cs typeface="Consolas" panose="020B0609020204030204" pitchFamily="49" charset="0"/>
              </a:rPr>
              <a:t>def </a:t>
            </a:r>
            <a:r>
              <a:rPr lang="en-US" sz="2400" dirty="0" err="1">
                <a:solidFill>
                  <a:srgbClr val="FF0000"/>
                </a:solidFill>
                <a:latin typeface="Consolas" panose="020B0609020204030204" pitchFamily="49" charset="0"/>
                <a:cs typeface="Consolas" panose="020B0609020204030204" pitchFamily="49" charset="0"/>
              </a:rPr>
              <a:t>mergesort</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lst</a:t>
            </a:r>
            <a:r>
              <a:rPr lang="en-US" sz="2400" dirty="0">
                <a:latin typeface="Consolas" panose="020B0609020204030204" pitchFamily="49" charset="0"/>
                <a:cs typeface="Consolas" panose="020B0609020204030204" pitchFamily="49" charset="0"/>
              </a:rPr>
              <a:t>):</a:t>
            </a:r>
          </a:p>
          <a:p>
            <a:r>
              <a:rPr lang="en-US" sz="2400" dirty="0">
                <a:latin typeface="Consolas" panose="020B0609020204030204" pitchFamily="49" charset="0"/>
                <a:cs typeface="Consolas" panose="020B0609020204030204" pitchFamily="49" charset="0"/>
              </a:rPr>
              <a:t>    n = </a:t>
            </a:r>
            <a:r>
              <a:rPr lang="en-US" sz="2400" dirty="0" err="1">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lst</a:t>
            </a:r>
            <a:r>
              <a:rPr lang="en-US" sz="2400" dirty="0">
                <a:latin typeface="Consolas" panose="020B0609020204030204" pitchFamily="49" charset="0"/>
                <a:cs typeface="Consolas" panose="020B0609020204030204" pitchFamily="49" charset="0"/>
              </a:rPr>
              <a:t>)</a:t>
            </a:r>
          </a:p>
          <a:p>
            <a:r>
              <a:rPr lang="en-US" sz="2400" dirty="0">
                <a:latin typeface="Consolas" panose="020B0609020204030204" pitchFamily="49" charset="0"/>
                <a:cs typeface="Consolas" panose="020B0609020204030204" pitchFamily="49" charset="0"/>
              </a:rPr>
              <a:t>    if n &lt; 2:</a:t>
            </a:r>
          </a:p>
          <a:p>
            <a:r>
              <a:rPr lang="en-US" sz="2400" dirty="0">
                <a:latin typeface="Consolas" panose="020B0609020204030204" pitchFamily="49" charset="0"/>
                <a:cs typeface="Consolas" panose="020B0609020204030204" pitchFamily="49" charset="0"/>
              </a:rPr>
              <a:t>        return </a:t>
            </a:r>
            <a:r>
              <a:rPr lang="en-US" sz="2400" dirty="0" err="1">
                <a:latin typeface="Consolas" panose="020B0609020204030204" pitchFamily="49" charset="0"/>
                <a:cs typeface="Consolas" panose="020B0609020204030204" pitchFamily="49" charset="0"/>
              </a:rPr>
              <a:t>lst</a:t>
            </a:r>
            <a:r>
              <a:rPr lang="en-US" sz="2400" dirty="0">
                <a:latin typeface="Consolas" panose="020B0609020204030204" pitchFamily="49" charset="0"/>
                <a:cs typeface="Consolas" panose="020B0609020204030204" pitchFamily="49" charset="0"/>
              </a:rPr>
              <a:t>[:] # already sorted, return a copy</a:t>
            </a:r>
          </a:p>
          <a:p>
            <a:r>
              <a:rPr lang="en-US" sz="2400" dirty="0">
                <a:latin typeface="Consolas" panose="020B0609020204030204" pitchFamily="49" charset="0"/>
                <a:cs typeface="Consolas" panose="020B0609020204030204" pitchFamily="49" charset="0"/>
              </a:rPr>
              <a:t>    else:</a:t>
            </a:r>
          </a:p>
          <a:p>
            <a:r>
              <a:rPr lang="en-US" sz="2400" dirty="0">
                <a:latin typeface="Consolas" panose="020B0609020204030204" pitchFamily="49" charset="0"/>
                <a:cs typeface="Consolas" panose="020B0609020204030204" pitchFamily="49" charset="0"/>
              </a:rPr>
              <a:t>        mid = n // 2  # // is integer division</a:t>
            </a:r>
          </a:p>
          <a:p>
            <a:r>
              <a:rPr lang="en-US" sz="2400" dirty="0">
                <a:latin typeface="Consolas" panose="020B0609020204030204" pitchFamily="49" charset="0"/>
                <a:cs typeface="Consolas" panose="020B0609020204030204" pitchFamily="49" charset="0"/>
              </a:rPr>
              <a:t>        left = </a:t>
            </a:r>
            <a:r>
              <a:rPr lang="en-US" sz="2400" dirty="0" err="1">
                <a:latin typeface="Consolas" panose="020B0609020204030204" pitchFamily="49" charset="0"/>
                <a:cs typeface="Consolas" panose="020B0609020204030204" pitchFamily="49" charset="0"/>
              </a:rPr>
              <a:t>lst</a:t>
            </a:r>
            <a:r>
              <a:rPr lang="en-US" sz="2400" dirty="0">
                <a:latin typeface="Consolas" panose="020B0609020204030204" pitchFamily="49" charset="0"/>
                <a:cs typeface="Consolas" panose="020B0609020204030204" pitchFamily="49" charset="0"/>
              </a:rPr>
              <a:t>[:mid]</a:t>
            </a:r>
          </a:p>
          <a:p>
            <a:r>
              <a:rPr lang="en-US" sz="2400" dirty="0">
                <a:latin typeface="Consolas" panose="020B0609020204030204" pitchFamily="49" charset="0"/>
                <a:cs typeface="Consolas" panose="020B0609020204030204" pitchFamily="49" charset="0"/>
              </a:rPr>
              <a:t>        right = </a:t>
            </a:r>
            <a:r>
              <a:rPr lang="en-US" sz="2400" dirty="0" err="1">
                <a:latin typeface="Consolas" panose="020B0609020204030204" pitchFamily="49" charset="0"/>
                <a:cs typeface="Consolas" panose="020B0609020204030204" pitchFamily="49" charset="0"/>
              </a:rPr>
              <a:t>lst</a:t>
            </a:r>
            <a:r>
              <a:rPr lang="en-US" sz="2400" dirty="0">
                <a:latin typeface="Consolas" panose="020B0609020204030204" pitchFamily="49" charset="0"/>
                <a:cs typeface="Consolas" panose="020B0609020204030204" pitchFamily="49" charset="0"/>
              </a:rPr>
              <a:t>[mid:]</a:t>
            </a:r>
          </a:p>
          <a:p>
            <a:endParaRPr lang="en-US" sz="2400" dirty="0">
              <a:latin typeface="Consolas" panose="020B0609020204030204" pitchFamily="49" charset="0"/>
              <a:cs typeface="Consolas" panose="020B0609020204030204" pitchFamily="49" charset="0"/>
            </a:endParaRP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left_sorted</a:t>
            </a:r>
            <a:r>
              <a:rPr lang="en-US" sz="2400" dirty="0">
                <a:latin typeface="Consolas" panose="020B0609020204030204" pitchFamily="49" charset="0"/>
                <a:cs typeface="Consolas" panose="020B0609020204030204" pitchFamily="49" charset="0"/>
              </a:rPr>
              <a:t> = </a:t>
            </a:r>
            <a:r>
              <a:rPr lang="en-US" sz="2400" dirty="0" err="1">
                <a:solidFill>
                  <a:srgbClr val="FF0000"/>
                </a:solidFill>
                <a:latin typeface="Consolas" panose="020B0609020204030204" pitchFamily="49" charset="0"/>
                <a:cs typeface="Consolas" panose="020B0609020204030204" pitchFamily="49" charset="0"/>
              </a:rPr>
              <a:t>mergesort</a:t>
            </a:r>
            <a:r>
              <a:rPr lang="en-US" sz="2400" dirty="0">
                <a:latin typeface="Consolas" panose="020B0609020204030204" pitchFamily="49" charset="0"/>
                <a:cs typeface="Consolas" panose="020B0609020204030204" pitchFamily="49" charset="0"/>
              </a:rPr>
              <a:t>(left)</a:t>
            </a: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right_sorted</a:t>
            </a:r>
            <a:r>
              <a:rPr lang="en-US" sz="2400" dirty="0">
                <a:latin typeface="Consolas" panose="020B0609020204030204" pitchFamily="49" charset="0"/>
                <a:cs typeface="Consolas" panose="020B0609020204030204" pitchFamily="49" charset="0"/>
              </a:rPr>
              <a:t> = </a:t>
            </a:r>
            <a:r>
              <a:rPr lang="en-US" sz="2400" dirty="0" err="1">
                <a:solidFill>
                  <a:srgbClr val="FF0000"/>
                </a:solidFill>
                <a:latin typeface="Consolas" panose="020B0609020204030204" pitchFamily="49" charset="0"/>
                <a:cs typeface="Consolas" panose="020B0609020204030204" pitchFamily="49" charset="0"/>
              </a:rPr>
              <a:t>mergesort</a:t>
            </a:r>
            <a:r>
              <a:rPr lang="en-US" sz="2400" dirty="0">
                <a:latin typeface="Consolas" panose="020B0609020204030204" pitchFamily="49" charset="0"/>
                <a:cs typeface="Consolas" panose="020B0609020204030204" pitchFamily="49" charset="0"/>
              </a:rPr>
              <a:t>(right)</a:t>
            </a:r>
          </a:p>
          <a:p>
            <a:endParaRPr lang="en-US" sz="2400" dirty="0">
              <a:latin typeface="Consolas" panose="020B0609020204030204" pitchFamily="49" charset="0"/>
              <a:cs typeface="Consolas" panose="020B0609020204030204" pitchFamily="49" charset="0"/>
            </a:endParaRPr>
          </a:p>
          <a:p>
            <a:r>
              <a:rPr lang="en-US" sz="2400" dirty="0">
                <a:latin typeface="Consolas" panose="020B0609020204030204" pitchFamily="49" charset="0"/>
                <a:cs typeface="Consolas" panose="020B0609020204030204" pitchFamily="49" charset="0"/>
              </a:rPr>
              <a:t>        return merge(</a:t>
            </a:r>
            <a:r>
              <a:rPr lang="en-US" sz="2400" dirty="0" err="1">
                <a:latin typeface="Consolas" panose="020B0609020204030204" pitchFamily="49" charset="0"/>
                <a:cs typeface="Consolas" panose="020B0609020204030204" pitchFamily="49" charset="0"/>
              </a:rPr>
              <a:t>left_sorted</a:t>
            </a: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right_sorted</a:t>
            </a:r>
            <a:r>
              <a:rPr lang="en-US" sz="2400" dirty="0">
                <a:latin typeface="Consolas" panose="020B0609020204030204" pitchFamily="49" charset="0"/>
                <a:cs typeface="Consolas" panose="020B0609020204030204" pitchFamily="49" charset="0"/>
              </a:rPr>
              <a:t>)</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D889BF44-26B5-EEDE-A0FA-97BFA1328857}"/>
                  </a:ext>
                </a:extLst>
              </p14:cNvPr>
              <p14:cNvContentPartPr/>
              <p14:nvPr/>
            </p14:nvContentPartPr>
            <p14:xfrm>
              <a:off x="460440" y="867240"/>
              <a:ext cx="10936440" cy="4693680"/>
            </p14:xfrm>
          </p:contentPart>
        </mc:Choice>
        <mc:Fallback>
          <p:pic>
            <p:nvPicPr>
              <p:cNvPr id="2" name="Ink 1">
                <a:extLst>
                  <a:ext uri="{FF2B5EF4-FFF2-40B4-BE49-F238E27FC236}">
                    <a16:creationId xmlns:a16="http://schemas.microsoft.com/office/drawing/2014/main" id="{D889BF44-26B5-EEDE-A0FA-97BFA1328857}"/>
                  </a:ext>
                </a:extLst>
              </p:cNvPr>
              <p:cNvPicPr/>
              <p:nvPr/>
            </p:nvPicPr>
            <p:blipFill>
              <a:blip r:embed="rId3"/>
              <a:stretch>
                <a:fillRect/>
              </a:stretch>
            </p:blipFill>
            <p:spPr>
              <a:xfrm>
                <a:off x="451080" y="857880"/>
                <a:ext cx="10955160" cy="4712400"/>
              </a:xfrm>
              <a:prstGeom prst="rect">
                <a:avLst/>
              </a:prstGeom>
            </p:spPr>
          </p:pic>
        </mc:Fallback>
      </mc:AlternateContent>
    </p:spTree>
    <p:extLst>
      <p:ext uri="{BB962C8B-B14F-4D97-AF65-F5344CB8AC3E}">
        <p14:creationId xmlns:p14="http://schemas.microsoft.com/office/powerpoint/2010/main" val="3965454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D3C773-72CA-A7E2-9285-0B417F7D761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E75B5CD-C2C1-01FA-6695-C639743E3580}"/>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5</a:t>
            </a:fld>
            <a:endParaRPr lang="en-AU"/>
          </a:p>
        </p:txBody>
      </p:sp>
      <p:sp>
        <p:nvSpPr>
          <p:cNvPr id="15" name="Title 1">
            <a:extLst>
              <a:ext uri="{FF2B5EF4-FFF2-40B4-BE49-F238E27FC236}">
                <a16:creationId xmlns:a16="http://schemas.microsoft.com/office/drawing/2014/main" id="{76171952-10A5-5E61-7790-EAA06C4708B8}"/>
              </a:ext>
            </a:extLst>
          </p:cNvPr>
          <p:cNvSpPr>
            <a:spLocks noGrp="1"/>
          </p:cNvSpPr>
          <p:nvPr>
            <p:ph type="title"/>
          </p:nvPr>
        </p:nvSpPr>
        <p:spPr>
          <a:xfrm>
            <a:off x="303811" y="332504"/>
            <a:ext cx="3300577" cy="1325563"/>
          </a:xfrm>
        </p:spPr>
        <p:txBody>
          <a:bodyPr>
            <a:normAutofit/>
          </a:bodyPr>
          <a:lstStyle/>
          <a:p>
            <a:r>
              <a:rPr lang="en-CA" dirty="0"/>
              <a:t>Random Numbers</a:t>
            </a:r>
            <a:endParaRPr lang="en-AU" dirty="0"/>
          </a:p>
        </p:txBody>
      </p:sp>
      <p:sp>
        <p:nvSpPr>
          <p:cNvPr id="16" name="TextBox 15">
            <a:extLst>
              <a:ext uri="{FF2B5EF4-FFF2-40B4-BE49-F238E27FC236}">
                <a16:creationId xmlns:a16="http://schemas.microsoft.com/office/drawing/2014/main" id="{59F82FFB-571A-E46E-DBB9-902E81602A9C}"/>
              </a:ext>
            </a:extLst>
          </p:cNvPr>
          <p:cNvSpPr txBox="1"/>
          <p:nvPr/>
        </p:nvSpPr>
        <p:spPr>
          <a:xfrm>
            <a:off x="2962929" y="392554"/>
            <a:ext cx="2533982" cy="1200329"/>
          </a:xfrm>
          <a:prstGeom prst="rect">
            <a:avLst/>
          </a:prstGeom>
          <a:solidFill>
            <a:schemeClr val="accent2">
              <a:lumMod val="40000"/>
              <a:lumOff val="60000"/>
            </a:schemeClr>
          </a:solidFill>
        </p:spPr>
        <p:txBody>
          <a:bodyPr wrap="square" rtlCol="0">
            <a:spAutoFit/>
          </a:bodyPr>
          <a:lstStyle/>
          <a:p>
            <a:pPr algn="ctr"/>
            <a:r>
              <a:rPr lang="en-CA" dirty="0"/>
              <a:t>Python’s </a:t>
            </a:r>
            <a:r>
              <a:rPr lang="en-CA" dirty="0">
                <a:latin typeface="Consolas" panose="020B0609020204030204" pitchFamily="49" charset="0"/>
                <a:cs typeface="Consolas" panose="020B0609020204030204" pitchFamily="49" charset="0"/>
              </a:rPr>
              <a:t>random</a:t>
            </a:r>
            <a:r>
              <a:rPr lang="en-CA" dirty="0"/>
              <a:t> module is the easiest way to get random numbers in Python.</a:t>
            </a:r>
          </a:p>
        </p:txBody>
      </p:sp>
      <p:sp>
        <p:nvSpPr>
          <p:cNvPr id="12" name="TextBox 11">
            <a:extLst>
              <a:ext uri="{FF2B5EF4-FFF2-40B4-BE49-F238E27FC236}">
                <a16:creationId xmlns:a16="http://schemas.microsoft.com/office/drawing/2014/main" id="{9EB84BFD-8226-D637-E95E-456A6D4910DD}"/>
              </a:ext>
            </a:extLst>
          </p:cNvPr>
          <p:cNvSpPr txBox="1"/>
          <p:nvPr/>
        </p:nvSpPr>
        <p:spPr>
          <a:xfrm>
            <a:off x="472966" y="2278178"/>
            <a:ext cx="5864772" cy="3539430"/>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import random</a:t>
            </a:r>
          </a:p>
          <a:p>
            <a:br>
              <a:rPr lang="en-US" sz="2800" dirty="0">
                <a:latin typeface="Consolas" panose="020B0609020204030204" pitchFamily="49" charset="0"/>
                <a:cs typeface="Consolas" panose="020B0609020204030204" pitchFamily="49" charset="0"/>
              </a:rPr>
            </a:br>
            <a:r>
              <a:rPr lang="en-US" sz="2800" dirty="0" err="1">
                <a:solidFill>
                  <a:srgbClr val="FF0000"/>
                </a:solidFill>
                <a:latin typeface="Consolas" panose="020B0609020204030204" pitchFamily="49" charset="0"/>
                <a:cs typeface="Consolas" panose="020B0609020204030204" pitchFamily="49" charset="0"/>
              </a:rPr>
              <a:t>random.seed</a:t>
            </a:r>
            <a:r>
              <a:rPr lang="en-US" sz="2800" dirty="0">
                <a:solidFill>
                  <a:srgbClr val="FF0000"/>
                </a:solidFill>
                <a:latin typeface="Consolas" panose="020B0609020204030204" pitchFamily="49" charset="0"/>
                <a:cs typeface="Consolas" panose="020B0609020204030204" pitchFamily="49" charset="0"/>
              </a:rPr>
              <a:t>(123)</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(1, 10))</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(1, 10))</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(1, 10))</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(1, 10))</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(1, 10))</a:t>
            </a:r>
          </a:p>
        </p:txBody>
      </p:sp>
      <p:sp>
        <p:nvSpPr>
          <p:cNvPr id="18" name="TextBox 17">
            <a:extLst>
              <a:ext uri="{FF2B5EF4-FFF2-40B4-BE49-F238E27FC236}">
                <a16:creationId xmlns:a16="http://schemas.microsoft.com/office/drawing/2014/main" id="{A75126F8-24B6-B1F5-8AB7-B6D09322745D}"/>
              </a:ext>
            </a:extLst>
          </p:cNvPr>
          <p:cNvSpPr txBox="1"/>
          <p:nvPr/>
        </p:nvSpPr>
        <p:spPr>
          <a:xfrm>
            <a:off x="6695091" y="3129429"/>
            <a:ext cx="4046482" cy="2246769"/>
          </a:xfrm>
          <a:prstGeom prst="rect">
            <a:avLst/>
          </a:prstGeom>
          <a:noFill/>
          <a:ln cap="flat">
            <a:solidFill>
              <a:schemeClr val="accent1">
                <a:shade val="15000"/>
              </a:schemeClr>
            </a:solidFill>
          </a:ln>
        </p:spPr>
        <p:txBody>
          <a:bodyPr wrap="square">
            <a:spAutoFit/>
          </a:bodyPr>
          <a:lstStyle/>
          <a:p>
            <a:r>
              <a:rPr lang="en-CA" sz="2800" b="0" i="0" dirty="0">
                <a:effectLst/>
                <a:latin typeface="Menlo" panose="020B0609030804020204" pitchFamily="49" charset="0"/>
              </a:rPr>
              <a:t>1 </a:t>
            </a:r>
          </a:p>
          <a:p>
            <a:r>
              <a:rPr lang="en-CA" sz="2800" b="0" i="0" dirty="0">
                <a:effectLst/>
                <a:latin typeface="Menlo" panose="020B0609030804020204" pitchFamily="49" charset="0"/>
              </a:rPr>
              <a:t>5 </a:t>
            </a:r>
          </a:p>
          <a:p>
            <a:r>
              <a:rPr lang="en-CA" sz="2800" b="0" i="0" dirty="0">
                <a:effectLst/>
                <a:latin typeface="Menlo" panose="020B0609030804020204" pitchFamily="49" charset="0"/>
              </a:rPr>
              <a:t>2 </a:t>
            </a:r>
          </a:p>
          <a:p>
            <a:r>
              <a:rPr lang="en-CA" sz="2800" b="0" i="0" dirty="0">
                <a:effectLst/>
                <a:latin typeface="Menlo" panose="020B0609030804020204" pitchFamily="49" charset="0"/>
              </a:rPr>
              <a:t>7 </a:t>
            </a:r>
          </a:p>
          <a:p>
            <a:r>
              <a:rPr lang="en-CA" sz="2800" b="0" i="0" dirty="0">
                <a:effectLst/>
                <a:latin typeface="Menlo" panose="020B0609030804020204" pitchFamily="49" charset="0"/>
              </a:rPr>
              <a:t>5</a:t>
            </a:r>
            <a:endParaRPr lang="en-US" sz="2800" dirty="0">
              <a:latin typeface="Consolas" panose="020B0609020204030204" pitchFamily="49" charset="0"/>
              <a:cs typeface="Consolas" panose="020B0609020204030204" pitchFamily="49" charset="0"/>
            </a:endParaRPr>
          </a:p>
        </p:txBody>
      </p:sp>
      <p:sp>
        <p:nvSpPr>
          <p:cNvPr id="19" name="TextBox 18">
            <a:extLst>
              <a:ext uri="{FF2B5EF4-FFF2-40B4-BE49-F238E27FC236}">
                <a16:creationId xmlns:a16="http://schemas.microsoft.com/office/drawing/2014/main" id="{F22A1E03-1551-EB02-5170-0A95BC82BF9A}"/>
              </a:ext>
            </a:extLst>
          </p:cNvPr>
          <p:cNvSpPr txBox="1"/>
          <p:nvPr/>
        </p:nvSpPr>
        <p:spPr>
          <a:xfrm>
            <a:off x="6695091" y="1153571"/>
            <a:ext cx="4046482" cy="1477328"/>
          </a:xfrm>
          <a:prstGeom prst="rect">
            <a:avLst/>
          </a:prstGeom>
          <a:solidFill>
            <a:schemeClr val="accent2">
              <a:lumMod val="40000"/>
              <a:lumOff val="60000"/>
            </a:schemeClr>
          </a:solidFill>
        </p:spPr>
        <p:txBody>
          <a:bodyPr wrap="square" rtlCol="0">
            <a:spAutoFit/>
          </a:bodyPr>
          <a:lstStyle/>
          <a:p>
            <a:pPr algn="ctr"/>
            <a:r>
              <a:rPr lang="en-CA" dirty="0">
                <a:cs typeface="Consolas" panose="020B0609020204030204" pitchFamily="49" charset="0"/>
              </a:rPr>
              <a:t>When debugging a program with random numbers, it can be useful to set a </a:t>
            </a:r>
            <a:r>
              <a:rPr lang="en-CA" b="1" dirty="0">
                <a:cs typeface="Consolas" panose="020B0609020204030204" pitchFamily="49" charset="0"/>
              </a:rPr>
              <a:t>seed</a:t>
            </a:r>
            <a:r>
              <a:rPr lang="en-CA" dirty="0">
                <a:cs typeface="Consolas" panose="020B0609020204030204" pitchFamily="49" charset="0"/>
              </a:rPr>
              <a:t>. This causes the same sequence of random numbers to be generated each time the program runs.</a:t>
            </a:r>
          </a:p>
        </p:txBody>
      </p:sp>
      <p:sp>
        <p:nvSpPr>
          <p:cNvPr id="2" name="TextBox 1">
            <a:extLst>
              <a:ext uri="{FF2B5EF4-FFF2-40B4-BE49-F238E27FC236}">
                <a16:creationId xmlns:a16="http://schemas.microsoft.com/office/drawing/2014/main" id="{E39F096D-FC7F-49C5-4102-AE977ED2DF00}"/>
              </a:ext>
            </a:extLst>
          </p:cNvPr>
          <p:cNvSpPr txBox="1"/>
          <p:nvPr/>
        </p:nvSpPr>
        <p:spPr>
          <a:xfrm>
            <a:off x="6695091" y="5667799"/>
            <a:ext cx="4046482" cy="923330"/>
          </a:xfrm>
          <a:prstGeom prst="rect">
            <a:avLst/>
          </a:prstGeom>
          <a:solidFill>
            <a:schemeClr val="accent2">
              <a:lumMod val="40000"/>
              <a:lumOff val="60000"/>
            </a:schemeClr>
          </a:solidFill>
        </p:spPr>
        <p:txBody>
          <a:bodyPr wrap="square" rtlCol="0">
            <a:spAutoFit/>
          </a:bodyPr>
          <a:lstStyle/>
          <a:p>
            <a:pPr algn="ctr"/>
            <a:r>
              <a:rPr lang="en-CA" dirty="0">
                <a:cs typeface="Consolas" panose="020B0609020204030204" pitchFamily="49" charset="0"/>
              </a:rPr>
              <a:t>Thanks to setting the seed to be 123, every time you re-run the program you get the same numbers.</a:t>
            </a:r>
          </a:p>
        </p:txBody>
      </p:sp>
    </p:spTree>
    <p:extLst>
      <p:ext uri="{BB962C8B-B14F-4D97-AF65-F5344CB8AC3E}">
        <p14:creationId xmlns:p14="http://schemas.microsoft.com/office/powerpoint/2010/main" val="33470545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8C0422-25E7-D09C-790A-4C16FFEE4459}"/>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7F6B591-2094-DEA7-5764-FA2FDEAEC8E4}"/>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50</a:t>
            </a:fld>
            <a:endParaRPr lang="en-AU" dirty="0"/>
          </a:p>
        </p:txBody>
      </p:sp>
      <p:sp>
        <p:nvSpPr>
          <p:cNvPr id="7" name="Title 1">
            <a:extLst>
              <a:ext uri="{FF2B5EF4-FFF2-40B4-BE49-F238E27FC236}">
                <a16:creationId xmlns:a16="http://schemas.microsoft.com/office/drawing/2014/main" id="{A80B966D-3A0A-9047-6E8D-FD755CBDDE25}"/>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Mergesort</a:t>
            </a:r>
            <a:endParaRPr lang="en-AU" dirty="0"/>
          </a:p>
        </p:txBody>
      </p:sp>
      <p:sp>
        <p:nvSpPr>
          <p:cNvPr id="9" name="TextBox 8">
            <a:extLst>
              <a:ext uri="{FF2B5EF4-FFF2-40B4-BE49-F238E27FC236}">
                <a16:creationId xmlns:a16="http://schemas.microsoft.com/office/drawing/2014/main" id="{65ECB2B9-AD8D-6564-BCA2-7D306A0ED53C}"/>
              </a:ext>
            </a:extLst>
          </p:cNvPr>
          <p:cNvSpPr txBox="1"/>
          <p:nvPr/>
        </p:nvSpPr>
        <p:spPr>
          <a:xfrm>
            <a:off x="3132082" y="501362"/>
            <a:ext cx="9659996" cy="4893647"/>
          </a:xfrm>
          <a:prstGeom prst="rect">
            <a:avLst/>
          </a:prstGeom>
          <a:noFill/>
        </p:spPr>
        <p:txBody>
          <a:bodyPr wrap="square">
            <a:spAutoFit/>
          </a:bodyPr>
          <a:lstStyle/>
          <a:p>
            <a:r>
              <a:rPr lang="en-US" sz="2400" dirty="0">
                <a:latin typeface="Consolas" panose="020B0609020204030204" pitchFamily="49" charset="0"/>
                <a:cs typeface="Consolas" panose="020B0609020204030204" pitchFamily="49" charset="0"/>
              </a:rPr>
              <a:t>def </a:t>
            </a:r>
            <a:r>
              <a:rPr lang="en-US" sz="2400" dirty="0" err="1">
                <a:solidFill>
                  <a:srgbClr val="FF0000"/>
                </a:solidFill>
                <a:latin typeface="Consolas" panose="020B0609020204030204" pitchFamily="49" charset="0"/>
                <a:cs typeface="Consolas" panose="020B0609020204030204" pitchFamily="49" charset="0"/>
              </a:rPr>
              <a:t>mergesort</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lst</a:t>
            </a:r>
            <a:r>
              <a:rPr lang="en-US" sz="2400" dirty="0">
                <a:latin typeface="Consolas" panose="020B0609020204030204" pitchFamily="49" charset="0"/>
                <a:cs typeface="Consolas" panose="020B0609020204030204" pitchFamily="49" charset="0"/>
              </a:rPr>
              <a:t>):</a:t>
            </a:r>
          </a:p>
          <a:p>
            <a:r>
              <a:rPr lang="en-US" sz="2400" dirty="0">
                <a:latin typeface="Consolas" panose="020B0609020204030204" pitchFamily="49" charset="0"/>
                <a:cs typeface="Consolas" panose="020B0609020204030204" pitchFamily="49" charset="0"/>
              </a:rPr>
              <a:t>    n = </a:t>
            </a:r>
            <a:r>
              <a:rPr lang="en-US" sz="2400" dirty="0" err="1">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lst</a:t>
            </a:r>
            <a:r>
              <a:rPr lang="en-US" sz="2400" dirty="0">
                <a:latin typeface="Consolas" panose="020B0609020204030204" pitchFamily="49" charset="0"/>
                <a:cs typeface="Consolas" panose="020B0609020204030204" pitchFamily="49" charset="0"/>
              </a:rPr>
              <a:t>)</a:t>
            </a:r>
          </a:p>
          <a:p>
            <a:r>
              <a:rPr lang="en-US" sz="2400" dirty="0">
                <a:latin typeface="Consolas" panose="020B0609020204030204" pitchFamily="49" charset="0"/>
                <a:cs typeface="Consolas" panose="020B0609020204030204" pitchFamily="49" charset="0"/>
              </a:rPr>
              <a:t>    if n &lt; 2:</a:t>
            </a:r>
          </a:p>
          <a:p>
            <a:r>
              <a:rPr lang="en-US" sz="2400" dirty="0">
                <a:latin typeface="Consolas" panose="020B0609020204030204" pitchFamily="49" charset="0"/>
                <a:cs typeface="Consolas" panose="020B0609020204030204" pitchFamily="49" charset="0"/>
              </a:rPr>
              <a:t>        return </a:t>
            </a:r>
            <a:r>
              <a:rPr lang="en-US" sz="2400" dirty="0" err="1">
                <a:latin typeface="Consolas" panose="020B0609020204030204" pitchFamily="49" charset="0"/>
                <a:cs typeface="Consolas" panose="020B0609020204030204" pitchFamily="49" charset="0"/>
              </a:rPr>
              <a:t>lst</a:t>
            </a:r>
            <a:r>
              <a:rPr lang="en-US" sz="2400" dirty="0">
                <a:latin typeface="Consolas" panose="020B0609020204030204" pitchFamily="49" charset="0"/>
                <a:cs typeface="Consolas" panose="020B0609020204030204" pitchFamily="49" charset="0"/>
              </a:rPr>
              <a:t>[:] # already sorted, return a copy</a:t>
            </a:r>
          </a:p>
          <a:p>
            <a:r>
              <a:rPr lang="en-US" sz="2400" dirty="0">
                <a:latin typeface="Consolas" panose="020B0609020204030204" pitchFamily="49" charset="0"/>
                <a:cs typeface="Consolas" panose="020B0609020204030204" pitchFamily="49" charset="0"/>
              </a:rPr>
              <a:t>    else:</a:t>
            </a:r>
          </a:p>
          <a:p>
            <a:r>
              <a:rPr lang="en-US" sz="2400" dirty="0">
                <a:latin typeface="Consolas" panose="020B0609020204030204" pitchFamily="49" charset="0"/>
                <a:cs typeface="Consolas" panose="020B0609020204030204" pitchFamily="49" charset="0"/>
              </a:rPr>
              <a:t>        mid = n // 2  # // is integer division</a:t>
            </a:r>
          </a:p>
          <a:p>
            <a:r>
              <a:rPr lang="en-US" sz="2400" dirty="0">
                <a:latin typeface="Consolas" panose="020B0609020204030204" pitchFamily="49" charset="0"/>
                <a:cs typeface="Consolas" panose="020B0609020204030204" pitchFamily="49" charset="0"/>
              </a:rPr>
              <a:t>        left = </a:t>
            </a:r>
            <a:r>
              <a:rPr lang="en-US" sz="2400" dirty="0" err="1">
                <a:latin typeface="Consolas" panose="020B0609020204030204" pitchFamily="49" charset="0"/>
                <a:cs typeface="Consolas" panose="020B0609020204030204" pitchFamily="49" charset="0"/>
              </a:rPr>
              <a:t>lst</a:t>
            </a:r>
            <a:r>
              <a:rPr lang="en-US" sz="2400" dirty="0">
                <a:latin typeface="Consolas" panose="020B0609020204030204" pitchFamily="49" charset="0"/>
                <a:cs typeface="Consolas" panose="020B0609020204030204" pitchFamily="49" charset="0"/>
              </a:rPr>
              <a:t>[:mid]</a:t>
            </a:r>
          </a:p>
          <a:p>
            <a:r>
              <a:rPr lang="en-US" sz="2400" dirty="0">
                <a:latin typeface="Consolas" panose="020B0609020204030204" pitchFamily="49" charset="0"/>
                <a:cs typeface="Consolas" panose="020B0609020204030204" pitchFamily="49" charset="0"/>
              </a:rPr>
              <a:t>        right = </a:t>
            </a:r>
            <a:r>
              <a:rPr lang="en-US" sz="2400" dirty="0" err="1">
                <a:latin typeface="Consolas" panose="020B0609020204030204" pitchFamily="49" charset="0"/>
                <a:cs typeface="Consolas" panose="020B0609020204030204" pitchFamily="49" charset="0"/>
              </a:rPr>
              <a:t>lst</a:t>
            </a:r>
            <a:r>
              <a:rPr lang="en-US" sz="2400" dirty="0">
                <a:latin typeface="Consolas" panose="020B0609020204030204" pitchFamily="49" charset="0"/>
                <a:cs typeface="Consolas" panose="020B0609020204030204" pitchFamily="49" charset="0"/>
              </a:rPr>
              <a:t>[mid:]</a:t>
            </a:r>
          </a:p>
          <a:p>
            <a:endParaRPr lang="en-US" sz="2400" dirty="0">
              <a:latin typeface="Consolas" panose="020B0609020204030204" pitchFamily="49" charset="0"/>
              <a:cs typeface="Consolas" panose="020B0609020204030204" pitchFamily="49" charset="0"/>
            </a:endParaRP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left_sorted</a:t>
            </a:r>
            <a:r>
              <a:rPr lang="en-US" sz="2400" dirty="0">
                <a:latin typeface="Consolas" panose="020B0609020204030204" pitchFamily="49" charset="0"/>
                <a:cs typeface="Consolas" panose="020B0609020204030204" pitchFamily="49" charset="0"/>
              </a:rPr>
              <a:t> = </a:t>
            </a:r>
            <a:r>
              <a:rPr lang="en-US" sz="2400" dirty="0" err="1">
                <a:solidFill>
                  <a:srgbClr val="FF0000"/>
                </a:solidFill>
                <a:latin typeface="Consolas" panose="020B0609020204030204" pitchFamily="49" charset="0"/>
                <a:cs typeface="Consolas" panose="020B0609020204030204" pitchFamily="49" charset="0"/>
              </a:rPr>
              <a:t>mergesort</a:t>
            </a:r>
            <a:r>
              <a:rPr lang="en-US" sz="2400" dirty="0">
                <a:latin typeface="Consolas" panose="020B0609020204030204" pitchFamily="49" charset="0"/>
                <a:cs typeface="Consolas" panose="020B0609020204030204" pitchFamily="49" charset="0"/>
              </a:rPr>
              <a:t>(left)</a:t>
            </a: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right_sorted</a:t>
            </a:r>
            <a:r>
              <a:rPr lang="en-US" sz="2400" dirty="0">
                <a:latin typeface="Consolas" panose="020B0609020204030204" pitchFamily="49" charset="0"/>
                <a:cs typeface="Consolas" panose="020B0609020204030204" pitchFamily="49" charset="0"/>
              </a:rPr>
              <a:t> = </a:t>
            </a:r>
            <a:r>
              <a:rPr lang="en-US" sz="2400" dirty="0" err="1">
                <a:solidFill>
                  <a:srgbClr val="FF0000"/>
                </a:solidFill>
                <a:latin typeface="Consolas" panose="020B0609020204030204" pitchFamily="49" charset="0"/>
                <a:cs typeface="Consolas" panose="020B0609020204030204" pitchFamily="49" charset="0"/>
              </a:rPr>
              <a:t>mergesort</a:t>
            </a:r>
            <a:r>
              <a:rPr lang="en-US" sz="2400" dirty="0">
                <a:latin typeface="Consolas" panose="020B0609020204030204" pitchFamily="49" charset="0"/>
                <a:cs typeface="Consolas" panose="020B0609020204030204" pitchFamily="49" charset="0"/>
              </a:rPr>
              <a:t>(right)</a:t>
            </a:r>
          </a:p>
          <a:p>
            <a:endParaRPr lang="en-US" sz="2400" dirty="0">
              <a:latin typeface="Consolas" panose="020B0609020204030204" pitchFamily="49" charset="0"/>
              <a:cs typeface="Consolas" panose="020B0609020204030204" pitchFamily="49" charset="0"/>
            </a:endParaRPr>
          </a:p>
          <a:p>
            <a:r>
              <a:rPr lang="en-US" sz="2400" dirty="0">
                <a:latin typeface="Consolas" panose="020B0609020204030204" pitchFamily="49" charset="0"/>
                <a:cs typeface="Consolas" panose="020B0609020204030204" pitchFamily="49" charset="0"/>
              </a:rPr>
              <a:t>        return merge(</a:t>
            </a:r>
            <a:r>
              <a:rPr lang="en-US" sz="2400" dirty="0" err="1">
                <a:latin typeface="Consolas" panose="020B0609020204030204" pitchFamily="49" charset="0"/>
                <a:cs typeface="Consolas" panose="020B0609020204030204" pitchFamily="49" charset="0"/>
              </a:rPr>
              <a:t>left_sorted</a:t>
            </a: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right_sorted</a:t>
            </a:r>
            <a:r>
              <a:rPr lang="en-US" sz="2400" dirty="0">
                <a:latin typeface="Consolas" panose="020B0609020204030204" pitchFamily="49" charset="0"/>
                <a:cs typeface="Consolas" panose="020B0609020204030204" pitchFamily="49" charset="0"/>
              </a:rPr>
              <a:t>)</a:t>
            </a:r>
          </a:p>
        </p:txBody>
      </p:sp>
      <p:sp>
        <p:nvSpPr>
          <p:cNvPr id="5" name="TextBox 4">
            <a:extLst>
              <a:ext uri="{FF2B5EF4-FFF2-40B4-BE49-F238E27FC236}">
                <a16:creationId xmlns:a16="http://schemas.microsoft.com/office/drawing/2014/main" id="{BE145016-571B-CC5B-E974-13750D56CC65}"/>
              </a:ext>
            </a:extLst>
          </p:cNvPr>
          <p:cNvSpPr txBox="1"/>
          <p:nvPr/>
        </p:nvSpPr>
        <p:spPr>
          <a:xfrm>
            <a:off x="303811" y="3390659"/>
            <a:ext cx="3625638" cy="2308324"/>
          </a:xfrm>
          <a:prstGeom prst="rect">
            <a:avLst/>
          </a:prstGeom>
          <a:solidFill>
            <a:schemeClr val="accent2">
              <a:lumMod val="40000"/>
              <a:lumOff val="60000"/>
            </a:schemeClr>
          </a:solidFill>
        </p:spPr>
        <p:txBody>
          <a:bodyPr wrap="square" rtlCol="0">
            <a:spAutoFit/>
          </a:bodyPr>
          <a:lstStyle/>
          <a:p>
            <a:r>
              <a:rPr lang="en-US" dirty="0" err="1"/>
              <a:t>Mergesort</a:t>
            </a:r>
            <a:r>
              <a:rPr lang="en-US" dirty="0"/>
              <a:t> is fast! The code below runs in </a:t>
            </a:r>
            <a:r>
              <a:rPr lang="en-US" b="1" dirty="0"/>
              <a:t>less than 0.1 seconds</a:t>
            </a:r>
            <a:r>
              <a:rPr lang="en-US" dirty="0"/>
              <a:t>. Selection sort takes over 10 seconds.</a:t>
            </a:r>
          </a:p>
          <a:p>
            <a:endParaRPr lang="en-US" dirty="0"/>
          </a:p>
          <a:p>
            <a:r>
              <a:rPr lang="en-US" dirty="0" err="1">
                <a:latin typeface="Consolas" panose="020B0609020204030204" pitchFamily="49" charset="0"/>
                <a:cs typeface="Consolas" panose="020B0609020204030204" pitchFamily="49" charset="0"/>
              </a:rPr>
              <a:t>lst</a:t>
            </a:r>
            <a:r>
              <a:rPr lang="en-US" dirty="0">
                <a:latin typeface="Consolas" panose="020B0609020204030204" pitchFamily="49" charset="0"/>
                <a:cs typeface="Consolas" panose="020B0609020204030204" pitchFamily="49" charset="0"/>
              </a:rPr>
              <a:t> = list(range(50000))</a:t>
            </a:r>
          </a:p>
          <a:p>
            <a:r>
              <a:rPr lang="en-US" dirty="0" err="1">
                <a:latin typeface="Consolas" panose="020B0609020204030204" pitchFamily="49" charset="0"/>
                <a:cs typeface="Consolas" panose="020B0609020204030204" pitchFamily="49" charset="0"/>
              </a:rPr>
              <a:t>random.shuffle</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lst</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result = </a:t>
            </a:r>
            <a:r>
              <a:rPr lang="en-US" dirty="0" err="1">
                <a:latin typeface="Consolas" panose="020B0609020204030204" pitchFamily="49" charset="0"/>
                <a:cs typeface="Consolas" panose="020B0609020204030204" pitchFamily="49" charset="0"/>
              </a:rPr>
              <a:t>mergesort</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lst</a:t>
            </a:r>
            <a:r>
              <a:rPr lang="en-US" dirty="0">
                <a:latin typeface="Consolas" panose="020B0609020204030204" pitchFamily="49" charset="0"/>
                <a:cs typeface="Consolas" panose="020B0609020204030204" pitchFamily="49" charset="0"/>
              </a:rPr>
              <a:t>)</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BB4421E1-076A-7366-AA9E-180AC63732B1}"/>
                  </a:ext>
                </a:extLst>
              </p14:cNvPr>
              <p14:cNvContentPartPr/>
              <p14:nvPr/>
            </p14:nvContentPartPr>
            <p14:xfrm>
              <a:off x="2382840" y="4039560"/>
              <a:ext cx="4489200" cy="1152720"/>
            </p14:xfrm>
          </p:contentPart>
        </mc:Choice>
        <mc:Fallback>
          <p:pic>
            <p:nvPicPr>
              <p:cNvPr id="2" name="Ink 1">
                <a:extLst>
                  <a:ext uri="{FF2B5EF4-FFF2-40B4-BE49-F238E27FC236}">
                    <a16:creationId xmlns:a16="http://schemas.microsoft.com/office/drawing/2014/main" id="{BB4421E1-076A-7366-AA9E-180AC63732B1}"/>
                  </a:ext>
                </a:extLst>
              </p:cNvPr>
              <p:cNvPicPr/>
              <p:nvPr/>
            </p:nvPicPr>
            <p:blipFill>
              <a:blip r:embed="rId3"/>
              <a:stretch>
                <a:fillRect/>
              </a:stretch>
            </p:blipFill>
            <p:spPr>
              <a:xfrm>
                <a:off x="2373480" y="4030200"/>
                <a:ext cx="4507920" cy="1171440"/>
              </a:xfrm>
              <a:prstGeom prst="rect">
                <a:avLst/>
              </a:prstGeom>
            </p:spPr>
          </p:pic>
        </mc:Fallback>
      </mc:AlternateContent>
    </p:spTree>
    <p:extLst>
      <p:ext uri="{BB962C8B-B14F-4D97-AF65-F5344CB8AC3E}">
        <p14:creationId xmlns:p14="http://schemas.microsoft.com/office/powerpoint/2010/main" val="17183349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23CA5E-39A1-C08D-DF8D-BC5610C97096}"/>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8EA703C-E269-58D4-6761-9744F8C313FC}"/>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51</a:t>
            </a:fld>
            <a:endParaRPr lang="en-AU" dirty="0"/>
          </a:p>
        </p:txBody>
      </p:sp>
      <p:sp>
        <p:nvSpPr>
          <p:cNvPr id="7" name="Title 1">
            <a:extLst>
              <a:ext uri="{FF2B5EF4-FFF2-40B4-BE49-F238E27FC236}">
                <a16:creationId xmlns:a16="http://schemas.microsoft.com/office/drawing/2014/main" id="{0389DC89-36BF-A5B9-DD95-5FD93DB6995A}"/>
              </a:ext>
            </a:extLst>
          </p:cNvPr>
          <p:cNvSpPr txBox="1">
            <a:spLocks/>
          </p:cNvSpPr>
          <p:nvPr/>
        </p:nvSpPr>
        <p:spPr>
          <a:xfrm>
            <a:off x="146156" y="-140461"/>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Comparison</a:t>
            </a:r>
            <a:endParaRPr lang="en-AU" dirty="0"/>
          </a:p>
        </p:txBody>
      </p:sp>
      <p:pic>
        <p:nvPicPr>
          <p:cNvPr id="6" name="Picture 5">
            <a:extLst>
              <a:ext uri="{FF2B5EF4-FFF2-40B4-BE49-F238E27FC236}">
                <a16:creationId xmlns:a16="http://schemas.microsoft.com/office/drawing/2014/main" id="{17D68EC7-B23C-3566-908C-6AFC9813BA0D}"/>
              </a:ext>
            </a:extLst>
          </p:cNvPr>
          <p:cNvPicPr>
            <a:picLocks noChangeAspect="1"/>
          </p:cNvPicPr>
          <p:nvPr/>
        </p:nvPicPr>
        <p:blipFill>
          <a:blip r:embed="rId2"/>
          <a:stretch>
            <a:fillRect/>
          </a:stretch>
        </p:blipFill>
        <p:spPr>
          <a:xfrm>
            <a:off x="1537136" y="921355"/>
            <a:ext cx="9299029" cy="5693283"/>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A150FA6F-81EC-A203-0774-AA6240A45578}"/>
                  </a:ext>
                </a:extLst>
              </p14:cNvPr>
              <p14:cNvContentPartPr/>
              <p14:nvPr/>
            </p14:nvContentPartPr>
            <p14:xfrm>
              <a:off x="2460240" y="780120"/>
              <a:ext cx="9632880" cy="5262120"/>
            </p14:xfrm>
          </p:contentPart>
        </mc:Choice>
        <mc:Fallback>
          <p:pic>
            <p:nvPicPr>
              <p:cNvPr id="2" name="Ink 1">
                <a:extLst>
                  <a:ext uri="{FF2B5EF4-FFF2-40B4-BE49-F238E27FC236}">
                    <a16:creationId xmlns:a16="http://schemas.microsoft.com/office/drawing/2014/main" id="{A150FA6F-81EC-A203-0774-AA6240A45578}"/>
                  </a:ext>
                </a:extLst>
              </p:cNvPr>
              <p:cNvPicPr/>
              <p:nvPr/>
            </p:nvPicPr>
            <p:blipFill>
              <a:blip r:embed="rId4"/>
              <a:stretch>
                <a:fillRect/>
              </a:stretch>
            </p:blipFill>
            <p:spPr>
              <a:xfrm>
                <a:off x="2450880" y="770760"/>
                <a:ext cx="9651600" cy="5280840"/>
              </a:xfrm>
              <a:prstGeom prst="rect">
                <a:avLst/>
              </a:prstGeom>
            </p:spPr>
          </p:pic>
        </mc:Fallback>
      </mc:AlternateContent>
    </p:spTree>
    <p:extLst>
      <p:ext uri="{BB962C8B-B14F-4D97-AF65-F5344CB8AC3E}">
        <p14:creationId xmlns:p14="http://schemas.microsoft.com/office/powerpoint/2010/main" val="5685116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08AEFB-19AB-48F7-F9EB-59B60B1F7E87}"/>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75DEC3-B4FA-A684-3102-87C3F5253656}"/>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52</a:t>
            </a:fld>
            <a:endParaRPr lang="en-AU" dirty="0"/>
          </a:p>
        </p:txBody>
      </p:sp>
      <p:sp>
        <p:nvSpPr>
          <p:cNvPr id="7" name="Title 1">
            <a:extLst>
              <a:ext uri="{FF2B5EF4-FFF2-40B4-BE49-F238E27FC236}">
                <a16:creationId xmlns:a16="http://schemas.microsoft.com/office/drawing/2014/main" id="{51643E07-27F8-757B-ECC0-36161F7F91DD}"/>
              </a:ext>
            </a:extLst>
          </p:cNvPr>
          <p:cNvSpPr txBox="1">
            <a:spLocks/>
          </p:cNvSpPr>
          <p:nvPr/>
        </p:nvSpPr>
        <p:spPr>
          <a:xfrm>
            <a:off x="146156" y="-140461"/>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Comparison</a:t>
            </a:r>
            <a:endParaRPr lang="en-AU" dirty="0"/>
          </a:p>
        </p:txBody>
      </p:sp>
      <p:pic>
        <p:nvPicPr>
          <p:cNvPr id="6" name="Picture 5">
            <a:extLst>
              <a:ext uri="{FF2B5EF4-FFF2-40B4-BE49-F238E27FC236}">
                <a16:creationId xmlns:a16="http://schemas.microsoft.com/office/drawing/2014/main" id="{6B1428E4-400E-CC0C-28D9-419006C15026}"/>
              </a:ext>
            </a:extLst>
          </p:cNvPr>
          <p:cNvPicPr>
            <a:picLocks noChangeAspect="1"/>
          </p:cNvPicPr>
          <p:nvPr/>
        </p:nvPicPr>
        <p:blipFill>
          <a:blip r:embed="rId2"/>
          <a:stretch>
            <a:fillRect/>
          </a:stretch>
        </p:blipFill>
        <p:spPr>
          <a:xfrm>
            <a:off x="1537136" y="921355"/>
            <a:ext cx="9299029" cy="5693283"/>
          </a:xfrm>
          <a:prstGeom prst="rect">
            <a:avLst/>
          </a:prstGeom>
        </p:spPr>
      </p:pic>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402D5E1B-FF3F-D768-13CB-9F6DF2FA9112}"/>
                  </a:ext>
                </a:extLst>
              </p:cNvPr>
              <p:cNvSpPr txBox="1"/>
              <p:nvPr/>
            </p:nvSpPr>
            <p:spPr>
              <a:xfrm>
                <a:off x="3131094" y="2402686"/>
                <a:ext cx="3625638" cy="1200329"/>
              </a:xfrm>
              <a:prstGeom prst="rect">
                <a:avLst/>
              </a:prstGeom>
              <a:solidFill>
                <a:schemeClr val="accent2">
                  <a:lumMod val="40000"/>
                  <a:lumOff val="60000"/>
                </a:schemeClr>
              </a:solidFill>
            </p:spPr>
            <p:txBody>
              <a:bodyPr wrap="square" rtlCol="0">
                <a:spAutoFit/>
              </a:bodyPr>
              <a:lstStyle/>
              <a:p>
                <a:pPr algn="ctr"/>
                <a:r>
                  <a:rPr lang="en-US" dirty="0"/>
                  <a:t>This line is the performance of </a:t>
                </a:r>
                <a:r>
                  <a:rPr lang="en-US" b="1" dirty="0"/>
                  <a:t>selection sort</a:t>
                </a:r>
                <a:r>
                  <a:rPr lang="en-US" dirty="0"/>
                  <a:t>. It’s a parabola, roughly of the shape </a:t>
                </a:r>
                <a14:m>
                  <m:oMath xmlns:m="http://schemas.openxmlformats.org/officeDocument/2006/math">
                    <m:sSup>
                      <m:sSupPr>
                        <m:ctrlPr>
                          <a:rPr lang="en-CA" b="0" i="1" dirty="0" smtClean="0">
                            <a:latin typeface="Cambria Math" panose="02040503050406030204" pitchFamily="18" charset="0"/>
                          </a:rPr>
                        </m:ctrlPr>
                      </m:sSupPr>
                      <m:e>
                        <m:r>
                          <a:rPr lang="en-US" i="1" dirty="0" smtClean="0">
                            <a:latin typeface="Cambria Math" panose="02040503050406030204" pitchFamily="18" charset="0"/>
                          </a:rPr>
                          <m:t>𝑛</m:t>
                        </m:r>
                      </m:e>
                      <m:sup>
                        <m:r>
                          <a:rPr lang="en-CA" b="0" i="1" dirty="0" smtClean="0">
                            <a:latin typeface="Cambria Math" panose="02040503050406030204" pitchFamily="18" charset="0"/>
                          </a:rPr>
                          <m:t>2</m:t>
                        </m:r>
                      </m:sup>
                    </m:sSup>
                  </m:oMath>
                </a14:m>
                <a:r>
                  <a:rPr lang="en-US" dirty="0"/>
                  <a:t>, where </a:t>
                </a:r>
                <a14:m>
                  <m:oMath xmlns:m="http://schemas.openxmlformats.org/officeDocument/2006/math">
                    <m:r>
                      <a:rPr lang="en-US" i="1" dirty="0" smtClean="0">
                        <a:latin typeface="Cambria Math" panose="02040503050406030204" pitchFamily="18" charset="0"/>
                      </a:rPr>
                      <m:t>𝑛</m:t>
                    </m:r>
                  </m:oMath>
                </a14:m>
                <a:r>
                  <a:rPr lang="en-US" dirty="0"/>
                  <a:t> is the size of the list.</a:t>
                </a:r>
              </a:p>
            </p:txBody>
          </p:sp>
        </mc:Choice>
        <mc:Fallback>
          <p:sp>
            <p:nvSpPr>
              <p:cNvPr id="2" name="TextBox 1">
                <a:extLst>
                  <a:ext uri="{FF2B5EF4-FFF2-40B4-BE49-F238E27FC236}">
                    <a16:creationId xmlns:a16="http://schemas.microsoft.com/office/drawing/2014/main" id="{402D5E1B-FF3F-D768-13CB-9F6DF2FA9112}"/>
                  </a:ext>
                </a:extLst>
              </p:cNvPr>
              <p:cNvSpPr txBox="1">
                <a:spLocks noRot="1" noChangeAspect="1" noMove="1" noResize="1" noEditPoints="1" noAdjustHandles="1" noChangeArrowheads="1" noChangeShapeType="1" noTextEdit="1"/>
              </p:cNvSpPr>
              <p:nvPr/>
            </p:nvSpPr>
            <p:spPr>
              <a:xfrm>
                <a:off x="3131094" y="2402686"/>
                <a:ext cx="3625638" cy="1200329"/>
              </a:xfrm>
              <a:prstGeom prst="rect">
                <a:avLst/>
              </a:prstGeom>
              <a:blipFill>
                <a:blip r:embed="rId3"/>
                <a:stretch>
                  <a:fillRect l="-673" t="-2030" r="-1852" b="-7614"/>
                </a:stretch>
              </a:blipFill>
            </p:spPr>
            <p:txBody>
              <a:bodyPr/>
              <a:lstStyle/>
              <a:p>
                <a:r>
                  <a:rPr lang="en-CA">
                    <a:noFill/>
                  </a:rPr>
                  <a:t> </a:t>
                </a:r>
              </a:p>
            </p:txBody>
          </p:sp>
        </mc:Fallback>
      </mc:AlternateContent>
      <p:cxnSp>
        <p:nvCxnSpPr>
          <p:cNvPr id="5" name="Straight Arrow Connector 4">
            <a:extLst>
              <a:ext uri="{FF2B5EF4-FFF2-40B4-BE49-F238E27FC236}">
                <a16:creationId xmlns:a16="http://schemas.microsoft.com/office/drawing/2014/main" id="{BCF0598D-CBC3-036B-CB65-0F6FEF1DE582}"/>
              </a:ext>
            </a:extLst>
          </p:cNvPr>
          <p:cNvCxnSpPr/>
          <p:nvPr/>
        </p:nvCxnSpPr>
        <p:spPr>
          <a:xfrm>
            <a:off x="6758152" y="2984938"/>
            <a:ext cx="1166648" cy="6516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10524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6F40AF-AB2E-A10E-072E-976BA13FF7E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A076633-C721-C631-DA16-0D031CE5F6EC}"/>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53</a:t>
            </a:fld>
            <a:endParaRPr lang="en-AU" dirty="0"/>
          </a:p>
        </p:txBody>
      </p:sp>
      <p:sp>
        <p:nvSpPr>
          <p:cNvPr id="7" name="Title 1">
            <a:extLst>
              <a:ext uri="{FF2B5EF4-FFF2-40B4-BE49-F238E27FC236}">
                <a16:creationId xmlns:a16="http://schemas.microsoft.com/office/drawing/2014/main" id="{40D15587-0307-FA28-A84A-D541436A901F}"/>
              </a:ext>
            </a:extLst>
          </p:cNvPr>
          <p:cNvSpPr txBox="1">
            <a:spLocks/>
          </p:cNvSpPr>
          <p:nvPr/>
        </p:nvSpPr>
        <p:spPr>
          <a:xfrm>
            <a:off x="146156" y="-140461"/>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Comparison</a:t>
            </a:r>
            <a:endParaRPr lang="en-AU" dirty="0"/>
          </a:p>
        </p:txBody>
      </p:sp>
      <p:pic>
        <p:nvPicPr>
          <p:cNvPr id="6" name="Picture 5">
            <a:extLst>
              <a:ext uri="{FF2B5EF4-FFF2-40B4-BE49-F238E27FC236}">
                <a16:creationId xmlns:a16="http://schemas.microsoft.com/office/drawing/2014/main" id="{04E98691-8B82-5794-9399-F7F389D7E68A}"/>
              </a:ext>
            </a:extLst>
          </p:cNvPr>
          <p:cNvPicPr>
            <a:picLocks noChangeAspect="1"/>
          </p:cNvPicPr>
          <p:nvPr/>
        </p:nvPicPr>
        <p:blipFill>
          <a:blip r:embed="rId2"/>
          <a:stretch>
            <a:fillRect/>
          </a:stretch>
        </p:blipFill>
        <p:spPr>
          <a:xfrm>
            <a:off x="1537136" y="921355"/>
            <a:ext cx="9299029" cy="5693283"/>
          </a:xfrm>
          <a:prstGeom prst="rect">
            <a:avLst/>
          </a:prstGeom>
        </p:spPr>
      </p:pic>
      <p:sp>
        <p:nvSpPr>
          <p:cNvPr id="2" name="TextBox 1">
            <a:extLst>
              <a:ext uri="{FF2B5EF4-FFF2-40B4-BE49-F238E27FC236}">
                <a16:creationId xmlns:a16="http://schemas.microsoft.com/office/drawing/2014/main" id="{C4B6383E-20E4-71A9-2012-EE83CF296115}"/>
              </a:ext>
            </a:extLst>
          </p:cNvPr>
          <p:cNvSpPr txBox="1"/>
          <p:nvPr/>
        </p:nvSpPr>
        <p:spPr>
          <a:xfrm>
            <a:off x="4025462" y="2402686"/>
            <a:ext cx="2731270" cy="923330"/>
          </a:xfrm>
          <a:prstGeom prst="rect">
            <a:avLst/>
          </a:prstGeom>
          <a:solidFill>
            <a:schemeClr val="accent2">
              <a:lumMod val="40000"/>
              <a:lumOff val="60000"/>
            </a:schemeClr>
          </a:solidFill>
        </p:spPr>
        <p:txBody>
          <a:bodyPr wrap="square" rtlCol="0">
            <a:spAutoFit/>
          </a:bodyPr>
          <a:lstStyle/>
          <a:p>
            <a:pPr algn="ctr"/>
            <a:r>
              <a:rPr lang="en-CA" dirty="0"/>
              <a:t>It’s “bumpy” because the computer might be doing other things.</a:t>
            </a:r>
            <a:endParaRPr lang="en-US" dirty="0"/>
          </a:p>
        </p:txBody>
      </p:sp>
      <p:cxnSp>
        <p:nvCxnSpPr>
          <p:cNvPr id="5" name="Straight Arrow Connector 4">
            <a:extLst>
              <a:ext uri="{FF2B5EF4-FFF2-40B4-BE49-F238E27FC236}">
                <a16:creationId xmlns:a16="http://schemas.microsoft.com/office/drawing/2014/main" id="{56F39CEC-D842-98C1-EDDC-505E5D113725}"/>
              </a:ext>
            </a:extLst>
          </p:cNvPr>
          <p:cNvCxnSpPr/>
          <p:nvPr/>
        </p:nvCxnSpPr>
        <p:spPr>
          <a:xfrm>
            <a:off x="6758152" y="2984938"/>
            <a:ext cx="1166648" cy="6516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41698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C861C4-5C04-AAF8-FBE5-B141926AA3A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34A7153-DC79-BE4C-B766-3F242A484577}"/>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54</a:t>
            </a:fld>
            <a:endParaRPr lang="en-AU" dirty="0"/>
          </a:p>
        </p:txBody>
      </p:sp>
      <p:sp>
        <p:nvSpPr>
          <p:cNvPr id="7" name="Title 1">
            <a:extLst>
              <a:ext uri="{FF2B5EF4-FFF2-40B4-BE49-F238E27FC236}">
                <a16:creationId xmlns:a16="http://schemas.microsoft.com/office/drawing/2014/main" id="{AF4B757E-95A9-DB4F-564F-2233AE83BAC8}"/>
              </a:ext>
            </a:extLst>
          </p:cNvPr>
          <p:cNvSpPr txBox="1">
            <a:spLocks/>
          </p:cNvSpPr>
          <p:nvPr/>
        </p:nvSpPr>
        <p:spPr>
          <a:xfrm>
            <a:off x="146156" y="-140461"/>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Comparison</a:t>
            </a:r>
            <a:endParaRPr lang="en-AU" dirty="0"/>
          </a:p>
        </p:txBody>
      </p:sp>
      <p:pic>
        <p:nvPicPr>
          <p:cNvPr id="6" name="Picture 5">
            <a:extLst>
              <a:ext uri="{FF2B5EF4-FFF2-40B4-BE49-F238E27FC236}">
                <a16:creationId xmlns:a16="http://schemas.microsoft.com/office/drawing/2014/main" id="{C428CC62-30F7-E33D-EBA7-501460C44EE6}"/>
              </a:ext>
            </a:extLst>
          </p:cNvPr>
          <p:cNvPicPr>
            <a:picLocks noChangeAspect="1"/>
          </p:cNvPicPr>
          <p:nvPr/>
        </p:nvPicPr>
        <p:blipFill>
          <a:blip r:embed="rId2"/>
          <a:stretch>
            <a:fillRect/>
          </a:stretch>
        </p:blipFill>
        <p:spPr>
          <a:xfrm>
            <a:off x="1537136" y="921355"/>
            <a:ext cx="9299029" cy="5693283"/>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2CAD5B0-F3B6-B450-1683-0E3E1F2F0D25}"/>
                  </a:ext>
                </a:extLst>
              </p:cNvPr>
              <p:cNvSpPr txBox="1"/>
              <p:nvPr/>
            </p:nvSpPr>
            <p:spPr>
              <a:xfrm>
                <a:off x="3465890" y="3174914"/>
                <a:ext cx="2731270" cy="1200329"/>
              </a:xfrm>
              <a:prstGeom prst="rect">
                <a:avLst/>
              </a:prstGeom>
              <a:solidFill>
                <a:schemeClr val="accent2">
                  <a:lumMod val="40000"/>
                  <a:lumOff val="60000"/>
                </a:schemeClr>
              </a:solidFill>
            </p:spPr>
            <p:txBody>
              <a:bodyPr wrap="square" rtlCol="0">
                <a:spAutoFit/>
              </a:bodyPr>
              <a:lstStyle/>
              <a:p>
                <a:pPr algn="ctr"/>
                <a:r>
                  <a:rPr lang="en-CA" dirty="0"/>
                  <a:t>The orange line is our </a:t>
                </a:r>
                <a:r>
                  <a:rPr lang="en-CA" dirty="0" err="1"/>
                  <a:t>mergesort</a:t>
                </a:r>
                <a:r>
                  <a:rPr lang="en-CA" dirty="0"/>
                  <a:t>. It’s shape is </a:t>
                </a:r>
                <a14:m>
                  <m:oMath xmlns:m="http://schemas.openxmlformats.org/officeDocument/2006/math">
                    <m:r>
                      <a:rPr lang="en-CA" b="0" i="1" smtClean="0">
                        <a:latin typeface="Cambria Math" panose="02040503050406030204" pitchFamily="18" charset="0"/>
                      </a:rPr>
                      <m:t>𝑛</m:t>
                    </m:r>
                    <m:func>
                      <m:funcPr>
                        <m:ctrlPr>
                          <a:rPr lang="en-CA" b="0" i="1" smtClean="0">
                            <a:latin typeface="Cambria Math" panose="02040503050406030204" pitchFamily="18" charset="0"/>
                          </a:rPr>
                        </m:ctrlPr>
                      </m:funcPr>
                      <m:fName>
                        <m:r>
                          <m:rPr>
                            <m:sty m:val="p"/>
                          </m:rPr>
                          <a:rPr lang="en-CA" b="0" i="0" smtClean="0">
                            <a:latin typeface="Cambria Math" panose="02040503050406030204" pitchFamily="18" charset="0"/>
                          </a:rPr>
                          <m:t>log</m:t>
                        </m:r>
                      </m:fName>
                      <m:e>
                        <m:r>
                          <a:rPr lang="en-CA" b="0" i="1" smtClean="0">
                            <a:latin typeface="Cambria Math" panose="02040503050406030204" pitchFamily="18" charset="0"/>
                          </a:rPr>
                          <m:t>𝑛</m:t>
                        </m:r>
                      </m:e>
                    </m:func>
                  </m:oMath>
                </a14:m>
                <a:r>
                  <a:rPr lang="en-US" dirty="0"/>
                  <a:t>, which is quite close to </a:t>
                </a:r>
                <a:r>
                  <a:rPr lang="en-US"/>
                  <a:t>a straight line.</a:t>
                </a:r>
                <a:endParaRPr lang="en-US" dirty="0"/>
              </a:p>
            </p:txBody>
          </p:sp>
        </mc:Choice>
        <mc:Fallback xmlns="">
          <p:sp>
            <p:nvSpPr>
              <p:cNvPr id="2" name="TextBox 1">
                <a:extLst>
                  <a:ext uri="{FF2B5EF4-FFF2-40B4-BE49-F238E27FC236}">
                    <a16:creationId xmlns:a16="http://schemas.microsoft.com/office/drawing/2014/main" id="{82CAD5B0-F3B6-B450-1683-0E3E1F2F0D25}"/>
                  </a:ext>
                </a:extLst>
              </p:cNvPr>
              <p:cNvSpPr txBox="1">
                <a:spLocks noRot="1" noChangeAspect="1" noMove="1" noResize="1" noEditPoints="1" noAdjustHandles="1" noChangeArrowheads="1" noChangeShapeType="1" noTextEdit="1"/>
              </p:cNvSpPr>
              <p:nvPr/>
            </p:nvSpPr>
            <p:spPr>
              <a:xfrm>
                <a:off x="3465890" y="3174914"/>
                <a:ext cx="2731270" cy="1200329"/>
              </a:xfrm>
              <a:prstGeom prst="rect">
                <a:avLst/>
              </a:prstGeom>
              <a:blipFill>
                <a:blip r:embed="rId3"/>
                <a:stretch>
                  <a:fillRect t="-3158" b="-6316"/>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5D8CD66C-02EE-5F69-81A3-F3E7B42F7E07}"/>
              </a:ext>
            </a:extLst>
          </p:cNvPr>
          <p:cNvCxnSpPr>
            <a:cxnSpLocks/>
            <a:stCxn id="2" idx="3"/>
          </p:cNvCxnSpPr>
          <p:nvPr/>
        </p:nvCxnSpPr>
        <p:spPr>
          <a:xfrm>
            <a:off x="6197160" y="3775079"/>
            <a:ext cx="1202123" cy="10281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66125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66B24-BD1A-CA87-803A-3F926B949592}"/>
              </a:ext>
            </a:extLst>
          </p:cNvPr>
          <p:cNvSpPr>
            <a:spLocks noGrp="1"/>
          </p:cNvSpPr>
          <p:nvPr>
            <p:ph type="title"/>
          </p:nvPr>
        </p:nvSpPr>
        <p:spPr/>
        <p:txBody>
          <a:bodyPr/>
          <a:lstStyle/>
          <a:p>
            <a:r>
              <a:rPr lang="en-CA" dirty="0"/>
              <a:t>Summary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ADEB6DD-EC37-F121-8A49-8D4E744A1FBE}"/>
                  </a:ext>
                </a:extLst>
              </p:cNvPr>
              <p:cNvSpPr>
                <a:spLocks noGrp="1"/>
              </p:cNvSpPr>
              <p:nvPr>
                <p:ph idx="1"/>
              </p:nvPr>
            </p:nvSpPr>
            <p:spPr/>
            <p:txBody>
              <a:bodyPr>
                <a:normAutofit lnSpcReduction="10000"/>
              </a:bodyPr>
              <a:lstStyle/>
              <a:p>
                <a:r>
                  <a:rPr lang="en-CA" b="1" dirty="0"/>
                  <a:t>Selection sort </a:t>
                </a:r>
                <a:r>
                  <a:rPr lang="en-CA" dirty="0"/>
                  <a:t>is relatively simple to understand and implement, but it’s slow, slow, slow. Only use it to sort maybe a couple of thousands items at most.</a:t>
                </a:r>
              </a:p>
              <a:p>
                <a:pPr lvl="1"/>
                <a:r>
                  <a:rPr lang="en-CA" dirty="0"/>
                  <a:t>To sort </a:t>
                </a:r>
                <a14:m>
                  <m:oMath xmlns:m="http://schemas.openxmlformats.org/officeDocument/2006/math">
                    <m:r>
                      <a:rPr lang="en-CA" i="1" dirty="0" smtClean="0">
                        <a:latin typeface="Cambria Math" panose="02040503050406030204" pitchFamily="18" charset="0"/>
                      </a:rPr>
                      <m:t>𝑛</m:t>
                    </m:r>
                  </m:oMath>
                </a14:m>
                <a:r>
                  <a:rPr lang="en-CA" dirty="0"/>
                  <a:t> items it takes time proportional to </a:t>
                </a:r>
                <a14:m>
                  <m:oMath xmlns:m="http://schemas.openxmlformats.org/officeDocument/2006/math">
                    <m:sSup>
                      <m:sSupPr>
                        <m:ctrlPr>
                          <a:rPr lang="en-CA" b="0" i="1" smtClean="0">
                            <a:latin typeface="Cambria Math" panose="02040503050406030204" pitchFamily="18" charset="0"/>
                          </a:rPr>
                        </m:ctrlPr>
                      </m:sSupPr>
                      <m:e>
                        <m:r>
                          <a:rPr lang="en-CA" b="0" i="1" smtClean="0">
                            <a:latin typeface="Cambria Math" panose="02040503050406030204" pitchFamily="18" charset="0"/>
                          </a:rPr>
                          <m:t>𝑛</m:t>
                        </m:r>
                      </m:e>
                      <m:sup>
                        <m:r>
                          <a:rPr lang="en-CA" b="0" i="1" smtClean="0">
                            <a:latin typeface="Cambria Math" panose="02040503050406030204" pitchFamily="18" charset="0"/>
                          </a:rPr>
                          <m:t>2</m:t>
                        </m:r>
                      </m:sup>
                    </m:sSup>
                  </m:oMath>
                </a14:m>
                <a:r>
                  <a:rPr lang="en-CA" dirty="0"/>
                  <a:t> in the worst case</a:t>
                </a:r>
              </a:p>
              <a:p>
                <a:r>
                  <a:rPr lang="en-CA" b="1" dirty="0"/>
                  <a:t>Mergesort</a:t>
                </a:r>
                <a:r>
                  <a:rPr lang="en-CA" dirty="0"/>
                  <a:t> is much faster than selection sort: it does much less work</a:t>
                </a:r>
              </a:p>
              <a:p>
                <a:pPr lvl="1"/>
                <a:r>
                  <a:rPr lang="en-CA" dirty="0"/>
                  <a:t>To sort </a:t>
                </a:r>
                <a14:m>
                  <m:oMath xmlns:m="http://schemas.openxmlformats.org/officeDocument/2006/math">
                    <m:r>
                      <a:rPr lang="en-CA" i="1" dirty="0" smtClean="0">
                        <a:latin typeface="Cambria Math" panose="02040503050406030204" pitchFamily="18" charset="0"/>
                      </a:rPr>
                      <m:t>𝑛</m:t>
                    </m:r>
                  </m:oMath>
                </a14:m>
                <a:r>
                  <a:rPr lang="en-CA" dirty="0"/>
                  <a:t> items it takes time proportional to </a:t>
                </a:r>
                <a14:m>
                  <m:oMath xmlns:m="http://schemas.openxmlformats.org/officeDocument/2006/math">
                    <m:r>
                      <a:rPr lang="en-CA" b="0" i="1" smtClean="0">
                        <a:latin typeface="Cambria Math" panose="02040503050406030204" pitchFamily="18" charset="0"/>
                      </a:rPr>
                      <m:t>𝑛</m:t>
                    </m:r>
                    <m:func>
                      <m:funcPr>
                        <m:ctrlPr>
                          <a:rPr lang="en-CA" b="0" i="1" smtClean="0">
                            <a:latin typeface="Cambria Math" panose="02040503050406030204" pitchFamily="18" charset="0"/>
                          </a:rPr>
                        </m:ctrlPr>
                      </m:funcPr>
                      <m:fName>
                        <m:r>
                          <m:rPr>
                            <m:sty m:val="p"/>
                          </m:rPr>
                          <a:rPr lang="en-CA" b="0" i="0" smtClean="0">
                            <a:latin typeface="Cambria Math" panose="02040503050406030204" pitchFamily="18" charset="0"/>
                          </a:rPr>
                          <m:t>log</m:t>
                        </m:r>
                      </m:fName>
                      <m:e>
                        <m:r>
                          <a:rPr lang="en-CA" b="0" i="1" smtClean="0">
                            <a:latin typeface="Cambria Math" panose="02040503050406030204" pitchFamily="18" charset="0"/>
                          </a:rPr>
                          <m:t>𝑛</m:t>
                        </m:r>
                      </m:e>
                    </m:func>
                    <m:r>
                      <a:rPr lang="en-CA" b="0" i="1" smtClean="0">
                        <a:latin typeface="Cambria Math" panose="02040503050406030204" pitchFamily="18" charset="0"/>
                      </a:rPr>
                      <m:t> </m:t>
                    </m:r>
                  </m:oMath>
                </a14:m>
                <a:r>
                  <a:rPr lang="en-CA" dirty="0"/>
                  <a:t>in the worst case</a:t>
                </a:r>
              </a:p>
              <a:p>
                <a:r>
                  <a:rPr lang="en-CA" dirty="0"/>
                  <a:t>In practice, </a:t>
                </a:r>
                <a:r>
                  <a:rPr lang="en-CA" b="1" dirty="0"/>
                  <a:t>Python’s built-in sort </a:t>
                </a:r>
                <a:r>
                  <a:rPr lang="en-CA" dirty="0"/>
                  <a:t>is excellent in most practical situations and is what you should use if performance is important</a:t>
                </a:r>
              </a:p>
              <a:p>
                <a:pPr lvl="1"/>
                <a:r>
                  <a:rPr lang="en-CA" dirty="0"/>
                  <a:t>Python’s sort is called </a:t>
                </a:r>
                <a:r>
                  <a:rPr lang="en-CA" b="1" dirty="0" err="1"/>
                  <a:t>Timsort</a:t>
                </a:r>
                <a:r>
                  <a:rPr lang="en-CA" dirty="0"/>
                  <a:t>, and it is based on mergesort, but with many additions to speed it up in certain common cases</a:t>
                </a:r>
              </a:p>
              <a:p>
                <a:pPr lvl="1"/>
                <a:endParaRPr lang="en-CA" dirty="0"/>
              </a:p>
            </p:txBody>
          </p:sp>
        </mc:Choice>
        <mc:Fallback>
          <p:sp>
            <p:nvSpPr>
              <p:cNvPr id="3" name="Content Placeholder 2">
                <a:extLst>
                  <a:ext uri="{FF2B5EF4-FFF2-40B4-BE49-F238E27FC236}">
                    <a16:creationId xmlns:a16="http://schemas.microsoft.com/office/drawing/2014/main" id="{9ADEB6DD-EC37-F121-8A49-8D4E744A1FBE}"/>
                  </a:ext>
                </a:extLst>
              </p:cNvPr>
              <p:cNvSpPr>
                <a:spLocks noGrp="1" noRot="1" noChangeAspect="1" noMove="1" noResize="1" noEditPoints="1" noAdjustHandles="1" noChangeArrowheads="1" noChangeShapeType="1" noTextEdit="1"/>
              </p:cNvSpPr>
              <p:nvPr>
                <p:ph idx="1"/>
              </p:nvPr>
            </p:nvSpPr>
            <p:spPr>
              <a:blipFill>
                <a:blip r:embed="rId2"/>
                <a:stretch>
                  <a:fillRect l="-1043" t="-3081"/>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E7E3F46D-C1CE-E8D3-8257-5426C1F1D844}"/>
              </a:ext>
            </a:extLst>
          </p:cNvPr>
          <p:cNvSpPr>
            <a:spLocks noGrp="1"/>
          </p:cNvSpPr>
          <p:nvPr>
            <p:ph type="sldNum" sz="quarter" idx="12"/>
          </p:nvPr>
        </p:nvSpPr>
        <p:spPr/>
        <p:txBody>
          <a:bodyPr/>
          <a:lstStyle/>
          <a:p>
            <a:fld id="{CBA0A0CD-12E5-4065-8C87-26D031211F61}" type="slidenum">
              <a:rPr lang="en-AU" smtClean="0"/>
              <a:t>55</a:t>
            </a:fld>
            <a:endParaRPr lang="en-AU"/>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E69D914C-A00A-2406-127F-5468DA2245B5}"/>
                  </a:ext>
                </a:extLst>
              </p14:cNvPr>
              <p14:cNvContentPartPr/>
              <p14:nvPr/>
            </p14:nvContentPartPr>
            <p14:xfrm>
              <a:off x="3030120" y="90360"/>
              <a:ext cx="9055800" cy="5583960"/>
            </p14:xfrm>
          </p:contentPart>
        </mc:Choice>
        <mc:Fallback>
          <p:pic>
            <p:nvPicPr>
              <p:cNvPr id="5" name="Ink 4">
                <a:extLst>
                  <a:ext uri="{FF2B5EF4-FFF2-40B4-BE49-F238E27FC236}">
                    <a16:creationId xmlns:a16="http://schemas.microsoft.com/office/drawing/2014/main" id="{E69D914C-A00A-2406-127F-5468DA2245B5}"/>
                  </a:ext>
                </a:extLst>
              </p:cNvPr>
              <p:cNvPicPr/>
              <p:nvPr/>
            </p:nvPicPr>
            <p:blipFill>
              <a:blip r:embed="rId4"/>
              <a:stretch>
                <a:fillRect/>
              </a:stretch>
            </p:blipFill>
            <p:spPr>
              <a:xfrm>
                <a:off x="3020760" y="81000"/>
                <a:ext cx="9074520" cy="5602680"/>
              </a:xfrm>
              <a:prstGeom prst="rect">
                <a:avLst/>
              </a:prstGeom>
            </p:spPr>
          </p:pic>
        </mc:Fallback>
      </mc:AlternateContent>
    </p:spTree>
    <p:extLst>
      <p:ext uri="{BB962C8B-B14F-4D97-AF65-F5344CB8AC3E}">
        <p14:creationId xmlns:p14="http://schemas.microsoft.com/office/powerpoint/2010/main" val="1036637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39473D-B758-62E8-D49F-8EC07737B70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1015B30-F27F-723F-C5D7-030D150D2394}"/>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6</a:t>
            </a:fld>
            <a:endParaRPr lang="en-AU"/>
          </a:p>
        </p:txBody>
      </p:sp>
      <p:sp>
        <p:nvSpPr>
          <p:cNvPr id="15" name="Title 1">
            <a:extLst>
              <a:ext uri="{FF2B5EF4-FFF2-40B4-BE49-F238E27FC236}">
                <a16:creationId xmlns:a16="http://schemas.microsoft.com/office/drawing/2014/main" id="{D185B4C1-1948-C5B7-9E2F-1084BF989E63}"/>
              </a:ext>
            </a:extLst>
          </p:cNvPr>
          <p:cNvSpPr>
            <a:spLocks noGrp="1"/>
          </p:cNvSpPr>
          <p:nvPr>
            <p:ph type="title"/>
          </p:nvPr>
        </p:nvSpPr>
        <p:spPr>
          <a:xfrm>
            <a:off x="303811" y="332504"/>
            <a:ext cx="3300577" cy="1325563"/>
          </a:xfrm>
        </p:spPr>
        <p:txBody>
          <a:bodyPr>
            <a:normAutofit/>
          </a:bodyPr>
          <a:lstStyle/>
          <a:p>
            <a:r>
              <a:rPr lang="en-CA" dirty="0"/>
              <a:t>Random Numbers</a:t>
            </a:r>
            <a:endParaRPr lang="en-AU" dirty="0"/>
          </a:p>
        </p:txBody>
      </p:sp>
      <p:sp>
        <p:nvSpPr>
          <p:cNvPr id="16" name="TextBox 15">
            <a:extLst>
              <a:ext uri="{FF2B5EF4-FFF2-40B4-BE49-F238E27FC236}">
                <a16:creationId xmlns:a16="http://schemas.microsoft.com/office/drawing/2014/main" id="{6004EBA4-8039-185F-3146-837FAE415BDF}"/>
              </a:ext>
            </a:extLst>
          </p:cNvPr>
          <p:cNvSpPr txBox="1"/>
          <p:nvPr/>
        </p:nvSpPr>
        <p:spPr>
          <a:xfrm>
            <a:off x="2962929" y="392554"/>
            <a:ext cx="2533982" cy="1200329"/>
          </a:xfrm>
          <a:prstGeom prst="rect">
            <a:avLst/>
          </a:prstGeom>
          <a:solidFill>
            <a:schemeClr val="accent2">
              <a:lumMod val="40000"/>
              <a:lumOff val="60000"/>
            </a:schemeClr>
          </a:solidFill>
        </p:spPr>
        <p:txBody>
          <a:bodyPr wrap="square" rtlCol="0">
            <a:spAutoFit/>
          </a:bodyPr>
          <a:lstStyle/>
          <a:p>
            <a:pPr algn="ctr"/>
            <a:r>
              <a:rPr lang="en-CA" dirty="0"/>
              <a:t>Python’s </a:t>
            </a:r>
            <a:r>
              <a:rPr lang="en-CA" dirty="0">
                <a:latin typeface="Consolas" panose="020B0609020204030204" pitchFamily="49" charset="0"/>
                <a:cs typeface="Consolas" panose="020B0609020204030204" pitchFamily="49" charset="0"/>
              </a:rPr>
              <a:t>random</a:t>
            </a:r>
            <a:r>
              <a:rPr lang="en-CA" dirty="0"/>
              <a:t> module is the easiest way to get random numbers in Python.</a:t>
            </a:r>
          </a:p>
        </p:txBody>
      </p:sp>
      <p:sp>
        <p:nvSpPr>
          <p:cNvPr id="12" name="TextBox 11">
            <a:extLst>
              <a:ext uri="{FF2B5EF4-FFF2-40B4-BE49-F238E27FC236}">
                <a16:creationId xmlns:a16="http://schemas.microsoft.com/office/drawing/2014/main" id="{E3CB96AB-BBEC-C196-5948-4151EA3F53D4}"/>
              </a:ext>
            </a:extLst>
          </p:cNvPr>
          <p:cNvSpPr txBox="1"/>
          <p:nvPr/>
        </p:nvSpPr>
        <p:spPr>
          <a:xfrm>
            <a:off x="472965" y="2278178"/>
            <a:ext cx="6547945" cy="4832092"/>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import random</a:t>
            </a:r>
          </a:p>
          <a:p>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names = ['Al', 'Bob', 'Cap', </a:t>
            </a:r>
          </a:p>
          <a:p>
            <a:r>
              <a:rPr lang="en-US" sz="2800" dirty="0">
                <a:latin typeface="Consolas" panose="020B0609020204030204" pitchFamily="49" charset="0"/>
                <a:cs typeface="Consolas" panose="020B0609020204030204" pitchFamily="49" charset="0"/>
              </a:rPr>
              <a:t>         'Di', 'Ed']</a:t>
            </a:r>
          </a:p>
          <a:p>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for </a:t>
            </a:r>
            <a:r>
              <a:rPr lang="en-US" sz="2800" dirty="0" err="1">
                <a:latin typeface="Consolas" panose="020B0609020204030204" pitchFamily="49" charset="0"/>
                <a:cs typeface="Consolas" panose="020B0609020204030204" pitchFamily="49" charset="0"/>
              </a:rPr>
              <a:t>i</a:t>
            </a:r>
            <a:r>
              <a:rPr lang="en-US" sz="2800" dirty="0">
                <a:latin typeface="Consolas" panose="020B0609020204030204" pitchFamily="49" charset="0"/>
                <a:cs typeface="Consolas" panose="020B0609020204030204" pitchFamily="49" charset="0"/>
              </a:rPr>
              <a:t> in range(5):</a:t>
            </a:r>
          </a:p>
          <a:p>
            <a:r>
              <a:rPr lang="en-US" sz="2800" dirty="0">
                <a:latin typeface="Consolas" panose="020B0609020204030204" pitchFamily="49" charset="0"/>
                <a:cs typeface="Consolas" panose="020B0609020204030204" pitchFamily="49" charset="0"/>
              </a:rPr>
              <a:t>    n = </a:t>
            </a:r>
            <a:r>
              <a:rPr lang="en-US" sz="2800" dirty="0" err="1">
                <a:latin typeface="Consolas" panose="020B0609020204030204" pitchFamily="49" charset="0"/>
                <a:cs typeface="Consolas" panose="020B0609020204030204" pitchFamily="49" charset="0"/>
              </a:rPr>
              <a:t>len</a:t>
            </a:r>
            <a:r>
              <a:rPr lang="en-US" sz="2800" dirty="0">
                <a:latin typeface="Consolas" panose="020B0609020204030204" pitchFamily="49" charset="0"/>
                <a:cs typeface="Consolas" panose="020B0609020204030204" pitchFamily="49" charset="0"/>
              </a:rPr>
              <a:t>(names)</a:t>
            </a:r>
          </a:p>
          <a:p>
            <a:r>
              <a:rPr lang="en-US" sz="2800" dirty="0">
                <a:latin typeface="Consolas" panose="020B0609020204030204" pitchFamily="49" charset="0"/>
                <a:cs typeface="Consolas" panose="020B0609020204030204" pitchFamily="49" charset="0"/>
              </a:rPr>
              <a:t>    a = </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(0, n - 1)</a:t>
            </a:r>
          </a:p>
          <a:p>
            <a:r>
              <a:rPr lang="en-US" sz="2800" dirty="0">
                <a:latin typeface="Consolas" panose="020B0609020204030204" pitchFamily="49" charset="0"/>
                <a:cs typeface="Consolas" panose="020B0609020204030204" pitchFamily="49" charset="0"/>
              </a:rPr>
              <a:t>    winner = names[a]</a:t>
            </a:r>
          </a:p>
          <a:p>
            <a:r>
              <a:rPr lang="en-US" sz="2800" dirty="0">
                <a:latin typeface="Consolas" panose="020B0609020204030204" pitchFamily="49" charset="0"/>
                <a:cs typeface="Consolas" panose="020B0609020204030204" pitchFamily="49" charset="0"/>
              </a:rPr>
              <a:t>    print(winner)</a:t>
            </a:r>
          </a:p>
          <a:p>
            <a:endParaRPr lang="en-US" sz="2800" dirty="0">
              <a:latin typeface="Consolas" panose="020B0609020204030204" pitchFamily="49" charset="0"/>
              <a:cs typeface="Consolas" panose="020B0609020204030204" pitchFamily="49" charset="0"/>
            </a:endParaRPr>
          </a:p>
        </p:txBody>
      </p:sp>
      <p:sp>
        <p:nvSpPr>
          <p:cNvPr id="19" name="TextBox 18">
            <a:extLst>
              <a:ext uri="{FF2B5EF4-FFF2-40B4-BE49-F238E27FC236}">
                <a16:creationId xmlns:a16="http://schemas.microsoft.com/office/drawing/2014/main" id="{5269E4B2-C2E8-7358-72FF-89F262886D59}"/>
              </a:ext>
            </a:extLst>
          </p:cNvPr>
          <p:cNvSpPr txBox="1"/>
          <p:nvPr/>
        </p:nvSpPr>
        <p:spPr>
          <a:xfrm>
            <a:off x="6096000" y="1678013"/>
            <a:ext cx="2441521" cy="1200329"/>
          </a:xfrm>
          <a:prstGeom prst="rect">
            <a:avLst/>
          </a:prstGeom>
          <a:solidFill>
            <a:schemeClr val="accent2">
              <a:lumMod val="40000"/>
              <a:lumOff val="60000"/>
            </a:schemeClr>
          </a:solidFill>
        </p:spPr>
        <p:txBody>
          <a:bodyPr wrap="square" rtlCol="0">
            <a:spAutoFit/>
          </a:bodyPr>
          <a:lstStyle/>
          <a:p>
            <a:pPr algn="ctr"/>
            <a:r>
              <a:rPr lang="en-CA" dirty="0">
                <a:cs typeface="Consolas" panose="020B0609020204030204" pitchFamily="49" charset="0"/>
              </a:rPr>
              <a:t>You can use </a:t>
            </a:r>
            <a:r>
              <a:rPr lang="en-CA" dirty="0" err="1">
                <a:latin typeface="Consolas" panose="020B0609020204030204" pitchFamily="49" charset="0"/>
                <a:cs typeface="Consolas" panose="020B0609020204030204" pitchFamily="49" charset="0"/>
              </a:rPr>
              <a:t>random.randint</a:t>
            </a:r>
            <a:r>
              <a:rPr lang="en-CA" dirty="0">
                <a:cs typeface="Consolas" panose="020B0609020204030204" pitchFamily="49" charset="0"/>
              </a:rPr>
              <a:t> to choose a random value from a list …</a:t>
            </a:r>
          </a:p>
        </p:txBody>
      </p:sp>
      <p:sp>
        <p:nvSpPr>
          <p:cNvPr id="3" name="TextBox 2">
            <a:extLst>
              <a:ext uri="{FF2B5EF4-FFF2-40B4-BE49-F238E27FC236}">
                <a16:creationId xmlns:a16="http://schemas.microsoft.com/office/drawing/2014/main" id="{5EFB9758-C906-40B9-5F4D-38CD1F0840AE}"/>
              </a:ext>
            </a:extLst>
          </p:cNvPr>
          <p:cNvSpPr txBox="1"/>
          <p:nvPr/>
        </p:nvSpPr>
        <p:spPr>
          <a:xfrm>
            <a:off x="7672552" y="5709373"/>
            <a:ext cx="2448910" cy="923330"/>
          </a:xfrm>
          <a:prstGeom prst="rect">
            <a:avLst/>
          </a:prstGeom>
          <a:solidFill>
            <a:schemeClr val="accent2">
              <a:lumMod val="40000"/>
              <a:lumOff val="60000"/>
            </a:schemeClr>
          </a:solidFill>
        </p:spPr>
        <p:txBody>
          <a:bodyPr wrap="square" rtlCol="0">
            <a:spAutoFit/>
          </a:bodyPr>
          <a:lstStyle/>
          <a:p>
            <a:pPr algn="ctr"/>
            <a:r>
              <a:rPr lang="en-CA" dirty="0">
                <a:cs typeface="Consolas" panose="020B0609020204030204" pitchFamily="49" charset="0"/>
              </a:rPr>
              <a:t>Notice that the same name to be chosen more than once.</a:t>
            </a:r>
          </a:p>
        </p:txBody>
      </p:sp>
      <p:sp>
        <p:nvSpPr>
          <p:cNvPr id="2" name="TextBox 1">
            <a:extLst>
              <a:ext uri="{FF2B5EF4-FFF2-40B4-BE49-F238E27FC236}">
                <a16:creationId xmlns:a16="http://schemas.microsoft.com/office/drawing/2014/main" id="{5A0039DB-6F5C-0BFE-97BD-1C6EBBB6FFE1}"/>
              </a:ext>
            </a:extLst>
          </p:cNvPr>
          <p:cNvSpPr txBox="1"/>
          <p:nvPr/>
        </p:nvSpPr>
        <p:spPr>
          <a:xfrm>
            <a:off x="7672552" y="3160960"/>
            <a:ext cx="4046482" cy="2246769"/>
          </a:xfrm>
          <a:prstGeom prst="rect">
            <a:avLst/>
          </a:prstGeom>
          <a:noFill/>
          <a:ln cap="flat">
            <a:solidFill>
              <a:schemeClr val="accent1">
                <a:shade val="15000"/>
              </a:schemeClr>
            </a:solidFill>
          </a:ln>
        </p:spPr>
        <p:txBody>
          <a:bodyPr wrap="square">
            <a:spAutoFit/>
          </a:bodyPr>
          <a:lstStyle/>
          <a:p>
            <a:r>
              <a:rPr lang="en-US" sz="2800" dirty="0">
                <a:latin typeface="Consolas" panose="020B0609020204030204" pitchFamily="49" charset="0"/>
                <a:cs typeface="Consolas" panose="020B0609020204030204" pitchFamily="49" charset="0"/>
              </a:rPr>
              <a:t>Cap</a:t>
            </a:r>
          </a:p>
          <a:p>
            <a:r>
              <a:rPr lang="en-US" sz="2800" dirty="0">
                <a:latin typeface="Consolas" panose="020B0609020204030204" pitchFamily="49" charset="0"/>
                <a:cs typeface="Consolas" panose="020B0609020204030204" pitchFamily="49" charset="0"/>
              </a:rPr>
              <a:t>Di</a:t>
            </a:r>
          </a:p>
          <a:p>
            <a:r>
              <a:rPr lang="en-US" sz="2800" dirty="0">
                <a:latin typeface="Consolas" panose="020B0609020204030204" pitchFamily="49" charset="0"/>
                <a:cs typeface="Consolas" panose="020B0609020204030204" pitchFamily="49" charset="0"/>
              </a:rPr>
              <a:t>Ed</a:t>
            </a:r>
          </a:p>
          <a:p>
            <a:r>
              <a:rPr lang="en-US" sz="2800" dirty="0">
                <a:latin typeface="Consolas" panose="020B0609020204030204" pitchFamily="49" charset="0"/>
                <a:cs typeface="Consolas" panose="020B0609020204030204" pitchFamily="49" charset="0"/>
              </a:rPr>
              <a:t>Di</a:t>
            </a:r>
          </a:p>
          <a:p>
            <a:r>
              <a:rPr lang="en-US" sz="2800" dirty="0">
                <a:latin typeface="Consolas" panose="020B0609020204030204" pitchFamily="49" charset="0"/>
                <a:cs typeface="Consolas" panose="020B0609020204030204" pitchFamily="49" charset="0"/>
              </a:rPr>
              <a:t>Cap</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6CA9E8B3-7296-FE71-FCB5-D80C7ACBE199}"/>
                  </a:ext>
                </a:extLst>
              </p14:cNvPr>
              <p14:cNvContentPartPr/>
              <p14:nvPr/>
            </p14:nvContentPartPr>
            <p14:xfrm>
              <a:off x="1314720" y="3587760"/>
              <a:ext cx="6992280" cy="2661840"/>
            </p14:xfrm>
          </p:contentPart>
        </mc:Choice>
        <mc:Fallback xmlns="">
          <p:pic>
            <p:nvPicPr>
              <p:cNvPr id="5" name="Ink 4">
                <a:extLst>
                  <a:ext uri="{FF2B5EF4-FFF2-40B4-BE49-F238E27FC236}">
                    <a16:creationId xmlns:a16="http://schemas.microsoft.com/office/drawing/2014/main" id="{6CA9E8B3-7296-FE71-FCB5-D80C7ACBE199}"/>
                  </a:ext>
                </a:extLst>
              </p:cNvPr>
              <p:cNvPicPr/>
              <p:nvPr/>
            </p:nvPicPr>
            <p:blipFill>
              <a:blip r:embed="rId3"/>
              <a:stretch>
                <a:fillRect/>
              </a:stretch>
            </p:blipFill>
            <p:spPr>
              <a:xfrm>
                <a:off x="1305360" y="3578400"/>
                <a:ext cx="7011000" cy="2680560"/>
              </a:xfrm>
              <a:prstGeom prst="rect">
                <a:avLst/>
              </a:prstGeom>
            </p:spPr>
          </p:pic>
        </mc:Fallback>
      </mc:AlternateContent>
    </p:spTree>
    <p:extLst>
      <p:ext uri="{BB962C8B-B14F-4D97-AF65-F5344CB8AC3E}">
        <p14:creationId xmlns:p14="http://schemas.microsoft.com/office/powerpoint/2010/main" val="3948593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FD4118-8925-160F-5D8B-FF623775E269}"/>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0218BEB-4F57-5B6E-0125-159A62C37E0A}"/>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7</a:t>
            </a:fld>
            <a:endParaRPr lang="en-AU" dirty="0"/>
          </a:p>
        </p:txBody>
      </p:sp>
      <p:sp>
        <p:nvSpPr>
          <p:cNvPr id="15" name="Title 1">
            <a:extLst>
              <a:ext uri="{FF2B5EF4-FFF2-40B4-BE49-F238E27FC236}">
                <a16:creationId xmlns:a16="http://schemas.microsoft.com/office/drawing/2014/main" id="{6D39A0EB-C854-E6EC-AECC-CA64B28A15E7}"/>
              </a:ext>
            </a:extLst>
          </p:cNvPr>
          <p:cNvSpPr>
            <a:spLocks noGrp="1"/>
          </p:cNvSpPr>
          <p:nvPr>
            <p:ph type="title"/>
          </p:nvPr>
        </p:nvSpPr>
        <p:spPr>
          <a:xfrm>
            <a:off x="303811" y="332504"/>
            <a:ext cx="3300577" cy="1325563"/>
          </a:xfrm>
        </p:spPr>
        <p:txBody>
          <a:bodyPr>
            <a:normAutofit/>
          </a:bodyPr>
          <a:lstStyle/>
          <a:p>
            <a:r>
              <a:rPr lang="en-CA" dirty="0"/>
              <a:t>Random Numbers</a:t>
            </a:r>
            <a:endParaRPr lang="en-AU" dirty="0"/>
          </a:p>
        </p:txBody>
      </p:sp>
      <p:sp>
        <p:nvSpPr>
          <p:cNvPr id="16" name="TextBox 15">
            <a:extLst>
              <a:ext uri="{FF2B5EF4-FFF2-40B4-BE49-F238E27FC236}">
                <a16:creationId xmlns:a16="http://schemas.microsoft.com/office/drawing/2014/main" id="{904DB5E9-D9B6-B45D-4F02-589A7ED72686}"/>
              </a:ext>
            </a:extLst>
          </p:cNvPr>
          <p:cNvSpPr txBox="1"/>
          <p:nvPr/>
        </p:nvSpPr>
        <p:spPr>
          <a:xfrm>
            <a:off x="2962929" y="392554"/>
            <a:ext cx="2533982" cy="1200329"/>
          </a:xfrm>
          <a:prstGeom prst="rect">
            <a:avLst/>
          </a:prstGeom>
          <a:solidFill>
            <a:schemeClr val="accent2">
              <a:lumMod val="40000"/>
              <a:lumOff val="60000"/>
            </a:schemeClr>
          </a:solidFill>
        </p:spPr>
        <p:txBody>
          <a:bodyPr wrap="square" rtlCol="0">
            <a:spAutoFit/>
          </a:bodyPr>
          <a:lstStyle/>
          <a:p>
            <a:pPr algn="ctr"/>
            <a:r>
              <a:rPr lang="en-CA" dirty="0"/>
              <a:t>Python’s </a:t>
            </a:r>
            <a:r>
              <a:rPr lang="en-CA" dirty="0">
                <a:latin typeface="Consolas" panose="020B0609020204030204" pitchFamily="49" charset="0"/>
                <a:cs typeface="Consolas" panose="020B0609020204030204" pitchFamily="49" charset="0"/>
              </a:rPr>
              <a:t>random</a:t>
            </a:r>
            <a:r>
              <a:rPr lang="en-CA" dirty="0"/>
              <a:t> module is the easiest way to get random numbers in Python.</a:t>
            </a:r>
          </a:p>
        </p:txBody>
      </p:sp>
      <p:sp>
        <p:nvSpPr>
          <p:cNvPr id="12" name="TextBox 11">
            <a:extLst>
              <a:ext uri="{FF2B5EF4-FFF2-40B4-BE49-F238E27FC236}">
                <a16:creationId xmlns:a16="http://schemas.microsoft.com/office/drawing/2014/main" id="{F3646024-8396-BA36-62D2-097AB9726403}"/>
              </a:ext>
            </a:extLst>
          </p:cNvPr>
          <p:cNvSpPr txBox="1"/>
          <p:nvPr/>
        </p:nvSpPr>
        <p:spPr>
          <a:xfrm>
            <a:off x="472965" y="2278178"/>
            <a:ext cx="6789683" cy="3970318"/>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import random</a:t>
            </a:r>
          </a:p>
          <a:p>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names = ['Al', 'Bob', 'Cap', </a:t>
            </a:r>
          </a:p>
          <a:p>
            <a:r>
              <a:rPr lang="en-US" sz="2800" dirty="0">
                <a:latin typeface="Consolas" panose="020B0609020204030204" pitchFamily="49" charset="0"/>
                <a:cs typeface="Consolas" panose="020B0609020204030204" pitchFamily="49" charset="0"/>
              </a:rPr>
              <a:t>         'Di', 'Ed']</a:t>
            </a:r>
          </a:p>
          <a:p>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for </a:t>
            </a:r>
            <a:r>
              <a:rPr lang="en-US" sz="2800" dirty="0" err="1">
                <a:latin typeface="Consolas" panose="020B0609020204030204" pitchFamily="49" charset="0"/>
                <a:cs typeface="Consolas" panose="020B0609020204030204" pitchFamily="49" charset="0"/>
              </a:rPr>
              <a:t>i</a:t>
            </a:r>
            <a:r>
              <a:rPr lang="en-US" sz="2800" dirty="0">
                <a:latin typeface="Consolas" panose="020B0609020204030204" pitchFamily="49" charset="0"/>
                <a:cs typeface="Consolas" panose="020B0609020204030204" pitchFamily="49" charset="0"/>
              </a:rPr>
              <a:t> in range(5):</a:t>
            </a:r>
          </a:p>
          <a:p>
            <a:r>
              <a:rPr lang="en-US" sz="2800" dirty="0">
                <a:latin typeface="Consolas" panose="020B0609020204030204" pitchFamily="49" charset="0"/>
                <a:cs typeface="Consolas" panose="020B0609020204030204" pitchFamily="49" charset="0"/>
              </a:rPr>
              <a:t>    winner = </a:t>
            </a:r>
            <a:r>
              <a:rPr lang="en-US" sz="2800" dirty="0" err="1">
                <a:solidFill>
                  <a:srgbClr val="FF0000"/>
                </a:solidFill>
                <a:latin typeface="Consolas" panose="020B0609020204030204" pitchFamily="49" charset="0"/>
                <a:cs typeface="Consolas" panose="020B0609020204030204" pitchFamily="49" charset="0"/>
              </a:rPr>
              <a:t>random.choice</a:t>
            </a:r>
            <a:r>
              <a:rPr lang="en-US" sz="2800" dirty="0">
                <a:solidFill>
                  <a:srgbClr val="FF0000"/>
                </a:solidFill>
                <a:latin typeface="Consolas" panose="020B0609020204030204" pitchFamily="49" charset="0"/>
                <a:cs typeface="Consolas" panose="020B0609020204030204" pitchFamily="49" charset="0"/>
              </a:rPr>
              <a:t>(names)</a:t>
            </a:r>
          </a:p>
          <a:p>
            <a:r>
              <a:rPr lang="en-US" sz="2800" dirty="0">
                <a:latin typeface="Consolas" panose="020B0609020204030204" pitchFamily="49" charset="0"/>
                <a:cs typeface="Consolas" panose="020B0609020204030204" pitchFamily="49" charset="0"/>
              </a:rPr>
              <a:t>    print(winner)</a:t>
            </a:r>
          </a:p>
          <a:p>
            <a:endParaRPr lang="en-US" sz="2800" dirty="0">
              <a:latin typeface="Consolas" panose="020B0609020204030204" pitchFamily="49" charset="0"/>
              <a:cs typeface="Consolas" panose="020B0609020204030204" pitchFamily="49" charset="0"/>
            </a:endParaRPr>
          </a:p>
        </p:txBody>
      </p:sp>
      <p:sp>
        <p:nvSpPr>
          <p:cNvPr id="18" name="TextBox 17">
            <a:extLst>
              <a:ext uri="{FF2B5EF4-FFF2-40B4-BE49-F238E27FC236}">
                <a16:creationId xmlns:a16="http://schemas.microsoft.com/office/drawing/2014/main" id="{82F64FD4-F779-BD64-860D-CD144F013002}"/>
              </a:ext>
            </a:extLst>
          </p:cNvPr>
          <p:cNvSpPr txBox="1"/>
          <p:nvPr/>
        </p:nvSpPr>
        <p:spPr>
          <a:xfrm>
            <a:off x="7672552" y="3160960"/>
            <a:ext cx="4046482" cy="2246769"/>
          </a:xfrm>
          <a:prstGeom prst="rect">
            <a:avLst/>
          </a:prstGeom>
          <a:noFill/>
          <a:ln cap="flat">
            <a:solidFill>
              <a:schemeClr val="accent1">
                <a:shade val="15000"/>
              </a:schemeClr>
            </a:solidFill>
          </a:ln>
        </p:spPr>
        <p:txBody>
          <a:bodyPr wrap="square">
            <a:spAutoFit/>
          </a:bodyPr>
          <a:lstStyle/>
          <a:p>
            <a:r>
              <a:rPr lang="en-US" sz="2800" dirty="0">
                <a:latin typeface="Consolas" panose="020B0609020204030204" pitchFamily="49" charset="0"/>
                <a:cs typeface="Consolas" panose="020B0609020204030204" pitchFamily="49" charset="0"/>
              </a:rPr>
              <a:t>Cap</a:t>
            </a:r>
          </a:p>
          <a:p>
            <a:r>
              <a:rPr lang="en-US" sz="2800" dirty="0">
                <a:latin typeface="Consolas" panose="020B0609020204030204" pitchFamily="49" charset="0"/>
                <a:cs typeface="Consolas" panose="020B0609020204030204" pitchFamily="49" charset="0"/>
              </a:rPr>
              <a:t>Di</a:t>
            </a:r>
          </a:p>
          <a:p>
            <a:r>
              <a:rPr lang="en-US" sz="2800" dirty="0">
                <a:latin typeface="Consolas" panose="020B0609020204030204" pitchFamily="49" charset="0"/>
                <a:cs typeface="Consolas" panose="020B0609020204030204" pitchFamily="49" charset="0"/>
              </a:rPr>
              <a:t>Ed</a:t>
            </a:r>
          </a:p>
          <a:p>
            <a:r>
              <a:rPr lang="en-US" sz="2800" dirty="0">
                <a:latin typeface="Consolas" panose="020B0609020204030204" pitchFamily="49" charset="0"/>
                <a:cs typeface="Consolas" panose="020B0609020204030204" pitchFamily="49" charset="0"/>
              </a:rPr>
              <a:t>Di</a:t>
            </a:r>
          </a:p>
          <a:p>
            <a:r>
              <a:rPr lang="en-US" sz="2800" dirty="0">
                <a:latin typeface="Consolas" panose="020B0609020204030204" pitchFamily="49" charset="0"/>
                <a:cs typeface="Consolas" panose="020B0609020204030204" pitchFamily="49" charset="0"/>
              </a:rPr>
              <a:t>Cap</a:t>
            </a:r>
          </a:p>
        </p:txBody>
      </p:sp>
      <p:sp>
        <p:nvSpPr>
          <p:cNvPr id="19" name="TextBox 18">
            <a:extLst>
              <a:ext uri="{FF2B5EF4-FFF2-40B4-BE49-F238E27FC236}">
                <a16:creationId xmlns:a16="http://schemas.microsoft.com/office/drawing/2014/main" id="{F10E5895-C124-9DEA-C947-6FA7978748C3}"/>
              </a:ext>
            </a:extLst>
          </p:cNvPr>
          <p:cNvSpPr txBox="1"/>
          <p:nvPr/>
        </p:nvSpPr>
        <p:spPr>
          <a:xfrm>
            <a:off x="6400799" y="2171981"/>
            <a:ext cx="2963917" cy="646331"/>
          </a:xfrm>
          <a:prstGeom prst="rect">
            <a:avLst/>
          </a:prstGeom>
          <a:solidFill>
            <a:schemeClr val="accent2">
              <a:lumMod val="40000"/>
              <a:lumOff val="60000"/>
            </a:schemeClr>
          </a:solidFill>
        </p:spPr>
        <p:txBody>
          <a:bodyPr wrap="square" rtlCol="0">
            <a:spAutoFit/>
          </a:bodyPr>
          <a:lstStyle/>
          <a:p>
            <a:pPr algn="ctr"/>
            <a:r>
              <a:rPr lang="en-CA" dirty="0">
                <a:cs typeface="Consolas" panose="020B0609020204030204" pitchFamily="49" charset="0"/>
              </a:rPr>
              <a:t>Or more simply use Python’s </a:t>
            </a:r>
            <a:r>
              <a:rPr lang="en-CA" dirty="0" err="1">
                <a:latin typeface="Consolas" panose="020B0609020204030204" pitchFamily="49" charset="0"/>
                <a:cs typeface="Consolas" panose="020B0609020204030204" pitchFamily="49" charset="0"/>
              </a:rPr>
              <a:t>random.choice</a:t>
            </a:r>
            <a:r>
              <a:rPr lang="en-CA" dirty="0">
                <a:cs typeface="Consolas" panose="020B0609020204030204" pitchFamily="49" charset="0"/>
              </a:rPr>
              <a:t> …</a:t>
            </a:r>
          </a:p>
        </p:txBody>
      </p:sp>
      <p:sp>
        <p:nvSpPr>
          <p:cNvPr id="2" name="TextBox 1">
            <a:extLst>
              <a:ext uri="{FF2B5EF4-FFF2-40B4-BE49-F238E27FC236}">
                <a16:creationId xmlns:a16="http://schemas.microsoft.com/office/drawing/2014/main" id="{4F8AB4F5-9421-512B-3C42-1CB392E4A114}"/>
              </a:ext>
            </a:extLst>
          </p:cNvPr>
          <p:cNvSpPr txBox="1"/>
          <p:nvPr/>
        </p:nvSpPr>
        <p:spPr>
          <a:xfrm>
            <a:off x="7672552" y="5709373"/>
            <a:ext cx="2448910" cy="923330"/>
          </a:xfrm>
          <a:prstGeom prst="rect">
            <a:avLst/>
          </a:prstGeom>
          <a:solidFill>
            <a:schemeClr val="accent2">
              <a:lumMod val="40000"/>
              <a:lumOff val="60000"/>
            </a:schemeClr>
          </a:solidFill>
        </p:spPr>
        <p:txBody>
          <a:bodyPr wrap="square" rtlCol="0">
            <a:spAutoFit/>
          </a:bodyPr>
          <a:lstStyle/>
          <a:p>
            <a:pPr algn="ctr"/>
            <a:r>
              <a:rPr lang="en-CA" dirty="0">
                <a:cs typeface="Consolas" panose="020B0609020204030204" pitchFamily="49" charset="0"/>
              </a:rPr>
              <a:t>Notice that the same name to be chosen more than once.</a:t>
            </a:r>
          </a:p>
        </p:txBody>
      </p:sp>
    </p:spTree>
    <p:extLst>
      <p:ext uri="{BB962C8B-B14F-4D97-AF65-F5344CB8AC3E}">
        <p14:creationId xmlns:p14="http://schemas.microsoft.com/office/powerpoint/2010/main" val="2309634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58F463-92B0-D8CF-E7E2-AC2256F11AC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BF67D8-B999-ADCC-7A3B-52555748E55F}"/>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8</a:t>
            </a:fld>
            <a:endParaRPr lang="en-AU" dirty="0"/>
          </a:p>
        </p:txBody>
      </p:sp>
      <p:sp>
        <p:nvSpPr>
          <p:cNvPr id="15" name="Title 1">
            <a:extLst>
              <a:ext uri="{FF2B5EF4-FFF2-40B4-BE49-F238E27FC236}">
                <a16:creationId xmlns:a16="http://schemas.microsoft.com/office/drawing/2014/main" id="{82A7A618-7328-8C04-5095-90282817DCCD}"/>
              </a:ext>
            </a:extLst>
          </p:cNvPr>
          <p:cNvSpPr>
            <a:spLocks noGrp="1"/>
          </p:cNvSpPr>
          <p:nvPr>
            <p:ph type="title"/>
          </p:nvPr>
        </p:nvSpPr>
        <p:spPr>
          <a:xfrm>
            <a:off x="303811" y="332504"/>
            <a:ext cx="3300577" cy="1325563"/>
          </a:xfrm>
        </p:spPr>
        <p:txBody>
          <a:bodyPr>
            <a:normAutofit/>
          </a:bodyPr>
          <a:lstStyle/>
          <a:p>
            <a:r>
              <a:rPr lang="en-CA" dirty="0"/>
              <a:t>Random Numbers</a:t>
            </a:r>
            <a:endParaRPr lang="en-AU" dirty="0"/>
          </a:p>
        </p:txBody>
      </p:sp>
      <p:sp>
        <p:nvSpPr>
          <p:cNvPr id="19" name="TextBox 18">
            <a:extLst>
              <a:ext uri="{FF2B5EF4-FFF2-40B4-BE49-F238E27FC236}">
                <a16:creationId xmlns:a16="http://schemas.microsoft.com/office/drawing/2014/main" id="{550EB4BB-FE6C-CBA9-24B1-44775B18C029}"/>
              </a:ext>
            </a:extLst>
          </p:cNvPr>
          <p:cNvSpPr txBox="1"/>
          <p:nvPr/>
        </p:nvSpPr>
        <p:spPr>
          <a:xfrm>
            <a:off x="2826623" y="256621"/>
            <a:ext cx="2963917" cy="1477328"/>
          </a:xfrm>
          <a:prstGeom prst="rect">
            <a:avLst/>
          </a:prstGeom>
          <a:solidFill>
            <a:schemeClr val="accent2">
              <a:lumMod val="40000"/>
              <a:lumOff val="60000"/>
            </a:schemeClr>
          </a:solidFill>
        </p:spPr>
        <p:txBody>
          <a:bodyPr wrap="square" rtlCol="0">
            <a:spAutoFit/>
          </a:bodyPr>
          <a:lstStyle/>
          <a:p>
            <a:pPr algn="ctr"/>
            <a:r>
              <a:rPr lang="en-CA" dirty="0">
                <a:cs typeface="Consolas" panose="020B0609020204030204" pitchFamily="49" charset="0"/>
              </a:rPr>
              <a:t>Suppose you want to </a:t>
            </a:r>
            <a:r>
              <a:rPr lang="en-CA" b="1" dirty="0">
                <a:cs typeface="Consolas" panose="020B0609020204030204" pitchFamily="49" charset="0"/>
              </a:rPr>
              <a:t>randomly shuffle the order of the items on s list</a:t>
            </a:r>
            <a:r>
              <a:rPr lang="en-CA" dirty="0">
                <a:cs typeface="Consolas" panose="020B0609020204030204" pitchFamily="49" charset="0"/>
              </a:rPr>
              <a:t>. The </a:t>
            </a:r>
            <a:r>
              <a:rPr lang="en-CA" dirty="0">
                <a:solidFill>
                  <a:srgbClr val="FF0000"/>
                </a:solidFill>
                <a:cs typeface="Consolas" panose="020B0609020204030204" pitchFamily="49" charset="0"/>
              </a:rPr>
              <a:t>Fisher-Yates algorithm </a:t>
            </a:r>
            <a:r>
              <a:rPr lang="en-CA" dirty="0">
                <a:cs typeface="Consolas" panose="020B0609020204030204" pitchFamily="49" charset="0"/>
              </a:rPr>
              <a:t>is the standard way to do this …</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9FCDC86F-DF98-9FB9-3135-516F0D9BFE9A}"/>
                  </a:ext>
                </a:extLst>
              </p14:cNvPr>
              <p14:cNvContentPartPr/>
              <p14:nvPr/>
            </p14:nvContentPartPr>
            <p14:xfrm>
              <a:off x="2846160" y="848880"/>
              <a:ext cx="2579040" cy="819000"/>
            </p14:xfrm>
          </p:contentPart>
        </mc:Choice>
        <mc:Fallback xmlns="">
          <p:pic>
            <p:nvPicPr>
              <p:cNvPr id="2" name="Ink 1">
                <a:extLst>
                  <a:ext uri="{FF2B5EF4-FFF2-40B4-BE49-F238E27FC236}">
                    <a16:creationId xmlns:a16="http://schemas.microsoft.com/office/drawing/2014/main" id="{9FCDC86F-DF98-9FB9-3135-516F0D9BFE9A}"/>
                  </a:ext>
                </a:extLst>
              </p:cNvPr>
              <p:cNvPicPr/>
              <p:nvPr/>
            </p:nvPicPr>
            <p:blipFill>
              <a:blip r:embed="rId3"/>
              <a:stretch>
                <a:fillRect/>
              </a:stretch>
            </p:blipFill>
            <p:spPr>
              <a:xfrm>
                <a:off x="2836800" y="839520"/>
                <a:ext cx="2597760" cy="837720"/>
              </a:xfrm>
              <a:prstGeom prst="rect">
                <a:avLst/>
              </a:prstGeom>
            </p:spPr>
          </p:pic>
        </mc:Fallback>
      </mc:AlternateContent>
    </p:spTree>
    <p:extLst>
      <p:ext uri="{BB962C8B-B14F-4D97-AF65-F5344CB8AC3E}">
        <p14:creationId xmlns:p14="http://schemas.microsoft.com/office/powerpoint/2010/main" val="2806751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ED2DE7-FC17-77C0-D799-6914DBA580D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15C6CE0-656A-E8B8-057D-273955A32B7F}"/>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9</a:t>
            </a:fld>
            <a:endParaRPr lang="en-AU" dirty="0"/>
          </a:p>
        </p:txBody>
      </p:sp>
      <p:sp>
        <p:nvSpPr>
          <p:cNvPr id="15" name="Title 1">
            <a:extLst>
              <a:ext uri="{FF2B5EF4-FFF2-40B4-BE49-F238E27FC236}">
                <a16:creationId xmlns:a16="http://schemas.microsoft.com/office/drawing/2014/main" id="{1503A5E0-1A0D-D097-5633-4F117CC56949}"/>
              </a:ext>
            </a:extLst>
          </p:cNvPr>
          <p:cNvSpPr>
            <a:spLocks noGrp="1"/>
          </p:cNvSpPr>
          <p:nvPr>
            <p:ph type="title"/>
          </p:nvPr>
        </p:nvSpPr>
        <p:spPr>
          <a:xfrm>
            <a:off x="303811" y="332504"/>
            <a:ext cx="3300577" cy="1325563"/>
          </a:xfrm>
        </p:spPr>
        <p:txBody>
          <a:bodyPr>
            <a:normAutofit/>
          </a:bodyPr>
          <a:lstStyle/>
          <a:p>
            <a:r>
              <a:rPr lang="en-CA" dirty="0"/>
              <a:t>Random Numbers</a:t>
            </a:r>
            <a:endParaRPr lang="en-AU" dirty="0"/>
          </a:p>
        </p:txBody>
      </p:sp>
      <p:sp>
        <p:nvSpPr>
          <p:cNvPr id="19" name="TextBox 18">
            <a:extLst>
              <a:ext uri="{FF2B5EF4-FFF2-40B4-BE49-F238E27FC236}">
                <a16:creationId xmlns:a16="http://schemas.microsoft.com/office/drawing/2014/main" id="{CAA109B4-630C-0073-AF20-4A78A927AAF0}"/>
              </a:ext>
            </a:extLst>
          </p:cNvPr>
          <p:cNvSpPr txBox="1"/>
          <p:nvPr/>
        </p:nvSpPr>
        <p:spPr>
          <a:xfrm>
            <a:off x="2826623" y="256621"/>
            <a:ext cx="2963917" cy="1477328"/>
          </a:xfrm>
          <a:prstGeom prst="rect">
            <a:avLst/>
          </a:prstGeom>
          <a:solidFill>
            <a:schemeClr val="accent2">
              <a:lumMod val="40000"/>
              <a:lumOff val="60000"/>
            </a:schemeClr>
          </a:solidFill>
        </p:spPr>
        <p:txBody>
          <a:bodyPr wrap="square" rtlCol="0">
            <a:spAutoFit/>
          </a:bodyPr>
          <a:lstStyle/>
          <a:p>
            <a:pPr algn="ctr"/>
            <a:r>
              <a:rPr lang="en-CA" dirty="0">
                <a:cs typeface="Consolas" panose="020B0609020204030204" pitchFamily="49" charset="0"/>
              </a:rPr>
              <a:t>Suppose you want to </a:t>
            </a:r>
            <a:r>
              <a:rPr lang="en-CA" b="1" dirty="0">
                <a:cs typeface="Consolas" panose="020B0609020204030204" pitchFamily="49" charset="0"/>
              </a:rPr>
              <a:t>randomly shuffle the order of the items on s list</a:t>
            </a:r>
            <a:r>
              <a:rPr lang="en-CA" dirty="0">
                <a:cs typeface="Consolas" panose="020B0609020204030204" pitchFamily="49" charset="0"/>
              </a:rPr>
              <a:t>. The </a:t>
            </a:r>
            <a:r>
              <a:rPr lang="en-CA" dirty="0">
                <a:solidFill>
                  <a:srgbClr val="FF0000"/>
                </a:solidFill>
                <a:cs typeface="Consolas" panose="020B0609020204030204" pitchFamily="49" charset="0"/>
              </a:rPr>
              <a:t>Fisher-Yates algorithm </a:t>
            </a:r>
            <a:r>
              <a:rPr lang="en-CA" dirty="0">
                <a:cs typeface="Consolas" panose="020B0609020204030204" pitchFamily="49" charset="0"/>
              </a:rPr>
              <a:t>is the standard way to do this …</a:t>
            </a:r>
          </a:p>
        </p:txBody>
      </p:sp>
      <p:grpSp>
        <p:nvGrpSpPr>
          <p:cNvPr id="20" name="Group 19">
            <a:extLst>
              <a:ext uri="{FF2B5EF4-FFF2-40B4-BE49-F238E27FC236}">
                <a16:creationId xmlns:a16="http://schemas.microsoft.com/office/drawing/2014/main" id="{98493268-6ADC-C621-EC22-4BA31100EDDF}"/>
              </a:ext>
            </a:extLst>
          </p:cNvPr>
          <p:cNvGrpSpPr/>
          <p:nvPr/>
        </p:nvGrpSpPr>
        <p:grpSpPr>
          <a:xfrm>
            <a:off x="6096000" y="502727"/>
            <a:ext cx="6096000" cy="3721592"/>
            <a:chOff x="5013709" y="1191268"/>
            <a:chExt cx="6096000" cy="3721592"/>
          </a:xfrm>
        </p:grpSpPr>
        <p:sp>
          <p:nvSpPr>
            <p:cNvPr id="5" name="TextBox 4">
              <a:extLst>
                <a:ext uri="{FF2B5EF4-FFF2-40B4-BE49-F238E27FC236}">
                  <a16:creationId xmlns:a16="http://schemas.microsoft.com/office/drawing/2014/main" id="{AA641E58-586F-F49D-6ED4-3D97F24A0847}"/>
                </a:ext>
              </a:extLst>
            </p:cNvPr>
            <p:cNvSpPr txBox="1"/>
            <p:nvPr/>
          </p:nvSpPr>
          <p:spPr>
            <a:xfrm>
              <a:off x="5013709" y="1804317"/>
              <a:ext cx="6096000" cy="3108543"/>
            </a:xfrm>
            <a:prstGeom prst="rect">
              <a:avLst/>
            </a:prstGeom>
            <a:noFill/>
          </p:spPr>
          <p:txBody>
            <a:bodyPr wrap="square">
              <a:spAutoFit/>
            </a:bodyPr>
            <a:lstStyle/>
            <a:p>
              <a:r>
                <a:rPr lang="en-US" sz="2800" dirty="0"/>
                <a:t>To randomly shuffle the order of the items on a list of length n:</a:t>
              </a:r>
            </a:p>
            <a:p>
              <a:endParaRPr lang="en-US" sz="2800" dirty="0"/>
            </a:p>
            <a:p>
              <a:r>
                <a:rPr lang="en-US" sz="2800" dirty="0"/>
                <a:t>For </a:t>
              </a:r>
              <a:r>
                <a:rPr lang="en-US" sz="2800" dirty="0" err="1"/>
                <a:t>i</a:t>
              </a:r>
              <a:r>
                <a:rPr lang="en-US" sz="2800" dirty="0"/>
                <a:t>=0 to n-2 do:</a:t>
              </a:r>
            </a:p>
            <a:p>
              <a:pPr marL="914400" lvl="1" indent="-457200">
                <a:buFont typeface="Arial" panose="020B0604020202020204" pitchFamily="34" charset="0"/>
                <a:buChar char="•"/>
              </a:pPr>
              <a:r>
                <a:rPr lang="en-US" sz="2800" dirty="0"/>
                <a:t>r = </a:t>
              </a:r>
              <a:r>
                <a:rPr lang="en-US" sz="2800" dirty="0" err="1"/>
                <a:t>random.randint</a:t>
              </a:r>
              <a:r>
                <a:rPr lang="en-US" sz="2800" dirty="0"/>
                <a:t>(</a:t>
              </a:r>
              <a:r>
                <a:rPr lang="en-US" sz="2800" dirty="0" err="1"/>
                <a:t>i</a:t>
              </a:r>
              <a:r>
                <a:rPr lang="en-US" sz="2800" dirty="0"/>
                <a:t>, n-1) </a:t>
              </a:r>
            </a:p>
            <a:p>
              <a:pPr marL="914400" lvl="1" indent="-457200">
                <a:buFont typeface="Arial" panose="020B0604020202020204" pitchFamily="34" charset="0"/>
                <a:buChar char="•"/>
              </a:pPr>
              <a:r>
                <a:rPr lang="en-US" sz="2800" dirty="0"/>
                <a:t>swap the item at index </a:t>
              </a:r>
              <a:r>
                <a:rPr lang="en-US" sz="2800" dirty="0" err="1"/>
                <a:t>i</a:t>
              </a:r>
              <a:r>
                <a:rPr lang="en-US" sz="2800" dirty="0"/>
                <a:t> with the item at index r</a:t>
              </a:r>
            </a:p>
          </p:txBody>
        </p:sp>
        <p:sp>
          <p:nvSpPr>
            <p:cNvPr id="6" name="TextBox 5">
              <a:extLst>
                <a:ext uri="{FF2B5EF4-FFF2-40B4-BE49-F238E27FC236}">
                  <a16:creationId xmlns:a16="http://schemas.microsoft.com/office/drawing/2014/main" id="{0DE76603-A5C6-8589-00A4-A5C7E3CDE2B5}"/>
                </a:ext>
              </a:extLst>
            </p:cNvPr>
            <p:cNvSpPr txBox="1"/>
            <p:nvPr/>
          </p:nvSpPr>
          <p:spPr>
            <a:xfrm>
              <a:off x="6492561" y="1191268"/>
              <a:ext cx="3326936" cy="461665"/>
            </a:xfrm>
            <a:prstGeom prst="rect">
              <a:avLst/>
            </a:prstGeom>
            <a:noFill/>
          </p:spPr>
          <p:txBody>
            <a:bodyPr wrap="none" rtlCol="0">
              <a:spAutoFit/>
            </a:bodyPr>
            <a:lstStyle/>
            <a:p>
              <a:r>
                <a:rPr lang="en-US" sz="2400" b="1" dirty="0"/>
                <a:t>Fisher-Yates Algorithm</a:t>
              </a:r>
            </a:p>
          </p:txBody>
        </p:sp>
      </p:grpSp>
      <p:sp>
        <p:nvSpPr>
          <p:cNvPr id="7" name="TextBox 6">
            <a:extLst>
              <a:ext uri="{FF2B5EF4-FFF2-40B4-BE49-F238E27FC236}">
                <a16:creationId xmlns:a16="http://schemas.microsoft.com/office/drawing/2014/main" id="{1FA37044-3D6F-C567-A8C0-DEB49691FE2C}"/>
              </a:ext>
            </a:extLst>
          </p:cNvPr>
          <p:cNvSpPr txBox="1"/>
          <p:nvPr/>
        </p:nvSpPr>
        <p:spPr>
          <a:xfrm>
            <a:off x="2826622" y="2173662"/>
            <a:ext cx="2963917" cy="1477328"/>
          </a:xfrm>
          <a:prstGeom prst="rect">
            <a:avLst/>
          </a:prstGeom>
          <a:solidFill>
            <a:schemeClr val="accent2">
              <a:lumMod val="40000"/>
              <a:lumOff val="60000"/>
            </a:schemeClr>
          </a:solidFill>
        </p:spPr>
        <p:txBody>
          <a:bodyPr wrap="square" rtlCol="0">
            <a:spAutoFit/>
          </a:bodyPr>
          <a:lstStyle/>
          <a:p>
            <a:pPr algn="ctr"/>
            <a:r>
              <a:rPr lang="en-CA" dirty="0">
                <a:cs typeface="Consolas" panose="020B0609020204030204" pitchFamily="49" charset="0"/>
              </a:rPr>
              <a:t>This is a simple but subtle algorithm. It can be proved that it guarantees that all possible orderings are equally like.</a:t>
            </a:r>
          </a:p>
        </p:txBody>
      </p:sp>
      <p:sp>
        <p:nvSpPr>
          <p:cNvPr id="8" name="Rectangle 7">
            <a:extLst>
              <a:ext uri="{FF2B5EF4-FFF2-40B4-BE49-F238E27FC236}">
                <a16:creationId xmlns:a16="http://schemas.microsoft.com/office/drawing/2014/main" id="{36F01216-FE88-3053-1A25-6B6D542B21F7}"/>
              </a:ext>
            </a:extLst>
          </p:cNvPr>
          <p:cNvSpPr/>
          <p:nvPr/>
        </p:nvSpPr>
        <p:spPr>
          <a:xfrm>
            <a:off x="346180" y="4913356"/>
            <a:ext cx="5444359" cy="60856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C7E9134-5275-E8B4-563D-FECA76D68974}"/>
              </a:ext>
            </a:extLst>
          </p:cNvPr>
          <p:cNvSpPr/>
          <p:nvPr/>
        </p:nvSpPr>
        <p:spPr>
          <a:xfrm>
            <a:off x="5443972" y="4917408"/>
            <a:ext cx="346567" cy="6004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F7195A3-557A-BCCF-68D8-F0339B91F184}"/>
              </a:ext>
            </a:extLst>
          </p:cNvPr>
          <p:cNvSpPr/>
          <p:nvPr/>
        </p:nvSpPr>
        <p:spPr>
          <a:xfrm>
            <a:off x="346180" y="4917408"/>
            <a:ext cx="346567" cy="6004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4153CE6-632D-1602-5685-9C176E359FA6}"/>
              </a:ext>
            </a:extLst>
          </p:cNvPr>
          <p:cNvSpPr txBox="1"/>
          <p:nvPr/>
        </p:nvSpPr>
        <p:spPr>
          <a:xfrm>
            <a:off x="5369302" y="4559072"/>
            <a:ext cx="495905" cy="369332"/>
          </a:xfrm>
          <a:prstGeom prst="rect">
            <a:avLst/>
          </a:prstGeom>
          <a:noFill/>
        </p:spPr>
        <p:txBody>
          <a:bodyPr wrap="none" rtlCol="0">
            <a:spAutoFit/>
          </a:bodyPr>
          <a:lstStyle/>
          <a:p>
            <a:r>
              <a:rPr lang="en-US" dirty="0"/>
              <a:t>n-1</a:t>
            </a:r>
          </a:p>
        </p:txBody>
      </p:sp>
      <p:sp>
        <p:nvSpPr>
          <p:cNvPr id="14" name="TextBox 13">
            <a:extLst>
              <a:ext uri="{FF2B5EF4-FFF2-40B4-BE49-F238E27FC236}">
                <a16:creationId xmlns:a16="http://schemas.microsoft.com/office/drawing/2014/main" id="{9DA6669E-065E-A00D-D0AF-57B3F3EE0F0B}"/>
              </a:ext>
            </a:extLst>
          </p:cNvPr>
          <p:cNvSpPr txBox="1"/>
          <p:nvPr/>
        </p:nvSpPr>
        <p:spPr>
          <a:xfrm>
            <a:off x="365414" y="4576561"/>
            <a:ext cx="308098" cy="369332"/>
          </a:xfrm>
          <a:prstGeom prst="rect">
            <a:avLst/>
          </a:prstGeom>
          <a:noFill/>
        </p:spPr>
        <p:txBody>
          <a:bodyPr wrap="none" rtlCol="0">
            <a:spAutoFit/>
          </a:bodyPr>
          <a:lstStyle/>
          <a:p>
            <a:r>
              <a:rPr lang="en-US" dirty="0"/>
              <a:t>0</a:t>
            </a:r>
          </a:p>
        </p:txBody>
      </p:sp>
      <p:sp>
        <p:nvSpPr>
          <p:cNvPr id="17" name="Left Brace 16">
            <a:extLst>
              <a:ext uri="{FF2B5EF4-FFF2-40B4-BE49-F238E27FC236}">
                <a16:creationId xmlns:a16="http://schemas.microsoft.com/office/drawing/2014/main" id="{D3FBABA5-A2D9-274B-F18C-6391EE860CCD}"/>
              </a:ext>
            </a:extLst>
          </p:cNvPr>
          <p:cNvSpPr/>
          <p:nvPr/>
        </p:nvSpPr>
        <p:spPr>
          <a:xfrm rot="16200000">
            <a:off x="2768952" y="3255074"/>
            <a:ext cx="252249" cy="5097793"/>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256A2C4F-45AC-4A18-F554-9AB888099CA3}"/>
              </a:ext>
            </a:extLst>
          </p:cNvPr>
          <p:cNvSpPr txBox="1"/>
          <p:nvPr/>
        </p:nvSpPr>
        <p:spPr>
          <a:xfrm>
            <a:off x="1495749" y="5992750"/>
            <a:ext cx="3145221" cy="646331"/>
          </a:xfrm>
          <a:prstGeom prst="rect">
            <a:avLst/>
          </a:prstGeom>
          <a:noFill/>
        </p:spPr>
        <p:txBody>
          <a:bodyPr wrap="none" rtlCol="0">
            <a:spAutoFit/>
          </a:bodyPr>
          <a:lstStyle/>
          <a:p>
            <a:pPr algn="ctr"/>
            <a:r>
              <a:rPr lang="en-US" dirty="0"/>
              <a:t>Swap each value from 0 to n-1</a:t>
            </a:r>
            <a:br>
              <a:rPr lang="en-US" dirty="0"/>
            </a:br>
            <a:r>
              <a:rPr lang="en-US" dirty="0"/>
              <a:t>with a random value after it.</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358668EA-1DE4-E919-32F4-FA366A3CE135}"/>
                  </a:ext>
                </a:extLst>
              </p14:cNvPr>
              <p14:cNvContentPartPr/>
              <p14:nvPr/>
            </p14:nvContentPartPr>
            <p14:xfrm>
              <a:off x="6885720" y="944280"/>
              <a:ext cx="4153320" cy="4435560"/>
            </p14:xfrm>
          </p:contentPart>
        </mc:Choice>
        <mc:Fallback xmlns="">
          <p:pic>
            <p:nvPicPr>
              <p:cNvPr id="2" name="Ink 1">
                <a:extLst>
                  <a:ext uri="{FF2B5EF4-FFF2-40B4-BE49-F238E27FC236}">
                    <a16:creationId xmlns:a16="http://schemas.microsoft.com/office/drawing/2014/main" id="{358668EA-1DE4-E919-32F4-FA366A3CE135}"/>
                  </a:ext>
                </a:extLst>
              </p:cNvPr>
              <p:cNvPicPr/>
              <p:nvPr/>
            </p:nvPicPr>
            <p:blipFill>
              <a:blip r:embed="rId3"/>
              <a:stretch>
                <a:fillRect/>
              </a:stretch>
            </p:blipFill>
            <p:spPr>
              <a:xfrm>
                <a:off x="6876360" y="934920"/>
                <a:ext cx="4172040" cy="4454280"/>
              </a:xfrm>
              <a:prstGeom prst="rect">
                <a:avLst/>
              </a:prstGeom>
            </p:spPr>
          </p:pic>
        </mc:Fallback>
      </mc:AlternateContent>
    </p:spTree>
    <p:extLst>
      <p:ext uri="{BB962C8B-B14F-4D97-AF65-F5344CB8AC3E}">
        <p14:creationId xmlns:p14="http://schemas.microsoft.com/office/powerpoint/2010/main" val="1849764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270</TotalTime>
  <Words>4376</Words>
  <Application>Microsoft Office PowerPoint</Application>
  <PresentationFormat>Widescreen</PresentationFormat>
  <Paragraphs>684</Paragraphs>
  <Slides>55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Aptos</vt:lpstr>
      <vt:lpstr>Aptos Display</vt:lpstr>
      <vt:lpstr>Arial</vt:lpstr>
      <vt:lpstr>Cambria Math</vt:lpstr>
      <vt:lpstr>Consolas</vt:lpstr>
      <vt:lpstr>Menlo</vt:lpstr>
      <vt:lpstr>Office Theme</vt:lpstr>
      <vt:lpstr>Algorithms: Introduction to Sorting</vt:lpstr>
      <vt:lpstr>Random Numbers</vt:lpstr>
      <vt:lpstr>Random Numbers</vt:lpstr>
      <vt:lpstr>Random Numbers</vt:lpstr>
      <vt:lpstr>Random Numbers</vt:lpstr>
      <vt:lpstr>Random Numbers</vt:lpstr>
      <vt:lpstr>Random Numbers</vt:lpstr>
      <vt:lpstr>Random Numbers</vt:lpstr>
      <vt:lpstr>Random Numbers</vt:lpstr>
      <vt:lpstr>Random Numbers</vt:lpstr>
      <vt:lpstr>Random Numbers</vt:lpstr>
      <vt:lpstr>Random Numbers</vt:lpstr>
      <vt:lpstr>Random Numbers</vt:lpstr>
      <vt:lpstr>Sorting</vt:lpstr>
      <vt:lpstr>Sorting</vt:lpstr>
      <vt:lpstr>Sorting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Toby Donaldson</dc:creator>
  <cp:lastModifiedBy>Toby Donaldson</cp:lastModifiedBy>
  <cp:revision>1</cp:revision>
  <cp:lastPrinted>2024-11-04T20:12:23Z</cp:lastPrinted>
  <dcterms:created xsi:type="dcterms:W3CDTF">2024-09-15T21:36:40Z</dcterms:created>
  <dcterms:modified xsi:type="dcterms:W3CDTF">2024-12-02T23:07:46Z</dcterms:modified>
</cp:coreProperties>
</file>