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98" r:id="rId2"/>
    <p:sldId id="299" r:id="rId3"/>
    <p:sldId id="300" r:id="rId4"/>
    <p:sldId id="301" r:id="rId5"/>
    <p:sldId id="302" r:id="rId6"/>
    <p:sldId id="303" r:id="rId7"/>
    <p:sldId id="304" r:id="rId8"/>
    <p:sldId id="305" r:id="rId9"/>
    <p:sldId id="347" r:id="rId10"/>
    <p:sldId id="306" r:id="rId11"/>
    <p:sldId id="307" r:id="rId12"/>
    <p:sldId id="348" r:id="rId13"/>
    <p:sldId id="308" r:id="rId14"/>
    <p:sldId id="309" r:id="rId15"/>
    <p:sldId id="351" r:id="rId16"/>
    <p:sldId id="350"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5" r:id="rId32"/>
    <p:sldId id="324" r:id="rId33"/>
    <p:sldId id="326" r:id="rId34"/>
    <p:sldId id="327" r:id="rId35"/>
    <p:sldId id="328" r:id="rId36"/>
    <p:sldId id="329" r:id="rId37"/>
    <p:sldId id="330" r:id="rId38"/>
    <p:sldId id="332" r:id="rId39"/>
    <p:sldId id="331" r:id="rId40"/>
    <p:sldId id="333" r:id="rId41"/>
    <p:sldId id="334" r:id="rId42"/>
    <p:sldId id="335" r:id="rId43"/>
    <p:sldId id="336" r:id="rId44"/>
    <p:sldId id="337" r:id="rId45"/>
    <p:sldId id="339" r:id="rId46"/>
    <p:sldId id="338" r:id="rId47"/>
    <p:sldId id="340" r:id="rId48"/>
    <p:sldId id="343" r:id="rId49"/>
    <p:sldId id="341" r:id="rId50"/>
    <p:sldId id="344" r:id="rId51"/>
    <p:sldId id="345" r:id="rId52"/>
    <p:sldId id="346" r:id="rId53"/>
    <p:sldId id="352" r:id="rId5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BFBEB-A398-1A4E-882B-86EA2F74BA7D}">
          <p14:sldIdLst>
            <p14:sldId id="298"/>
          </p14:sldIdLst>
        </p14:section>
        <p14:section name="Random Numbers" id="{7E0F417B-73B9-3148-A937-2DD663CB1654}">
          <p14:sldIdLst>
            <p14:sldId id="299"/>
            <p14:sldId id="300"/>
            <p14:sldId id="301"/>
            <p14:sldId id="302"/>
          </p14:sldIdLst>
        </p14:section>
        <p14:section name="Choosing an item from a list" id="{ADB9E9DA-4AF2-AB4C-B414-6DF6C675D02E}">
          <p14:sldIdLst>
            <p14:sldId id="303"/>
            <p14:sldId id="304"/>
          </p14:sldIdLst>
        </p14:section>
        <p14:section name="Shuffling a list" id="{E6264C7F-3F1A-CA44-8193-E70532340F97}">
          <p14:sldIdLst>
            <p14:sldId id="305"/>
            <p14:sldId id="347"/>
            <p14:sldId id="306"/>
            <p14:sldId id="307"/>
            <p14:sldId id="348"/>
            <p14:sldId id="308"/>
          </p14:sldIdLst>
        </p14:section>
        <p14:section name="Selection sort" id="{A6F5C496-0BEF-8244-A73F-2E3AC32148AE}">
          <p14:sldIdLst>
            <p14:sldId id="309"/>
            <p14:sldId id="351"/>
            <p14:sldId id="350"/>
            <p14:sldId id="310"/>
            <p14:sldId id="311"/>
            <p14:sldId id="312"/>
            <p14:sldId id="313"/>
            <p14:sldId id="314"/>
            <p14:sldId id="315"/>
            <p14:sldId id="316"/>
            <p14:sldId id="317"/>
            <p14:sldId id="318"/>
            <p14:sldId id="319"/>
            <p14:sldId id="320"/>
            <p14:sldId id="321"/>
            <p14:sldId id="322"/>
            <p14:sldId id="323"/>
            <p14:sldId id="325"/>
            <p14:sldId id="324"/>
          </p14:sldIdLst>
        </p14:section>
        <p14:section name="Merge sort" id="{C6820888-F59D-A042-B1D1-9FBD5437B57C}">
          <p14:sldIdLst>
            <p14:sldId id="326"/>
            <p14:sldId id="327"/>
            <p14:sldId id="328"/>
            <p14:sldId id="329"/>
            <p14:sldId id="330"/>
            <p14:sldId id="332"/>
            <p14:sldId id="331"/>
            <p14:sldId id="333"/>
            <p14:sldId id="334"/>
            <p14:sldId id="335"/>
            <p14:sldId id="336"/>
            <p14:sldId id="337"/>
            <p14:sldId id="339"/>
            <p14:sldId id="338"/>
            <p14:sldId id="340"/>
            <p14:sldId id="343"/>
            <p14:sldId id="341"/>
            <p14:sldId id="344"/>
            <p14:sldId id="345"/>
            <p14:sldId id="346"/>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77110-FA2B-4C7C-BAA6-9A562B2E0840}" v="6" dt="2024-12-02T20:00:58.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94" d="100"/>
          <a:sy n="94" d="100"/>
        </p:scale>
        <p:origin x="245"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0825D956-6B86-4A33-AE7B-8E9A1880C1EA}"/>
    <pc:docChg chg="undo redo custSel addSld delSld modSld sldOrd addSection delSection modSection">
      <pc:chgData name="Toby Donaldson" userId="2e6e5431-bb17-4c41-9985-d39c50d83c73" providerId="ADAL" clId="{0825D956-6B86-4A33-AE7B-8E9A1880C1EA}" dt="2024-11-05T00:00:04.349" v="2140"/>
      <pc:docMkLst>
        <pc:docMk/>
      </pc:docMkLst>
      <pc:sldChg chg="delSp mod ord">
        <pc:chgData name="Toby Donaldson" userId="2e6e5431-bb17-4c41-9985-d39c50d83c73" providerId="ADAL" clId="{0825D956-6B86-4A33-AE7B-8E9A1880C1EA}" dt="2024-11-04T21:11:05.685" v="1733" actId="21"/>
        <pc:sldMkLst>
          <pc:docMk/>
          <pc:sldMk cId="233389791" sldId="299"/>
        </pc:sldMkLst>
      </pc:sldChg>
      <pc:sldChg chg="addSp">
        <pc:chgData name="Toby Donaldson" userId="2e6e5431-bb17-4c41-9985-d39c50d83c73" providerId="ADAL" clId="{0825D956-6B86-4A33-AE7B-8E9A1880C1EA}" dt="2024-11-04T23:30:41.540" v="2138"/>
        <pc:sldMkLst>
          <pc:docMk/>
          <pc:sldMk cId="2310511591" sldId="301"/>
        </pc:sldMkLst>
      </pc:sldChg>
      <pc:sldChg chg="addSp delSp mod">
        <pc:chgData name="Toby Donaldson" userId="2e6e5431-bb17-4c41-9985-d39c50d83c73" providerId="ADAL" clId="{0825D956-6B86-4A33-AE7B-8E9A1880C1EA}" dt="2024-11-04T23:30:41.540" v="2138"/>
        <pc:sldMkLst>
          <pc:docMk/>
          <pc:sldMk cId="1682139714" sldId="303"/>
        </pc:sldMkLst>
      </pc:sldChg>
      <pc:sldChg chg="addSp delSp mod">
        <pc:chgData name="Toby Donaldson" userId="2e6e5431-bb17-4c41-9985-d39c50d83c73" providerId="ADAL" clId="{0825D956-6B86-4A33-AE7B-8E9A1880C1EA}" dt="2024-11-04T23:30:41.540" v="2138"/>
        <pc:sldMkLst>
          <pc:docMk/>
          <pc:sldMk cId="1756750088" sldId="304"/>
        </pc:sldMkLst>
      </pc:sldChg>
      <pc:sldChg chg="addSp delSp mod">
        <pc:chgData name="Toby Donaldson" userId="2e6e5431-bb17-4c41-9985-d39c50d83c73" providerId="ADAL" clId="{0825D956-6B86-4A33-AE7B-8E9A1880C1EA}" dt="2024-11-04T23:30:41.540" v="2138"/>
        <pc:sldMkLst>
          <pc:docMk/>
          <pc:sldMk cId="747596697" sldId="305"/>
        </pc:sldMkLst>
      </pc:sldChg>
      <pc:sldChg chg="delSp mod">
        <pc:chgData name="Toby Donaldson" userId="2e6e5431-bb17-4c41-9985-d39c50d83c73" providerId="ADAL" clId="{0825D956-6B86-4A33-AE7B-8E9A1880C1EA}" dt="2024-11-04T21:07:17.739" v="1725" actId="21"/>
        <pc:sldMkLst>
          <pc:docMk/>
          <pc:sldMk cId="1743394338" sldId="307"/>
        </pc:sldMkLst>
      </pc:sldChg>
      <pc:sldChg chg="delSp mod">
        <pc:chgData name="Toby Donaldson" userId="2e6e5431-bb17-4c41-9985-d39c50d83c73" providerId="ADAL" clId="{0825D956-6B86-4A33-AE7B-8E9A1880C1EA}" dt="2024-11-04T21:07:27.209" v="1726" actId="21"/>
        <pc:sldMkLst>
          <pc:docMk/>
          <pc:sldMk cId="1219074393" sldId="308"/>
        </pc:sldMkLst>
      </pc:sldChg>
      <pc:sldChg chg="addSp">
        <pc:chgData name="Toby Donaldson" userId="2e6e5431-bb17-4c41-9985-d39c50d83c73" providerId="ADAL" clId="{0825D956-6B86-4A33-AE7B-8E9A1880C1EA}" dt="2024-11-04T23:30:41.540" v="2138"/>
        <pc:sldMkLst>
          <pc:docMk/>
          <pc:sldMk cId="2365037268" sldId="310"/>
        </pc:sldMkLst>
      </pc:sldChg>
      <pc:sldChg chg="addSp">
        <pc:chgData name="Toby Donaldson" userId="2e6e5431-bb17-4c41-9985-d39c50d83c73" providerId="ADAL" clId="{0825D956-6B86-4A33-AE7B-8E9A1880C1EA}" dt="2024-11-04T23:30:41.540" v="2138"/>
        <pc:sldMkLst>
          <pc:docMk/>
          <pc:sldMk cId="1709796186" sldId="311"/>
        </pc:sldMkLst>
      </pc:sldChg>
      <pc:sldChg chg="addSp">
        <pc:chgData name="Toby Donaldson" userId="2e6e5431-bb17-4c41-9985-d39c50d83c73" providerId="ADAL" clId="{0825D956-6B86-4A33-AE7B-8E9A1880C1EA}" dt="2024-11-04T23:30:41.540" v="2138"/>
        <pc:sldMkLst>
          <pc:docMk/>
          <pc:sldMk cId="3178009219" sldId="312"/>
        </pc:sldMkLst>
      </pc:sldChg>
      <pc:sldChg chg="addSp">
        <pc:chgData name="Toby Donaldson" userId="2e6e5431-bb17-4c41-9985-d39c50d83c73" providerId="ADAL" clId="{0825D956-6B86-4A33-AE7B-8E9A1880C1EA}" dt="2024-11-04T23:30:41.540" v="2138"/>
        <pc:sldMkLst>
          <pc:docMk/>
          <pc:sldMk cId="1744715140" sldId="315"/>
        </pc:sldMkLst>
      </pc:sldChg>
      <pc:sldChg chg="addSp">
        <pc:chgData name="Toby Donaldson" userId="2e6e5431-bb17-4c41-9985-d39c50d83c73" providerId="ADAL" clId="{0825D956-6B86-4A33-AE7B-8E9A1880C1EA}" dt="2024-11-04T23:30:41.540" v="2138"/>
        <pc:sldMkLst>
          <pc:docMk/>
          <pc:sldMk cId="2326560552" sldId="316"/>
        </pc:sldMkLst>
      </pc:sldChg>
      <pc:sldChg chg="addSp">
        <pc:chgData name="Toby Donaldson" userId="2e6e5431-bb17-4c41-9985-d39c50d83c73" providerId="ADAL" clId="{0825D956-6B86-4A33-AE7B-8E9A1880C1EA}" dt="2024-11-04T23:30:41.540" v="2138"/>
        <pc:sldMkLst>
          <pc:docMk/>
          <pc:sldMk cId="330077512" sldId="317"/>
        </pc:sldMkLst>
      </pc:sldChg>
      <pc:sldChg chg="addSp">
        <pc:chgData name="Toby Donaldson" userId="2e6e5431-bb17-4c41-9985-d39c50d83c73" providerId="ADAL" clId="{0825D956-6B86-4A33-AE7B-8E9A1880C1EA}" dt="2024-11-04T23:30:41.540" v="2138"/>
        <pc:sldMkLst>
          <pc:docMk/>
          <pc:sldMk cId="3716439672" sldId="318"/>
        </pc:sldMkLst>
      </pc:sldChg>
      <pc:sldChg chg="addSp">
        <pc:chgData name="Toby Donaldson" userId="2e6e5431-bb17-4c41-9985-d39c50d83c73" providerId="ADAL" clId="{0825D956-6B86-4A33-AE7B-8E9A1880C1EA}" dt="2024-11-04T23:30:41.540" v="2138"/>
        <pc:sldMkLst>
          <pc:docMk/>
          <pc:sldMk cId="1826297932" sldId="320"/>
        </pc:sldMkLst>
      </pc:sldChg>
      <pc:sldChg chg="del">
        <pc:chgData name="Toby Donaldson" userId="2e6e5431-bb17-4c41-9985-d39c50d83c73" providerId="ADAL" clId="{0825D956-6B86-4A33-AE7B-8E9A1880C1EA}" dt="2024-11-04T21:10:34.209" v="1727" actId="2696"/>
        <pc:sldMkLst>
          <pc:docMk/>
          <pc:sldMk cId="243781180" sldId="325"/>
        </pc:sldMkLst>
      </pc:sldChg>
      <pc:sldChg chg="del">
        <pc:chgData name="Toby Donaldson" userId="2e6e5431-bb17-4c41-9985-d39c50d83c73" providerId="ADAL" clId="{0825D956-6B86-4A33-AE7B-8E9A1880C1EA}" dt="2024-11-04T23:31:00.931" v="2139" actId="2696"/>
        <pc:sldMkLst>
          <pc:docMk/>
          <pc:sldMk cId="3639081737" sldId="329"/>
        </pc:sldMkLst>
      </pc:sldChg>
      <pc:sldChg chg="addSp">
        <pc:chgData name="Toby Donaldson" userId="2e6e5431-bb17-4c41-9985-d39c50d83c73" providerId="ADAL" clId="{0825D956-6B86-4A33-AE7B-8E9A1880C1EA}" dt="2024-11-04T23:30:41.540" v="2138"/>
        <pc:sldMkLst>
          <pc:docMk/>
          <pc:sldMk cId="956606302" sldId="330"/>
        </pc:sldMkLst>
      </pc:sldChg>
      <pc:sldChg chg="addSp">
        <pc:chgData name="Toby Donaldson" userId="2e6e5431-bb17-4c41-9985-d39c50d83c73" providerId="ADAL" clId="{0825D956-6B86-4A33-AE7B-8E9A1880C1EA}" dt="2024-11-04T23:30:41.540" v="2138"/>
        <pc:sldMkLst>
          <pc:docMk/>
          <pc:sldMk cId="1004727309" sldId="331"/>
        </pc:sldMkLst>
      </pc:sldChg>
      <pc:sldChg chg="addSp">
        <pc:chgData name="Toby Donaldson" userId="2e6e5431-bb17-4c41-9985-d39c50d83c73" providerId="ADAL" clId="{0825D956-6B86-4A33-AE7B-8E9A1880C1EA}" dt="2024-11-04T23:30:41.540" v="2138"/>
        <pc:sldMkLst>
          <pc:docMk/>
          <pc:sldMk cId="1971578157" sldId="332"/>
        </pc:sldMkLst>
      </pc:sldChg>
      <pc:sldChg chg="addSp modSp mod">
        <pc:chgData name="Toby Donaldson" userId="2e6e5431-bb17-4c41-9985-d39c50d83c73" providerId="ADAL" clId="{0825D956-6B86-4A33-AE7B-8E9A1880C1EA}" dt="2024-11-05T00:00:04.349" v="2140"/>
        <pc:sldMkLst>
          <pc:docMk/>
          <pc:sldMk cId="2470756863" sldId="333"/>
        </pc:sldMkLst>
      </pc:sldChg>
      <pc:sldChg chg="addSp">
        <pc:chgData name="Toby Donaldson" userId="2e6e5431-bb17-4c41-9985-d39c50d83c73" providerId="ADAL" clId="{0825D956-6B86-4A33-AE7B-8E9A1880C1EA}" dt="2024-11-05T00:00:04.349" v="2140"/>
        <pc:sldMkLst>
          <pc:docMk/>
          <pc:sldMk cId="2869353474" sldId="336"/>
        </pc:sldMkLst>
      </pc:sldChg>
      <pc:sldChg chg="addSp">
        <pc:chgData name="Toby Donaldson" userId="2e6e5431-bb17-4c41-9985-d39c50d83c73" providerId="ADAL" clId="{0825D956-6B86-4A33-AE7B-8E9A1880C1EA}" dt="2024-11-05T00:00:04.349" v="2140"/>
        <pc:sldMkLst>
          <pc:docMk/>
          <pc:sldMk cId="1379946002" sldId="337"/>
        </pc:sldMkLst>
      </pc:sldChg>
      <pc:sldChg chg="addSp delSp modSp mod ord">
        <pc:chgData name="Toby Donaldson" userId="2e6e5431-bb17-4c41-9985-d39c50d83c73" providerId="ADAL" clId="{0825D956-6B86-4A33-AE7B-8E9A1880C1EA}" dt="2024-11-04T21:42:06.537" v="2122" actId="21"/>
        <pc:sldMkLst>
          <pc:docMk/>
          <pc:sldMk cId="3675363778" sldId="338"/>
        </pc:sldMkLst>
      </pc:sldChg>
      <pc:sldChg chg="addSp modSp mod">
        <pc:chgData name="Toby Donaldson" userId="2e6e5431-bb17-4c41-9985-d39c50d83c73" providerId="ADAL" clId="{0825D956-6B86-4A33-AE7B-8E9A1880C1EA}" dt="2024-11-05T00:00:04.349" v="2140"/>
        <pc:sldMkLst>
          <pc:docMk/>
          <pc:sldMk cId="508083452" sldId="340"/>
        </pc:sldMkLst>
      </pc:sldChg>
      <pc:sldChg chg="addSp modSp mod">
        <pc:chgData name="Toby Donaldson" userId="2e6e5431-bb17-4c41-9985-d39c50d83c73" providerId="ADAL" clId="{0825D956-6B86-4A33-AE7B-8E9A1880C1EA}" dt="2024-11-05T00:00:04.349" v="2140"/>
        <pc:sldMkLst>
          <pc:docMk/>
          <pc:sldMk cId="1757061586" sldId="341"/>
        </pc:sldMkLst>
      </pc:sldChg>
      <pc:sldChg chg="modSp mod">
        <pc:chgData name="Toby Donaldson" userId="2e6e5431-bb17-4c41-9985-d39c50d83c73" providerId="ADAL" clId="{0825D956-6B86-4A33-AE7B-8E9A1880C1EA}" dt="2024-11-04T18:50:29.198" v="0" actId="33524"/>
        <pc:sldMkLst>
          <pc:docMk/>
          <pc:sldMk cId="1165086782" sldId="342"/>
        </pc:sldMkLst>
      </pc:sldChg>
      <pc:sldChg chg="addSp modSp add mod">
        <pc:chgData name="Toby Donaldson" userId="2e6e5431-bb17-4c41-9985-d39c50d83c73" providerId="ADAL" clId="{0825D956-6B86-4A33-AE7B-8E9A1880C1EA}" dt="2024-11-05T00:00:04.349" v="2140"/>
        <pc:sldMkLst>
          <pc:docMk/>
          <pc:sldMk cId="3029673995" sldId="343"/>
        </pc:sldMkLst>
      </pc:sldChg>
      <pc:sldChg chg="delSp add mod">
        <pc:chgData name="Toby Donaldson" userId="2e6e5431-bb17-4c41-9985-d39c50d83c73" providerId="ADAL" clId="{0825D956-6B86-4A33-AE7B-8E9A1880C1EA}" dt="2024-11-04T19:25:10.427" v="266" actId="21"/>
        <pc:sldMkLst>
          <pc:docMk/>
          <pc:sldMk cId="2247830890" sldId="344"/>
        </pc:sldMkLst>
      </pc:sldChg>
      <pc:sldChg chg="addSp delSp add mod">
        <pc:chgData name="Toby Donaldson" userId="2e6e5431-bb17-4c41-9985-d39c50d83c73" providerId="ADAL" clId="{0825D956-6B86-4A33-AE7B-8E9A1880C1EA}" dt="2024-11-05T00:00:04.349" v="2140"/>
        <pc:sldMkLst>
          <pc:docMk/>
          <pc:sldMk cId="3225904827" sldId="345"/>
        </pc:sldMkLst>
      </pc:sldChg>
      <pc:sldChg chg="delSp add mod">
        <pc:chgData name="Toby Donaldson" userId="2e6e5431-bb17-4c41-9985-d39c50d83c73" providerId="ADAL" clId="{0825D956-6B86-4A33-AE7B-8E9A1880C1EA}" dt="2024-11-04T19:26:11.710" v="271" actId="21"/>
        <pc:sldMkLst>
          <pc:docMk/>
          <pc:sldMk cId="3127852689" sldId="346"/>
        </pc:sldMkLst>
      </pc:sldChg>
      <pc:sldChg chg="addSp delSp add mod">
        <pc:chgData name="Toby Donaldson" userId="2e6e5431-bb17-4c41-9985-d39c50d83c73" providerId="ADAL" clId="{0825D956-6B86-4A33-AE7B-8E9A1880C1EA}" dt="2024-11-05T00:00:04.349" v="2140"/>
        <pc:sldMkLst>
          <pc:docMk/>
          <pc:sldMk cId="2985627581" sldId="347"/>
        </pc:sldMkLst>
      </pc:sldChg>
      <pc:sldChg chg="addSp add">
        <pc:chgData name="Toby Donaldson" userId="2e6e5431-bb17-4c41-9985-d39c50d83c73" providerId="ADAL" clId="{0825D956-6B86-4A33-AE7B-8E9A1880C1EA}" dt="2024-11-05T00:00:04.349" v="2140"/>
        <pc:sldMkLst>
          <pc:docMk/>
          <pc:sldMk cId="580786466" sldId="348"/>
        </pc:sldMkLst>
      </pc:sldChg>
      <pc:sldChg chg="new del">
        <pc:chgData name="Toby Donaldson" userId="2e6e5431-bb17-4c41-9985-d39c50d83c73" providerId="ADAL" clId="{0825D956-6B86-4A33-AE7B-8E9A1880C1EA}" dt="2024-11-04T19:26:44.281" v="275" actId="2696"/>
        <pc:sldMkLst>
          <pc:docMk/>
          <pc:sldMk cId="1647366222" sldId="349"/>
        </pc:sldMkLst>
      </pc:sldChg>
      <pc:sldChg chg="add del ord">
        <pc:chgData name="Toby Donaldson" userId="2e6e5431-bb17-4c41-9985-d39c50d83c73" providerId="ADAL" clId="{0825D956-6B86-4A33-AE7B-8E9A1880C1EA}" dt="2024-11-04T20:10:23.978" v="1313" actId="2696"/>
        <pc:sldMkLst>
          <pc:docMk/>
          <pc:sldMk cId="3918260192" sldId="349"/>
        </pc:sldMkLst>
      </pc:sldChg>
      <pc:sldChg chg="modSp add mod">
        <pc:chgData name="Toby Donaldson" userId="2e6e5431-bb17-4c41-9985-d39c50d83c73" providerId="ADAL" clId="{0825D956-6B86-4A33-AE7B-8E9A1880C1EA}" dt="2024-11-04T19:59:37.131" v="1064" actId="20577"/>
        <pc:sldMkLst>
          <pc:docMk/>
          <pc:sldMk cId="2425616480" sldId="350"/>
        </pc:sldMkLst>
      </pc:sldChg>
      <pc:sldChg chg="modSp add mod">
        <pc:chgData name="Toby Donaldson" userId="2e6e5431-bb17-4c41-9985-d39c50d83c73" providerId="ADAL" clId="{0825D956-6B86-4A33-AE7B-8E9A1880C1EA}" dt="2024-11-04T20:03:30.007" v="1311" actId="1076"/>
        <pc:sldMkLst>
          <pc:docMk/>
          <pc:sldMk cId="3014335125" sldId="351"/>
        </pc:sldMkLst>
      </pc:sldChg>
      <pc:sldChg chg="addSp delSp modSp new mod">
        <pc:chgData name="Toby Donaldson" userId="2e6e5431-bb17-4c41-9985-d39c50d83c73" providerId="ADAL" clId="{0825D956-6B86-4A33-AE7B-8E9A1880C1EA}" dt="2024-11-04T20:48:29.958" v="1721" actId="1076"/>
        <pc:sldMkLst>
          <pc:docMk/>
          <pc:sldMk cId="95739150" sldId="352"/>
        </pc:sldMkLst>
      </pc:sldChg>
      <pc:sldChg chg="delSp add mod">
        <pc:chgData name="Toby Donaldson" userId="2e6e5431-bb17-4c41-9985-d39c50d83c73" providerId="ADAL" clId="{0825D956-6B86-4A33-AE7B-8E9A1880C1EA}" dt="2024-11-04T21:11:19.451" v="1735" actId="21"/>
        <pc:sldMkLst>
          <pc:docMk/>
          <pc:sldMk cId="3690368091" sldId="353"/>
        </pc:sldMkLst>
      </pc:sldChg>
      <pc:sldChg chg="delSp add mod">
        <pc:chgData name="Toby Donaldson" userId="2e6e5431-bb17-4c41-9985-d39c50d83c73" providerId="ADAL" clId="{0825D956-6B86-4A33-AE7B-8E9A1880C1EA}" dt="2024-11-04T21:11:36.801" v="1737" actId="21"/>
        <pc:sldMkLst>
          <pc:docMk/>
          <pc:sldMk cId="1251879132" sldId="354"/>
        </pc:sldMkLst>
      </pc:sldChg>
      <pc:sldChg chg="addSp add">
        <pc:chgData name="Toby Donaldson" userId="2e6e5431-bb17-4c41-9985-d39c50d83c73" providerId="ADAL" clId="{0825D956-6B86-4A33-AE7B-8E9A1880C1EA}" dt="2024-11-05T00:00:04.349" v="2140"/>
        <pc:sldMkLst>
          <pc:docMk/>
          <pc:sldMk cId="2537946873" sldId="355"/>
        </pc:sldMkLst>
      </pc:sldChg>
      <pc:sldChg chg="modSp add mod">
        <pc:chgData name="Toby Donaldson" userId="2e6e5431-bb17-4c41-9985-d39c50d83c73" providerId="ADAL" clId="{0825D956-6B86-4A33-AE7B-8E9A1880C1EA}" dt="2024-11-04T21:21:07.446" v="1748" actId="20577"/>
        <pc:sldMkLst>
          <pc:docMk/>
          <pc:sldMk cId="2802425358" sldId="356"/>
        </pc:sldMkLst>
      </pc:sldChg>
      <pc:sldChg chg="add del">
        <pc:chgData name="Toby Donaldson" userId="2e6e5431-bb17-4c41-9985-d39c50d83c73" providerId="ADAL" clId="{0825D956-6B86-4A33-AE7B-8E9A1880C1EA}" dt="2024-11-04T21:21:47.844" v="1749" actId="2696"/>
        <pc:sldMkLst>
          <pc:docMk/>
          <pc:sldMk cId="1613820491" sldId="357"/>
        </pc:sldMkLst>
      </pc:sldChg>
      <pc:sldChg chg="addSp add">
        <pc:chgData name="Toby Donaldson" userId="2e6e5431-bb17-4c41-9985-d39c50d83c73" providerId="ADAL" clId="{0825D956-6B86-4A33-AE7B-8E9A1880C1EA}" dt="2024-11-05T00:00:04.349" v="2140"/>
        <pc:sldMkLst>
          <pc:docMk/>
          <pc:sldMk cId="2266901553" sldId="357"/>
        </pc:sldMkLst>
      </pc:sldChg>
      <pc:sldChg chg="addSp modSp add mod">
        <pc:chgData name="Toby Donaldson" userId="2e6e5431-bb17-4c41-9985-d39c50d83c73" providerId="ADAL" clId="{0825D956-6B86-4A33-AE7B-8E9A1880C1EA}" dt="2024-11-05T00:00:04.349" v="2140"/>
        <pc:sldMkLst>
          <pc:docMk/>
          <pc:sldMk cId="2589050326" sldId="358"/>
        </pc:sldMkLst>
      </pc:sldChg>
      <pc:sldChg chg="add del">
        <pc:chgData name="Toby Donaldson" userId="2e6e5431-bb17-4c41-9985-d39c50d83c73" providerId="ADAL" clId="{0825D956-6B86-4A33-AE7B-8E9A1880C1EA}" dt="2024-11-04T21:36:07.470" v="2088" actId="2696"/>
        <pc:sldMkLst>
          <pc:docMk/>
          <pc:sldMk cId="4008553429" sldId="358"/>
        </pc:sldMkLst>
      </pc:sldChg>
      <pc:sldChg chg="delSp add mod ord">
        <pc:chgData name="Toby Donaldson" userId="2e6e5431-bb17-4c41-9985-d39c50d83c73" providerId="ADAL" clId="{0825D956-6B86-4A33-AE7B-8E9A1880C1EA}" dt="2024-11-04T21:44:03.924" v="2128"/>
        <pc:sldMkLst>
          <pc:docMk/>
          <pc:sldMk cId="748725112" sldId="359"/>
        </pc:sldMkLst>
      </pc:sldChg>
      <pc:sldChg chg="addSp delSp add mod ord">
        <pc:chgData name="Toby Donaldson" userId="2e6e5431-bb17-4c41-9985-d39c50d83c73" providerId="ADAL" clId="{0825D956-6B86-4A33-AE7B-8E9A1880C1EA}" dt="2024-11-05T00:00:04.349" v="2140"/>
        <pc:sldMkLst>
          <pc:docMk/>
          <pc:sldMk cId="2962435463" sldId="360"/>
        </pc:sldMkLst>
      </pc:sldChg>
    </pc:docChg>
  </pc:docChgLst>
  <pc:docChgLst>
    <pc:chgData name="Toby Donaldson" userId="2e6e5431-bb17-4c41-9985-d39c50d83c73" providerId="ADAL" clId="{4180A1E8-8934-374C-B4C5-13283C50A140}"/>
    <pc:docChg chg="undo custSel addSld delSld modSld sldOrd addSection modSection">
      <pc:chgData name="Toby Donaldson" userId="2e6e5431-bb17-4c41-9985-d39c50d83c73" providerId="ADAL" clId="{4180A1E8-8934-374C-B4C5-13283C50A140}" dt="2024-11-21T01:28:35.352" v="6322" actId="1076"/>
      <pc:docMkLst>
        <pc:docMk/>
      </pc:docMkLst>
      <pc:sldChg chg="modSp mod">
        <pc:chgData name="Toby Donaldson" userId="2e6e5431-bb17-4c41-9985-d39c50d83c73" providerId="ADAL" clId="{4180A1E8-8934-374C-B4C5-13283C50A140}" dt="2024-11-20T03:14:36.925" v="22" actId="20577"/>
        <pc:sldMkLst>
          <pc:docMk/>
          <pc:sldMk cId="2532483914" sldId="298"/>
        </pc:sldMkLst>
        <pc:spChg chg="mod">
          <ac:chgData name="Toby Donaldson" userId="2e6e5431-bb17-4c41-9985-d39c50d83c73" providerId="ADAL" clId="{4180A1E8-8934-374C-B4C5-13283C50A140}" dt="2024-11-20T03:14:36.925" v="22" actId="20577"/>
          <ac:spMkLst>
            <pc:docMk/>
            <pc:sldMk cId="2532483914" sldId="298"/>
            <ac:spMk id="5" creationId="{3A570F83-8E57-E26A-C99C-D5EF564134DD}"/>
          </ac:spMkLst>
        </pc:spChg>
      </pc:sldChg>
      <pc:sldChg chg="addSp delSp modSp mod">
        <pc:chgData name="Toby Donaldson" userId="2e6e5431-bb17-4c41-9985-d39c50d83c73" providerId="ADAL" clId="{4180A1E8-8934-374C-B4C5-13283C50A140}" dt="2024-11-20T03:34:10.586" v="1072" actId="21"/>
        <pc:sldMkLst>
          <pc:docMk/>
          <pc:sldMk cId="704332154" sldId="299"/>
        </pc:sldMkLst>
        <pc:spChg chg="mod">
          <ac:chgData name="Toby Donaldson" userId="2e6e5431-bb17-4c41-9985-d39c50d83c73" providerId="ADAL" clId="{4180A1E8-8934-374C-B4C5-13283C50A140}" dt="2024-11-20T03:14:58.212" v="33" actId="20577"/>
          <ac:spMkLst>
            <pc:docMk/>
            <pc:sldMk cId="704332154" sldId="299"/>
            <ac:spMk id="15" creationId="{80A66A1F-3A39-38FD-BF08-FB6B79100C42}"/>
          </ac:spMkLst>
        </pc:spChg>
        <pc:spChg chg="mod">
          <ac:chgData name="Toby Donaldson" userId="2e6e5431-bb17-4c41-9985-d39c50d83c73" providerId="ADAL" clId="{4180A1E8-8934-374C-B4C5-13283C50A140}" dt="2024-11-20T03:15:59.869" v="47" actId="113"/>
          <ac:spMkLst>
            <pc:docMk/>
            <pc:sldMk cId="704332154" sldId="299"/>
            <ac:spMk id="16" creationId="{835045DE-6CF8-EBFA-7D5E-B9063A3ADB70}"/>
          </ac:spMkLst>
        </pc:spChg>
      </pc:sldChg>
      <pc:sldChg chg="addSp delSp modSp add mod">
        <pc:chgData name="Toby Donaldson" userId="2e6e5431-bb17-4c41-9985-d39c50d83c73" providerId="ADAL" clId="{4180A1E8-8934-374C-B4C5-13283C50A140}" dt="2024-11-20T03:28:56.396" v="912" actId="14100"/>
        <pc:sldMkLst>
          <pc:docMk/>
          <pc:sldMk cId="501040267" sldId="300"/>
        </pc:sldMkLst>
      </pc:sldChg>
      <pc:sldChg chg="addSp delSp modSp add mod ord">
        <pc:chgData name="Toby Donaldson" userId="2e6e5431-bb17-4c41-9985-d39c50d83c73" providerId="ADAL" clId="{4180A1E8-8934-374C-B4C5-13283C50A140}" dt="2024-11-20T03:35:36.380" v="1078" actId="20578"/>
        <pc:sldMkLst>
          <pc:docMk/>
          <pc:sldMk cId="510819724" sldId="301"/>
        </pc:sldMkLst>
      </pc:sldChg>
      <pc:sldChg chg="del">
        <pc:chgData name="Toby Donaldson" userId="2e6e5431-bb17-4c41-9985-d39c50d83c73" providerId="ADAL" clId="{4180A1E8-8934-374C-B4C5-13283C50A140}" dt="2024-11-20T03:14:50.691" v="23" actId="2696"/>
        <pc:sldMkLst>
          <pc:docMk/>
          <pc:sldMk cId="4155162727" sldId="301"/>
        </pc:sldMkLst>
      </pc:sldChg>
      <pc:sldChg chg="del">
        <pc:chgData name="Toby Donaldson" userId="2e6e5431-bb17-4c41-9985-d39c50d83c73" providerId="ADAL" clId="{4180A1E8-8934-374C-B4C5-13283C50A140}" dt="2024-11-20T03:14:50.691" v="23" actId="2696"/>
        <pc:sldMkLst>
          <pc:docMk/>
          <pc:sldMk cId="3537362281" sldId="302"/>
        </pc:sldMkLst>
      </pc:sldChg>
      <pc:sldChg chg="add">
        <pc:chgData name="Toby Donaldson" userId="2e6e5431-bb17-4c41-9985-d39c50d83c73" providerId="ADAL" clId="{4180A1E8-8934-374C-B4C5-13283C50A140}" dt="2024-11-20T03:33:59.661" v="1070" actId="2890"/>
        <pc:sldMkLst>
          <pc:docMk/>
          <pc:sldMk cId="4232833029" sldId="302"/>
        </pc:sldMkLst>
      </pc:sldChg>
      <pc:sldChg chg="delSp add mod ord">
        <pc:chgData name="Toby Donaldson" userId="2e6e5431-bb17-4c41-9985-d39c50d83c73" providerId="ADAL" clId="{4180A1E8-8934-374C-B4C5-13283C50A140}" dt="2024-11-20T03:34:36.953" v="1075" actId="20578"/>
        <pc:sldMkLst>
          <pc:docMk/>
          <pc:sldMk cId="1042135653" sldId="303"/>
        </pc:sldMkLst>
      </pc:sldChg>
      <pc:sldChg chg="del">
        <pc:chgData name="Toby Donaldson" userId="2e6e5431-bb17-4c41-9985-d39c50d83c73" providerId="ADAL" clId="{4180A1E8-8934-374C-B4C5-13283C50A140}" dt="2024-11-20T03:14:50.691" v="23" actId="2696"/>
        <pc:sldMkLst>
          <pc:docMk/>
          <pc:sldMk cId="1603675038" sldId="303"/>
        </pc:sldMkLst>
      </pc:sldChg>
      <pc:sldChg chg="del">
        <pc:chgData name="Toby Donaldson" userId="2e6e5431-bb17-4c41-9985-d39c50d83c73" providerId="ADAL" clId="{4180A1E8-8934-374C-B4C5-13283C50A140}" dt="2024-11-20T03:14:50.691" v="23" actId="2696"/>
        <pc:sldMkLst>
          <pc:docMk/>
          <pc:sldMk cId="670618474" sldId="304"/>
        </pc:sldMkLst>
      </pc:sldChg>
      <pc:sldChg chg="addSp delSp modSp add mod ord">
        <pc:chgData name="Toby Donaldson" userId="2e6e5431-bb17-4c41-9985-d39c50d83c73" providerId="ADAL" clId="{4180A1E8-8934-374C-B4C5-13283C50A140}" dt="2024-11-21T01:18:06.608" v="5740" actId="14100"/>
        <pc:sldMkLst>
          <pc:docMk/>
          <pc:sldMk cId="1743495196" sldId="304"/>
        </pc:sldMkLst>
      </pc:sldChg>
      <pc:sldChg chg="addSp delSp modSp add mod">
        <pc:chgData name="Toby Donaldson" userId="2e6e5431-bb17-4c41-9985-d39c50d83c73" providerId="ADAL" clId="{4180A1E8-8934-374C-B4C5-13283C50A140}" dt="2024-11-21T01:18:20.687" v="5744"/>
        <pc:sldMkLst>
          <pc:docMk/>
          <pc:sldMk cId="41044590" sldId="305"/>
        </pc:sldMkLst>
      </pc:sldChg>
      <pc:sldChg chg="del">
        <pc:chgData name="Toby Donaldson" userId="2e6e5431-bb17-4c41-9985-d39c50d83c73" providerId="ADAL" clId="{4180A1E8-8934-374C-B4C5-13283C50A140}" dt="2024-11-20T03:14:50.691" v="23" actId="2696"/>
        <pc:sldMkLst>
          <pc:docMk/>
          <pc:sldMk cId="3070792585" sldId="305"/>
        </pc:sldMkLst>
      </pc:sldChg>
      <pc:sldChg chg="del">
        <pc:chgData name="Toby Donaldson" userId="2e6e5431-bb17-4c41-9985-d39c50d83c73" providerId="ADAL" clId="{4180A1E8-8934-374C-B4C5-13283C50A140}" dt="2024-11-20T03:14:50.691" v="23" actId="2696"/>
        <pc:sldMkLst>
          <pc:docMk/>
          <pc:sldMk cId="741336921" sldId="306"/>
        </pc:sldMkLst>
      </pc:sldChg>
      <pc:sldChg chg="addSp delSp modSp add mod">
        <pc:chgData name="Toby Donaldson" userId="2e6e5431-bb17-4c41-9985-d39c50d83c73" providerId="ADAL" clId="{4180A1E8-8934-374C-B4C5-13283C50A140}" dt="2024-11-21T01:18:34.850" v="5747" actId="478"/>
        <pc:sldMkLst>
          <pc:docMk/>
          <pc:sldMk cId="4167362768" sldId="306"/>
        </pc:sldMkLst>
      </pc:sldChg>
      <pc:sldChg chg="del">
        <pc:chgData name="Toby Donaldson" userId="2e6e5431-bb17-4c41-9985-d39c50d83c73" providerId="ADAL" clId="{4180A1E8-8934-374C-B4C5-13283C50A140}" dt="2024-11-20T03:14:50.691" v="23" actId="2696"/>
        <pc:sldMkLst>
          <pc:docMk/>
          <pc:sldMk cId="1477628512" sldId="307"/>
        </pc:sldMkLst>
      </pc:sldChg>
      <pc:sldChg chg="addSp delSp modSp add mod">
        <pc:chgData name="Toby Donaldson" userId="2e6e5431-bb17-4c41-9985-d39c50d83c73" providerId="ADAL" clId="{4180A1E8-8934-374C-B4C5-13283C50A140}" dt="2024-11-21T01:18:40.870" v="5749"/>
        <pc:sldMkLst>
          <pc:docMk/>
          <pc:sldMk cId="3726390942" sldId="307"/>
        </pc:sldMkLst>
      </pc:sldChg>
      <pc:sldChg chg="addSp delSp modSp add mod">
        <pc:chgData name="Toby Donaldson" userId="2e6e5431-bb17-4c41-9985-d39c50d83c73" providerId="ADAL" clId="{4180A1E8-8934-374C-B4C5-13283C50A140}" dt="2024-11-21T01:18:55.129" v="5753"/>
        <pc:sldMkLst>
          <pc:docMk/>
          <pc:sldMk cId="620294648" sldId="308"/>
        </pc:sldMkLst>
      </pc:sldChg>
      <pc:sldChg chg="del">
        <pc:chgData name="Toby Donaldson" userId="2e6e5431-bb17-4c41-9985-d39c50d83c73" providerId="ADAL" clId="{4180A1E8-8934-374C-B4C5-13283C50A140}" dt="2024-11-20T03:14:50.691" v="23" actId="2696"/>
        <pc:sldMkLst>
          <pc:docMk/>
          <pc:sldMk cId="1211536643" sldId="308"/>
        </pc:sldMkLst>
      </pc:sldChg>
      <pc:sldChg chg="del">
        <pc:chgData name="Toby Donaldson" userId="2e6e5431-bb17-4c41-9985-d39c50d83c73" providerId="ADAL" clId="{4180A1E8-8934-374C-B4C5-13283C50A140}" dt="2024-11-20T03:14:50.691" v="23" actId="2696"/>
        <pc:sldMkLst>
          <pc:docMk/>
          <pc:sldMk cId="2565013502" sldId="309"/>
        </pc:sldMkLst>
      </pc:sldChg>
      <pc:sldChg chg="addSp delSp modSp add mod">
        <pc:chgData name="Toby Donaldson" userId="2e6e5431-bb17-4c41-9985-d39c50d83c73" providerId="ADAL" clId="{4180A1E8-8934-374C-B4C5-13283C50A140}" dt="2024-11-21T01:19:29.904" v="5765"/>
        <pc:sldMkLst>
          <pc:docMk/>
          <pc:sldMk cId="4254598628" sldId="309"/>
        </pc:sldMkLst>
      </pc:sldChg>
      <pc:sldChg chg="addSp delSp modSp add mod ord">
        <pc:chgData name="Toby Donaldson" userId="2e6e5431-bb17-4c41-9985-d39c50d83c73" providerId="ADAL" clId="{4180A1E8-8934-374C-B4C5-13283C50A140}" dt="2024-11-21T01:19:00.336" v="5755"/>
        <pc:sldMkLst>
          <pc:docMk/>
          <pc:sldMk cId="232605240" sldId="310"/>
        </pc:sldMkLst>
      </pc:sldChg>
      <pc:sldChg chg="del">
        <pc:chgData name="Toby Donaldson" userId="2e6e5431-bb17-4c41-9985-d39c50d83c73" providerId="ADAL" clId="{4180A1E8-8934-374C-B4C5-13283C50A140}" dt="2024-11-20T03:14:50.691" v="23" actId="2696"/>
        <pc:sldMkLst>
          <pc:docMk/>
          <pc:sldMk cId="2990804474" sldId="310"/>
        </pc:sldMkLst>
      </pc:sldChg>
      <pc:sldChg chg="addSp delSp modSp add mod">
        <pc:chgData name="Toby Donaldson" userId="2e6e5431-bb17-4c41-9985-d39c50d83c73" providerId="ADAL" clId="{4180A1E8-8934-374C-B4C5-13283C50A140}" dt="2024-11-21T01:19:07.124" v="5757"/>
        <pc:sldMkLst>
          <pc:docMk/>
          <pc:sldMk cId="1101459675" sldId="311"/>
        </pc:sldMkLst>
      </pc:sldChg>
      <pc:sldChg chg="del">
        <pc:chgData name="Toby Donaldson" userId="2e6e5431-bb17-4c41-9985-d39c50d83c73" providerId="ADAL" clId="{4180A1E8-8934-374C-B4C5-13283C50A140}" dt="2024-11-20T03:14:50.691" v="23" actId="2696"/>
        <pc:sldMkLst>
          <pc:docMk/>
          <pc:sldMk cId="2160413496" sldId="311"/>
        </pc:sldMkLst>
      </pc:sldChg>
      <pc:sldChg chg="del">
        <pc:chgData name="Toby Donaldson" userId="2e6e5431-bb17-4c41-9985-d39c50d83c73" providerId="ADAL" clId="{4180A1E8-8934-374C-B4C5-13283C50A140}" dt="2024-11-20T03:14:50.691" v="23" actId="2696"/>
        <pc:sldMkLst>
          <pc:docMk/>
          <pc:sldMk cId="1179084613" sldId="312"/>
        </pc:sldMkLst>
      </pc:sldChg>
      <pc:sldChg chg="addSp delSp modSp add mod">
        <pc:chgData name="Toby Donaldson" userId="2e6e5431-bb17-4c41-9985-d39c50d83c73" providerId="ADAL" clId="{4180A1E8-8934-374C-B4C5-13283C50A140}" dt="2024-11-21T01:19:16.067" v="5759"/>
        <pc:sldMkLst>
          <pc:docMk/>
          <pc:sldMk cId="2567046053" sldId="312"/>
        </pc:sldMkLst>
      </pc:sldChg>
      <pc:sldChg chg="addSp delSp modSp add mod">
        <pc:chgData name="Toby Donaldson" userId="2e6e5431-bb17-4c41-9985-d39c50d83c73" providerId="ADAL" clId="{4180A1E8-8934-374C-B4C5-13283C50A140}" dt="2024-11-21T01:19:20.788" v="5761"/>
        <pc:sldMkLst>
          <pc:docMk/>
          <pc:sldMk cId="2083170262" sldId="313"/>
        </pc:sldMkLst>
      </pc:sldChg>
      <pc:sldChg chg="del">
        <pc:chgData name="Toby Donaldson" userId="2e6e5431-bb17-4c41-9985-d39c50d83c73" providerId="ADAL" clId="{4180A1E8-8934-374C-B4C5-13283C50A140}" dt="2024-11-20T03:14:50.691" v="23" actId="2696"/>
        <pc:sldMkLst>
          <pc:docMk/>
          <pc:sldMk cId="3569791285" sldId="313"/>
        </pc:sldMkLst>
      </pc:sldChg>
      <pc:sldChg chg="addSp delSp modSp add mod">
        <pc:chgData name="Toby Donaldson" userId="2e6e5431-bb17-4c41-9985-d39c50d83c73" providerId="ADAL" clId="{4180A1E8-8934-374C-B4C5-13283C50A140}" dt="2024-11-21T01:19:25.375" v="5763"/>
        <pc:sldMkLst>
          <pc:docMk/>
          <pc:sldMk cId="1256063422" sldId="314"/>
        </pc:sldMkLst>
      </pc:sldChg>
      <pc:sldChg chg="del">
        <pc:chgData name="Toby Donaldson" userId="2e6e5431-bb17-4c41-9985-d39c50d83c73" providerId="ADAL" clId="{4180A1E8-8934-374C-B4C5-13283C50A140}" dt="2024-11-20T03:14:50.691" v="23" actId="2696"/>
        <pc:sldMkLst>
          <pc:docMk/>
          <pc:sldMk cId="2445330101" sldId="314"/>
        </pc:sldMkLst>
      </pc:sldChg>
      <pc:sldChg chg="del">
        <pc:chgData name="Toby Donaldson" userId="2e6e5431-bb17-4c41-9985-d39c50d83c73" providerId="ADAL" clId="{4180A1E8-8934-374C-B4C5-13283C50A140}" dt="2024-11-20T03:14:50.691" v="23" actId="2696"/>
        <pc:sldMkLst>
          <pc:docMk/>
          <pc:sldMk cId="1377238358" sldId="315"/>
        </pc:sldMkLst>
      </pc:sldChg>
      <pc:sldChg chg="addSp delSp modSp add mod">
        <pc:chgData name="Toby Donaldson" userId="2e6e5431-bb17-4c41-9985-d39c50d83c73" providerId="ADAL" clId="{4180A1E8-8934-374C-B4C5-13283C50A140}" dt="2024-11-21T01:19:34.455" v="5767"/>
        <pc:sldMkLst>
          <pc:docMk/>
          <pc:sldMk cId="3157634246" sldId="315"/>
        </pc:sldMkLst>
      </pc:sldChg>
      <pc:sldChg chg="addSp delSp modSp add mod">
        <pc:chgData name="Toby Donaldson" userId="2e6e5431-bb17-4c41-9985-d39c50d83c73" providerId="ADAL" clId="{4180A1E8-8934-374C-B4C5-13283C50A140}" dt="2024-11-21T01:19:38.641" v="5769"/>
        <pc:sldMkLst>
          <pc:docMk/>
          <pc:sldMk cId="181054468" sldId="316"/>
        </pc:sldMkLst>
      </pc:sldChg>
      <pc:sldChg chg="del">
        <pc:chgData name="Toby Donaldson" userId="2e6e5431-bb17-4c41-9985-d39c50d83c73" providerId="ADAL" clId="{4180A1E8-8934-374C-B4C5-13283C50A140}" dt="2024-11-20T03:14:50.691" v="23" actId="2696"/>
        <pc:sldMkLst>
          <pc:docMk/>
          <pc:sldMk cId="3039758997" sldId="316"/>
        </pc:sldMkLst>
      </pc:sldChg>
      <pc:sldChg chg="addSp delSp modSp add mod">
        <pc:chgData name="Toby Donaldson" userId="2e6e5431-bb17-4c41-9985-d39c50d83c73" providerId="ADAL" clId="{4180A1E8-8934-374C-B4C5-13283C50A140}" dt="2024-11-21T01:20:16.736" v="5787"/>
        <pc:sldMkLst>
          <pc:docMk/>
          <pc:sldMk cId="2240499269" sldId="317"/>
        </pc:sldMkLst>
      </pc:sldChg>
      <pc:sldChg chg="del">
        <pc:chgData name="Toby Donaldson" userId="2e6e5431-bb17-4c41-9985-d39c50d83c73" providerId="ADAL" clId="{4180A1E8-8934-374C-B4C5-13283C50A140}" dt="2024-11-20T03:14:50.691" v="23" actId="2696"/>
        <pc:sldMkLst>
          <pc:docMk/>
          <pc:sldMk cId="4100857923" sldId="317"/>
        </pc:sldMkLst>
      </pc:sldChg>
      <pc:sldChg chg="del">
        <pc:chgData name="Toby Donaldson" userId="2e6e5431-bb17-4c41-9985-d39c50d83c73" providerId="ADAL" clId="{4180A1E8-8934-374C-B4C5-13283C50A140}" dt="2024-11-20T03:14:50.691" v="23" actId="2696"/>
        <pc:sldMkLst>
          <pc:docMk/>
          <pc:sldMk cId="321858369" sldId="318"/>
        </pc:sldMkLst>
      </pc:sldChg>
      <pc:sldChg chg="addSp delSp modSp add mod">
        <pc:chgData name="Toby Donaldson" userId="2e6e5431-bb17-4c41-9985-d39c50d83c73" providerId="ADAL" clId="{4180A1E8-8934-374C-B4C5-13283C50A140}" dt="2024-11-21T01:19:46.708" v="5773"/>
        <pc:sldMkLst>
          <pc:docMk/>
          <pc:sldMk cId="1949460120" sldId="318"/>
        </pc:sldMkLst>
      </pc:sldChg>
      <pc:sldChg chg="del">
        <pc:chgData name="Toby Donaldson" userId="2e6e5431-bb17-4c41-9985-d39c50d83c73" providerId="ADAL" clId="{4180A1E8-8934-374C-B4C5-13283C50A140}" dt="2024-11-20T03:14:50.691" v="23" actId="2696"/>
        <pc:sldMkLst>
          <pc:docMk/>
          <pc:sldMk cId="514764050" sldId="319"/>
        </pc:sldMkLst>
      </pc:sldChg>
      <pc:sldChg chg="addSp delSp modSp add mod">
        <pc:chgData name="Toby Donaldson" userId="2e6e5431-bb17-4c41-9985-d39c50d83c73" providerId="ADAL" clId="{4180A1E8-8934-374C-B4C5-13283C50A140}" dt="2024-11-21T01:19:50.953" v="5775"/>
        <pc:sldMkLst>
          <pc:docMk/>
          <pc:sldMk cId="4106708011" sldId="319"/>
        </pc:sldMkLst>
      </pc:sldChg>
      <pc:sldChg chg="addSp delSp modSp add mod">
        <pc:chgData name="Toby Donaldson" userId="2e6e5431-bb17-4c41-9985-d39c50d83c73" providerId="ADAL" clId="{4180A1E8-8934-374C-B4C5-13283C50A140}" dt="2024-11-21T01:19:59.398" v="5779"/>
        <pc:sldMkLst>
          <pc:docMk/>
          <pc:sldMk cId="1180506894" sldId="320"/>
        </pc:sldMkLst>
      </pc:sldChg>
      <pc:sldChg chg="del">
        <pc:chgData name="Toby Donaldson" userId="2e6e5431-bb17-4c41-9985-d39c50d83c73" providerId="ADAL" clId="{4180A1E8-8934-374C-B4C5-13283C50A140}" dt="2024-11-20T03:14:50.691" v="23" actId="2696"/>
        <pc:sldMkLst>
          <pc:docMk/>
          <pc:sldMk cId="2138203009" sldId="320"/>
        </pc:sldMkLst>
      </pc:sldChg>
      <pc:sldChg chg="addSp delSp modSp add mod">
        <pc:chgData name="Toby Donaldson" userId="2e6e5431-bb17-4c41-9985-d39c50d83c73" providerId="ADAL" clId="{4180A1E8-8934-374C-B4C5-13283C50A140}" dt="2024-11-21T01:20:04.716" v="5781"/>
        <pc:sldMkLst>
          <pc:docMk/>
          <pc:sldMk cId="948346448" sldId="321"/>
        </pc:sldMkLst>
      </pc:sldChg>
      <pc:sldChg chg="addSp delSp modSp add mod">
        <pc:chgData name="Toby Donaldson" userId="2e6e5431-bb17-4c41-9985-d39c50d83c73" providerId="ADAL" clId="{4180A1E8-8934-374C-B4C5-13283C50A140}" dt="2024-11-21T01:20:12.807" v="5785"/>
        <pc:sldMkLst>
          <pc:docMk/>
          <pc:sldMk cId="1252264213" sldId="322"/>
        </pc:sldMkLst>
      </pc:sldChg>
      <pc:sldChg chg="addSp delSp modSp add mod">
        <pc:chgData name="Toby Donaldson" userId="2e6e5431-bb17-4c41-9985-d39c50d83c73" providerId="ADAL" clId="{4180A1E8-8934-374C-B4C5-13283C50A140}" dt="2024-11-21T01:20:21.260" v="5789"/>
        <pc:sldMkLst>
          <pc:docMk/>
          <pc:sldMk cId="3737289013" sldId="323"/>
        </pc:sldMkLst>
      </pc:sldChg>
      <pc:sldChg chg="addSp delSp modSp add mod">
        <pc:chgData name="Toby Donaldson" userId="2e6e5431-bb17-4c41-9985-d39c50d83c73" providerId="ADAL" clId="{4180A1E8-8934-374C-B4C5-13283C50A140}" dt="2024-11-20T06:26:10.036" v="3588" actId="20577"/>
        <pc:sldMkLst>
          <pc:docMk/>
          <pc:sldMk cId="2648292738" sldId="324"/>
        </pc:sldMkLst>
      </pc:sldChg>
      <pc:sldChg chg="modSp add mod">
        <pc:chgData name="Toby Donaldson" userId="2e6e5431-bb17-4c41-9985-d39c50d83c73" providerId="ADAL" clId="{4180A1E8-8934-374C-B4C5-13283C50A140}" dt="2024-11-20T06:25:35.925" v="3564" actId="20577"/>
        <pc:sldMkLst>
          <pc:docMk/>
          <pc:sldMk cId="2221690860" sldId="325"/>
        </pc:sldMkLst>
      </pc:sldChg>
      <pc:sldChg chg="addSp delSp modSp add mod">
        <pc:chgData name="Toby Donaldson" userId="2e6e5431-bb17-4c41-9985-d39c50d83c73" providerId="ADAL" clId="{4180A1E8-8934-374C-B4C5-13283C50A140}" dt="2024-11-20T06:26:55.393" v="3626" actId="20577"/>
        <pc:sldMkLst>
          <pc:docMk/>
          <pc:sldMk cId="3442896842" sldId="326"/>
        </pc:sldMkLst>
      </pc:sldChg>
      <pc:sldChg chg="addSp delSp modSp add mod">
        <pc:chgData name="Toby Donaldson" userId="2e6e5431-bb17-4c41-9985-d39c50d83c73" providerId="ADAL" clId="{4180A1E8-8934-374C-B4C5-13283C50A140}" dt="2024-11-21T01:17:26.415" v="5736" actId="21"/>
        <pc:sldMkLst>
          <pc:docMk/>
          <pc:sldMk cId="1689969795" sldId="327"/>
        </pc:sldMkLst>
      </pc:sldChg>
      <pc:sldChg chg="addSp modSp add mod">
        <pc:chgData name="Toby Donaldson" userId="2e6e5431-bb17-4c41-9985-d39c50d83c73" providerId="ADAL" clId="{4180A1E8-8934-374C-B4C5-13283C50A140}" dt="2024-11-20T06:51:32.347" v="4307" actId="20577"/>
        <pc:sldMkLst>
          <pc:docMk/>
          <pc:sldMk cId="1243416911" sldId="328"/>
        </pc:sldMkLst>
      </pc:sldChg>
      <pc:sldChg chg="addSp modSp add mod">
        <pc:chgData name="Toby Donaldson" userId="2e6e5431-bb17-4c41-9985-d39c50d83c73" providerId="ADAL" clId="{4180A1E8-8934-374C-B4C5-13283C50A140}" dt="2024-11-21T01:21:04.857" v="5828" actId="113"/>
        <pc:sldMkLst>
          <pc:docMk/>
          <pc:sldMk cId="2652533487" sldId="329"/>
        </pc:sldMkLst>
      </pc:sldChg>
      <pc:sldChg chg="addSp modSp add mod">
        <pc:chgData name="Toby Donaldson" userId="2e6e5431-bb17-4c41-9985-d39c50d83c73" providerId="ADAL" clId="{4180A1E8-8934-374C-B4C5-13283C50A140}" dt="2024-11-20T07:00:04.440" v="5174" actId="1076"/>
        <pc:sldMkLst>
          <pc:docMk/>
          <pc:sldMk cId="958810622" sldId="330"/>
        </pc:sldMkLst>
      </pc:sldChg>
      <pc:sldChg chg="addSp delSp modSp add mod">
        <pc:chgData name="Toby Donaldson" userId="2e6e5431-bb17-4c41-9985-d39c50d83c73" providerId="ADAL" clId="{4180A1E8-8934-374C-B4C5-13283C50A140}" dt="2024-11-20T07:07:06.525" v="5734" actId="1076"/>
        <pc:sldMkLst>
          <pc:docMk/>
          <pc:sldMk cId="3975405519" sldId="331"/>
        </pc:sldMkLst>
      </pc:sldChg>
      <pc:sldChg chg="addSp delSp modSp mod">
        <pc:chgData name="Toby Donaldson" userId="2e6e5431-bb17-4c41-9985-d39c50d83c73" providerId="ADAL" clId="{4180A1E8-8934-374C-B4C5-13283C50A140}" dt="2024-11-21T01:18:16.030" v="5742"/>
        <pc:sldMkLst>
          <pc:docMk/>
          <pc:sldMk cId="265986242" sldId="333"/>
        </pc:sldMkLst>
      </pc:sldChg>
      <pc:sldChg chg="addSp delSp modSp mod">
        <pc:chgData name="Toby Donaldson" userId="2e6e5431-bb17-4c41-9985-d39c50d83c73" providerId="ADAL" clId="{4180A1E8-8934-374C-B4C5-13283C50A140}" dt="2024-11-21T01:19:42.300" v="5771"/>
        <pc:sldMkLst>
          <pc:docMk/>
          <pc:sldMk cId="2311564467" sldId="334"/>
        </pc:sldMkLst>
      </pc:sldChg>
      <pc:sldChg chg="addSp delSp modSp mod">
        <pc:chgData name="Toby Donaldson" userId="2e6e5431-bb17-4c41-9985-d39c50d83c73" providerId="ADAL" clId="{4180A1E8-8934-374C-B4C5-13283C50A140}" dt="2024-11-21T01:19:54.475" v="5777"/>
        <pc:sldMkLst>
          <pc:docMk/>
          <pc:sldMk cId="3081407938" sldId="335"/>
        </pc:sldMkLst>
      </pc:sldChg>
      <pc:sldChg chg="addSp delSp modSp mod">
        <pc:chgData name="Toby Donaldson" userId="2e6e5431-bb17-4c41-9985-d39c50d83c73" providerId="ADAL" clId="{4180A1E8-8934-374C-B4C5-13283C50A140}" dt="2024-11-21T01:20:08.652" v="5783"/>
        <pc:sldMkLst>
          <pc:docMk/>
          <pc:sldMk cId="2163838651" sldId="336"/>
        </pc:sldMkLst>
      </pc:sldChg>
      <pc:sldChg chg="add">
        <pc:chgData name="Toby Donaldson" userId="2e6e5431-bb17-4c41-9985-d39c50d83c73" providerId="ADAL" clId="{4180A1E8-8934-374C-B4C5-13283C50A140}" dt="2024-11-21T01:17:20.398" v="5735" actId="2890"/>
        <pc:sldMkLst>
          <pc:docMk/>
          <pc:sldMk cId="3335722576" sldId="337"/>
        </pc:sldMkLst>
      </pc:sldChg>
      <pc:sldChg chg="addSp delSp modSp add mod">
        <pc:chgData name="Toby Donaldson" userId="2e6e5431-bb17-4c41-9985-d39c50d83c73" providerId="ADAL" clId="{4180A1E8-8934-374C-B4C5-13283C50A140}" dt="2024-11-21T01:24:43.380" v="6020" actId="11529"/>
        <pc:sldMkLst>
          <pc:docMk/>
          <pc:sldMk cId="1796464016" sldId="338"/>
        </pc:sldMkLst>
      </pc:sldChg>
      <pc:sldChg chg="modSp add mod">
        <pc:chgData name="Toby Donaldson" userId="2e6e5431-bb17-4c41-9985-d39c50d83c73" providerId="ADAL" clId="{4180A1E8-8934-374C-B4C5-13283C50A140}" dt="2024-11-21T01:26:29.958" v="6160" actId="20577"/>
        <pc:sldMkLst>
          <pc:docMk/>
          <pc:sldMk cId="2334068134" sldId="339"/>
        </pc:sldMkLst>
      </pc:sldChg>
      <pc:sldChg chg="addSp delSp modSp add mod">
        <pc:chgData name="Toby Donaldson" userId="2e6e5431-bb17-4c41-9985-d39c50d83c73" providerId="ADAL" clId="{4180A1E8-8934-374C-B4C5-13283C50A140}" dt="2024-11-21T01:28:35.352" v="6322" actId="1076"/>
        <pc:sldMkLst>
          <pc:docMk/>
          <pc:sldMk cId="304985727" sldId="340"/>
        </pc:sldMkLst>
      </pc:sldChg>
    </pc:docChg>
  </pc:docChgLst>
  <pc:docChgLst>
    <pc:chgData name="Toby Donaldson" userId="2e6e5431-bb17-4c41-9985-d39c50d83c73" providerId="ADAL" clId="{0DEFDA1C-3182-411E-9AE9-5C0C0C65F9DA}"/>
    <pc:docChg chg="undo custSel addSld delSld modSld addSection modSection">
      <pc:chgData name="Toby Donaldson" userId="2e6e5431-bb17-4c41-9985-d39c50d83c73" providerId="ADAL" clId="{0DEFDA1C-3182-411E-9AE9-5C0C0C65F9DA}" dt="2024-10-09T16:56:58.379" v="2355" actId="20577"/>
      <pc:docMkLst>
        <pc:docMk/>
      </pc:docMkLst>
      <pc:sldChg chg="modSp mod">
        <pc:chgData name="Toby Donaldson" userId="2e6e5431-bb17-4c41-9985-d39c50d83c73" providerId="ADAL" clId="{0DEFDA1C-3182-411E-9AE9-5C0C0C65F9DA}" dt="2024-10-07T06:07:52.318" v="2088" actId="2711"/>
        <pc:sldMkLst>
          <pc:docMk/>
          <pc:sldMk cId="689492062" sldId="348"/>
        </pc:sldMkLst>
      </pc:sldChg>
      <pc:sldChg chg="modSp mod">
        <pc:chgData name="Toby Donaldson" userId="2e6e5431-bb17-4c41-9985-d39c50d83c73" providerId="ADAL" clId="{0DEFDA1C-3182-411E-9AE9-5C0C0C65F9DA}" dt="2024-10-07T06:08:02.556" v="2089" actId="2711"/>
        <pc:sldMkLst>
          <pc:docMk/>
          <pc:sldMk cId="1214199312" sldId="349"/>
        </pc:sldMkLst>
      </pc:sldChg>
      <pc:sldChg chg="addSp modSp mod">
        <pc:chgData name="Toby Donaldson" userId="2e6e5431-bb17-4c41-9985-d39c50d83c73" providerId="ADAL" clId="{0DEFDA1C-3182-411E-9AE9-5C0C0C65F9DA}" dt="2024-10-07T06:09:44.791" v="2173" actId="20577"/>
        <pc:sldMkLst>
          <pc:docMk/>
          <pc:sldMk cId="1723111724" sldId="357"/>
        </pc:sldMkLst>
      </pc:sldChg>
      <pc:sldChg chg="addSp delSp modSp mod">
        <pc:chgData name="Toby Donaldson" userId="2e6e5431-bb17-4c41-9985-d39c50d83c73" providerId="ADAL" clId="{0DEFDA1C-3182-411E-9AE9-5C0C0C65F9DA}" dt="2024-10-07T05:59:36.122" v="1957" actId="21"/>
        <pc:sldMkLst>
          <pc:docMk/>
          <pc:sldMk cId="479954462" sldId="359"/>
        </pc:sldMkLst>
      </pc:sldChg>
      <pc:sldChg chg="addSp delSp modSp mod">
        <pc:chgData name="Toby Donaldson" userId="2e6e5431-bb17-4c41-9985-d39c50d83c73" providerId="ADAL" clId="{0DEFDA1C-3182-411E-9AE9-5C0C0C65F9DA}" dt="2024-10-07T06:13:35.269" v="2328" actId="1076"/>
        <pc:sldMkLst>
          <pc:docMk/>
          <pc:sldMk cId="1494824162" sldId="361"/>
        </pc:sldMkLst>
      </pc:sldChg>
      <pc:sldChg chg="addSp modSp mod">
        <pc:chgData name="Toby Donaldson" userId="2e6e5431-bb17-4c41-9985-d39c50d83c73" providerId="ADAL" clId="{0DEFDA1C-3182-411E-9AE9-5C0C0C65F9DA}" dt="2024-10-07T06:06:22.063" v="2087" actId="113"/>
        <pc:sldMkLst>
          <pc:docMk/>
          <pc:sldMk cId="876541978" sldId="362"/>
        </pc:sldMkLst>
      </pc:sldChg>
      <pc:sldChg chg="addSp delSp modSp add mod">
        <pc:chgData name="Toby Donaldson" userId="2e6e5431-bb17-4c41-9985-d39c50d83c73" providerId="ADAL" clId="{0DEFDA1C-3182-411E-9AE9-5C0C0C65F9DA}" dt="2024-10-07T05:35:22.645" v="645" actId="5793"/>
        <pc:sldMkLst>
          <pc:docMk/>
          <pc:sldMk cId="1016439760" sldId="372"/>
        </pc:sldMkLst>
      </pc:sldChg>
      <pc:sldChg chg="addSp delSp modSp add mod">
        <pc:chgData name="Toby Donaldson" userId="2e6e5431-bb17-4c41-9985-d39c50d83c73" providerId="ADAL" clId="{0DEFDA1C-3182-411E-9AE9-5C0C0C65F9DA}" dt="2024-10-07T05:36:07.624" v="648"/>
        <pc:sldMkLst>
          <pc:docMk/>
          <pc:sldMk cId="2270743596" sldId="373"/>
        </pc:sldMkLst>
      </pc:sldChg>
      <pc:sldChg chg="delSp modSp add mod">
        <pc:chgData name="Toby Donaldson" userId="2e6e5431-bb17-4c41-9985-d39c50d83c73" providerId="ADAL" clId="{0DEFDA1C-3182-411E-9AE9-5C0C0C65F9DA}" dt="2024-10-07T05:40:40.943" v="873" actId="21"/>
        <pc:sldMkLst>
          <pc:docMk/>
          <pc:sldMk cId="692975195" sldId="374"/>
        </pc:sldMkLst>
      </pc:sldChg>
      <pc:sldChg chg="addSp modSp add">
        <pc:chgData name="Toby Donaldson" userId="2e6e5431-bb17-4c41-9985-d39c50d83c73" providerId="ADAL" clId="{0DEFDA1C-3182-411E-9AE9-5C0C0C65F9DA}" dt="2024-10-07T05:36:24.263" v="650"/>
        <pc:sldMkLst>
          <pc:docMk/>
          <pc:sldMk cId="3244514818" sldId="375"/>
        </pc:sldMkLst>
      </pc:sldChg>
      <pc:sldChg chg="addSp modSp add">
        <pc:chgData name="Toby Donaldson" userId="2e6e5431-bb17-4c41-9985-d39c50d83c73" providerId="ADAL" clId="{0DEFDA1C-3182-411E-9AE9-5C0C0C65F9DA}" dt="2024-10-07T05:36:45.343" v="652"/>
        <pc:sldMkLst>
          <pc:docMk/>
          <pc:sldMk cId="2628541888" sldId="376"/>
        </pc:sldMkLst>
      </pc:sldChg>
      <pc:sldChg chg="addSp delSp modSp add mod">
        <pc:chgData name="Toby Donaldson" userId="2e6e5431-bb17-4c41-9985-d39c50d83c73" providerId="ADAL" clId="{0DEFDA1C-3182-411E-9AE9-5C0C0C65F9DA}" dt="2024-10-07T05:42:15.183" v="957" actId="20577"/>
        <pc:sldMkLst>
          <pc:docMk/>
          <pc:sldMk cId="710564396" sldId="377"/>
        </pc:sldMkLst>
      </pc:sldChg>
      <pc:sldChg chg="add">
        <pc:chgData name="Toby Donaldson" userId="2e6e5431-bb17-4c41-9985-d39c50d83c73" providerId="ADAL" clId="{0DEFDA1C-3182-411E-9AE9-5C0C0C65F9DA}" dt="2024-10-07T05:40:30.173" v="872" actId="2890"/>
        <pc:sldMkLst>
          <pc:docMk/>
          <pc:sldMk cId="1310001430" sldId="378"/>
        </pc:sldMkLst>
      </pc:sldChg>
      <pc:sldChg chg="addSp delSp modSp add mod">
        <pc:chgData name="Toby Donaldson" userId="2e6e5431-bb17-4c41-9985-d39c50d83c73" providerId="ADAL" clId="{0DEFDA1C-3182-411E-9AE9-5C0C0C65F9DA}" dt="2024-10-07T05:45:05.703" v="1087" actId="20577"/>
        <pc:sldMkLst>
          <pc:docMk/>
          <pc:sldMk cId="3545286888" sldId="379"/>
        </pc:sldMkLst>
      </pc:sldChg>
      <pc:sldChg chg="addSp delSp modSp add mod">
        <pc:chgData name="Toby Donaldson" userId="2e6e5431-bb17-4c41-9985-d39c50d83c73" providerId="ADAL" clId="{0DEFDA1C-3182-411E-9AE9-5C0C0C65F9DA}" dt="2024-10-07T05:50:43.908" v="1533" actId="21"/>
        <pc:sldMkLst>
          <pc:docMk/>
          <pc:sldMk cId="1519189130" sldId="380"/>
        </pc:sldMkLst>
      </pc:sldChg>
      <pc:sldChg chg="addSp delSp modSp add mod">
        <pc:chgData name="Toby Donaldson" userId="2e6e5431-bb17-4c41-9985-d39c50d83c73" providerId="ADAL" clId="{0DEFDA1C-3182-411E-9AE9-5C0C0C65F9DA}" dt="2024-10-07T05:50:50.116" v="1534" actId="21"/>
        <pc:sldMkLst>
          <pc:docMk/>
          <pc:sldMk cId="2307418349" sldId="381"/>
        </pc:sldMkLst>
      </pc:sldChg>
      <pc:sldChg chg="addSp delSp modSp add mod">
        <pc:chgData name="Toby Donaldson" userId="2e6e5431-bb17-4c41-9985-d39c50d83c73" providerId="ADAL" clId="{0DEFDA1C-3182-411E-9AE9-5C0C0C65F9DA}" dt="2024-10-07T05:50:53.688" v="1535" actId="21"/>
        <pc:sldMkLst>
          <pc:docMk/>
          <pc:sldMk cId="44120911" sldId="382"/>
        </pc:sldMkLst>
      </pc:sldChg>
      <pc:sldChg chg="addSp delSp modSp add mod">
        <pc:chgData name="Toby Donaldson" userId="2e6e5431-bb17-4c41-9985-d39c50d83c73" providerId="ADAL" clId="{0DEFDA1C-3182-411E-9AE9-5C0C0C65F9DA}" dt="2024-10-07T05:52:33.622" v="1544" actId="21"/>
        <pc:sldMkLst>
          <pc:docMk/>
          <pc:sldMk cId="4182207593" sldId="383"/>
        </pc:sldMkLst>
      </pc:sldChg>
      <pc:sldChg chg="delSp modSp add mod">
        <pc:chgData name="Toby Donaldson" userId="2e6e5431-bb17-4c41-9985-d39c50d83c73" providerId="ADAL" clId="{0DEFDA1C-3182-411E-9AE9-5C0C0C65F9DA}" dt="2024-10-07T05:52:38.412" v="1545" actId="21"/>
        <pc:sldMkLst>
          <pc:docMk/>
          <pc:sldMk cId="2933430818" sldId="384"/>
        </pc:sldMkLst>
      </pc:sldChg>
      <pc:sldChg chg="delSp modSp add mod">
        <pc:chgData name="Toby Donaldson" userId="2e6e5431-bb17-4c41-9985-d39c50d83c73" providerId="ADAL" clId="{0DEFDA1C-3182-411E-9AE9-5C0C0C65F9DA}" dt="2024-10-07T05:53:13.725" v="1643" actId="1076"/>
        <pc:sldMkLst>
          <pc:docMk/>
          <pc:sldMk cId="1168675715" sldId="385"/>
        </pc:sldMkLst>
      </pc:sldChg>
      <pc:sldChg chg="modSp add mod">
        <pc:chgData name="Toby Donaldson" userId="2e6e5431-bb17-4c41-9985-d39c50d83c73" providerId="ADAL" clId="{0DEFDA1C-3182-411E-9AE9-5C0C0C65F9DA}" dt="2024-10-07T05:59:07.536" v="1953" actId="20577"/>
        <pc:sldMkLst>
          <pc:docMk/>
          <pc:sldMk cId="1134019399" sldId="386"/>
        </pc:sldMkLst>
      </pc:sldChg>
      <pc:sldChg chg="delSp modSp add del mod">
        <pc:chgData name="Toby Donaldson" userId="2e6e5431-bb17-4c41-9985-d39c50d83c73" providerId="ADAL" clId="{0DEFDA1C-3182-411E-9AE9-5C0C0C65F9DA}" dt="2024-10-07T05:58:15.667" v="1914" actId="2696"/>
        <pc:sldMkLst>
          <pc:docMk/>
          <pc:sldMk cId="2218913924" sldId="386"/>
        </pc:sldMkLst>
      </pc:sldChg>
      <pc:sldChg chg="modSp mod">
        <pc:chgData name="Toby Donaldson" userId="2e6e5431-bb17-4c41-9985-d39c50d83c73" providerId="ADAL" clId="{0DEFDA1C-3182-411E-9AE9-5C0C0C65F9DA}" dt="2024-10-09T16:52:26.519" v="2331" actId="20577"/>
        <pc:sldMkLst>
          <pc:docMk/>
          <pc:sldMk cId="2490867769" sldId="391"/>
        </pc:sldMkLst>
      </pc:sldChg>
      <pc:sldChg chg="modSp mod">
        <pc:chgData name="Toby Donaldson" userId="2e6e5431-bb17-4c41-9985-d39c50d83c73" providerId="ADAL" clId="{0DEFDA1C-3182-411E-9AE9-5C0C0C65F9DA}" dt="2024-10-09T16:55:49.662" v="2332" actId="20577"/>
        <pc:sldMkLst>
          <pc:docMk/>
          <pc:sldMk cId="1641751640" sldId="393"/>
        </pc:sldMkLst>
      </pc:sldChg>
      <pc:sldChg chg="modSp mod">
        <pc:chgData name="Toby Donaldson" userId="2e6e5431-bb17-4c41-9985-d39c50d83c73" providerId="ADAL" clId="{0DEFDA1C-3182-411E-9AE9-5C0C0C65F9DA}" dt="2024-10-09T16:56:58.379" v="2355" actId="20577"/>
        <pc:sldMkLst>
          <pc:docMk/>
          <pc:sldMk cId="1243566442" sldId="395"/>
        </pc:sldMkLst>
      </pc:sldChg>
      <pc:sldChg chg="modSp mod">
        <pc:chgData name="Toby Donaldson" userId="2e6e5431-bb17-4c41-9985-d39c50d83c73" providerId="ADAL" clId="{0DEFDA1C-3182-411E-9AE9-5C0C0C65F9DA}" dt="2024-10-09T16:51:22.074" v="2329" actId="1076"/>
        <pc:sldMkLst>
          <pc:docMk/>
          <pc:sldMk cId="3215829657" sldId="397"/>
        </pc:sldMkLst>
      </pc:sldChg>
    </pc:docChg>
  </pc:docChgLst>
  <pc:docChgLst>
    <pc:chgData name="Toby Donaldson" userId="2e6e5431-bb17-4c41-9985-d39c50d83c73" providerId="ADAL" clId="{3BD5420F-8264-4A74-AD01-AFEC2C384065}"/>
    <pc:docChg chg="undo redo custSel addSld delSld modSld sldOrd addSection delSection modSection">
      <pc:chgData name="Toby Donaldson" userId="2e6e5431-bb17-4c41-9985-d39c50d83c73" providerId="ADAL" clId="{3BD5420F-8264-4A74-AD01-AFEC2C384065}" dt="2024-11-03T22:32:51.693" v="6147" actId="1076"/>
      <pc:docMkLst>
        <pc:docMk/>
      </pc:docMkLst>
      <pc:sldChg chg="addSp delSp modSp mod">
        <pc:chgData name="Toby Donaldson" userId="2e6e5431-bb17-4c41-9985-d39c50d83c73" providerId="ADAL" clId="{3BD5420F-8264-4A74-AD01-AFEC2C384065}" dt="2024-11-02T18:03:34.941" v="906" actId="113"/>
        <pc:sldMkLst>
          <pc:docMk/>
          <pc:sldMk cId="3108921986" sldId="297"/>
        </pc:sldMkLst>
      </pc:sldChg>
      <pc:sldChg chg="modSp mod">
        <pc:chgData name="Toby Donaldson" userId="2e6e5431-bb17-4c41-9985-d39c50d83c73" providerId="ADAL" clId="{3BD5420F-8264-4A74-AD01-AFEC2C384065}" dt="2024-11-02T17:38:00.093" v="38" actId="20577"/>
        <pc:sldMkLst>
          <pc:docMk/>
          <pc:sldMk cId="2532483914" sldId="298"/>
        </pc:sldMkLst>
        <pc:spChg chg="mod">
          <ac:chgData name="Toby Donaldson" userId="2e6e5431-bb17-4c41-9985-d39c50d83c73" providerId="ADAL" clId="{3BD5420F-8264-4A74-AD01-AFEC2C384065}" dt="2024-11-02T17:38:00.093" v="38" actId="20577"/>
          <ac:spMkLst>
            <pc:docMk/>
            <pc:sldMk cId="2532483914" sldId="298"/>
            <ac:spMk id="5" creationId="{3A570F83-8E57-E26A-C99C-D5EF564134DD}"/>
          </ac:spMkLst>
        </pc:spChg>
      </pc:sldChg>
      <pc:sldChg chg="addSp delSp modSp add mod ord">
        <pc:chgData name="Toby Donaldson" userId="2e6e5431-bb17-4c41-9985-d39c50d83c73" providerId="ADAL" clId="{3BD5420F-8264-4A74-AD01-AFEC2C384065}" dt="2024-11-03T21:48:40.166" v="4838"/>
        <pc:sldMkLst>
          <pc:docMk/>
          <pc:sldMk cId="233389791" sldId="299"/>
        </pc:sldMkLst>
      </pc:sldChg>
      <pc:sldChg chg="del">
        <pc:chgData name="Toby Donaldson" userId="2e6e5431-bb17-4c41-9985-d39c50d83c73" providerId="ADAL" clId="{3BD5420F-8264-4A74-AD01-AFEC2C384065}" dt="2024-11-02T17:38:50.646" v="39" actId="2696"/>
        <pc:sldMkLst>
          <pc:docMk/>
          <pc:sldMk cId="533314460" sldId="299"/>
        </pc:sldMkLst>
      </pc:sldChg>
      <pc:sldChg chg="addSp delSp modSp add mod">
        <pc:chgData name="Toby Donaldson" userId="2e6e5431-bb17-4c41-9985-d39c50d83c73" providerId="ADAL" clId="{3BD5420F-8264-4A74-AD01-AFEC2C384065}" dt="2024-11-02T18:06:19.609" v="989" actId="1076"/>
        <pc:sldMkLst>
          <pc:docMk/>
          <pc:sldMk cId="2394251928" sldId="300"/>
        </pc:sldMkLst>
      </pc:sldChg>
      <pc:sldChg chg="del">
        <pc:chgData name="Toby Donaldson" userId="2e6e5431-bb17-4c41-9985-d39c50d83c73" providerId="ADAL" clId="{3BD5420F-8264-4A74-AD01-AFEC2C384065}" dt="2024-11-02T17:38:50.646" v="39" actId="2696"/>
        <pc:sldMkLst>
          <pc:docMk/>
          <pc:sldMk cId="3585977241" sldId="300"/>
        </pc:sldMkLst>
      </pc:sldChg>
      <pc:sldChg chg="del">
        <pc:chgData name="Toby Donaldson" userId="2e6e5431-bb17-4c41-9985-d39c50d83c73" providerId="ADAL" clId="{3BD5420F-8264-4A74-AD01-AFEC2C384065}" dt="2024-11-02T17:38:50.646" v="39" actId="2696"/>
        <pc:sldMkLst>
          <pc:docMk/>
          <pc:sldMk cId="1495128168" sldId="301"/>
        </pc:sldMkLst>
      </pc:sldChg>
      <pc:sldChg chg="addSp delSp modSp add mod">
        <pc:chgData name="Toby Donaldson" userId="2e6e5431-bb17-4c41-9985-d39c50d83c73" providerId="ADAL" clId="{3BD5420F-8264-4A74-AD01-AFEC2C384065}" dt="2024-11-02T18:47:54.932" v="2742" actId="21"/>
        <pc:sldMkLst>
          <pc:docMk/>
          <pc:sldMk cId="2310511591" sldId="301"/>
        </pc:sldMkLst>
      </pc:sldChg>
      <pc:sldChg chg="del">
        <pc:chgData name="Toby Donaldson" userId="2e6e5431-bb17-4c41-9985-d39c50d83c73" providerId="ADAL" clId="{3BD5420F-8264-4A74-AD01-AFEC2C384065}" dt="2024-11-02T17:38:50.646" v="39" actId="2696"/>
        <pc:sldMkLst>
          <pc:docMk/>
          <pc:sldMk cId="751930175" sldId="302"/>
        </pc:sldMkLst>
      </pc:sldChg>
      <pc:sldChg chg="addSp modSp add del mod">
        <pc:chgData name="Toby Donaldson" userId="2e6e5431-bb17-4c41-9985-d39c50d83c73" providerId="ADAL" clId="{3BD5420F-8264-4A74-AD01-AFEC2C384065}" dt="2024-11-02T18:09:22.171" v="1113" actId="2696"/>
        <pc:sldMkLst>
          <pc:docMk/>
          <pc:sldMk cId="3742433670" sldId="302"/>
        </pc:sldMkLst>
      </pc:sldChg>
      <pc:sldChg chg="addSp delSp modSp add mod">
        <pc:chgData name="Toby Donaldson" userId="2e6e5431-bb17-4c41-9985-d39c50d83c73" providerId="ADAL" clId="{3BD5420F-8264-4A74-AD01-AFEC2C384065}" dt="2024-11-02T18:17:16.126" v="1656" actId="2711"/>
        <pc:sldMkLst>
          <pc:docMk/>
          <pc:sldMk cId="1682139714" sldId="303"/>
        </pc:sldMkLst>
      </pc:sldChg>
      <pc:sldChg chg="del">
        <pc:chgData name="Toby Donaldson" userId="2e6e5431-bb17-4c41-9985-d39c50d83c73" providerId="ADAL" clId="{3BD5420F-8264-4A74-AD01-AFEC2C384065}" dt="2024-11-02T17:38:50.646" v="39" actId="2696"/>
        <pc:sldMkLst>
          <pc:docMk/>
          <pc:sldMk cId="3543262634" sldId="303"/>
        </pc:sldMkLst>
      </pc:sldChg>
      <pc:sldChg chg="delSp modSp add mod">
        <pc:chgData name="Toby Donaldson" userId="2e6e5431-bb17-4c41-9985-d39c50d83c73" providerId="ADAL" clId="{3BD5420F-8264-4A74-AD01-AFEC2C384065}" dt="2024-11-02T18:23:18.758" v="2099" actId="465"/>
        <pc:sldMkLst>
          <pc:docMk/>
          <pc:sldMk cId="1756750088" sldId="304"/>
        </pc:sldMkLst>
      </pc:sldChg>
      <pc:sldChg chg="del">
        <pc:chgData name="Toby Donaldson" userId="2e6e5431-bb17-4c41-9985-d39c50d83c73" providerId="ADAL" clId="{3BD5420F-8264-4A74-AD01-AFEC2C384065}" dt="2024-11-02T17:38:50.646" v="39" actId="2696"/>
        <pc:sldMkLst>
          <pc:docMk/>
          <pc:sldMk cId="3861186469" sldId="304"/>
        </pc:sldMkLst>
      </pc:sldChg>
      <pc:sldChg chg="addSp delSp modSp add mod">
        <pc:chgData name="Toby Donaldson" userId="2e6e5431-bb17-4c41-9985-d39c50d83c73" providerId="ADAL" clId="{3BD5420F-8264-4A74-AD01-AFEC2C384065}" dt="2024-11-02T18:35:53.999" v="2545" actId="20577"/>
        <pc:sldMkLst>
          <pc:docMk/>
          <pc:sldMk cId="747596697" sldId="305"/>
        </pc:sldMkLst>
      </pc:sldChg>
      <pc:sldChg chg="del">
        <pc:chgData name="Toby Donaldson" userId="2e6e5431-bb17-4c41-9985-d39c50d83c73" providerId="ADAL" clId="{3BD5420F-8264-4A74-AD01-AFEC2C384065}" dt="2024-11-02T17:38:50.646" v="39" actId="2696"/>
        <pc:sldMkLst>
          <pc:docMk/>
          <pc:sldMk cId="2097316468" sldId="305"/>
        </pc:sldMkLst>
      </pc:sldChg>
      <pc:sldChg chg="del">
        <pc:chgData name="Toby Donaldson" userId="2e6e5431-bb17-4c41-9985-d39c50d83c73" providerId="ADAL" clId="{3BD5420F-8264-4A74-AD01-AFEC2C384065}" dt="2024-11-02T17:38:50.646" v="39" actId="2696"/>
        <pc:sldMkLst>
          <pc:docMk/>
          <pc:sldMk cId="1365592690" sldId="306"/>
        </pc:sldMkLst>
      </pc:sldChg>
      <pc:sldChg chg="addSp modSp add del mod">
        <pc:chgData name="Toby Donaldson" userId="2e6e5431-bb17-4c41-9985-d39c50d83c73" providerId="ADAL" clId="{3BD5420F-8264-4A74-AD01-AFEC2C384065}" dt="2024-11-02T18:41:58.880" v="2638" actId="2696"/>
        <pc:sldMkLst>
          <pc:docMk/>
          <pc:sldMk cId="1478655420" sldId="306"/>
        </pc:sldMkLst>
      </pc:sldChg>
      <pc:sldChg chg="addSp delSp modSp add mod">
        <pc:chgData name="Toby Donaldson" userId="2e6e5431-bb17-4c41-9985-d39c50d83c73" providerId="ADAL" clId="{3BD5420F-8264-4A74-AD01-AFEC2C384065}" dt="2024-11-02T18:41:46.306" v="2637" actId="21"/>
        <pc:sldMkLst>
          <pc:docMk/>
          <pc:sldMk cId="1743394338" sldId="307"/>
        </pc:sldMkLst>
      </pc:sldChg>
      <pc:sldChg chg="del">
        <pc:chgData name="Toby Donaldson" userId="2e6e5431-bb17-4c41-9985-d39c50d83c73" providerId="ADAL" clId="{3BD5420F-8264-4A74-AD01-AFEC2C384065}" dt="2024-11-02T17:38:50.646" v="39" actId="2696"/>
        <pc:sldMkLst>
          <pc:docMk/>
          <pc:sldMk cId="1753625361" sldId="307"/>
        </pc:sldMkLst>
      </pc:sldChg>
      <pc:sldChg chg="add">
        <pc:chgData name="Toby Donaldson" userId="2e6e5431-bb17-4c41-9985-d39c50d83c73" providerId="ADAL" clId="{3BD5420F-8264-4A74-AD01-AFEC2C384065}" dt="2024-11-02T18:41:16.934" v="2633" actId="2890"/>
        <pc:sldMkLst>
          <pc:docMk/>
          <pc:sldMk cId="1219074393" sldId="308"/>
        </pc:sldMkLst>
      </pc:sldChg>
      <pc:sldChg chg="del">
        <pc:chgData name="Toby Donaldson" userId="2e6e5431-bb17-4c41-9985-d39c50d83c73" providerId="ADAL" clId="{3BD5420F-8264-4A74-AD01-AFEC2C384065}" dt="2024-11-02T17:38:50.646" v="39" actId="2696"/>
        <pc:sldMkLst>
          <pc:docMk/>
          <pc:sldMk cId="2152713045" sldId="308"/>
        </pc:sldMkLst>
      </pc:sldChg>
      <pc:sldChg chg="del">
        <pc:chgData name="Toby Donaldson" userId="2e6e5431-bb17-4c41-9985-d39c50d83c73" providerId="ADAL" clId="{3BD5420F-8264-4A74-AD01-AFEC2C384065}" dt="2024-11-02T17:38:50.646" v="39" actId="2696"/>
        <pc:sldMkLst>
          <pc:docMk/>
          <pc:sldMk cId="1280064537" sldId="309"/>
        </pc:sldMkLst>
      </pc:sldChg>
      <pc:sldChg chg="addSp modSp add mod">
        <pc:chgData name="Toby Donaldson" userId="2e6e5431-bb17-4c41-9985-d39c50d83c73" providerId="ADAL" clId="{3BD5420F-8264-4A74-AD01-AFEC2C384065}" dt="2024-11-02T18:49:46.409" v="2936" actId="14100"/>
        <pc:sldMkLst>
          <pc:docMk/>
          <pc:sldMk cId="4136958964" sldId="309"/>
        </pc:sldMkLst>
      </pc:sldChg>
      <pc:sldChg chg="delSp add mod ord">
        <pc:chgData name="Toby Donaldson" userId="2e6e5431-bb17-4c41-9985-d39c50d83c73" providerId="ADAL" clId="{3BD5420F-8264-4A74-AD01-AFEC2C384065}" dt="2024-11-03T19:34:28.398" v="2940"/>
        <pc:sldMkLst>
          <pc:docMk/>
          <pc:sldMk cId="2365037268" sldId="310"/>
        </pc:sldMkLst>
      </pc:sldChg>
      <pc:sldChg chg="del">
        <pc:chgData name="Toby Donaldson" userId="2e6e5431-bb17-4c41-9985-d39c50d83c73" providerId="ADAL" clId="{3BD5420F-8264-4A74-AD01-AFEC2C384065}" dt="2024-11-02T17:38:50.646" v="39" actId="2696"/>
        <pc:sldMkLst>
          <pc:docMk/>
          <pc:sldMk cId="2808343893" sldId="310"/>
        </pc:sldMkLst>
      </pc:sldChg>
      <pc:sldChg chg="del">
        <pc:chgData name="Toby Donaldson" userId="2e6e5431-bb17-4c41-9985-d39c50d83c73" providerId="ADAL" clId="{3BD5420F-8264-4A74-AD01-AFEC2C384065}" dt="2024-11-02T17:38:50.646" v="39" actId="2696"/>
        <pc:sldMkLst>
          <pc:docMk/>
          <pc:sldMk cId="1178667518" sldId="311"/>
        </pc:sldMkLst>
      </pc:sldChg>
      <pc:sldChg chg="addSp delSp modSp add mod">
        <pc:chgData name="Toby Donaldson" userId="2e6e5431-bb17-4c41-9985-d39c50d83c73" providerId="ADAL" clId="{3BD5420F-8264-4A74-AD01-AFEC2C384065}" dt="2024-11-03T19:41:39.879" v="3158" actId="21"/>
        <pc:sldMkLst>
          <pc:docMk/>
          <pc:sldMk cId="1709796186" sldId="311"/>
        </pc:sldMkLst>
      </pc:sldChg>
      <pc:sldChg chg="delSp add mod">
        <pc:chgData name="Toby Donaldson" userId="2e6e5431-bb17-4c41-9985-d39c50d83c73" providerId="ADAL" clId="{3BD5420F-8264-4A74-AD01-AFEC2C384065}" dt="2024-11-03T19:41:55.916" v="3160" actId="21"/>
        <pc:sldMkLst>
          <pc:docMk/>
          <pc:sldMk cId="3178009219" sldId="312"/>
        </pc:sldMkLst>
      </pc:sldChg>
      <pc:sldChg chg="add">
        <pc:chgData name="Toby Donaldson" userId="2e6e5431-bb17-4c41-9985-d39c50d83c73" providerId="ADAL" clId="{3BD5420F-8264-4A74-AD01-AFEC2C384065}" dt="2024-11-03T19:41:49.301" v="3159" actId="2890"/>
        <pc:sldMkLst>
          <pc:docMk/>
          <pc:sldMk cId="1426103505" sldId="313"/>
        </pc:sldMkLst>
      </pc:sldChg>
      <pc:sldChg chg="del">
        <pc:chgData name="Toby Donaldson" userId="2e6e5431-bb17-4c41-9985-d39c50d83c73" providerId="ADAL" clId="{3BD5420F-8264-4A74-AD01-AFEC2C384065}" dt="2024-11-02T17:38:50.646" v="39" actId="2696"/>
        <pc:sldMkLst>
          <pc:docMk/>
          <pc:sldMk cId="3679495432" sldId="313"/>
        </pc:sldMkLst>
      </pc:sldChg>
      <pc:sldChg chg="addSp delSp modSp add mod">
        <pc:chgData name="Toby Donaldson" userId="2e6e5431-bb17-4c41-9985-d39c50d83c73" providerId="ADAL" clId="{3BD5420F-8264-4A74-AD01-AFEC2C384065}" dt="2024-11-03T20:57:50.581" v="3302" actId="21"/>
        <pc:sldMkLst>
          <pc:docMk/>
          <pc:sldMk cId="2594522910" sldId="314"/>
        </pc:sldMkLst>
      </pc:sldChg>
      <pc:sldChg chg="del">
        <pc:chgData name="Toby Donaldson" userId="2e6e5431-bb17-4c41-9985-d39c50d83c73" providerId="ADAL" clId="{3BD5420F-8264-4A74-AD01-AFEC2C384065}" dt="2024-11-02T17:38:50.646" v="39" actId="2696"/>
        <pc:sldMkLst>
          <pc:docMk/>
          <pc:sldMk cId="3919650652" sldId="314"/>
        </pc:sldMkLst>
      </pc:sldChg>
      <pc:sldChg chg="delSp modSp add mod ord">
        <pc:chgData name="Toby Donaldson" userId="2e6e5431-bb17-4c41-9985-d39c50d83c73" providerId="ADAL" clId="{3BD5420F-8264-4A74-AD01-AFEC2C384065}" dt="2024-11-03T20:57:56.024" v="3304"/>
        <pc:sldMkLst>
          <pc:docMk/>
          <pc:sldMk cId="1744715140" sldId="315"/>
        </pc:sldMkLst>
      </pc:sldChg>
      <pc:sldChg chg="del">
        <pc:chgData name="Toby Donaldson" userId="2e6e5431-bb17-4c41-9985-d39c50d83c73" providerId="ADAL" clId="{3BD5420F-8264-4A74-AD01-AFEC2C384065}" dt="2024-11-02T17:38:50.646" v="39" actId="2696"/>
        <pc:sldMkLst>
          <pc:docMk/>
          <pc:sldMk cId="1760039024" sldId="315"/>
        </pc:sldMkLst>
      </pc:sldChg>
      <pc:sldChg chg="addSp delSp modSp add mod">
        <pc:chgData name="Toby Donaldson" userId="2e6e5431-bb17-4c41-9985-d39c50d83c73" providerId="ADAL" clId="{3BD5420F-8264-4A74-AD01-AFEC2C384065}" dt="2024-11-03T21:01:49.566" v="3434" actId="21"/>
        <pc:sldMkLst>
          <pc:docMk/>
          <pc:sldMk cId="2326560552" sldId="316"/>
        </pc:sldMkLst>
      </pc:sldChg>
      <pc:sldChg chg="del">
        <pc:chgData name="Toby Donaldson" userId="2e6e5431-bb17-4c41-9985-d39c50d83c73" providerId="ADAL" clId="{3BD5420F-8264-4A74-AD01-AFEC2C384065}" dt="2024-11-02T17:38:50.646" v="39" actId="2696"/>
        <pc:sldMkLst>
          <pc:docMk/>
          <pc:sldMk cId="3344777113" sldId="316"/>
        </pc:sldMkLst>
      </pc:sldChg>
      <pc:sldChg chg="add">
        <pc:chgData name="Toby Donaldson" userId="2e6e5431-bb17-4c41-9985-d39c50d83c73" providerId="ADAL" clId="{3BD5420F-8264-4A74-AD01-AFEC2C384065}" dt="2024-11-03T21:01:45.412" v="3433" actId="2890"/>
        <pc:sldMkLst>
          <pc:docMk/>
          <pc:sldMk cId="330077512" sldId="317"/>
        </pc:sldMkLst>
      </pc:sldChg>
      <pc:sldChg chg="del">
        <pc:chgData name="Toby Donaldson" userId="2e6e5431-bb17-4c41-9985-d39c50d83c73" providerId="ADAL" clId="{3BD5420F-8264-4A74-AD01-AFEC2C384065}" dt="2024-11-02T17:38:50.646" v="39" actId="2696"/>
        <pc:sldMkLst>
          <pc:docMk/>
          <pc:sldMk cId="2217005126" sldId="317"/>
        </pc:sldMkLst>
      </pc:sldChg>
      <pc:sldChg chg="del">
        <pc:chgData name="Toby Donaldson" userId="2e6e5431-bb17-4c41-9985-d39c50d83c73" providerId="ADAL" clId="{3BD5420F-8264-4A74-AD01-AFEC2C384065}" dt="2024-11-02T17:38:50.646" v="39" actId="2696"/>
        <pc:sldMkLst>
          <pc:docMk/>
          <pc:sldMk cId="307709859" sldId="318"/>
        </pc:sldMkLst>
      </pc:sldChg>
      <pc:sldChg chg="addSp delSp modSp add mod">
        <pc:chgData name="Toby Donaldson" userId="2e6e5431-bb17-4c41-9985-d39c50d83c73" providerId="ADAL" clId="{3BD5420F-8264-4A74-AD01-AFEC2C384065}" dt="2024-11-03T21:05:36.268" v="3522" actId="1076"/>
        <pc:sldMkLst>
          <pc:docMk/>
          <pc:sldMk cId="3716439672" sldId="318"/>
        </pc:sldMkLst>
      </pc:sldChg>
      <pc:sldChg chg="addSp delSp modSp add mod">
        <pc:chgData name="Toby Donaldson" userId="2e6e5431-bb17-4c41-9985-d39c50d83c73" providerId="ADAL" clId="{3BD5420F-8264-4A74-AD01-AFEC2C384065}" dt="2024-11-03T21:06:39.296" v="3558" actId="20577"/>
        <pc:sldMkLst>
          <pc:docMk/>
          <pc:sldMk cId="3670977749" sldId="319"/>
        </pc:sldMkLst>
      </pc:sldChg>
      <pc:sldChg chg="addSp modSp add mod">
        <pc:chgData name="Toby Donaldson" userId="2e6e5431-bb17-4c41-9985-d39c50d83c73" providerId="ADAL" clId="{3BD5420F-8264-4A74-AD01-AFEC2C384065}" dt="2024-11-03T21:07:27.536" v="3722" actId="113"/>
        <pc:sldMkLst>
          <pc:docMk/>
          <pc:sldMk cId="1826297932" sldId="320"/>
        </pc:sldMkLst>
      </pc:sldChg>
      <pc:sldChg chg="del">
        <pc:chgData name="Toby Donaldson" userId="2e6e5431-bb17-4c41-9985-d39c50d83c73" providerId="ADAL" clId="{3BD5420F-8264-4A74-AD01-AFEC2C384065}" dt="2024-11-02T17:38:50.646" v="39" actId="2696"/>
        <pc:sldMkLst>
          <pc:docMk/>
          <pc:sldMk cId="2223747460" sldId="320"/>
        </pc:sldMkLst>
      </pc:sldChg>
      <pc:sldChg chg="addSp delSp modSp add del mod">
        <pc:chgData name="Toby Donaldson" userId="2e6e5431-bb17-4c41-9985-d39c50d83c73" providerId="ADAL" clId="{3BD5420F-8264-4A74-AD01-AFEC2C384065}" dt="2024-11-03T21:28:15.622" v="4118" actId="2696"/>
        <pc:sldMkLst>
          <pc:docMk/>
          <pc:sldMk cId="1354924222" sldId="321"/>
        </pc:sldMkLst>
      </pc:sldChg>
      <pc:sldChg chg="del">
        <pc:chgData name="Toby Donaldson" userId="2e6e5431-bb17-4c41-9985-d39c50d83c73" providerId="ADAL" clId="{3BD5420F-8264-4A74-AD01-AFEC2C384065}" dt="2024-11-02T17:38:50.646" v="39" actId="2696"/>
        <pc:sldMkLst>
          <pc:docMk/>
          <pc:sldMk cId="3909857899" sldId="321"/>
        </pc:sldMkLst>
      </pc:sldChg>
      <pc:sldChg chg="delSp modSp add del mod">
        <pc:chgData name="Toby Donaldson" userId="2e6e5431-bb17-4c41-9985-d39c50d83c73" providerId="ADAL" clId="{3BD5420F-8264-4A74-AD01-AFEC2C384065}" dt="2024-11-03T21:29:58.246" v="4132" actId="2696"/>
        <pc:sldMkLst>
          <pc:docMk/>
          <pc:sldMk cId="48742512" sldId="322"/>
        </pc:sldMkLst>
      </pc:sldChg>
      <pc:sldChg chg="del">
        <pc:chgData name="Toby Donaldson" userId="2e6e5431-bb17-4c41-9985-d39c50d83c73" providerId="ADAL" clId="{3BD5420F-8264-4A74-AD01-AFEC2C384065}" dt="2024-11-02T17:38:50.646" v="39" actId="2696"/>
        <pc:sldMkLst>
          <pc:docMk/>
          <pc:sldMk cId="2509614308" sldId="322"/>
        </pc:sldMkLst>
      </pc:sldChg>
      <pc:sldChg chg="del">
        <pc:chgData name="Toby Donaldson" userId="2e6e5431-bb17-4c41-9985-d39c50d83c73" providerId="ADAL" clId="{3BD5420F-8264-4A74-AD01-AFEC2C384065}" dt="2024-11-02T17:38:50.646" v="39" actId="2696"/>
        <pc:sldMkLst>
          <pc:docMk/>
          <pc:sldMk cId="1337895630" sldId="323"/>
        </pc:sldMkLst>
      </pc:sldChg>
      <pc:sldChg chg="delSp add del mod">
        <pc:chgData name="Toby Donaldson" userId="2e6e5431-bb17-4c41-9985-d39c50d83c73" providerId="ADAL" clId="{3BD5420F-8264-4A74-AD01-AFEC2C384065}" dt="2024-11-03T21:29:16.541" v="4127" actId="2696"/>
        <pc:sldMkLst>
          <pc:docMk/>
          <pc:sldMk cId="1902867292" sldId="323"/>
        </pc:sldMkLst>
      </pc:sldChg>
      <pc:sldChg chg="delSp modSp add del mod">
        <pc:chgData name="Toby Donaldson" userId="2e6e5431-bb17-4c41-9985-d39c50d83c73" providerId="ADAL" clId="{3BD5420F-8264-4A74-AD01-AFEC2C384065}" dt="2024-11-03T21:29:29.584" v="4128" actId="2696"/>
        <pc:sldMkLst>
          <pc:docMk/>
          <pc:sldMk cId="3096949341" sldId="324"/>
        </pc:sldMkLst>
      </pc:sldChg>
      <pc:sldChg chg="del">
        <pc:chgData name="Toby Donaldson" userId="2e6e5431-bb17-4c41-9985-d39c50d83c73" providerId="ADAL" clId="{3BD5420F-8264-4A74-AD01-AFEC2C384065}" dt="2024-11-02T17:38:50.646" v="39" actId="2696"/>
        <pc:sldMkLst>
          <pc:docMk/>
          <pc:sldMk cId="4190628659" sldId="324"/>
        </pc:sldMkLst>
      </pc:sldChg>
      <pc:sldChg chg="delSp modSp add mod">
        <pc:chgData name="Toby Donaldson" userId="2e6e5431-bb17-4c41-9985-d39c50d83c73" providerId="ADAL" clId="{3BD5420F-8264-4A74-AD01-AFEC2C384065}" dt="2024-11-03T21:22:52.015" v="4097" actId="408"/>
        <pc:sldMkLst>
          <pc:docMk/>
          <pc:sldMk cId="243781180" sldId="325"/>
        </pc:sldMkLst>
      </pc:sldChg>
      <pc:sldChg chg="del">
        <pc:chgData name="Toby Donaldson" userId="2e6e5431-bb17-4c41-9985-d39c50d83c73" providerId="ADAL" clId="{3BD5420F-8264-4A74-AD01-AFEC2C384065}" dt="2024-11-02T17:38:50.646" v="39" actId="2696"/>
        <pc:sldMkLst>
          <pc:docMk/>
          <pc:sldMk cId="1098311652" sldId="325"/>
        </pc:sldMkLst>
      </pc:sldChg>
      <pc:sldChg chg="modSp add del mod">
        <pc:chgData name="Toby Donaldson" userId="2e6e5431-bb17-4c41-9985-d39c50d83c73" providerId="ADAL" clId="{3BD5420F-8264-4A74-AD01-AFEC2C384065}" dt="2024-11-03T21:27:46.200" v="4116" actId="2696"/>
        <pc:sldMkLst>
          <pc:docMk/>
          <pc:sldMk cId="2196358119" sldId="326"/>
        </pc:sldMkLst>
      </pc:sldChg>
      <pc:sldChg chg="del">
        <pc:chgData name="Toby Donaldson" userId="2e6e5431-bb17-4c41-9985-d39c50d83c73" providerId="ADAL" clId="{3BD5420F-8264-4A74-AD01-AFEC2C384065}" dt="2024-11-02T17:38:50.646" v="39" actId="2696"/>
        <pc:sldMkLst>
          <pc:docMk/>
          <pc:sldMk cId="3354571621" sldId="326"/>
        </pc:sldMkLst>
      </pc:sldChg>
      <pc:sldChg chg="del">
        <pc:chgData name="Toby Donaldson" userId="2e6e5431-bb17-4c41-9985-d39c50d83c73" providerId="ADAL" clId="{3BD5420F-8264-4A74-AD01-AFEC2C384065}" dt="2024-11-02T17:38:50.646" v="39" actId="2696"/>
        <pc:sldMkLst>
          <pc:docMk/>
          <pc:sldMk cId="2782017614" sldId="327"/>
        </pc:sldMkLst>
      </pc:sldChg>
      <pc:sldChg chg="addSp delSp modSp add mod">
        <pc:chgData name="Toby Donaldson" userId="2e6e5431-bb17-4c41-9985-d39c50d83c73" providerId="ADAL" clId="{3BD5420F-8264-4A74-AD01-AFEC2C384065}" dt="2024-11-03T21:28:19.816" v="4119" actId="21"/>
        <pc:sldMkLst>
          <pc:docMk/>
          <pc:sldMk cId="3564239030" sldId="327"/>
        </pc:sldMkLst>
      </pc:sldChg>
      <pc:sldChg chg="del">
        <pc:chgData name="Toby Donaldson" userId="2e6e5431-bb17-4c41-9985-d39c50d83c73" providerId="ADAL" clId="{3BD5420F-8264-4A74-AD01-AFEC2C384065}" dt="2024-11-02T17:38:50.646" v="39" actId="2696"/>
        <pc:sldMkLst>
          <pc:docMk/>
          <pc:sldMk cId="291094791" sldId="328"/>
        </pc:sldMkLst>
      </pc:sldChg>
      <pc:sldChg chg="delSp add mod">
        <pc:chgData name="Toby Donaldson" userId="2e6e5431-bb17-4c41-9985-d39c50d83c73" providerId="ADAL" clId="{3BD5420F-8264-4A74-AD01-AFEC2C384065}" dt="2024-11-03T21:28:34.498" v="4121" actId="21"/>
        <pc:sldMkLst>
          <pc:docMk/>
          <pc:sldMk cId="3945989254" sldId="328"/>
        </pc:sldMkLst>
      </pc:sldChg>
      <pc:sldChg chg="del">
        <pc:chgData name="Toby Donaldson" userId="2e6e5431-bb17-4c41-9985-d39c50d83c73" providerId="ADAL" clId="{3BD5420F-8264-4A74-AD01-AFEC2C384065}" dt="2024-11-02T17:38:50.646" v="39" actId="2696"/>
        <pc:sldMkLst>
          <pc:docMk/>
          <pc:sldMk cId="727847569" sldId="329"/>
        </pc:sldMkLst>
      </pc:sldChg>
      <pc:sldChg chg="add">
        <pc:chgData name="Toby Donaldson" userId="2e6e5431-bb17-4c41-9985-d39c50d83c73" providerId="ADAL" clId="{3BD5420F-8264-4A74-AD01-AFEC2C384065}" dt="2024-11-03T21:28:12.589" v="4117" actId="2890"/>
        <pc:sldMkLst>
          <pc:docMk/>
          <pc:sldMk cId="3639081737" sldId="329"/>
        </pc:sldMkLst>
      </pc:sldChg>
      <pc:sldChg chg="del">
        <pc:chgData name="Toby Donaldson" userId="2e6e5431-bb17-4c41-9985-d39c50d83c73" providerId="ADAL" clId="{3BD5420F-8264-4A74-AD01-AFEC2C384065}" dt="2024-11-02T17:38:50.646" v="39" actId="2696"/>
        <pc:sldMkLst>
          <pc:docMk/>
          <pc:sldMk cId="943254403" sldId="330"/>
        </pc:sldMkLst>
      </pc:sldChg>
      <pc:sldChg chg="addSp delSp modSp add mod">
        <pc:chgData name="Toby Donaldson" userId="2e6e5431-bb17-4c41-9985-d39c50d83c73" providerId="ADAL" clId="{3BD5420F-8264-4A74-AD01-AFEC2C384065}" dt="2024-11-03T21:29:02.886" v="4126" actId="21"/>
        <pc:sldMkLst>
          <pc:docMk/>
          <pc:sldMk cId="956606302" sldId="330"/>
        </pc:sldMkLst>
      </pc:sldChg>
      <pc:sldChg chg="add">
        <pc:chgData name="Toby Donaldson" userId="2e6e5431-bb17-4c41-9985-d39c50d83c73" providerId="ADAL" clId="{3BD5420F-8264-4A74-AD01-AFEC2C384065}" dt="2024-11-03T21:28:58.915" v="4124" actId="2890"/>
        <pc:sldMkLst>
          <pc:docMk/>
          <pc:sldMk cId="1004727309" sldId="331"/>
        </pc:sldMkLst>
      </pc:sldChg>
      <pc:sldChg chg="del">
        <pc:chgData name="Toby Donaldson" userId="2e6e5431-bb17-4c41-9985-d39c50d83c73" providerId="ADAL" clId="{3BD5420F-8264-4A74-AD01-AFEC2C384065}" dt="2024-11-02T17:38:50.646" v="39" actId="2696"/>
        <pc:sldMkLst>
          <pc:docMk/>
          <pc:sldMk cId="1743895988" sldId="331"/>
        </pc:sldMkLst>
      </pc:sldChg>
      <pc:sldChg chg="addSp delSp modSp add mod">
        <pc:chgData name="Toby Donaldson" userId="2e6e5431-bb17-4c41-9985-d39c50d83c73" providerId="ADAL" clId="{3BD5420F-8264-4A74-AD01-AFEC2C384065}" dt="2024-11-03T21:29:50.418" v="4131"/>
        <pc:sldMkLst>
          <pc:docMk/>
          <pc:sldMk cId="1971578157" sldId="332"/>
        </pc:sldMkLst>
      </pc:sldChg>
      <pc:sldChg chg="delSp modSp add mod ord">
        <pc:chgData name="Toby Donaldson" userId="2e6e5431-bb17-4c41-9985-d39c50d83c73" providerId="ADAL" clId="{3BD5420F-8264-4A74-AD01-AFEC2C384065}" dt="2024-11-03T22:18:55.325" v="5377" actId="1076"/>
        <pc:sldMkLst>
          <pc:docMk/>
          <pc:sldMk cId="2470756863" sldId="333"/>
        </pc:sldMkLst>
      </pc:sldChg>
      <pc:sldChg chg="delSp add del mod">
        <pc:chgData name="Toby Donaldson" userId="2e6e5431-bb17-4c41-9985-d39c50d83c73" providerId="ADAL" clId="{3BD5420F-8264-4A74-AD01-AFEC2C384065}" dt="2024-11-03T21:49:20.855" v="4841" actId="2696"/>
        <pc:sldMkLst>
          <pc:docMk/>
          <pc:sldMk cId="2055613924" sldId="334"/>
        </pc:sldMkLst>
      </pc:sldChg>
      <pc:sldChg chg="del">
        <pc:chgData name="Toby Donaldson" userId="2e6e5431-bb17-4c41-9985-d39c50d83c73" providerId="ADAL" clId="{3BD5420F-8264-4A74-AD01-AFEC2C384065}" dt="2024-11-02T17:38:50.646" v="39" actId="2696"/>
        <pc:sldMkLst>
          <pc:docMk/>
          <pc:sldMk cId="4232506138" sldId="334"/>
        </pc:sldMkLst>
      </pc:sldChg>
      <pc:sldChg chg="del">
        <pc:chgData name="Toby Donaldson" userId="2e6e5431-bb17-4c41-9985-d39c50d83c73" providerId="ADAL" clId="{3BD5420F-8264-4A74-AD01-AFEC2C384065}" dt="2024-11-02T17:38:50.646" v="39" actId="2696"/>
        <pc:sldMkLst>
          <pc:docMk/>
          <pc:sldMk cId="1940314753" sldId="335"/>
        </pc:sldMkLst>
      </pc:sldChg>
      <pc:sldChg chg="addSp delSp modSp add mod">
        <pc:chgData name="Toby Donaldson" userId="2e6e5431-bb17-4c41-9985-d39c50d83c73" providerId="ADAL" clId="{3BD5420F-8264-4A74-AD01-AFEC2C384065}" dt="2024-11-03T21:48:39.095" v="4837"/>
        <pc:sldMkLst>
          <pc:docMk/>
          <pc:sldMk cId="2555486784" sldId="335"/>
        </pc:sldMkLst>
      </pc:sldChg>
      <pc:sldChg chg="addSp delSp modSp add mod ord">
        <pc:chgData name="Toby Donaldson" userId="2e6e5431-bb17-4c41-9985-d39c50d83c73" providerId="ADAL" clId="{3BD5420F-8264-4A74-AD01-AFEC2C384065}" dt="2024-11-03T21:48:37.676" v="4836"/>
        <pc:sldMkLst>
          <pc:docMk/>
          <pc:sldMk cId="2869353474" sldId="336"/>
        </pc:sldMkLst>
      </pc:sldChg>
      <pc:sldChg chg="del">
        <pc:chgData name="Toby Donaldson" userId="2e6e5431-bb17-4c41-9985-d39c50d83c73" providerId="ADAL" clId="{3BD5420F-8264-4A74-AD01-AFEC2C384065}" dt="2024-11-02T17:38:50.646" v="39" actId="2696"/>
        <pc:sldMkLst>
          <pc:docMk/>
          <pc:sldMk cId="3542897958" sldId="336"/>
        </pc:sldMkLst>
      </pc:sldChg>
      <pc:sldChg chg="modSp add mod ord">
        <pc:chgData name="Toby Donaldson" userId="2e6e5431-bb17-4c41-9985-d39c50d83c73" providerId="ADAL" clId="{3BD5420F-8264-4A74-AD01-AFEC2C384065}" dt="2024-11-03T21:49:13.223" v="4840"/>
        <pc:sldMkLst>
          <pc:docMk/>
          <pc:sldMk cId="1379946002" sldId="337"/>
        </pc:sldMkLst>
      </pc:sldChg>
      <pc:sldChg chg="del">
        <pc:chgData name="Toby Donaldson" userId="2e6e5431-bb17-4c41-9985-d39c50d83c73" providerId="ADAL" clId="{3BD5420F-8264-4A74-AD01-AFEC2C384065}" dt="2024-11-02T17:38:50.646" v="39" actId="2696"/>
        <pc:sldMkLst>
          <pc:docMk/>
          <pc:sldMk cId="3082123790" sldId="337"/>
        </pc:sldMkLst>
      </pc:sldChg>
      <pc:sldChg chg="del">
        <pc:chgData name="Toby Donaldson" userId="2e6e5431-bb17-4c41-9985-d39c50d83c73" providerId="ADAL" clId="{3BD5420F-8264-4A74-AD01-AFEC2C384065}" dt="2024-11-02T17:38:50.646" v="39" actId="2696"/>
        <pc:sldMkLst>
          <pc:docMk/>
          <pc:sldMk cId="489289677" sldId="338"/>
        </pc:sldMkLst>
      </pc:sldChg>
      <pc:sldChg chg="add">
        <pc:chgData name="Toby Donaldson" userId="2e6e5431-bb17-4c41-9985-d39c50d83c73" providerId="ADAL" clId="{3BD5420F-8264-4A74-AD01-AFEC2C384065}" dt="2024-11-03T21:49:45.757" v="4843" actId="2890"/>
        <pc:sldMkLst>
          <pc:docMk/>
          <pc:sldMk cId="3675363778" sldId="338"/>
        </pc:sldMkLst>
      </pc:sldChg>
      <pc:sldChg chg="del">
        <pc:chgData name="Toby Donaldson" userId="2e6e5431-bb17-4c41-9985-d39c50d83c73" providerId="ADAL" clId="{3BD5420F-8264-4A74-AD01-AFEC2C384065}" dt="2024-11-02T17:38:50.646" v="39" actId="2696"/>
        <pc:sldMkLst>
          <pc:docMk/>
          <pc:sldMk cId="69219913" sldId="339"/>
        </pc:sldMkLst>
      </pc:sldChg>
      <pc:sldChg chg="addSp delSp modSp add mod">
        <pc:chgData name="Toby Donaldson" userId="2e6e5431-bb17-4c41-9985-d39c50d83c73" providerId="ADAL" clId="{3BD5420F-8264-4A74-AD01-AFEC2C384065}" dt="2024-11-03T22:29:20.716" v="5809" actId="21"/>
        <pc:sldMkLst>
          <pc:docMk/>
          <pc:sldMk cId="2579216949" sldId="339"/>
        </pc:sldMkLst>
      </pc:sldChg>
      <pc:sldChg chg="addSp delSp modSp add mod">
        <pc:chgData name="Toby Donaldson" userId="2e6e5431-bb17-4c41-9985-d39c50d83c73" providerId="ADAL" clId="{3BD5420F-8264-4A74-AD01-AFEC2C384065}" dt="2024-11-03T22:31:15.226" v="5869" actId="1076"/>
        <pc:sldMkLst>
          <pc:docMk/>
          <pc:sldMk cId="508083452" sldId="340"/>
        </pc:sldMkLst>
      </pc:sldChg>
      <pc:sldChg chg="del">
        <pc:chgData name="Toby Donaldson" userId="2e6e5431-bb17-4c41-9985-d39c50d83c73" providerId="ADAL" clId="{3BD5420F-8264-4A74-AD01-AFEC2C384065}" dt="2024-11-02T17:38:50.646" v="39" actId="2696"/>
        <pc:sldMkLst>
          <pc:docMk/>
          <pc:sldMk cId="2760845824" sldId="340"/>
        </pc:sldMkLst>
      </pc:sldChg>
      <pc:sldChg chg="add">
        <pc:chgData name="Toby Donaldson" userId="2e6e5431-bb17-4c41-9985-d39c50d83c73" providerId="ADAL" clId="{3BD5420F-8264-4A74-AD01-AFEC2C384065}" dt="2024-11-03T22:27:16.913" v="5671" actId="2890"/>
        <pc:sldMkLst>
          <pc:docMk/>
          <pc:sldMk cId="1757061586" sldId="341"/>
        </pc:sldMkLst>
      </pc:sldChg>
      <pc:sldChg chg="del">
        <pc:chgData name="Toby Donaldson" userId="2e6e5431-bb17-4c41-9985-d39c50d83c73" providerId="ADAL" clId="{3BD5420F-8264-4A74-AD01-AFEC2C384065}" dt="2024-11-02T17:38:50.646" v="39" actId="2696"/>
        <pc:sldMkLst>
          <pc:docMk/>
          <pc:sldMk cId="3900862578" sldId="341"/>
        </pc:sldMkLst>
      </pc:sldChg>
      <pc:sldChg chg="delSp modSp add mod">
        <pc:chgData name="Toby Donaldson" userId="2e6e5431-bb17-4c41-9985-d39c50d83c73" providerId="ADAL" clId="{3BD5420F-8264-4A74-AD01-AFEC2C384065}" dt="2024-11-03T22:32:51.693" v="6147" actId="1076"/>
        <pc:sldMkLst>
          <pc:docMk/>
          <pc:sldMk cId="1165086782" sldId="342"/>
        </pc:sldMkLst>
      </pc:sldChg>
      <pc:sldChg chg="del">
        <pc:chgData name="Toby Donaldson" userId="2e6e5431-bb17-4c41-9985-d39c50d83c73" providerId="ADAL" clId="{3BD5420F-8264-4A74-AD01-AFEC2C384065}" dt="2024-11-02T17:38:50.646" v="39" actId="2696"/>
        <pc:sldMkLst>
          <pc:docMk/>
          <pc:sldMk cId="2817996570" sldId="342"/>
        </pc:sldMkLst>
      </pc:sldChg>
      <pc:sldChg chg="del">
        <pc:chgData name="Toby Donaldson" userId="2e6e5431-bb17-4c41-9985-d39c50d83c73" providerId="ADAL" clId="{3BD5420F-8264-4A74-AD01-AFEC2C384065}" dt="2024-11-02T17:38:50.646" v="39" actId="2696"/>
        <pc:sldMkLst>
          <pc:docMk/>
          <pc:sldMk cId="3610070950" sldId="343"/>
        </pc:sldMkLst>
      </pc:sldChg>
      <pc:sldChg chg="del">
        <pc:chgData name="Toby Donaldson" userId="2e6e5431-bb17-4c41-9985-d39c50d83c73" providerId="ADAL" clId="{3BD5420F-8264-4A74-AD01-AFEC2C384065}" dt="2024-11-02T17:38:50.646" v="39" actId="2696"/>
        <pc:sldMkLst>
          <pc:docMk/>
          <pc:sldMk cId="1556383594" sldId="344"/>
        </pc:sldMkLst>
      </pc:sldChg>
      <pc:sldChg chg="del">
        <pc:chgData name="Toby Donaldson" userId="2e6e5431-bb17-4c41-9985-d39c50d83c73" providerId="ADAL" clId="{3BD5420F-8264-4A74-AD01-AFEC2C384065}" dt="2024-11-02T17:38:50.646" v="39" actId="2696"/>
        <pc:sldMkLst>
          <pc:docMk/>
          <pc:sldMk cId="3264327507" sldId="345"/>
        </pc:sldMkLst>
      </pc:sldChg>
      <pc:sldChg chg="del">
        <pc:chgData name="Toby Donaldson" userId="2e6e5431-bb17-4c41-9985-d39c50d83c73" providerId="ADAL" clId="{3BD5420F-8264-4A74-AD01-AFEC2C384065}" dt="2024-11-02T17:38:50.646" v="39" actId="2696"/>
        <pc:sldMkLst>
          <pc:docMk/>
          <pc:sldMk cId="2255662188" sldId="346"/>
        </pc:sldMkLst>
      </pc:sldChg>
      <pc:sldChg chg="del">
        <pc:chgData name="Toby Donaldson" userId="2e6e5431-bb17-4c41-9985-d39c50d83c73" providerId="ADAL" clId="{3BD5420F-8264-4A74-AD01-AFEC2C384065}" dt="2024-11-02T17:38:50.646" v="39" actId="2696"/>
        <pc:sldMkLst>
          <pc:docMk/>
          <pc:sldMk cId="518592599" sldId="347"/>
        </pc:sldMkLst>
      </pc:sldChg>
      <pc:sldChg chg="del">
        <pc:chgData name="Toby Donaldson" userId="2e6e5431-bb17-4c41-9985-d39c50d83c73" providerId="ADAL" clId="{3BD5420F-8264-4A74-AD01-AFEC2C384065}" dt="2024-11-02T17:38:50.646" v="39" actId="2696"/>
        <pc:sldMkLst>
          <pc:docMk/>
          <pc:sldMk cId="3938777344" sldId="348"/>
        </pc:sldMkLst>
      </pc:sldChg>
      <pc:sldChg chg="del">
        <pc:chgData name="Toby Donaldson" userId="2e6e5431-bb17-4c41-9985-d39c50d83c73" providerId="ADAL" clId="{3BD5420F-8264-4A74-AD01-AFEC2C384065}" dt="2024-11-02T17:38:50.646" v="39" actId="2696"/>
        <pc:sldMkLst>
          <pc:docMk/>
          <pc:sldMk cId="1074488400" sldId="349"/>
        </pc:sldMkLst>
      </pc:sldChg>
      <pc:sldChg chg="del">
        <pc:chgData name="Toby Donaldson" userId="2e6e5431-bb17-4c41-9985-d39c50d83c73" providerId="ADAL" clId="{3BD5420F-8264-4A74-AD01-AFEC2C384065}" dt="2024-11-02T17:38:50.646" v="39" actId="2696"/>
        <pc:sldMkLst>
          <pc:docMk/>
          <pc:sldMk cId="2693912225" sldId="350"/>
        </pc:sldMkLst>
      </pc:sldChg>
      <pc:sldChg chg="del">
        <pc:chgData name="Toby Donaldson" userId="2e6e5431-bb17-4c41-9985-d39c50d83c73" providerId="ADAL" clId="{3BD5420F-8264-4A74-AD01-AFEC2C384065}" dt="2024-11-02T17:38:50.646" v="39" actId="2696"/>
        <pc:sldMkLst>
          <pc:docMk/>
          <pc:sldMk cId="2698669342" sldId="351"/>
        </pc:sldMkLst>
      </pc:sldChg>
      <pc:sldChg chg="del">
        <pc:chgData name="Toby Donaldson" userId="2e6e5431-bb17-4c41-9985-d39c50d83c73" providerId="ADAL" clId="{3BD5420F-8264-4A74-AD01-AFEC2C384065}" dt="2024-11-02T17:38:50.646" v="39" actId="2696"/>
        <pc:sldMkLst>
          <pc:docMk/>
          <pc:sldMk cId="1615613375" sldId="352"/>
        </pc:sldMkLst>
      </pc:sldChg>
      <pc:sldChg chg="del">
        <pc:chgData name="Toby Donaldson" userId="2e6e5431-bb17-4c41-9985-d39c50d83c73" providerId="ADAL" clId="{3BD5420F-8264-4A74-AD01-AFEC2C384065}" dt="2024-11-02T17:38:50.646" v="39" actId="2696"/>
        <pc:sldMkLst>
          <pc:docMk/>
          <pc:sldMk cId="1063097408" sldId="353"/>
        </pc:sldMkLst>
      </pc:sldChg>
      <pc:sldChg chg="del">
        <pc:chgData name="Toby Donaldson" userId="2e6e5431-bb17-4c41-9985-d39c50d83c73" providerId="ADAL" clId="{3BD5420F-8264-4A74-AD01-AFEC2C384065}" dt="2024-11-02T17:38:50.646" v="39" actId="2696"/>
        <pc:sldMkLst>
          <pc:docMk/>
          <pc:sldMk cId="437704892" sldId="354"/>
        </pc:sldMkLst>
      </pc:sldChg>
      <pc:sldChg chg="del">
        <pc:chgData name="Toby Donaldson" userId="2e6e5431-bb17-4c41-9985-d39c50d83c73" providerId="ADAL" clId="{3BD5420F-8264-4A74-AD01-AFEC2C384065}" dt="2024-11-02T17:38:50.646" v="39" actId="2696"/>
        <pc:sldMkLst>
          <pc:docMk/>
          <pc:sldMk cId="2809845948" sldId="355"/>
        </pc:sldMkLst>
      </pc:sldChg>
      <pc:sldChg chg="del">
        <pc:chgData name="Toby Donaldson" userId="2e6e5431-bb17-4c41-9985-d39c50d83c73" providerId="ADAL" clId="{3BD5420F-8264-4A74-AD01-AFEC2C384065}" dt="2024-11-02T17:38:50.646" v="39" actId="2696"/>
        <pc:sldMkLst>
          <pc:docMk/>
          <pc:sldMk cId="2745005155" sldId="356"/>
        </pc:sldMkLst>
      </pc:sldChg>
      <pc:sldChg chg="del">
        <pc:chgData name="Toby Donaldson" userId="2e6e5431-bb17-4c41-9985-d39c50d83c73" providerId="ADAL" clId="{3BD5420F-8264-4A74-AD01-AFEC2C384065}" dt="2024-11-02T17:38:50.646" v="39" actId="2696"/>
        <pc:sldMkLst>
          <pc:docMk/>
          <pc:sldMk cId="3119766122" sldId="357"/>
        </pc:sldMkLst>
      </pc:sldChg>
      <pc:sldChg chg="del">
        <pc:chgData name="Toby Donaldson" userId="2e6e5431-bb17-4c41-9985-d39c50d83c73" providerId="ADAL" clId="{3BD5420F-8264-4A74-AD01-AFEC2C384065}" dt="2024-11-02T17:38:50.646" v="39" actId="2696"/>
        <pc:sldMkLst>
          <pc:docMk/>
          <pc:sldMk cId="554056988" sldId="358"/>
        </pc:sldMkLst>
      </pc:sldChg>
      <pc:sldChg chg="del">
        <pc:chgData name="Toby Donaldson" userId="2e6e5431-bb17-4c41-9985-d39c50d83c73" providerId="ADAL" clId="{3BD5420F-8264-4A74-AD01-AFEC2C384065}" dt="2024-11-02T17:38:50.646" v="39" actId="2696"/>
        <pc:sldMkLst>
          <pc:docMk/>
          <pc:sldMk cId="4070484776" sldId="359"/>
        </pc:sldMkLst>
      </pc:sldChg>
      <pc:sldChg chg="del">
        <pc:chgData name="Toby Donaldson" userId="2e6e5431-bb17-4c41-9985-d39c50d83c73" providerId="ADAL" clId="{3BD5420F-8264-4A74-AD01-AFEC2C384065}" dt="2024-11-02T17:38:50.646" v="39" actId="2696"/>
        <pc:sldMkLst>
          <pc:docMk/>
          <pc:sldMk cId="917755974" sldId="360"/>
        </pc:sldMkLst>
      </pc:sldChg>
      <pc:sldChg chg="del">
        <pc:chgData name="Toby Donaldson" userId="2e6e5431-bb17-4c41-9985-d39c50d83c73" providerId="ADAL" clId="{3BD5420F-8264-4A74-AD01-AFEC2C384065}" dt="2024-11-02T17:38:50.646" v="39" actId="2696"/>
        <pc:sldMkLst>
          <pc:docMk/>
          <pc:sldMk cId="1138805861" sldId="361"/>
        </pc:sldMkLst>
      </pc:sldChg>
      <pc:sldChg chg="del">
        <pc:chgData name="Toby Donaldson" userId="2e6e5431-bb17-4c41-9985-d39c50d83c73" providerId="ADAL" clId="{3BD5420F-8264-4A74-AD01-AFEC2C384065}" dt="2024-11-02T17:38:50.646" v="39" actId="2696"/>
        <pc:sldMkLst>
          <pc:docMk/>
          <pc:sldMk cId="1284719906" sldId="362"/>
        </pc:sldMkLst>
      </pc:sldChg>
      <pc:sldChg chg="del">
        <pc:chgData name="Toby Donaldson" userId="2e6e5431-bb17-4c41-9985-d39c50d83c73" providerId="ADAL" clId="{3BD5420F-8264-4A74-AD01-AFEC2C384065}" dt="2024-11-02T17:38:50.646" v="39" actId="2696"/>
        <pc:sldMkLst>
          <pc:docMk/>
          <pc:sldMk cId="2449079006" sldId="363"/>
        </pc:sldMkLst>
      </pc:sldChg>
      <pc:sldChg chg="del">
        <pc:chgData name="Toby Donaldson" userId="2e6e5431-bb17-4c41-9985-d39c50d83c73" providerId="ADAL" clId="{3BD5420F-8264-4A74-AD01-AFEC2C384065}" dt="2024-11-02T17:38:50.646" v="39" actId="2696"/>
        <pc:sldMkLst>
          <pc:docMk/>
          <pc:sldMk cId="4126514322" sldId="364"/>
        </pc:sldMkLst>
      </pc:sldChg>
      <pc:sldChg chg="del">
        <pc:chgData name="Toby Donaldson" userId="2e6e5431-bb17-4c41-9985-d39c50d83c73" providerId="ADAL" clId="{3BD5420F-8264-4A74-AD01-AFEC2C384065}" dt="2024-11-02T17:38:50.646" v="39" actId="2696"/>
        <pc:sldMkLst>
          <pc:docMk/>
          <pc:sldMk cId="1293448474" sldId="365"/>
        </pc:sldMkLst>
      </pc:sldChg>
      <pc:sldChg chg="del">
        <pc:chgData name="Toby Donaldson" userId="2e6e5431-bb17-4c41-9985-d39c50d83c73" providerId="ADAL" clId="{3BD5420F-8264-4A74-AD01-AFEC2C384065}" dt="2024-11-02T17:38:50.646" v="39" actId="2696"/>
        <pc:sldMkLst>
          <pc:docMk/>
          <pc:sldMk cId="421622308" sldId="366"/>
        </pc:sldMkLst>
      </pc:sldChg>
      <pc:sldChg chg="del">
        <pc:chgData name="Toby Donaldson" userId="2e6e5431-bb17-4c41-9985-d39c50d83c73" providerId="ADAL" clId="{3BD5420F-8264-4A74-AD01-AFEC2C384065}" dt="2024-11-02T17:38:50.646" v="39" actId="2696"/>
        <pc:sldMkLst>
          <pc:docMk/>
          <pc:sldMk cId="1753056197" sldId="367"/>
        </pc:sldMkLst>
      </pc:sldChg>
      <pc:sldChg chg="del">
        <pc:chgData name="Toby Donaldson" userId="2e6e5431-bb17-4c41-9985-d39c50d83c73" providerId="ADAL" clId="{3BD5420F-8264-4A74-AD01-AFEC2C384065}" dt="2024-11-02T17:38:50.646" v="39" actId="2696"/>
        <pc:sldMkLst>
          <pc:docMk/>
          <pc:sldMk cId="231730313" sldId="368"/>
        </pc:sldMkLst>
      </pc:sldChg>
      <pc:sldChg chg="del">
        <pc:chgData name="Toby Donaldson" userId="2e6e5431-bb17-4c41-9985-d39c50d83c73" providerId="ADAL" clId="{3BD5420F-8264-4A74-AD01-AFEC2C384065}" dt="2024-11-02T17:38:50.646" v="39" actId="2696"/>
        <pc:sldMkLst>
          <pc:docMk/>
          <pc:sldMk cId="3115980825" sldId="369"/>
        </pc:sldMkLst>
      </pc:sldChg>
      <pc:sldChg chg="del">
        <pc:chgData name="Toby Donaldson" userId="2e6e5431-bb17-4c41-9985-d39c50d83c73" providerId="ADAL" clId="{3BD5420F-8264-4A74-AD01-AFEC2C384065}" dt="2024-11-02T17:38:50.646" v="39" actId="2696"/>
        <pc:sldMkLst>
          <pc:docMk/>
          <pc:sldMk cId="2110725605" sldId="370"/>
        </pc:sldMkLst>
      </pc:sldChg>
      <pc:sldChg chg="del">
        <pc:chgData name="Toby Donaldson" userId="2e6e5431-bb17-4c41-9985-d39c50d83c73" providerId="ADAL" clId="{3BD5420F-8264-4A74-AD01-AFEC2C384065}" dt="2024-11-02T17:38:50.646" v="39" actId="2696"/>
        <pc:sldMkLst>
          <pc:docMk/>
          <pc:sldMk cId="1183669396" sldId="371"/>
        </pc:sldMkLst>
      </pc:sldChg>
    </pc:docChg>
  </pc:docChgLst>
  <pc:docChgLst>
    <pc:chgData name="Toby Donaldson" userId="2e6e5431-bb17-4c41-9985-d39c50d83c73" providerId="ADAL" clId="{104E910F-6058-B84E-85A6-5EABE2992E76}"/>
    <pc:docChg chg="undo redo custSel addSld modSld sldOrd addSection delSection modSection">
      <pc:chgData name="Toby Donaldson" userId="2e6e5431-bb17-4c41-9985-d39c50d83c73" providerId="ADAL" clId="{104E910F-6058-B84E-85A6-5EABE2992E76}" dt="2024-11-13T00:00:45.231" v="7052" actId="20577"/>
      <pc:docMkLst>
        <pc:docMk/>
      </pc:docMkLst>
      <pc:sldChg chg="modSp mod">
        <pc:chgData name="Toby Donaldson" userId="2e6e5431-bb17-4c41-9985-d39c50d83c73" providerId="ADAL" clId="{104E910F-6058-B84E-85A6-5EABE2992E76}" dt="2024-11-12T23:58:33.925" v="7047" actId="313"/>
        <pc:sldMkLst>
          <pc:docMk/>
          <pc:sldMk cId="3108921986" sldId="297"/>
        </pc:sldMkLst>
      </pc:sldChg>
      <pc:sldChg chg="delSp modSp add mod">
        <pc:chgData name="Toby Donaldson" userId="2e6e5431-bb17-4c41-9985-d39c50d83c73" providerId="ADAL" clId="{104E910F-6058-B84E-85A6-5EABE2992E76}" dt="2024-11-12T02:52:48.019" v="101" actId="207"/>
        <pc:sldMkLst>
          <pc:docMk/>
          <pc:sldMk cId="1162034591" sldId="374"/>
        </pc:sldMkLst>
      </pc:sldChg>
      <pc:sldChg chg="modSp add mod">
        <pc:chgData name="Toby Donaldson" userId="2e6e5431-bb17-4c41-9985-d39c50d83c73" providerId="ADAL" clId="{104E910F-6058-B84E-85A6-5EABE2992E76}" dt="2024-11-12T02:54:39.110" v="131" actId="20577"/>
        <pc:sldMkLst>
          <pc:docMk/>
          <pc:sldMk cId="3872114948" sldId="375"/>
        </pc:sldMkLst>
      </pc:sldChg>
      <pc:sldChg chg="addSp modSp add mod">
        <pc:chgData name="Toby Donaldson" userId="2e6e5431-bb17-4c41-9985-d39c50d83c73" providerId="ADAL" clId="{104E910F-6058-B84E-85A6-5EABE2992E76}" dt="2024-11-13T00:00:19.438" v="7049" actId="1076"/>
        <pc:sldMkLst>
          <pc:docMk/>
          <pc:sldMk cId="2307807174" sldId="376"/>
        </pc:sldMkLst>
      </pc:sldChg>
      <pc:sldChg chg="delSp modSp add mod">
        <pc:chgData name="Toby Donaldson" userId="2e6e5431-bb17-4c41-9985-d39c50d83c73" providerId="ADAL" clId="{104E910F-6058-B84E-85A6-5EABE2992E76}" dt="2024-11-12T03:15:57.589" v="647" actId="20577"/>
        <pc:sldMkLst>
          <pc:docMk/>
          <pc:sldMk cId="329957749" sldId="377"/>
        </pc:sldMkLst>
      </pc:sldChg>
      <pc:sldChg chg="addSp modSp add mod">
        <pc:chgData name="Toby Donaldson" userId="2e6e5431-bb17-4c41-9985-d39c50d83c73" providerId="ADAL" clId="{104E910F-6058-B84E-85A6-5EABE2992E76}" dt="2024-11-12T03:31:07.601" v="1151" actId="313"/>
        <pc:sldMkLst>
          <pc:docMk/>
          <pc:sldMk cId="2668762976" sldId="378"/>
        </pc:sldMkLst>
      </pc:sldChg>
      <pc:sldChg chg="addSp delSp modSp add mod">
        <pc:chgData name="Toby Donaldson" userId="2e6e5431-bb17-4c41-9985-d39c50d83c73" providerId="ADAL" clId="{104E910F-6058-B84E-85A6-5EABE2992E76}" dt="2024-11-12T03:34:35.980" v="1382" actId="1076"/>
        <pc:sldMkLst>
          <pc:docMk/>
          <pc:sldMk cId="2192649226" sldId="379"/>
        </pc:sldMkLst>
      </pc:sldChg>
      <pc:sldChg chg="modSp add mod">
        <pc:chgData name="Toby Donaldson" userId="2e6e5431-bb17-4c41-9985-d39c50d83c73" providerId="ADAL" clId="{104E910F-6058-B84E-85A6-5EABE2992E76}" dt="2024-11-12T03:58:44.479" v="2198" actId="207"/>
        <pc:sldMkLst>
          <pc:docMk/>
          <pc:sldMk cId="916349276" sldId="380"/>
        </pc:sldMkLst>
      </pc:sldChg>
      <pc:sldChg chg="modSp add mod">
        <pc:chgData name="Toby Donaldson" userId="2e6e5431-bb17-4c41-9985-d39c50d83c73" providerId="ADAL" clId="{104E910F-6058-B84E-85A6-5EABE2992E76}" dt="2024-11-12T03:57:19.171" v="2192" actId="207"/>
        <pc:sldMkLst>
          <pc:docMk/>
          <pc:sldMk cId="1889743009" sldId="381"/>
        </pc:sldMkLst>
      </pc:sldChg>
      <pc:sldChg chg="modSp add mod">
        <pc:chgData name="Toby Donaldson" userId="2e6e5431-bb17-4c41-9985-d39c50d83c73" providerId="ADAL" clId="{104E910F-6058-B84E-85A6-5EABE2992E76}" dt="2024-11-12T03:47:03.098" v="1818" actId="313"/>
        <pc:sldMkLst>
          <pc:docMk/>
          <pc:sldMk cId="1617323450" sldId="382"/>
        </pc:sldMkLst>
      </pc:sldChg>
      <pc:sldChg chg="modSp add mod ord">
        <pc:chgData name="Toby Donaldson" userId="2e6e5431-bb17-4c41-9985-d39c50d83c73" providerId="ADAL" clId="{104E910F-6058-B84E-85A6-5EABE2992E76}" dt="2024-11-12T03:58:16.221" v="2196" actId="20578"/>
        <pc:sldMkLst>
          <pc:docMk/>
          <pc:sldMk cId="2176652831" sldId="383"/>
        </pc:sldMkLst>
      </pc:sldChg>
      <pc:sldChg chg="addSp modSp add mod ord">
        <pc:chgData name="Toby Donaldson" userId="2e6e5431-bb17-4c41-9985-d39c50d83c73" providerId="ADAL" clId="{104E910F-6058-B84E-85A6-5EABE2992E76}" dt="2024-11-13T00:00:45.231" v="7052" actId="20577"/>
        <pc:sldMkLst>
          <pc:docMk/>
          <pc:sldMk cId="1703714514" sldId="384"/>
        </pc:sldMkLst>
      </pc:sldChg>
      <pc:sldChg chg="modSp add mod">
        <pc:chgData name="Toby Donaldson" userId="2e6e5431-bb17-4c41-9985-d39c50d83c73" providerId="ADAL" clId="{104E910F-6058-B84E-85A6-5EABE2992E76}" dt="2024-11-12T04:02:54.439" v="2315" actId="1076"/>
        <pc:sldMkLst>
          <pc:docMk/>
          <pc:sldMk cId="586481752" sldId="385"/>
        </pc:sldMkLst>
      </pc:sldChg>
      <pc:sldChg chg="modSp add mod">
        <pc:chgData name="Toby Donaldson" userId="2e6e5431-bb17-4c41-9985-d39c50d83c73" providerId="ADAL" clId="{104E910F-6058-B84E-85A6-5EABE2992E76}" dt="2024-11-12T04:07:37.721" v="2472" actId="1076"/>
        <pc:sldMkLst>
          <pc:docMk/>
          <pc:sldMk cId="2807038965" sldId="386"/>
        </pc:sldMkLst>
      </pc:sldChg>
      <pc:sldChg chg="addSp modSp add mod">
        <pc:chgData name="Toby Donaldson" userId="2e6e5431-bb17-4c41-9985-d39c50d83c73" providerId="ADAL" clId="{104E910F-6058-B84E-85A6-5EABE2992E76}" dt="2024-11-12T04:17:59.201" v="3046" actId="1076"/>
        <pc:sldMkLst>
          <pc:docMk/>
          <pc:sldMk cId="392166506" sldId="387"/>
        </pc:sldMkLst>
      </pc:sldChg>
      <pc:sldChg chg="addSp modSp add mod">
        <pc:chgData name="Toby Donaldson" userId="2e6e5431-bb17-4c41-9985-d39c50d83c73" providerId="ADAL" clId="{104E910F-6058-B84E-85A6-5EABE2992E76}" dt="2024-11-12T23:49:58.962" v="7033" actId="20577"/>
        <pc:sldMkLst>
          <pc:docMk/>
          <pc:sldMk cId="2192686135" sldId="388"/>
        </pc:sldMkLst>
      </pc:sldChg>
      <pc:sldChg chg="addSp delSp modSp add mod">
        <pc:chgData name="Toby Donaldson" userId="2e6e5431-bb17-4c41-9985-d39c50d83c73" providerId="ADAL" clId="{104E910F-6058-B84E-85A6-5EABE2992E76}" dt="2024-11-12T04:38:07.082" v="4022" actId="21"/>
        <pc:sldMkLst>
          <pc:docMk/>
          <pc:sldMk cId="1266760611" sldId="389"/>
        </pc:sldMkLst>
      </pc:sldChg>
      <pc:sldChg chg="addSp delSp modSp add mod">
        <pc:chgData name="Toby Donaldson" userId="2e6e5431-bb17-4c41-9985-d39c50d83c73" providerId="ADAL" clId="{104E910F-6058-B84E-85A6-5EABE2992E76}" dt="2024-11-12T04:37:59.840" v="4020" actId="21"/>
        <pc:sldMkLst>
          <pc:docMk/>
          <pc:sldMk cId="145693054" sldId="390"/>
        </pc:sldMkLst>
      </pc:sldChg>
      <pc:sldChg chg="addSp delSp modSp add mod">
        <pc:chgData name="Toby Donaldson" userId="2e6e5431-bb17-4c41-9985-d39c50d83c73" providerId="ADAL" clId="{104E910F-6058-B84E-85A6-5EABE2992E76}" dt="2024-11-12T04:37:55.942" v="4019" actId="21"/>
        <pc:sldMkLst>
          <pc:docMk/>
          <pc:sldMk cId="1521158521" sldId="391"/>
        </pc:sldMkLst>
      </pc:sldChg>
      <pc:sldChg chg="addSp delSp modSp add mod">
        <pc:chgData name="Toby Donaldson" userId="2e6e5431-bb17-4c41-9985-d39c50d83c73" providerId="ADAL" clId="{104E910F-6058-B84E-85A6-5EABE2992E76}" dt="2024-11-12T23:50:33.103" v="7035" actId="14100"/>
        <pc:sldMkLst>
          <pc:docMk/>
          <pc:sldMk cId="1483271642" sldId="392"/>
        </pc:sldMkLst>
      </pc:sldChg>
      <pc:sldChg chg="addSp delSp modSp add mod">
        <pc:chgData name="Toby Donaldson" userId="2e6e5431-bb17-4c41-9985-d39c50d83c73" providerId="ADAL" clId="{104E910F-6058-B84E-85A6-5EABE2992E76}" dt="2024-11-12T04:39:28.775" v="4161" actId="20577"/>
        <pc:sldMkLst>
          <pc:docMk/>
          <pc:sldMk cId="3446351697" sldId="393"/>
        </pc:sldMkLst>
      </pc:sldChg>
      <pc:sldChg chg="addSp delSp modSp add mod">
        <pc:chgData name="Toby Donaldson" userId="2e6e5431-bb17-4c41-9985-d39c50d83c73" providerId="ADAL" clId="{104E910F-6058-B84E-85A6-5EABE2992E76}" dt="2024-11-12T23:53:04.393" v="7043" actId="207"/>
        <pc:sldMkLst>
          <pc:docMk/>
          <pc:sldMk cId="2889113382" sldId="394"/>
        </pc:sldMkLst>
      </pc:sldChg>
      <pc:sldChg chg="addSp delSp modSp add mod">
        <pc:chgData name="Toby Donaldson" userId="2e6e5431-bb17-4c41-9985-d39c50d83c73" providerId="ADAL" clId="{104E910F-6058-B84E-85A6-5EABE2992E76}" dt="2024-11-12T04:56:19.071" v="4929" actId="5793"/>
        <pc:sldMkLst>
          <pc:docMk/>
          <pc:sldMk cId="750629644" sldId="395"/>
        </pc:sldMkLst>
      </pc:sldChg>
      <pc:sldChg chg="addSp delSp modSp add mod">
        <pc:chgData name="Toby Donaldson" userId="2e6e5431-bb17-4c41-9985-d39c50d83c73" providerId="ADAL" clId="{104E910F-6058-B84E-85A6-5EABE2992E76}" dt="2024-11-12T21:33:26.986" v="5060" actId="1076"/>
        <pc:sldMkLst>
          <pc:docMk/>
          <pc:sldMk cId="67320005" sldId="396"/>
        </pc:sldMkLst>
      </pc:sldChg>
      <pc:sldChg chg="addSp delSp modSp add mod">
        <pc:chgData name="Toby Donaldson" userId="2e6e5431-bb17-4c41-9985-d39c50d83c73" providerId="ADAL" clId="{104E910F-6058-B84E-85A6-5EABE2992E76}" dt="2024-11-12T21:53:25.180" v="5897" actId="21"/>
        <pc:sldMkLst>
          <pc:docMk/>
          <pc:sldMk cId="3753928923" sldId="397"/>
        </pc:sldMkLst>
      </pc:sldChg>
      <pc:sldChg chg="addSp delSp modSp add mod">
        <pc:chgData name="Toby Donaldson" userId="2e6e5431-bb17-4c41-9985-d39c50d83c73" providerId="ADAL" clId="{104E910F-6058-B84E-85A6-5EABE2992E76}" dt="2024-11-12T21:54:37.959" v="5961" actId="20577"/>
        <pc:sldMkLst>
          <pc:docMk/>
          <pc:sldMk cId="2435781492" sldId="398"/>
        </pc:sldMkLst>
      </pc:sldChg>
      <pc:sldChg chg="addSp delSp modSp add mod">
        <pc:chgData name="Toby Donaldson" userId="2e6e5431-bb17-4c41-9985-d39c50d83c73" providerId="ADAL" clId="{104E910F-6058-B84E-85A6-5EABE2992E76}" dt="2024-11-12T21:54:56.428" v="5965" actId="1076"/>
        <pc:sldMkLst>
          <pc:docMk/>
          <pc:sldMk cId="2870848995" sldId="399"/>
        </pc:sldMkLst>
      </pc:sldChg>
      <pc:sldChg chg="addSp delSp modSp add mod">
        <pc:chgData name="Toby Donaldson" userId="2e6e5431-bb17-4c41-9985-d39c50d83c73" providerId="ADAL" clId="{104E910F-6058-B84E-85A6-5EABE2992E76}" dt="2024-11-12T23:51:38.089" v="7038" actId="207"/>
        <pc:sldMkLst>
          <pc:docMk/>
          <pc:sldMk cId="511488615" sldId="400"/>
        </pc:sldMkLst>
      </pc:sldChg>
      <pc:sldChg chg="addSp delSp modSp add mod ord">
        <pc:chgData name="Toby Donaldson" userId="2e6e5431-bb17-4c41-9985-d39c50d83c73" providerId="ADAL" clId="{104E910F-6058-B84E-85A6-5EABE2992E76}" dt="2024-11-12T22:18:05.739" v="6832" actId="21"/>
        <pc:sldMkLst>
          <pc:docMk/>
          <pc:sldMk cId="142309767" sldId="401"/>
        </pc:sldMkLst>
      </pc:sldChg>
      <pc:sldChg chg="addSp delSp modSp add mod">
        <pc:chgData name="Toby Donaldson" userId="2e6e5431-bb17-4c41-9985-d39c50d83c73" providerId="ADAL" clId="{104E910F-6058-B84E-85A6-5EABE2992E76}" dt="2024-11-12T23:52:25.365" v="7039" actId="21"/>
        <pc:sldMkLst>
          <pc:docMk/>
          <pc:sldMk cId="4262481010" sldId="402"/>
        </pc:sldMkLst>
      </pc:sldChg>
      <pc:sldChg chg="addSp delSp modSp add mod">
        <pc:chgData name="Toby Donaldson" userId="2e6e5431-bb17-4c41-9985-d39c50d83c73" providerId="ADAL" clId="{104E910F-6058-B84E-85A6-5EABE2992E76}" dt="2024-11-12T22:23:52.240" v="7028" actId="2711"/>
        <pc:sldMkLst>
          <pc:docMk/>
          <pc:sldMk cId="1759866411" sldId="403"/>
        </pc:sldMkLst>
      </pc:sldChg>
      <pc:sldChg chg="add">
        <pc:chgData name="Toby Donaldson" userId="2e6e5431-bb17-4c41-9985-d39c50d83c73" providerId="ADAL" clId="{104E910F-6058-B84E-85A6-5EABE2992E76}" dt="2024-11-12T23:51:25.164" v="7036" actId="2890"/>
        <pc:sldMkLst>
          <pc:docMk/>
          <pc:sldMk cId="3713464181" sldId="404"/>
        </pc:sldMkLst>
      </pc:sldChg>
    </pc:docChg>
  </pc:docChgLst>
  <pc:docChgLst>
    <pc:chgData name="Toby Donaldson" userId="2e6e5431-bb17-4c41-9985-d39c50d83c73" providerId="ADAL" clId="{20086F44-729C-4D12-B1C6-A34D923A4F13}"/>
    <pc:docChg chg="undo redo custSel addSld delSld modSld sldOrd addSection delSection modSection">
      <pc:chgData name="Toby Donaldson" userId="2e6e5431-bb17-4c41-9985-d39c50d83c73" providerId="ADAL" clId="{20086F44-729C-4D12-B1C6-A34D923A4F13}" dt="2024-10-08T21:34:45.504" v="8046" actId="11529"/>
      <pc:docMkLst>
        <pc:docMk/>
      </pc:docMkLst>
      <pc:sldChg chg="addSp delSp modSp mod">
        <pc:chgData name="Toby Donaldson" userId="2e6e5431-bb17-4c41-9985-d39c50d83c73" providerId="ADAL" clId="{20086F44-729C-4D12-B1C6-A34D923A4F13}" dt="2024-10-03T21:37:41.706" v="53" actId="1076"/>
        <pc:sldMkLst>
          <pc:docMk/>
          <pc:sldMk cId="3113156551" sldId="256"/>
        </pc:sldMkLst>
      </pc:sldChg>
      <pc:sldChg chg="addSp delSp modSp mod">
        <pc:chgData name="Toby Donaldson" userId="2e6e5431-bb17-4c41-9985-d39c50d83c73" providerId="ADAL" clId="{20086F44-729C-4D12-B1C6-A34D923A4F13}" dt="2024-10-03T21:51:28.719" v="347" actId="207"/>
        <pc:sldMkLst>
          <pc:docMk/>
          <pc:sldMk cId="3108921986" sldId="297"/>
        </pc:sldMkLst>
      </pc:sldChg>
      <pc:sldChg chg="modSp add mod">
        <pc:chgData name="Toby Donaldson" userId="2e6e5431-bb17-4c41-9985-d39c50d83c73" providerId="ADAL" clId="{20086F44-729C-4D12-B1C6-A34D923A4F13}" dt="2024-10-03T22:05:02.082" v="419" actId="207"/>
        <pc:sldMkLst>
          <pc:docMk/>
          <pc:sldMk cId="169709043" sldId="298"/>
        </pc:sldMkLst>
      </pc:sldChg>
      <pc:sldChg chg="del">
        <pc:chgData name="Toby Donaldson" userId="2e6e5431-bb17-4c41-9985-d39c50d83c73" providerId="ADAL" clId="{20086F44-729C-4D12-B1C6-A34D923A4F13}" dt="2024-10-03T21:37:54.868" v="54" actId="47"/>
        <pc:sldMkLst>
          <pc:docMk/>
          <pc:sldMk cId="2811805653" sldId="298"/>
        </pc:sldMkLst>
      </pc:sldChg>
      <pc:sldChg chg="delSp modSp add mod">
        <pc:chgData name="Toby Donaldson" userId="2e6e5431-bb17-4c41-9985-d39c50d83c73" providerId="ADAL" clId="{20086F44-729C-4D12-B1C6-A34D923A4F13}" dt="2024-10-03T21:57:14.713" v="357" actId="207"/>
        <pc:sldMkLst>
          <pc:docMk/>
          <pc:sldMk cId="3016795140" sldId="299"/>
        </pc:sldMkLst>
      </pc:sldChg>
      <pc:sldChg chg="del">
        <pc:chgData name="Toby Donaldson" userId="2e6e5431-bb17-4c41-9985-d39c50d83c73" providerId="ADAL" clId="{20086F44-729C-4D12-B1C6-A34D923A4F13}" dt="2024-10-03T21:37:54.868" v="54" actId="47"/>
        <pc:sldMkLst>
          <pc:docMk/>
          <pc:sldMk cId="3119060891" sldId="299"/>
        </pc:sldMkLst>
      </pc:sldChg>
      <pc:sldChg chg="del">
        <pc:chgData name="Toby Donaldson" userId="2e6e5431-bb17-4c41-9985-d39c50d83c73" providerId="ADAL" clId="{20086F44-729C-4D12-B1C6-A34D923A4F13}" dt="2024-10-03T21:37:54.868" v="54" actId="47"/>
        <pc:sldMkLst>
          <pc:docMk/>
          <pc:sldMk cId="1760604349" sldId="300"/>
        </pc:sldMkLst>
      </pc:sldChg>
      <pc:sldChg chg="addSp modSp add mod">
        <pc:chgData name="Toby Donaldson" userId="2e6e5431-bb17-4c41-9985-d39c50d83c73" providerId="ADAL" clId="{20086F44-729C-4D12-B1C6-A34D923A4F13}" dt="2024-10-03T21:57:26.717" v="358"/>
        <pc:sldMkLst>
          <pc:docMk/>
          <pc:sldMk cId="2815964907" sldId="300"/>
        </pc:sldMkLst>
      </pc:sldChg>
      <pc:sldChg chg="delSp modSp add mod">
        <pc:chgData name="Toby Donaldson" userId="2e6e5431-bb17-4c41-9985-d39c50d83c73" providerId="ADAL" clId="{20086F44-729C-4D12-B1C6-A34D923A4F13}" dt="2024-10-03T21:58:21.278" v="367" actId="21"/>
        <pc:sldMkLst>
          <pc:docMk/>
          <pc:sldMk cId="2175829944" sldId="301"/>
        </pc:sldMkLst>
      </pc:sldChg>
      <pc:sldChg chg="del">
        <pc:chgData name="Toby Donaldson" userId="2e6e5431-bb17-4c41-9985-d39c50d83c73" providerId="ADAL" clId="{20086F44-729C-4D12-B1C6-A34D923A4F13}" dt="2024-10-03T21:37:54.868" v="54" actId="47"/>
        <pc:sldMkLst>
          <pc:docMk/>
          <pc:sldMk cId="3412806536" sldId="301"/>
        </pc:sldMkLst>
      </pc:sldChg>
      <pc:sldChg chg="modSp add mod">
        <pc:chgData name="Toby Donaldson" userId="2e6e5431-bb17-4c41-9985-d39c50d83c73" providerId="ADAL" clId="{20086F44-729C-4D12-B1C6-A34D923A4F13}" dt="2024-10-03T21:57:41.353" v="360" actId="20577"/>
        <pc:sldMkLst>
          <pc:docMk/>
          <pc:sldMk cId="972195058" sldId="302"/>
        </pc:sldMkLst>
      </pc:sldChg>
      <pc:sldChg chg="del">
        <pc:chgData name="Toby Donaldson" userId="2e6e5431-bb17-4c41-9985-d39c50d83c73" providerId="ADAL" clId="{20086F44-729C-4D12-B1C6-A34D923A4F13}" dt="2024-10-03T21:37:54.868" v="54" actId="47"/>
        <pc:sldMkLst>
          <pc:docMk/>
          <pc:sldMk cId="1732205588" sldId="302"/>
        </pc:sldMkLst>
      </pc:sldChg>
      <pc:sldChg chg="modSp add del mod">
        <pc:chgData name="Toby Donaldson" userId="2e6e5431-bb17-4c41-9985-d39c50d83c73" providerId="ADAL" clId="{20086F44-729C-4D12-B1C6-A34D923A4F13}" dt="2024-10-03T22:03:09.409" v="396" actId="2696"/>
        <pc:sldMkLst>
          <pc:docMk/>
          <pc:sldMk cId="2087402192" sldId="303"/>
        </pc:sldMkLst>
      </pc:sldChg>
      <pc:sldChg chg="del">
        <pc:chgData name="Toby Donaldson" userId="2e6e5431-bb17-4c41-9985-d39c50d83c73" providerId="ADAL" clId="{20086F44-729C-4D12-B1C6-A34D923A4F13}" dt="2024-10-03T21:37:54.868" v="54" actId="47"/>
        <pc:sldMkLst>
          <pc:docMk/>
          <pc:sldMk cId="4097905578" sldId="303"/>
        </pc:sldMkLst>
      </pc:sldChg>
      <pc:sldChg chg="del">
        <pc:chgData name="Toby Donaldson" userId="2e6e5431-bb17-4c41-9985-d39c50d83c73" providerId="ADAL" clId="{20086F44-729C-4D12-B1C6-A34D923A4F13}" dt="2024-10-03T21:37:54.868" v="54" actId="47"/>
        <pc:sldMkLst>
          <pc:docMk/>
          <pc:sldMk cId="2732166047" sldId="304"/>
        </pc:sldMkLst>
      </pc:sldChg>
      <pc:sldChg chg="addSp delSp modSp add mod">
        <pc:chgData name="Toby Donaldson" userId="2e6e5431-bb17-4c41-9985-d39c50d83c73" providerId="ADAL" clId="{20086F44-729C-4D12-B1C6-A34D923A4F13}" dt="2024-10-03T21:59:58.465" v="376" actId="21"/>
        <pc:sldMkLst>
          <pc:docMk/>
          <pc:sldMk cId="3323907594" sldId="304"/>
        </pc:sldMkLst>
      </pc:sldChg>
      <pc:sldChg chg="del">
        <pc:chgData name="Toby Donaldson" userId="2e6e5431-bb17-4c41-9985-d39c50d83c73" providerId="ADAL" clId="{20086F44-729C-4D12-B1C6-A34D923A4F13}" dt="2024-10-03T21:37:54.868" v="54" actId="47"/>
        <pc:sldMkLst>
          <pc:docMk/>
          <pc:sldMk cId="683567091" sldId="305"/>
        </pc:sldMkLst>
      </pc:sldChg>
      <pc:sldChg chg="modSp add mod">
        <pc:chgData name="Toby Donaldson" userId="2e6e5431-bb17-4c41-9985-d39c50d83c73" providerId="ADAL" clId="{20086F44-729C-4D12-B1C6-A34D923A4F13}" dt="2024-10-03T22:00:54.763" v="383"/>
        <pc:sldMkLst>
          <pc:docMk/>
          <pc:sldMk cId="3242673173" sldId="305"/>
        </pc:sldMkLst>
      </pc:sldChg>
      <pc:sldChg chg="modSp add mod">
        <pc:chgData name="Toby Donaldson" userId="2e6e5431-bb17-4c41-9985-d39c50d83c73" providerId="ADAL" clId="{20086F44-729C-4D12-B1C6-A34D923A4F13}" dt="2024-10-03T22:01:09.016" v="385" actId="20577"/>
        <pc:sldMkLst>
          <pc:docMk/>
          <pc:sldMk cId="521494747" sldId="306"/>
        </pc:sldMkLst>
      </pc:sldChg>
      <pc:sldChg chg="del">
        <pc:chgData name="Toby Donaldson" userId="2e6e5431-bb17-4c41-9985-d39c50d83c73" providerId="ADAL" clId="{20086F44-729C-4D12-B1C6-A34D923A4F13}" dt="2024-10-03T21:37:54.868" v="54" actId="47"/>
        <pc:sldMkLst>
          <pc:docMk/>
          <pc:sldMk cId="3573607454" sldId="306"/>
        </pc:sldMkLst>
      </pc:sldChg>
      <pc:sldChg chg="modSp add del mod">
        <pc:chgData name="Toby Donaldson" userId="2e6e5431-bb17-4c41-9985-d39c50d83c73" providerId="ADAL" clId="{20086F44-729C-4D12-B1C6-A34D923A4F13}" dt="2024-10-03T22:03:30.142" v="397" actId="2696"/>
        <pc:sldMkLst>
          <pc:docMk/>
          <pc:sldMk cId="1567350618" sldId="307"/>
        </pc:sldMkLst>
      </pc:sldChg>
      <pc:sldChg chg="del">
        <pc:chgData name="Toby Donaldson" userId="2e6e5431-bb17-4c41-9985-d39c50d83c73" providerId="ADAL" clId="{20086F44-729C-4D12-B1C6-A34D923A4F13}" dt="2024-10-03T21:37:54.868" v="54" actId="47"/>
        <pc:sldMkLst>
          <pc:docMk/>
          <pc:sldMk cId="2872453283" sldId="307"/>
        </pc:sldMkLst>
      </pc:sldChg>
      <pc:sldChg chg="modSp add mod">
        <pc:chgData name="Toby Donaldson" userId="2e6e5431-bb17-4c41-9985-d39c50d83c73" providerId="ADAL" clId="{20086F44-729C-4D12-B1C6-A34D923A4F13}" dt="2024-10-03T22:03:57.355" v="400" actId="20577"/>
        <pc:sldMkLst>
          <pc:docMk/>
          <pc:sldMk cId="4062493392" sldId="307"/>
        </pc:sldMkLst>
      </pc:sldChg>
      <pc:sldChg chg="modSp add mod">
        <pc:chgData name="Toby Donaldson" userId="2e6e5431-bb17-4c41-9985-d39c50d83c73" providerId="ADAL" clId="{20086F44-729C-4D12-B1C6-A34D923A4F13}" dt="2024-10-03T22:04:07.393" v="402" actId="20577"/>
        <pc:sldMkLst>
          <pc:docMk/>
          <pc:sldMk cId="98537914" sldId="308"/>
        </pc:sldMkLst>
      </pc:sldChg>
      <pc:sldChg chg="modSp add del mod">
        <pc:chgData name="Toby Donaldson" userId="2e6e5431-bb17-4c41-9985-d39c50d83c73" providerId="ADAL" clId="{20086F44-729C-4D12-B1C6-A34D923A4F13}" dt="2024-10-03T22:03:33.626" v="398" actId="2696"/>
        <pc:sldMkLst>
          <pc:docMk/>
          <pc:sldMk cId="881788143" sldId="308"/>
        </pc:sldMkLst>
      </pc:sldChg>
      <pc:sldChg chg="add del">
        <pc:chgData name="Toby Donaldson" userId="2e6e5431-bb17-4c41-9985-d39c50d83c73" providerId="ADAL" clId="{20086F44-729C-4D12-B1C6-A34D923A4F13}" dt="2024-10-03T22:02:41.696" v="392" actId="2696"/>
        <pc:sldMkLst>
          <pc:docMk/>
          <pc:sldMk cId="67683111" sldId="309"/>
        </pc:sldMkLst>
      </pc:sldChg>
      <pc:sldChg chg="modSp add mod">
        <pc:chgData name="Toby Donaldson" userId="2e6e5431-bb17-4c41-9985-d39c50d83c73" providerId="ADAL" clId="{20086F44-729C-4D12-B1C6-A34D923A4F13}" dt="2024-10-03T22:04:19.626" v="404" actId="20577"/>
        <pc:sldMkLst>
          <pc:docMk/>
          <pc:sldMk cId="3679140938" sldId="309"/>
        </pc:sldMkLst>
      </pc:sldChg>
      <pc:sldChg chg="del">
        <pc:chgData name="Toby Donaldson" userId="2e6e5431-bb17-4c41-9985-d39c50d83c73" providerId="ADAL" clId="{20086F44-729C-4D12-B1C6-A34D923A4F13}" dt="2024-10-03T21:37:54.868" v="54" actId="47"/>
        <pc:sldMkLst>
          <pc:docMk/>
          <pc:sldMk cId="1882997732" sldId="310"/>
        </pc:sldMkLst>
      </pc:sldChg>
      <pc:sldChg chg="modSp add mod">
        <pc:chgData name="Toby Donaldson" userId="2e6e5431-bb17-4c41-9985-d39c50d83c73" providerId="ADAL" clId="{20086F44-729C-4D12-B1C6-A34D923A4F13}" dt="2024-10-03T22:05:24.639" v="421" actId="20577"/>
        <pc:sldMkLst>
          <pc:docMk/>
          <pc:sldMk cId="2657520401" sldId="310"/>
        </pc:sldMkLst>
      </pc:sldChg>
      <pc:sldChg chg="modSp add mod">
        <pc:chgData name="Toby Donaldson" userId="2e6e5431-bb17-4c41-9985-d39c50d83c73" providerId="ADAL" clId="{20086F44-729C-4D12-B1C6-A34D923A4F13}" dt="2024-10-03T22:06:41.125" v="423" actId="20577"/>
        <pc:sldMkLst>
          <pc:docMk/>
          <pc:sldMk cId="3744931505" sldId="311"/>
        </pc:sldMkLst>
      </pc:sldChg>
      <pc:sldChg chg="del">
        <pc:chgData name="Toby Donaldson" userId="2e6e5431-bb17-4c41-9985-d39c50d83c73" providerId="ADAL" clId="{20086F44-729C-4D12-B1C6-A34D923A4F13}" dt="2024-10-03T21:37:54.868" v="54" actId="47"/>
        <pc:sldMkLst>
          <pc:docMk/>
          <pc:sldMk cId="3944662364" sldId="311"/>
        </pc:sldMkLst>
      </pc:sldChg>
      <pc:sldChg chg="del">
        <pc:chgData name="Toby Donaldson" userId="2e6e5431-bb17-4c41-9985-d39c50d83c73" providerId="ADAL" clId="{20086F44-729C-4D12-B1C6-A34D923A4F13}" dt="2024-10-03T21:37:54.868" v="54" actId="47"/>
        <pc:sldMkLst>
          <pc:docMk/>
          <pc:sldMk cId="2209025065" sldId="312"/>
        </pc:sldMkLst>
      </pc:sldChg>
      <pc:sldChg chg="modSp add mod">
        <pc:chgData name="Toby Donaldson" userId="2e6e5431-bb17-4c41-9985-d39c50d83c73" providerId="ADAL" clId="{20086F44-729C-4D12-B1C6-A34D923A4F13}" dt="2024-10-03T22:06:48.001" v="425" actId="20577"/>
        <pc:sldMkLst>
          <pc:docMk/>
          <pc:sldMk cId="3207964120" sldId="312"/>
        </pc:sldMkLst>
      </pc:sldChg>
      <pc:sldChg chg="del">
        <pc:chgData name="Toby Donaldson" userId="2e6e5431-bb17-4c41-9985-d39c50d83c73" providerId="ADAL" clId="{20086F44-729C-4D12-B1C6-A34D923A4F13}" dt="2024-10-03T21:37:54.868" v="54" actId="47"/>
        <pc:sldMkLst>
          <pc:docMk/>
          <pc:sldMk cId="2701333559" sldId="313"/>
        </pc:sldMkLst>
      </pc:sldChg>
      <pc:sldChg chg="new del">
        <pc:chgData name="Toby Donaldson" userId="2e6e5431-bb17-4c41-9985-d39c50d83c73" providerId="ADAL" clId="{20086F44-729C-4D12-B1C6-A34D923A4F13}" dt="2024-10-03T22:06:59.462" v="428" actId="2696"/>
        <pc:sldMkLst>
          <pc:docMk/>
          <pc:sldMk cId="3692616815" sldId="313"/>
        </pc:sldMkLst>
      </pc:sldChg>
      <pc:sldChg chg="del">
        <pc:chgData name="Toby Donaldson" userId="2e6e5431-bb17-4c41-9985-d39c50d83c73" providerId="ADAL" clId="{20086F44-729C-4D12-B1C6-A34D923A4F13}" dt="2024-10-03T21:37:54.868" v="54" actId="47"/>
        <pc:sldMkLst>
          <pc:docMk/>
          <pc:sldMk cId="3461131009" sldId="314"/>
        </pc:sldMkLst>
      </pc:sldChg>
      <pc:sldChg chg="addSp delSp modSp add mod">
        <pc:chgData name="Toby Donaldson" userId="2e6e5431-bb17-4c41-9985-d39c50d83c73" providerId="ADAL" clId="{20086F44-729C-4D12-B1C6-A34D923A4F13}" dt="2024-10-03T23:23:41.659" v="651" actId="20577"/>
        <pc:sldMkLst>
          <pc:docMk/>
          <pc:sldMk cId="3982967344" sldId="314"/>
        </pc:sldMkLst>
      </pc:sldChg>
      <pc:sldChg chg="delSp modSp add mod ord">
        <pc:chgData name="Toby Donaldson" userId="2e6e5431-bb17-4c41-9985-d39c50d83c73" providerId="ADAL" clId="{20086F44-729C-4D12-B1C6-A34D923A4F13}" dt="2024-10-03T23:23:23.811" v="648"/>
        <pc:sldMkLst>
          <pc:docMk/>
          <pc:sldMk cId="2206724113" sldId="315"/>
        </pc:sldMkLst>
      </pc:sldChg>
      <pc:sldChg chg="del">
        <pc:chgData name="Toby Donaldson" userId="2e6e5431-bb17-4c41-9985-d39c50d83c73" providerId="ADAL" clId="{20086F44-729C-4D12-B1C6-A34D923A4F13}" dt="2024-10-03T21:37:54.868" v="54" actId="47"/>
        <pc:sldMkLst>
          <pc:docMk/>
          <pc:sldMk cId="2266552019" sldId="315"/>
        </pc:sldMkLst>
      </pc:sldChg>
      <pc:sldChg chg="del">
        <pc:chgData name="Toby Donaldson" userId="2e6e5431-bb17-4c41-9985-d39c50d83c73" providerId="ADAL" clId="{20086F44-729C-4D12-B1C6-A34D923A4F13}" dt="2024-10-03T21:37:54.868" v="54" actId="47"/>
        <pc:sldMkLst>
          <pc:docMk/>
          <pc:sldMk cId="3858326061" sldId="316"/>
        </pc:sldMkLst>
      </pc:sldChg>
      <pc:sldChg chg="add">
        <pc:chgData name="Toby Donaldson" userId="2e6e5431-bb17-4c41-9985-d39c50d83c73" providerId="ADAL" clId="{20086F44-729C-4D12-B1C6-A34D923A4F13}" dt="2024-10-03T23:23:32.398" v="649" actId="2890"/>
        <pc:sldMkLst>
          <pc:docMk/>
          <pc:sldMk cId="4046174309" sldId="316"/>
        </pc:sldMkLst>
      </pc:sldChg>
      <pc:sldChg chg="modSp add mod ord">
        <pc:chgData name="Toby Donaldson" userId="2e6e5431-bb17-4c41-9985-d39c50d83c73" providerId="ADAL" clId="{20086F44-729C-4D12-B1C6-A34D923A4F13}" dt="2024-10-03T23:27:34.397" v="887" actId="20577"/>
        <pc:sldMkLst>
          <pc:docMk/>
          <pc:sldMk cId="2317714996" sldId="317"/>
        </pc:sldMkLst>
      </pc:sldChg>
      <pc:sldChg chg="del">
        <pc:chgData name="Toby Donaldson" userId="2e6e5431-bb17-4c41-9985-d39c50d83c73" providerId="ADAL" clId="{20086F44-729C-4D12-B1C6-A34D923A4F13}" dt="2024-10-03T21:37:54.868" v="54" actId="47"/>
        <pc:sldMkLst>
          <pc:docMk/>
          <pc:sldMk cId="3248521206" sldId="317"/>
        </pc:sldMkLst>
      </pc:sldChg>
      <pc:sldChg chg="del">
        <pc:chgData name="Toby Donaldson" userId="2e6e5431-bb17-4c41-9985-d39c50d83c73" providerId="ADAL" clId="{20086F44-729C-4D12-B1C6-A34D923A4F13}" dt="2024-10-03T21:37:54.868" v="54" actId="47"/>
        <pc:sldMkLst>
          <pc:docMk/>
          <pc:sldMk cId="249145512" sldId="318"/>
        </pc:sldMkLst>
      </pc:sldChg>
      <pc:sldChg chg="delSp modSp add mod">
        <pc:chgData name="Toby Donaldson" userId="2e6e5431-bb17-4c41-9985-d39c50d83c73" providerId="ADAL" clId="{20086F44-729C-4D12-B1C6-A34D923A4F13}" dt="2024-10-03T23:30:14.219" v="1044" actId="207"/>
        <pc:sldMkLst>
          <pc:docMk/>
          <pc:sldMk cId="1531055308" sldId="318"/>
        </pc:sldMkLst>
      </pc:sldChg>
      <pc:sldChg chg="new del">
        <pc:chgData name="Toby Donaldson" userId="2e6e5431-bb17-4c41-9985-d39c50d83c73" providerId="ADAL" clId="{20086F44-729C-4D12-B1C6-A34D923A4F13}" dt="2024-10-03T23:26:46.701" v="797" actId="2696"/>
        <pc:sldMkLst>
          <pc:docMk/>
          <pc:sldMk cId="4142395185" sldId="318"/>
        </pc:sldMkLst>
      </pc:sldChg>
      <pc:sldChg chg="del">
        <pc:chgData name="Toby Donaldson" userId="2e6e5431-bb17-4c41-9985-d39c50d83c73" providerId="ADAL" clId="{20086F44-729C-4D12-B1C6-A34D923A4F13}" dt="2024-10-03T21:37:54.868" v="54" actId="47"/>
        <pc:sldMkLst>
          <pc:docMk/>
          <pc:sldMk cId="4252038421" sldId="319"/>
        </pc:sldMkLst>
      </pc:sldChg>
      <pc:sldChg chg="modSp add mod">
        <pc:chgData name="Toby Donaldson" userId="2e6e5431-bb17-4c41-9985-d39c50d83c73" providerId="ADAL" clId="{20086F44-729C-4D12-B1C6-A34D923A4F13}" dt="2024-10-03T23:30:55.876" v="1057" actId="20577"/>
        <pc:sldMkLst>
          <pc:docMk/>
          <pc:sldMk cId="4273788612" sldId="319"/>
        </pc:sldMkLst>
      </pc:sldChg>
      <pc:sldChg chg="del">
        <pc:chgData name="Toby Donaldson" userId="2e6e5431-bb17-4c41-9985-d39c50d83c73" providerId="ADAL" clId="{20086F44-729C-4D12-B1C6-A34D923A4F13}" dt="2024-10-03T21:37:54.868" v="54" actId="47"/>
        <pc:sldMkLst>
          <pc:docMk/>
          <pc:sldMk cId="288943026" sldId="320"/>
        </pc:sldMkLst>
      </pc:sldChg>
      <pc:sldChg chg="modSp add mod">
        <pc:chgData name="Toby Donaldson" userId="2e6e5431-bb17-4c41-9985-d39c50d83c73" providerId="ADAL" clId="{20086F44-729C-4D12-B1C6-A34D923A4F13}" dt="2024-10-03T23:32:27.092" v="1117"/>
        <pc:sldMkLst>
          <pc:docMk/>
          <pc:sldMk cId="2942349654" sldId="320"/>
        </pc:sldMkLst>
      </pc:sldChg>
      <pc:sldChg chg="del">
        <pc:chgData name="Toby Donaldson" userId="2e6e5431-bb17-4c41-9985-d39c50d83c73" providerId="ADAL" clId="{20086F44-729C-4D12-B1C6-A34D923A4F13}" dt="2024-10-03T21:37:54.868" v="54" actId="47"/>
        <pc:sldMkLst>
          <pc:docMk/>
          <pc:sldMk cId="1396177901" sldId="321"/>
        </pc:sldMkLst>
      </pc:sldChg>
      <pc:sldChg chg="modSp add mod">
        <pc:chgData name="Toby Donaldson" userId="2e6e5431-bb17-4c41-9985-d39c50d83c73" providerId="ADAL" clId="{20086F44-729C-4D12-B1C6-A34D923A4F13}" dt="2024-10-03T23:34:47.165" v="1157" actId="20577"/>
        <pc:sldMkLst>
          <pc:docMk/>
          <pc:sldMk cId="3803866199" sldId="321"/>
        </pc:sldMkLst>
      </pc:sldChg>
      <pc:sldChg chg="del">
        <pc:chgData name="Toby Donaldson" userId="2e6e5431-bb17-4c41-9985-d39c50d83c73" providerId="ADAL" clId="{20086F44-729C-4D12-B1C6-A34D923A4F13}" dt="2024-10-03T21:37:54.868" v="54" actId="47"/>
        <pc:sldMkLst>
          <pc:docMk/>
          <pc:sldMk cId="1990104137" sldId="322"/>
        </pc:sldMkLst>
      </pc:sldChg>
      <pc:sldChg chg="modSp add mod">
        <pc:chgData name="Toby Donaldson" userId="2e6e5431-bb17-4c41-9985-d39c50d83c73" providerId="ADAL" clId="{20086F44-729C-4D12-B1C6-A34D923A4F13}" dt="2024-10-03T23:36:56.254" v="1220" actId="313"/>
        <pc:sldMkLst>
          <pc:docMk/>
          <pc:sldMk cId="3735376480" sldId="322"/>
        </pc:sldMkLst>
      </pc:sldChg>
      <pc:sldChg chg="del">
        <pc:chgData name="Toby Donaldson" userId="2e6e5431-bb17-4c41-9985-d39c50d83c73" providerId="ADAL" clId="{20086F44-729C-4D12-B1C6-A34D923A4F13}" dt="2024-10-03T21:37:54.868" v="54" actId="47"/>
        <pc:sldMkLst>
          <pc:docMk/>
          <pc:sldMk cId="2358446259" sldId="323"/>
        </pc:sldMkLst>
      </pc:sldChg>
      <pc:sldChg chg="modSp add mod">
        <pc:chgData name="Toby Donaldson" userId="2e6e5431-bb17-4c41-9985-d39c50d83c73" providerId="ADAL" clId="{20086F44-729C-4D12-B1C6-A34D923A4F13}" dt="2024-10-03T23:38:51.814" v="1303" actId="1076"/>
        <pc:sldMkLst>
          <pc:docMk/>
          <pc:sldMk cId="2878214079" sldId="323"/>
        </pc:sldMkLst>
      </pc:sldChg>
      <pc:sldChg chg="del">
        <pc:chgData name="Toby Donaldson" userId="2e6e5431-bb17-4c41-9985-d39c50d83c73" providerId="ADAL" clId="{20086F44-729C-4D12-B1C6-A34D923A4F13}" dt="2024-10-03T21:37:54.868" v="54" actId="47"/>
        <pc:sldMkLst>
          <pc:docMk/>
          <pc:sldMk cId="1092517109" sldId="324"/>
        </pc:sldMkLst>
      </pc:sldChg>
      <pc:sldChg chg="addSp modSp add mod">
        <pc:chgData name="Toby Donaldson" userId="2e6e5431-bb17-4c41-9985-d39c50d83c73" providerId="ADAL" clId="{20086F44-729C-4D12-B1C6-A34D923A4F13}" dt="2024-10-03T23:41:44.460" v="1518" actId="113"/>
        <pc:sldMkLst>
          <pc:docMk/>
          <pc:sldMk cId="3212215102" sldId="324"/>
        </pc:sldMkLst>
      </pc:sldChg>
      <pc:sldChg chg="del">
        <pc:chgData name="Toby Donaldson" userId="2e6e5431-bb17-4c41-9985-d39c50d83c73" providerId="ADAL" clId="{20086F44-729C-4D12-B1C6-A34D923A4F13}" dt="2024-10-03T21:37:54.868" v="54" actId="47"/>
        <pc:sldMkLst>
          <pc:docMk/>
          <pc:sldMk cId="2215848448" sldId="325"/>
        </pc:sldMkLst>
      </pc:sldChg>
      <pc:sldChg chg="addSp modSp mod">
        <pc:chgData name="Toby Donaldson" userId="2e6e5431-bb17-4c41-9985-d39c50d83c73" providerId="ADAL" clId="{20086F44-729C-4D12-B1C6-A34D923A4F13}" dt="2024-10-03T23:45:17.791" v="1650" actId="207"/>
        <pc:sldMkLst>
          <pc:docMk/>
          <pc:sldMk cId="3902963989" sldId="325"/>
        </pc:sldMkLst>
      </pc:sldChg>
      <pc:sldChg chg="del">
        <pc:chgData name="Toby Donaldson" userId="2e6e5431-bb17-4c41-9985-d39c50d83c73" providerId="ADAL" clId="{20086F44-729C-4D12-B1C6-A34D923A4F13}" dt="2024-10-03T21:37:54.868" v="54" actId="47"/>
        <pc:sldMkLst>
          <pc:docMk/>
          <pc:sldMk cId="1270752324" sldId="326"/>
        </pc:sldMkLst>
      </pc:sldChg>
      <pc:sldChg chg="addSp delSp modSp add mod">
        <pc:chgData name="Toby Donaldson" userId="2e6e5431-bb17-4c41-9985-d39c50d83c73" providerId="ADAL" clId="{20086F44-729C-4D12-B1C6-A34D923A4F13}" dt="2024-10-03T23:45:39.643" v="1653" actId="207"/>
        <pc:sldMkLst>
          <pc:docMk/>
          <pc:sldMk cId="3995934686" sldId="326"/>
        </pc:sldMkLst>
      </pc:sldChg>
      <pc:sldChg chg="addSp delSp modSp add mod ord">
        <pc:chgData name="Toby Donaldson" userId="2e6e5431-bb17-4c41-9985-d39c50d83c73" providerId="ADAL" clId="{20086F44-729C-4D12-B1C6-A34D923A4F13}" dt="2024-10-03T23:59:16.729" v="1979" actId="114"/>
        <pc:sldMkLst>
          <pc:docMk/>
          <pc:sldMk cId="3331836019" sldId="327"/>
        </pc:sldMkLst>
      </pc:sldChg>
      <pc:sldChg chg="del">
        <pc:chgData name="Toby Donaldson" userId="2e6e5431-bb17-4c41-9985-d39c50d83c73" providerId="ADAL" clId="{20086F44-729C-4D12-B1C6-A34D923A4F13}" dt="2024-10-03T21:37:54.868" v="54" actId="47"/>
        <pc:sldMkLst>
          <pc:docMk/>
          <pc:sldMk cId="3374951965" sldId="327"/>
        </pc:sldMkLst>
      </pc:sldChg>
      <pc:sldChg chg="del">
        <pc:chgData name="Toby Donaldson" userId="2e6e5431-bb17-4c41-9985-d39c50d83c73" providerId="ADAL" clId="{20086F44-729C-4D12-B1C6-A34D923A4F13}" dt="2024-10-03T21:37:54.868" v="54" actId="47"/>
        <pc:sldMkLst>
          <pc:docMk/>
          <pc:sldMk cId="2375367705" sldId="328"/>
        </pc:sldMkLst>
      </pc:sldChg>
      <pc:sldChg chg="modSp add mod">
        <pc:chgData name="Toby Donaldson" userId="2e6e5431-bb17-4c41-9985-d39c50d83c73" providerId="ADAL" clId="{20086F44-729C-4D12-B1C6-A34D923A4F13}" dt="2024-10-03T23:59:22.380" v="1980" actId="114"/>
        <pc:sldMkLst>
          <pc:docMk/>
          <pc:sldMk cId="3488065849" sldId="328"/>
        </pc:sldMkLst>
      </pc:sldChg>
      <pc:sldChg chg="modSp add mod ord">
        <pc:chgData name="Toby Donaldson" userId="2e6e5431-bb17-4c41-9985-d39c50d83c73" providerId="ADAL" clId="{20086F44-729C-4D12-B1C6-A34D923A4F13}" dt="2024-10-04T00:02:07.481" v="2075" actId="20577"/>
        <pc:sldMkLst>
          <pc:docMk/>
          <pc:sldMk cId="2059733870" sldId="329"/>
        </pc:sldMkLst>
      </pc:sldChg>
      <pc:sldChg chg="del">
        <pc:chgData name="Toby Donaldson" userId="2e6e5431-bb17-4c41-9985-d39c50d83c73" providerId="ADAL" clId="{20086F44-729C-4D12-B1C6-A34D923A4F13}" dt="2024-10-03T21:37:54.868" v="54" actId="47"/>
        <pc:sldMkLst>
          <pc:docMk/>
          <pc:sldMk cId="3076077529" sldId="329"/>
        </pc:sldMkLst>
      </pc:sldChg>
      <pc:sldChg chg="del">
        <pc:chgData name="Toby Donaldson" userId="2e6e5431-bb17-4c41-9985-d39c50d83c73" providerId="ADAL" clId="{20086F44-729C-4D12-B1C6-A34D923A4F13}" dt="2024-10-03T21:37:54.868" v="54" actId="47"/>
        <pc:sldMkLst>
          <pc:docMk/>
          <pc:sldMk cId="1630335454" sldId="330"/>
        </pc:sldMkLst>
      </pc:sldChg>
      <pc:sldChg chg="modSp add mod">
        <pc:chgData name="Toby Donaldson" userId="2e6e5431-bb17-4c41-9985-d39c50d83c73" providerId="ADAL" clId="{20086F44-729C-4D12-B1C6-A34D923A4F13}" dt="2024-10-04T00:03:29.895" v="2139" actId="313"/>
        <pc:sldMkLst>
          <pc:docMk/>
          <pc:sldMk cId="2454781990" sldId="330"/>
        </pc:sldMkLst>
      </pc:sldChg>
      <pc:sldChg chg="del">
        <pc:chgData name="Toby Donaldson" userId="2e6e5431-bb17-4c41-9985-d39c50d83c73" providerId="ADAL" clId="{20086F44-729C-4D12-B1C6-A34D923A4F13}" dt="2024-10-03T21:37:54.868" v="54" actId="47"/>
        <pc:sldMkLst>
          <pc:docMk/>
          <pc:sldMk cId="519914869" sldId="331"/>
        </pc:sldMkLst>
      </pc:sldChg>
      <pc:sldChg chg="delSp modSp add mod">
        <pc:chgData name="Toby Donaldson" userId="2e6e5431-bb17-4c41-9985-d39c50d83c73" providerId="ADAL" clId="{20086F44-729C-4D12-B1C6-A34D923A4F13}" dt="2024-10-04T04:10:54.197" v="2418" actId="113"/>
        <pc:sldMkLst>
          <pc:docMk/>
          <pc:sldMk cId="3107842778" sldId="331"/>
        </pc:sldMkLst>
      </pc:sldChg>
      <pc:sldChg chg="addSp delSp modSp add mod ord">
        <pc:chgData name="Toby Donaldson" userId="2e6e5431-bb17-4c41-9985-d39c50d83c73" providerId="ADAL" clId="{20086F44-729C-4D12-B1C6-A34D923A4F13}" dt="2024-10-04T04:22:50.682" v="2989" actId="313"/>
        <pc:sldMkLst>
          <pc:docMk/>
          <pc:sldMk cId="825497567" sldId="332"/>
        </pc:sldMkLst>
      </pc:sldChg>
      <pc:sldChg chg="del">
        <pc:chgData name="Toby Donaldson" userId="2e6e5431-bb17-4c41-9985-d39c50d83c73" providerId="ADAL" clId="{20086F44-729C-4D12-B1C6-A34D923A4F13}" dt="2024-10-03T21:37:54.868" v="54" actId="47"/>
        <pc:sldMkLst>
          <pc:docMk/>
          <pc:sldMk cId="2849956798" sldId="332"/>
        </pc:sldMkLst>
      </pc:sldChg>
      <pc:sldChg chg="del">
        <pc:chgData name="Toby Donaldson" userId="2e6e5431-bb17-4c41-9985-d39c50d83c73" providerId="ADAL" clId="{20086F44-729C-4D12-B1C6-A34D923A4F13}" dt="2024-10-03T21:37:54.868" v="54" actId="47"/>
        <pc:sldMkLst>
          <pc:docMk/>
          <pc:sldMk cId="3967795402" sldId="333"/>
        </pc:sldMkLst>
      </pc:sldChg>
      <pc:sldChg chg="modSp add mod ord">
        <pc:chgData name="Toby Donaldson" userId="2e6e5431-bb17-4c41-9985-d39c50d83c73" providerId="ADAL" clId="{20086F44-729C-4D12-B1C6-A34D923A4F13}" dt="2024-10-04T04:23:34.569" v="3030" actId="20577"/>
        <pc:sldMkLst>
          <pc:docMk/>
          <pc:sldMk cId="4071468877" sldId="333"/>
        </pc:sldMkLst>
      </pc:sldChg>
      <pc:sldChg chg="del">
        <pc:chgData name="Toby Donaldson" userId="2e6e5431-bb17-4c41-9985-d39c50d83c73" providerId="ADAL" clId="{20086F44-729C-4D12-B1C6-A34D923A4F13}" dt="2024-10-03T21:37:54.868" v="54" actId="47"/>
        <pc:sldMkLst>
          <pc:docMk/>
          <pc:sldMk cId="2618373808" sldId="334"/>
        </pc:sldMkLst>
      </pc:sldChg>
      <pc:sldChg chg="modSp add mod ord">
        <pc:chgData name="Toby Donaldson" userId="2e6e5431-bb17-4c41-9985-d39c50d83c73" providerId="ADAL" clId="{20086F44-729C-4D12-B1C6-A34D923A4F13}" dt="2024-10-04T04:22:44.052" v="2985" actId="313"/>
        <pc:sldMkLst>
          <pc:docMk/>
          <pc:sldMk cId="3885508006" sldId="334"/>
        </pc:sldMkLst>
      </pc:sldChg>
      <pc:sldChg chg="delSp modSp add mod ord">
        <pc:chgData name="Toby Donaldson" userId="2e6e5431-bb17-4c41-9985-d39c50d83c73" providerId="ADAL" clId="{20086F44-729C-4D12-B1C6-A34D923A4F13}" dt="2024-10-06T20:48:50.334" v="3190" actId="113"/>
        <pc:sldMkLst>
          <pc:docMk/>
          <pc:sldMk cId="1720491985" sldId="335"/>
        </pc:sldMkLst>
      </pc:sldChg>
      <pc:sldChg chg="del">
        <pc:chgData name="Toby Donaldson" userId="2e6e5431-bb17-4c41-9985-d39c50d83c73" providerId="ADAL" clId="{20086F44-729C-4D12-B1C6-A34D923A4F13}" dt="2024-10-03T21:37:54.868" v="54" actId="47"/>
        <pc:sldMkLst>
          <pc:docMk/>
          <pc:sldMk cId="2716633986" sldId="335"/>
        </pc:sldMkLst>
      </pc:sldChg>
      <pc:sldChg chg="del">
        <pc:chgData name="Toby Donaldson" userId="2e6e5431-bb17-4c41-9985-d39c50d83c73" providerId="ADAL" clId="{20086F44-729C-4D12-B1C6-A34D923A4F13}" dt="2024-10-03T21:37:54.868" v="54" actId="47"/>
        <pc:sldMkLst>
          <pc:docMk/>
          <pc:sldMk cId="1424474129" sldId="336"/>
        </pc:sldMkLst>
      </pc:sldChg>
      <pc:sldChg chg="addSp modSp add mod">
        <pc:chgData name="Toby Donaldson" userId="2e6e5431-bb17-4c41-9985-d39c50d83c73" providerId="ADAL" clId="{20086F44-729C-4D12-B1C6-A34D923A4F13}" dt="2024-10-06T20:50:02.842" v="3264" actId="1076"/>
        <pc:sldMkLst>
          <pc:docMk/>
          <pc:sldMk cId="1702262640" sldId="336"/>
        </pc:sldMkLst>
      </pc:sldChg>
      <pc:sldChg chg="addSp modSp add mod">
        <pc:chgData name="Toby Donaldson" userId="2e6e5431-bb17-4c41-9985-d39c50d83c73" providerId="ADAL" clId="{20086F44-729C-4D12-B1C6-A34D923A4F13}" dt="2024-10-06T20:51:36.591" v="3356" actId="14100"/>
        <pc:sldMkLst>
          <pc:docMk/>
          <pc:sldMk cId="1996348735" sldId="337"/>
        </pc:sldMkLst>
      </pc:sldChg>
      <pc:sldChg chg="del">
        <pc:chgData name="Toby Donaldson" userId="2e6e5431-bb17-4c41-9985-d39c50d83c73" providerId="ADAL" clId="{20086F44-729C-4D12-B1C6-A34D923A4F13}" dt="2024-10-03T21:37:54.868" v="54" actId="47"/>
        <pc:sldMkLst>
          <pc:docMk/>
          <pc:sldMk cId="3046212211" sldId="337"/>
        </pc:sldMkLst>
      </pc:sldChg>
      <pc:sldChg chg="del">
        <pc:chgData name="Toby Donaldson" userId="2e6e5431-bb17-4c41-9985-d39c50d83c73" providerId="ADAL" clId="{20086F44-729C-4D12-B1C6-A34D923A4F13}" dt="2024-10-03T21:37:54.868" v="54" actId="47"/>
        <pc:sldMkLst>
          <pc:docMk/>
          <pc:sldMk cId="2280668604" sldId="338"/>
        </pc:sldMkLst>
      </pc:sldChg>
      <pc:sldChg chg="modSp add mod">
        <pc:chgData name="Toby Donaldson" userId="2e6e5431-bb17-4c41-9985-d39c50d83c73" providerId="ADAL" clId="{20086F44-729C-4D12-B1C6-A34D923A4F13}" dt="2024-10-06T20:51:47.755" v="3359" actId="14100"/>
        <pc:sldMkLst>
          <pc:docMk/>
          <pc:sldMk cId="2623435609" sldId="338"/>
        </pc:sldMkLst>
      </pc:sldChg>
      <pc:sldChg chg="modSp add mod">
        <pc:chgData name="Toby Donaldson" userId="2e6e5431-bb17-4c41-9985-d39c50d83c73" providerId="ADAL" clId="{20086F44-729C-4D12-B1C6-A34D923A4F13}" dt="2024-10-06T20:51:59.739" v="3362" actId="14100"/>
        <pc:sldMkLst>
          <pc:docMk/>
          <pc:sldMk cId="1038925990" sldId="339"/>
        </pc:sldMkLst>
      </pc:sldChg>
      <pc:sldChg chg="del">
        <pc:chgData name="Toby Donaldson" userId="2e6e5431-bb17-4c41-9985-d39c50d83c73" providerId="ADAL" clId="{20086F44-729C-4D12-B1C6-A34D923A4F13}" dt="2024-10-03T21:37:54.868" v="54" actId="47"/>
        <pc:sldMkLst>
          <pc:docMk/>
          <pc:sldMk cId="1310673805" sldId="339"/>
        </pc:sldMkLst>
      </pc:sldChg>
      <pc:sldChg chg="del">
        <pc:chgData name="Toby Donaldson" userId="2e6e5431-bb17-4c41-9985-d39c50d83c73" providerId="ADAL" clId="{20086F44-729C-4D12-B1C6-A34D923A4F13}" dt="2024-10-03T21:37:54.868" v="54" actId="47"/>
        <pc:sldMkLst>
          <pc:docMk/>
          <pc:sldMk cId="2203291535" sldId="340"/>
        </pc:sldMkLst>
      </pc:sldChg>
      <pc:sldChg chg="modSp add mod">
        <pc:chgData name="Toby Donaldson" userId="2e6e5431-bb17-4c41-9985-d39c50d83c73" providerId="ADAL" clId="{20086F44-729C-4D12-B1C6-A34D923A4F13}" dt="2024-10-06T20:52:12.110" v="3365" actId="14100"/>
        <pc:sldMkLst>
          <pc:docMk/>
          <pc:sldMk cId="2898579699" sldId="340"/>
        </pc:sldMkLst>
      </pc:sldChg>
      <pc:sldChg chg="del">
        <pc:chgData name="Toby Donaldson" userId="2e6e5431-bb17-4c41-9985-d39c50d83c73" providerId="ADAL" clId="{20086F44-729C-4D12-B1C6-A34D923A4F13}" dt="2024-10-03T21:37:54.868" v="54" actId="47"/>
        <pc:sldMkLst>
          <pc:docMk/>
          <pc:sldMk cId="3386612823" sldId="341"/>
        </pc:sldMkLst>
      </pc:sldChg>
      <pc:sldChg chg="delSp modSp add mod">
        <pc:chgData name="Toby Donaldson" userId="2e6e5431-bb17-4c41-9985-d39c50d83c73" providerId="ADAL" clId="{20086F44-729C-4D12-B1C6-A34D923A4F13}" dt="2024-10-06T20:53:07.173" v="3466" actId="21"/>
        <pc:sldMkLst>
          <pc:docMk/>
          <pc:sldMk cId="4014983717" sldId="341"/>
        </pc:sldMkLst>
      </pc:sldChg>
      <pc:sldChg chg="del">
        <pc:chgData name="Toby Donaldson" userId="2e6e5431-bb17-4c41-9985-d39c50d83c73" providerId="ADAL" clId="{20086F44-729C-4D12-B1C6-A34D923A4F13}" dt="2024-10-03T21:37:54.868" v="54" actId="47"/>
        <pc:sldMkLst>
          <pc:docMk/>
          <pc:sldMk cId="1534370893" sldId="342"/>
        </pc:sldMkLst>
      </pc:sldChg>
      <pc:sldChg chg="delSp modSp add del mod">
        <pc:chgData name="Toby Donaldson" userId="2e6e5431-bb17-4c41-9985-d39c50d83c73" providerId="ADAL" clId="{20086F44-729C-4D12-B1C6-A34D923A4F13}" dt="2024-10-06T20:55:01.748" v="3552" actId="2696"/>
        <pc:sldMkLst>
          <pc:docMk/>
          <pc:sldMk cId="3749231992" sldId="342"/>
        </pc:sldMkLst>
      </pc:sldChg>
      <pc:sldChg chg="del">
        <pc:chgData name="Toby Donaldson" userId="2e6e5431-bb17-4c41-9985-d39c50d83c73" providerId="ADAL" clId="{20086F44-729C-4D12-B1C6-A34D923A4F13}" dt="2024-10-03T21:37:54.868" v="54" actId="47"/>
        <pc:sldMkLst>
          <pc:docMk/>
          <pc:sldMk cId="1866605820" sldId="343"/>
        </pc:sldMkLst>
      </pc:sldChg>
      <pc:sldChg chg="addSp delSp modSp add mod">
        <pc:chgData name="Toby Donaldson" userId="2e6e5431-bb17-4c41-9985-d39c50d83c73" providerId="ADAL" clId="{20086F44-729C-4D12-B1C6-A34D923A4F13}" dt="2024-10-06T21:34:12.401" v="5247" actId="20577"/>
        <pc:sldMkLst>
          <pc:docMk/>
          <pc:sldMk cId="3285907966" sldId="343"/>
        </pc:sldMkLst>
      </pc:sldChg>
      <pc:sldChg chg="addSp modSp add mod">
        <pc:chgData name="Toby Donaldson" userId="2e6e5431-bb17-4c41-9985-d39c50d83c73" providerId="ADAL" clId="{20086F44-729C-4D12-B1C6-A34D923A4F13}" dt="2024-10-06T21:34:23.159" v="5248" actId="20577"/>
        <pc:sldMkLst>
          <pc:docMk/>
          <pc:sldMk cId="41229538" sldId="344"/>
        </pc:sldMkLst>
      </pc:sldChg>
      <pc:sldChg chg="del">
        <pc:chgData name="Toby Donaldson" userId="2e6e5431-bb17-4c41-9985-d39c50d83c73" providerId="ADAL" clId="{20086F44-729C-4D12-B1C6-A34D923A4F13}" dt="2024-10-03T21:37:54.868" v="54" actId="47"/>
        <pc:sldMkLst>
          <pc:docMk/>
          <pc:sldMk cId="3473259547" sldId="344"/>
        </pc:sldMkLst>
      </pc:sldChg>
      <pc:sldChg chg="modSp add mod">
        <pc:chgData name="Toby Donaldson" userId="2e6e5431-bb17-4c41-9985-d39c50d83c73" providerId="ADAL" clId="{20086F44-729C-4D12-B1C6-A34D923A4F13}" dt="2024-10-06T21:34:27.971" v="5249" actId="20577"/>
        <pc:sldMkLst>
          <pc:docMk/>
          <pc:sldMk cId="1057551346" sldId="345"/>
        </pc:sldMkLst>
      </pc:sldChg>
      <pc:sldChg chg="del">
        <pc:chgData name="Toby Donaldson" userId="2e6e5431-bb17-4c41-9985-d39c50d83c73" providerId="ADAL" clId="{20086F44-729C-4D12-B1C6-A34D923A4F13}" dt="2024-10-03T21:37:54.868" v="54" actId="47"/>
        <pc:sldMkLst>
          <pc:docMk/>
          <pc:sldMk cId="3515138058" sldId="345"/>
        </pc:sldMkLst>
      </pc:sldChg>
      <pc:sldChg chg="addSp modSp add mod">
        <pc:chgData name="Toby Donaldson" userId="2e6e5431-bb17-4c41-9985-d39c50d83c73" providerId="ADAL" clId="{20086F44-729C-4D12-B1C6-A34D923A4F13}" dt="2024-10-06T21:34:32.412" v="5250" actId="20577"/>
        <pc:sldMkLst>
          <pc:docMk/>
          <pc:sldMk cId="4044506947" sldId="346"/>
        </pc:sldMkLst>
      </pc:sldChg>
      <pc:sldChg chg="delSp modSp add mod">
        <pc:chgData name="Toby Donaldson" userId="2e6e5431-bb17-4c41-9985-d39c50d83c73" providerId="ADAL" clId="{20086F44-729C-4D12-B1C6-A34D923A4F13}" dt="2024-10-06T21:34:36.798" v="5251" actId="20577"/>
        <pc:sldMkLst>
          <pc:docMk/>
          <pc:sldMk cId="2657708492" sldId="347"/>
        </pc:sldMkLst>
      </pc:sldChg>
      <pc:sldChg chg="delSp modSp add mod">
        <pc:chgData name="Toby Donaldson" userId="2e6e5431-bb17-4c41-9985-d39c50d83c73" providerId="ADAL" clId="{20086F44-729C-4D12-B1C6-A34D923A4F13}" dt="2024-10-06T21:34:43.057" v="5252" actId="20577"/>
        <pc:sldMkLst>
          <pc:docMk/>
          <pc:sldMk cId="689492062" sldId="348"/>
        </pc:sldMkLst>
      </pc:sldChg>
      <pc:sldChg chg="modSp add mod">
        <pc:chgData name="Toby Donaldson" userId="2e6e5431-bb17-4c41-9985-d39c50d83c73" providerId="ADAL" clId="{20086F44-729C-4D12-B1C6-A34D923A4F13}" dt="2024-10-06T21:34:46.204" v="5253" actId="20577"/>
        <pc:sldMkLst>
          <pc:docMk/>
          <pc:sldMk cId="1214199312" sldId="349"/>
        </pc:sldMkLst>
      </pc:sldChg>
      <pc:sldChg chg="addSp modSp add mod ord">
        <pc:chgData name="Toby Donaldson" userId="2e6e5431-bb17-4c41-9985-d39c50d83c73" providerId="ADAL" clId="{20086F44-729C-4D12-B1C6-A34D923A4F13}" dt="2024-10-06T21:34:50.953" v="5254" actId="20577"/>
        <pc:sldMkLst>
          <pc:docMk/>
          <pc:sldMk cId="894663321" sldId="350"/>
        </pc:sldMkLst>
      </pc:sldChg>
      <pc:sldChg chg="delSp modSp add mod">
        <pc:chgData name="Toby Donaldson" userId="2e6e5431-bb17-4c41-9985-d39c50d83c73" providerId="ADAL" clId="{20086F44-729C-4D12-B1C6-A34D923A4F13}" dt="2024-10-06T21:06:01.160" v="4348" actId="14100"/>
        <pc:sldMkLst>
          <pc:docMk/>
          <pc:sldMk cId="237995310" sldId="351"/>
        </pc:sldMkLst>
      </pc:sldChg>
      <pc:sldChg chg="addSp modSp add mod">
        <pc:chgData name="Toby Donaldson" userId="2e6e5431-bb17-4c41-9985-d39c50d83c73" providerId="ADAL" clId="{20086F44-729C-4D12-B1C6-A34D923A4F13}" dt="2024-10-06T21:06:42.716" v="4358" actId="1076"/>
        <pc:sldMkLst>
          <pc:docMk/>
          <pc:sldMk cId="737578770" sldId="352"/>
        </pc:sldMkLst>
      </pc:sldChg>
      <pc:sldChg chg="addSp modSp add mod">
        <pc:chgData name="Toby Donaldson" userId="2e6e5431-bb17-4c41-9985-d39c50d83c73" providerId="ADAL" clId="{20086F44-729C-4D12-B1C6-A34D923A4F13}" dt="2024-10-06T21:08:01.134" v="4439" actId="11529"/>
        <pc:sldMkLst>
          <pc:docMk/>
          <pc:sldMk cId="3682672744" sldId="353"/>
        </pc:sldMkLst>
      </pc:sldChg>
      <pc:sldChg chg="addSp modSp add mod">
        <pc:chgData name="Toby Donaldson" userId="2e6e5431-bb17-4c41-9985-d39c50d83c73" providerId="ADAL" clId="{20086F44-729C-4D12-B1C6-A34D923A4F13}" dt="2024-10-06T21:08:53.985" v="4511" actId="14100"/>
        <pc:sldMkLst>
          <pc:docMk/>
          <pc:sldMk cId="538204599" sldId="354"/>
        </pc:sldMkLst>
      </pc:sldChg>
      <pc:sldChg chg="delSp modSp add mod">
        <pc:chgData name="Toby Donaldson" userId="2e6e5431-bb17-4c41-9985-d39c50d83c73" providerId="ADAL" clId="{20086F44-729C-4D12-B1C6-A34D923A4F13}" dt="2024-10-06T21:09:54.327" v="4557" actId="14100"/>
        <pc:sldMkLst>
          <pc:docMk/>
          <pc:sldMk cId="1123783993" sldId="355"/>
        </pc:sldMkLst>
      </pc:sldChg>
      <pc:sldChg chg="delSp modSp add mod">
        <pc:chgData name="Toby Donaldson" userId="2e6e5431-bb17-4c41-9985-d39c50d83c73" providerId="ADAL" clId="{20086F44-729C-4D12-B1C6-A34D923A4F13}" dt="2024-10-06T21:10:07.914" v="4560" actId="21"/>
        <pc:sldMkLst>
          <pc:docMk/>
          <pc:sldMk cId="1944055237" sldId="356"/>
        </pc:sldMkLst>
      </pc:sldChg>
      <pc:sldChg chg="delSp modSp add mod">
        <pc:chgData name="Toby Donaldson" userId="2e6e5431-bb17-4c41-9985-d39c50d83c73" providerId="ADAL" clId="{20086F44-729C-4D12-B1C6-A34D923A4F13}" dt="2024-10-06T21:18:35.079" v="4617" actId="313"/>
        <pc:sldMkLst>
          <pc:docMk/>
          <pc:sldMk cId="1723111724" sldId="357"/>
        </pc:sldMkLst>
      </pc:sldChg>
      <pc:sldChg chg="addSp delSp modSp add mod">
        <pc:chgData name="Toby Donaldson" userId="2e6e5431-bb17-4c41-9985-d39c50d83c73" providerId="ADAL" clId="{20086F44-729C-4D12-B1C6-A34D923A4F13}" dt="2024-10-06T21:22:27.235" v="4817" actId="21"/>
        <pc:sldMkLst>
          <pc:docMk/>
          <pc:sldMk cId="4001447535" sldId="358"/>
        </pc:sldMkLst>
      </pc:sldChg>
      <pc:sldChg chg="addSp delSp modSp add mod ord">
        <pc:chgData name="Toby Donaldson" userId="2e6e5431-bb17-4c41-9985-d39c50d83c73" providerId="ADAL" clId="{20086F44-729C-4D12-B1C6-A34D923A4F13}" dt="2024-10-06T21:41:37.221" v="5661" actId="1076"/>
        <pc:sldMkLst>
          <pc:docMk/>
          <pc:sldMk cId="479954462" sldId="359"/>
        </pc:sldMkLst>
      </pc:sldChg>
      <pc:sldChg chg="new del">
        <pc:chgData name="Toby Donaldson" userId="2e6e5431-bb17-4c41-9985-d39c50d83c73" providerId="ADAL" clId="{20086F44-729C-4D12-B1C6-A34D923A4F13}" dt="2024-10-06T21:23:52.302" v="4887" actId="2696"/>
        <pc:sldMkLst>
          <pc:docMk/>
          <pc:sldMk cId="2128688848" sldId="360"/>
        </pc:sldMkLst>
      </pc:sldChg>
      <pc:sldChg chg="add">
        <pc:chgData name="Toby Donaldson" userId="2e6e5431-bb17-4c41-9985-d39c50d83c73" providerId="ADAL" clId="{20086F44-729C-4D12-B1C6-A34D923A4F13}" dt="2024-10-06T21:23:42.646" v="4885" actId="2890"/>
        <pc:sldMkLst>
          <pc:docMk/>
          <pc:sldMk cId="1494824162" sldId="361"/>
        </pc:sldMkLst>
      </pc:sldChg>
      <pc:sldChg chg="addSp delSp modSp add mod">
        <pc:chgData name="Toby Donaldson" userId="2e6e5431-bb17-4c41-9985-d39c50d83c73" providerId="ADAL" clId="{20086F44-729C-4D12-B1C6-A34D923A4F13}" dt="2024-10-06T21:34:04.492" v="5246" actId="1076"/>
        <pc:sldMkLst>
          <pc:docMk/>
          <pc:sldMk cId="876541978" sldId="362"/>
        </pc:sldMkLst>
      </pc:sldChg>
      <pc:sldChg chg="add">
        <pc:chgData name="Toby Donaldson" userId="2e6e5431-bb17-4c41-9985-d39c50d83c73" providerId="ADAL" clId="{20086F44-729C-4D12-B1C6-A34D923A4F13}" dt="2024-10-06T21:35:18.892" v="5255" actId="2890"/>
        <pc:sldMkLst>
          <pc:docMk/>
          <pc:sldMk cId="1998224056" sldId="363"/>
        </pc:sldMkLst>
      </pc:sldChg>
      <pc:sldChg chg="addSp delSp modSp add mod">
        <pc:chgData name="Toby Donaldson" userId="2e6e5431-bb17-4c41-9985-d39c50d83c73" providerId="ADAL" clId="{20086F44-729C-4D12-B1C6-A34D923A4F13}" dt="2024-10-06T21:44:46.886" v="5903"/>
        <pc:sldMkLst>
          <pc:docMk/>
          <pc:sldMk cId="3804911334" sldId="364"/>
        </pc:sldMkLst>
      </pc:sldChg>
      <pc:sldChg chg="addSp modSp add mod">
        <pc:chgData name="Toby Donaldson" userId="2e6e5431-bb17-4c41-9985-d39c50d83c73" providerId="ADAL" clId="{20086F44-729C-4D12-B1C6-A34D923A4F13}" dt="2024-10-06T21:44:34.392" v="5901" actId="113"/>
        <pc:sldMkLst>
          <pc:docMk/>
          <pc:sldMk cId="2226048549" sldId="365"/>
        </pc:sldMkLst>
      </pc:sldChg>
      <pc:sldChg chg="delSp modSp add mod ord">
        <pc:chgData name="Toby Donaldson" userId="2e6e5431-bb17-4c41-9985-d39c50d83c73" providerId="ADAL" clId="{20086F44-729C-4D12-B1C6-A34D923A4F13}" dt="2024-10-06T21:48:22.977" v="6035" actId="1076"/>
        <pc:sldMkLst>
          <pc:docMk/>
          <pc:sldMk cId="3292605436" sldId="366"/>
        </pc:sldMkLst>
      </pc:sldChg>
      <pc:sldChg chg="addSp modSp add mod">
        <pc:chgData name="Toby Donaldson" userId="2e6e5431-bb17-4c41-9985-d39c50d83c73" providerId="ADAL" clId="{20086F44-729C-4D12-B1C6-A34D923A4F13}" dt="2024-10-06T21:50:21.117" v="6128" actId="20577"/>
        <pc:sldMkLst>
          <pc:docMk/>
          <pc:sldMk cId="1281652328" sldId="367"/>
        </pc:sldMkLst>
      </pc:sldChg>
      <pc:sldChg chg="addSp modSp add mod">
        <pc:chgData name="Toby Donaldson" userId="2e6e5431-bb17-4c41-9985-d39c50d83c73" providerId="ADAL" clId="{20086F44-729C-4D12-B1C6-A34D923A4F13}" dt="2024-10-06T21:51:09.868" v="6212" actId="20577"/>
        <pc:sldMkLst>
          <pc:docMk/>
          <pc:sldMk cId="4088079527" sldId="368"/>
        </pc:sldMkLst>
      </pc:sldChg>
      <pc:sldChg chg="delSp modSp add mod">
        <pc:chgData name="Toby Donaldson" userId="2e6e5431-bb17-4c41-9985-d39c50d83c73" providerId="ADAL" clId="{20086F44-729C-4D12-B1C6-A34D923A4F13}" dt="2024-10-06T21:52:04.752" v="6300" actId="1076"/>
        <pc:sldMkLst>
          <pc:docMk/>
          <pc:sldMk cId="258802373" sldId="369"/>
        </pc:sldMkLst>
      </pc:sldChg>
      <pc:sldChg chg="modSp add mod">
        <pc:chgData name="Toby Donaldson" userId="2e6e5431-bb17-4c41-9985-d39c50d83c73" providerId="ADAL" clId="{20086F44-729C-4D12-B1C6-A34D923A4F13}" dt="2024-10-06T21:52:46.729" v="6390" actId="20577"/>
        <pc:sldMkLst>
          <pc:docMk/>
          <pc:sldMk cId="1877160746" sldId="370"/>
        </pc:sldMkLst>
      </pc:sldChg>
      <pc:sldChg chg="addSp modSp add mod">
        <pc:chgData name="Toby Donaldson" userId="2e6e5431-bb17-4c41-9985-d39c50d83c73" providerId="ADAL" clId="{20086F44-729C-4D12-B1C6-A34D923A4F13}" dt="2024-10-06T21:54:03.652" v="6524" actId="14100"/>
        <pc:sldMkLst>
          <pc:docMk/>
          <pc:sldMk cId="3159336100" sldId="371"/>
        </pc:sldMkLst>
      </pc:sldChg>
      <pc:sldChg chg="addSp delSp modSp new mod">
        <pc:chgData name="Toby Donaldson" userId="2e6e5431-bb17-4c41-9985-d39c50d83c73" providerId="ADAL" clId="{20086F44-729C-4D12-B1C6-A34D923A4F13}" dt="2024-10-08T04:07:31.191" v="7250" actId="20577"/>
        <pc:sldMkLst>
          <pc:docMk/>
          <pc:sldMk cId="2490867769" sldId="391"/>
        </pc:sldMkLst>
      </pc:sldChg>
      <pc:sldChg chg="new del">
        <pc:chgData name="Toby Donaldson" userId="2e6e5431-bb17-4c41-9985-d39c50d83c73" providerId="ADAL" clId="{20086F44-729C-4D12-B1C6-A34D923A4F13}" dt="2024-10-08T03:33:32.975" v="6808" actId="2696"/>
        <pc:sldMkLst>
          <pc:docMk/>
          <pc:sldMk cId="3683790908" sldId="392"/>
        </pc:sldMkLst>
      </pc:sldChg>
      <pc:sldChg chg="delSp modSp add mod ord">
        <pc:chgData name="Toby Donaldson" userId="2e6e5431-bb17-4c41-9985-d39c50d83c73" providerId="ADAL" clId="{20086F44-729C-4D12-B1C6-A34D923A4F13}" dt="2024-10-08T03:48:48.967" v="7199" actId="113"/>
        <pc:sldMkLst>
          <pc:docMk/>
          <pc:sldMk cId="1641751640" sldId="393"/>
        </pc:sldMkLst>
      </pc:sldChg>
      <pc:sldChg chg="new del">
        <pc:chgData name="Toby Donaldson" userId="2e6e5431-bb17-4c41-9985-d39c50d83c73" providerId="ADAL" clId="{20086F44-729C-4D12-B1C6-A34D923A4F13}" dt="2024-10-08T03:47:32.151" v="7170" actId="2696"/>
        <pc:sldMkLst>
          <pc:docMk/>
          <pc:sldMk cId="739521262" sldId="394"/>
        </pc:sldMkLst>
      </pc:sldChg>
      <pc:sldChg chg="modSp add mod">
        <pc:chgData name="Toby Donaldson" userId="2e6e5431-bb17-4c41-9985-d39c50d83c73" providerId="ADAL" clId="{20086F44-729C-4D12-B1C6-A34D923A4F13}" dt="2024-10-08T03:49:17.024" v="7223" actId="20577"/>
        <pc:sldMkLst>
          <pc:docMk/>
          <pc:sldMk cId="1243566442" sldId="395"/>
        </pc:sldMkLst>
      </pc:sldChg>
      <pc:sldChg chg="addSp delSp modSp add del mod ord">
        <pc:chgData name="Toby Donaldson" userId="2e6e5431-bb17-4c41-9985-d39c50d83c73" providerId="ADAL" clId="{20086F44-729C-4D12-B1C6-A34D923A4F13}" dt="2024-10-08T21:27:06.918" v="7387" actId="2696"/>
        <pc:sldMkLst>
          <pc:docMk/>
          <pc:sldMk cId="2639103466" sldId="396"/>
        </pc:sldMkLst>
      </pc:sldChg>
      <pc:sldChg chg="addSp modSp add mod">
        <pc:chgData name="Toby Donaldson" userId="2e6e5431-bb17-4c41-9985-d39c50d83c73" providerId="ADAL" clId="{20086F44-729C-4D12-B1C6-A34D923A4F13}" dt="2024-10-08T21:34:45.504" v="8046" actId="11529"/>
        <pc:sldMkLst>
          <pc:docMk/>
          <pc:sldMk cId="3215829657" sldId="397"/>
        </pc:sldMkLst>
      </pc:sldChg>
    </pc:docChg>
  </pc:docChgLst>
  <pc:docChgLst>
    <pc:chgData name="Toby Donaldson" userId="2e6e5431-bb17-4c41-9985-d39c50d83c73" providerId="ADAL" clId="{A44EAB99-BCCB-F349-AFB2-6BBC9CE3D2F7}"/>
    <pc:docChg chg="undo redo custSel addSld delSld modSld sldOrd addSection modSection">
      <pc:chgData name="Toby Donaldson" userId="2e6e5431-bb17-4c41-9985-d39c50d83c73" providerId="ADAL" clId="{A44EAB99-BCCB-F349-AFB2-6BBC9CE3D2F7}" dt="2024-11-27T08:02:09.192" v="7824" actId="20577"/>
      <pc:docMkLst>
        <pc:docMk/>
      </pc:docMkLst>
      <pc:sldChg chg="addSp modSp mod">
        <pc:chgData name="Toby Donaldson" userId="2e6e5431-bb17-4c41-9985-d39c50d83c73" providerId="ADAL" clId="{A44EAB99-BCCB-F349-AFB2-6BBC9CE3D2F7}" dt="2024-11-27T00:43:45.968" v="218" actId="1076"/>
        <pc:sldMkLst>
          <pc:docMk/>
          <pc:sldMk cId="2532483914" sldId="298"/>
        </pc:sldMkLst>
        <pc:spChg chg="add mod">
          <ac:chgData name="Toby Donaldson" userId="2e6e5431-bb17-4c41-9985-d39c50d83c73" providerId="ADAL" clId="{A44EAB99-BCCB-F349-AFB2-6BBC9CE3D2F7}" dt="2024-11-27T00:43:45.968" v="218" actId="1076"/>
          <ac:spMkLst>
            <pc:docMk/>
            <pc:sldMk cId="2532483914" sldId="298"/>
            <ac:spMk id="2" creationId="{DCB9813B-8C4A-F9A6-7260-0E6DFBC1F6B7}"/>
          </ac:spMkLst>
        </pc:spChg>
        <pc:spChg chg="mod">
          <ac:chgData name="Toby Donaldson" userId="2e6e5431-bb17-4c41-9985-d39c50d83c73" providerId="ADAL" clId="{A44EAB99-BCCB-F349-AFB2-6BBC9CE3D2F7}" dt="2024-11-27T00:41:06.502" v="24" actId="20577"/>
          <ac:spMkLst>
            <pc:docMk/>
            <pc:sldMk cId="2532483914" sldId="298"/>
            <ac:spMk id="5" creationId="{3A570F83-8E57-E26A-C99C-D5EF564134DD}"/>
          </ac:spMkLst>
        </pc:spChg>
      </pc:sldChg>
      <pc:sldChg chg="addSp delSp modSp mod ord">
        <pc:chgData name="Toby Donaldson" userId="2e6e5431-bb17-4c41-9985-d39c50d83c73" providerId="ADAL" clId="{A44EAB99-BCCB-F349-AFB2-6BBC9CE3D2F7}" dt="2024-11-27T00:53:20.173" v="484" actId="1076"/>
        <pc:sldMkLst>
          <pc:docMk/>
          <pc:sldMk cId="704332154" sldId="299"/>
        </pc:sldMkLst>
        <pc:spChg chg="del">
          <ac:chgData name="Toby Donaldson" userId="2e6e5431-bb17-4c41-9985-d39c50d83c73" providerId="ADAL" clId="{A44EAB99-BCCB-F349-AFB2-6BBC9CE3D2F7}" dt="2024-11-27T00:44:09.167" v="236" actId="21"/>
          <ac:spMkLst>
            <pc:docMk/>
            <pc:sldMk cId="704332154" sldId="299"/>
            <ac:spMk id="2" creationId="{A32CFD7D-569F-A990-FFB4-B99075E696E5}"/>
          </ac:spMkLst>
        </pc:spChg>
        <pc:spChg chg="del">
          <ac:chgData name="Toby Donaldson" userId="2e6e5431-bb17-4c41-9985-d39c50d83c73" providerId="ADAL" clId="{A44EAB99-BCCB-F349-AFB2-6BBC9CE3D2F7}" dt="2024-11-27T00:44:13.816" v="238" actId="21"/>
          <ac:spMkLst>
            <pc:docMk/>
            <pc:sldMk cId="704332154" sldId="299"/>
            <ac:spMk id="8" creationId="{815A9D93-AA58-7B9D-2D89-083B7AF6BF97}"/>
          </ac:spMkLst>
        </pc:spChg>
        <pc:spChg chg="del">
          <ac:chgData name="Toby Donaldson" userId="2e6e5431-bb17-4c41-9985-d39c50d83c73" providerId="ADAL" clId="{A44EAB99-BCCB-F349-AFB2-6BBC9CE3D2F7}" dt="2024-11-27T00:44:13.816" v="238" actId="21"/>
          <ac:spMkLst>
            <pc:docMk/>
            <pc:sldMk cId="704332154" sldId="299"/>
            <ac:spMk id="9" creationId="{9385A9E2-BBFC-ECF8-8971-B41EAB44F732}"/>
          </ac:spMkLst>
        </pc:spChg>
        <pc:spChg chg="add mod">
          <ac:chgData name="Toby Donaldson" userId="2e6e5431-bb17-4c41-9985-d39c50d83c73" providerId="ADAL" clId="{A44EAB99-BCCB-F349-AFB2-6BBC9CE3D2F7}" dt="2024-11-27T00:50:40.558" v="339" actId="1076"/>
          <ac:spMkLst>
            <pc:docMk/>
            <pc:sldMk cId="704332154" sldId="299"/>
            <ac:spMk id="12" creationId="{6D4E1128-AE2A-94E5-0D6E-66A203A5F8EE}"/>
          </ac:spMkLst>
        </pc:spChg>
        <pc:spChg chg="add del mod">
          <ac:chgData name="Toby Donaldson" userId="2e6e5431-bb17-4c41-9985-d39c50d83c73" providerId="ADAL" clId="{A44EAB99-BCCB-F349-AFB2-6BBC9CE3D2F7}" dt="2024-11-27T00:50:56.897" v="343" actId="22"/>
          <ac:spMkLst>
            <pc:docMk/>
            <pc:sldMk cId="704332154" sldId="299"/>
            <ac:spMk id="14" creationId="{25EA2E6D-2B9F-226C-38A1-352E77785E28}"/>
          </ac:spMkLst>
        </pc:spChg>
        <pc:spChg chg="mod">
          <ac:chgData name="Toby Donaldson" userId="2e6e5431-bb17-4c41-9985-d39c50d83c73" providerId="ADAL" clId="{A44EAB99-BCCB-F349-AFB2-6BBC9CE3D2F7}" dt="2024-11-27T00:44:06.144" v="235" actId="1076"/>
          <ac:spMkLst>
            <pc:docMk/>
            <pc:sldMk cId="704332154" sldId="299"/>
            <ac:spMk id="15" creationId="{80A66A1F-3A39-38FD-BF08-FB6B79100C42}"/>
          </ac:spMkLst>
        </pc:spChg>
        <pc:spChg chg="mod">
          <ac:chgData name="Toby Donaldson" userId="2e6e5431-bb17-4c41-9985-d39c50d83c73" providerId="ADAL" clId="{A44EAB99-BCCB-F349-AFB2-6BBC9CE3D2F7}" dt="2024-11-27T00:50:37.694" v="338" actId="1076"/>
          <ac:spMkLst>
            <pc:docMk/>
            <pc:sldMk cId="704332154" sldId="299"/>
            <ac:spMk id="16" creationId="{835045DE-6CF8-EBFA-7D5E-B9063A3ADB70}"/>
          </ac:spMkLst>
        </pc:spChg>
        <pc:spChg chg="add mod">
          <ac:chgData name="Toby Donaldson" userId="2e6e5431-bb17-4c41-9985-d39c50d83c73" providerId="ADAL" clId="{A44EAB99-BCCB-F349-AFB2-6BBC9CE3D2F7}" dt="2024-11-27T00:52:24.367" v="361" actId="1076"/>
          <ac:spMkLst>
            <pc:docMk/>
            <pc:sldMk cId="704332154" sldId="299"/>
            <ac:spMk id="18" creationId="{DA694B10-5A53-8FAE-6223-B111BF53B62B}"/>
          </ac:spMkLst>
        </pc:spChg>
        <pc:spChg chg="add mod">
          <ac:chgData name="Toby Donaldson" userId="2e6e5431-bb17-4c41-9985-d39c50d83c73" providerId="ADAL" clId="{A44EAB99-BCCB-F349-AFB2-6BBC9CE3D2F7}" dt="2024-11-27T00:53:20.173" v="484" actId="1076"/>
          <ac:spMkLst>
            <pc:docMk/>
            <pc:sldMk cId="704332154" sldId="299"/>
            <ac:spMk id="19" creationId="{5FAD8F45-6B69-8632-DD8C-1B8F9E729DA9}"/>
          </ac:spMkLst>
        </pc:spChg>
        <pc:grpChg chg="add del">
          <ac:chgData name="Toby Donaldson" userId="2e6e5431-bb17-4c41-9985-d39c50d83c73" providerId="ADAL" clId="{A44EAB99-BCCB-F349-AFB2-6BBC9CE3D2F7}" dt="2024-11-27T00:44:11.321" v="237" actId="21"/>
          <ac:grpSpMkLst>
            <pc:docMk/>
            <pc:sldMk cId="704332154" sldId="299"/>
            <ac:grpSpMk id="7" creationId="{782067AA-42E4-5310-ECA4-C139BCB9CB45}"/>
          </ac:grpSpMkLst>
        </pc:grpChg>
        <pc:inkChg chg="del">
          <ac:chgData name="Toby Donaldson" userId="2e6e5431-bb17-4c41-9985-d39c50d83c73" providerId="ADAL" clId="{A44EAB99-BCCB-F349-AFB2-6BBC9CE3D2F7}" dt="2024-11-27T00:41:25.944" v="26" actId="21"/>
          <ac:inkMkLst>
            <pc:docMk/>
            <pc:sldMk cId="704332154" sldId="299"/>
            <ac:inkMk id="10" creationId="{81E90281-A6BD-B6FC-4C87-8D6491454EBD}"/>
          </ac:inkMkLst>
        </pc:inkChg>
      </pc:sldChg>
      <pc:sldChg chg="modSp add mod">
        <pc:chgData name="Toby Donaldson" userId="2e6e5431-bb17-4c41-9985-d39c50d83c73" providerId="ADAL" clId="{A44EAB99-BCCB-F349-AFB2-6BBC9CE3D2F7}" dt="2024-11-27T01:01:20.621" v="568" actId="20577"/>
        <pc:sldMkLst>
          <pc:docMk/>
          <pc:sldMk cId="856270807" sldId="300"/>
        </pc:sldMkLst>
        <pc:spChg chg="mod">
          <ac:chgData name="Toby Donaldson" userId="2e6e5431-bb17-4c41-9985-d39c50d83c73" providerId="ADAL" clId="{A44EAB99-BCCB-F349-AFB2-6BBC9CE3D2F7}" dt="2024-11-27T00:58:50.721" v="490" actId="14100"/>
          <ac:spMkLst>
            <pc:docMk/>
            <pc:sldMk cId="856270807" sldId="300"/>
            <ac:spMk id="12" creationId="{EFFF6F17-2DE5-5D66-274C-2C57AE450D70}"/>
          </ac:spMkLst>
        </pc:spChg>
        <pc:spChg chg="mod">
          <ac:chgData name="Toby Donaldson" userId="2e6e5431-bb17-4c41-9985-d39c50d83c73" providerId="ADAL" clId="{A44EAB99-BCCB-F349-AFB2-6BBC9CE3D2F7}" dt="2024-11-27T01:01:04.598" v="567" actId="20577"/>
          <ac:spMkLst>
            <pc:docMk/>
            <pc:sldMk cId="856270807" sldId="300"/>
            <ac:spMk id="18" creationId="{2A3CFB91-317A-B010-41F2-DEFB6F76C33C}"/>
          </ac:spMkLst>
        </pc:spChg>
        <pc:spChg chg="mod">
          <ac:chgData name="Toby Donaldson" userId="2e6e5431-bb17-4c41-9985-d39c50d83c73" providerId="ADAL" clId="{A44EAB99-BCCB-F349-AFB2-6BBC9CE3D2F7}" dt="2024-11-27T01:01:20.621" v="568" actId="20577"/>
          <ac:spMkLst>
            <pc:docMk/>
            <pc:sldMk cId="856270807" sldId="300"/>
            <ac:spMk id="19" creationId="{013A9693-D25E-7692-C7BC-2F5A0930DCC6}"/>
          </ac:spMkLst>
        </pc:spChg>
      </pc:sldChg>
      <pc:sldChg chg="del">
        <pc:chgData name="Toby Donaldson" userId="2e6e5431-bb17-4c41-9985-d39c50d83c73" providerId="ADAL" clId="{A44EAB99-BCCB-F349-AFB2-6BBC9CE3D2F7}" dt="2024-11-27T00:41:22.305" v="25" actId="2696"/>
        <pc:sldMkLst>
          <pc:docMk/>
          <pc:sldMk cId="3891737557" sldId="300"/>
        </pc:sldMkLst>
      </pc:sldChg>
      <pc:sldChg chg="modSp add mod">
        <pc:chgData name="Toby Donaldson" userId="2e6e5431-bb17-4c41-9985-d39c50d83c73" providerId="ADAL" clId="{A44EAB99-BCCB-F349-AFB2-6BBC9CE3D2F7}" dt="2024-11-27T01:02:36.725" v="824" actId="1076"/>
        <pc:sldMkLst>
          <pc:docMk/>
          <pc:sldMk cId="1721229369" sldId="301"/>
        </pc:sldMkLst>
        <pc:spChg chg="mod">
          <ac:chgData name="Toby Donaldson" userId="2e6e5431-bb17-4c41-9985-d39c50d83c73" providerId="ADAL" clId="{A44EAB99-BCCB-F349-AFB2-6BBC9CE3D2F7}" dt="2024-11-27T01:02:36.725" v="824" actId="1076"/>
          <ac:spMkLst>
            <pc:docMk/>
            <pc:sldMk cId="1721229369" sldId="301"/>
            <ac:spMk id="19" creationId="{0EECF364-D8C8-55C8-6A40-92D34BFB6D89}"/>
          </ac:spMkLst>
        </pc:spChg>
      </pc:sldChg>
      <pc:sldChg chg="del">
        <pc:chgData name="Toby Donaldson" userId="2e6e5431-bb17-4c41-9985-d39c50d83c73" providerId="ADAL" clId="{A44EAB99-BCCB-F349-AFB2-6BBC9CE3D2F7}" dt="2024-11-27T00:41:22.305" v="25" actId="2696"/>
        <pc:sldMkLst>
          <pc:docMk/>
          <pc:sldMk cId="3778721827" sldId="301"/>
        </pc:sldMkLst>
      </pc:sldChg>
      <pc:sldChg chg="del">
        <pc:chgData name="Toby Donaldson" userId="2e6e5431-bb17-4c41-9985-d39c50d83c73" providerId="ADAL" clId="{A44EAB99-BCCB-F349-AFB2-6BBC9CE3D2F7}" dt="2024-11-27T00:41:22.305" v="25" actId="2696"/>
        <pc:sldMkLst>
          <pc:docMk/>
          <pc:sldMk cId="2854588978" sldId="302"/>
        </pc:sldMkLst>
      </pc:sldChg>
      <pc:sldChg chg="addSp modSp add mod">
        <pc:chgData name="Toby Donaldson" userId="2e6e5431-bb17-4c41-9985-d39c50d83c73" providerId="ADAL" clId="{A44EAB99-BCCB-F349-AFB2-6BBC9CE3D2F7}" dt="2024-11-27T01:06:04.708" v="1242" actId="1076"/>
        <pc:sldMkLst>
          <pc:docMk/>
          <pc:sldMk cId="3347054518" sldId="302"/>
        </pc:sldMkLst>
        <pc:spChg chg="add mod">
          <ac:chgData name="Toby Donaldson" userId="2e6e5431-bb17-4c41-9985-d39c50d83c73" providerId="ADAL" clId="{A44EAB99-BCCB-F349-AFB2-6BBC9CE3D2F7}" dt="2024-11-27T01:06:04.708" v="1242" actId="1076"/>
          <ac:spMkLst>
            <pc:docMk/>
            <pc:sldMk cId="3347054518" sldId="302"/>
            <ac:spMk id="2" creationId="{E39F096D-FC7F-49C5-4102-AE977ED2DF00}"/>
          </ac:spMkLst>
        </pc:spChg>
        <pc:spChg chg="mod">
          <ac:chgData name="Toby Donaldson" userId="2e6e5431-bb17-4c41-9985-d39c50d83c73" providerId="ADAL" clId="{A44EAB99-BCCB-F349-AFB2-6BBC9CE3D2F7}" dt="2024-11-27T01:04:15.044" v="1123" actId="207"/>
          <ac:spMkLst>
            <pc:docMk/>
            <pc:sldMk cId="3347054518" sldId="302"/>
            <ac:spMk id="12" creationId="{9EB84BFD-8226-D637-E95E-456A6D4910DD}"/>
          </ac:spMkLst>
        </pc:spChg>
        <pc:spChg chg="mod">
          <ac:chgData name="Toby Donaldson" userId="2e6e5431-bb17-4c41-9985-d39c50d83c73" providerId="ADAL" clId="{A44EAB99-BCCB-F349-AFB2-6BBC9CE3D2F7}" dt="2024-11-27T01:05:28.662" v="1129" actId="20577"/>
          <ac:spMkLst>
            <pc:docMk/>
            <pc:sldMk cId="3347054518" sldId="302"/>
            <ac:spMk id="18" creationId="{A75126F8-24B6-B1F5-8AB7-B6D09322745D}"/>
          </ac:spMkLst>
        </pc:spChg>
        <pc:spChg chg="mod">
          <ac:chgData name="Toby Donaldson" userId="2e6e5431-bb17-4c41-9985-d39c50d83c73" providerId="ADAL" clId="{A44EAB99-BCCB-F349-AFB2-6BBC9CE3D2F7}" dt="2024-11-27T01:03:49.708" v="1101" actId="1076"/>
          <ac:spMkLst>
            <pc:docMk/>
            <pc:sldMk cId="3347054518" sldId="302"/>
            <ac:spMk id="19" creationId="{F22A1E03-1551-EB02-5170-0A95BC82BF9A}"/>
          </ac:spMkLst>
        </pc:spChg>
      </pc:sldChg>
      <pc:sldChg chg="del">
        <pc:chgData name="Toby Donaldson" userId="2e6e5431-bb17-4c41-9985-d39c50d83c73" providerId="ADAL" clId="{A44EAB99-BCCB-F349-AFB2-6BBC9CE3D2F7}" dt="2024-11-27T00:41:22.305" v="25" actId="2696"/>
        <pc:sldMkLst>
          <pc:docMk/>
          <pc:sldMk cId="2532369166" sldId="303"/>
        </pc:sldMkLst>
      </pc:sldChg>
      <pc:sldChg chg="addSp delSp modSp add mod ord">
        <pc:chgData name="Toby Donaldson" userId="2e6e5431-bb17-4c41-9985-d39c50d83c73" providerId="ADAL" clId="{A44EAB99-BCCB-F349-AFB2-6BBC9CE3D2F7}" dt="2024-11-27T01:13:31.724" v="1634"/>
        <pc:sldMkLst>
          <pc:docMk/>
          <pc:sldMk cId="3948593599" sldId="303"/>
        </pc:sldMkLst>
        <pc:spChg chg="del mod">
          <ac:chgData name="Toby Donaldson" userId="2e6e5431-bb17-4c41-9985-d39c50d83c73" providerId="ADAL" clId="{A44EAB99-BCCB-F349-AFB2-6BBC9CE3D2F7}" dt="2024-11-27T01:09:45.887" v="1331" actId="21"/>
          <ac:spMkLst>
            <pc:docMk/>
            <pc:sldMk cId="3948593599" sldId="303"/>
            <ac:spMk id="2" creationId="{FD5E6351-0976-6921-B847-FA1648B02311}"/>
          </ac:spMkLst>
        </pc:spChg>
        <pc:spChg chg="add mod">
          <ac:chgData name="Toby Donaldson" userId="2e6e5431-bb17-4c41-9985-d39c50d83c73" providerId="ADAL" clId="{A44EAB99-BCCB-F349-AFB2-6BBC9CE3D2F7}" dt="2024-11-27T01:13:31.724" v="1634"/>
          <ac:spMkLst>
            <pc:docMk/>
            <pc:sldMk cId="3948593599" sldId="303"/>
            <ac:spMk id="3" creationId="{5EFB9758-C906-40B9-5F4D-38CD1F0840AE}"/>
          </ac:spMkLst>
        </pc:spChg>
        <pc:spChg chg="mod">
          <ac:chgData name="Toby Donaldson" userId="2e6e5431-bb17-4c41-9985-d39c50d83c73" providerId="ADAL" clId="{A44EAB99-BCCB-F349-AFB2-6BBC9CE3D2F7}" dt="2024-11-27T01:09:07.809" v="1327" actId="313"/>
          <ac:spMkLst>
            <pc:docMk/>
            <pc:sldMk cId="3948593599" sldId="303"/>
            <ac:spMk id="12" creationId="{E3CB96AB-BBEC-C196-5948-4151EA3F53D4}"/>
          </ac:spMkLst>
        </pc:spChg>
        <pc:spChg chg="mod">
          <ac:chgData name="Toby Donaldson" userId="2e6e5431-bb17-4c41-9985-d39c50d83c73" providerId="ADAL" clId="{A44EAB99-BCCB-F349-AFB2-6BBC9CE3D2F7}" dt="2024-11-27T01:09:38.078" v="1330" actId="20577"/>
          <ac:spMkLst>
            <pc:docMk/>
            <pc:sldMk cId="3948593599" sldId="303"/>
            <ac:spMk id="18" creationId="{E48485F8-61C4-C683-383F-05FE88F06724}"/>
          </ac:spMkLst>
        </pc:spChg>
        <pc:spChg chg="mod">
          <ac:chgData name="Toby Donaldson" userId="2e6e5431-bb17-4c41-9985-d39c50d83c73" providerId="ADAL" clId="{A44EAB99-BCCB-F349-AFB2-6BBC9CE3D2F7}" dt="2024-11-27T01:10:39.652" v="1419" actId="1076"/>
          <ac:spMkLst>
            <pc:docMk/>
            <pc:sldMk cId="3948593599" sldId="303"/>
            <ac:spMk id="19" creationId="{5269E4B2-C2E8-7358-72FF-89F262886D59}"/>
          </ac:spMkLst>
        </pc:spChg>
      </pc:sldChg>
      <pc:sldChg chg="del">
        <pc:chgData name="Toby Donaldson" userId="2e6e5431-bb17-4c41-9985-d39c50d83c73" providerId="ADAL" clId="{A44EAB99-BCCB-F349-AFB2-6BBC9CE3D2F7}" dt="2024-11-27T00:41:22.305" v="25" actId="2696"/>
        <pc:sldMkLst>
          <pc:docMk/>
          <pc:sldMk cId="1260445666" sldId="304"/>
        </pc:sldMkLst>
      </pc:sldChg>
      <pc:sldChg chg="addSp modSp add mod">
        <pc:chgData name="Toby Donaldson" userId="2e6e5431-bb17-4c41-9985-d39c50d83c73" providerId="ADAL" clId="{A44EAB99-BCCB-F349-AFB2-6BBC9CE3D2F7}" dt="2024-11-27T01:13:25.885" v="1633" actId="1076"/>
        <pc:sldMkLst>
          <pc:docMk/>
          <pc:sldMk cId="2309634675" sldId="304"/>
        </pc:sldMkLst>
        <pc:spChg chg="add mod">
          <ac:chgData name="Toby Donaldson" userId="2e6e5431-bb17-4c41-9985-d39c50d83c73" providerId="ADAL" clId="{A44EAB99-BCCB-F349-AFB2-6BBC9CE3D2F7}" dt="2024-11-27T01:13:25.885" v="1633" actId="1076"/>
          <ac:spMkLst>
            <pc:docMk/>
            <pc:sldMk cId="2309634675" sldId="304"/>
            <ac:spMk id="2" creationId="{4F8AB4F5-9421-512B-3C42-1CB392E4A114}"/>
          </ac:spMkLst>
        </pc:spChg>
        <pc:spChg chg="mod">
          <ac:chgData name="Toby Donaldson" userId="2e6e5431-bb17-4c41-9985-d39c50d83c73" providerId="ADAL" clId="{A44EAB99-BCCB-F349-AFB2-6BBC9CE3D2F7}" dt="2024-11-27T01:12:22.608" v="1517" actId="207"/>
          <ac:spMkLst>
            <pc:docMk/>
            <pc:sldMk cId="2309634675" sldId="304"/>
            <ac:spMk id="12" creationId="{F3646024-8396-BA36-62D2-097AB9726403}"/>
          </ac:spMkLst>
        </pc:spChg>
        <pc:spChg chg="mod">
          <ac:chgData name="Toby Donaldson" userId="2e6e5431-bb17-4c41-9985-d39c50d83c73" providerId="ADAL" clId="{A44EAB99-BCCB-F349-AFB2-6BBC9CE3D2F7}" dt="2024-11-27T01:13:06.678" v="1626" actId="1076"/>
          <ac:spMkLst>
            <pc:docMk/>
            <pc:sldMk cId="2309634675" sldId="304"/>
            <ac:spMk id="19" creationId="{F10E5895-C124-9DEA-C947-6FA7978748C3}"/>
          </ac:spMkLst>
        </pc:spChg>
      </pc:sldChg>
      <pc:sldChg chg="del">
        <pc:chgData name="Toby Donaldson" userId="2e6e5431-bb17-4c41-9985-d39c50d83c73" providerId="ADAL" clId="{A44EAB99-BCCB-F349-AFB2-6BBC9CE3D2F7}" dt="2024-11-27T00:41:22.305" v="25" actId="2696"/>
        <pc:sldMkLst>
          <pc:docMk/>
          <pc:sldMk cId="2117133832" sldId="305"/>
        </pc:sldMkLst>
      </pc:sldChg>
      <pc:sldChg chg="addSp delSp modSp add mod ord">
        <pc:chgData name="Toby Donaldson" userId="2e6e5431-bb17-4c41-9985-d39c50d83c73" providerId="ADAL" clId="{A44EAB99-BCCB-F349-AFB2-6BBC9CE3D2F7}" dt="2024-11-27T01:28:10.279" v="2339" actId="12"/>
        <pc:sldMkLst>
          <pc:docMk/>
          <pc:sldMk cId="2806751173" sldId="305"/>
        </pc:sldMkLst>
        <pc:spChg chg="del">
          <ac:chgData name="Toby Donaldson" userId="2e6e5431-bb17-4c41-9985-d39c50d83c73" providerId="ADAL" clId="{A44EAB99-BCCB-F349-AFB2-6BBC9CE3D2F7}" dt="2024-11-27T01:14:00.918" v="1637" actId="21"/>
          <ac:spMkLst>
            <pc:docMk/>
            <pc:sldMk cId="2806751173" sldId="305"/>
            <ac:spMk id="2" creationId="{5C7EBC42-CE40-DD42-7E78-A46895CB85F3}"/>
          </ac:spMkLst>
        </pc:spChg>
        <pc:spChg chg="add mod">
          <ac:chgData name="Toby Donaldson" userId="2e6e5431-bb17-4c41-9985-d39c50d83c73" providerId="ADAL" clId="{A44EAB99-BCCB-F349-AFB2-6BBC9CE3D2F7}" dt="2024-11-27T01:28:10.279" v="2339" actId="12"/>
          <ac:spMkLst>
            <pc:docMk/>
            <pc:sldMk cId="2806751173" sldId="305"/>
            <ac:spMk id="5" creationId="{0283CF77-197A-26B2-E0A7-081129DEEED4}"/>
          </ac:spMkLst>
        </pc:spChg>
        <pc:spChg chg="add mod">
          <ac:chgData name="Toby Donaldson" userId="2e6e5431-bb17-4c41-9985-d39c50d83c73" providerId="ADAL" clId="{A44EAB99-BCCB-F349-AFB2-6BBC9CE3D2F7}" dt="2024-11-27T01:26:00.299" v="2239" actId="164"/>
          <ac:spMkLst>
            <pc:docMk/>
            <pc:sldMk cId="2806751173" sldId="305"/>
            <ac:spMk id="6" creationId="{55315E98-C9BC-56AD-CE96-AD09F36D8075}"/>
          </ac:spMkLst>
        </pc:spChg>
        <pc:spChg chg="add mod">
          <ac:chgData name="Toby Donaldson" userId="2e6e5431-bb17-4c41-9985-d39c50d83c73" providerId="ADAL" clId="{A44EAB99-BCCB-F349-AFB2-6BBC9CE3D2F7}" dt="2024-11-27T01:26:17.224" v="2244" actId="1076"/>
          <ac:spMkLst>
            <pc:docMk/>
            <pc:sldMk cId="2806751173" sldId="305"/>
            <ac:spMk id="7" creationId="{BB5A1172-65DA-5999-CBAC-7E38A3DCECA7}"/>
          </ac:spMkLst>
        </pc:spChg>
        <pc:spChg chg="add mod">
          <ac:chgData name="Toby Donaldson" userId="2e6e5431-bb17-4c41-9985-d39c50d83c73" providerId="ADAL" clId="{A44EAB99-BCCB-F349-AFB2-6BBC9CE3D2F7}" dt="2024-11-27T01:26:22.169" v="2245" actId="1076"/>
          <ac:spMkLst>
            <pc:docMk/>
            <pc:sldMk cId="2806751173" sldId="305"/>
            <ac:spMk id="8" creationId="{10B61BC8-5C1B-DB99-BC27-FF05EFCB16C4}"/>
          </ac:spMkLst>
        </pc:spChg>
        <pc:spChg chg="add mod">
          <ac:chgData name="Toby Donaldson" userId="2e6e5431-bb17-4c41-9985-d39c50d83c73" providerId="ADAL" clId="{A44EAB99-BCCB-F349-AFB2-6BBC9CE3D2F7}" dt="2024-11-27T01:26:22.169" v="2245" actId="1076"/>
          <ac:spMkLst>
            <pc:docMk/>
            <pc:sldMk cId="2806751173" sldId="305"/>
            <ac:spMk id="9" creationId="{DE18865A-79DC-5ABE-7264-1796700FD336}"/>
          </ac:spMkLst>
        </pc:spChg>
        <pc:spChg chg="add mod">
          <ac:chgData name="Toby Donaldson" userId="2e6e5431-bb17-4c41-9985-d39c50d83c73" providerId="ADAL" clId="{A44EAB99-BCCB-F349-AFB2-6BBC9CE3D2F7}" dt="2024-11-27T01:26:22.169" v="2245" actId="1076"/>
          <ac:spMkLst>
            <pc:docMk/>
            <pc:sldMk cId="2806751173" sldId="305"/>
            <ac:spMk id="10" creationId="{F2779442-FEDA-875A-4A7F-71BFFAB3DF75}"/>
          </ac:spMkLst>
        </pc:spChg>
        <pc:spChg chg="add mod">
          <ac:chgData name="Toby Donaldson" userId="2e6e5431-bb17-4c41-9985-d39c50d83c73" providerId="ADAL" clId="{A44EAB99-BCCB-F349-AFB2-6BBC9CE3D2F7}" dt="2024-11-27T01:26:22.169" v="2245" actId="1076"/>
          <ac:spMkLst>
            <pc:docMk/>
            <pc:sldMk cId="2806751173" sldId="305"/>
            <ac:spMk id="11" creationId="{7F6CA48E-C815-A826-968B-73E4D581CEEE}"/>
          </ac:spMkLst>
        </pc:spChg>
        <pc:spChg chg="del">
          <ac:chgData name="Toby Donaldson" userId="2e6e5431-bb17-4c41-9985-d39c50d83c73" providerId="ADAL" clId="{A44EAB99-BCCB-F349-AFB2-6BBC9CE3D2F7}" dt="2024-11-27T01:14:19.623" v="1640" actId="21"/>
          <ac:spMkLst>
            <pc:docMk/>
            <pc:sldMk cId="2806751173" sldId="305"/>
            <ac:spMk id="12" creationId="{BA425687-906C-B83A-3DA5-5BF1207E9FFC}"/>
          </ac:spMkLst>
        </pc:spChg>
        <pc:spChg chg="add mod">
          <ac:chgData name="Toby Donaldson" userId="2e6e5431-bb17-4c41-9985-d39c50d83c73" providerId="ADAL" clId="{A44EAB99-BCCB-F349-AFB2-6BBC9CE3D2F7}" dt="2024-11-27T01:24:22.697" v="2210"/>
          <ac:spMkLst>
            <pc:docMk/>
            <pc:sldMk cId="2806751173" sldId="305"/>
            <ac:spMk id="13" creationId="{47714C45-1C9F-CA84-98D8-2FCBF94F5A55}"/>
          </ac:spMkLst>
        </pc:spChg>
        <pc:spChg chg="add mod">
          <ac:chgData name="Toby Donaldson" userId="2e6e5431-bb17-4c41-9985-d39c50d83c73" providerId="ADAL" clId="{A44EAB99-BCCB-F349-AFB2-6BBC9CE3D2F7}" dt="2024-11-27T01:26:22.169" v="2245" actId="1076"/>
          <ac:spMkLst>
            <pc:docMk/>
            <pc:sldMk cId="2806751173" sldId="305"/>
            <ac:spMk id="14" creationId="{4688929A-6A60-2E59-EB7C-493CB08792FC}"/>
          </ac:spMkLst>
        </pc:spChg>
        <pc:spChg chg="del">
          <ac:chgData name="Toby Donaldson" userId="2e6e5431-bb17-4c41-9985-d39c50d83c73" providerId="ADAL" clId="{A44EAB99-BCCB-F349-AFB2-6BBC9CE3D2F7}" dt="2024-11-27T01:26:09.610" v="2242" actId="21"/>
          <ac:spMkLst>
            <pc:docMk/>
            <pc:sldMk cId="2806751173" sldId="305"/>
            <ac:spMk id="16" creationId="{52000AF5-4145-3AAF-D748-AB9FA79B5B66}"/>
          </ac:spMkLst>
        </pc:spChg>
        <pc:spChg chg="add mod">
          <ac:chgData name="Toby Donaldson" userId="2e6e5431-bb17-4c41-9985-d39c50d83c73" providerId="ADAL" clId="{A44EAB99-BCCB-F349-AFB2-6BBC9CE3D2F7}" dt="2024-11-27T01:26:22.169" v="2245" actId="1076"/>
          <ac:spMkLst>
            <pc:docMk/>
            <pc:sldMk cId="2806751173" sldId="305"/>
            <ac:spMk id="17" creationId="{839D2A46-183E-F7A7-DE4D-A4B17F025148}"/>
          </ac:spMkLst>
        </pc:spChg>
        <pc:spChg chg="del">
          <ac:chgData name="Toby Donaldson" userId="2e6e5431-bb17-4c41-9985-d39c50d83c73" providerId="ADAL" clId="{A44EAB99-BCCB-F349-AFB2-6BBC9CE3D2F7}" dt="2024-11-27T01:14:16.924" v="1639" actId="21"/>
          <ac:spMkLst>
            <pc:docMk/>
            <pc:sldMk cId="2806751173" sldId="305"/>
            <ac:spMk id="18" creationId="{7C938F52-8BDA-6F48-70DD-96F6D9FD8EBE}"/>
          </ac:spMkLst>
        </pc:spChg>
        <pc:spChg chg="mod">
          <ac:chgData name="Toby Donaldson" userId="2e6e5431-bb17-4c41-9985-d39c50d83c73" providerId="ADAL" clId="{A44EAB99-BCCB-F349-AFB2-6BBC9CE3D2F7}" dt="2024-11-27T01:26:12.110" v="2243" actId="1076"/>
          <ac:spMkLst>
            <pc:docMk/>
            <pc:sldMk cId="2806751173" sldId="305"/>
            <ac:spMk id="19" creationId="{550EB4BB-FE6C-CBA9-24B1-44775B18C029}"/>
          </ac:spMkLst>
        </pc:spChg>
        <pc:spChg chg="add mod">
          <ac:chgData name="Toby Donaldson" userId="2e6e5431-bb17-4c41-9985-d39c50d83c73" providerId="ADAL" clId="{A44EAB99-BCCB-F349-AFB2-6BBC9CE3D2F7}" dt="2024-11-27T01:27:39.027" v="2337" actId="20577"/>
          <ac:spMkLst>
            <pc:docMk/>
            <pc:sldMk cId="2806751173" sldId="305"/>
            <ac:spMk id="21" creationId="{C3CECD1E-C224-E584-B3CA-F91AB3059587}"/>
          </ac:spMkLst>
        </pc:spChg>
        <pc:grpChg chg="add mod">
          <ac:chgData name="Toby Donaldson" userId="2e6e5431-bb17-4c41-9985-d39c50d83c73" providerId="ADAL" clId="{A44EAB99-BCCB-F349-AFB2-6BBC9CE3D2F7}" dt="2024-11-27T01:26:03.659" v="2240" actId="1076"/>
          <ac:grpSpMkLst>
            <pc:docMk/>
            <pc:sldMk cId="2806751173" sldId="305"/>
            <ac:grpSpMk id="20" creationId="{473A74F2-F548-485D-87D3-DBEBD09CDAC9}"/>
          </ac:grpSpMkLst>
        </pc:grpChg>
      </pc:sldChg>
      <pc:sldChg chg="addSp delSp modSp add mod ord">
        <pc:chgData name="Toby Donaldson" userId="2e6e5431-bb17-4c41-9985-d39c50d83c73" providerId="ADAL" clId="{A44EAB99-BCCB-F349-AFB2-6BBC9CE3D2F7}" dt="2024-11-27T01:34:27.550" v="2594" actId="2711"/>
        <pc:sldMkLst>
          <pc:docMk/>
          <pc:sldMk cId="2653855474" sldId="306"/>
        </pc:sldMkLst>
        <pc:spChg chg="del">
          <ac:chgData name="Toby Donaldson" userId="2e6e5431-bb17-4c41-9985-d39c50d83c73" providerId="ADAL" clId="{A44EAB99-BCCB-F349-AFB2-6BBC9CE3D2F7}" dt="2024-11-27T01:30:55.621" v="2388" actId="21"/>
          <ac:spMkLst>
            <pc:docMk/>
            <pc:sldMk cId="2653855474" sldId="306"/>
            <ac:spMk id="2" creationId="{1F774029-7A9E-3414-390B-FFDF834B64B1}"/>
          </ac:spMkLst>
        </pc:spChg>
        <pc:spChg chg="add mod">
          <ac:chgData name="Toby Donaldson" userId="2e6e5431-bb17-4c41-9985-d39c50d83c73" providerId="ADAL" clId="{A44EAB99-BCCB-F349-AFB2-6BBC9CE3D2F7}" dt="2024-11-27T01:34:27.550" v="2594" actId="2711"/>
          <ac:spMkLst>
            <pc:docMk/>
            <pc:sldMk cId="2653855474" sldId="306"/>
            <ac:spMk id="3" creationId="{56F1217E-201D-186E-A9A9-600471A8079B}"/>
          </ac:spMkLst>
        </pc:spChg>
        <pc:spChg chg="mod">
          <ac:chgData name="Toby Donaldson" userId="2e6e5431-bb17-4c41-9985-d39c50d83c73" providerId="ADAL" clId="{A44EAB99-BCCB-F349-AFB2-6BBC9CE3D2F7}" dt="2024-11-27T01:32:38.050" v="2435" actId="20577"/>
          <ac:spMkLst>
            <pc:docMk/>
            <pc:sldMk cId="2653855474" sldId="306"/>
            <ac:spMk id="12" creationId="{5979C0B3-FC04-8015-A183-279F72A27F3C}"/>
          </ac:spMkLst>
        </pc:spChg>
        <pc:spChg chg="del">
          <ac:chgData name="Toby Donaldson" userId="2e6e5431-bb17-4c41-9985-d39c50d83c73" providerId="ADAL" clId="{A44EAB99-BCCB-F349-AFB2-6BBC9CE3D2F7}" dt="2024-11-27T01:31:01.786" v="2390" actId="21"/>
          <ac:spMkLst>
            <pc:docMk/>
            <pc:sldMk cId="2653855474" sldId="306"/>
            <ac:spMk id="16" creationId="{433CFDE3-2AD1-A953-364C-B7F607AF2B24}"/>
          </ac:spMkLst>
        </pc:spChg>
        <pc:spChg chg="mod">
          <ac:chgData name="Toby Donaldson" userId="2e6e5431-bb17-4c41-9985-d39c50d83c73" providerId="ADAL" clId="{A44EAB99-BCCB-F349-AFB2-6BBC9CE3D2F7}" dt="2024-11-27T01:32:13.044" v="2428" actId="20577"/>
          <ac:spMkLst>
            <pc:docMk/>
            <pc:sldMk cId="2653855474" sldId="306"/>
            <ac:spMk id="18" creationId="{490E9221-7908-973F-116E-904738219087}"/>
          </ac:spMkLst>
        </pc:spChg>
        <pc:spChg chg="del">
          <ac:chgData name="Toby Donaldson" userId="2e6e5431-bb17-4c41-9985-d39c50d83c73" providerId="ADAL" clId="{A44EAB99-BCCB-F349-AFB2-6BBC9CE3D2F7}" dt="2024-11-27T01:30:50.071" v="2387" actId="21"/>
          <ac:spMkLst>
            <pc:docMk/>
            <pc:sldMk cId="2653855474" sldId="306"/>
            <ac:spMk id="19" creationId="{C2A8FDC7-5709-2C52-9A6B-317B6182CAB8}"/>
          </ac:spMkLst>
        </pc:spChg>
        <pc:cxnChg chg="add mod">
          <ac:chgData name="Toby Donaldson" userId="2e6e5431-bb17-4c41-9985-d39c50d83c73" providerId="ADAL" clId="{A44EAB99-BCCB-F349-AFB2-6BBC9CE3D2F7}" dt="2024-11-27T01:33:54.352" v="2591" actId="14100"/>
          <ac:cxnSpMkLst>
            <pc:docMk/>
            <pc:sldMk cId="2653855474" sldId="306"/>
            <ac:cxnSpMk id="6" creationId="{FF803DA5-3A6F-9A29-F0B4-78FC26B3B7D0}"/>
          </ac:cxnSpMkLst>
        </pc:cxnChg>
      </pc:sldChg>
      <pc:sldChg chg="del">
        <pc:chgData name="Toby Donaldson" userId="2e6e5431-bb17-4c41-9985-d39c50d83c73" providerId="ADAL" clId="{A44EAB99-BCCB-F349-AFB2-6BBC9CE3D2F7}" dt="2024-11-27T00:41:22.305" v="25" actId="2696"/>
        <pc:sldMkLst>
          <pc:docMk/>
          <pc:sldMk cId="3240177031" sldId="306"/>
        </pc:sldMkLst>
      </pc:sldChg>
      <pc:sldChg chg="del">
        <pc:chgData name="Toby Donaldson" userId="2e6e5431-bb17-4c41-9985-d39c50d83c73" providerId="ADAL" clId="{A44EAB99-BCCB-F349-AFB2-6BBC9CE3D2F7}" dt="2024-11-27T00:41:22.305" v="25" actId="2696"/>
        <pc:sldMkLst>
          <pc:docMk/>
          <pc:sldMk cId="1481298492" sldId="307"/>
        </pc:sldMkLst>
      </pc:sldChg>
      <pc:sldChg chg="delSp modSp add mod">
        <pc:chgData name="Toby Donaldson" userId="2e6e5431-bb17-4c41-9985-d39c50d83c73" providerId="ADAL" clId="{A44EAB99-BCCB-F349-AFB2-6BBC9CE3D2F7}" dt="2024-11-27T01:38:00.231" v="2745" actId="14100"/>
        <pc:sldMkLst>
          <pc:docMk/>
          <pc:sldMk cId="2241368446" sldId="307"/>
        </pc:sldMkLst>
        <pc:spChg chg="mod">
          <ac:chgData name="Toby Donaldson" userId="2e6e5431-bb17-4c41-9985-d39c50d83c73" providerId="ADAL" clId="{A44EAB99-BCCB-F349-AFB2-6BBC9CE3D2F7}" dt="2024-11-27T01:37:07.106" v="2742" actId="1076"/>
          <ac:spMkLst>
            <pc:docMk/>
            <pc:sldMk cId="2241368446" sldId="307"/>
            <ac:spMk id="3" creationId="{D76096B7-3036-7B2A-F304-697A470F96B9}"/>
          </ac:spMkLst>
        </pc:spChg>
        <pc:spChg chg="mod">
          <ac:chgData name="Toby Donaldson" userId="2e6e5431-bb17-4c41-9985-d39c50d83c73" providerId="ADAL" clId="{A44EAB99-BCCB-F349-AFB2-6BBC9CE3D2F7}" dt="2024-11-27T01:38:00.231" v="2745" actId="14100"/>
          <ac:spMkLst>
            <pc:docMk/>
            <pc:sldMk cId="2241368446" sldId="307"/>
            <ac:spMk id="12" creationId="{6DBCD1D4-FD17-4FEE-5B22-5BDEBF923118}"/>
          </ac:spMkLst>
        </pc:spChg>
        <pc:spChg chg="mod">
          <ac:chgData name="Toby Donaldson" userId="2e6e5431-bb17-4c41-9985-d39c50d83c73" providerId="ADAL" clId="{A44EAB99-BCCB-F349-AFB2-6BBC9CE3D2F7}" dt="2024-11-27T01:37:01.165" v="2741" actId="20577"/>
          <ac:spMkLst>
            <pc:docMk/>
            <pc:sldMk cId="2241368446" sldId="307"/>
            <ac:spMk id="18" creationId="{01647173-BDEE-B2A3-7F4D-91FAB049A3DD}"/>
          </ac:spMkLst>
        </pc:spChg>
        <pc:cxnChg chg="del mod">
          <ac:chgData name="Toby Donaldson" userId="2e6e5431-bb17-4c41-9985-d39c50d83c73" providerId="ADAL" clId="{A44EAB99-BCCB-F349-AFB2-6BBC9CE3D2F7}" dt="2024-11-27T01:35:04.142" v="2598" actId="21"/>
          <ac:cxnSpMkLst>
            <pc:docMk/>
            <pc:sldMk cId="2241368446" sldId="307"/>
            <ac:cxnSpMk id="6" creationId="{E01AF244-B47D-D92A-5972-F306BAD03263}"/>
          </ac:cxnSpMkLst>
        </pc:cxnChg>
      </pc:sldChg>
      <pc:sldChg chg="delSp modSp add mod">
        <pc:chgData name="Toby Donaldson" userId="2e6e5431-bb17-4c41-9985-d39c50d83c73" providerId="ADAL" clId="{A44EAB99-BCCB-F349-AFB2-6BBC9CE3D2F7}" dt="2024-11-27T01:41:53.405" v="2998" actId="20577"/>
        <pc:sldMkLst>
          <pc:docMk/>
          <pc:sldMk cId="1600532109" sldId="308"/>
        </pc:sldMkLst>
        <pc:spChg chg="del mod">
          <ac:chgData name="Toby Donaldson" userId="2e6e5431-bb17-4c41-9985-d39c50d83c73" providerId="ADAL" clId="{A44EAB99-BCCB-F349-AFB2-6BBC9CE3D2F7}" dt="2024-11-27T01:41:41.629" v="2996" actId="21"/>
          <ac:spMkLst>
            <pc:docMk/>
            <pc:sldMk cId="1600532109" sldId="308"/>
            <ac:spMk id="2" creationId="{DA545FD0-C426-86C6-322A-02469D17AA54}"/>
          </ac:spMkLst>
        </pc:spChg>
        <pc:spChg chg="mod">
          <ac:chgData name="Toby Donaldson" userId="2e6e5431-bb17-4c41-9985-d39c50d83c73" providerId="ADAL" clId="{A44EAB99-BCCB-F349-AFB2-6BBC9CE3D2F7}" dt="2024-11-27T01:41:53.405" v="2998" actId="20577"/>
          <ac:spMkLst>
            <pc:docMk/>
            <pc:sldMk cId="1600532109" sldId="308"/>
            <ac:spMk id="12" creationId="{62D91299-FF6D-DEFE-89A4-8C511DE7B11C}"/>
          </ac:spMkLst>
        </pc:spChg>
        <pc:spChg chg="mod">
          <ac:chgData name="Toby Donaldson" userId="2e6e5431-bb17-4c41-9985-d39c50d83c73" providerId="ADAL" clId="{A44EAB99-BCCB-F349-AFB2-6BBC9CE3D2F7}" dt="2024-11-27T01:39:05.003" v="2848" actId="14100"/>
          <ac:spMkLst>
            <pc:docMk/>
            <pc:sldMk cId="1600532109" sldId="308"/>
            <ac:spMk id="16" creationId="{8F76236D-AFAC-9567-1E12-6C4179C80F26}"/>
          </ac:spMkLst>
        </pc:spChg>
        <pc:spChg chg="mod">
          <ac:chgData name="Toby Donaldson" userId="2e6e5431-bb17-4c41-9985-d39c50d83c73" providerId="ADAL" clId="{A44EAB99-BCCB-F349-AFB2-6BBC9CE3D2F7}" dt="2024-11-27T01:41:46.918" v="2997" actId="1076"/>
          <ac:spMkLst>
            <pc:docMk/>
            <pc:sldMk cId="1600532109" sldId="308"/>
            <ac:spMk id="18" creationId="{1BC24511-7119-2CF9-C2C4-9E83794A591C}"/>
          </ac:spMkLst>
        </pc:spChg>
        <pc:spChg chg="del">
          <ac:chgData name="Toby Donaldson" userId="2e6e5431-bb17-4c41-9985-d39c50d83c73" providerId="ADAL" clId="{A44EAB99-BCCB-F349-AFB2-6BBC9CE3D2F7}" dt="2024-11-27T01:39:07.113" v="2849" actId="21"/>
          <ac:spMkLst>
            <pc:docMk/>
            <pc:sldMk cId="1600532109" sldId="308"/>
            <ac:spMk id="19" creationId="{A7570245-6080-6942-C506-996ED767AAE0}"/>
          </ac:spMkLst>
        </pc:spChg>
      </pc:sldChg>
      <pc:sldChg chg="del">
        <pc:chgData name="Toby Donaldson" userId="2e6e5431-bb17-4c41-9985-d39c50d83c73" providerId="ADAL" clId="{A44EAB99-BCCB-F349-AFB2-6BBC9CE3D2F7}" dt="2024-11-27T00:41:22.305" v="25" actId="2696"/>
        <pc:sldMkLst>
          <pc:docMk/>
          <pc:sldMk cId="2870897953" sldId="308"/>
        </pc:sldMkLst>
      </pc:sldChg>
      <pc:sldChg chg="del">
        <pc:chgData name="Toby Donaldson" userId="2e6e5431-bb17-4c41-9985-d39c50d83c73" providerId="ADAL" clId="{A44EAB99-BCCB-F349-AFB2-6BBC9CE3D2F7}" dt="2024-11-27T00:41:22.305" v="25" actId="2696"/>
        <pc:sldMkLst>
          <pc:docMk/>
          <pc:sldMk cId="327834510" sldId="309"/>
        </pc:sldMkLst>
      </pc:sldChg>
      <pc:sldChg chg="addSp delSp modSp add mod ord">
        <pc:chgData name="Toby Donaldson" userId="2e6e5431-bb17-4c41-9985-d39c50d83c73" providerId="ADAL" clId="{A44EAB99-BCCB-F349-AFB2-6BBC9CE3D2F7}" dt="2024-11-27T04:02:43.300" v="3957" actId="1076"/>
        <pc:sldMkLst>
          <pc:docMk/>
          <pc:sldMk cId="1442151416" sldId="309"/>
        </pc:sldMkLst>
        <pc:spChg chg="mod">
          <ac:chgData name="Toby Donaldson" userId="2e6e5431-bb17-4c41-9985-d39c50d83c73" providerId="ADAL" clId="{A44EAB99-BCCB-F349-AFB2-6BBC9CE3D2F7}" dt="2024-11-27T04:02:13.337" v="3949" actId="1076"/>
          <ac:spMkLst>
            <pc:docMk/>
            <pc:sldMk cId="1442151416" sldId="309"/>
            <ac:spMk id="3" creationId="{C7D14A27-2535-E400-B8AF-6D2EE6AA85EB}"/>
          </ac:spMkLst>
        </pc:spChg>
        <pc:spChg chg="add mod">
          <ac:chgData name="Toby Donaldson" userId="2e6e5431-bb17-4c41-9985-d39c50d83c73" providerId="ADAL" clId="{A44EAB99-BCCB-F349-AFB2-6BBC9CE3D2F7}" dt="2024-11-27T04:02:21.322" v="3951" actId="1076"/>
          <ac:spMkLst>
            <pc:docMk/>
            <pc:sldMk cId="1442151416" sldId="309"/>
            <ac:spMk id="5" creationId="{5F554376-A7C3-E1C2-8AB7-6DF15C243D88}"/>
          </ac:spMkLst>
        </pc:spChg>
        <pc:spChg chg="add mod">
          <ac:chgData name="Toby Donaldson" userId="2e6e5431-bb17-4c41-9985-d39c50d83c73" providerId="ADAL" clId="{A44EAB99-BCCB-F349-AFB2-6BBC9CE3D2F7}" dt="2024-11-27T04:02:26.849" v="3954" actId="1076"/>
          <ac:spMkLst>
            <pc:docMk/>
            <pc:sldMk cId="1442151416" sldId="309"/>
            <ac:spMk id="7" creationId="{2928A382-24DC-0252-8E3F-CB6AAC46F52A}"/>
          </ac:spMkLst>
        </pc:spChg>
        <pc:spChg chg="add mod">
          <ac:chgData name="Toby Donaldson" userId="2e6e5431-bb17-4c41-9985-d39c50d83c73" providerId="ADAL" clId="{A44EAB99-BCCB-F349-AFB2-6BBC9CE3D2F7}" dt="2024-11-27T01:48:38.514" v="3432" actId="1076"/>
          <ac:spMkLst>
            <pc:docMk/>
            <pc:sldMk cId="1442151416" sldId="309"/>
            <ac:spMk id="8" creationId="{DFB5444D-430B-4859-974F-5B11B6C632EF}"/>
          </ac:spMkLst>
        </pc:spChg>
        <pc:spChg chg="add">
          <ac:chgData name="Toby Donaldson" userId="2e6e5431-bb17-4c41-9985-d39c50d83c73" providerId="ADAL" clId="{A44EAB99-BCCB-F349-AFB2-6BBC9CE3D2F7}" dt="2024-11-27T04:02:36.149" v="3955" actId="11529"/>
          <ac:spMkLst>
            <pc:docMk/>
            <pc:sldMk cId="1442151416" sldId="309"/>
            <ac:spMk id="9" creationId="{5032524A-D7A7-DE03-3303-EDF4BB6862B1}"/>
          </ac:spMkLst>
        </pc:spChg>
        <pc:spChg chg="add mod">
          <ac:chgData name="Toby Donaldson" userId="2e6e5431-bb17-4c41-9985-d39c50d83c73" providerId="ADAL" clId="{A44EAB99-BCCB-F349-AFB2-6BBC9CE3D2F7}" dt="2024-11-27T04:02:43.300" v="3957" actId="1076"/>
          <ac:spMkLst>
            <pc:docMk/>
            <pc:sldMk cId="1442151416" sldId="309"/>
            <ac:spMk id="10" creationId="{1898D2C7-8F02-3FB5-0B5C-9FE0407B62CB}"/>
          </ac:spMkLst>
        </pc:spChg>
        <pc:spChg chg="del">
          <ac:chgData name="Toby Donaldson" userId="2e6e5431-bb17-4c41-9985-d39c50d83c73" providerId="ADAL" clId="{A44EAB99-BCCB-F349-AFB2-6BBC9CE3D2F7}" dt="2024-11-27T01:42:44.454" v="3008" actId="21"/>
          <ac:spMkLst>
            <pc:docMk/>
            <pc:sldMk cId="1442151416" sldId="309"/>
            <ac:spMk id="12" creationId="{243C500A-7755-E94D-E53C-E02500BC41B4}"/>
          </ac:spMkLst>
        </pc:spChg>
        <pc:spChg chg="mod">
          <ac:chgData name="Toby Donaldson" userId="2e6e5431-bb17-4c41-9985-d39c50d83c73" providerId="ADAL" clId="{A44EAB99-BCCB-F349-AFB2-6BBC9CE3D2F7}" dt="2024-11-27T01:42:40.359" v="3007" actId="20577"/>
          <ac:spMkLst>
            <pc:docMk/>
            <pc:sldMk cId="1442151416" sldId="309"/>
            <ac:spMk id="15" creationId="{6A55F5FC-BEF3-A608-198E-9C9F547D32A4}"/>
          </ac:spMkLst>
        </pc:spChg>
        <pc:spChg chg="del">
          <ac:chgData name="Toby Donaldson" userId="2e6e5431-bb17-4c41-9985-d39c50d83c73" providerId="ADAL" clId="{A44EAB99-BCCB-F349-AFB2-6BBC9CE3D2F7}" dt="2024-11-27T01:42:44.454" v="3008" actId="21"/>
          <ac:spMkLst>
            <pc:docMk/>
            <pc:sldMk cId="1442151416" sldId="309"/>
            <ac:spMk id="18" creationId="{22B7BCEB-57EA-D19C-438A-ABD1F39524E5}"/>
          </ac:spMkLst>
        </pc:spChg>
      </pc:sldChg>
      <pc:sldChg chg="addSp delSp modSp add mod ord">
        <pc:chgData name="Toby Donaldson" userId="2e6e5431-bb17-4c41-9985-d39c50d83c73" providerId="ADAL" clId="{A44EAB99-BCCB-F349-AFB2-6BBC9CE3D2F7}" dt="2024-11-27T04:03:03.304" v="3972" actId="20577"/>
        <pc:sldMkLst>
          <pc:docMk/>
          <pc:sldMk cId="1731415344" sldId="310"/>
        </pc:sldMkLst>
        <pc:spChg chg="del">
          <ac:chgData name="Toby Donaldson" userId="2e6e5431-bb17-4c41-9985-d39c50d83c73" providerId="ADAL" clId="{A44EAB99-BCCB-F349-AFB2-6BBC9CE3D2F7}" dt="2024-11-27T01:51:07.623" v="3489" actId="21"/>
          <ac:spMkLst>
            <pc:docMk/>
            <pc:sldMk cId="1731415344" sldId="310"/>
            <ac:spMk id="2" creationId="{EAE6CABD-C21C-AB22-4B22-F73340ECD946}"/>
          </ac:spMkLst>
        </pc:spChg>
        <pc:spChg chg="add mod">
          <ac:chgData name="Toby Donaldson" userId="2e6e5431-bb17-4c41-9985-d39c50d83c73" providerId="ADAL" clId="{A44EAB99-BCCB-F349-AFB2-6BBC9CE3D2F7}" dt="2024-11-27T01:52:20.464" v="3580" actId="1076"/>
          <ac:spMkLst>
            <pc:docMk/>
            <pc:sldMk cId="1731415344" sldId="310"/>
            <ac:spMk id="3" creationId="{E5C3C1FE-BF38-F506-6695-85EF2AA335AA}"/>
          </ac:spMkLst>
        </pc:spChg>
        <pc:spChg chg="add del mod">
          <ac:chgData name="Toby Donaldson" userId="2e6e5431-bb17-4c41-9985-d39c50d83c73" providerId="ADAL" clId="{A44EAB99-BCCB-F349-AFB2-6BBC9CE3D2F7}" dt="2024-11-27T04:00:49.366" v="3940" actId="21"/>
          <ac:spMkLst>
            <pc:docMk/>
            <pc:sldMk cId="1731415344" sldId="310"/>
            <ac:spMk id="6" creationId="{F47E3649-9825-767C-0548-89CD53D0817B}"/>
          </ac:spMkLst>
        </pc:spChg>
        <pc:spChg chg="add mod">
          <ac:chgData name="Toby Donaldson" userId="2e6e5431-bb17-4c41-9985-d39c50d83c73" providerId="ADAL" clId="{A44EAB99-BCCB-F349-AFB2-6BBC9CE3D2F7}" dt="2024-11-27T04:00:46.898" v="3939"/>
          <ac:spMkLst>
            <pc:docMk/>
            <pc:sldMk cId="1731415344" sldId="310"/>
            <ac:spMk id="7" creationId="{CE73F93C-CBAE-91F5-B08E-1327073D5410}"/>
          </ac:spMkLst>
        </pc:spChg>
        <pc:spChg chg="mod">
          <ac:chgData name="Toby Donaldson" userId="2e6e5431-bb17-4c41-9985-d39c50d83c73" providerId="ADAL" clId="{A44EAB99-BCCB-F349-AFB2-6BBC9CE3D2F7}" dt="2024-11-27T04:03:03.304" v="3972" actId="20577"/>
          <ac:spMkLst>
            <pc:docMk/>
            <pc:sldMk cId="1731415344" sldId="310"/>
            <ac:spMk id="12" creationId="{0783BAD6-FB88-E460-F126-C4EE9DBAFA08}"/>
          </ac:spMkLst>
        </pc:spChg>
        <pc:spChg chg="del mod">
          <ac:chgData name="Toby Donaldson" userId="2e6e5431-bb17-4c41-9985-d39c50d83c73" providerId="ADAL" clId="{A44EAB99-BCCB-F349-AFB2-6BBC9CE3D2F7}" dt="2024-11-27T04:00:30.725" v="3936" actId="21"/>
          <ac:spMkLst>
            <pc:docMk/>
            <pc:sldMk cId="1731415344" sldId="310"/>
            <ac:spMk id="15" creationId="{3DB5FD90-51AB-4D78-B825-C5C210487DD8}"/>
          </ac:spMkLst>
        </pc:spChg>
        <pc:spChg chg="mod">
          <ac:chgData name="Toby Donaldson" userId="2e6e5431-bb17-4c41-9985-d39c50d83c73" providerId="ADAL" clId="{A44EAB99-BCCB-F349-AFB2-6BBC9CE3D2F7}" dt="2024-11-27T01:51:25.428" v="3493" actId="1076"/>
          <ac:spMkLst>
            <pc:docMk/>
            <pc:sldMk cId="1731415344" sldId="310"/>
            <ac:spMk id="16" creationId="{705D030A-718E-64F4-93F3-FDF7BE2CE2A0}"/>
          </ac:spMkLst>
        </pc:spChg>
        <pc:spChg chg="del">
          <ac:chgData name="Toby Donaldson" userId="2e6e5431-bb17-4c41-9985-d39c50d83c73" providerId="ADAL" clId="{A44EAB99-BCCB-F349-AFB2-6BBC9CE3D2F7}" dt="2024-11-27T01:51:07.623" v="3489" actId="21"/>
          <ac:spMkLst>
            <pc:docMk/>
            <pc:sldMk cId="1731415344" sldId="310"/>
            <ac:spMk id="18" creationId="{73AD0FAF-F43A-8995-7A6D-5F7493F86F60}"/>
          </ac:spMkLst>
        </pc:spChg>
        <pc:spChg chg="del">
          <ac:chgData name="Toby Donaldson" userId="2e6e5431-bb17-4c41-9985-d39c50d83c73" providerId="ADAL" clId="{A44EAB99-BCCB-F349-AFB2-6BBC9CE3D2F7}" dt="2024-11-27T01:51:07.623" v="3489" actId="21"/>
          <ac:spMkLst>
            <pc:docMk/>
            <pc:sldMk cId="1731415344" sldId="310"/>
            <ac:spMk id="19" creationId="{817529B4-7E82-3DA0-9201-F6E76EBBE719}"/>
          </ac:spMkLst>
        </pc:spChg>
      </pc:sldChg>
      <pc:sldChg chg="del">
        <pc:chgData name="Toby Donaldson" userId="2e6e5431-bb17-4c41-9985-d39c50d83c73" providerId="ADAL" clId="{A44EAB99-BCCB-F349-AFB2-6BBC9CE3D2F7}" dt="2024-11-27T00:41:22.305" v="25" actId="2696"/>
        <pc:sldMkLst>
          <pc:docMk/>
          <pc:sldMk cId="3020425683" sldId="310"/>
        </pc:sldMkLst>
      </pc:sldChg>
      <pc:sldChg chg="del">
        <pc:chgData name="Toby Donaldson" userId="2e6e5431-bb17-4c41-9985-d39c50d83c73" providerId="ADAL" clId="{A44EAB99-BCCB-F349-AFB2-6BBC9CE3D2F7}" dt="2024-11-27T00:41:22.305" v="25" actId="2696"/>
        <pc:sldMkLst>
          <pc:docMk/>
          <pc:sldMk cId="562574716" sldId="311"/>
        </pc:sldMkLst>
      </pc:sldChg>
      <pc:sldChg chg="addSp delSp modSp add mod">
        <pc:chgData name="Toby Donaldson" userId="2e6e5431-bb17-4c41-9985-d39c50d83c73" providerId="ADAL" clId="{A44EAB99-BCCB-F349-AFB2-6BBC9CE3D2F7}" dt="2024-11-27T04:03:13.789" v="4004" actId="20577"/>
        <pc:sldMkLst>
          <pc:docMk/>
          <pc:sldMk cId="1496198141" sldId="311"/>
        </pc:sldMkLst>
        <pc:spChg chg="del mod">
          <ac:chgData name="Toby Donaldson" userId="2e6e5431-bb17-4c41-9985-d39c50d83c73" providerId="ADAL" clId="{A44EAB99-BCCB-F349-AFB2-6BBC9CE3D2F7}" dt="2024-11-27T01:56:40.483" v="3743" actId="21"/>
          <ac:spMkLst>
            <pc:docMk/>
            <pc:sldMk cId="1496198141" sldId="311"/>
            <ac:spMk id="3" creationId="{A57C9125-189F-431E-C6F9-A186DAF71C26}"/>
          </ac:spMkLst>
        </pc:spChg>
        <pc:spChg chg="add del mod">
          <ac:chgData name="Toby Donaldson" userId="2e6e5431-bb17-4c41-9985-d39c50d83c73" providerId="ADAL" clId="{A44EAB99-BCCB-F349-AFB2-6BBC9CE3D2F7}" dt="2024-11-27T04:00:37.556" v="3938" actId="21"/>
          <ac:spMkLst>
            <pc:docMk/>
            <pc:sldMk cId="1496198141" sldId="311"/>
            <ac:spMk id="5" creationId="{815B14F3-AACD-FB99-9A6C-A556D36AC1BD}"/>
          </ac:spMkLst>
        </pc:spChg>
        <pc:spChg chg="add del mod">
          <ac:chgData name="Toby Donaldson" userId="2e6e5431-bb17-4c41-9985-d39c50d83c73" providerId="ADAL" clId="{A44EAB99-BCCB-F349-AFB2-6BBC9CE3D2F7}" dt="2024-11-27T04:01:07.571" v="3943" actId="21"/>
          <ac:spMkLst>
            <pc:docMk/>
            <pc:sldMk cId="1496198141" sldId="311"/>
            <ac:spMk id="6" creationId="{F25BBE5D-5503-B947-2E25-7968A9F23DA0}"/>
          </ac:spMkLst>
        </pc:spChg>
        <pc:spChg chg="add mod">
          <ac:chgData name="Toby Donaldson" userId="2e6e5431-bb17-4c41-9985-d39c50d83c73" providerId="ADAL" clId="{A44EAB99-BCCB-F349-AFB2-6BBC9CE3D2F7}" dt="2024-11-27T04:01:04.577" v="3942"/>
          <ac:spMkLst>
            <pc:docMk/>
            <pc:sldMk cId="1496198141" sldId="311"/>
            <ac:spMk id="7" creationId="{8B482804-4808-2D9D-F4A8-FA4D02040E14}"/>
          </ac:spMkLst>
        </pc:spChg>
        <pc:spChg chg="mod">
          <ac:chgData name="Toby Donaldson" userId="2e6e5431-bb17-4c41-9985-d39c50d83c73" providerId="ADAL" clId="{A44EAB99-BCCB-F349-AFB2-6BBC9CE3D2F7}" dt="2024-11-27T04:03:13.789" v="4004" actId="20577"/>
          <ac:spMkLst>
            <pc:docMk/>
            <pc:sldMk cId="1496198141" sldId="311"/>
            <ac:spMk id="12" creationId="{ECBED9B5-71E5-42CB-95A9-C5C5B9169D82}"/>
          </ac:spMkLst>
        </pc:spChg>
        <pc:spChg chg="del">
          <ac:chgData name="Toby Donaldson" userId="2e6e5431-bb17-4c41-9985-d39c50d83c73" providerId="ADAL" clId="{A44EAB99-BCCB-F349-AFB2-6BBC9CE3D2F7}" dt="2024-11-27T04:00:34.320" v="3937" actId="21"/>
          <ac:spMkLst>
            <pc:docMk/>
            <pc:sldMk cId="1496198141" sldId="311"/>
            <ac:spMk id="15" creationId="{AFE029CE-2A24-63AF-7519-E2A16BDAFDC4}"/>
          </ac:spMkLst>
        </pc:spChg>
        <pc:spChg chg="mod">
          <ac:chgData name="Toby Donaldson" userId="2e6e5431-bb17-4c41-9985-d39c50d83c73" providerId="ADAL" clId="{A44EAB99-BCCB-F349-AFB2-6BBC9CE3D2F7}" dt="2024-11-27T02:01:23.826" v="3934" actId="20577"/>
          <ac:spMkLst>
            <pc:docMk/>
            <pc:sldMk cId="1496198141" sldId="311"/>
            <ac:spMk id="16" creationId="{221675EC-D5D0-8245-7C2B-822E647BA8D1}"/>
          </ac:spMkLst>
        </pc:spChg>
      </pc:sldChg>
      <pc:sldChg chg="addSp delSp modSp add mod">
        <pc:chgData name="Toby Donaldson" userId="2e6e5431-bb17-4c41-9985-d39c50d83c73" providerId="ADAL" clId="{A44EAB99-BCCB-F349-AFB2-6BBC9CE3D2F7}" dt="2024-11-27T04:08:17.928" v="4461" actId="1076"/>
        <pc:sldMkLst>
          <pc:docMk/>
          <pc:sldMk cId="660701940" sldId="312"/>
        </pc:sldMkLst>
        <pc:spChg chg="add mod">
          <ac:chgData name="Toby Donaldson" userId="2e6e5431-bb17-4c41-9985-d39c50d83c73" providerId="ADAL" clId="{A44EAB99-BCCB-F349-AFB2-6BBC9CE3D2F7}" dt="2024-11-27T04:06:52.426" v="4300" actId="114"/>
          <ac:spMkLst>
            <pc:docMk/>
            <pc:sldMk cId="660701940" sldId="312"/>
            <ac:spMk id="2" creationId="{F11E98FD-A7F6-2E70-204B-91E07A2FAAD4}"/>
          </ac:spMkLst>
        </pc:spChg>
        <pc:spChg chg="add mod">
          <ac:chgData name="Toby Donaldson" userId="2e6e5431-bb17-4c41-9985-d39c50d83c73" providerId="ADAL" clId="{A44EAB99-BCCB-F349-AFB2-6BBC9CE3D2F7}" dt="2024-11-27T04:06:55.737" v="4301" actId="114"/>
          <ac:spMkLst>
            <pc:docMk/>
            <pc:sldMk cId="660701940" sldId="312"/>
            <ac:spMk id="3" creationId="{74938FEB-59E1-2DBA-811A-F21E00AD6365}"/>
          </ac:spMkLst>
        </pc:spChg>
        <pc:spChg chg="add mod">
          <ac:chgData name="Toby Donaldson" userId="2e6e5431-bb17-4c41-9985-d39c50d83c73" providerId="ADAL" clId="{A44EAB99-BCCB-F349-AFB2-6BBC9CE3D2F7}" dt="2024-11-27T04:06:46.278" v="4299" actId="14100"/>
          <ac:spMkLst>
            <pc:docMk/>
            <pc:sldMk cId="660701940" sldId="312"/>
            <ac:spMk id="5" creationId="{92BB09BB-6D1A-299B-9F3F-EEE06470D14B}"/>
          </ac:spMkLst>
        </pc:spChg>
        <pc:spChg chg="add mod">
          <ac:chgData name="Toby Donaldson" userId="2e6e5431-bb17-4c41-9985-d39c50d83c73" providerId="ADAL" clId="{A44EAB99-BCCB-F349-AFB2-6BBC9CE3D2F7}" dt="2024-11-27T04:08:17.928" v="4461" actId="1076"/>
          <ac:spMkLst>
            <pc:docMk/>
            <pc:sldMk cId="660701940" sldId="312"/>
            <ac:spMk id="6" creationId="{A886675A-E001-4747-4B29-FEAEA5A19684}"/>
          </ac:spMkLst>
        </pc:spChg>
        <pc:spChg chg="mod">
          <ac:chgData name="Toby Donaldson" userId="2e6e5431-bb17-4c41-9985-d39c50d83c73" providerId="ADAL" clId="{A44EAB99-BCCB-F349-AFB2-6BBC9CE3D2F7}" dt="2024-11-27T04:04:10.984" v="4101" actId="1076"/>
          <ac:spMkLst>
            <pc:docMk/>
            <pc:sldMk cId="660701940" sldId="312"/>
            <ac:spMk id="7" creationId="{954D47EA-E9C7-8153-B73B-9928B71AF54B}"/>
          </ac:spMkLst>
        </pc:spChg>
        <pc:spChg chg="del">
          <ac:chgData name="Toby Donaldson" userId="2e6e5431-bb17-4c41-9985-d39c50d83c73" providerId="ADAL" clId="{A44EAB99-BCCB-F349-AFB2-6BBC9CE3D2F7}" dt="2024-11-27T04:04:06.536" v="4099" actId="21"/>
          <ac:spMkLst>
            <pc:docMk/>
            <pc:sldMk cId="660701940" sldId="312"/>
            <ac:spMk id="12" creationId="{1EE9FED8-4F1A-91BF-3542-E00D22567F08}"/>
          </ac:spMkLst>
        </pc:spChg>
        <pc:spChg chg="mod">
          <ac:chgData name="Toby Donaldson" userId="2e6e5431-bb17-4c41-9985-d39c50d83c73" providerId="ADAL" clId="{A44EAB99-BCCB-F349-AFB2-6BBC9CE3D2F7}" dt="2024-11-27T04:04:35.002" v="4158" actId="20577"/>
          <ac:spMkLst>
            <pc:docMk/>
            <pc:sldMk cId="660701940" sldId="312"/>
            <ac:spMk id="16" creationId="{B0626C6E-FBC6-8263-136D-581C1FA4F830}"/>
          </ac:spMkLst>
        </pc:spChg>
      </pc:sldChg>
      <pc:sldChg chg="del">
        <pc:chgData name="Toby Donaldson" userId="2e6e5431-bb17-4c41-9985-d39c50d83c73" providerId="ADAL" clId="{A44EAB99-BCCB-F349-AFB2-6BBC9CE3D2F7}" dt="2024-11-27T00:41:22.305" v="25" actId="2696"/>
        <pc:sldMkLst>
          <pc:docMk/>
          <pc:sldMk cId="3963667253" sldId="312"/>
        </pc:sldMkLst>
      </pc:sldChg>
      <pc:sldChg chg="del">
        <pc:chgData name="Toby Donaldson" userId="2e6e5431-bb17-4c41-9985-d39c50d83c73" providerId="ADAL" clId="{A44EAB99-BCCB-F349-AFB2-6BBC9CE3D2F7}" dt="2024-11-27T00:41:22.305" v="25" actId="2696"/>
        <pc:sldMkLst>
          <pc:docMk/>
          <pc:sldMk cId="1050754489" sldId="313"/>
        </pc:sldMkLst>
      </pc:sldChg>
      <pc:sldChg chg="addSp modSp add mod">
        <pc:chgData name="Toby Donaldson" userId="2e6e5431-bb17-4c41-9985-d39c50d83c73" providerId="ADAL" clId="{A44EAB99-BCCB-F349-AFB2-6BBC9CE3D2F7}" dt="2024-11-27T04:09:34.243" v="4469" actId="11529"/>
        <pc:sldMkLst>
          <pc:docMk/>
          <pc:sldMk cId="3447759219" sldId="313"/>
        </pc:sldMkLst>
        <pc:spChg chg="mod">
          <ac:chgData name="Toby Donaldson" userId="2e6e5431-bb17-4c41-9985-d39c50d83c73" providerId="ADAL" clId="{A44EAB99-BCCB-F349-AFB2-6BBC9CE3D2F7}" dt="2024-11-27T04:09:24.311" v="4468" actId="20577"/>
          <ac:spMkLst>
            <pc:docMk/>
            <pc:sldMk cId="3447759219" sldId="313"/>
            <ac:spMk id="3" creationId="{8555C1BC-7C39-9DD8-964A-3EB2696480D1}"/>
          </ac:spMkLst>
        </pc:spChg>
        <pc:spChg chg="add mod">
          <ac:chgData name="Toby Donaldson" userId="2e6e5431-bb17-4c41-9985-d39c50d83c73" providerId="ADAL" clId="{A44EAB99-BCCB-F349-AFB2-6BBC9CE3D2F7}" dt="2024-11-27T04:08:58.422" v="4466" actId="692"/>
          <ac:spMkLst>
            <pc:docMk/>
            <pc:sldMk cId="3447759219" sldId="313"/>
            <ac:spMk id="8" creationId="{6E3D7E74-1E92-EE5C-CCA3-501C8C8C23B6}"/>
          </ac:spMkLst>
        </pc:spChg>
        <pc:cxnChg chg="add">
          <ac:chgData name="Toby Donaldson" userId="2e6e5431-bb17-4c41-9985-d39c50d83c73" providerId="ADAL" clId="{A44EAB99-BCCB-F349-AFB2-6BBC9CE3D2F7}" dt="2024-11-27T04:09:34.243" v="4469" actId="11529"/>
          <ac:cxnSpMkLst>
            <pc:docMk/>
            <pc:sldMk cId="3447759219" sldId="313"/>
            <ac:cxnSpMk id="10" creationId="{6ABC483F-F63E-4334-6B91-B450106811EB}"/>
          </ac:cxnSpMkLst>
        </pc:cxnChg>
      </pc:sldChg>
      <pc:sldChg chg="del">
        <pc:chgData name="Toby Donaldson" userId="2e6e5431-bb17-4c41-9985-d39c50d83c73" providerId="ADAL" clId="{A44EAB99-BCCB-F349-AFB2-6BBC9CE3D2F7}" dt="2024-11-27T00:41:22.305" v="25" actId="2696"/>
        <pc:sldMkLst>
          <pc:docMk/>
          <pc:sldMk cId="2347842899" sldId="314"/>
        </pc:sldMkLst>
      </pc:sldChg>
      <pc:sldChg chg="delSp modSp add mod">
        <pc:chgData name="Toby Donaldson" userId="2e6e5431-bb17-4c41-9985-d39c50d83c73" providerId="ADAL" clId="{A44EAB99-BCCB-F349-AFB2-6BBC9CE3D2F7}" dt="2024-11-27T04:10:10.196" v="4484" actId="20577"/>
        <pc:sldMkLst>
          <pc:docMk/>
          <pc:sldMk cId="2383251696" sldId="314"/>
        </pc:sldMkLst>
        <pc:spChg chg="mod">
          <ac:chgData name="Toby Donaldson" userId="2e6e5431-bb17-4c41-9985-d39c50d83c73" providerId="ADAL" clId="{A44EAB99-BCCB-F349-AFB2-6BBC9CE3D2F7}" dt="2024-11-27T04:10:10.196" v="4484" actId="20577"/>
          <ac:spMkLst>
            <pc:docMk/>
            <pc:sldMk cId="2383251696" sldId="314"/>
            <ac:spMk id="2" creationId="{CB89DBCF-B3EF-4956-E5B8-C45739527EF7}"/>
          </ac:spMkLst>
        </pc:spChg>
        <pc:spChg chg="del">
          <ac:chgData name="Toby Donaldson" userId="2e6e5431-bb17-4c41-9985-d39c50d83c73" providerId="ADAL" clId="{A44EAB99-BCCB-F349-AFB2-6BBC9CE3D2F7}" dt="2024-11-27T04:09:50.003" v="4471" actId="21"/>
          <ac:spMkLst>
            <pc:docMk/>
            <pc:sldMk cId="2383251696" sldId="314"/>
            <ac:spMk id="8" creationId="{DC20CC45-8EEB-56D5-9EBF-BBA5DAB6863D}"/>
          </ac:spMkLst>
        </pc:spChg>
        <pc:cxnChg chg="del">
          <ac:chgData name="Toby Donaldson" userId="2e6e5431-bb17-4c41-9985-d39c50d83c73" providerId="ADAL" clId="{A44EAB99-BCCB-F349-AFB2-6BBC9CE3D2F7}" dt="2024-11-27T04:09:52.140" v="4472" actId="21"/>
          <ac:cxnSpMkLst>
            <pc:docMk/>
            <pc:sldMk cId="2383251696" sldId="314"/>
            <ac:cxnSpMk id="10" creationId="{25CE2313-9B49-2ED2-07E7-984E93F6F1EF}"/>
          </ac:cxnSpMkLst>
        </pc:cxnChg>
      </pc:sldChg>
      <pc:sldChg chg="addSp modSp add mod">
        <pc:chgData name="Toby Donaldson" userId="2e6e5431-bb17-4c41-9985-d39c50d83c73" providerId="ADAL" clId="{A44EAB99-BCCB-F349-AFB2-6BBC9CE3D2F7}" dt="2024-11-27T04:15:36.443" v="4536" actId="1076"/>
        <pc:sldMkLst>
          <pc:docMk/>
          <pc:sldMk cId="1198359154" sldId="315"/>
        </pc:sldMkLst>
        <pc:spChg chg="mod">
          <ac:chgData name="Toby Donaldson" userId="2e6e5431-bb17-4c41-9985-d39c50d83c73" providerId="ADAL" clId="{A44EAB99-BCCB-F349-AFB2-6BBC9CE3D2F7}" dt="2024-11-27T04:10:39.158" v="4490" actId="20577"/>
          <ac:spMkLst>
            <pc:docMk/>
            <pc:sldMk cId="1198359154" sldId="315"/>
            <ac:spMk id="3" creationId="{ED04A372-FBCA-0F60-A43B-B0F360E3C867}"/>
          </ac:spMkLst>
        </pc:spChg>
        <pc:spChg chg="add mod">
          <ac:chgData name="Toby Donaldson" userId="2e6e5431-bb17-4c41-9985-d39c50d83c73" providerId="ADAL" clId="{A44EAB99-BCCB-F349-AFB2-6BBC9CE3D2F7}" dt="2024-11-27T04:10:23.983" v="4486"/>
          <ac:spMkLst>
            <pc:docMk/>
            <pc:sldMk cId="1198359154" sldId="315"/>
            <ac:spMk id="8" creationId="{BAA88807-307E-4804-7652-2FF013EFCAE4}"/>
          </ac:spMkLst>
        </pc:spChg>
        <pc:spChg chg="add mod">
          <ac:chgData name="Toby Donaldson" userId="2e6e5431-bb17-4c41-9985-d39c50d83c73" providerId="ADAL" clId="{A44EAB99-BCCB-F349-AFB2-6BBC9CE3D2F7}" dt="2024-11-27T04:15:36.443" v="4536" actId="1076"/>
          <ac:spMkLst>
            <pc:docMk/>
            <pc:sldMk cId="1198359154" sldId="315"/>
            <ac:spMk id="12" creationId="{CD315303-C339-5A8B-5284-52D7465B6581}"/>
          </ac:spMkLst>
        </pc:spChg>
        <pc:cxnChg chg="add mod">
          <ac:chgData name="Toby Donaldson" userId="2e6e5431-bb17-4c41-9985-d39c50d83c73" providerId="ADAL" clId="{A44EAB99-BCCB-F349-AFB2-6BBC9CE3D2F7}" dt="2024-11-27T04:10:43.964" v="4491" actId="14100"/>
          <ac:cxnSpMkLst>
            <pc:docMk/>
            <pc:sldMk cId="1198359154" sldId="315"/>
            <ac:cxnSpMk id="10" creationId="{C94971E8-57B2-0A88-AD20-4CF7552E6B44}"/>
          </ac:cxnSpMkLst>
        </pc:cxnChg>
      </pc:sldChg>
      <pc:sldChg chg="del">
        <pc:chgData name="Toby Donaldson" userId="2e6e5431-bb17-4c41-9985-d39c50d83c73" providerId="ADAL" clId="{A44EAB99-BCCB-F349-AFB2-6BBC9CE3D2F7}" dt="2024-11-27T00:41:22.305" v="25" actId="2696"/>
        <pc:sldMkLst>
          <pc:docMk/>
          <pc:sldMk cId="1338184378" sldId="315"/>
        </pc:sldMkLst>
      </pc:sldChg>
      <pc:sldChg chg="del">
        <pc:chgData name="Toby Donaldson" userId="2e6e5431-bb17-4c41-9985-d39c50d83c73" providerId="ADAL" clId="{A44EAB99-BCCB-F349-AFB2-6BBC9CE3D2F7}" dt="2024-11-27T00:41:22.305" v="25" actId="2696"/>
        <pc:sldMkLst>
          <pc:docMk/>
          <pc:sldMk cId="3026851432" sldId="316"/>
        </pc:sldMkLst>
      </pc:sldChg>
      <pc:sldChg chg="delSp modSp add mod">
        <pc:chgData name="Toby Donaldson" userId="2e6e5431-bb17-4c41-9985-d39c50d83c73" providerId="ADAL" clId="{A44EAB99-BCCB-F349-AFB2-6BBC9CE3D2F7}" dt="2024-11-27T04:11:00.296" v="4496" actId="20577"/>
        <pc:sldMkLst>
          <pc:docMk/>
          <pc:sldMk cId="3912679856" sldId="316"/>
        </pc:sldMkLst>
        <pc:spChg chg="mod">
          <ac:chgData name="Toby Donaldson" userId="2e6e5431-bb17-4c41-9985-d39c50d83c73" providerId="ADAL" clId="{A44EAB99-BCCB-F349-AFB2-6BBC9CE3D2F7}" dt="2024-11-27T04:11:00.296" v="4496" actId="20577"/>
          <ac:spMkLst>
            <pc:docMk/>
            <pc:sldMk cId="3912679856" sldId="316"/>
            <ac:spMk id="2" creationId="{29F8F087-7B1C-C919-1347-080BEE63E532}"/>
          </ac:spMkLst>
        </pc:spChg>
        <pc:spChg chg="del">
          <ac:chgData name="Toby Donaldson" userId="2e6e5431-bb17-4c41-9985-d39c50d83c73" providerId="ADAL" clId="{A44EAB99-BCCB-F349-AFB2-6BBC9CE3D2F7}" dt="2024-11-27T04:10:56.435" v="4493" actId="21"/>
          <ac:spMkLst>
            <pc:docMk/>
            <pc:sldMk cId="3912679856" sldId="316"/>
            <ac:spMk id="8" creationId="{1669E0DA-F44E-5B0E-14FF-8096E7B1D163}"/>
          </ac:spMkLst>
        </pc:spChg>
        <pc:cxnChg chg="del mod">
          <ac:chgData name="Toby Donaldson" userId="2e6e5431-bb17-4c41-9985-d39c50d83c73" providerId="ADAL" clId="{A44EAB99-BCCB-F349-AFB2-6BBC9CE3D2F7}" dt="2024-11-27T04:10:56.435" v="4493" actId="21"/>
          <ac:cxnSpMkLst>
            <pc:docMk/>
            <pc:sldMk cId="3912679856" sldId="316"/>
            <ac:cxnSpMk id="10" creationId="{D2CEA5E0-2CB9-29A0-2163-D7D3F7837A62}"/>
          </ac:cxnSpMkLst>
        </pc:cxnChg>
      </pc:sldChg>
      <pc:sldChg chg="del">
        <pc:chgData name="Toby Donaldson" userId="2e6e5431-bb17-4c41-9985-d39c50d83c73" providerId="ADAL" clId="{A44EAB99-BCCB-F349-AFB2-6BBC9CE3D2F7}" dt="2024-11-27T00:41:22.305" v="25" actId="2696"/>
        <pc:sldMkLst>
          <pc:docMk/>
          <pc:sldMk cId="1514940166" sldId="317"/>
        </pc:sldMkLst>
      </pc:sldChg>
      <pc:sldChg chg="addSp modSp add mod">
        <pc:chgData name="Toby Donaldson" userId="2e6e5431-bb17-4c41-9985-d39c50d83c73" providerId="ADAL" clId="{A44EAB99-BCCB-F349-AFB2-6BBC9CE3D2F7}" dt="2024-11-27T04:15:54.069" v="4538" actId="1076"/>
        <pc:sldMkLst>
          <pc:docMk/>
          <pc:sldMk cId="2380449557" sldId="317"/>
        </pc:sldMkLst>
        <pc:spChg chg="mod">
          <ac:chgData name="Toby Donaldson" userId="2e6e5431-bb17-4c41-9985-d39c50d83c73" providerId="ADAL" clId="{A44EAB99-BCCB-F349-AFB2-6BBC9CE3D2F7}" dt="2024-11-27T04:11:41.527" v="4503" actId="20577"/>
          <ac:spMkLst>
            <pc:docMk/>
            <pc:sldMk cId="2380449557" sldId="317"/>
            <ac:spMk id="3" creationId="{1D962CFE-E41F-97D4-FE42-602F8C00367D}"/>
          </ac:spMkLst>
        </pc:spChg>
        <pc:spChg chg="add mod">
          <ac:chgData name="Toby Donaldson" userId="2e6e5431-bb17-4c41-9985-d39c50d83c73" providerId="ADAL" clId="{A44EAB99-BCCB-F349-AFB2-6BBC9CE3D2F7}" dt="2024-11-27T04:11:28.486" v="4499" actId="1076"/>
          <ac:spMkLst>
            <pc:docMk/>
            <pc:sldMk cId="2380449557" sldId="317"/>
            <ac:spMk id="8" creationId="{6AB3136E-65E6-CCBF-C2E5-E552F2D1AEC4}"/>
          </ac:spMkLst>
        </pc:spChg>
        <pc:spChg chg="add mod">
          <ac:chgData name="Toby Donaldson" userId="2e6e5431-bb17-4c41-9985-d39c50d83c73" providerId="ADAL" clId="{A44EAB99-BCCB-F349-AFB2-6BBC9CE3D2F7}" dt="2024-11-27T04:15:54.069" v="4538" actId="1076"/>
          <ac:spMkLst>
            <pc:docMk/>
            <pc:sldMk cId="2380449557" sldId="317"/>
            <ac:spMk id="12" creationId="{6D3419C2-B742-90D1-E7D7-D018654FFCA0}"/>
          </ac:spMkLst>
        </pc:spChg>
        <pc:cxnChg chg="add mod">
          <ac:chgData name="Toby Donaldson" userId="2e6e5431-bb17-4c41-9985-d39c50d83c73" providerId="ADAL" clId="{A44EAB99-BCCB-F349-AFB2-6BBC9CE3D2F7}" dt="2024-11-27T04:11:51.360" v="4504" actId="14100"/>
          <ac:cxnSpMkLst>
            <pc:docMk/>
            <pc:sldMk cId="2380449557" sldId="317"/>
            <ac:cxnSpMk id="10" creationId="{9C4EE0A2-82F7-42E9-DAB1-240D76630962}"/>
          </ac:cxnSpMkLst>
        </pc:cxnChg>
      </pc:sldChg>
      <pc:sldChg chg="del">
        <pc:chgData name="Toby Donaldson" userId="2e6e5431-bb17-4c41-9985-d39c50d83c73" providerId="ADAL" clId="{A44EAB99-BCCB-F349-AFB2-6BBC9CE3D2F7}" dt="2024-11-27T00:41:22.305" v="25" actId="2696"/>
        <pc:sldMkLst>
          <pc:docMk/>
          <pc:sldMk cId="329379833" sldId="318"/>
        </pc:sldMkLst>
      </pc:sldChg>
      <pc:sldChg chg="delSp modSp add mod">
        <pc:chgData name="Toby Donaldson" userId="2e6e5431-bb17-4c41-9985-d39c50d83c73" providerId="ADAL" clId="{A44EAB99-BCCB-F349-AFB2-6BBC9CE3D2F7}" dt="2024-11-27T04:12:10.288" v="4509" actId="20577"/>
        <pc:sldMkLst>
          <pc:docMk/>
          <pc:sldMk cId="961914434" sldId="318"/>
        </pc:sldMkLst>
        <pc:spChg chg="mod">
          <ac:chgData name="Toby Donaldson" userId="2e6e5431-bb17-4c41-9985-d39c50d83c73" providerId="ADAL" clId="{A44EAB99-BCCB-F349-AFB2-6BBC9CE3D2F7}" dt="2024-11-27T04:12:10.288" v="4509" actId="20577"/>
          <ac:spMkLst>
            <pc:docMk/>
            <pc:sldMk cId="961914434" sldId="318"/>
            <ac:spMk id="2" creationId="{BC6A2636-7D29-B9F5-8562-1C9AE034F619}"/>
          </ac:spMkLst>
        </pc:spChg>
        <pc:spChg chg="del">
          <ac:chgData name="Toby Donaldson" userId="2e6e5431-bb17-4c41-9985-d39c50d83c73" providerId="ADAL" clId="{A44EAB99-BCCB-F349-AFB2-6BBC9CE3D2F7}" dt="2024-11-27T04:12:06.576" v="4506" actId="21"/>
          <ac:spMkLst>
            <pc:docMk/>
            <pc:sldMk cId="961914434" sldId="318"/>
            <ac:spMk id="8" creationId="{A011B1E1-6610-4B0D-01B2-33E61B460819}"/>
          </ac:spMkLst>
        </pc:spChg>
        <pc:cxnChg chg="del">
          <ac:chgData name="Toby Donaldson" userId="2e6e5431-bb17-4c41-9985-d39c50d83c73" providerId="ADAL" clId="{A44EAB99-BCCB-F349-AFB2-6BBC9CE3D2F7}" dt="2024-11-27T04:12:06.576" v="4506" actId="21"/>
          <ac:cxnSpMkLst>
            <pc:docMk/>
            <pc:sldMk cId="961914434" sldId="318"/>
            <ac:cxnSpMk id="10" creationId="{85350918-A5C7-1010-D38C-B73DFE7E5654}"/>
          </ac:cxnSpMkLst>
        </pc:cxnChg>
      </pc:sldChg>
      <pc:sldChg chg="del">
        <pc:chgData name="Toby Donaldson" userId="2e6e5431-bb17-4c41-9985-d39c50d83c73" providerId="ADAL" clId="{A44EAB99-BCCB-F349-AFB2-6BBC9CE3D2F7}" dt="2024-11-27T00:41:22.305" v="25" actId="2696"/>
        <pc:sldMkLst>
          <pc:docMk/>
          <pc:sldMk cId="541797224" sldId="319"/>
        </pc:sldMkLst>
      </pc:sldChg>
      <pc:sldChg chg="addSp modSp add mod">
        <pc:chgData name="Toby Donaldson" userId="2e6e5431-bb17-4c41-9985-d39c50d83c73" providerId="ADAL" clId="{A44EAB99-BCCB-F349-AFB2-6BBC9CE3D2F7}" dt="2024-11-27T04:16:04.129" v="4540" actId="1076"/>
        <pc:sldMkLst>
          <pc:docMk/>
          <pc:sldMk cId="1908995158" sldId="319"/>
        </pc:sldMkLst>
        <pc:spChg chg="mod">
          <ac:chgData name="Toby Donaldson" userId="2e6e5431-bb17-4c41-9985-d39c50d83c73" providerId="ADAL" clId="{A44EAB99-BCCB-F349-AFB2-6BBC9CE3D2F7}" dt="2024-11-27T04:12:49.632" v="4515" actId="20577"/>
          <ac:spMkLst>
            <pc:docMk/>
            <pc:sldMk cId="1908995158" sldId="319"/>
            <ac:spMk id="3" creationId="{4C36FBA9-D325-C2C3-A448-6FF0F00D8DAA}"/>
          </ac:spMkLst>
        </pc:spChg>
        <pc:spChg chg="add mod">
          <ac:chgData name="Toby Donaldson" userId="2e6e5431-bb17-4c41-9985-d39c50d83c73" providerId="ADAL" clId="{A44EAB99-BCCB-F349-AFB2-6BBC9CE3D2F7}" dt="2024-11-27T04:12:37.248" v="4512" actId="1076"/>
          <ac:spMkLst>
            <pc:docMk/>
            <pc:sldMk cId="1908995158" sldId="319"/>
            <ac:spMk id="8" creationId="{26341714-9C78-D5AC-5130-81905B00FC5E}"/>
          </ac:spMkLst>
        </pc:spChg>
        <pc:spChg chg="add mod">
          <ac:chgData name="Toby Donaldson" userId="2e6e5431-bb17-4c41-9985-d39c50d83c73" providerId="ADAL" clId="{A44EAB99-BCCB-F349-AFB2-6BBC9CE3D2F7}" dt="2024-11-27T04:16:04.129" v="4540" actId="1076"/>
          <ac:spMkLst>
            <pc:docMk/>
            <pc:sldMk cId="1908995158" sldId="319"/>
            <ac:spMk id="11" creationId="{21B39880-4811-CE9F-7AF9-AE1AB90DF901}"/>
          </ac:spMkLst>
        </pc:spChg>
        <pc:cxnChg chg="add">
          <ac:chgData name="Toby Donaldson" userId="2e6e5431-bb17-4c41-9985-d39c50d83c73" providerId="ADAL" clId="{A44EAB99-BCCB-F349-AFB2-6BBC9CE3D2F7}" dt="2024-11-27T04:12:57.270" v="4516" actId="11529"/>
          <ac:cxnSpMkLst>
            <pc:docMk/>
            <pc:sldMk cId="1908995158" sldId="319"/>
            <ac:cxnSpMk id="10" creationId="{AE72C424-0F4A-F089-2B38-5066149A26D4}"/>
          </ac:cxnSpMkLst>
        </pc:cxnChg>
      </pc:sldChg>
      <pc:sldChg chg="delSp modSp add mod">
        <pc:chgData name="Toby Donaldson" userId="2e6e5431-bb17-4c41-9985-d39c50d83c73" providerId="ADAL" clId="{A44EAB99-BCCB-F349-AFB2-6BBC9CE3D2F7}" dt="2024-11-27T04:14:31.093" v="4521" actId="20577"/>
        <pc:sldMkLst>
          <pc:docMk/>
          <pc:sldMk cId="636864524" sldId="320"/>
        </pc:sldMkLst>
        <pc:spChg chg="mod">
          <ac:chgData name="Toby Donaldson" userId="2e6e5431-bb17-4c41-9985-d39c50d83c73" providerId="ADAL" clId="{A44EAB99-BCCB-F349-AFB2-6BBC9CE3D2F7}" dt="2024-11-27T04:14:31.093" v="4521" actId="20577"/>
          <ac:spMkLst>
            <pc:docMk/>
            <pc:sldMk cId="636864524" sldId="320"/>
            <ac:spMk id="2" creationId="{81E19223-C11A-0AF7-06FE-5B86EF810661}"/>
          </ac:spMkLst>
        </pc:spChg>
        <pc:spChg chg="del">
          <ac:chgData name="Toby Donaldson" userId="2e6e5431-bb17-4c41-9985-d39c50d83c73" providerId="ADAL" clId="{A44EAB99-BCCB-F349-AFB2-6BBC9CE3D2F7}" dt="2024-11-27T04:13:10.810" v="4518" actId="21"/>
          <ac:spMkLst>
            <pc:docMk/>
            <pc:sldMk cId="636864524" sldId="320"/>
            <ac:spMk id="8" creationId="{0DA7E87C-CE9E-A301-4476-61FD24FE64A1}"/>
          </ac:spMkLst>
        </pc:spChg>
        <pc:cxnChg chg="del">
          <ac:chgData name="Toby Donaldson" userId="2e6e5431-bb17-4c41-9985-d39c50d83c73" providerId="ADAL" clId="{A44EAB99-BCCB-F349-AFB2-6BBC9CE3D2F7}" dt="2024-11-27T04:13:10.810" v="4518" actId="21"/>
          <ac:cxnSpMkLst>
            <pc:docMk/>
            <pc:sldMk cId="636864524" sldId="320"/>
            <ac:cxnSpMk id="10" creationId="{9ACA3615-D9E0-26BF-78F1-6F221AAFD7AC}"/>
          </ac:cxnSpMkLst>
        </pc:cxnChg>
      </pc:sldChg>
      <pc:sldChg chg="del">
        <pc:chgData name="Toby Donaldson" userId="2e6e5431-bb17-4c41-9985-d39c50d83c73" providerId="ADAL" clId="{A44EAB99-BCCB-F349-AFB2-6BBC9CE3D2F7}" dt="2024-11-27T00:41:22.305" v="25" actId="2696"/>
        <pc:sldMkLst>
          <pc:docMk/>
          <pc:sldMk cId="4273371040" sldId="320"/>
        </pc:sldMkLst>
      </pc:sldChg>
      <pc:sldChg chg="addSp modSp add mod">
        <pc:chgData name="Toby Donaldson" userId="2e6e5431-bb17-4c41-9985-d39c50d83c73" providerId="ADAL" clId="{A44EAB99-BCCB-F349-AFB2-6BBC9CE3D2F7}" dt="2024-11-27T04:16:17.605" v="4542" actId="1076"/>
        <pc:sldMkLst>
          <pc:docMk/>
          <pc:sldMk cId="3828645728" sldId="321"/>
        </pc:sldMkLst>
        <pc:spChg chg="mod">
          <ac:chgData name="Toby Donaldson" userId="2e6e5431-bb17-4c41-9985-d39c50d83c73" providerId="ADAL" clId="{A44EAB99-BCCB-F349-AFB2-6BBC9CE3D2F7}" dt="2024-11-27T04:14:48.403" v="4526" actId="20577"/>
          <ac:spMkLst>
            <pc:docMk/>
            <pc:sldMk cId="3828645728" sldId="321"/>
            <ac:spMk id="3" creationId="{5F592CD6-634D-5693-3DF3-173ADD740E9D}"/>
          </ac:spMkLst>
        </pc:spChg>
        <pc:spChg chg="add mod">
          <ac:chgData name="Toby Donaldson" userId="2e6e5431-bb17-4c41-9985-d39c50d83c73" providerId="ADAL" clId="{A44EAB99-BCCB-F349-AFB2-6BBC9CE3D2F7}" dt="2024-11-27T04:14:42.524" v="4523"/>
          <ac:spMkLst>
            <pc:docMk/>
            <pc:sldMk cId="3828645728" sldId="321"/>
            <ac:spMk id="8" creationId="{6A0145DA-BE2E-7089-0794-864EDAD0AFB2}"/>
          </ac:spMkLst>
        </pc:spChg>
        <pc:spChg chg="add mod">
          <ac:chgData name="Toby Donaldson" userId="2e6e5431-bb17-4c41-9985-d39c50d83c73" providerId="ADAL" clId="{A44EAB99-BCCB-F349-AFB2-6BBC9CE3D2F7}" dt="2024-11-27T04:16:17.605" v="4542" actId="1076"/>
          <ac:spMkLst>
            <pc:docMk/>
            <pc:sldMk cId="3828645728" sldId="321"/>
            <ac:spMk id="11" creationId="{DA57CAC4-749B-AB2A-3DE5-C8154435BBD4}"/>
          </ac:spMkLst>
        </pc:spChg>
        <pc:cxnChg chg="add">
          <ac:chgData name="Toby Donaldson" userId="2e6e5431-bb17-4c41-9985-d39c50d83c73" providerId="ADAL" clId="{A44EAB99-BCCB-F349-AFB2-6BBC9CE3D2F7}" dt="2024-11-27T04:14:58.087" v="4527" actId="11529"/>
          <ac:cxnSpMkLst>
            <pc:docMk/>
            <pc:sldMk cId="3828645728" sldId="321"/>
            <ac:cxnSpMk id="10" creationId="{38892DF6-7F09-40D8-3C28-AF452C0DD4DE}"/>
          </ac:cxnSpMkLst>
        </pc:cxnChg>
      </pc:sldChg>
      <pc:sldChg chg="del">
        <pc:chgData name="Toby Donaldson" userId="2e6e5431-bb17-4c41-9985-d39c50d83c73" providerId="ADAL" clId="{A44EAB99-BCCB-F349-AFB2-6BBC9CE3D2F7}" dt="2024-11-27T00:41:22.305" v="25" actId="2696"/>
        <pc:sldMkLst>
          <pc:docMk/>
          <pc:sldMk cId="4238274429" sldId="321"/>
        </pc:sldMkLst>
      </pc:sldChg>
      <pc:sldChg chg="delSp modSp add mod">
        <pc:chgData name="Toby Donaldson" userId="2e6e5431-bb17-4c41-9985-d39c50d83c73" providerId="ADAL" clId="{A44EAB99-BCCB-F349-AFB2-6BBC9CE3D2F7}" dt="2024-11-27T04:15:21.419" v="4531" actId="20577"/>
        <pc:sldMkLst>
          <pc:docMk/>
          <pc:sldMk cId="1380677548" sldId="322"/>
        </pc:sldMkLst>
        <pc:spChg chg="mod">
          <ac:chgData name="Toby Donaldson" userId="2e6e5431-bb17-4c41-9985-d39c50d83c73" providerId="ADAL" clId="{A44EAB99-BCCB-F349-AFB2-6BBC9CE3D2F7}" dt="2024-11-27T04:15:21.419" v="4531" actId="20577"/>
          <ac:spMkLst>
            <pc:docMk/>
            <pc:sldMk cId="1380677548" sldId="322"/>
            <ac:spMk id="2" creationId="{3EC4198B-332A-92FB-D5C0-69A69A80FA63}"/>
          </ac:spMkLst>
        </pc:spChg>
        <pc:spChg chg="del">
          <ac:chgData name="Toby Donaldson" userId="2e6e5431-bb17-4c41-9985-d39c50d83c73" providerId="ADAL" clId="{A44EAB99-BCCB-F349-AFB2-6BBC9CE3D2F7}" dt="2024-11-27T04:15:16.273" v="4529" actId="21"/>
          <ac:spMkLst>
            <pc:docMk/>
            <pc:sldMk cId="1380677548" sldId="322"/>
            <ac:spMk id="8" creationId="{610491A6-A609-2C2F-6DD5-F6B9608EE4DE}"/>
          </ac:spMkLst>
        </pc:spChg>
        <pc:cxnChg chg="del mod">
          <ac:chgData name="Toby Donaldson" userId="2e6e5431-bb17-4c41-9985-d39c50d83c73" providerId="ADAL" clId="{A44EAB99-BCCB-F349-AFB2-6BBC9CE3D2F7}" dt="2024-11-27T04:15:18.344" v="4530" actId="21"/>
          <ac:cxnSpMkLst>
            <pc:docMk/>
            <pc:sldMk cId="1380677548" sldId="322"/>
            <ac:cxnSpMk id="10" creationId="{F4DDC360-1C60-DA17-E0BF-51D73EF4DD02}"/>
          </ac:cxnSpMkLst>
        </pc:cxnChg>
      </pc:sldChg>
      <pc:sldChg chg="del">
        <pc:chgData name="Toby Donaldson" userId="2e6e5431-bb17-4c41-9985-d39c50d83c73" providerId="ADAL" clId="{A44EAB99-BCCB-F349-AFB2-6BBC9CE3D2F7}" dt="2024-11-27T00:41:22.305" v="25" actId="2696"/>
        <pc:sldMkLst>
          <pc:docMk/>
          <pc:sldMk cId="2560562633" sldId="322"/>
        </pc:sldMkLst>
      </pc:sldChg>
      <pc:sldChg chg="addSp delSp modSp add mod">
        <pc:chgData name="Toby Donaldson" userId="2e6e5431-bb17-4c41-9985-d39c50d83c73" providerId="ADAL" clId="{A44EAB99-BCCB-F349-AFB2-6BBC9CE3D2F7}" dt="2024-11-27T04:31:32.415" v="5137" actId="1076"/>
        <pc:sldMkLst>
          <pc:docMk/>
          <pc:sldMk cId="2656387472" sldId="323"/>
        </pc:sldMkLst>
        <pc:spChg chg="del mod">
          <ac:chgData name="Toby Donaldson" userId="2e6e5431-bb17-4c41-9985-d39c50d83c73" providerId="ADAL" clId="{A44EAB99-BCCB-F349-AFB2-6BBC9CE3D2F7}" dt="2024-11-27T04:17:22.916" v="4627" actId="21"/>
          <ac:spMkLst>
            <pc:docMk/>
            <pc:sldMk cId="2656387472" sldId="323"/>
            <ac:spMk id="2" creationId="{93FB4C86-F8DD-ECFA-0BCC-A635576661BC}"/>
          </ac:spMkLst>
        </pc:spChg>
        <pc:spChg chg="del mod">
          <ac:chgData name="Toby Donaldson" userId="2e6e5431-bb17-4c41-9985-d39c50d83c73" providerId="ADAL" clId="{A44EAB99-BCCB-F349-AFB2-6BBC9CE3D2F7}" dt="2024-11-27T04:17:22.916" v="4627" actId="21"/>
          <ac:spMkLst>
            <pc:docMk/>
            <pc:sldMk cId="2656387472" sldId="323"/>
            <ac:spMk id="3" creationId="{C76DDA1E-AD7E-B835-3E82-A63AFDCE102C}"/>
          </ac:spMkLst>
        </pc:spChg>
        <pc:spChg chg="del">
          <ac:chgData name="Toby Donaldson" userId="2e6e5431-bb17-4c41-9985-d39c50d83c73" providerId="ADAL" clId="{A44EAB99-BCCB-F349-AFB2-6BBC9CE3D2F7}" dt="2024-11-27T04:16:48.397" v="4544" actId="21"/>
          <ac:spMkLst>
            <pc:docMk/>
            <pc:sldMk cId="2656387472" sldId="323"/>
            <ac:spMk id="5" creationId="{E5700862-0414-4163-D280-4A06C7F53517}"/>
          </ac:spMkLst>
        </pc:spChg>
        <pc:spChg chg="del">
          <ac:chgData name="Toby Donaldson" userId="2e6e5431-bb17-4c41-9985-d39c50d83c73" providerId="ADAL" clId="{A44EAB99-BCCB-F349-AFB2-6BBC9CE3D2F7}" dt="2024-11-27T04:17:22.916" v="4627" actId="21"/>
          <ac:spMkLst>
            <pc:docMk/>
            <pc:sldMk cId="2656387472" sldId="323"/>
            <ac:spMk id="6" creationId="{5D5325EE-E651-B5BB-6987-CB3BE5E1F6ED}"/>
          </ac:spMkLst>
        </pc:spChg>
        <pc:spChg chg="add mod">
          <ac:chgData name="Toby Donaldson" userId="2e6e5431-bb17-4c41-9985-d39c50d83c73" providerId="ADAL" clId="{A44EAB99-BCCB-F349-AFB2-6BBC9CE3D2F7}" dt="2024-11-27T04:22:46.307" v="5005" actId="20577"/>
          <ac:spMkLst>
            <pc:docMk/>
            <pc:sldMk cId="2656387472" sldId="323"/>
            <ac:spMk id="9" creationId="{631199E8-9D7E-C971-A7FC-E4C7BCEA4788}"/>
          </ac:spMkLst>
        </pc:spChg>
        <pc:spChg chg="add mod">
          <ac:chgData name="Toby Donaldson" userId="2e6e5431-bb17-4c41-9985-d39c50d83c73" providerId="ADAL" clId="{A44EAB99-BCCB-F349-AFB2-6BBC9CE3D2F7}" dt="2024-11-27T04:22:47.398" v="5006" actId="20577"/>
          <ac:spMkLst>
            <pc:docMk/>
            <pc:sldMk cId="2656387472" sldId="323"/>
            <ac:spMk id="10" creationId="{0CE9E595-CC38-D8A3-9F11-9500354FBBF6}"/>
          </ac:spMkLst>
        </pc:spChg>
        <pc:spChg chg="add mod">
          <ac:chgData name="Toby Donaldson" userId="2e6e5431-bb17-4c41-9985-d39c50d83c73" providerId="ADAL" clId="{A44EAB99-BCCB-F349-AFB2-6BBC9CE3D2F7}" dt="2024-11-27T04:31:32.415" v="5137" actId="1076"/>
          <ac:spMkLst>
            <pc:docMk/>
            <pc:sldMk cId="2656387472" sldId="323"/>
            <ac:spMk id="11" creationId="{92D21BE6-4DE4-FCCF-EF9E-0DEACFB14B18}"/>
          </ac:spMkLst>
        </pc:spChg>
        <pc:spChg chg="mod">
          <ac:chgData name="Toby Donaldson" userId="2e6e5431-bb17-4c41-9985-d39c50d83c73" providerId="ADAL" clId="{A44EAB99-BCCB-F349-AFB2-6BBC9CE3D2F7}" dt="2024-11-27T04:23:22.134" v="5025" actId="1076"/>
          <ac:spMkLst>
            <pc:docMk/>
            <pc:sldMk cId="2656387472" sldId="323"/>
            <ac:spMk id="16" creationId="{27842A8D-4221-29E1-BBE0-B7F70ADAC623}"/>
          </ac:spMkLst>
        </pc:spChg>
      </pc:sldChg>
      <pc:sldChg chg="del">
        <pc:chgData name="Toby Donaldson" userId="2e6e5431-bb17-4c41-9985-d39c50d83c73" providerId="ADAL" clId="{A44EAB99-BCCB-F349-AFB2-6BBC9CE3D2F7}" dt="2024-11-27T00:41:22.305" v="25" actId="2696"/>
        <pc:sldMkLst>
          <pc:docMk/>
          <pc:sldMk cId="2741279848" sldId="323"/>
        </pc:sldMkLst>
      </pc:sldChg>
      <pc:sldChg chg="addSp modSp add mod ord">
        <pc:chgData name="Toby Donaldson" userId="2e6e5431-bb17-4c41-9985-d39c50d83c73" providerId="ADAL" clId="{A44EAB99-BCCB-F349-AFB2-6BBC9CE3D2F7}" dt="2024-11-27T05:09:06.082" v="5549" actId="27107"/>
        <pc:sldMkLst>
          <pc:docMk/>
          <pc:sldMk cId="3264887012" sldId="324"/>
        </pc:sldMkLst>
        <pc:spChg chg="add mod">
          <ac:chgData name="Toby Donaldson" userId="2e6e5431-bb17-4c41-9985-d39c50d83c73" providerId="ADAL" clId="{A44EAB99-BCCB-F349-AFB2-6BBC9CE3D2F7}" dt="2024-11-27T05:09:06.082" v="5549" actId="27107"/>
          <ac:spMkLst>
            <pc:docMk/>
            <pc:sldMk cId="3264887012" sldId="324"/>
            <ac:spMk id="5" creationId="{F6D61B46-D207-4872-2A31-7E42FFFC3A7C}"/>
          </ac:spMkLst>
        </pc:spChg>
        <pc:spChg chg="add mod">
          <ac:chgData name="Toby Donaldson" userId="2e6e5431-bb17-4c41-9985-d39c50d83c73" providerId="ADAL" clId="{A44EAB99-BCCB-F349-AFB2-6BBC9CE3D2F7}" dt="2024-11-27T04:36:22.055" v="5548" actId="14100"/>
          <ac:spMkLst>
            <pc:docMk/>
            <pc:sldMk cId="3264887012" sldId="324"/>
            <ac:spMk id="6" creationId="{CB9328CE-F146-F5A2-B569-DE13847DFE80}"/>
          </ac:spMkLst>
        </pc:spChg>
        <pc:spChg chg="mod">
          <ac:chgData name="Toby Donaldson" userId="2e6e5431-bb17-4c41-9985-d39c50d83c73" providerId="ADAL" clId="{A44EAB99-BCCB-F349-AFB2-6BBC9CE3D2F7}" dt="2024-11-27T04:33:50.907" v="5201" actId="207"/>
          <ac:spMkLst>
            <pc:docMk/>
            <pc:sldMk cId="3264887012" sldId="324"/>
            <ac:spMk id="9" creationId="{3B0700E7-A04F-39AD-1AE8-013F3EB3249D}"/>
          </ac:spMkLst>
        </pc:spChg>
        <pc:spChg chg="mod">
          <ac:chgData name="Toby Donaldson" userId="2e6e5431-bb17-4c41-9985-d39c50d83c73" providerId="ADAL" clId="{A44EAB99-BCCB-F349-AFB2-6BBC9CE3D2F7}" dt="2024-11-27T04:33:56.779" v="5211" actId="20577"/>
          <ac:spMkLst>
            <pc:docMk/>
            <pc:sldMk cId="3264887012" sldId="324"/>
            <ac:spMk id="10" creationId="{F1F0E761-431B-9DE3-81F1-F4D0F6C66993}"/>
          </ac:spMkLst>
        </pc:spChg>
        <pc:spChg chg="mod">
          <ac:chgData name="Toby Donaldson" userId="2e6e5431-bb17-4c41-9985-d39c50d83c73" providerId="ADAL" clId="{A44EAB99-BCCB-F349-AFB2-6BBC9CE3D2F7}" dt="2024-11-27T04:33:02.595" v="5195" actId="1076"/>
          <ac:spMkLst>
            <pc:docMk/>
            <pc:sldMk cId="3264887012" sldId="324"/>
            <ac:spMk id="16" creationId="{44B340DE-867D-94ED-0624-812ECB2369D7}"/>
          </ac:spMkLst>
        </pc:spChg>
        <pc:cxnChg chg="add">
          <ac:chgData name="Toby Donaldson" userId="2e6e5431-bb17-4c41-9985-d39c50d83c73" providerId="ADAL" clId="{A44EAB99-BCCB-F349-AFB2-6BBC9CE3D2F7}" dt="2024-11-27T04:33:08.635" v="5196" actId="11529"/>
          <ac:cxnSpMkLst>
            <pc:docMk/>
            <pc:sldMk cId="3264887012" sldId="324"/>
            <ac:cxnSpMk id="3" creationId="{CF5CE7EC-59E1-FC11-6ABD-496EF2F7FBBF}"/>
          </ac:cxnSpMkLst>
        </pc:cxnChg>
      </pc:sldChg>
      <pc:sldChg chg="del">
        <pc:chgData name="Toby Donaldson" userId="2e6e5431-bb17-4c41-9985-d39c50d83c73" providerId="ADAL" clId="{A44EAB99-BCCB-F349-AFB2-6BBC9CE3D2F7}" dt="2024-11-27T00:41:22.305" v="25" actId="2696"/>
        <pc:sldMkLst>
          <pc:docMk/>
          <pc:sldMk cId="4281392445" sldId="324"/>
        </pc:sldMkLst>
      </pc:sldChg>
      <pc:sldChg chg="delSp modSp add mod">
        <pc:chgData name="Toby Donaldson" userId="2e6e5431-bb17-4c41-9985-d39c50d83c73" providerId="ADAL" clId="{A44EAB99-BCCB-F349-AFB2-6BBC9CE3D2F7}" dt="2024-11-27T04:32:03.215" v="5143" actId="21"/>
        <pc:sldMkLst>
          <pc:docMk/>
          <pc:sldMk cId="464243661" sldId="325"/>
        </pc:sldMkLst>
        <pc:spChg chg="mod">
          <ac:chgData name="Toby Donaldson" userId="2e6e5431-bb17-4c41-9985-d39c50d83c73" providerId="ADAL" clId="{A44EAB99-BCCB-F349-AFB2-6BBC9CE3D2F7}" dt="2024-11-27T04:31:55.061" v="5142" actId="207"/>
          <ac:spMkLst>
            <pc:docMk/>
            <pc:sldMk cId="464243661" sldId="325"/>
            <ac:spMk id="9" creationId="{7FE51260-7D97-6BCC-0EB1-44BAC522E6A8}"/>
          </ac:spMkLst>
        </pc:spChg>
        <pc:spChg chg="del">
          <ac:chgData name="Toby Donaldson" userId="2e6e5431-bb17-4c41-9985-d39c50d83c73" providerId="ADAL" clId="{A44EAB99-BCCB-F349-AFB2-6BBC9CE3D2F7}" dt="2024-11-27T04:32:03.215" v="5143" actId="21"/>
          <ac:spMkLst>
            <pc:docMk/>
            <pc:sldMk cId="464243661" sldId="325"/>
            <ac:spMk id="16" creationId="{BBBE0834-D218-30A6-BC02-1ACDC9B460FA}"/>
          </ac:spMkLst>
        </pc:spChg>
      </pc:sldChg>
      <pc:sldChg chg="del">
        <pc:chgData name="Toby Donaldson" userId="2e6e5431-bb17-4c41-9985-d39c50d83c73" providerId="ADAL" clId="{A44EAB99-BCCB-F349-AFB2-6BBC9CE3D2F7}" dt="2024-11-27T00:41:22.305" v="25" actId="2696"/>
        <pc:sldMkLst>
          <pc:docMk/>
          <pc:sldMk cId="1933953439" sldId="325"/>
        </pc:sldMkLst>
      </pc:sldChg>
      <pc:sldChg chg="del">
        <pc:chgData name="Toby Donaldson" userId="2e6e5431-bb17-4c41-9985-d39c50d83c73" providerId="ADAL" clId="{A44EAB99-BCCB-F349-AFB2-6BBC9CE3D2F7}" dt="2024-11-27T00:41:22.305" v="25" actId="2696"/>
        <pc:sldMkLst>
          <pc:docMk/>
          <pc:sldMk cId="417589287" sldId="326"/>
        </pc:sldMkLst>
      </pc:sldChg>
      <pc:sldChg chg="addSp delSp modSp add mod ord">
        <pc:chgData name="Toby Donaldson" userId="2e6e5431-bb17-4c41-9985-d39c50d83c73" providerId="ADAL" clId="{A44EAB99-BCCB-F349-AFB2-6BBC9CE3D2F7}" dt="2024-11-27T05:19:37.354" v="5859" actId="1076"/>
        <pc:sldMkLst>
          <pc:docMk/>
          <pc:sldMk cId="631126031" sldId="326"/>
        </pc:sldMkLst>
        <pc:spChg chg="add mod">
          <ac:chgData name="Toby Donaldson" userId="2e6e5431-bb17-4c41-9985-d39c50d83c73" providerId="ADAL" clId="{A44EAB99-BCCB-F349-AFB2-6BBC9CE3D2F7}" dt="2024-11-27T05:10:51.053" v="5754" actId="113"/>
          <ac:spMkLst>
            <pc:docMk/>
            <pc:sldMk cId="631126031" sldId="326"/>
            <ac:spMk id="2" creationId="{FDA53C04-2216-9733-213A-01DF10FA9E6E}"/>
          </ac:spMkLst>
        </pc:spChg>
        <pc:spChg chg="add mod">
          <ac:chgData name="Toby Donaldson" userId="2e6e5431-bb17-4c41-9985-d39c50d83c73" providerId="ADAL" clId="{A44EAB99-BCCB-F349-AFB2-6BBC9CE3D2F7}" dt="2024-11-27T05:13:52.529" v="5784" actId="20577"/>
          <ac:spMkLst>
            <pc:docMk/>
            <pc:sldMk cId="631126031" sldId="326"/>
            <ac:spMk id="3" creationId="{208C8730-4834-45E6-E2C1-487DB33665CE}"/>
          </ac:spMkLst>
        </pc:spChg>
        <pc:spChg chg="add mod">
          <ac:chgData name="Toby Donaldson" userId="2e6e5431-bb17-4c41-9985-d39c50d83c73" providerId="ADAL" clId="{A44EAB99-BCCB-F349-AFB2-6BBC9CE3D2F7}" dt="2024-11-27T05:13:02.509" v="5776" actId="164"/>
          <ac:spMkLst>
            <pc:docMk/>
            <pc:sldMk cId="631126031" sldId="326"/>
            <ac:spMk id="5" creationId="{8CDF567F-AD1E-BDAB-AAA2-9BB6969FB593}"/>
          </ac:spMkLst>
        </pc:spChg>
        <pc:spChg chg="mod">
          <ac:chgData name="Toby Donaldson" userId="2e6e5431-bb17-4c41-9985-d39c50d83c73" providerId="ADAL" clId="{A44EAB99-BCCB-F349-AFB2-6BBC9CE3D2F7}" dt="2024-11-27T05:09:36.504" v="5558" actId="20577"/>
          <ac:spMkLst>
            <pc:docMk/>
            <pc:sldMk cId="631126031" sldId="326"/>
            <ac:spMk id="7" creationId="{F8A0FE37-7B4F-0CB2-2A61-D29313FFCB24}"/>
          </ac:spMkLst>
        </pc:spChg>
        <pc:spChg chg="del">
          <ac:chgData name="Toby Donaldson" userId="2e6e5431-bb17-4c41-9985-d39c50d83c73" providerId="ADAL" clId="{A44EAB99-BCCB-F349-AFB2-6BBC9CE3D2F7}" dt="2024-11-27T05:09:52.048" v="5560" actId="21"/>
          <ac:spMkLst>
            <pc:docMk/>
            <pc:sldMk cId="631126031" sldId="326"/>
            <ac:spMk id="9" creationId="{4F8325F5-7AC2-24B2-8E97-01BBDE97D629}"/>
          </ac:spMkLst>
        </pc:spChg>
        <pc:spChg chg="del mod">
          <ac:chgData name="Toby Donaldson" userId="2e6e5431-bb17-4c41-9985-d39c50d83c73" providerId="ADAL" clId="{A44EAB99-BCCB-F349-AFB2-6BBC9CE3D2F7}" dt="2024-11-27T05:19:30.262" v="5858" actId="21"/>
          <ac:spMkLst>
            <pc:docMk/>
            <pc:sldMk cId="631126031" sldId="326"/>
            <ac:spMk id="10" creationId="{2F869CF5-9F85-9246-64A9-489518231F2F}"/>
          </ac:spMkLst>
        </pc:spChg>
        <pc:spChg chg="mod">
          <ac:chgData name="Toby Donaldson" userId="2e6e5431-bb17-4c41-9985-d39c50d83c73" providerId="ADAL" clId="{A44EAB99-BCCB-F349-AFB2-6BBC9CE3D2F7}" dt="2024-11-27T05:13:54.809" v="5785" actId="20577"/>
          <ac:spMkLst>
            <pc:docMk/>
            <pc:sldMk cId="631126031" sldId="326"/>
            <ac:spMk id="11" creationId="{D3A21E07-978A-FEEE-13CD-32DDF8225CF8}"/>
          </ac:spMkLst>
        </pc:spChg>
        <pc:spChg chg="mod">
          <ac:chgData name="Toby Donaldson" userId="2e6e5431-bb17-4c41-9985-d39c50d83c73" providerId="ADAL" clId="{A44EAB99-BCCB-F349-AFB2-6BBC9CE3D2F7}" dt="2024-11-27T05:15:34.932" v="5807" actId="20577"/>
          <ac:spMkLst>
            <pc:docMk/>
            <pc:sldMk cId="631126031" sldId="326"/>
            <ac:spMk id="12" creationId="{7BFC4ABD-99C7-8824-EAD3-35E983C6C142}"/>
          </ac:spMkLst>
        </pc:spChg>
        <pc:spChg chg="mod">
          <ac:chgData name="Toby Donaldson" userId="2e6e5431-bb17-4c41-9985-d39c50d83c73" providerId="ADAL" clId="{A44EAB99-BCCB-F349-AFB2-6BBC9CE3D2F7}" dt="2024-11-27T05:13:56.473" v="5786" actId="20577"/>
          <ac:spMkLst>
            <pc:docMk/>
            <pc:sldMk cId="631126031" sldId="326"/>
            <ac:spMk id="14" creationId="{EB08F9E0-12A5-10EE-C240-A551364C4855}"/>
          </ac:spMkLst>
        </pc:spChg>
        <pc:spChg chg="mod">
          <ac:chgData name="Toby Donaldson" userId="2e6e5431-bb17-4c41-9985-d39c50d83c73" providerId="ADAL" clId="{A44EAB99-BCCB-F349-AFB2-6BBC9CE3D2F7}" dt="2024-11-27T05:15:36.401" v="5808" actId="20577"/>
          <ac:spMkLst>
            <pc:docMk/>
            <pc:sldMk cId="631126031" sldId="326"/>
            <ac:spMk id="15" creationId="{4DBED46C-614A-D1F7-803C-2EBAE6EDAAF7}"/>
          </ac:spMkLst>
        </pc:spChg>
        <pc:spChg chg="mod">
          <ac:chgData name="Toby Donaldson" userId="2e6e5431-bb17-4c41-9985-d39c50d83c73" providerId="ADAL" clId="{A44EAB99-BCCB-F349-AFB2-6BBC9CE3D2F7}" dt="2024-11-27T05:18:46.104" v="5852" actId="20577"/>
          <ac:spMkLst>
            <pc:docMk/>
            <pc:sldMk cId="631126031" sldId="326"/>
            <ac:spMk id="17" creationId="{7CFEB392-0A4D-4C53-F6AB-20B068496A0C}"/>
          </ac:spMkLst>
        </pc:spChg>
        <pc:spChg chg="mod">
          <ac:chgData name="Toby Donaldson" userId="2e6e5431-bb17-4c41-9985-d39c50d83c73" providerId="ADAL" clId="{A44EAB99-BCCB-F349-AFB2-6BBC9CE3D2F7}" dt="2024-11-27T05:15:20.052" v="5801" actId="20577"/>
          <ac:spMkLst>
            <pc:docMk/>
            <pc:sldMk cId="631126031" sldId="326"/>
            <ac:spMk id="18" creationId="{9FE55DB4-2DDC-1C18-06FA-0080D03DCE93}"/>
          </ac:spMkLst>
        </pc:spChg>
        <pc:spChg chg="mod">
          <ac:chgData name="Toby Donaldson" userId="2e6e5431-bb17-4c41-9985-d39c50d83c73" providerId="ADAL" clId="{A44EAB99-BCCB-F349-AFB2-6BBC9CE3D2F7}" dt="2024-11-27T05:18:48.984" v="5854" actId="20577"/>
          <ac:spMkLst>
            <pc:docMk/>
            <pc:sldMk cId="631126031" sldId="326"/>
            <ac:spMk id="20" creationId="{83330AB8-9D36-1098-0CC5-3C4B660BF2AF}"/>
          </ac:spMkLst>
        </pc:spChg>
        <pc:spChg chg="mod">
          <ac:chgData name="Toby Donaldson" userId="2e6e5431-bb17-4c41-9985-d39c50d83c73" providerId="ADAL" clId="{A44EAB99-BCCB-F349-AFB2-6BBC9CE3D2F7}" dt="2024-11-27T05:15:22.559" v="5802" actId="20577"/>
          <ac:spMkLst>
            <pc:docMk/>
            <pc:sldMk cId="631126031" sldId="326"/>
            <ac:spMk id="21" creationId="{11CE8BD5-DBF9-A941-F147-F7D1CBEA8E01}"/>
          </ac:spMkLst>
        </pc:spChg>
        <pc:spChg chg="mod">
          <ac:chgData name="Toby Donaldson" userId="2e6e5431-bb17-4c41-9985-d39c50d83c73" providerId="ADAL" clId="{A44EAB99-BCCB-F349-AFB2-6BBC9CE3D2F7}" dt="2024-11-27T05:15:07.924" v="5799" actId="408"/>
          <ac:spMkLst>
            <pc:docMk/>
            <pc:sldMk cId="631126031" sldId="326"/>
            <ac:spMk id="23" creationId="{B47BED40-DBFD-9BAB-FC8F-36F236A2DFBF}"/>
          </ac:spMkLst>
        </pc:spChg>
        <pc:spChg chg="mod">
          <ac:chgData name="Toby Donaldson" userId="2e6e5431-bb17-4c41-9985-d39c50d83c73" providerId="ADAL" clId="{A44EAB99-BCCB-F349-AFB2-6BBC9CE3D2F7}" dt="2024-11-27T05:15:24.939" v="5803" actId="20577"/>
          <ac:spMkLst>
            <pc:docMk/>
            <pc:sldMk cId="631126031" sldId="326"/>
            <ac:spMk id="24" creationId="{AAE10123-F2D9-D414-3E81-298B368B8454}"/>
          </ac:spMkLst>
        </pc:spChg>
        <pc:spChg chg="mod">
          <ac:chgData name="Toby Donaldson" userId="2e6e5431-bb17-4c41-9985-d39c50d83c73" providerId="ADAL" clId="{A44EAB99-BCCB-F349-AFB2-6BBC9CE3D2F7}" dt="2024-11-27T05:19:08.922" v="5855" actId="20577"/>
          <ac:spMkLst>
            <pc:docMk/>
            <pc:sldMk cId="631126031" sldId="326"/>
            <ac:spMk id="27" creationId="{FC28FB24-E9AC-E81B-AC42-587C4609FD40}"/>
          </ac:spMkLst>
        </pc:spChg>
        <pc:spChg chg="mod">
          <ac:chgData name="Toby Donaldson" userId="2e6e5431-bb17-4c41-9985-d39c50d83c73" providerId="ADAL" clId="{A44EAB99-BCCB-F349-AFB2-6BBC9CE3D2F7}" dt="2024-11-27T05:15:26.922" v="5804" actId="20577"/>
          <ac:spMkLst>
            <pc:docMk/>
            <pc:sldMk cId="631126031" sldId="326"/>
            <ac:spMk id="28" creationId="{5D12DCB2-9B60-134B-CE96-34B68D10194E}"/>
          </ac:spMkLst>
        </pc:spChg>
        <pc:spChg chg="mod">
          <ac:chgData name="Toby Donaldson" userId="2e6e5431-bb17-4c41-9985-d39c50d83c73" providerId="ADAL" clId="{A44EAB99-BCCB-F349-AFB2-6BBC9CE3D2F7}" dt="2024-11-27T05:19:11.489" v="5856" actId="20577"/>
          <ac:spMkLst>
            <pc:docMk/>
            <pc:sldMk cId="631126031" sldId="326"/>
            <ac:spMk id="30" creationId="{5D022444-973F-7BC3-38F3-8B0703020B75}"/>
          </ac:spMkLst>
        </pc:spChg>
        <pc:spChg chg="mod">
          <ac:chgData name="Toby Donaldson" userId="2e6e5431-bb17-4c41-9985-d39c50d83c73" providerId="ADAL" clId="{A44EAB99-BCCB-F349-AFB2-6BBC9CE3D2F7}" dt="2024-11-27T05:15:28.703" v="5805" actId="20577"/>
          <ac:spMkLst>
            <pc:docMk/>
            <pc:sldMk cId="631126031" sldId="326"/>
            <ac:spMk id="31" creationId="{5BAEA849-AAA1-E604-B366-3774FF7EE3A8}"/>
          </ac:spMkLst>
        </pc:spChg>
        <pc:spChg chg="del mod">
          <ac:chgData name="Toby Donaldson" userId="2e6e5431-bb17-4c41-9985-d39c50d83c73" providerId="ADAL" clId="{A44EAB99-BCCB-F349-AFB2-6BBC9CE3D2F7}" dt="2024-11-27T05:19:15.735" v="5857" actId="21"/>
          <ac:spMkLst>
            <pc:docMk/>
            <pc:sldMk cId="631126031" sldId="326"/>
            <ac:spMk id="33" creationId="{3F1123F3-64F9-976E-CCFA-E0DC566A2C07}"/>
          </ac:spMkLst>
        </pc:spChg>
        <pc:spChg chg="mod">
          <ac:chgData name="Toby Donaldson" userId="2e6e5431-bb17-4c41-9985-d39c50d83c73" providerId="ADAL" clId="{A44EAB99-BCCB-F349-AFB2-6BBC9CE3D2F7}" dt="2024-11-27T05:15:30.897" v="5806" actId="20577"/>
          <ac:spMkLst>
            <pc:docMk/>
            <pc:sldMk cId="631126031" sldId="326"/>
            <ac:spMk id="34" creationId="{901E5472-CEB2-B6CD-78DA-F9A4D90DC2E5}"/>
          </ac:spMkLst>
        </pc:spChg>
        <pc:spChg chg="mod">
          <ac:chgData name="Toby Donaldson" userId="2e6e5431-bb17-4c41-9985-d39c50d83c73" providerId="ADAL" clId="{A44EAB99-BCCB-F349-AFB2-6BBC9CE3D2F7}" dt="2024-11-27T05:17:06.371" v="5828" actId="20577"/>
          <ac:spMkLst>
            <pc:docMk/>
            <pc:sldMk cId="631126031" sldId="326"/>
            <ac:spMk id="43" creationId="{F15B1A3E-BE79-DA2B-1C0B-5720E16D9774}"/>
          </ac:spMkLst>
        </pc:spChg>
        <pc:spChg chg="mod">
          <ac:chgData name="Toby Donaldson" userId="2e6e5431-bb17-4c41-9985-d39c50d83c73" providerId="ADAL" clId="{A44EAB99-BCCB-F349-AFB2-6BBC9CE3D2F7}" dt="2024-11-27T05:16:06.089" v="5812"/>
          <ac:spMkLst>
            <pc:docMk/>
            <pc:sldMk cId="631126031" sldId="326"/>
            <ac:spMk id="44" creationId="{92A4E755-E695-3A3E-7C61-AC501677E5A7}"/>
          </ac:spMkLst>
        </pc:spChg>
        <pc:spChg chg="mod">
          <ac:chgData name="Toby Donaldson" userId="2e6e5431-bb17-4c41-9985-d39c50d83c73" providerId="ADAL" clId="{A44EAB99-BCCB-F349-AFB2-6BBC9CE3D2F7}" dt="2024-11-27T05:17:04.526" v="5827" actId="20577"/>
          <ac:spMkLst>
            <pc:docMk/>
            <pc:sldMk cId="631126031" sldId="326"/>
            <ac:spMk id="45" creationId="{8A4D1A31-0111-D1CC-4911-D39E2DB371CD}"/>
          </ac:spMkLst>
        </pc:spChg>
        <pc:spChg chg="mod">
          <ac:chgData name="Toby Donaldson" userId="2e6e5431-bb17-4c41-9985-d39c50d83c73" providerId="ADAL" clId="{A44EAB99-BCCB-F349-AFB2-6BBC9CE3D2F7}" dt="2024-11-27T05:16:06.089" v="5812"/>
          <ac:spMkLst>
            <pc:docMk/>
            <pc:sldMk cId="631126031" sldId="326"/>
            <ac:spMk id="46" creationId="{AD8A497C-3952-E713-AFA0-734938CDE89F}"/>
          </ac:spMkLst>
        </pc:spChg>
        <pc:spChg chg="mod">
          <ac:chgData name="Toby Donaldson" userId="2e6e5431-bb17-4c41-9985-d39c50d83c73" providerId="ADAL" clId="{A44EAB99-BCCB-F349-AFB2-6BBC9CE3D2F7}" dt="2024-11-27T05:17:03.317" v="5826" actId="20577"/>
          <ac:spMkLst>
            <pc:docMk/>
            <pc:sldMk cId="631126031" sldId="326"/>
            <ac:spMk id="47" creationId="{AE9B0BF5-B2AE-886E-C0C5-5AC5C8991BFF}"/>
          </ac:spMkLst>
        </pc:spChg>
        <pc:spChg chg="mod">
          <ac:chgData name="Toby Donaldson" userId="2e6e5431-bb17-4c41-9985-d39c50d83c73" providerId="ADAL" clId="{A44EAB99-BCCB-F349-AFB2-6BBC9CE3D2F7}" dt="2024-11-27T05:16:06.089" v="5812"/>
          <ac:spMkLst>
            <pc:docMk/>
            <pc:sldMk cId="631126031" sldId="326"/>
            <ac:spMk id="48" creationId="{C53EDA59-E966-4EF0-0D53-D7F7AEF9C754}"/>
          </ac:spMkLst>
        </pc:spChg>
        <pc:spChg chg="mod">
          <ac:chgData name="Toby Donaldson" userId="2e6e5431-bb17-4c41-9985-d39c50d83c73" providerId="ADAL" clId="{A44EAB99-BCCB-F349-AFB2-6BBC9CE3D2F7}" dt="2024-11-27T05:17:01.449" v="5825" actId="20577"/>
          <ac:spMkLst>
            <pc:docMk/>
            <pc:sldMk cId="631126031" sldId="326"/>
            <ac:spMk id="49" creationId="{0D33B097-1C97-26DD-EEE2-249CE3DB5EA0}"/>
          </ac:spMkLst>
        </pc:spChg>
        <pc:spChg chg="mod">
          <ac:chgData name="Toby Donaldson" userId="2e6e5431-bb17-4c41-9985-d39c50d83c73" providerId="ADAL" clId="{A44EAB99-BCCB-F349-AFB2-6BBC9CE3D2F7}" dt="2024-11-27T05:16:06.089" v="5812"/>
          <ac:spMkLst>
            <pc:docMk/>
            <pc:sldMk cId="631126031" sldId="326"/>
            <ac:spMk id="50" creationId="{7548C6DD-59F3-29B5-81D3-563C88D0A595}"/>
          </ac:spMkLst>
        </pc:spChg>
        <pc:spChg chg="mod">
          <ac:chgData name="Toby Donaldson" userId="2e6e5431-bb17-4c41-9985-d39c50d83c73" providerId="ADAL" clId="{A44EAB99-BCCB-F349-AFB2-6BBC9CE3D2F7}" dt="2024-11-27T05:16:57.236" v="5823" actId="20577"/>
          <ac:spMkLst>
            <pc:docMk/>
            <pc:sldMk cId="631126031" sldId="326"/>
            <ac:spMk id="51" creationId="{BD0997CB-579D-BA53-FB7A-7AAE556ACAB2}"/>
          </ac:spMkLst>
        </pc:spChg>
        <pc:spChg chg="mod">
          <ac:chgData name="Toby Donaldson" userId="2e6e5431-bb17-4c41-9985-d39c50d83c73" providerId="ADAL" clId="{A44EAB99-BCCB-F349-AFB2-6BBC9CE3D2F7}" dt="2024-11-27T05:16:06.089" v="5812"/>
          <ac:spMkLst>
            <pc:docMk/>
            <pc:sldMk cId="631126031" sldId="326"/>
            <ac:spMk id="52" creationId="{25D20E15-9010-5E37-99BB-15C0351A024F}"/>
          </ac:spMkLst>
        </pc:spChg>
        <pc:spChg chg="mod">
          <ac:chgData name="Toby Donaldson" userId="2e6e5431-bb17-4c41-9985-d39c50d83c73" providerId="ADAL" clId="{A44EAB99-BCCB-F349-AFB2-6BBC9CE3D2F7}" dt="2024-11-27T05:16:59.664" v="5824" actId="20577"/>
          <ac:spMkLst>
            <pc:docMk/>
            <pc:sldMk cId="631126031" sldId="326"/>
            <ac:spMk id="53" creationId="{86C447EE-0B30-459F-B55C-AE8D3E4E2BBF}"/>
          </ac:spMkLst>
        </pc:spChg>
        <pc:spChg chg="mod">
          <ac:chgData name="Toby Donaldson" userId="2e6e5431-bb17-4c41-9985-d39c50d83c73" providerId="ADAL" clId="{A44EAB99-BCCB-F349-AFB2-6BBC9CE3D2F7}" dt="2024-11-27T05:16:12.749" v="5814" actId="20577"/>
          <ac:spMkLst>
            <pc:docMk/>
            <pc:sldMk cId="631126031" sldId="326"/>
            <ac:spMk id="54" creationId="{C6E9F8E5-8653-8CD5-5413-B60DF717BAB7}"/>
          </ac:spMkLst>
        </pc:spChg>
        <pc:spChg chg="add mod">
          <ac:chgData name="Toby Donaldson" userId="2e6e5431-bb17-4c41-9985-d39c50d83c73" providerId="ADAL" clId="{A44EAB99-BCCB-F349-AFB2-6BBC9CE3D2F7}" dt="2024-11-27T05:17:11.175" v="5831" actId="20577"/>
          <ac:spMkLst>
            <pc:docMk/>
            <pc:sldMk cId="631126031" sldId="326"/>
            <ac:spMk id="55" creationId="{1395A134-5838-ADB4-62B6-3A6503E17D4C}"/>
          </ac:spMkLst>
        </pc:spChg>
        <pc:spChg chg="add mod">
          <ac:chgData name="Toby Donaldson" userId="2e6e5431-bb17-4c41-9985-d39c50d83c73" providerId="ADAL" clId="{A44EAB99-BCCB-F349-AFB2-6BBC9CE3D2F7}" dt="2024-11-27T05:17:12.851" v="5832" actId="20577"/>
          <ac:spMkLst>
            <pc:docMk/>
            <pc:sldMk cId="631126031" sldId="326"/>
            <ac:spMk id="56" creationId="{9D7C7059-1D13-FB9C-A52B-9FC98EB400A7}"/>
          </ac:spMkLst>
        </pc:spChg>
        <pc:spChg chg="add mod">
          <ac:chgData name="Toby Donaldson" userId="2e6e5431-bb17-4c41-9985-d39c50d83c73" providerId="ADAL" clId="{A44EAB99-BCCB-F349-AFB2-6BBC9CE3D2F7}" dt="2024-11-27T05:19:37.354" v="5859" actId="1076"/>
          <ac:spMkLst>
            <pc:docMk/>
            <pc:sldMk cId="631126031" sldId="326"/>
            <ac:spMk id="59" creationId="{FEC0B4B0-DBA6-8DC9-96FB-CB6DBC71C1DD}"/>
          </ac:spMkLst>
        </pc:spChg>
        <pc:spChg chg="add mod">
          <ac:chgData name="Toby Donaldson" userId="2e6e5431-bb17-4c41-9985-d39c50d83c73" providerId="ADAL" clId="{A44EAB99-BCCB-F349-AFB2-6BBC9CE3D2F7}" dt="2024-11-27T05:19:37.354" v="5859" actId="1076"/>
          <ac:spMkLst>
            <pc:docMk/>
            <pc:sldMk cId="631126031" sldId="326"/>
            <ac:spMk id="60" creationId="{EF9522B1-13D6-2C8A-0082-C43AE53BEF6D}"/>
          </ac:spMkLst>
        </pc:spChg>
        <pc:spChg chg="add mod">
          <ac:chgData name="Toby Donaldson" userId="2e6e5431-bb17-4c41-9985-d39c50d83c73" providerId="ADAL" clId="{A44EAB99-BCCB-F349-AFB2-6BBC9CE3D2F7}" dt="2024-11-27T05:19:37.354" v="5859" actId="1076"/>
          <ac:spMkLst>
            <pc:docMk/>
            <pc:sldMk cId="631126031" sldId="326"/>
            <ac:spMk id="61" creationId="{85E3555D-4440-65E1-B6C4-52FAE9837E29}"/>
          </ac:spMkLst>
        </pc:spChg>
        <pc:grpChg chg="add mod">
          <ac:chgData name="Toby Donaldson" userId="2e6e5431-bb17-4c41-9985-d39c50d83c73" providerId="ADAL" clId="{A44EAB99-BCCB-F349-AFB2-6BBC9CE3D2F7}" dt="2024-11-27T05:14:27.551" v="5789" actId="164"/>
          <ac:grpSpMkLst>
            <pc:docMk/>
            <pc:sldMk cId="631126031" sldId="326"/>
            <ac:grpSpMk id="6" creationId="{A24B557D-B1AF-5EE4-1D04-D63689BA350F}"/>
          </ac:grpSpMkLst>
        </pc:grpChg>
        <pc:grpChg chg="add mod">
          <ac:chgData name="Toby Donaldson" userId="2e6e5431-bb17-4c41-9985-d39c50d83c73" providerId="ADAL" clId="{A44EAB99-BCCB-F349-AFB2-6BBC9CE3D2F7}" dt="2024-11-27T05:14:27.551" v="5789" actId="164"/>
          <ac:grpSpMkLst>
            <pc:docMk/>
            <pc:sldMk cId="631126031" sldId="326"/>
            <ac:grpSpMk id="8" creationId="{2CED26EF-339D-2EC8-3176-AFCC6FCA0EED}"/>
          </ac:grpSpMkLst>
        </pc:grpChg>
        <pc:grpChg chg="add mod">
          <ac:chgData name="Toby Donaldson" userId="2e6e5431-bb17-4c41-9985-d39c50d83c73" providerId="ADAL" clId="{A44EAB99-BCCB-F349-AFB2-6BBC9CE3D2F7}" dt="2024-11-27T05:14:27.551" v="5789" actId="164"/>
          <ac:grpSpMkLst>
            <pc:docMk/>
            <pc:sldMk cId="631126031" sldId="326"/>
            <ac:grpSpMk id="13" creationId="{F882B075-65D7-A0DF-417D-C5969987B609}"/>
          </ac:grpSpMkLst>
        </pc:grpChg>
        <pc:grpChg chg="add mod">
          <ac:chgData name="Toby Donaldson" userId="2e6e5431-bb17-4c41-9985-d39c50d83c73" providerId="ADAL" clId="{A44EAB99-BCCB-F349-AFB2-6BBC9CE3D2F7}" dt="2024-11-27T05:15:52.337" v="5810" actId="164"/>
          <ac:grpSpMkLst>
            <pc:docMk/>
            <pc:sldMk cId="631126031" sldId="326"/>
            <ac:grpSpMk id="16" creationId="{3104BA02-0B17-AA76-5E7F-2D974286A953}"/>
          </ac:grpSpMkLst>
        </pc:grpChg>
        <pc:grpChg chg="add mod">
          <ac:chgData name="Toby Donaldson" userId="2e6e5431-bb17-4c41-9985-d39c50d83c73" providerId="ADAL" clId="{A44EAB99-BCCB-F349-AFB2-6BBC9CE3D2F7}" dt="2024-11-27T05:15:52.337" v="5810" actId="164"/>
          <ac:grpSpMkLst>
            <pc:docMk/>
            <pc:sldMk cId="631126031" sldId="326"/>
            <ac:grpSpMk id="19" creationId="{E6277786-E34E-A890-710F-4F31349C1C4D}"/>
          </ac:grpSpMkLst>
        </pc:grpChg>
        <pc:grpChg chg="add mod">
          <ac:chgData name="Toby Donaldson" userId="2e6e5431-bb17-4c41-9985-d39c50d83c73" providerId="ADAL" clId="{A44EAB99-BCCB-F349-AFB2-6BBC9CE3D2F7}" dt="2024-11-27T05:15:52.337" v="5810" actId="164"/>
          <ac:grpSpMkLst>
            <pc:docMk/>
            <pc:sldMk cId="631126031" sldId="326"/>
            <ac:grpSpMk id="22" creationId="{C32B531A-C9FC-2273-8ED0-FFA817A576E9}"/>
          </ac:grpSpMkLst>
        </pc:grpChg>
        <pc:grpChg chg="add mod">
          <ac:chgData name="Toby Donaldson" userId="2e6e5431-bb17-4c41-9985-d39c50d83c73" providerId="ADAL" clId="{A44EAB99-BCCB-F349-AFB2-6BBC9CE3D2F7}" dt="2024-11-27T05:19:37.354" v="5859" actId="1076"/>
          <ac:grpSpMkLst>
            <pc:docMk/>
            <pc:sldMk cId="631126031" sldId="326"/>
            <ac:grpSpMk id="25" creationId="{DFE6B27A-A022-BB4A-410A-C86835A87C44}"/>
          </ac:grpSpMkLst>
        </pc:grpChg>
        <pc:grpChg chg="add mod">
          <ac:chgData name="Toby Donaldson" userId="2e6e5431-bb17-4c41-9985-d39c50d83c73" providerId="ADAL" clId="{A44EAB99-BCCB-F349-AFB2-6BBC9CE3D2F7}" dt="2024-11-27T05:15:52.337" v="5810" actId="164"/>
          <ac:grpSpMkLst>
            <pc:docMk/>
            <pc:sldMk cId="631126031" sldId="326"/>
            <ac:grpSpMk id="26" creationId="{8E500C2E-F96C-A14D-6AB5-FC5CE4F16DE2}"/>
          </ac:grpSpMkLst>
        </pc:grpChg>
        <pc:grpChg chg="add mod">
          <ac:chgData name="Toby Donaldson" userId="2e6e5431-bb17-4c41-9985-d39c50d83c73" providerId="ADAL" clId="{A44EAB99-BCCB-F349-AFB2-6BBC9CE3D2F7}" dt="2024-11-27T05:15:52.337" v="5810" actId="164"/>
          <ac:grpSpMkLst>
            <pc:docMk/>
            <pc:sldMk cId="631126031" sldId="326"/>
            <ac:grpSpMk id="29" creationId="{DDEC04A9-14DD-3A78-0269-407DDD840106}"/>
          </ac:grpSpMkLst>
        </pc:grpChg>
        <pc:grpChg chg="add del mod">
          <ac:chgData name="Toby Donaldson" userId="2e6e5431-bb17-4c41-9985-d39c50d83c73" providerId="ADAL" clId="{A44EAB99-BCCB-F349-AFB2-6BBC9CE3D2F7}" dt="2024-11-27T05:19:15.735" v="5857" actId="21"/>
          <ac:grpSpMkLst>
            <pc:docMk/>
            <pc:sldMk cId="631126031" sldId="326"/>
            <ac:grpSpMk id="32" creationId="{3DE1BCE1-00A2-09E3-374F-41CC7C1D2565}"/>
          </ac:grpSpMkLst>
        </pc:grpChg>
        <pc:grpChg chg="add mod">
          <ac:chgData name="Toby Donaldson" userId="2e6e5431-bb17-4c41-9985-d39c50d83c73" providerId="ADAL" clId="{A44EAB99-BCCB-F349-AFB2-6BBC9CE3D2F7}" dt="2024-11-27T05:19:37.354" v="5859" actId="1076"/>
          <ac:grpSpMkLst>
            <pc:docMk/>
            <pc:sldMk cId="631126031" sldId="326"/>
            <ac:grpSpMk id="35" creationId="{B1B26A21-3913-790D-9FBE-6463B3D7E1B5}"/>
          </ac:grpSpMkLst>
        </pc:grpChg>
        <pc:grpChg chg="add mod">
          <ac:chgData name="Toby Donaldson" userId="2e6e5431-bb17-4c41-9985-d39c50d83c73" providerId="ADAL" clId="{A44EAB99-BCCB-F349-AFB2-6BBC9CE3D2F7}" dt="2024-11-27T05:16:48.418" v="5821" actId="164"/>
          <ac:grpSpMkLst>
            <pc:docMk/>
            <pc:sldMk cId="631126031" sldId="326"/>
            <ac:grpSpMk id="36" creationId="{A7F93741-F1C6-92CF-1343-637D7EE86426}"/>
          </ac:grpSpMkLst>
        </pc:grpChg>
        <pc:grpChg chg="mod">
          <ac:chgData name="Toby Donaldson" userId="2e6e5431-bb17-4c41-9985-d39c50d83c73" providerId="ADAL" clId="{A44EAB99-BCCB-F349-AFB2-6BBC9CE3D2F7}" dt="2024-11-27T05:16:06.089" v="5812"/>
          <ac:grpSpMkLst>
            <pc:docMk/>
            <pc:sldMk cId="631126031" sldId="326"/>
            <ac:grpSpMk id="37" creationId="{52C31D3D-1BE1-3C97-FF9B-F27589D86DE8}"/>
          </ac:grpSpMkLst>
        </pc:grpChg>
        <pc:grpChg chg="mod">
          <ac:chgData name="Toby Donaldson" userId="2e6e5431-bb17-4c41-9985-d39c50d83c73" providerId="ADAL" clId="{A44EAB99-BCCB-F349-AFB2-6BBC9CE3D2F7}" dt="2024-11-27T05:16:06.089" v="5812"/>
          <ac:grpSpMkLst>
            <pc:docMk/>
            <pc:sldMk cId="631126031" sldId="326"/>
            <ac:grpSpMk id="38" creationId="{AD282228-4178-57DD-46BB-E62EF818DDCE}"/>
          </ac:grpSpMkLst>
        </pc:grpChg>
        <pc:grpChg chg="mod">
          <ac:chgData name="Toby Donaldson" userId="2e6e5431-bb17-4c41-9985-d39c50d83c73" providerId="ADAL" clId="{A44EAB99-BCCB-F349-AFB2-6BBC9CE3D2F7}" dt="2024-11-27T05:16:06.089" v="5812"/>
          <ac:grpSpMkLst>
            <pc:docMk/>
            <pc:sldMk cId="631126031" sldId="326"/>
            <ac:grpSpMk id="39" creationId="{F9184774-AB96-A194-46CB-36C3FDF941EE}"/>
          </ac:grpSpMkLst>
        </pc:grpChg>
        <pc:grpChg chg="mod">
          <ac:chgData name="Toby Donaldson" userId="2e6e5431-bb17-4c41-9985-d39c50d83c73" providerId="ADAL" clId="{A44EAB99-BCCB-F349-AFB2-6BBC9CE3D2F7}" dt="2024-11-27T05:16:06.089" v="5812"/>
          <ac:grpSpMkLst>
            <pc:docMk/>
            <pc:sldMk cId="631126031" sldId="326"/>
            <ac:grpSpMk id="40" creationId="{1505BC05-38C2-2F89-4880-7C751F92F6C0}"/>
          </ac:grpSpMkLst>
        </pc:grpChg>
        <pc:grpChg chg="mod">
          <ac:chgData name="Toby Donaldson" userId="2e6e5431-bb17-4c41-9985-d39c50d83c73" providerId="ADAL" clId="{A44EAB99-BCCB-F349-AFB2-6BBC9CE3D2F7}" dt="2024-11-27T05:16:06.089" v="5812"/>
          <ac:grpSpMkLst>
            <pc:docMk/>
            <pc:sldMk cId="631126031" sldId="326"/>
            <ac:grpSpMk id="41" creationId="{22E77341-8960-5127-EF89-A920B0AAE846}"/>
          </ac:grpSpMkLst>
        </pc:grpChg>
        <pc:grpChg chg="mod">
          <ac:chgData name="Toby Donaldson" userId="2e6e5431-bb17-4c41-9985-d39c50d83c73" providerId="ADAL" clId="{A44EAB99-BCCB-F349-AFB2-6BBC9CE3D2F7}" dt="2024-11-27T05:16:06.089" v="5812"/>
          <ac:grpSpMkLst>
            <pc:docMk/>
            <pc:sldMk cId="631126031" sldId="326"/>
            <ac:grpSpMk id="42" creationId="{8CFFC3AF-6EA2-00D4-141C-0E6BB5F30F8E}"/>
          </ac:grpSpMkLst>
        </pc:grpChg>
        <pc:grpChg chg="add mod">
          <ac:chgData name="Toby Donaldson" userId="2e6e5431-bb17-4c41-9985-d39c50d83c73" providerId="ADAL" clId="{A44EAB99-BCCB-F349-AFB2-6BBC9CE3D2F7}" dt="2024-11-27T05:19:37.354" v="5859" actId="1076"/>
          <ac:grpSpMkLst>
            <pc:docMk/>
            <pc:sldMk cId="631126031" sldId="326"/>
            <ac:grpSpMk id="57" creationId="{1B480C69-9B35-B659-6021-CF895F44FA2C}"/>
          </ac:grpSpMkLst>
        </pc:grpChg>
      </pc:sldChg>
      <pc:sldChg chg="del">
        <pc:chgData name="Toby Donaldson" userId="2e6e5431-bb17-4c41-9985-d39c50d83c73" providerId="ADAL" clId="{A44EAB99-BCCB-F349-AFB2-6BBC9CE3D2F7}" dt="2024-11-27T00:41:22.305" v="25" actId="2696"/>
        <pc:sldMkLst>
          <pc:docMk/>
          <pc:sldMk cId="1706282626" sldId="327"/>
        </pc:sldMkLst>
      </pc:sldChg>
      <pc:sldChg chg="addSp delSp modSp add mod">
        <pc:chgData name="Toby Donaldson" userId="2e6e5431-bb17-4c41-9985-d39c50d83c73" providerId="ADAL" clId="{A44EAB99-BCCB-F349-AFB2-6BBC9CE3D2F7}" dt="2024-11-27T07:22:08.789" v="5962" actId="692"/>
        <pc:sldMkLst>
          <pc:docMk/>
          <pc:sldMk cId="2410213083" sldId="327"/>
        </pc:sldMkLst>
        <pc:spChg chg="mod">
          <ac:chgData name="Toby Donaldson" userId="2e6e5431-bb17-4c41-9985-d39c50d83c73" providerId="ADAL" clId="{A44EAB99-BCCB-F349-AFB2-6BBC9CE3D2F7}" dt="2024-11-27T07:01:44.611" v="5882" actId="207"/>
          <ac:spMkLst>
            <pc:docMk/>
            <pc:sldMk cId="2410213083" sldId="327"/>
            <ac:spMk id="3" creationId="{F56DA27A-D73A-A97B-18B7-8F359D025AF9}"/>
          </ac:spMkLst>
        </pc:spChg>
        <pc:spChg chg="add del mod">
          <ac:chgData name="Toby Donaldson" userId="2e6e5431-bb17-4c41-9985-d39c50d83c73" providerId="ADAL" clId="{A44EAB99-BCCB-F349-AFB2-6BBC9CE3D2F7}" dt="2024-11-27T07:01:41.475" v="5881" actId="21"/>
          <ac:spMkLst>
            <pc:docMk/>
            <pc:sldMk cId="2410213083" sldId="327"/>
            <ac:spMk id="9" creationId="{9D4D227F-2E9D-CCCD-A931-B10C0F5598A0}"/>
          </ac:spMkLst>
        </pc:spChg>
        <pc:spChg chg="add mod">
          <ac:chgData name="Toby Donaldson" userId="2e6e5431-bb17-4c41-9985-d39c50d83c73" providerId="ADAL" clId="{A44EAB99-BCCB-F349-AFB2-6BBC9CE3D2F7}" dt="2024-11-27T07:22:08.789" v="5962" actId="692"/>
          <ac:spMkLst>
            <pc:docMk/>
            <pc:sldMk cId="2410213083" sldId="327"/>
            <ac:spMk id="10" creationId="{28CC626C-D020-9502-C44D-ECFD64022744}"/>
          </ac:spMkLst>
        </pc:spChg>
        <pc:spChg chg="mod">
          <ac:chgData name="Toby Donaldson" userId="2e6e5431-bb17-4c41-9985-d39c50d83c73" providerId="ADAL" clId="{A44EAB99-BCCB-F349-AFB2-6BBC9CE3D2F7}" dt="2024-11-27T06:59:19.523" v="5861" actId="1076"/>
          <ac:spMkLst>
            <pc:docMk/>
            <pc:sldMk cId="2410213083" sldId="327"/>
            <ac:spMk id="59" creationId="{24908390-54D8-EC9B-9EAA-A81D14624B59}"/>
          </ac:spMkLst>
        </pc:spChg>
        <pc:spChg chg="mod">
          <ac:chgData name="Toby Donaldson" userId="2e6e5431-bb17-4c41-9985-d39c50d83c73" providerId="ADAL" clId="{A44EAB99-BCCB-F349-AFB2-6BBC9CE3D2F7}" dt="2024-11-27T07:01:55.690" v="5884" actId="14100"/>
          <ac:spMkLst>
            <pc:docMk/>
            <pc:sldMk cId="2410213083" sldId="327"/>
            <ac:spMk id="60" creationId="{01CA29A1-FD50-18CC-3ACD-9A3800FB97C5}"/>
          </ac:spMkLst>
        </pc:spChg>
        <pc:spChg chg="mod">
          <ac:chgData name="Toby Donaldson" userId="2e6e5431-bb17-4c41-9985-d39c50d83c73" providerId="ADAL" clId="{A44EAB99-BCCB-F349-AFB2-6BBC9CE3D2F7}" dt="2024-11-27T07:01:51.236" v="5883" actId="14100"/>
          <ac:spMkLst>
            <pc:docMk/>
            <pc:sldMk cId="2410213083" sldId="327"/>
            <ac:spMk id="61" creationId="{BDFCE5E8-70D2-36F1-60DA-DA4854E0D21A}"/>
          </ac:spMkLst>
        </pc:spChg>
      </pc:sldChg>
      <pc:sldChg chg="del">
        <pc:chgData name="Toby Donaldson" userId="2e6e5431-bb17-4c41-9985-d39c50d83c73" providerId="ADAL" clId="{A44EAB99-BCCB-F349-AFB2-6BBC9CE3D2F7}" dt="2024-11-27T00:41:22.305" v="25" actId="2696"/>
        <pc:sldMkLst>
          <pc:docMk/>
          <pc:sldMk cId="2681773874" sldId="328"/>
        </pc:sldMkLst>
      </pc:sldChg>
      <pc:sldChg chg="addSp delSp modSp add del mod">
        <pc:chgData name="Toby Donaldson" userId="2e6e5431-bb17-4c41-9985-d39c50d83c73" providerId="ADAL" clId="{A44EAB99-BCCB-F349-AFB2-6BBC9CE3D2F7}" dt="2024-11-27T07:13:43.336" v="5930" actId="2696"/>
        <pc:sldMkLst>
          <pc:docMk/>
          <pc:sldMk cId="2942113474" sldId="328"/>
        </pc:sldMkLst>
        <pc:spChg chg="mod">
          <ac:chgData name="Toby Donaldson" userId="2e6e5431-bb17-4c41-9985-d39c50d83c73" providerId="ADAL" clId="{A44EAB99-BCCB-F349-AFB2-6BBC9CE3D2F7}" dt="2024-11-27T07:01:23.934" v="5880" actId="207"/>
          <ac:spMkLst>
            <pc:docMk/>
            <pc:sldMk cId="2942113474" sldId="328"/>
            <ac:spMk id="3" creationId="{0F3E8102-C159-8B8F-5370-34A533DA3F13}"/>
          </ac:spMkLst>
        </pc:spChg>
        <pc:spChg chg="add del">
          <ac:chgData name="Toby Donaldson" userId="2e6e5431-bb17-4c41-9985-d39c50d83c73" providerId="ADAL" clId="{A44EAB99-BCCB-F349-AFB2-6BBC9CE3D2F7}" dt="2024-11-27T07:01:17.899" v="5879" actId="21"/>
          <ac:spMkLst>
            <pc:docMk/>
            <pc:sldMk cId="2942113474" sldId="328"/>
            <ac:spMk id="9" creationId="{EAB33756-0AE3-6691-6EE1-FF2134152182}"/>
          </ac:spMkLst>
        </pc:spChg>
        <pc:spChg chg="mod">
          <ac:chgData name="Toby Donaldson" userId="2e6e5431-bb17-4c41-9985-d39c50d83c73" providerId="ADAL" clId="{A44EAB99-BCCB-F349-AFB2-6BBC9CE3D2F7}" dt="2024-11-27T07:01:13.825" v="5878" actId="207"/>
          <ac:spMkLst>
            <pc:docMk/>
            <pc:sldMk cId="2942113474" sldId="328"/>
            <ac:spMk id="53" creationId="{1D183543-D74E-3531-873F-8468DDEFB5BB}"/>
          </ac:spMkLst>
        </pc:spChg>
      </pc:sldChg>
      <pc:sldChg chg="modSp add mod">
        <pc:chgData name="Toby Donaldson" userId="2e6e5431-bb17-4c41-9985-d39c50d83c73" providerId="ADAL" clId="{A44EAB99-BCCB-F349-AFB2-6BBC9CE3D2F7}" dt="2024-11-27T07:17:00.746" v="5935" actId="692"/>
        <pc:sldMkLst>
          <pc:docMk/>
          <pc:sldMk cId="3838566643" sldId="328"/>
        </pc:sldMkLst>
        <pc:spChg chg="mod">
          <ac:chgData name="Toby Donaldson" userId="2e6e5431-bb17-4c41-9985-d39c50d83c73" providerId="ADAL" clId="{A44EAB99-BCCB-F349-AFB2-6BBC9CE3D2F7}" dt="2024-11-27T07:17:00.746" v="5935" actId="692"/>
          <ac:spMkLst>
            <pc:docMk/>
            <pc:sldMk cId="3838566643" sldId="328"/>
            <ac:spMk id="10" creationId="{BD83830F-6B60-3FAB-8A8B-B0FAADC13C69}"/>
          </ac:spMkLst>
        </pc:spChg>
        <pc:spChg chg="mod">
          <ac:chgData name="Toby Donaldson" userId="2e6e5431-bb17-4c41-9985-d39c50d83c73" providerId="ADAL" clId="{A44EAB99-BCCB-F349-AFB2-6BBC9CE3D2F7}" dt="2024-11-27T07:14:03.219" v="5934" actId="207"/>
          <ac:spMkLst>
            <pc:docMk/>
            <pc:sldMk cId="3838566643" sldId="328"/>
            <ac:spMk id="53" creationId="{75BCE158-B61D-7D79-07C7-F5D6E01F44AB}"/>
          </ac:spMkLst>
        </pc:spChg>
      </pc:sldChg>
      <pc:sldChg chg="addSp modSp add del mod">
        <pc:chgData name="Toby Donaldson" userId="2e6e5431-bb17-4c41-9985-d39c50d83c73" providerId="ADAL" clId="{A44EAB99-BCCB-F349-AFB2-6BBC9CE3D2F7}" dt="2024-11-27T07:13:43.336" v="5930" actId="2696"/>
        <pc:sldMkLst>
          <pc:docMk/>
          <pc:sldMk cId="2270495198" sldId="329"/>
        </pc:sldMkLst>
        <pc:spChg chg="mod">
          <ac:chgData name="Toby Donaldson" userId="2e6e5431-bb17-4c41-9985-d39c50d83c73" providerId="ADAL" clId="{A44EAB99-BCCB-F349-AFB2-6BBC9CE3D2F7}" dt="2024-11-27T07:02:46.341" v="5888" actId="207"/>
          <ac:spMkLst>
            <pc:docMk/>
            <pc:sldMk cId="2270495198" sldId="329"/>
            <ac:spMk id="3" creationId="{ACE19EAF-1119-D6DD-87FC-0478F8B9F643}"/>
          </ac:spMkLst>
        </pc:spChg>
        <pc:spChg chg="mod">
          <ac:chgData name="Toby Donaldson" userId="2e6e5431-bb17-4c41-9985-d39c50d83c73" providerId="ADAL" clId="{A44EAB99-BCCB-F349-AFB2-6BBC9CE3D2F7}" dt="2024-11-27T07:02:37.448" v="5887" actId="20577"/>
          <ac:spMkLst>
            <pc:docMk/>
            <pc:sldMk cId="2270495198" sldId="329"/>
            <ac:spMk id="5" creationId="{56BEE07F-9416-0E0B-AE67-F2F72EC15E2F}"/>
          </ac:spMkLst>
        </pc:spChg>
        <pc:spChg chg="mod">
          <ac:chgData name="Toby Donaldson" userId="2e6e5431-bb17-4c41-9985-d39c50d83c73" providerId="ADAL" clId="{A44EAB99-BCCB-F349-AFB2-6BBC9CE3D2F7}" dt="2024-11-27T07:02:33.608" v="5886" actId="20577"/>
          <ac:spMkLst>
            <pc:docMk/>
            <pc:sldMk cId="2270495198" sldId="329"/>
            <ac:spMk id="12" creationId="{8D6B8D42-1C0B-E9A4-C5B3-3A644F59AA93}"/>
          </ac:spMkLst>
        </pc:spChg>
        <pc:spChg chg="mod">
          <ac:chgData name="Toby Donaldson" userId="2e6e5431-bb17-4c41-9985-d39c50d83c73" providerId="ADAL" clId="{A44EAB99-BCCB-F349-AFB2-6BBC9CE3D2F7}" dt="2024-11-27T07:05:16.053" v="5894" actId="207"/>
          <ac:spMkLst>
            <pc:docMk/>
            <pc:sldMk cId="2270495198" sldId="329"/>
            <ac:spMk id="17" creationId="{FD1C9A4E-5775-B15B-D37D-3E9892E854D2}"/>
          </ac:spMkLst>
        </pc:spChg>
        <pc:spChg chg="mod">
          <ac:chgData name="Toby Donaldson" userId="2e6e5431-bb17-4c41-9985-d39c50d83c73" providerId="ADAL" clId="{A44EAB99-BCCB-F349-AFB2-6BBC9CE3D2F7}" dt="2024-11-27T07:10:19.173" v="5919" actId="207"/>
          <ac:spMkLst>
            <pc:docMk/>
            <pc:sldMk cId="2270495198" sldId="329"/>
            <ac:spMk id="51" creationId="{61AC3C1E-C3AC-0A59-7BD4-72D5A7D8C6F7}"/>
          </ac:spMkLst>
        </pc:spChg>
        <pc:spChg chg="mod">
          <ac:chgData name="Toby Donaldson" userId="2e6e5431-bb17-4c41-9985-d39c50d83c73" providerId="ADAL" clId="{A44EAB99-BCCB-F349-AFB2-6BBC9CE3D2F7}" dt="2024-11-27T07:03:28.238" v="5893" actId="207"/>
          <ac:spMkLst>
            <pc:docMk/>
            <pc:sldMk cId="2270495198" sldId="329"/>
            <ac:spMk id="53" creationId="{15F98C1B-9992-ABF6-790D-304696C4DE0B}"/>
          </ac:spMkLst>
        </pc:spChg>
        <pc:cxnChg chg="add mod">
          <ac:chgData name="Toby Donaldson" userId="2e6e5431-bb17-4c41-9985-d39c50d83c73" providerId="ADAL" clId="{A44EAB99-BCCB-F349-AFB2-6BBC9CE3D2F7}" dt="2024-11-27T07:03:08.725" v="5892" actId="692"/>
          <ac:cxnSpMkLst>
            <pc:docMk/>
            <pc:sldMk cId="2270495198" sldId="329"/>
            <ac:cxnSpMk id="10" creationId="{AEF50C86-9C90-98FC-468A-AF98DDED847E}"/>
          </ac:cxnSpMkLst>
        </pc:cxnChg>
      </pc:sldChg>
      <pc:sldChg chg="addSp delSp modSp add mod">
        <pc:chgData name="Toby Donaldson" userId="2e6e5431-bb17-4c41-9985-d39c50d83c73" providerId="ADAL" clId="{A44EAB99-BCCB-F349-AFB2-6BBC9CE3D2F7}" dt="2024-11-27T07:18:27.469" v="5944" actId="207"/>
        <pc:sldMkLst>
          <pc:docMk/>
          <pc:sldMk cId="3585168581" sldId="329"/>
        </pc:sldMkLst>
        <pc:spChg chg="mod">
          <ac:chgData name="Toby Donaldson" userId="2e6e5431-bb17-4c41-9985-d39c50d83c73" providerId="ADAL" clId="{A44EAB99-BCCB-F349-AFB2-6BBC9CE3D2F7}" dt="2024-11-27T07:17:40.466" v="5940" actId="207"/>
          <ac:spMkLst>
            <pc:docMk/>
            <pc:sldMk cId="3585168581" sldId="329"/>
            <ac:spMk id="3" creationId="{6C8C9495-D3F8-3211-AA34-FCBBFB268797}"/>
          </ac:spMkLst>
        </pc:spChg>
        <pc:spChg chg="mod">
          <ac:chgData name="Toby Donaldson" userId="2e6e5431-bb17-4c41-9985-d39c50d83c73" providerId="ADAL" clId="{A44EAB99-BCCB-F349-AFB2-6BBC9CE3D2F7}" dt="2024-11-27T07:17:28.956" v="5939" actId="20577"/>
          <ac:spMkLst>
            <pc:docMk/>
            <pc:sldMk cId="3585168581" sldId="329"/>
            <ac:spMk id="5" creationId="{ED620290-2B47-175F-09CC-9B1974C06FF9}"/>
          </ac:spMkLst>
        </pc:spChg>
        <pc:spChg chg="del">
          <ac:chgData name="Toby Donaldson" userId="2e6e5431-bb17-4c41-9985-d39c50d83c73" providerId="ADAL" clId="{A44EAB99-BCCB-F349-AFB2-6BBC9CE3D2F7}" dt="2024-11-27T07:17:19.615" v="5937" actId="21"/>
          <ac:spMkLst>
            <pc:docMk/>
            <pc:sldMk cId="3585168581" sldId="329"/>
            <ac:spMk id="10" creationId="{02536DA3-CCF9-D741-B144-C10193B76095}"/>
          </ac:spMkLst>
        </pc:spChg>
        <pc:spChg chg="mod">
          <ac:chgData name="Toby Donaldson" userId="2e6e5431-bb17-4c41-9985-d39c50d83c73" providerId="ADAL" clId="{A44EAB99-BCCB-F349-AFB2-6BBC9CE3D2F7}" dt="2024-11-27T07:17:48.195" v="5941" actId="207"/>
          <ac:spMkLst>
            <pc:docMk/>
            <pc:sldMk cId="3585168581" sldId="329"/>
            <ac:spMk id="12" creationId="{0D9F13A0-03D6-FFA5-A6CD-3917854F308B}"/>
          </ac:spMkLst>
        </pc:spChg>
        <pc:spChg chg="mod">
          <ac:chgData name="Toby Donaldson" userId="2e6e5431-bb17-4c41-9985-d39c50d83c73" providerId="ADAL" clId="{A44EAB99-BCCB-F349-AFB2-6BBC9CE3D2F7}" dt="2024-11-27T07:18:27.469" v="5944" actId="207"/>
          <ac:spMkLst>
            <pc:docMk/>
            <pc:sldMk cId="3585168581" sldId="329"/>
            <ac:spMk id="53" creationId="{40FC0171-348F-193B-DD8A-F563F278AF1D}"/>
          </ac:spMkLst>
        </pc:spChg>
        <pc:cxnChg chg="add mod">
          <ac:chgData name="Toby Donaldson" userId="2e6e5431-bb17-4c41-9985-d39c50d83c73" providerId="ADAL" clId="{A44EAB99-BCCB-F349-AFB2-6BBC9CE3D2F7}" dt="2024-11-27T07:18:10.539" v="5943" actId="692"/>
          <ac:cxnSpMkLst>
            <pc:docMk/>
            <pc:sldMk cId="3585168581" sldId="329"/>
            <ac:cxnSpMk id="32" creationId="{4B2C7290-A9E7-6F8F-7B05-5FE9342803B0}"/>
          </ac:cxnSpMkLst>
        </pc:cxnChg>
      </pc:sldChg>
      <pc:sldChg chg="del">
        <pc:chgData name="Toby Donaldson" userId="2e6e5431-bb17-4c41-9985-d39c50d83c73" providerId="ADAL" clId="{A44EAB99-BCCB-F349-AFB2-6BBC9CE3D2F7}" dt="2024-11-27T00:41:22.305" v="25" actId="2696"/>
        <pc:sldMkLst>
          <pc:docMk/>
          <pc:sldMk cId="3783683585" sldId="329"/>
        </pc:sldMkLst>
      </pc:sldChg>
      <pc:sldChg chg="addSp modSp add del mod">
        <pc:chgData name="Toby Donaldson" userId="2e6e5431-bb17-4c41-9985-d39c50d83c73" providerId="ADAL" clId="{A44EAB99-BCCB-F349-AFB2-6BBC9CE3D2F7}" dt="2024-11-27T07:23:36.882" v="5969" actId="20577"/>
        <pc:sldMkLst>
          <pc:docMk/>
          <pc:sldMk cId="957101136" sldId="330"/>
        </pc:sldMkLst>
        <pc:spChg chg="mod">
          <ac:chgData name="Toby Donaldson" userId="2e6e5431-bb17-4c41-9985-d39c50d83c73" providerId="ADAL" clId="{A44EAB99-BCCB-F349-AFB2-6BBC9CE3D2F7}" dt="2024-11-27T07:18:47.510" v="5946" actId="207"/>
          <ac:spMkLst>
            <pc:docMk/>
            <pc:sldMk cId="957101136" sldId="330"/>
            <ac:spMk id="12" creationId="{798D3FC2-6FDB-011A-EC62-4B202D127E7F}"/>
          </ac:spMkLst>
        </pc:spChg>
        <pc:spChg chg="mod">
          <ac:chgData name="Toby Donaldson" userId="2e6e5431-bb17-4c41-9985-d39c50d83c73" providerId="ADAL" clId="{A44EAB99-BCCB-F349-AFB2-6BBC9CE3D2F7}" dt="2024-11-27T07:19:16.062" v="5947" actId="207"/>
          <ac:spMkLst>
            <pc:docMk/>
            <pc:sldMk cId="957101136" sldId="330"/>
            <ac:spMk id="17" creationId="{A2525FFD-C470-AEC4-FC75-A56865CB915D}"/>
          </ac:spMkLst>
        </pc:spChg>
        <pc:spChg chg="mod">
          <ac:chgData name="Toby Donaldson" userId="2e6e5431-bb17-4c41-9985-d39c50d83c73" providerId="ADAL" clId="{A44EAB99-BCCB-F349-AFB2-6BBC9CE3D2F7}" dt="2024-11-27T07:23:36.882" v="5969" actId="20577"/>
          <ac:spMkLst>
            <pc:docMk/>
            <pc:sldMk cId="957101136" sldId="330"/>
            <ac:spMk id="51" creationId="{F94CC2A1-46CC-45BC-DD8B-2D41ED112BEC}"/>
          </ac:spMkLst>
        </pc:spChg>
        <pc:cxnChg chg="add mod">
          <ac:chgData name="Toby Donaldson" userId="2e6e5431-bb17-4c41-9985-d39c50d83c73" providerId="ADAL" clId="{A44EAB99-BCCB-F349-AFB2-6BBC9CE3D2F7}" dt="2024-11-27T07:19:35.457" v="5949" actId="692"/>
          <ac:cxnSpMkLst>
            <pc:docMk/>
            <pc:sldMk cId="957101136" sldId="330"/>
            <ac:cxnSpMk id="10" creationId="{365F9444-79EC-217F-09A5-AB9CFB5297AD}"/>
          </ac:cxnSpMkLst>
        </pc:cxnChg>
      </pc:sldChg>
      <pc:sldChg chg="modSp add del mod">
        <pc:chgData name="Toby Donaldson" userId="2e6e5431-bb17-4c41-9985-d39c50d83c73" providerId="ADAL" clId="{A44EAB99-BCCB-F349-AFB2-6BBC9CE3D2F7}" dt="2024-11-27T07:10:27.631" v="5920" actId="2696"/>
        <pc:sldMkLst>
          <pc:docMk/>
          <pc:sldMk cId="2061407248" sldId="330"/>
        </pc:sldMkLst>
        <pc:spChg chg="mod">
          <ac:chgData name="Toby Donaldson" userId="2e6e5431-bb17-4c41-9985-d39c50d83c73" providerId="ADAL" clId="{A44EAB99-BCCB-F349-AFB2-6BBC9CE3D2F7}" dt="2024-11-27T07:05:40.986" v="5898" actId="207"/>
          <ac:spMkLst>
            <pc:docMk/>
            <pc:sldMk cId="2061407248" sldId="330"/>
            <ac:spMk id="51" creationId="{3AA6794D-E027-24CF-DF0F-6695FFF5276B}"/>
          </ac:spMkLst>
        </pc:spChg>
      </pc:sldChg>
      <pc:sldChg chg="addSp delSp modSp add mod ord">
        <pc:chgData name="Toby Donaldson" userId="2e6e5431-bb17-4c41-9985-d39c50d83c73" providerId="ADAL" clId="{A44EAB99-BCCB-F349-AFB2-6BBC9CE3D2F7}" dt="2024-11-27T07:24:22.766" v="6064" actId="5793"/>
        <pc:sldMkLst>
          <pc:docMk/>
          <pc:sldMk cId="250689283" sldId="331"/>
        </pc:sldMkLst>
        <pc:spChg chg="mod">
          <ac:chgData name="Toby Donaldson" userId="2e6e5431-bb17-4c41-9985-d39c50d83c73" providerId="ADAL" clId="{A44EAB99-BCCB-F349-AFB2-6BBC9CE3D2F7}" dt="2024-11-27T07:20:21.534" v="5955" actId="207"/>
          <ac:spMkLst>
            <pc:docMk/>
            <pc:sldMk cId="250689283" sldId="331"/>
            <ac:spMk id="17" creationId="{8F422E61-82D9-07F8-D136-270B2B0FB74F}"/>
          </ac:spMkLst>
        </pc:spChg>
        <pc:spChg chg="mod">
          <ac:chgData name="Toby Donaldson" userId="2e6e5431-bb17-4c41-9985-d39c50d83c73" providerId="ADAL" clId="{A44EAB99-BCCB-F349-AFB2-6BBC9CE3D2F7}" dt="2024-11-27T07:21:31.765" v="5961" actId="20577"/>
          <ac:spMkLst>
            <pc:docMk/>
            <pc:sldMk cId="250689283" sldId="331"/>
            <ac:spMk id="18" creationId="{B4902B04-4EDD-7B18-9407-FC525335BCCE}"/>
          </ac:spMkLst>
        </pc:spChg>
        <pc:spChg chg="mod">
          <ac:chgData name="Toby Donaldson" userId="2e6e5431-bb17-4c41-9985-d39c50d83c73" providerId="ADAL" clId="{A44EAB99-BCCB-F349-AFB2-6BBC9CE3D2F7}" dt="2024-11-27T07:21:28.837" v="5960" actId="207"/>
          <ac:spMkLst>
            <pc:docMk/>
            <pc:sldMk cId="250689283" sldId="331"/>
            <ac:spMk id="21" creationId="{5D6B9C92-27C0-2537-92AD-F12D034E4D20}"/>
          </ac:spMkLst>
        </pc:spChg>
        <pc:spChg chg="add mod">
          <ac:chgData name="Toby Donaldson" userId="2e6e5431-bb17-4c41-9985-d39c50d83c73" providerId="ADAL" clId="{A44EAB99-BCCB-F349-AFB2-6BBC9CE3D2F7}" dt="2024-11-27T07:24:22.766" v="6064" actId="5793"/>
          <ac:spMkLst>
            <pc:docMk/>
            <pc:sldMk cId="250689283" sldId="331"/>
            <ac:spMk id="33" creationId="{9D507A82-FBD1-2F27-A4C4-B6A843E225C4}"/>
          </ac:spMkLst>
        </pc:spChg>
        <pc:spChg chg="mod">
          <ac:chgData name="Toby Donaldson" userId="2e6e5431-bb17-4c41-9985-d39c50d83c73" providerId="ADAL" clId="{A44EAB99-BCCB-F349-AFB2-6BBC9CE3D2F7}" dt="2024-11-27T07:20:25.756" v="5956" actId="207"/>
          <ac:spMkLst>
            <pc:docMk/>
            <pc:sldMk cId="250689283" sldId="331"/>
            <ac:spMk id="51" creationId="{55C1C156-3790-3112-C3F8-35E54098F180}"/>
          </ac:spMkLst>
        </pc:spChg>
        <pc:cxnChg chg="add mod">
          <ac:chgData name="Toby Donaldson" userId="2e6e5431-bb17-4c41-9985-d39c50d83c73" providerId="ADAL" clId="{A44EAB99-BCCB-F349-AFB2-6BBC9CE3D2F7}" dt="2024-11-27T07:20:36.884" v="5958" actId="1076"/>
          <ac:cxnSpMkLst>
            <pc:docMk/>
            <pc:sldMk cId="250689283" sldId="331"/>
            <ac:cxnSpMk id="9" creationId="{9BFCF55A-7596-3DC1-9B17-0A0D0526A555}"/>
          </ac:cxnSpMkLst>
        </pc:cxnChg>
        <pc:cxnChg chg="del mod">
          <ac:chgData name="Toby Donaldson" userId="2e6e5431-bb17-4c41-9985-d39c50d83c73" providerId="ADAL" clId="{A44EAB99-BCCB-F349-AFB2-6BBC9CE3D2F7}" dt="2024-11-27T07:20:15.218" v="5954" actId="21"/>
          <ac:cxnSpMkLst>
            <pc:docMk/>
            <pc:sldMk cId="250689283" sldId="331"/>
            <ac:cxnSpMk id="10" creationId="{C348BA6C-0145-5EBE-652E-2AA79B270B68}"/>
          </ac:cxnSpMkLst>
        </pc:cxnChg>
      </pc:sldChg>
      <pc:sldChg chg="del">
        <pc:chgData name="Toby Donaldson" userId="2e6e5431-bb17-4c41-9985-d39c50d83c73" providerId="ADAL" clId="{A44EAB99-BCCB-F349-AFB2-6BBC9CE3D2F7}" dt="2024-11-27T00:41:22.305" v="25" actId="2696"/>
        <pc:sldMkLst>
          <pc:docMk/>
          <pc:sldMk cId="1826320437" sldId="331"/>
        </pc:sldMkLst>
      </pc:sldChg>
      <pc:sldChg chg="addSp modSp add del mod">
        <pc:chgData name="Toby Donaldson" userId="2e6e5431-bb17-4c41-9985-d39c50d83c73" providerId="ADAL" clId="{A44EAB99-BCCB-F349-AFB2-6BBC9CE3D2F7}" dt="2024-11-27T07:13:43.336" v="5930" actId="2696"/>
        <pc:sldMkLst>
          <pc:docMk/>
          <pc:sldMk cId="2108158790" sldId="331"/>
        </pc:sldMkLst>
        <pc:spChg chg="mod">
          <ac:chgData name="Toby Donaldson" userId="2e6e5431-bb17-4c41-9985-d39c50d83c73" providerId="ADAL" clId="{A44EAB99-BCCB-F349-AFB2-6BBC9CE3D2F7}" dt="2024-11-27T07:06:10.378" v="5902" actId="207"/>
          <ac:spMkLst>
            <pc:docMk/>
            <pc:sldMk cId="2108158790" sldId="331"/>
            <ac:spMk id="17" creationId="{E9BBE354-2B28-A52F-F833-D267F68289B3}"/>
          </ac:spMkLst>
        </pc:spChg>
        <pc:spChg chg="mod">
          <ac:chgData name="Toby Donaldson" userId="2e6e5431-bb17-4c41-9985-d39c50d83c73" providerId="ADAL" clId="{A44EAB99-BCCB-F349-AFB2-6BBC9CE3D2F7}" dt="2024-11-27T07:06:03.712" v="5901" actId="20577"/>
          <ac:spMkLst>
            <pc:docMk/>
            <pc:sldMk cId="2108158790" sldId="331"/>
            <ac:spMk id="18" creationId="{151277EE-5CB8-D94C-576F-660CC994F6C9}"/>
          </ac:spMkLst>
        </pc:spChg>
        <pc:spChg chg="mod">
          <ac:chgData name="Toby Donaldson" userId="2e6e5431-bb17-4c41-9985-d39c50d83c73" providerId="ADAL" clId="{A44EAB99-BCCB-F349-AFB2-6BBC9CE3D2F7}" dt="2024-11-27T07:05:59.933" v="5900" actId="20577"/>
          <ac:spMkLst>
            <pc:docMk/>
            <pc:sldMk cId="2108158790" sldId="331"/>
            <ac:spMk id="21" creationId="{1AE7E098-84BD-5F18-A2B8-A85FD769304B}"/>
          </ac:spMkLst>
        </pc:spChg>
        <pc:spChg chg="mod">
          <ac:chgData name="Toby Donaldson" userId="2e6e5431-bb17-4c41-9985-d39c50d83c73" providerId="ADAL" clId="{A44EAB99-BCCB-F349-AFB2-6BBC9CE3D2F7}" dt="2024-11-27T07:06:18.159" v="5903" actId="207"/>
          <ac:spMkLst>
            <pc:docMk/>
            <pc:sldMk cId="2108158790" sldId="331"/>
            <ac:spMk id="51" creationId="{6F302327-3B6C-367A-DB05-4F9F0C67F2BA}"/>
          </ac:spMkLst>
        </pc:spChg>
        <pc:cxnChg chg="add mod">
          <ac:chgData name="Toby Donaldson" userId="2e6e5431-bb17-4c41-9985-d39c50d83c73" providerId="ADAL" clId="{A44EAB99-BCCB-F349-AFB2-6BBC9CE3D2F7}" dt="2024-11-27T07:06:30.303" v="5905" actId="1076"/>
          <ac:cxnSpMkLst>
            <pc:docMk/>
            <pc:sldMk cId="2108158790" sldId="331"/>
            <ac:cxnSpMk id="9" creationId="{625FF739-2ADE-65A0-9ACB-E910D4897E4A}"/>
          </ac:cxnSpMkLst>
        </pc:cxnChg>
      </pc:sldChg>
      <pc:sldChg chg="add">
        <pc:chgData name="Toby Donaldson" userId="2e6e5431-bb17-4c41-9985-d39c50d83c73" providerId="ADAL" clId="{A44EAB99-BCCB-F349-AFB2-6BBC9CE3D2F7}" dt="2024-11-27T07:23:29.281" v="5967" actId="2890"/>
        <pc:sldMkLst>
          <pc:docMk/>
          <pc:sldMk cId="818717466" sldId="332"/>
        </pc:sldMkLst>
      </pc:sldChg>
      <pc:sldChg chg="del">
        <pc:chgData name="Toby Donaldson" userId="2e6e5431-bb17-4c41-9985-d39c50d83c73" providerId="ADAL" clId="{A44EAB99-BCCB-F349-AFB2-6BBC9CE3D2F7}" dt="2024-11-27T00:41:22.305" v="25" actId="2696"/>
        <pc:sldMkLst>
          <pc:docMk/>
          <pc:sldMk cId="1787235282" sldId="332"/>
        </pc:sldMkLst>
      </pc:sldChg>
      <pc:sldChg chg="addSp modSp add del mod">
        <pc:chgData name="Toby Donaldson" userId="2e6e5431-bb17-4c41-9985-d39c50d83c73" providerId="ADAL" clId="{A44EAB99-BCCB-F349-AFB2-6BBC9CE3D2F7}" dt="2024-11-27T07:13:43.336" v="5930" actId="2696"/>
        <pc:sldMkLst>
          <pc:docMk/>
          <pc:sldMk cId="2427362036" sldId="332"/>
        </pc:sldMkLst>
        <pc:spChg chg="mod">
          <ac:chgData name="Toby Donaldson" userId="2e6e5431-bb17-4c41-9985-d39c50d83c73" providerId="ADAL" clId="{A44EAB99-BCCB-F349-AFB2-6BBC9CE3D2F7}" dt="2024-11-27T07:09:02.679" v="5912" actId="207"/>
          <ac:spMkLst>
            <pc:docMk/>
            <pc:sldMk cId="2427362036" sldId="332"/>
            <ac:spMk id="20" creationId="{D31EABEA-A6AE-B142-FB05-0333A4CD6096}"/>
          </ac:spMkLst>
        </pc:spChg>
        <pc:spChg chg="mod">
          <ac:chgData name="Toby Donaldson" userId="2e6e5431-bb17-4c41-9985-d39c50d83c73" providerId="ADAL" clId="{A44EAB99-BCCB-F349-AFB2-6BBC9CE3D2F7}" dt="2024-11-27T07:09:21.456" v="5916" actId="20577"/>
          <ac:spMkLst>
            <pc:docMk/>
            <pc:sldMk cId="2427362036" sldId="332"/>
            <ac:spMk id="21" creationId="{933AA79F-137A-84F0-F403-DF8DB49FBB1C}"/>
          </ac:spMkLst>
        </pc:spChg>
        <pc:spChg chg="mod">
          <ac:chgData name="Toby Donaldson" userId="2e6e5431-bb17-4c41-9985-d39c50d83c73" providerId="ADAL" clId="{A44EAB99-BCCB-F349-AFB2-6BBC9CE3D2F7}" dt="2024-11-27T07:09:18.242" v="5915" actId="20577"/>
          <ac:spMkLst>
            <pc:docMk/>
            <pc:sldMk cId="2427362036" sldId="332"/>
            <ac:spMk id="24" creationId="{B4DC4143-9196-FE37-7BFA-4454AE201078}"/>
          </ac:spMkLst>
        </pc:spChg>
        <pc:spChg chg="mod">
          <ac:chgData name="Toby Donaldson" userId="2e6e5431-bb17-4c41-9985-d39c50d83c73" providerId="ADAL" clId="{A44EAB99-BCCB-F349-AFB2-6BBC9CE3D2F7}" dt="2024-11-27T07:08:57.942" v="5911" actId="207"/>
          <ac:spMkLst>
            <pc:docMk/>
            <pc:sldMk cId="2427362036" sldId="332"/>
            <ac:spMk id="49" creationId="{1EB059DD-4AF9-285B-F6A2-2DB6F873722D}"/>
          </ac:spMkLst>
        </pc:spChg>
        <pc:cxnChg chg="add mod">
          <ac:chgData name="Toby Donaldson" userId="2e6e5431-bb17-4c41-9985-d39c50d83c73" providerId="ADAL" clId="{A44EAB99-BCCB-F349-AFB2-6BBC9CE3D2F7}" dt="2024-11-27T07:09:11.728" v="5914" actId="1076"/>
          <ac:cxnSpMkLst>
            <pc:docMk/>
            <pc:sldMk cId="2427362036" sldId="332"/>
            <ac:cxnSpMk id="32" creationId="{F2E7A1FB-253C-2DB1-D127-26E7A3977759}"/>
          </ac:cxnSpMkLst>
        </pc:cxnChg>
      </pc:sldChg>
      <pc:sldChg chg="del">
        <pc:chgData name="Toby Donaldson" userId="2e6e5431-bb17-4c41-9985-d39c50d83c73" providerId="ADAL" clId="{A44EAB99-BCCB-F349-AFB2-6BBC9CE3D2F7}" dt="2024-11-27T00:41:22.305" v="25" actId="2696"/>
        <pc:sldMkLst>
          <pc:docMk/>
          <pc:sldMk cId="495609626" sldId="333"/>
        </pc:sldMkLst>
      </pc:sldChg>
      <pc:sldChg chg="addSp delSp modSp add mod">
        <pc:chgData name="Toby Donaldson" userId="2e6e5431-bb17-4c41-9985-d39c50d83c73" providerId="ADAL" clId="{A44EAB99-BCCB-F349-AFB2-6BBC9CE3D2F7}" dt="2024-11-27T07:28:03.196" v="6224"/>
        <pc:sldMkLst>
          <pc:docMk/>
          <pc:sldMk cId="1981037374" sldId="333"/>
        </pc:sldMkLst>
        <pc:spChg chg="add del mod">
          <ac:chgData name="Toby Donaldson" userId="2e6e5431-bb17-4c41-9985-d39c50d83c73" providerId="ADAL" clId="{A44EAB99-BCCB-F349-AFB2-6BBC9CE3D2F7}" dt="2024-11-27T07:28:03.196" v="6224"/>
          <ac:spMkLst>
            <pc:docMk/>
            <pc:sldMk cId="1981037374" sldId="333"/>
            <ac:spMk id="2" creationId="{B10F2315-02E9-E546-2F1F-4CB4D3ED21A0}"/>
          </ac:spMkLst>
        </pc:spChg>
        <pc:spChg chg="mod">
          <ac:chgData name="Toby Donaldson" userId="2e6e5431-bb17-4c41-9985-d39c50d83c73" providerId="ADAL" clId="{A44EAB99-BCCB-F349-AFB2-6BBC9CE3D2F7}" dt="2024-11-27T07:25:05.560" v="6073" actId="20577"/>
          <ac:spMkLst>
            <pc:docMk/>
            <pc:sldMk cId="1981037374" sldId="333"/>
            <ac:spMk id="7" creationId="{12C93F8A-1AD2-6250-95F9-42EFF611AECB}"/>
          </ac:spMkLst>
        </pc:spChg>
        <pc:spChg chg="mod">
          <ac:chgData name="Toby Donaldson" userId="2e6e5431-bb17-4c41-9985-d39c50d83c73" providerId="ADAL" clId="{A44EAB99-BCCB-F349-AFB2-6BBC9CE3D2F7}" dt="2024-11-27T07:28:00.616" v="6222" actId="1076"/>
          <ac:spMkLst>
            <pc:docMk/>
            <pc:sldMk cId="1981037374" sldId="333"/>
            <ac:spMk id="9" creationId="{07687BDB-68F7-D658-52F8-265AD00666E0}"/>
          </ac:spMkLst>
        </pc:spChg>
        <pc:spChg chg="del">
          <ac:chgData name="Toby Donaldson" userId="2e6e5431-bb17-4c41-9985-d39c50d83c73" providerId="ADAL" clId="{A44EAB99-BCCB-F349-AFB2-6BBC9CE3D2F7}" dt="2024-11-27T07:25:10.680" v="6074" actId="21"/>
          <ac:spMkLst>
            <pc:docMk/>
            <pc:sldMk cId="1981037374" sldId="333"/>
            <ac:spMk id="10" creationId="{CD5AC4F5-8A1B-F575-4274-78694594DA6B}"/>
          </ac:spMkLst>
        </pc:spChg>
      </pc:sldChg>
      <pc:sldChg chg="add del">
        <pc:chgData name="Toby Donaldson" userId="2e6e5431-bb17-4c41-9985-d39c50d83c73" providerId="ADAL" clId="{A44EAB99-BCCB-F349-AFB2-6BBC9CE3D2F7}" dt="2024-11-27T07:13:43.336" v="5930" actId="2696"/>
        <pc:sldMkLst>
          <pc:docMk/>
          <pc:sldMk cId="3444500208" sldId="333"/>
        </pc:sldMkLst>
      </pc:sldChg>
      <pc:sldChg chg="del">
        <pc:chgData name="Toby Donaldson" userId="2e6e5431-bb17-4c41-9985-d39c50d83c73" providerId="ADAL" clId="{A44EAB99-BCCB-F349-AFB2-6BBC9CE3D2F7}" dt="2024-11-27T00:41:22.305" v="25" actId="2696"/>
        <pc:sldMkLst>
          <pc:docMk/>
          <pc:sldMk cId="1573957635" sldId="334"/>
        </pc:sldMkLst>
      </pc:sldChg>
      <pc:sldChg chg="addSp modSp add del mod">
        <pc:chgData name="Toby Donaldson" userId="2e6e5431-bb17-4c41-9985-d39c50d83c73" providerId="ADAL" clId="{A44EAB99-BCCB-F349-AFB2-6BBC9CE3D2F7}" dt="2024-11-27T07:32:22.237" v="6451" actId="2696"/>
        <pc:sldMkLst>
          <pc:docMk/>
          <pc:sldMk cId="2399125985" sldId="334"/>
        </pc:sldMkLst>
        <pc:spChg chg="add mod">
          <ac:chgData name="Toby Donaldson" userId="2e6e5431-bb17-4c41-9985-d39c50d83c73" providerId="ADAL" clId="{A44EAB99-BCCB-F349-AFB2-6BBC9CE3D2F7}" dt="2024-11-27T07:28:39.443" v="6234" actId="14100"/>
          <ac:spMkLst>
            <pc:docMk/>
            <pc:sldMk cId="2399125985" sldId="334"/>
            <ac:spMk id="2" creationId="{C6820723-40D1-B778-3744-EB857D279AF5}"/>
          </ac:spMkLst>
        </pc:spChg>
        <pc:spChg chg="add mod">
          <ac:chgData name="Toby Donaldson" userId="2e6e5431-bb17-4c41-9985-d39c50d83c73" providerId="ADAL" clId="{A44EAB99-BCCB-F349-AFB2-6BBC9CE3D2F7}" dt="2024-11-27T07:32:06.706" v="6449" actId="20577"/>
          <ac:spMkLst>
            <pc:docMk/>
            <pc:sldMk cId="2399125985" sldId="334"/>
            <ac:spMk id="3" creationId="{C5623FFC-8D48-B5B2-8C9F-CC3CF465E1AF}"/>
          </ac:spMkLst>
        </pc:spChg>
        <pc:spChg chg="mod">
          <ac:chgData name="Toby Donaldson" userId="2e6e5431-bb17-4c41-9985-d39c50d83c73" providerId="ADAL" clId="{A44EAB99-BCCB-F349-AFB2-6BBC9CE3D2F7}" dt="2024-11-27T07:28:28.048" v="6232" actId="1076"/>
          <ac:spMkLst>
            <pc:docMk/>
            <pc:sldMk cId="2399125985" sldId="334"/>
            <ac:spMk id="9" creationId="{165F89CA-4C49-CDF4-805D-8A77E929C6EC}"/>
          </ac:spMkLst>
        </pc:spChg>
        <pc:cxnChg chg="add">
          <ac:chgData name="Toby Donaldson" userId="2e6e5431-bb17-4c41-9985-d39c50d83c73" providerId="ADAL" clId="{A44EAB99-BCCB-F349-AFB2-6BBC9CE3D2F7}" dt="2024-11-27T07:31:32.240" v="6437" actId="11529"/>
          <ac:cxnSpMkLst>
            <pc:docMk/>
            <pc:sldMk cId="2399125985" sldId="334"/>
            <ac:cxnSpMk id="6" creationId="{DAAD45C4-3162-6E11-C0B7-8603D858FDD5}"/>
          </ac:cxnSpMkLst>
        </pc:cxnChg>
      </pc:sldChg>
      <pc:sldChg chg="addSp modSp add mod">
        <pc:chgData name="Toby Donaldson" userId="2e6e5431-bb17-4c41-9985-d39c50d83c73" providerId="ADAL" clId="{A44EAB99-BCCB-F349-AFB2-6BBC9CE3D2F7}" dt="2024-11-27T07:35:31.048" v="6648" actId="14100"/>
        <pc:sldMkLst>
          <pc:docMk/>
          <pc:sldMk cId="1991607100" sldId="335"/>
        </pc:sldMkLst>
        <pc:spChg chg="mod">
          <ac:chgData name="Toby Donaldson" userId="2e6e5431-bb17-4c41-9985-d39c50d83c73" providerId="ADAL" clId="{A44EAB99-BCCB-F349-AFB2-6BBC9CE3D2F7}" dt="2024-11-27T07:34:03.902" v="6574" actId="20577"/>
          <ac:spMkLst>
            <pc:docMk/>
            <pc:sldMk cId="1991607100" sldId="335"/>
            <ac:spMk id="3" creationId="{A1213298-8827-13A8-84E2-8FBFC44D780B}"/>
          </ac:spMkLst>
        </pc:spChg>
        <pc:spChg chg="add mod">
          <ac:chgData name="Toby Donaldson" userId="2e6e5431-bb17-4c41-9985-d39c50d83c73" providerId="ADAL" clId="{A44EAB99-BCCB-F349-AFB2-6BBC9CE3D2F7}" dt="2024-11-27T07:34:54.290" v="6641" actId="2711"/>
          <ac:spMkLst>
            <pc:docMk/>
            <pc:sldMk cId="1991607100" sldId="335"/>
            <ac:spMk id="5" creationId="{27CF4D01-2209-3A84-3DF0-95D1949C62D5}"/>
          </ac:spMkLst>
        </pc:spChg>
        <pc:spChg chg="add mod">
          <ac:chgData name="Toby Donaldson" userId="2e6e5431-bb17-4c41-9985-d39c50d83c73" providerId="ADAL" clId="{A44EAB99-BCCB-F349-AFB2-6BBC9CE3D2F7}" dt="2024-11-27T07:35:19.971" v="6645" actId="692"/>
          <ac:spMkLst>
            <pc:docMk/>
            <pc:sldMk cId="1991607100" sldId="335"/>
            <ac:spMk id="8" creationId="{2709FE40-7F7A-8054-BE02-E70779EB1C2F}"/>
          </ac:spMkLst>
        </pc:spChg>
        <pc:cxnChg chg="add mod">
          <ac:chgData name="Toby Donaldson" userId="2e6e5431-bb17-4c41-9985-d39c50d83c73" providerId="ADAL" clId="{A44EAB99-BCCB-F349-AFB2-6BBC9CE3D2F7}" dt="2024-11-27T07:35:31.048" v="6648" actId="14100"/>
          <ac:cxnSpMkLst>
            <pc:docMk/>
            <pc:sldMk cId="1991607100" sldId="335"/>
            <ac:cxnSpMk id="10" creationId="{B39D975B-2BA8-F9AF-1E62-899CDEE4B5BA}"/>
          </ac:cxnSpMkLst>
        </pc:cxnChg>
      </pc:sldChg>
      <pc:sldChg chg="del">
        <pc:chgData name="Toby Donaldson" userId="2e6e5431-bb17-4c41-9985-d39c50d83c73" providerId="ADAL" clId="{A44EAB99-BCCB-F349-AFB2-6BBC9CE3D2F7}" dt="2024-11-27T00:41:22.305" v="25" actId="2696"/>
        <pc:sldMkLst>
          <pc:docMk/>
          <pc:sldMk cId="2726401706" sldId="335"/>
        </pc:sldMkLst>
      </pc:sldChg>
      <pc:sldChg chg="del">
        <pc:chgData name="Toby Donaldson" userId="2e6e5431-bb17-4c41-9985-d39c50d83c73" providerId="ADAL" clId="{A44EAB99-BCCB-F349-AFB2-6BBC9CE3D2F7}" dt="2024-11-27T00:41:22.305" v="25" actId="2696"/>
        <pc:sldMkLst>
          <pc:docMk/>
          <pc:sldMk cId="205538176" sldId="336"/>
        </pc:sldMkLst>
      </pc:sldChg>
      <pc:sldChg chg="addSp delSp modSp add mod">
        <pc:chgData name="Toby Donaldson" userId="2e6e5431-bb17-4c41-9985-d39c50d83c73" providerId="ADAL" clId="{A44EAB99-BCCB-F349-AFB2-6BBC9CE3D2F7}" dt="2024-11-27T07:41:50.797" v="6930" actId="21"/>
        <pc:sldMkLst>
          <pc:docMk/>
          <pc:sldMk cId="4257877425" sldId="336"/>
        </pc:sldMkLst>
        <pc:spChg chg="mod">
          <ac:chgData name="Toby Donaldson" userId="2e6e5431-bb17-4c41-9985-d39c50d83c73" providerId="ADAL" clId="{A44EAB99-BCCB-F349-AFB2-6BBC9CE3D2F7}" dt="2024-11-27T07:39:05.616" v="6859" actId="20577"/>
          <ac:spMkLst>
            <pc:docMk/>
            <pc:sldMk cId="4257877425" sldId="336"/>
            <ac:spMk id="2" creationId="{B26E38B6-9E8C-EBF0-B492-E8F0C4EB00F8}"/>
          </ac:spMkLst>
        </pc:spChg>
        <pc:spChg chg="mod">
          <ac:chgData name="Toby Donaldson" userId="2e6e5431-bb17-4c41-9985-d39c50d83c73" providerId="ADAL" clId="{A44EAB99-BCCB-F349-AFB2-6BBC9CE3D2F7}" dt="2024-11-27T07:37:28.622" v="6658" actId="20577"/>
          <ac:spMkLst>
            <pc:docMk/>
            <pc:sldMk cId="4257877425" sldId="336"/>
            <ac:spMk id="7" creationId="{9002E3E2-76C1-7D4E-0775-6A50BBC5F58E}"/>
          </ac:spMkLst>
        </pc:spChg>
        <pc:spChg chg="add mod">
          <ac:chgData name="Toby Donaldson" userId="2e6e5431-bb17-4c41-9985-d39c50d83c73" providerId="ADAL" clId="{A44EAB99-BCCB-F349-AFB2-6BBC9CE3D2F7}" dt="2024-11-27T07:40:50.053" v="6925" actId="113"/>
          <ac:spMkLst>
            <pc:docMk/>
            <pc:sldMk cId="4257877425" sldId="336"/>
            <ac:spMk id="10" creationId="{A132DE58-1E6B-A6A4-50D8-C998B7F9F671}"/>
          </ac:spMkLst>
        </pc:spChg>
        <pc:spChg chg="add mod">
          <ac:chgData name="Toby Donaldson" userId="2e6e5431-bb17-4c41-9985-d39c50d83c73" providerId="ADAL" clId="{A44EAB99-BCCB-F349-AFB2-6BBC9CE3D2F7}" dt="2024-11-27T07:41:28.834" v="6927" actId="207"/>
          <ac:spMkLst>
            <pc:docMk/>
            <pc:sldMk cId="4257877425" sldId="336"/>
            <ac:spMk id="32" creationId="{16F54547-B9BC-D629-D7C4-632094A543AE}"/>
          </ac:spMkLst>
        </pc:spChg>
        <pc:spChg chg="del">
          <ac:chgData name="Toby Donaldson" userId="2e6e5431-bb17-4c41-9985-d39c50d83c73" providerId="ADAL" clId="{A44EAB99-BCCB-F349-AFB2-6BBC9CE3D2F7}" dt="2024-11-27T07:37:36.512" v="6659" actId="21"/>
          <ac:spMkLst>
            <pc:docMk/>
            <pc:sldMk cId="4257877425" sldId="336"/>
            <ac:spMk id="59" creationId="{FF892B3C-A159-2F16-708D-A2DDF2FFC06B}"/>
          </ac:spMkLst>
        </pc:spChg>
        <pc:spChg chg="del">
          <ac:chgData name="Toby Donaldson" userId="2e6e5431-bb17-4c41-9985-d39c50d83c73" providerId="ADAL" clId="{A44EAB99-BCCB-F349-AFB2-6BBC9CE3D2F7}" dt="2024-11-27T07:37:36.512" v="6659" actId="21"/>
          <ac:spMkLst>
            <pc:docMk/>
            <pc:sldMk cId="4257877425" sldId="336"/>
            <ac:spMk id="60" creationId="{6FCFF340-EA30-B3F5-7C6E-F27B4FE67C8B}"/>
          </ac:spMkLst>
        </pc:spChg>
        <pc:spChg chg="del">
          <ac:chgData name="Toby Donaldson" userId="2e6e5431-bb17-4c41-9985-d39c50d83c73" providerId="ADAL" clId="{A44EAB99-BCCB-F349-AFB2-6BBC9CE3D2F7}" dt="2024-11-27T07:37:36.512" v="6659" actId="21"/>
          <ac:spMkLst>
            <pc:docMk/>
            <pc:sldMk cId="4257877425" sldId="336"/>
            <ac:spMk id="61" creationId="{16AA434D-A1CE-98C9-86DB-566D4346967D}"/>
          </ac:spMkLst>
        </pc:spChg>
        <pc:grpChg chg="del">
          <ac:chgData name="Toby Donaldson" userId="2e6e5431-bb17-4c41-9985-d39c50d83c73" providerId="ADAL" clId="{A44EAB99-BCCB-F349-AFB2-6BBC9CE3D2F7}" dt="2024-11-27T07:37:36.512" v="6659" actId="21"/>
          <ac:grpSpMkLst>
            <pc:docMk/>
            <pc:sldMk cId="4257877425" sldId="336"/>
            <ac:grpSpMk id="25" creationId="{C98F1662-0036-BF29-A612-47F06B5B9AA0}"/>
          </ac:grpSpMkLst>
        </pc:grpChg>
        <pc:grpChg chg="del">
          <ac:chgData name="Toby Donaldson" userId="2e6e5431-bb17-4c41-9985-d39c50d83c73" providerId="ADAL" clId="{A44EAB99-BCCB-F349-AFB2-6BBC9CE3D2F7}" dt="2024-11-27T07:37:36.512" v="6659" actId="21"/>
          <ac:grpSpMkLst>
            <pc:docMk/>
            <pc:sldMk cId="4257877425" sldId="336"/>
            <ac:grpSpMk id="35" creationId="{C28B564A-4AA7-F6A7-D038-7FBEC3EEA860}"/>
          </ac:grpSpMkLst>
        </pc:grpChg>
        <pc:grpChg chg="del">
          <ac:chgData name="Toby Donaldson" userId="2e6e5431-bb17-4c41-9985-d39c50d83c73" providerId="ADAL" clId="{A44EAB99-BCCB-F349-AFB2-6BBC9CE3D2F7}" dt="2024-11-27T07:37:36.512" v="6659" actId="21"/>
          <ac:grpSpMkLst>
            <pc:docMk/>
            <pc:sldMk cId="4257877425" sldId="336"/>
            <ac:grpSpMk id="57" creationId="{BB3B63E3-0768-43EF-4770-2CF1C6512E5F}"/>
          </ac:grpSpMkLst>
        </pc:grpChg>
        <pc:cxnChg chg="add del mod">
          <ac:chgData name="Toby Donaldson" userId="2e6e5431-bb17-4c41-9985-d39c50d83c73" providerId="ADAL" clId="{A44EAB99-BCCB-F349-AFB2-6BBC9CE3D2F7}" dt="2024-11-27T07:41:50.797" v="6930" actId="21"/>
          <ac:cxnSpMkLst>
            <pc:docMk/>
            <pc:sldMk cId="4257877425" sldId="336"/>
            <ac:cxnSpMk id="58" creationId="{CE872A86-D68B-BBB5-7A19-A0902B1CD12C}"/>
          </ac:cxnSpMkLst>
        </pc:cxnChg>
      </pc:sldChg>
      <pc:sldChg chg="del">
        <pc:chgData name="Toby Donaldson" userId="2e6e5431-bb17-4c41-9985-d39c50d83c73" providerId="ADAL" clId="{A44EAB99-BCCB-F349-AFB2-6BBC9CE3D2F7}" dt="2024-11-27T00:41:22.305" v="25" actId="2696"/>
        <pc:sldMkLst>
          <pc:docMk/>
          <pc:sldMk cId="2918313485" sldId="337"/>
        </pc:sldMkLst>
      </pc:sldChg>
      <pc:sldChg chg="addSp delSp modSp add mod">
        <pc:chgData name="Toby Donaldson" userId="2e6e5431-bb17-4c41-9985-d39c50d83c73" providerId="ADAL" clId="{A44EAB99-BCCB-F349-AFB2-6BBC9CE3D2F7}" dt="2024-11-27T07:45:37.432" v="7100" actId="21"/>
        <pc:sldMkLst>
          <pc:docMk/>
          <pc:sldMk cId="3749192082" sldId="337"/>
        </pc:sldMkLst>
        <pc:spChg chg="add mod">
          <ac:chgData name="Toby Donaldson" userId="2e6e5431-bb17-4c41-9985-d39c50d83c73" providerId="ADAL" clId="{A44EAB99-BCCB-F349-AFB2-6BBC9CE3D2F7}" dt="2024-11-27T07:43:36.155" v="7013" actId="1076"/>
          <ac:spMkLst>
            <pc:docMk/>
            <pc:sldMk cId="3749192082" sldId="337"/>
            <ac:spMk id="3" creationId="{51A82BEB-1278-2589-28FA-9AA8B777C5BE}"/>
          </ac:spMkLst>
        </pc:spChg>
        <pc:spChg chg="add del mod">
          <ac:chgData name="Toby Donaldson" userId="2e6e5431-bb17-4c41-9985-d39c50d83c73" providerId="ADAL" clId="{A44EAB99-BCCB-F349-AFB2-6BBC9CE3D2F7}" dt="2024-11-27T07:45:37.432" v="7100" actId="21"/>
          <ac:spMkLst>
            <pc:docMk/>
            <pc:sldMk cId="3749192082" sldId="337"/>
            <ac:spMk id="5" creationId="{454AB4D2-1F95-3541-347C-E154DCBD3C0F}"/>
          </ac:spMkLst>
        </pc:spChg>
        <pc:spChg chg="add del mod">
          <ac:chgData name="Toby Donaldson" userId="2e6e5431-bb17-4c41-9985-d39c50d83c73" providerId="ADAL" clId="{A44EAB99-BCCB-F349-AFB2-6BBC9CE3D2F7}" dt="2024-11-27T07:45:37.432" v="7100" actId="21"/>
          <ac:spMkLst>
            <pc:docMk/>
            <pc:sldMk cId="3749192082" sldId="337"/>
            <ac:spMk id="8" creationId="{73047C4F-F551-97AB-18A8-D9AB349DA2D5}"/>
          </ac:spMkLst>
        </pc:spChg>
        <pc:spChg chg="add del mod">
          <ac:chgData name="Toby Donaldson" userId="2e6e5431-bb17-4c41-9985-d39c50d83c73" providerId="ADAL" clId="{A44EAB99-BCCB-F349-AFB2-6BBC9CE3D2F7}" dt="2024-11-27T07:45:37.432" v="7100" actId="21"/>
          <ac:spMkLst>
            <pc:docMk/>
            <pc:sldMk cId="3749192082" sldId="337"/>
            <ac:spMk id="9" creationId="{C5824115-916D-76DE-E1FF-33449D8BF9D3}"/>
          </ac:spMkLst>
        </pc:spChg>
        <pc:spChg chg="add del mod">
          <ac:chgData name="Toby Donaldson" userId="2e6e5431-bb17-4c41-9985-d39c50d83c73" providerId="ADAL" clId="{A44EAB99-BCCB-F349-AFB2-6BBC9CE3D2F7}" dt="2024-11-27T07:45:37.432" v="7100" actId="21"/>
          <ac:spMkLst>
            <pc:docMk/>
            <pc:sldMk cId="3749192082" sldId="337"/>
            <ac:spMk id="11" creationId="{D821ED4D-5483-F973-4107-FE2D1F412D16}"/>
          </ac:spMkLst>
        </pc:spChg>
        <pc:spChg chg="add del mod">
          <ac:chgData name="Toby Donaldson" userId="2e6e5431-bb17-4c41-9985-d39c50d83c73" providerId="ADAL" clId="{A44EAB99-BCCB-F349-AFB2-6BBC9CE3D2F7}" dt="2024-11-27T07:45:37.432" v="7100" actId="21"/>
          <ac:spMkLst>
            <pc:docMk/>
            <pc:sldMk cId="3749192082" sldId="337"/>
            <ac:spMk id="12" creationId="{40F5452D-066A-34AF-C1C8-EA36C207D3F2}"/>
          </ac:spMkLst>
        </pc:spChg>
        <pc:spChg chg="add del mod">
          <ac:chgData name="Toby Donaldson" userId="2e6e5431-bb17-4c41-9985-d39c50d83c73" providerId="ADAL" clId="{A44EAB99-BCCB-F349-AFB2-6BBC9CE3D2F7}" dt="2024-11-27T07:45:37.432" v="7100" actId="21"/>
          <ac:spMkLst>
            <pc:docMk/>
            <pc:sldMk cId="3749192082" sldId="337"/>
            <ac:spMk id="13" creationId="{11D9120A-B852-222E-3AFC-8978128BB503}"/>
          </ac:spMkLst>
        </pc:spChg>
        <pc:spChg chg="add del mod">
          <ac:chgData name="Toby Donaldson" userId="2e6e5431-bb17-4c41-9985-d39c50d83c73" providerId="ADAL" clId="{A44EAB99-BCCB-F349-AFB2-6BBC9CE3D2F7}" dt="2024-11-27T07:45:37.432" v="7100" actId="21"/>
          <ac:spMkLst>
            <pc:docMk/>
            <pc:sldMk cId="3749192082" sldId="337"/>
            <ac:spMk id="14" creationId="{91BC0E5D-23C2-527D-42ED-2976528C2757}"/>
          </ac:spMkLst>
        </pc:spChg>
        <pc:spChg chg="add del mod">
          <ac:chgData name="Toby Donaldson" userId="2e6e5431-bb17-4c41-9985-d39c50d83c73" providerId="ADAL" clId="{A44EAB99-BCCB-F349-AFB2-6BBC9CE3D2F7}" dt="2024-11-27T07:45:37.432" v="7100" actId="21"/>
          <ac:spMkLst>
            <pc:docMk/>
            <pc:sldMk cId="3749192082" sldId="337"/>
            <ac:spMk id="15" creationId="{94B20526-F785-30DF-5448-4B2B4DBC27E1}"/>
          </ac:spMkLst>
        </pc:spChg>
        <pc:spChg chg="add del mod">
          <ac:chgData name="Toby Donaldson" userId="2e6e5431-bb17-4c41-9985-d39c50d83c73" providerId="ADAL" clId="{A44EAB99-BCCB-F349-AFB2-6BBC9CE3D2F7}" dt="2024-11-27T07:45:37.432" v="7100" actId="21"/>
          <ac:spMkLst>
            <pc:docMk/>
            <pc:sldMk cId="3749192082" sldId="337"/>
            <ac:spMk id="16" creationId="{4984F617-6587-58DB-0305-D98302C19A21}"/>
          </ac:spMkLst>
        </pc:spChg>
        <pc:cxnChg chg="add del mod">
          <ac:chgData name="Toby Donaldson" userId="2e6e5431-bb17-4c41-9985-d39c50d83c73" providerId="ADAL" clId="{A44EAB99-BCCB-F349-AFB2-6BBC9CE3D2F7}" dt="2024-11-27T07:45:37.432" v="7100" actId="21"/>
          <ac:cxnSpMkLst>
            <pc:docMk/>
            <pc:sldMk cId="3749192082" sldId="337"/>
            <ac:cxnSpMk id="6" creationId="{D81FA66A-E347-253D-77C0-CC9E7FC164FC}"/>
          </ac:cxnSpMkLst>
        </pc:cxnChg>
      </pc:sldChg>
      <pc:sldChg chg="del">
        <pc:chgData name="Toby Donaldson" userId="2e6e5431-bb17-4c41-9985-d39c50d83c73" providerId="ADAL" clId="{A44EAB99-BCCB-F349-AFB2-6BBC9CE3D2F7}" dt="2024-11-27T00:41:22.305" v="25" actId="2696"/>
        <pc:sldMkLst>
          <pc:docMk/>
          <pc:sldMk cId="4143508609" sldId="338"/>
        </pc:sldMkLst>
      </pc:sldChg>
      <pc:sldChg chg="add">
        <pc:chgData name="Toby Donaldson" userId="2e6e5431-bb17-4c41-9985-d39c50d83c73" providerId="ADAL" clId="{A44EAB99-BCCB-F349-AFB2-6BBC9CE3D2F7}" dt="2024-11-27T07:45:31.983" v="7099" actId="2890"/>
        <pc:sldMkLst>
          <pc:docMk/>
          <pc:sldMk cId="4250593292" sldId="338"/>
        </pc:sldMkLst>
      </pc:sldChg>
      <pc:sldChg chg="delSp add mod ord">
        <pc:chgData name="Toby Donaldson" userId="2e6e5431-bb17-4c41-9985-d39c50d83c73" providerId="ADAL" clId="{A44EAB99-BCCB-F349-AFB2-6BBC9CE3D2F7}" dt="2024-11-27T07:46:08.889" v="7104" actId="20578"/>
        <pc:sldMkLst>
          <pc:docMk/>
          <pc:sldMk cId="3225100057" sldId="339"/>
        </pc:sldMkLst>
        <pc:spChg chg="del">
          <ac:chgData name="Toby Donaldson" userId="2e6e5431-bb17-4c41-9985-d39c50d83c73" providerId="ADAL" clId="{A44EAB99-BCCB-F349-AFB2-6BBC9CE3D2F7}" dt="2024-11-27T07:45:49.558" v="7102" actId="21"/>
          <ac:spMkLst>
            <pc:docMk/>
            <pc:sldMk cId="3225100057" sldId="339"/>
            <ac:spMk id="12" creationId="{68482709-A4AA-D929-D47D-A6A82F071D44}"/>
          </ac:spMkLst>
        </pc:spChg>
        <pc:spChg chg="del">
          <ac:chgData name="Toby Donaldson" userId="2e6e5431-bb17-4c41-9985-d39c50d83c73" providerId="ADAL" clId="{A44EAB99-BCCB-F349-AFB2-6BBC9CE3D2F7}" dt="2024-11-27T07:45:49.558" v="7102" actId="21"/>
          <ac:spMkLst>
            <pc:docMk/>
            <pc:sldMk cId="3225100057" sldId="339"/>
            <ac:spMk id="13" creationId="{A60C5E60-11AB-06DF-2F53-1F84FF0D9CF4}"/>
          </ac:spMkLst>
        </pc:spChg>
        <pc:spChg chg="del">
          <ac:chgData name="Toby Donaldson" userId="2e6e5431-bb17-4c41-9985-d39c50d83c73" providerId="ADAL" clId="{A44EAB99-BCCB-F349-AFB2-6BBC9CE3D2F7}" dt="2024-11-27T07:45:53.241" v="7103" actId="21"/>
          <ac:spMkLst>
            <pc:docMk/>
            <pc:sldMk cId="3225100057" sldId="339"/>
            <ac:spMk id="14" creationId="{99616DB0-8161-75E5-22D1-8556FB5C30C4}"/>
          </ac:spMkLst>
        </pc:spChg>
        <pc:spChg chg="del">
          <ac:chgData name="Toby Donaldson" userId="2e6e5431-bb17-4c41-9985-d39c50d83c73" providerId="ADAL" clId="{A44EAB99-BCCB-F349-AFB2-6BBC9CE3D2F7}" dt="2024-11-27T07:45:49.558" v="7102" actId="21"/>
          <ac:spMkLst>
            <pc:docMk/>
            <pc:sldMk cId="3225100057" sldId="339"/>
            <ac:spMk id="15" creationId="{29B8AD16-3482-4AA6-E5A4-1146CB0F9262}"/>
          </ac:spMkLst>
        </pc:spChg>
        <pc:spChg chg="del">
          <ac:chgData name="Toby Donaldson" userId="2e6e5431-bb17-4c41-9985-d39c50d83c73" providerId="ADAL" clId="{A44EAB99-BCCB-F349-AFB2-6BBC9CE3D2F7}" dt="2024-11-27T07:45:49.558" v="7102" actId="21"/>
          <ac:spMkLst>
            <pc:docMk/>
            <pc:sldMk cId="3225100057" sldId="339"/>
            <ac:spMk id="16" creationId="{8B1A5878-3C8D-FE2E-87FA-E03150552806}"/>
          </ac:spMkLst>
        </pc:spChg>
      </pc:sldChg>
      <pc:sldChg chg="modSp add mod">
        <pc:chgData name="Toby Donaldson" userId="2e6e5431-bb17-4c41-9985-d39c50d83c73" providerId="ADAL" clId="{A44EAB99-BCCB-F349-AFB2-6BBC9CE3D2F7}" dt="2024-11-27T07:50:30.702" v="7202" actId="1076"/>
        <pc:sldMkLst>
          <pc:docMk/>
          <pc:sldMk cId="3965454522" sldId="340"/>
        </pc:sldMkLst>
        <pc:spChg chg="mod">
          <ac:chgData name="Toby Donaldson" userId="2e6e5431-bb17-4c41-9985-d39c50d83c73" providerId="ADAL" clId="{A44EAB99-BCCB-F349-AFB2-6BBC9CE3D2F7}" dt="2024-11-27T07:50:30.702" v="7202" actId="1076"/>
          <ac:spMkLst>
            <pc:docMk/>
            <pc:sldMk cId="3965454522" sldId="340"/>
            <ac:spMk id="9" creationId="{349AA5DB-6FE8-AFC4-0DF1-3740DA1BBBC7}"/>
          </ac:spMkLst>
        </pc:spChg>
      </pc:sldChg>
      <pc:sldChg chg="addSp delSp modSp add mod">
        <pc:chgData name="Toby Donaldson" userId="2e6e5431-bb17-4c41-9985-d39c50d83c73" providerId="ADAL" clId="{A44EAB99-BCCB-F349-AFB2-6BBC9CE3D2F7}" dt="2024-11-27T07:56:35.261" v="7379" actId="1076"/>
        <pc:sldMkLst>
          <pc:docMk/>
          <pc:sldMk cId="568511628" sldId="341"/>
        </pc:sldMkLst>
        <pc:spChg chg="add del mod">
          <ac:chgData name="Toby Donaldson" userId="2e6e5431-bb17-4c41-9985-d39c50d83c73" providerId="ADAL" clId="{A44EAB99-BCCB-F349-AFB2-6BBC9CE3D2F7}" dt="2024-11-27T07:52:43.800" v="7345" actId="21"/>
          <ac:spMkLst>
            <pc:docMk/>
            <pc:sldMk cId="568511628" sldId="341"/>
            <ac:spMk id="3" creationId="{9146EA59-12F5-7052-7D24-3494EED94663}"/>
          </ac:spMkLst>
        </pc:spChg>
        <pc:spChg chg="add del mod">
          <ac:chgData name="Toby Donaldson" userId="2e6e5431-bb17-4c41-9985-d39c50d83c73" providerId="ADAL" clId="{A44EAB99-BCCB-F349-AFB2-6BBC9CE3D2F7}" dt="2024-11-27T07:55:55.990" v="7362" actId="21"/>
          <ac:spMkLst>
            <pc:docMk/>
            <pc:sldMk cId="568511628" sldId="341"/>
            <ac:spMk id="5" creationId="{30504712-C784-A911-947B-DB517CF11435}"/>
          </ac:spMkLst>
        </pc:spChg>
        <pc:spChg chg="mod">
          <ac:chgData name="Toby Donaldson" userId="2e6e5431-bb17-4c41-9985-d39c50d83c73" providerId="ADAL" clId="{A44EAB99-BCCB-F349-AFB2-6BBC9CE3D2F7}" dt="2024-11-27T07:56:24.566" v="7376" actId="1076"/>
          <ac:spMkLst>
            <pc:docMk/>
            <pc:sldMk cId="568511628" sldId="341"/>
            <ac:spMk id="7" creationId="{0389DC89-36BF-A5B9-DD95-5FD93DB6995A}"/>
          </ac:spMkLst>
        </pc:spChg>
        <pc:spChg chg="del">
          <ac:chgData name="Toby Donaldson" userId="2e6e5431-bb17-4c41-9985-d39c50d83c73" providerId="ADAL" clId="{A44EAB99-BCCB-F349-AFB2-6BBC9CE3D2F7}" dt="2024-11-27T07:55:54.188" v="7361" actId="21"/>
          <ac:spMkLst>
            <pc:docMk/>
            <pc:sldMk cId="568511628" sldId="341"/>
            <ac:spMk id="9" creationId="{68EE1A6F-781D-68D0-5469-FEA0BE475B77}"/>
          </ac:spMkLst>
        </pc:spChg>
        <pc:picChg chg="add mod">
          <ac:chgData name="Toby Donaldson" userId="2e6e5431-bb17-4c41-9985-d39c50d83c73" providerId="ADAL" clId="{A44EAB99-BCCB-F349-AFB2-6BBC9CE3D2F7}" dt="2024-11-27T07:56:35.261" v="7379" actId="1076"/>
          <ac:picMkLst>
            <pc:docMk/>
            <pc:sldMk cId="568511628" sldId="341"/>
            <ac:picMk id="6" creationId="{17D68EC7-B23C-3566-908C-6AFC9813BA0D}"/>
          </ac:picMkLst>
        </pc:picChg>
      </pc:sldChg>
      <pc:sldChg chg="new del">
        <pc:chgData name="Toby Donaldson" userId="2e6e5431-bb17-4c41-9985-d39c50d83c73" providerId="ADAL" clId="{A44EAB99-BCCB-F349-AFB2-6BBC9CE3D2F7}" dt="2024-11-27T07:55:48.552" v="7360" actId="2696"/>
        <pc:sldMkLst>
          <pc:docMk/>
          <pc:sldMk cId="919268466" sldId="342"/>
        </pc:sldMkLst>
      </pc:sldChg>
      <pc:sldChg chg="add ord">
        <pc:chgData name="Toby Donaldson" userId="2e6e5431-bb17-4c41-9985-d39c50d83c73" providerId="ADAL" clId="{A44EAB99-BCCB-F349-AFB2-6BBC9CE3D2F7}" dt="2024-11-27T07:56:40.748" v="7380" actId="20578"/>
        <pc:sldMkLst>
          <pc:docMk/>
          <pc:sldMk cId="1718334940" sldId="343"/>
        </pc:sldMkLst>
      </pc:sldChg>
      <pc:sldChg chg="addSp modSp add mod">
        <pc:chgData name="Toby Donaldson" userId="2e6e5431-bb17-4c41-9985-d39c50d83c73" providerId="ADAL" clId="{A44EAB99-BCCB-F349-AFB2-6BBC9CE3D2F7}" dt="2024-11-27T07:58:34.836" v="7519" actId="11529"/>
        <pc:sldMkLst>
          <pc:docMk/>
          <pc:sldMk cId="1161052444" sldId="344"/>
        </pc:sldMkLst>
        <pc:spChg chg="add mod">
          <ac:chgData name="Toby Donaldson" userId="2e6e5431-bb17-4c41-9985-d39c50d83c73" providerId="ADAL" clId="{A44EAB99-BCCB-F349-AFB2-6BBC9CE3D2F7}" dt="2024-11-27T07:58:22.122" v="7518" actId="1076"/>
          <ac:spMkLst>
            <pc:docMk/>
            <pc:sldMk cId="1161052444" sldId="344"/>
            <ac:spMk id="2" creationId="{402D5E1B-FF3F-D768-13CB-9F6DF2FA9112}"/>
          </ac:spMkLst>
        </pc:spChg>
        <pc:cxnChg chg="add">
          <ac:chgData name="Toby Donaldson" userId="2e6e5431-bb17-4c41-9985-d39c50d83c73" providerId="ADAL" clId="{A44EAB99-BCCB-F349-AFB2-6BBC9CE3D2F7}" dt="2024-11-27T07:58:34.836" v="7519" actId="11529"/>
          <ac:cxnSpMkLst>
            <pc:docMk/>
            <pc:sldMk cId="1161052444" sldId="344"/>
            <ac:cxnSpMk id="5" creationId="{BCF0598D-CBC3-036B-CB65-0F6FEF1DE582}"/>
          </ac:cxnSpMkLst>
        </pc:cxnChg>
      </pc:sldChg>
      <pc:sldChg chg="modSp add mod">
        <pc:chgData name="Toby Donaldson" userId="2e6e5431-bb17-4c41-9985-d39c50d83c73" providerId="ADAL" clId="{A44EAB99-BCCB-F349-AFB2-6BBC9CE3D2F7}" dt="2024-11-27T07:59:46.965" v="7686" actId="14100"/>
        <pc:sldMkLst>
          <pc:docMk/>
          <pc:sldMk cId="924169821" sldId="345"/>
        </pc:sldMkLst>
        <pc:spChg chg="mod">
          <ac:chgData name="Toby Donaldson" userId="2e6e5431-bb17-4c41-9985-d39c50d83c73" providerId="ADAL" clId="{A44EAB99-BCCB-F349-AFB2-6BBC9CE3D2F7}" dt="2024-11-27T07:59:46.965" v="7686" actId="14100"/>
          <ac:spMkLst>
            <pc:docMk/>
            <pc:sldMk cId="924169821" sldId="345"/>
            <ac:spMk id="2" creationId="{C4B6383E-20E4-71A9-2012-EE83CF296115}"/>
          </ac:spMkLst>
        </pc:spChg>
      </pc:sldChg>
      <pc:sldChg chg="modSp add mod">
        <pc:chgData name="Toby Donaldson" userId="2e6e5431-bb17-4c41-9985-d39c50d83c73" providerId="ADAL" clId="{A44EAB99-BCCB-F349-AFB2-6BBC9CE3D2F7}" dt="2024-11-27T08:02:09.192" v="7824" actId="20577"/>
        <pc:sldMkLst>
          <pc:docMk/>
          <pc:sldMk cId="1596612502" sldId="346"/>
        </pc:sldMkLst>
        <pc:spChg chg="mod">
          <ac:chgData name="Toby Donaldson" userId="2e6e5431-bb17-4c41-9985-d39c50d83c73" providerId="ADAL" clId="{A44EAB99-BCCB-F349-AFB2-6BBC9CE3D2F7}" dt="2024-11-27T08:02:09.192" v="7824" actId="20577"/>
          <ac:spMkLst>
            <pc:docMk/>
            <pc:sldMk cId="1596612502" sldId="346"/>
            <ac:spMk id="2" creationId="{82CAD5B0-F3B6-B450-1683-0E3E1F2F0D25}"/>
          </ac:spMkLst>
        </pc:spChg>
        <pc:cxnChg chg="mod">
          <ac:chgData name="Toby Donaldson" userId="2e6e5431-bb17-4c41-9985-d39c50d83c73" providerId="ADAL" clId="{A44EAB99-BCCB-F349-AFB2-6BBC9CE3D2F7}" dt="2024-11-27T08:02:02.955" v="7803" actId="20577"/>
          <ac:cxnSpMkLst>
            <pc:docMk/>
            <pc:sldMk cId="1596612502" sldId="346"/>
            <ac:cxnSpMk id="5" creationId="{5D8CD66C-02EE-5F69-81A3-F3E7B42F7E07}"/>
          </ac:cxnSpMkLst>
        </pc:cxnChg>
      </pc:sldChg>
    </pc:docChg>
  </pc:docChgLst>
  <pc:docChgLst>
    <pc:chgData name="Toby Donaldson" userId="2e6e5431-bb17-4c41-9985-d39c50d83c73" providerId="ADAL" clId="{A86C17CE-7CFF-443E-96E5-E2C3E6CEFC2B}"/>
    <pc:docChg chg="undo redo custSel addSld delSld modSld sldOrd addSection delSection modSection">
      <pc:chgData name="Toby Donaldson" userId="2e6e5431-bb17-4c41-9985-d39c50d83c73" providerId="ADAL" clId="{A86C17CE-7CFF-443E-96E5-E2C3E6CEFC2B}" dt="2024-10-22T23:37:28.283" v="12821" actId="1076"/>
      <pc:docMkLst>
        <pc:docMk/>
      </pc:docMkLst>
      <pc:sldChg chg="addSp delSp modSp mod ord">
        <pc:chgData name="Toby Donaldson" userId="2e6e5431-bb17-4c41-9985-d39c50d83c73" providerId="ADAL" clId="{A86C17CE-7CFF-443E-96E5-E2C3E6CEFC2B}" dt="2024-10-17T04:35:57.816" v="6310" actId="313"/>
        <pc:sldMkLst>
          <pc:docMk/>
          <pc:sldMk cId="3108921986" sldId="297"/>
        </pc:sldMkLst>
      </pc:sldChg>
      <pc:sldChg chg="addSp delSp modSp add mod">
        <pc:chgData name="Toby Donaldson" userId="2e6e5431-bb17-4c41-9985-d39c50d83c73" providerId="ADAL" clId="{A86C17CE-7CFF-443E-96E5-E2C3E6CEFC2B}" dt="2024-10-16T23:26:47.411" v="475"/>
        <pc:sldMkLst>
          <pc:docMk/>
          <pc:sldMk cId="533314460" sldId="299"/>
        </pc:sldMkLst>
      </pc:sldChg>
      <pc:sldChg chg="del">
        <pc:chgData name="Toby Donaldson" userId="2e6e5431-bb17-4c41-9985-d39c50d83c73" providerId="ADAL" clId="{A86C17CE-7CFF-443E-96E5-E2C3E6CEFC2B}" dt="2024-10-16T23:04:37.879" v="0" actId="47"/>
        <pc:sldMkLst>
          <pc:docMk/>
          <pc:sldMk cId="3317284084" sldId="299"/>
        </pc:sldMkLst>
      </pc:sldChg>
      <pc:sldChg chg="del">
        <pc:chgData name="Toby Donaldson" userId="2e6e5431-bb17-4c41-9985-d39c50d83c73" providerId="ADAL" clId="{A86C17CE-7CFF-443E-96E5-E2C3E6CEFC2B}" dt="2024-10-16T23:04:37.879" v="0" actId="47"/>
        <pc:sldMkLst>
          <pc:docMk/>
          <pc:sldMk cId="760274171" sldId="300"/>
        </pc:sldMkLst>
      </pc:sldChg>
      <pc:sldChg chg="addSp delSp modSp add mod">
        <pc:chgData name="Toby Donaldson" userId="2e6e5431-bb17-4c41-9985-d39c50d83c73" providerId="ADAL" clId="{A86C17CE-7CFF-443E-96E5-E2C3E6CEFC2B}" dt="2024-10-16T23:18:49.329" v="242"/>
        <pc:sldMkLst>
          <pc:docMk/>
          <pc:sldMk cId="3585977241" sldId="300"/>
        </pc:sldMkLst>
      </pc:sldChg>
      <pc:sldChg chg="add ord">
        <pc:chgData name="Toby Donaldson" userId="2e6e5431-bb17-4c41-9985-d39c50d83c73" providerId="ADAL" clId="{A86C17CE-7CFF-443E-96E5-E2C3E6CEFC2B}" dt="2024-10-17T04:41:10.005" v="6643"/>
        <pc:sldMkLst>
          <pc:docMk/>
          <pc:sldMk cId="1495128168" sldId="301"/>
        </pc:sldMkLst>
      </pc:sldChg>
      <pc:sldChg chg="del">
        <pc:chgData name="Toby Donaldson" userId="2e6e5431-bb17-4c41-9985-d39c50d83c73" providerId="ADAL" clId="{A86C17CE-7CFF-443E-96E5-E2C3E6CEFC2B}" dt="2024-10-16T23:04:37.879" v="0" actId="47"/>
        <pc:sldMkLst>
          <pc:docMk/>
          <pc:sldMk cId="3434322379" sldId="301"/>
        </pc:sldMkLst>
      </pc:sldChg>
      <pc:sldChg chg="addSp delSp modSp add mod ord">
        <pc:chgData name="Toby Donaldson" userId="2e6e5431-bb17-4c41-9985-d39c50d83c73" providerId="ADAL" clId="{A86C17CE-7CFF-443E-96E5-E2C3E6CEFC2B}" dt="2024-10-21T02:58:28.776" v="12009" actId="207"/>
        <pc:sldMkLst>
          <pc:docMk/>
          <pc:sldMk cId="751930175" sldId="302"/>
        </pc:sldMkLst>
      </pc:sldChg>
      <pc:sldChg chg="del">
        <pc:chgData name="Toby Donaldson" userId="2e6e5431-bb17-4c41-9985-d39c50d83c73" providerId="ADAL" clId="{A86C17CE-7CFF-443E-96E5-E2C3E6CEFC2B}" dt="2024-10-16T23:04:37.879" v="0" actId="47"/>
        <pc:sldMkLst>
          <pc:docMk/>
          <pc:sldMk cId="2658978882" sldId="302"/>
        </pc:sldMkLst>
      </pc:sldChg>
      <pc:sldChg chg="modSp add mod">
        <pc:chgData name="Toby Donaldson" userId="2e6e5431-bb17-4c41-9985-d39c50d83c73" providerId="ADAL" clId="{A86C17CE-7CFF-443E-96E5-E2C3E6CEFC2B}" dt="2024-10-21T02:58:44.151" v="12012" actId="207"/>
        <pc:sldMkLst>
          <pc:docMk/>
          <pc:sldMk cId="3543262634" sldId="303"/>
        </pc:sldMkLst>
      </pc:sldChg>
      <pc:sldChg chg="del">
        <pc:chgData name="Toby Donaldson" userId="2e6e5431-bb17-4c41-9985-d39c50d83c73" providerId="ADAL" clId="{A86C17CE-7CFF-443E-96E5-E2C3E6CEFC2B}" dt="2024-10-16T23:04:37.879" v="0" actId="47"/>
        <pc:sldMkLst>
          <pc:docMk/>
          <pc:sldMk cId="3332135005" sldId="304"/>
        </pc:sldMkLst>
      </pc:sldChg>
      <pc:sldChg chg="addSp delSp modSp add mod">
        <pc:chgData name="Toby Donaldson" userId="2e6e5431-bb17-4c41-9985-d39c50d83c73" providerId="ADAL" clId="{A86C17CE-7CFF-443E-96E5-E2C3E6CEFC2B}" dt="2024-10-16T23:30:09.588" v="677" actId="20577"/>
        <pc:sldMkLst>
          <pc:docMk/>
          <pc:sldMk cId="3861186469" sldId="304"/>
        </pc:sldMkLst>
      </pc:sldChg>
      <pc:sldChg chg="addSp delSp modSp add mod">
        <pc:chgData name="Toby Donaldson" userId="2e6e5431-bb17-4c41-9985-d39c50d83c73" providerId="ADAL" clId="{A86C17CE-7CFF-443E-96E5-E2C3E6CEFC2B}" dt="2024-10-16T23:30:22.972" v="679"/>
        <pc:sldMkLst>
          <pc:docMk/>
          <pc:sldMk cId="2097316468" sldId="305"/>
        </pc:sldMkLst>
      </pc:sldChg>
      <pc:sldChg chg="del">
        <pc:chgData name="Toby Donaldson" userId="2e6e5431-bb17-4c41-9985-d39c50d83c73" providerId="ADAL" clId="{A86C17CE-7CFF-443E-96E5-E2C3E6CEFC2B}" dt="2024-10-16T23:04:37.879" v="0" actId="47"/>
        <pc:sldMkLst>
          <pc:docMk/>
          <pc:sldMk cId="3241349800" sldId="305"/>
        </pc:sldMkLst>
      </pc:sldChg>
      <pc:sldChg chg="addSp delSp modSp add mod">
        <pc:chgData name="Toby Donaldson" userId="2e6e5431-bb17-4c41-9985-d39c50d83c73" providerId="ADAL" clId="{A86C17CE-7CFF-443E-96E5-E2C3E6CEFC2B}" dt="2024-10-17T18:01:35.169" v="8916" actId="11529"/>
        <pc:sldMkLst>
          <pc:docMk/>
          <pc:sldMk cId="1365592690" sldId="306"/>
        </pc:sldMkLst>
      </pc:sldChg>
      <pc:sldChg chg="del">
        <pc:chgData name="Toby Donaldson" userId="2e6e5431-bb17-4c41-9985-d39c50d83c73" providerId="ADAL" clId="{A86C17CE-7CFF-443E-96E5-E2C3E6CEFC2B}" dt="2024-10-16T23:04:37.879" v="0" actId="47"/>
        <pc:sldMkLst>
          <pc:docMk/>
          <pc:sldMk cId="4030859673" sldId="306"/>
        </pc:sldMkLst>
      </pc:sldChg>
      <pc:sldChg chg="del">
        <pc:chgData name="Toby Donaldson" userId="2e6e5431-bb17-4c41-9985-d39c50d83c73" providerId="ADAL" clId="{A86C17CE-7CFF-443E-96E5-E2C3E6CEFC2B}" dt="2024-10-16T23:04:37.879" v="0" actId="47"/>
        <pc:sldMkLst>
          <pc:docMk/>
          <pc:sldMk cId="1072285377" sldId="307"/>
        </pc:sldMkLst>
      </pc:sldChg>
      <pc:sldChg chg="addSp modSp add mod">
        <pc:chgData name="Toby Donaldson" userId="2e6e5431-bb17-4c41-9985-d39c50d83c73" providerId="ADAL" clId="{A86C17CE-7CFF-443E-96E5-E2C3E6CEFC2B}" dt="2024-10-21T02:59:25.678" v="12015" actId="1076"/>
        <pc:sldMkLst>
          <pc:docMk/>
          <pc:sldMk cId="1753625361" sldId="307"/>
        </pc:sldMkLst>
      </pc:sldChg>
      <pc:sldChg chg="del">
        <pc:chgData name="Toby Donaldson" userId="2e6e5431-bb17-4c41-9985-d39c50d83c73" providerId="ADAL" clId="{A86C17CE-7CFF-443E-96E5-E2C3E6CEFC2B}" dt="2024-10-16T23:04:37.879" v="0" actId="47"/>
        <pc:sldMkLst>
          <pc:docMk/>
          <pc:sldMk cId="515663142" sldId="308"/>
        </pc:sldMkLst>
      </pc:sldChg>
      <pc:sldChg chg="addSp delSp modSp add mod">
        <pc:chgData name="Toby Donaldson" userId="2e6e5431-bb17-4c41-9985-d39c50d83c73" providerId="ADAL" clId="{A86C17CE-7CFF-443E-96E5-E2C3E6CEFC2B}" dt="2024-10-21T02:59:44.199" v="12017" actId="1076"/>
        <pc:sldMkLst>
          <pc:docMk/>
          <pc:sldMk cId="2152713045" sldId="308"/>
        </pc:sldMkLst>
      </pc:sldChg>
      <pc:sldChg chg="del">
        <pc:chgData name="Toby Donaldson" userId="2e6e5431-bb17-4c41-9985-d39c50d83c73" providerId="ADAL" clId="{A86C17CE-7CFF-443E-96E5-E2C3E6CEFC2B}" dt="2024-10-16T23:04:37.879" v="0" actId="47"/>
        <pc:sldMkLst>
          <pc:docMk/>
          <pc:sldMk cId="1023544048" sldId="309"/>
        </pc:sldMkLst>
      </pc:sldChg>
      <pc:sldChg chg="addSp delSp modSp add mod">
        <pc:chgData name="Toby Donaldson" userId="2e6e5431-bb17-4c41-9985-d39c50d83c73" providerId="ADAL" clId="{A86C17CE-7CFF-443E-96E5-E2C3E6CEFC2B}" dt="2024-10-16T23:38:05.387" v="1195"/>
        <pc:sldMkLst>
          <pc:docMk/>
          <pc:sldMk cId="1280064537" sldId="309"/>
        </pc:sldMkLst>
      </pc:sldChg>
      <pc:sldChg chg="addSp delSp modSp add mod">
        <pc:chgData name="Toby Donaldson" userId="2e6e5431-bb17-4c41-9985-d39c50d83c73" providerId="ADAL" clId="{A86C17CE-7CFF-443E-96E5-E2C3E6CEFC2B}" dt="2024-10-16T23:38:26.218" v="1196" actId="207"/>
        <pc:sldMkLst>
          <pc:docMk/>
          <pc:sldMk cId="2808343893" sldId="310"/>
        </pc:sldMkLst>
      </pc:sldChg>
      <pc:sldChg chg="del">
        <pc:chgData name="Toby Donaldson" userId="2e6e5431-bb17-4c41-9985-d39c50d83c73" providerId="ADAL" clId="{A86C17CE-7CFF-443E-96E5-E2C3E6CEFC2B}" dt="2024-10-16T23:04:37.879" v="0" actId="47"/>
        <pc:sldMkLst>
          <pc:docMk/>
          <pc:sldMk cId="4246999849" sldId="310"/>
        </pc:sldMkLst>
      </pc:sldChg>
      <pc:sldChg chg="addSp delSp modSp add mod">
        <pc:chgData name="Toby Donaldson" userId="2e6e5431-bb17-4c41-9985-d39c50d83c73" providerId="ADAL" clId="{A86C17CE-7CFF-443E-96E5-E2C3E6CEFC2B}" dt="2024-10-21T03:03:02.298" v="12045" actId="2711"/>
        <pc:sldMkLst>
          <pc:docMk/>
          <pc:sldMk cId="1178667518" sldId="311"/>
        </pc:sldMkLst>
      </pc:sldChg>
      <pc:sldChg chg="del">
        <pc:chgData name="Toby Donaldson" userId="2e6e5431-bb17-4c41-9985-d39c50d83c73" providerId="ADAL" clId="{A86C17CE-7CFF-443E-96E5-E2C3E6CEFC2B}" dt="2024-10-16T23:04:37.879" v="0" actId="47"/>
        <pc:sldMkLst>
          <pc:docMk/>
          <pc:sldMk cId="2695134196" sldId="311"/>
        </pc:sldMkLst>
      </pc:sldChg>
      <pc:sldChg chg="del">
        <pc:chgData name="Toby Donaldson" userId="2e6e5431-bb17-4c41-9985-d39c50d83c73" providerId="ADAL" clId="{A86C17CE-7CFF-443E-96E5-E2C3E6CEFC2B}" dt="2024-10-16T23:04:37.879" v="0" actId="47"/>
        <pc:sldMkLst>
          <pc:docMk/>
          <pc:sldMk cId="422164051" sldId="312"/>
        </pc:sldMkLst>
      </pc:sldChg>
      <pc:sldChg chg="addSp modSp add del mod ord">
        <pc:chgData name="Toby Donaldson" userId="2e6e5431-bb17-4c41-9985-d39c50d83c73" providerId="ADAL" clId="{A86C17CE-7CFF-443E-96E5-E2C3E6CEFC2B}" dt="2024-10-17T18:06:49.795" v="8952" actId="2696"/>
        <pc:sldMkLst>
          <pc:docMk/>
          <pc:sldMk cId="3040261936" sldId="312"/>
        </pc:sldMkLst>
      </pc:sldChg>
      <pc:sldChg chg="del">
        <pc:chgData name="Toby Donaldson" userId="2e6e5431-bb17-4c41-9985-d39c50d83c73" providerId="ADAL" clId="{A86C17CE-7CFF-443E-96E5-E2C3E6CEFC2B}" dt="2024-10-16T23:04:37.879" v="0" actId="47"/>
        <pc:sldMkLst>
          <pc:docMk/>
          <pc:sldMk cId="2195443414" sldId="313"/>
        </pc:sldMkLst>
      </pc:sldChg>
      <pc:sldChg chg="addSp delSp modSp add mod">
        <pc:chgData name="Toby Donaldson" userId="2e6e5431-bb17-4c41-9985-d39c50d83c73" providerId="ADAL" clId="{A86C17CE-7CFF-443E-96E5-E2C3E6CEFC2B}" dt="2024-10-21T03:04:04.659" v="12052" actId="113"/>
        <pc:sldMkLst>
          <pc:docMk/>
          <pc:sldMk cId="3679495432" sldId="313"/>
        </pc:sldMkLst>
      </pc:sldChg>
      <pc:sldChg chg="modSp add mod">
        <pc:chgData name="Toby Donaldson" userId="2e6e5431-bb17-4c41-9985-d39c50d83c73" providerId="ADAL" clId="{A86C17CE-7CFF-443E-96E5-E2C3E6CEFC2B}" dt="2024-10-17T18:07:54.492" v="8954" actId="113"/>
        <pc:sldMkLst>
          <pc:docMk/>
          <pc:sldMk cId="3919650652" sldId="314"/>
        </pc:sldMkLst>
      </pc:sldChg>
      <pc:sldChg chg="del">
        <pc:chgData name="Toby Donaldson" userId="2e6e5431-bb17-4c41-9985-d39c50d83c73" providerId="ADAL" clId="{A86C17CE-7CFF-443E-96E5-E2C3E6CEFC2B}" dt="2024-10-16T23:04:37.879" v="0" actId="47"/>
        <pc:sldMkLst>
          <pc:docMk/>
          <pc:sldMk cId="4023133742" sldId="314"/>
        </pc:sldMkLst>
      </pc:sldChg>
      <pc:sldChg chg="addSp delSp modSp add mod ord">
        <pc:chgData name="Toby Donaldson" userId="2e6e5431-bb17-4c41-9985-d39c50d83c73" providerId="ADAL" clId="{A86C17CE-7CFF-443E-96E5-E2C3E6CEFC2B}" dt="2024-10-17T18:07:49.160" v="8953" actId="113"/>
        <pc:sldMkLst>
          <pc:docMk/>
          <pc:sldMk cId="1760039024" sldId="315"/>
        </pc:sldMkLst>
      </pc:sldChg>
      <pc:sldChg chg="del">
        <pc:chgData name="Toby Donaldson" userId="2e6e5431-bb17-4c41-9985-d39c50d83c73" providerId="ADAL" clId="{A86C17CE-7CFF-443E-96E5-E2C3E6CEFC2B}" dt="2024-10-16T23:04:37.879" v="0" actId="47"/>
        <pc:sldMkLst>
          <pc:docMk/>
          <pc:sldMk cId="3433693695" sldId="315"/>
        </pc:sldMkLst>
      </pc:sldChg>
      <pc:sldChg chg="del">
        <pc:chgData name="Toby Donaldson" userId="2e6e5431-bb17-4c41-9985-d39c50d83c73" providerId="ADAL" clId="{A86C17CE-7CFF-443E-96E5-E2C3E6CEFC2B}" dt="2024-10-16T23:04:37.879" v="0" actId="47"/>
        <pc:sldMkLst>
          <pc:docMk/>
          <pc:sldMk cId="2709062917" sldId="316"/>
        </pc:sldMkLst>
      </pc:sldChg>
      <pc:sldChg chg="modSp add mod">
        <pc:chgData name="Toby Donaldson" userId="2e6e5431-bb17-4c41-9985-d39c50d83c73" providerId="ADAL" clId="{A86C17CE-7CFF-443E-96E5-E2C3E6CEFC2B}" dt="2024-10-17T18:08:02.016" v="8955" actId="113"/>
        <pc:sldMkLst>
          <pc:docMk/>
          <pc:sldMk cId="3344777113" sldId="316"/>
        </pc:sldMkLst>
      </pc:sldChg>
      <pc:sldChg chg="del">
        <pc:chgData name="Toby Donaldson" userId="2e6e5431-bb17-4c41-9985-d39c50d83c73" providerId="ADAL" clId="{A86C17CE-7CFF-443E-96E5-E2C3E6CEFC2B}" dt="2024-10-16T23:04:37.879" v="0" actId="47"/>
        <pc:sldMkLst>
          <pc:docMk/>
          <pc:sldMk cId="575522744" sldId="317"/>
        </pc:sldMkLst>
      </pc:sldChg>
      <pc:sldChg chg="addSp modSp add mod">
        <pc:chgData name="Toby Donaldson" userId="2e6e5431-bb17-4c41-9985-d39c50d83c73" providerId="ADAL" clId="{A86C17CE-7CFF-443E-96E5-E2C3E6CEFC2B}" dt="2024-10-21T03:03:46.679" v="12051" actId="20577"/>
        <pc:sldMkLst>
          <pc:docMk/>
          <pc:sldMk cId="2217005126" sldId="317"/>
        </pc:sldMkLst>
      </pc:sldChg>
      <pc:sldChg chg="addSp delSp modSp add mod">
        <pc:chgData name="Toby Donaldson" userId="2e6e5431-bb17-4c41-9985-d39c50d83c73" providerId="ADAL" clId="{A86C17CE-7CFF-443E-96E5-E2C3E6CEFC2B}" dt="2024-10-21T03:04:46.692" v="12061" actId="20577"/>
        <pc:sldMkLst>
          <pc:docMk/>
          <pc:sldMk cId="307709859" sldId="318"/>
        </pc:sldMkLst>
      </pc:sldChg>
      <pc:sldChg chg="new del">
        <pc:chgData name="Toby Donaldson" userId="2e6e5431-bb17-4c41-9985-d39c50d83c73" providerId="ADAL" clId="{A86C17CE-7CFF-443E-96E5-E2C3E6CEFC2B}" dt="2024-10-17T00:03:28.388" v="2685" actId="2696"/>
        <pc:sldMkLst>
          <pc:docMk/>
          <pc:sldMk cId="1591535756" sldId="318"/>
        </pc:sldMkLst>
      </pc:sldChg>
      <pc:sldChg chg="del">
        <pc:chgData name="Toby Donaldson" userId="2e6e5431-bb17-4c41-9985-d39c50d83c73" providerId="ADAL" clId="{A86C17CE-7CFF-443E-96E5-E2C3E6CEFC2B}" dt="2024-10-16T23:04:37.879" v="0" actId="47"/>
        <pc:sldMkLst>
          <pc:docMk/>
          <pc:sldMk cId="2764276353" sldId="318"/>
        </pc:sldMkLst>
      </pc:sldChg>
      <pc:sldChg chg="modSp add del mod">
        <pc:chgData name="Toby Donaldson" userId="2e6e5431-bb17-4c41-9985-d39c50d83c73" providerId="ADAL" clId="{A86C17CE-7CFF-443E-96E5-E2C3E6CEFC2B}" dt="2024-10-17T01:06:46.632" v="3457" actId="2696"/>
        <pc:sldMkLst>
          <pc:docMk/>
          <pc:sldMk cId="340711916" sldId="319"/>
        </pc:sldMkLst>
      </pc:sldChg>
      <pc:sldChg chg="del">
        <pc:chgData name="Toby Donaldson" userId="2e6e5431-bb17-4c41-9985-d39c50d83c73" providerId="ADAL" clId="{A86C17CE-7CFF-443E-96E5-E2C3E6CEFC2B}" dt="2024-10-16T23:04:37.879" v="0" actId="47"/>
        <pc:sldMkLst>
          <pc:docMk/>
          <pc:sldMk cId="2371654267" sldId="319"/>
        </pc:sldMkLst>
      </pc:sldChg>
      <pc:sldChg chg="del">
        <pc:chgData name="Toby Donaldson" userId="2e6e5431-bb17-4c41-9985-d39c50d83c73" providerId="ADAL" clId="{A86C17CE-7CFF-443E-96E5-E2C3E6CEFC2B}" dt="2024-10-16T23:04:37.879" v="0" actId="47"/>
        <pc:sldMkLst>
          <pc:docMk/>
          <pc:sldMk cId="1895108163" sldId="320"/>
        </pc:sldMkLst>
      </pc:sldChg>
      <pc:sldChg chg="addSp delSp modSp add mod">
        <pc:chgData name="Toby Donaldson" userId="2e6e5431-bb17-4c41-9985-d39c50d83c73" providerId="ADAL" clId="{A86C17CE-7CFF-443E-96E5-E2C3E6CEFC2B}" dt="2024-10-21T03:05:01.312" v="12063"/>
        <pc:sldMkLst>
          <pc:docMk/>
          <pc:sldMk cId="2223747460" sldId="320"/>
        </pc:sldMkLst>
      </pc:sldChg>
      <pc:sldChg chg="del">
        <pc:chgData name="Toby Donaldson" userId="2e6e5431-bb17-4c41-9985-d39c50d83c73" providerId="ADAL" clId="{A86C17CE-7CFF-443E-96E5-E2C3E6CEFC2B}" dt="2024-10-16T23:04:37.879" v="0" actId="47"/>
        <pc:sldMkLst>
          <pc:docMk/>
          <pc:sldMk cId="2563832036" sldId="321"/>
        </pc:sldMkLst>
      </pc:sldChg>
      <pc:sldChg chg="addSp modSp add mod">
        <pc:chgData name="Toby Donaldson" userId="2e6e5431-bb17-4c41-9985-d39c50d83c73" providerId="ADAL" clId="{A86C17CE-7CFF-443E-96E5-E2C3E6CEFC2B}" dt="2024-10-21T03:06:09.013" v="12136" actId="11529"/>
        <pc:sldMkLst>
          <pc:docMk/>
          <pc:sldMk cId="3909857899" sldId="321"/>
        </pc:sldMkLst>
      </pc:sldChg>
      <pc:sldChg chg="addSp modSp add mod">
        <pc:chgData name="Toby Donaldson" userId="2e6e5431-bb17-4c41-9985-d39c50d83c73" providerId="ADAL" clId="{A86C17CE-7CFF-443E-96E5-E2C3E6CEFC2B}" dt="2024-10-21T03:07:07.181" v="12142" actId="20577"/>
        <pc:sldMkLst>
          <pc:docMk/>
          <pc:sldMk cId="2509614308" sldId="322"/>
        </pc:sldMkLst>
      </pc:sldChg>
      <pc:sldChg chg="addSp delSp modSp add mod">
        <pc:chgData name="Toby Donaldson" userId="2e6e5431-bb17-4c41-9985-d39c50d83c73" providerId="ADAL" clId="{A86C17CE-7CFF-443E-96E5-E2C3E6CEFC2B}" dt="2024-10-17T01:16:04.478" v="3869" actId="1076"/>
        <pc:sldMkLst>
          <pc:docMk/>
          <pc:sldMk cId="1337895630" sldId="323"/>
        </pc:sldMkLst>
      </pc:sldChg>
      <pc:sldChg chg="del">
        <pc:chgData name="Toby Donaldson" userId="2e6e5431-bb17-4c41-9985-d39c50d83c73" providerId="ADAL" clId="{A86C17CE-7CFF-443E-96E5-E2C3E6CEFC2B}" dt="2024-10-16T23:04:37.879" v="0" actId="47"/>
        <pc:sldMkLst>
          <pc:docMk/>
          <pc:sldMk cId="3974777796" sldId="323"/>
        </pc:sldMkLst>
      </pc:sldChg>
      <pc:sldChg chg="del">
        <pc:chgData name="Toby Donaldson" userId="2e6e5431-bb17-4c41-9985-d39c50d83c73" providerId="ADAL" clId="{A86C17CE-7CFF-443E-96E5-E2C3E6CEFC2B}" dt="2024-10-16T23:04:37.879" v="0" actId="47"/>
        <pc:sldMkLst>
          <pc:docMk/>
          <pc:sldMk cId="4013562658" sldId="324"/>
        </pc:sldMkLst>
      </pc:sldChg>
      <pc:sldChg chg="modSp add mod">
        <pc:chgData name="Toby Donaldson" userId="2e6e5431-bb17-4c41-9985-d39c50d83c73" providerId="ADAL" clId="{A86C17CE-7CFF-443E-96E5-E2C3E6CEFC2B}" dt="2024-10-17T01:18:00.090" v="3955" actId="1076"/>
        <pc:sldMkLst>
          <pc:docMk/>
          <pc:sldMk cId="4190628659" sldId="324"/>
        </pc:sldMkLst>
      </pc:sldChg>
      <pc:sldChg chg="addSp delSp modSp add mod">
        <pc:chgData name="Toby Donaldson" userId="2e6e5431-bb17-4c41-9985-d39c50d83c73" providerId="ADAL" clId="{A86C17CE-7CFF-443E-96E5-E2C3E6CEFC2B}" dt="2024-10-17T01:19:26.952" v="4106" actId="2711"/>
        <pc:sldMkLst>
          <pc:docMk/>
          <pc:sldMk cId="1098311652" sldId="325"/>
        </pc:sldMkLst>
      </pc:sldChg>
      <pc:sldChg chg="del">
        <pc:chgData name="Toby Donaldson" userId="2e6e5431-bb17-4c41-9985-d39c50d83c73" providerId="ADAL" clId="{A86C17CE-7CFF-443E-96E5-E2C3E6CEFC2B}" dt="2024-10-16T23:04:37.879" v="0" actId="47"/>
        <pc:sldMkLst>
          <pc:docMk/>
          <pc:sldMk cId="3067165854" sldId="325"/>
        </pc:sldMkLst>
      </pc:sldChg>
      <pc:sldChg chg="del">
        <pc:chgData name="Toby Donaldson" userId="2e6e5431-bb17-4c41-9985-d39c50d83c73" providerId="ADAL" clId="{A86C17CE-7CFF-443E-96E5-E2C3E6CEFC2B}" dt="2024-10-16T23:04:37.879" v="0" actId="47"/>
        <pc:sldMkLst>
          <pc:docMk/>
          <pc:sldMk cId="2242930591" sldId="326"/>
        </pc:sldMkLst>
      </pc:sldChg>
      <pc:sldChg chg="addSp delSp modSp add mod">
        <pc:chgData name="Toby Donaldson" userId="2e6e5431-bb17-4c41-9985-d39c50d83c73" providerId="ADAL" clId="{A86C17CE-7CFF-443E-96E5-E2C3E6CEFC2B}" dt="2024-10-17T01:20:35.213" v="4206" actId="14100"/>
        <pc:sldMkLst>
          <pc:docMk/>
          <pc:sldMk cId="3354571621" sldId="326"/>
        </pc:sldMkLst>
      </pc:sldChg>
      <pc:sldChg chg="addSp delSp modSp add mod">
        <pc:chgData name="Toby Donaldson" userId="2e6e5431-bb17-4c41-9985-d39c50d83c73" providerId="ADAL" clId="{A86C17CE-7CFF-443E-96E5-E2C3E6CEFC2B}" dt="2024-10-21T03:08:02.176" v="12144" actId="207"/>
        <pc:sldMkLst>
          <pc:docMk/>
          <pc:sldMk cId="2782017614" sldId="327"/>
        </pc:sldMkLst>
      </pc:sldChg>
      <pc:sldChg chg="del">
        <pc:chgData name="Toby Donaldson" userId="2e6e5431-bb17-4c41-9985-d39c50d83c73" providerId="ADAL" clId="{A86C17CE-7CFF-443E-96E5-E2C3E6CEFC2B}" dt="2024-10-16T23:04:37.879" v="0" actId="47"/>
        <pc:sldMkLst>
          <pc:docMk/>
          <pc:sldMk cId="3331386130" sldId="327"/>
        </pc:sldMkLst>
      </pc:sldChg>
      <pc:sldChg chg="addSp delSp modSp add mod">
        <pc:chgData name="Toby Donaldson" userId="2e6e5431-bb17-4c41-9985-d39c50d83c73" providerId="ADAL" clId="{A86C17CE-7CFF-443E-96E5-E2C3E6CEFC2B}" dt="2024-10-21T03:09:52.395" v="12168" actId="1076"/>
        <pc:sldMkLst>
          <pc:docMk/>
          <pc:sldMk cId="291094791" sldId="328"/>
        </pc:sldMkLst>
      </pc:sldChg>
      <pc:sldChg chg="del">
        <pc:chgData name="Toby Donaldson" userId="2e6e5431-bb17-4c41-9985-d39c50d83c73" providerId="ADAL" clId="{A86C17CE-7CFF-443E-96E5-E2C3E6CEFC2B}" dt="2024-10-16T23:04:37.879" v="0" actId="47"/>
        <pc:sldMkLst>
          <pc:docMk/>
          <pc:sldMk cId="2474395922" sldId="328"/>
        </pc:sldMkLst>
      </pc:sldChg>
      <pc:sldChg chg="addSp modSp add mod">
        <pc:chgData name="Toby Donaldson" userId="2e6e5431-bb17-4c41-9985-d39c50d83c73" providerId="ADAL" clId="{A86C17CE-7CFF-443E-96E5-E2C3E6CEFC2B}" dt="2024-10-17T01:28:28.098" v="4858"/>
        <pc:sldMkLst>
          <pc:docMk/>
          <pc:sldMk cId="727847569" sldId="329"/>
        </pc:sldMkLst>
      </pc:sldChg>
      <pc:sldChg chg="del">
        <pc:chgData name="Toby Donaldson" userId="2e6e5431-bb17-4c41-9985-d39c50d83c73" providerId="ADAL" clId="{A86C17CE-7CFF-443E-96E5-E2C3E6CEFC2B}" dt="2024-10-16T23:04:37.879" v="0" actId="47"/>
        <pc:sldMkLst>
          <pc:docMk/>
          <pc:sldMk cId="3329072067" sldId="329"/>
        </pc:sldMkLst>
      </pc:sldChg>
      <pc:sldChg chg="addSp delSp modSp mod">
        <pc:chgData name="Toby Donaldson" userId="2e6e5431-bb17-4c41-9985-d39c50d83c73" providerId="ADAL" clId="{A86C17CE-7CFF-443E-96E5-E2C3E6CEFC2B}" dt="2024-10-17T18:12:12.787" v="8960" actId="113"/>
        <pc:sldMkLst>
          <pc:docMk/>
          <pc:sldMk cId="943254403" sldId="330"/>
        </pc:sldMkLst>
      </pc:sldChg>
      <pc:sldChg chg="del">
        <pc:chgData name="Toby Donaldson" userId="2e6e5431-bb17-4c41-9985-d39c50d83c73" providerId="ADAL" clId="{A86C17CE-7CFF-443E-96E5-E2C3E6CEFC2B}" dt="2024-10-16T23:04:37.879" v="0" actId="47"/>
        <pc:sldMkLst>
          <pc:docMk/>
          <pc:sldMk cId="3093665967" sldId="330"/>
        </pc:sldMkLst>
      </pc:sldChg>
      <pc:sldChg chg="del">
        <pc:chgData name="Toby Donaldson" userId="2e6e5431-bb17-4c41-9985-d39c50d83c73" providerId="ADAL" clId="{A86C17CE-7CFF-443E-96E5-E2C3E6CEFC2B}" dt="2024-10-16T23:04:37.879" v="0" actId="47"/>
        <pc:sldMkLst>
          <pc:docMk/>
          <pc:sldMk cId="830828984" sldId="331"/>
        </pc:sldMkLst>
      </pc:sldChg>
      <pc:sldChg chg="addSp delSp modSp add mod">
        <pc:chgData name="Toby Donaldson" userId="2e6e5431-bb17-4c41-9985-d39c50d83c73" providerId="ADAL" clId="{A86C17CE-7CFF-443E-96E5-E2C3E6CEFC2B}" dt="2024-10-21T03:10:34.681" v="12170" actId="11529"/>
        <pc:sldMkLst>
          <pc:docMk/>
          <pc:sldMk cId="1743895988" sldId="331"/>
        </pc:sldMkLst>
      </pc:sldChg>
      <pc:sldChg chg="addSp delSp modSp add del mod">
        <pc:chgData name="Toby Donaldson" userId="2e6e5431-bb17-4c41-9985-d39c50d83c73" providerId="ADAL" clId="{A86C17CE-7CFF-443E-96E5-E2C3E6CEFC2B}" dt="2024-10-22T23:27:15.648" v="12462" actId="2696"/>
        <pc:sldMkLst>
          <pc:docMk/>
          <pc:sldMk cId="1316409034" sldId="332"/>
        </pc:sldMkLst>
      </pc:sldChg>
      <pc:sldChg chg="del">
        <pc:chgData name="Toby Donaldson" userId="2e6e5431-bb17-4c41-9985-d39c50d83c73" providerId="ADAL" clId="{A86C17CE-7CFF-443E-96E5-E2C3E6CEFC2B}" dt="2024-10-16T23:04:37.879" v="0" actId="47"/>
        <pc:sldMkLst>
          <pc:docMk/>
          <pc:sldMk cId="4099979245" sldId="332"/>
        </pc:sldMkLst>
      </pc:sldChg>
      <pc:sldChg chg="addSp modSp add del mod">
        <pc:chgData name="Toby Donaldson" userId="2e6e5431-bb17-4c41-9985-d39c50d83c73" providerId="ADAL" clId="{A86C17CE-7CFF-443E-96E5-E2C3E6CEFC2B}" dt="2024-10-22T23:27:20.604" v="12463" actId="2696"/>
        <pc:sldMkLst>
          <pc:docMk/>
          <pc:sldMk cId="135699873" sldId="333"/>
        </pc:sldMkLst>
      </pc:sldChg>
      <pc:sldChg chg="del">
        <pc:chgData name="Toby Donaldson" userId="2e6e5431-bb17-4c41-9985-d39c50d83c73" providerId="ADAL" clId="{A86C17CE-7CFF-443E-96E5-E2C3E6CEFC2B}" dt="2024-10-16T23:04:37.879" v="0" actId="47"/>
        <pc:sldMkLst>
          <pc:docMk/>
          <pc:sldMk cId="3908506782" sldId="333"/>
        </pc:sldMkLst>
      </pc:sldChg>
      <pc:sldChg chg="del">
        <pc:chgData name="Toby Donaldson" userId="2e6e5431-bb17-4c41-9985-d39c50d83c73" providerId="ADAL" clId="{A86C17CE-7CFF-443E-96E5-E2C3E6CEFC2B}" dt="2024-10-16T23:04:37.879" v="0" actId="47"/>
        <pc:sldMkLst>
          <pc:docMk/>
          <pc:sldMk cId="2726431452" sldId="334"/>
        </pc:sldMkLst>
      </pc:sldChg>
      <pc:sldChg chg="addSp delSp modSp add mod">
        <pc:chgData name="Toby Donaldson" userId="2e6e5431-bb17-4c41-9985-d39c50d83c73" providerId="ADAL" clId="{A86C17CE-7CFF-443E-96E5-E2C3E6CEFC2B}" dt="2024-10-22T23:37:28.283" v="12821" actId="1076"/>
        <pc:sldMkLst>
          <pc:docMk/>
          <pc:sldMk cId="4232506138" sldId="334"/>
        </pc:sldMkLst>
      </pc:sldChg>
      <pc:sldChg chg="addSp delSp modSp add mod ord">
        <pc:chgData name="Toby Donaldson" userId="2e6e5431-bb17-4c41-9985-d39c50d83c73" providerId="ADAL" clId="{A86C17CE-7CFF-443E-96E5-E2C3E6CEFC2B}" dt="2024-10-21T03:12:07.284" v="12173" actId="1076"/>
        <pc:sldMkLst>
          <pc:docMk/>
          <pc:sldMk cId="1940314753" sldId="335"/>
        </pc:sldMkLst>
      </pc:sldChg>
      <pc:sldChg chg="del">
        <pc:chgData name="Toby Donaldson" userId="2e6e5431-bb17-4c41-9985-d39c50d83c73" providerId="ADAL" clId="{A86C17CE-7CFF-443E-96E5-E2C3E6CEFC2B}" dt="2024-10-16T23:04:37.879" v="0" actId="47"/>
        <pc:sldMkLst>
          <pc:docMk/>
          <pc:sldMk cId="2372350121" sldId="335"/>
        </pc:sldMkLst>
      </pc:sldChg>
      <pc:sldChg chg="del">
        <pc:chgData name="Toby Donaldson" userId="2e6e5431-bb17-4c41-9985-d39c50d83c73" providerId="ADAL" clId="{A86C17CE-7CFF-443E-96E5-E2C3E6CEFC2B}" dt="2024-10-16T23:04:37.879" v="0" actId="47"/>
        <pc:sldMkLst>
          <pc:docMk/>
          <pc:sldMk cId="1174394563" sldId="336"/>
        </pc:sldMkLst>
      </pc:sldChg>
      <pc:sldChg chg="addSp modSp add mod">
        <pc:chgData name="Toby Donaldson" userId="2e6e5431-bb17-4c41-9985-d39c50d83c73" providerId="ADAL" clId="{A86C17CE-7CFF-443E-96E5-E2C3E6CEFC2B}" dt="2024-10-21T03:12:45.306" v="12177"/>
        <pc:sldMkLst>
          <pc:docMk/>
          <pc:sldMk cId="3542897958" sldId="336"/>
        </pc:sldMkLst>
      </pc:sldChg>
      <pc:sldChg chg="del">
        <pc:chgData name="Toby Donaldson" userId="2e6e5431-bb17-4c41-9985-d39c50d83c73" providerId="ADAL" clId="{A86C17CE-7CFF-443E-96E5-E2C3E6CEFC2B}" dt="2024-10-16T23:04:37.879" v="0" actId="47"/>
        <pc:sldMkLst>
          <pc:docMk/>
          <pc:sldMk cId="1371794041" sldId="337"/>
        </pc:sldMkLst>
      </pc:sldChg>
      <pc:sldChg chg="addSp delSp modSp add mod ord">
        <pc:chgData name="Toby Donaldson" userId="2e6e5431-bb17-4c41-9985-d39c50d83c73" providerId="ADAL" clId="{A86C17CE-7CFF-443E-96E5-E2C3E6CEFC2B}" dt="2024-10-17T01:56:38.098" v="5994" actId="21"/>
        <pc:sldMkLst>
          <pc:docMk/>
          <pc:sldMk cId="3082123790" sldId="337"/>
        </pc:sldMkLst>
      </pc:sldChg>
      <pc:sldChg chg="addSp modSp add mod">
        <pc:chgData name="Toby Donaldson" userId="2e6e5431-bb17-4c41-9985-d39c50d83c73" providerId="ADAL" clId="{A86C17CE-7CFF-443E-96E5-E2C3E6CEFC2B}" dt="2024-10-21T03:13:16.455" v="12185"/>
        <pc:sldMkLst>
          <pc:docMk/>
          <pc:sldMk cId="489289677" sldId="338"/>
        </pc:sldMkLst>
      </pc:sldChg>
      <pc:sldChg chg="del">
        <pc:chgData name="Toby Donaldson" userId="2e6e5431-bb17-4c41-9985-d39c50d83c73" providerId="ADAL" clId="{A86C17CE-7CFF-443E-96E5-E2C3E6CEFC2B}" dt="2024-10-16T23:04:37.879" v="0" actId="47"/>
        <pc:sldMkLst>
          <pc:docMk/>
          <pc:sldMk cId="1642937533" sldId="338"/>
        </pc:sldMkLst>
      </pc:sldChg>
      <pc:sldChg chg="add">
        <pc:chgData name="Toby Donaldson" userId="2e6e5431-bb17-4c41-9985-d39c50d83c73" providerId="ADAL" clId="{A86C17CE-7CFF-443E-96E5-E2C3E6CEFC2B}" dt="2024-10-17T01:56:35.246" v="5993" actId="2890"/>
        <pc:sldMkLst>
          <pc:docMk/>
          <pc:sldMk cId="69219913" sldId="339"/>
        </pc:sldMkLst>
      </pc:sldChg>
      <pc:sldChg chg="del">
        <pc:chgData name="Toby Donaldson" userId="2e6e5431-bb17-4c41-9985-d39c50d83c73" providerId="ADAL" clId="{A86C17CE-7CFF-443E-96E5-E2C3E6CEFC2B}" dt="2024-10-16T23:04:37.879" v="0" actId="47"/>
        <pc:sldMkLst>
          <pc:docMk/>
          <pc:sldMk cId="2546697709" sldId="339"/>
        </pc:sldMkLst>
      </pc:sldChg>
      <pc:sldChg chg="modSp new del mod">
        <pc:chgData name="Toby Donaldson" userId="2e6e5431-bb17-4c41-9985-d39c50d83c73" providerId="ADAL" clId="{A86C17CE-7CFF-443E-96E5-E2C3E6CEFC2B}" dt="2024-10-17T01:57:53.957" v="6030" actId="2696"/>
        <pc:sldMkLst>
          <pc:docMk/>
          <pc:sldMk cId="2571044576" sldId="340"/>
        </pc:sldMkLst>
      </pc:sldChg>
      <pc:sldChg chg="add">
        <pc:chgData name="Toby Donaldson" userId="2e6e5431-bb17-4c41-9985-d39c50d83c73" providerId="ADAL" clId="{A86C17CE-7CFF-443E-96E5-E2C3E6CEFC2B}" dt="2024-10-17T04:31:18.332" v="6034" actId="2890"/>
        <pc:sldMkLst>
          <pc:docMk/>
          <pc:sldMk cId="2760845824" sldId="340"/>
        </pc:sldMkLst>
      </pc:sldChg>
      <pc:sldChg chg="del">
        <pc:chgData name="Toby Donaldson" userId="2e6e5431-bb17-4c41-9985-d39c50d83c73" providerId="ADAL" clId="{A86C17CE-7CFF-443E-96E5-E2C3E6CEFC2B}" dt="2024-10-16T23:04:37.879" v="0" actId="47"/>
        <pc:sldMkLst>
          <pc:docMk/>
          <pc:sldMk cId="4155798031" sldId="340"/>
        </pc:sldMkLst>
      </pc:sldChg>
      <pc:sldChg chg="del">
        <pc:chgData name="Toby Donaldson" userId="2e6e5431-bb17-4c41-9985-d39c50d83c73" providerId="ADAL" clId="{A86C17CE-7CFF-443E-96E5-E2C3E6CEFC2B}" dt="2024-10-16T23:04:37.879" v="0" actId="47"/>
        <pc:sldMkLst>
          <pc:docMk/>
          <pc:sldMk cId="3339854315" sldId="341"/>
        </pc:sldMkLst>
      </pc:sldChg>
      <pc:sldChg chg="addSp delSp modSp add mod">
        <pc:chgData name="Toby Donaldson" userId="2e6e5431-bb17-4c41-9985-d39c50d83c73" providerId="ADAL" clId="{A86C17CE-7CFF-443E-96E5-E2C3E6CEFC2B}" dt="2024-10-21T02:52:48.588" v="11848"/>
        <pc:sldMkLst>
          <pc:docMk/>
          <pc:sldMk cId="3900862578" sldId="341"/>
        </pc:sldMkLst>
      </pc:sldChg>
      <pc:sldChg chg="del">
        <pc:chgData name="Toby Donaldson" userId="2e6e5431-bb17-4c41-9985-d39c50d83c73" providerId="ADAL" clId="{A86C17CE-7CFF-443E-96E5-E2C3E6CEFC2B}" dt="2024-10-16T23:04:37.879" v="0" actId="47"/>
        <pc:sldMkLst>
          <pc:docMk/>
          <pc:sldMk cId="336085550" sldId="342"/>
        </pc:sldMkLst>
      </pc:sldChg>
      <pc:sldChg chg="addSp delSp modSp add mod">
        <pc:chgData name="Toby Donaldson" userId="2e6e5431-bb17-4c41-9985-d39c50d83c73" providerId="ADAL" clId="{A86C17CE-7CFF-443E-96E5-E2C3E6CEFC2B}" dt="2024-10-21T02:53:23.700" v="11872" actId="20577"/>
        <pc:sldMkLst>
          <pc:docMk/>
          <pc:sldMk cId="2817996570" sldId="342"/>
        </pc:sldMkLst>
      </pc:sldChg>
      <pc:sldChg chg="addSp delSp modSp add mod ord">
        <pc:chgData name="Toby Donaldson" userId="2e6e5431-bb17-4c41-9985-d39c50d83c73" providerId="ADAL" clId="{A86C17CE-7CFF-443E-96E5-E2C3E6CEFC2B}" dt="2024-10-21T02:52:42.769" v="11847" actId="2711"/>
        <pc:sldMkLst>
          <pc:docMk/>
          <pc:sldMk cId="3610070950" sldId="343"/>
        </pc:sldMkLst>
      </pc:sldChg>
      <pc:sldChg chg="del">
        <pc:chgData name="Toby Donaldson" userId="2e6e5431-bb17-4c41-9985-d39c50d83c73" providerId="ADAL" clId="{A86C17CE-7CFF-443E-96E5-E2C3E6CEFC2B}" dt="2024-10-16T23:04:37.879" v="0" actId="47"/>
        <pc:sldMkLst>
          <pc:docMk/>
          <pc:sldMk cId="1517917573" sldId="344"/>
        </pc:sldMkLst>
      </pc:sldChg>
      <pc:sldChg chg="addSp delSp modSp add mod ord">
        <pc:chgData name="Toby Donaldson" userId="2e6e5431-bb17-4c41-9985-d39c50d83c73" providerId="ADAL" clId="{A86C17CE-7CFF-443E-96E5-E2C3E6CEFC2B}" dt="2024-10-17T17:53:41.211" v="8869" actId="14100"/>
        <pc:sldMkLst>
          <pc:docMk/>
          <pc:sldMk cId="1556383594" sldId="344"/>
        </pc:sldMkLst>
      </pc:sldChg>
      <pc:sldChg chg="del">
        <pc:chgData name="Toby Donaldson" userId="2e6e5431-bb17-4c41-9985-d39c50d83c73" providerId="ADAL" clId="{A86C17CE-7CFF-443E-96E5-E2C3E6CEFC2B}" dt="2024-10-16T23:04:37.879" v="0" actId="47"/>
        <pc:sldMkLst>
          <pc:docMk/>
          <pc:sldMk cId="1151939366" sldId="345"/>
        </pc:sldMkLst>
      </pc:sldChg>
      <pc:sldChg chg="addSp delSp modSp add mod ord">
        <pc:chgData name="Toby Donaldson" userId="2e6e5431-bb17-4c41-9985-d39c50d83c73" providerId="ADAL" clId="{A86C17CE-7CFF-443E-96E5-E2C3E6CEFC2B}" dt="2024-10-21T02:54:45.032" v="11987" actId="2711"/>
        <pc:sldMkLst>
          <pc:docMk/>
          <pc:sldMk cId="3264327507" sldId="345"/>
        </pc:sldMkLst>
      </pc:sldChg>
      <pc:sldChg chg="del">
        <pc:chgData name="Toby Donaldson" userId="2e6e5431-bb17-4c41-9985-d39c50d83c73" providerId="ADAL" clId="{A86C17CE-7CFF-443E-96E5-E2C3E6CEFC2B}" dt="2024-10-16T23:04:37.879" v="0" actId="47"/>
        <pc:sldMkLst>
          <pc:docMk/>
          <pc:sldMk cId="13885766" sldId="346"/>
        </pc:sldMkLst>
      </pc:sldChg>
      <pc:sldChg chg="modSp add mod">
        <pc:chgData name="Toby Donaldson" userId="2e6e5431-bb17-4c41-9985-d39c50d83c73" providerId="ADAL" clId="{A86C17CE-7CFF-443E-96E5-E2C3E6CEFC2B}" dt="2024-10-17T17:54:21.654" v="8891" actId="14100"/>
        <pc:sldMkLst>
          <pc:docMk/>
          <pc:sldMk cId="2255662188" sldId="346"/>
        </pc:sldMkLst>
      </pc:sldChg>
      <pc:sldChg chg="modSp add mod">
        <pc:chgData name="Toby Donaldson" userId="2e6e5431-bb17-4c41-9985-d39c50d83c73" providerId="ADAL" clId="{A86C17CE-7CFF-443E-96E5-E2C3E6CEFC2B}" dt="2024-10-17T04:47:31.347" v="6989" actId="1076"/>
        <pc:sldMkLst>
          <pc:docMk/>
          <pc:sldMk cId="518592599" sldId="347"/>
        </pc:sldMkLst>
      </pc:sldChg>
      <pc:sldChg chg="del">
        <pc:chgData name="Toby Donaldson" userId="2e6e5431-bb17-4c41-9985-d39c50d83c73" providerId="ADAL" clId="{A86C17CE-7CFF-443E-96E5-E2C3E6CEFC2B}" dt="2024-10-16T23:04:37.879" v="0" actId="47"/>
        <pc:sldMkLst>
          <pc:docMk/>
          <pc:sldMk cId="3910768386" sldId="347"/>
        </pc:sldMkLst>
      </pc:sldChg>
      <pc:sldChg chg="addSp delSp modSp add mod">
        <pc:chgData name="Toby Donaldson" userId="2e6e5431-bb17-4c41-9985-d39c50d83c73" providerId="ADAL" clId="{A86C17CE-7CFF-443E-96E5-E2C3E6CEFC2B}" dt="2024-10-21T02:55:45.940" v="11994" actId="1076"/>
        <pc:sldMkLst>
          <pc:docMk/>
          <pc:sldMk cId="3938777344" sldId="348"/>
        </pc:sldMkLst>
      </pc:sldChg>
      <pc:sldChg chg="del">
        <pc:chgData name="Toby Donaldson" userId="2e6e5431-bb17-4c41-9985-d39c50d83c73" providerId="ADAL" clId="{A86C17CE-7CFF-443E-96E5-E2C3E6CEFC2B}" dt="2024-10-16T23:04:37.879" v="0" actId="47"/>
        <pc:sldMkLst>
          <pc:docMk/>
          <pc:sldMk cId="4255971920" sldId="348"/>
        </pc:sldMkLst>
      </pc:sldChg>
      <pc:sldChg chg="addSp delSp modSp add mod">
        <pc:chgData name="Toby Donaldson" userId="2e6e5431-bb17-4c41-9985-d39c50d83c73" providerId="ADAL" clId="{A86C17CE-7CFF-443E-96E5-E2C3E6CEFC2B}" dt="2024-10-21T02:55:19.134" v="11990" actId="114"/>
        <pc:sldMkLst>
          <pc:docMk/>
          <pc:sldMk cId="1074488400" sldId="349"/>
        </pc:sldMkLst>
      </pc:sldChg>
      <pc:sldChg chg="del">
        <pc:chgData name="Toby Donaldson" userId="2e6e5431-bb17-4c41-9985-d39c50d83c73" providerId="ADAL" clId="{A86C17CE-7CFF-443E-96E5-E2C3E6CEFC2B}" dt="2024-10-16T23:04:37.879" v="0" actId="47"/>
        <pc:sldMkLst>
          <pc:docMk/>
          <pc:sldMk cId="3144644832" sldId="349"/>
        </pc:sldMkLst>
      </pc:sldChg>
      <pc:sldChg chg="addSp modSp add mod">
        <pc:chgData name="Toby Donaldson" userId="2e6e5431-bb17-4c41-9985-d39c50d83c73" providerId="ADAL" clId="{A86C17CE-7CFF-443E-96E5-E2C3E6CEFC2B}" dt="2024-10-17T05:02:42.425" v="7608" actId="1076"/>
        <pc:sldMkLst>
          <pc:docMk/>
          <pc:sldMk cId="2693912225" sldId="350"/>
        </pc:sldMkLst>
      </pc:sldChg>
      <pc:sldChg chg="del">
        <pc:chgData name="Toby Donaldson" userId="2e6e5431-bb17-4c41-9985-d39c50d83c73" providerId="ADAL" clId="{A86C17CE-7CFF-443E-96E5-E2C3E6CEFC2B}" dt="2024-10-16T23:04:37.879" v="0" actId="47"/>
        <pc:sldMkLst>
          <pc:docMk/>
          <pc:sldMk cId="3600028437" sldId="350"/>
        </pc:sldMkLst>
      </pc:sldChg>
      <pc:sldChg chg="del">
        <pc:chgData name="Toby Donaldson" userId="2e6e5431-bb17-4c41-9985-d39c50d83c73" providerId="ADAL" clId="{A86C17CE-7CFF-443E-96E5-E2C3E6CEFC2B}" dt="2024-10-16T23:04:37.879" v="0" actId="47"/>
        <pc:sldMkLst>
          <pc:docMk/>
          <pc:sldMk cId="1768896395" sldId="351"/>
        </pc:sldMkLst>
      </pc:sldChg>
      <pc:sldChg chg="addSp delSp modSp add mod">
        <pc:chgData name="Toby Donaldson" userId="2e6e5431-bb17-4c41-9985-d39c50d83c73" providerId="ADAL" clId="{A86C17CE-7CFF-443E-96E5-E2C3E6CEFC2B}" dt="2024-10-21T02:56:08.463" v="12000" actId="14100"/>
        <pc:sldMkLst>
          <pc:docMk/>
          <pc:sldMk cId="2698669342" sldId="351"/>
        </pc:sldMkLst>
      </pc:sldChg>
      <pc:sldChg chg="addSp delSp modSp add mod ord">
        <pc:chgData name="Toby Donaldson" userId="2e6e5431-bb17-4c41-9985-d39c50d83c73" providerId="ADAL" clId="{A86C17CE-7CFF-443E-96E5-E2C3E6CEFC2B}" dt="2024-10-17T17:57:59.599" v="8913" actId="1076"/>
        <pc:sldMkLst>
          <pc:docMk/>
          <pc:sldMk cId="1615613375" sldId="352"/>
        </pc:sldMkLst>
      </pc:sldChg>
      <pc:sldChg chg="del">
        <pc:chgData name="Toby Donaldson" userId="2e6e5431-bb17-4c41-9985-d39c50d83c73" providerId="ADAL" clId="{A86C17CE-7CFF-443E-96E5-E2C3E6CEFC2B}" dt="2024-10-16T23:04:37.879" v="0" actId="47"/>
        <pc:sldMkLst>
          <pc:docMk/>
          <pc:sldMk cId="3578372094" sldId="352"/>
        </pc:sldMkLst>
      </pc:sldChg>
      <pc:sldChg chg="addSp modSp add mod">
        <pc:chgData name="Toby Donaldson" userId="2e6e5431-bb17-4c41-9985-d39c50d83c73" providerId="ADAL" clId="{A86C17CE-7CFF-443E-96E5-E2C3E6CEFC2B}" dt="2024-10-17T17:58:19.183" v="8915" actId="14100"/>
        <pc:sldMkLst>
          <pc:docMk/>
          <pc:sldMk cId="1063097408" sldId="353"/>
        </pc:sldMkLst>
      </pc:sldChg>
      <pc:sldChg chg="del">
        <pc:chgData name="Toby Donaldson" userId="2e6e5431-bb17-4c41-9985-d39c50d83c73" providerId="ADAL" clId="{A86C17CE-7CFF-443E-96E5-E2C3E6CEFC2B}" dt="2024-10-16T23:04:37.879" v="0" actId="47"/>
        <pc:sldMkLst>
          <pc:docMk/>
          <pc:sldMk cId="2040492478" sldId="353"/>
        </pc:sldMkLst>
      </pc:sldChg>
      <pc:sldChg chg="modSp add mod">
        <pc:chgData name="Toby Donaldson" userId="2e6e5431-bb17-4c41-9985-d39c50d83c73" providerId="ADAL" clId="{A86C17CE-7CFF-443E-96E5-E2C3E6CEFC2B}" dt="2024-10-17T05:10:27.534" v="8217" actId="5793"/>
        <pc:sldMkLst>
          <pc:docMk/>
          <pc:sldMk cId="437704892" sldId="354"/>
        </pc:sldMkLst>
      </pc:sldChg>
      <pc:sldChg chg="del">
        <pc:chgData name="Toby Donaldson" userId="2e6e5431-bb17-4c41-9985-d39c50d83c73" providerId="ADAL" clId="{A86C17CE-7CFF-443E-96E5-E2C3E6CEFC2B}" dt="2024-10-16T23:04:37.879" v="0" actId="47"/>
        <pc:sldMkLst>
          <pc:docMk/>
          <pc:sldMk cId="1488601082" sldId="355"/>
        </pc:sldMkLst>
      </pc:sldChg>
      <pc:sldChg chg="addSp delSp modSp add mod">
        <pc:chgData name="Toby Donaldson" userId="2e6e5431-bb17-4c41-9985-d39c50d83c73" providerId="ADAL" clId="{A86C17CE-7CFF-443E-96E5-E2C3E6CEFC2B}" dt="2024-10-21T02:57:12.151" v="12002" actId="20577"/>
        <pc:sldMkLst>
          <pc:docMk/>
          <pc:sldMk cId="2809845948" sldId="355"/>
        </pc:sldMkLst>
      </pc:sldChg>
      <pc:sldChg chg="addSp modSp add mod">
        <pc:chgData name="Toby Donaldson" userId="2e6e5431-bb17-4c41-9985-d39c50d83c73" providerId="ADAL" clId="{A86C17CE-7CFF-443E-96E5-E2C3E6CEFC2B}" dt="2024-10-17T05:14:47.051" v="8850" actId="14100"/>
        <pc:sldMkLst>
          <pc:docMk/>
          <pc:sldMk cId="2745005155" sldId="356"/>
        </pc:sldMkLst>
      </pc:sldChg>
      <pc:sldChg chg="del">
        <pc:chgData name="Toby Donaldson" userId="2e6e5431-bb17-4c41-9985-d39c50d83c73" providerId="ADAL" clId="{A86C17CE-7CFF-443E-96E5-E2C3E6CEFC2B}" dt="2024-10-16T23:04:37.879" v="0" actId="47"/>
        <pc:sldMkLst>
          <pc:docMk/>
          <pc:sldMk cId="3505743955" sldId="356"/>
        </pc:sldMkLst>
      </pc:sldChg>
      <pc:sldChg chg="del">
        <pc:chgData name="Toby Donaldson" userId="2e6e5431-bb17-4c41-9985-d39c50d83c73" providerId="ADAL" clId="{A86C17CE-7CFF-443E-96E5-E2C3E6CEFC2B}" dt="2024-10-16T23:04:37.879" v="0" actId="47"/>
        <pc:sldMkLst>
          <pc:docMk/>
          <pc:sldMk cId="416104049" sldId="357"/>
        </pc:sldMkLst>
      </pc:sldChg>
      <pc:sldChg chg="add">
        <pc:chgData name="Toby Donaldson" userId="2e6e5431-bb17-4c41-9985-d39c50d83c73" providerId="ADAL" clId="{A86C17CE-7CFF-443E-96E5-E2C3E6CEFC2B}" dt="2024-10-17T17:57:42.511" v="8910" actId="2890"/>
        <pc:sldMkLst>
          <pc:docMk/>
          <pc:sldMk cId="3119766122" sldId="357"/>
        </pc:sldMkLst>
      </pc:sldChg>
      <pc:sldChg chg="addSp delSp modSp new mod">
        <pc:chgData name="Toby Donaldson" userId="2e6e5431-bb17-4c41-9985-d39c50d83c73" providerId="ADAL" clId="{A86C17CE-7CFF-443E-96E5-E2C3E6CEFC2B}" dt="2024-10-17T18:59:39.699" v="10501" actId="1076"/>
        <pc:sldMkLst>
          <pc:docMk/>
          <pc:sldMk cId="554056988" sldId="358"/>
        </pc:sldMkLst>
      </pc:sldChg>
      <pc:sldChg chg="del">
        <pc:chgData name="Toby Donaldson" userId="2e6e5431-bb17-4c41-9985-d39c50d83c73" providerId="ADAL" clId="{A86C17CE-7CFF-443E-96E5-E2C3E6CEFC2B}" dt="2024-10-16T23:04:37.879" v="0" actId="47"/>
        <pc:sldMkLst>
          <pc:docMk/>
          <pc:sldMk cId="1516446095" sldId="358"/>
        </pc:sldMkLst>
      </pc:sldChg>
      <pc:sldChg chg="add del">
        <pc:chgData name="Toby Donaldson" userId="2e6e5431-bb17-4c41-9985-d39c50d83c73" providerId="ADAL" clId="{A86C17CE-7CFF-443E-96E5-E2C3E6CEFC2B}" dt="2024-10-17T19:01:15.309" v="10504" actId="2696"/>
        <pc:sldMkLst>
          <pc:docMk/>
          <pc:sldMk cId="2198964978" sldId="359"/>
        </pc:sldMkLst>
      </pc:sldChg>
      <pc:sldChg chg="del">
        <pc:chgData name="Toby Donaldson" userId="2e6e5431-bb17-4c41-9985-d39c50d83c73" providerId="ADAL" clId="{A86C17CE-7CFF-443E-96E5-E2C3E6CEFC2B}" dt="2024-10-16T23:04:37.879" v="0" actId="47"/>
        <pc:sldMkLst>
          <pc:docMk/>
          <pc:sldMk cId="3919385683" sldId="359"/>
        </pc:sldMkLst>
      </pc:sldChg>
      <pc:sldChg chg="addSp delSp modSp add mod">
        <pc:chgData name="Toby Donaldson" userId="2e6e5431-bb17-4c41-9985-d39c50d83c73" providerId="ADAL" clId="{A86C17CE-7CFF-443E-96E5-E2C3E6CEFC2B}" dt="2024-10-17T19:30:42.433" v="11200" actId="20577"/>
        <pc:sldMkLst>
          <pc:docMk/>
          <pc:sldMk cId="4070484776" sldId="359"/>
        </pc:sldMkLst>
      </pc:sldChg>
      <pc:sldChg chg="addSp delSp modSp add mod">
        <pc:chgData name="Toby Donaldson" userId="2e6e5431-bb17-4c41-9985-d39c50d83c73" providerId="ADAL" clId="{A86C17CE-7CFF-443E-96E5-E2C3E6CEFC2B}" dt="2024-10-17T19:31:46.542" v="11204"/>
        <pc:sldMkLst>
          <pc:docMk/>
          <pc:sldMk cId="917755974" sldId="360"/>
        </pc:sldMkLst>
      </pc:sldChg>
      <pc:sldChg chg="del">
        <pc:chgData name="Toby Donaldson" userId="2e6e5431-bb17-4c41-9985-d39c50d83c73" providerId="ADAL" clId="{A86C17CE-7CFF-443E-96E5-E2C3E6CEFC2B}" dt="2024-10-16T23:04:37.879" v="0" actId="47"/>
        <pc:sldMkLst>
          <pc:docMk/>
          <pc:sldMk cId="2609197238" sldId="360"/>
        </pc:sldMkLst>
      </pc:sldChg>
      <pc:sldChg chg="add del">
        <pc:chgData name="Toby Donaldson" userId="2e6e5431-bb17-4c41-9985-d39c50d83c73" providerId="ADAL" clId="{A86C17CE-7CFF-443E-96E5-E2C3E6CEFC2B}" dt="2024-10-17T19:01:12.594" v="10503" actId="2696"/>
        <pc:sldMkLst>
          <pc:docMk/>
          <pc:sldMk cId="3515328179" sldId="360"/>
        </pc:sldMkLst>
      </pc:sldChg>
      <pc:sldChg chg="addSp delSp modSp add mod">
        <pc:chgData name="Toby Donaldson" userId="2e6e5431-bb17-4c41-9985-d39c50d83c73" providerId="ADAL" clId="{A86C17CE-7CFF-443E-96E5-E2C3E6CEFC2B}" dt="2024-10-17T19:31:51.115" v="11205"/>
        <pc:sldMkLst>
          <pc:docMk/>
          <pc:sldMk cId="1138805861" sldId="361"/>
        </pc:sldMkLst>
      </pc:sldChg>
      <pc:sldChg chg="del">
        <pc:chgData name="Toby Donaldson" userId="2e6e5431-bb17-4c41-9985-d39c50d83c73" providerId="ADAL" clId="{A86C17CE-7CFF-443E-96E5-E2C3E6CEFC2B}" dt="2024-10-16T23:04:37.879" v="0" actId="47"/>
        <pc:sldMkLst>
          <pc:docMk/>
          <pc:sldMk cId="1516092794" sldId="361"/>
        </pc:sldMkLst>
      </pc:sldChg>
      <pc:sldChg chg="del">
        <pc:chgData name="Toby Donaldson" userId="2e6e5431-bb17-4c41-9985-d39c50d83c73" providerId="ADAL" clId="{A86C17CE-7CFF-443E-96E5-E2C3E6CEFC2B}" dt="2024-10-16T23:04:37.879" v="0" actId="47"/>
        <pc:sldMkLst>
          <pc:docMk/>
          <pc:sldMk cId="190601291" sldId="362"/>
        </pc:sldMkLst>
      </pc:sldChg>
      <pc:sldChg chg="modSp add mod">
        <pc:chgData name="Toby Donaldson" userId="2e6e5431-bb17-4c41-9985-d39c50d83c73" providerId="ADAL" clId="{A86C17CE-7CFF-443E-96E5-E2C3E6CEFC2B}" dt="2024-10-17T19:31:55.216" v="11206"/>
        <pc:sldMkLst>
          <pc:docMk/>
          <pc:sldMk cId="1284719906" sldId="362"/>
        </pc:sldMkLst>
      </pc:sldChg>
      <pc:sldChg chg="modSp add del mod">
        <pc:chgData name="Toby Donaldson" userId="2e6e5431-bb17-4c41-9985-d39c50d83c73" providerId="ADAL" clId="{A86C17CE-7CFF-443E-96E5-E2C3E6CEFC2B}" dt="2024-10-17T19:20:34.517" v="10912" actId="2696"/>
        <pc:sldMkLst>
          <pc:docMk/>
          <pc:sldMk cId="2350590832" sldId="362"/>
        </pc:sldMkLst>
      </pc:sldChg>
      <pc:sldChg chg="del">
        <pc:chgData name="Toby Donaldson" userId="2e6e5431-bb17-4c41-9985-d39c50d83c73" providerId="ADAL" clId="{A86C17CE-7CFF-443E-96E5-E2C3E6CEFC2B}" dt="2024-10-16T23:04:37.879" v="0" actId="47"/>
        <pc:sldMkLst>
          <pc:docMk/>
          <pc:sldMk cId="1958484672" sldId="363"/>
        </pc:sldMkLst>
      </pc:sldChg>
      <pc:sldChg chg="addSp delSp modSp add mod">
        <pc:chgData name="Toby Donaldson" userId="2e6e5431-bb17-4c41-9985-d39c50d83c73" providerId="ADAL" clId="{A86C17CE-7CFF-443E-96E5-E2C3E6CEFC2B}" dt="2024-10-21T03:16:35.879" v="12233" actId="1076"/>
        <pc:sldMkLst>
          <pc:docMk/>
          <pc:sldMk cId="2449079006" sldId="363"/>
        </pc:sldMkLst>
      </pc:sldChg>
      <pc:sldChg chg="del">
        <pc:chgData name="Toby Donaldson" userId="2e6e5431-bb17-4c41-9985-d39c50d83c73" providerId="ADAL" clId="{A86C17CE-7CFF-443E-96E5-E2C3E6CEFC2B}" dt="2024-10-16T23:04:37.879" v="0" actId="47"/>
        <pc:sldMkLst>
          <pc:docMk/>
          <pc:sldMk cId="1958756334" sldId="364"/>
        </pc:sldMkLst>
      </pc:sldChg>
      <pc:sldChg chg="addSp delSp modSp add mod">
        <pc:chgData name="Toby Donaldson" userId="2e6e5431-bb17-4c41-9985-d39c50d83c73" providerId="ADAL" clId="{A86C17CE-7CFF-443E-96E5-E2C3E6CEFC2B}" dt="2024-10-17T19:31:31.548" v="11203"/>
        <pc:sldMkLst>
          <pc:docMk/>
          <pc:sldMk cId="4126514322" sldId="364"/>
        </pc:sldMkLst>
      </pc:sldChg>
      <pc:sldChg chg="addSp delSp modSp add mod">
        <pc:chgData name="Toby Donaldson" userId="2e6e5431-bb17-4c41-9985-d39c50d83c73" providerId="ADAL" clId="{A86C17CE-7CFF-443E-96E5-E2C3E6CEFC2B}" dt="2024-10-17T22:52:20.681" v="11309" actId="2711"/>
        <pc:sldMkLst>
          <pc:docMk/>
          <pc:sldMk cId="1293448474" sldId="365"/>
        </pc:sldMkLst>
      </pc:sldChg>
      <pc:sldChg chg="del">
        <pc:chgData name="Toby Donaldson" userId="2e6e5431-bb17-4c41-9985-d39c50d83c73" providerId="ADAL" clId="{A86C17CE-7CFF-443E-96E5-E2C3E6CEFC2B}" dt="2024-10-16T23:04:37.879" v="0" actId="47"/>
        <pc:sldMkLst>
          <pc:docMk/>
          <pc:sldMk cId="2786851511" sldId="365"/>
        </pc:sldMkLst>
      </pc:sldChg>
      <pc:sldChg chg="addSp delSp modSp add mod">
        <pc:chgData name="Toby Donaldson" userId="2e6e5431-bb17-4c41-9985-d39c50d83c73" providerId="ADAL" clId="{A86C17CE-7CFF-443E-96E5-E2C3E6CEFC2B}" dt="2024-10-21T03:17:41.237" v="12234" actId="113"/>
        <pc:sldMkLst>
          <pc:docMk/>
          <pc:sldMk cId="421622308" sldId="366"/>
        </pc:sldMkLst>
      </pc:sldChg>
      <pc:sldChg chg="del">
        <pc:chgData name="Toby Donaldson" userId="2e6e5431-bb17-4c41-9985-d39c50d83c73" providerId="ADAL" clId="{A86C17CE-7CFF-443E-96E5-E2C3E6CEFC2B}" dt="2024-10-16T23:04:37.879" v="0" actId="47"/>
        <pc:sldMkLst>
          <pc:docMk/>
          <pc:sldMk cId="2284118100" sldId="366"/>
        </pc:sldMkLst>
      </pc:sldChg>
      <pc:sldChg chg="modSp add mod">
        <pc:chgData name="Toby Donaldson" userId="2e6e5431-bb17-4c41-9985-d39c50d83c73" providerId="ADAL" clId="{A86C17CE-7CFF-443E-96E5-E2C3E6CEFC2B}" dt="2024-10-17T23:07:08.755" v="11752" actId="14100"/>
        <pc:sldMkLst>
          <pc:docMk/>
          <pc:sldMk cId="1753056197" sldId="367"/>
        </pc:sldMkLst>
      </pc:sldChg>
      <pc:sldChg chg="del">
        <pc:chgData name="Toby Donaldson" userId="2e6e5431-bb17-4c41-9985-d39c50d83c73" providerId="ADAL" clId="{A86C17CE-7CFF-443E-96E5-E2C3E6CEFC2B}" dt="2024-10-16T23:04:37.879" v="0" actId="47"/>
        <pc:sldMkLst>
          <pc:docMk/>
          <pc:sldMk cId="2113328223" sldId="367"/>
        </pc:sldMkLst>
      </pc:sldChg>
      <pc:sldChg chg="addSp modSp add mod">
        <pc:chgData name="Toby Donaldson" userId="2e6e5431-bb17-4c41-9985-d39c50d83c73" providerId="ADAL" clId="{A86C17CE-7CFF-443E-96E5-E2C3E6CEFC2B}" dt="2024-10-17T23:11:14.478" v="11843" actId="1076"/>
        <pc:sldMkLst>
          <pc:docMk/>
          <pc:sldMk cId="231730313" sldId="368"/>
        </pc:sldMkLst>
      </pc:sldChg>
      <pc:sldChg chg="del">
        <pc:chgData name="Toby Donaldson" userId="2e6e5431-bb17-4c41-9985-d39c50d83c73" providerId="ADAL" clId="{A86C17CE-7CFF-443E-96E5-E2C3E6CEFC2B}" dt="2024-10-16T23:04:37.879" v="0" actId="47"/>
        <pc:sldMkLst>
          <pc:docMk/>
          <pc:sldMk cId="457840613" sldId="368"/>
        </pc:sldMkLst>
      </pc:sldChg>
      <pc:sldChg chg="del">
        <pc:chgData name="Toby Donaldson" userId="2e6e5431-bb17-4c41-9985-d39c50d83c73" providerId="ADAL" clId="{A86C17CE-7CFF-443E-96E5-E2C3E6CEFC2B}" dt="2024-10-16T23:04:37.879" v="0" actId="47"/>
        <pc:sldMkLst>
          <pc:docMk/>
          <pc:sldMk cId="1388488476" sldId="369"/>
        </pc:sldMkLst>
      </pc:sldChg>
      <pc:sldChg chg="add">
        <pc:chgData name="Toby Donaldson" userId="2e6e5431-bb17-4c41-9985-d39c50d83c73" providerId="ADAL" clId="{A86C17CE-7CFF-443E-96E5-E2C3E6CEFC2B}" dt="2024-10-21T02:53:39.060" v="11873" actId="2890"/>
        <pc:sldMkLst>
          <pc:docMk/>
          <pc:sldMk cId="3115980825" sldId="369"/>
        </pc:sldMkLst>
      </pc:sldChg>
      <pc:sldChg chg="addSp delSp modSp add mod">
        <pc:chgData name="Toby Donaldson" userId="2e6e5431-bb17-4c41-9985-d39c50d83c73" providerId="ADAL" clId="{A86C17CE-7CFF-443E-96E5-E2C3E6CEFC2B}" dt="2024-10-21T03:09:18.588" v="12165" actId="1076"/>
        <pc:sldMkLst>
          <pc:docMk/>
          <pc:sldMk cId="2110725605" sldId="370"/>
        </pc:sldMkLst>
      </pc:sldChg>
      <pc:sldChg chg="del">
        <pc:chgData name="Toby Donaldson" userId="2e6e5431-bb17-4c41-9985-d39c50d83c73" providerId="ADAL" clId="{A86C17CE-7CFF-443E-96E5-E2C3E6CEFC2B}" dt="2024-10-16T23:04:37.879" v="0" actId="47"/>
        <pc:sldMkLst>
          <pc:docMk/>
          <pc:sldMk cId="3613898507" sldId="370"/>
        </pc:sldMkLst>
      </pc:sldChg>
      <pc:sldChg chg="addSp modSp add mod">
        <pc:chgData name="Toby Donaldson" userId="2e6e5431-bb17-4c41-9985-d39c50d83c73" providerId="ADAL" clId="{A86C17CE-7CFF-443E-96E5-E2C3E6CEFC2B}" dt="2024-10-21T03:19:09.755" v="12461" actId="1076"/>
        <pc:sldMkLst>
          <pc:docMk/>
          <pc:sldMk cId="1183669396" sldId="371"/>
        </pc:sldMkLst>
      </pc:sldChg>
      <pc:sldChg chg="del">
        <pc:chgData name="Toby Donaldson" userId="2e6e5431-bb17-4c41-9985-d39c50d83c73" providerId="ADAL" clId="{A86C17CE-7CFF-443E-96E5-E2C3E6CEFC2B}" dt="2024-10-16T23:04:37.879" v="0" actId="47"/>
        <pc:sldMkLst>
          <pc:docMk/>
          <pc:sldMk cId="2445780534" sldId="371"/>
        </pc:sldMkLst>
      </pc:sldChg>
      <pc:sldChg chg="del">
        <pc:chgData name="Toby Donaldson" userId="2e6e5431-bb17-4c41-9985-d39c50d83c73" providerId="ADAL" clId="{A86C17CE-7CFF-443E-96E5-E2C3E6CEFC2B}" dt="2024-10-16T23:04:37.879" v="0" actId="47"/>
        <pc:sldMkLst>
          <pc:docMk/>
          <pc:sldMk cId="863441422" sldId="372"/>
        </pc:sldMkLst>
      </pc:sldChg>
      <pc:sldChg chg="del">
        <pc:chgData name="Toby Donaldson" userId="2e6e5431-bb17-4c41-9985-d39c50d83c73" providerId="ADAL" clId="{A86C17CE-7CFF-443E-96E5-E2C3E6CEFC2B}" dt="2024-10-16T23:04:37.879" v="0" actId="47"/>
        <pc:sldMkLst>
          <pc:docMk/>
          <pc:sldMk cId="3269997775" sldId="373"/>
        </pc:sldMkLst>
      </pc:sldChg>
      <pc:sldChg chg="del">
        <pc:chgData name="Toby Donaldson" userId="2e6e5431-bb17-4c41-9985-d39c50d83c73" providerId="ADAL" clId="{A86C17CE-7CFF-443E-96E5-E2C3E6CEFC2B}" dt="2024-10-16T23:04:37.879" v="0" actId="47"/>
        <pc:sldMkLst>
          <pc:docMk/>
          <pc:sldMk cId="2760953719" sldId="374"/>
        </pc:sldMkLst>
      </pc:sldChg>
      <pc:sldChg chg="del">
        <pc:chgData name="Toby Donaldson" userId="2e6e5431-bb17-4c41-9985-d39c50d83c73" providerId="ADAL" clId="{A86C17CE-7CFF-443E-96E5-E2C3E6CEFC2B}" dt="2024-10-16T23:04:37.879" v="0" actId="47"/>
        <pc:sldMkLst>
          <pc:docMk/>
          <pc:sldMk cId="1423492479" sldId="375"/>
        </pc:sldMkLst>
      </pc:sldChg>
      <pc:sldChg chg="del">
        <pc:chgData name="Toby Donaldson" userId="2e6e5431-bb17-4c41-9985-d39c50d83c73" providerId="ADAL" clId="{A86C17CE-7CFF-443E-96E5-E2C3E6CEFC2B}" dt="2024-10-16T23:04:37.879" v="0" actId="47"/>
        <pc:sldMkLst>
          <pc:docMk/>
          <pc:sldMk cId="1155341117" sldId="376"/>
        </pc:sldMkLst>
      </pc:sldChg>
      <pc:sldChg chg="del">
        <pc:chgData name="Toby Donaldson" userId="2e6e5431-bb17-4c41-9985-d39c50d83c73" providerId="ADAL" clId="{A86C17CE-7CFF-443E-96E5-E2C3E6CEFC2B}" dt="2024-10-16T23:04:37.879" v="0" actId="47"/>
        <pc:sldMkLst>
          <pc:docMk/>
          <pc:sldMk cId="1387091156" sldId="377"/>
        </pc:sldMkLst>
      </pc:sldChg>
      <pc:sldChg chg="del">
        <pc:chgData name="Toby Donaldson" userId="2e6e5431-bb17-4c41-9985-d39c50d83c73" providerId="ADAL" clId="{A86C17CE-7CFF-443E-96E5-E2C3E6CEFC2B}" dt="2024-10-16T23:04:37.879" v="0" actId="47"/>
        <pc:sldMkLst>
          <pc:docMk/>
          <pc:sldMk cId="3529617682" sldId="378"/>
        </pc:sldMkLst>
      </pc:sldChg>
      <pc:sldChg chg="del">
        <pc:chgData name="Toby Donaldson" userId="2e6e5431-bb17-4c41-9985-d39c50d83c73" providerId="ADAL" clId="{A86C17CE-7CFF-443E-96E5-E2C3E6CEFC2B}" dt="2024-10-16T23:04:37.879" v="0" actId="47"/>
        <pc:sldMkLst>
          <pc:docMk/>
          <pc:sldMk cId="1536171663" sldId="379"/>
        </pc:sldMkLst>
      </pc:sldChg>
      <pc:sldChg chg="del">
        <pc:chgData name="Toby Donaldson" userId="2e6e5431-bb17-4c41-9985-d39c50d83c73" providerId="ADAL" clId="{A86C17CE-7CFF-443E-96E5-E2C3E6CEFC2B}" dt="2024-10-16T23:04:37.879" v="0" actId="47"/>
        <pc:sldMkLst>
          <pc:docMk/>
          <pc:sldMk cId="1593311143" sldId="380"/>
        </pc:sldMkLst>
      </pc:sldChg>
      <pc:sldChg chg="del">
        <pc:chgData name="Toby Donaldson" userId="2e6e5431-bb17-4c41-9985-d39c50d83c73" providerId="ADAL" clId="{A86C17CE-7CFF-443E-96E5-E2C3E6CEFC2B}" dt="2024-10-16T23:04:37.879" v="0" actId="47"/>
        <pc:sldMkLst>
          <pc:docMk/>
          <pc:sldMk cId="3250130683" sldId="382"/>
        </pc:sldMkLst>
      </pc:sldChg>
      <pc:sldChg chg="del">
        <pc:chgData name="Toby Donaldson" userId="2e6e5431-bb17-4c41-9985-d39c50d83c73" providerId="ADAL" clId="{A86C17CE-7CFF-443E-96E5-E2C3E6CEFC2B}" dt="2024-10-16T23:04:37.879" v="0" actId="47"/>
        <pc:sldMkLst>
          <pc:docMk/>
          <pc:sldMk cId="2963131715" sldId="383"/>
        </pc:sldMkLst>
      </pc:sldChg>
      <pc:sldChg chg="del">
        <pc:chgData name="Toby Donaldson" userId="2e6e5431-bb17-4c41-9985-d39c50d83c73" providerId="ADAL" clId="{A86C17CE-7CFF-443E-96E5-E2C3E6CEFC2B}" dt="2024-10-16T23:04:37.879" v="0" actId="47"/>
        <pc:sldMkLst>
          <pc:docMk/>
          <pc:sldMk cId="3808253120" sldId="384"/>
        </pc:sldMkLst>
      </pc:sldChg>
      <pc:sldChg chg="del">
        <pc:chgData name="Toby Donaldson" userId="2e6e5431-bb17-4c41-9985-d39c50d83c73" providerId="ADAL" clId="{A86C17CE-7CFF-443E-96E5-E2C3E6CEFC2B}" dt="2024-10-16T23:04:37.879" v="0" actId="47"/>
        <pc:sldMkLst>
          <pc:docMk/>
          <pc:sldMk cId="3686952131" sldId="385"/>
        </pc:sldMkLst>
      </pc:sldChg>
      <pc:sldChg chg="del">
        <pc:chgData name="Toby Donaldson" userId="2e6e5431-bb17-4c41-9985-d39c50d83c73" providerId="ADAL" clId="{A86C17CE-7CFF-443E-96E5-E2C3E6CEFC2B}" dt="2024-10-16T23:04:37.879" v="0" actId="47"/>
        <pc:sldMkLst>
          <pc:docMk/>
          <pc:sldMk cId="1274651573" sldId="386"/>
        </pc:sldMkLst>
      </pc:sldChg>
      <pc:sldChg chg="del">
        <pc:chgData name="Toby Donaldson" userId="2e6e5431-bb17-4c41-9985-d39c50d83c73" providerId="ADAL" clId="{A86C17CE-7CFF-443E-96E5-E2C3E6CEFC2B}" dt="2024-10-16T23:04:37.879" v="0" actId="47"/>
        <pc:sldMkLst>
          <pc:docMk/>
          <pc:sldMk cId="2388711429" sldId="387"/>
        </pc:sldMkLst>
      </pc:sldChg>
      <pc:sldChg chg="del">
        <pc:chgData name="Toby Donaldson" userId="2e6e5431-bb17-4c41-9985-d39c50d83c73" providerId="ADAL" clId="{A86C17CE-7CFF-443E-96E5-E2C3E6CEFC2B}" dt="2024-10-16T23:04:37.879" v="0" actId="47"/>
        <pc:sldMkLst>
          <pc:docMk/>
          <pc:sldMk cId="3236620219" sldId="388"/>
        </pc:sldMkLst>
      </pc:sldChg>
      <pc:sldChg chg="del">
        <pc:chgData name="Toby Donaldson" userId="2e6e5431-bb17-4c41-9985-d39c50d83c73" providerId="ADAL" clId="{A86C17CE-7CFF-443E-96E5-E2C3E6CEFC2B}" dt="2024-10-16T23:04:37.879" v="0" actId="47"/>
        <pc:sldMkLst>
          <pc:docMk/>
          <pc:sldMk cId="1577716139" sldId="389"/>
        </pc:sldMkLst>
      </pc:sldChg>
      <pc:sldChg chg="del">
        <pc:chgData name="Toby Donaldson" userId="2e6e5431-bb17-4c41-9985-d39c50d83c73" providerId="ADAL" clId="{A86C17CE-7CFF-443E-96E5-E2C3E6CEFC2B}" dt="2024-10-16T23:04:37.879" v="0" actId="47"/>
        <pc:sldMkLst>
          <pc:docMk/>
          <pc:sldMk cId="3530378055" sldId="390"/>
        </pc:sldMkLst>
      </pc:sldChg>
      <pc:sldChg chg="del">
        <pc:chgData name="Toby Donaldson" userId="2e6e5431-bb17-4c41-9985-d39c50d83c73" providerId="ADAL" clId="{A86C17CE-7CFF-443E-96E5-E2C3E6CEFC2B}" dt="2024-10-16T23:04:37.879" v="0" actId="47"/>
        <pc:sldMkLst>
          <pc:docMk/>
          <pc:sldMk cId="2783137732" sldId="391"/>
        </pc:sldMkLst>
      </pc:sldChg>
      <pc:sldChg chg="del">
        <pc:chgData name="Toby Donaldson" userId="2e6e5431-bb17-4c41-9985-d39c50d83c73" providerId="ADAL" clId="{A86C17CE-7CFF-443E-96E5-E2C3E6CEFC2B}" dt="2024-10-16T23:04:37.879" v="0" actId="47"/>
        <pc:sldMkLst>
          <pc:docMk/>
          <pc:sldMk cId="2749001916" sldId="392"/>
        </pc:sldMkLst>
      </pc:sldChg>
      <pc:sldChg chg="del">
        <pc:chgData name="Toby Donaldson" userId="2e6e5431-bb17-4c41-9985-d39c50d83c73" providerId="ADAL" clId="{A86C17CE-7CFF-443E-96E5-E2C3E6CEFC2B}" dt="2024-10-16T23:04:37.879" v="0" actId="47"/>
        <pc:sldMkLst>
          <pc:docMk/>
          <pc:sldMk cId="2867936421" sldId="393"/>
        </pc:sldMkLst>
      </pc:sldChg>
      <pc:sldChg chg="del">
        <pc:chgData name="Toby Donaldson" userId="2e6e5431-bb17-4c41-9985-d39c50d83c73" providerId="ADAL" clId="{A86C17CE-7CFF-443E-96E5-E2C3E6CEFC2B}" dt="2024-10-16T23:04:37.879" v="0" actId="47"/>
        <pc:sldMkLst>
          <pc:docMk/>
          <pc:sldMk cId="1377394535" sldId="394"/>
        </pc:sldMkLst>
      </pc:sldChg>
      <pc:sldChg chg="del">
        <pc:chgData name="Toby Donaldson" userId="2e6e5431-bb17-4c41-9985-d39c50d83c73" providerId="ADAL" clId="{A86C17CE-7CFF-443E-96E5-E2C3E6CEFC2B}" dt="2024-10-16T23:04:37.879" v="0" actId="47"/>
        <pc:sldMkLst>
          <pc:docMk/>
          <pc:sldMk cId="3282964049" sldId="395"/>
        </pc:sldMkLst>
      </pc:sldChg>
      <pc:sldChg chg="del">
        <pc:chgData name="Toby Donaldson" userId="2e6e5431-bb17-4c41-9985-d39c50d83c73" providerId="ADAL" clId="{A86C17CE-7CFF-443E-96E5-E2C3E6CEFC2B}" dt="2024-10-16T23:04:37.879" v="0" actId="47"/>
        <pc:sldMkLst>
          <pc:docMk/>
          <pc:sldMk cId="1935541044" sldId="396"/>
        </pc:sldMkLst>
      </pc:sldChg>
      <pc:sldChg chg="del">
        <pc:chgData name="Toby Donaldson" userId="2e6e5431-bb17-4c41-9985-d39c50d83c73" providerId="ADAL" clId="{A86C17CE-7CFF-443E-96E5-E2C3E6CEFC2B}" dt="2024-10-16T23:04:37.879" v="0" actId="47"/>
        <pc:sldMkLst>
          <pc:docMk/>
          <pc:sldMk cId="2036512137" sldId="397"/>
        </pc:sldMkLst>
      </pc:sldChg>
      <pc:sldChg chg="del">
        <pc:chgData name="Toby Donaldson" userId="2e6e5431-bb17-4c41-9985-d39c50d83c73" providerId="ADAL" clId="{A86C17CE-7CFF-443E-96E5-E2C3E6CEFC2B}" dt="2024-10-16T23:04:37.879" v="0" actId="47"/>
        <pc:sldMkLst>
          <pc:docMk/>
          <pc:sldMk cId="2455208171" sldId="398"/>
        </pc:sldMkLst>
      </pc:sldChg>
      <pc:sldChg chg="del">
        <pc:chgData name="Toby Donaldson" userId="2e6e5431-bb17-4c41-9985-d39c50d83c73" providerId="ADAL" clId="{A86C17CE-7CFF-443E-96E5-E2C3E6CEFC2B}" dt="2024-10-16T23:04:37.879" v="0" actId="47"/>
        <pc:sldMkLst>
          <pc:docMk/>
          <pc:sldMk cId="3741981752" sldId="399"/>
        </pc:sldMkLst>
      </pc:sldChg>
      <pc:sldChg chg="del">
        <pc:chgData name="Toby Donaldson" userId="2e6e5431-bb17-4c41-9985-d39c50d83c73" providerId="ADAL" clId="{A86C17CE-7CFF-443E-96E5-E2C3E6CEFC2B}" dt="2024-10-16T23:04:37.879" v="0" actId="47"/>
        <pc:sldMkLst>
          <pc:docMk/>
          <pc:sldMk cId="3450531365" sldId="400"/>
        </pc:sldMkLst>
      </pc:sldChg>
      <pc:sldChg chg="del">
        <pc:chgData name="Toby Donaldson" userId="2e6e5431-bb17-4c41-9985-d39c50d83c73" providerId="ADAL" clId="{A86C17CE-7CFF-443E-96E5-E2C3E6CEFC2B}" dt="2024-10-16T23:04:37.879" v="0" actId="47"/>
        <pc:sldMkLst>
          <pc:docMk/>
          <pc:sldMk cId="1957416096" sldId="401"/>
        </pc:sldMkLst>
      </pc:sldChg>
      <pc:sldChg chg="del">
        <pc:chgData name="Toby Donaldson" userId="2e6e5431-bb17-4c41-9985-d39c50d83c73" providerId="ADAL" clId="{A86C17CE-7CFF-443E-96E5-E2C3E6CEFC2B}" dt="2024-10-16T23:04:37.879" v="0" actId="47"/>
        <pc:sldMkLst>
          <pc:docMk/>
          <pc:sldMk cId="100819765" sldId="402"/>
        </pc:sldMkLst>
      </pc:sldChg>
      <pc:sldChg chg="del">
        <pc:chgData name="Toby Donaldson" userId="2e6e5431-bb17-4c41-9985-d39c50d83c73" providerId="ADAL" clId="{A86C17CE-7CFF-443E-96E5-E2C3E6CEFC2B}" dt="2024-10-16T23:04:37.879" v="0" actId="47"/>
        <pc:sldMkLst>
          <pc:docMk/>
          <pc:sldMk cId="2357367200" sldId="403"/>
        </pc:sldMkLst>
      </pc:sldChg>
      <pc:sldChg chg="del">
        <pc:chgData name="Toby Donaldson" userId="2e6e5431-bb17-4c41-9985-d39c50d83c73" providerId="ADAL" clId="{A86C17CE-7CFF-443E-96E5-E2C3E6CEFC2B}" dt="2024-10-16T23:04:37.879" v="0" actId="47"/>
        <pc:sldMkLst>
          <pc:docMk/>
          <pc:sldMk cId="1514169941" sldId="404"/>
        </pc:sldMkLst>
      </pc:sldChg>
      <pc:sldChg chg="del">
        <pc:chgData name="Toby Donaldson" userId="2e6e5431-bb17-4c41-9985-d39c50d83c73" providerId="ADAL" clId="{A86C17CE-7CFF-443E-96E5-E2C3E6CEFC2B}" dt="2024-10-16T23:04:37.879" v="0" actId="47"/>
        <pc:sldMkLst>
          <pc:docMk/>
          <pc:sldMk cId="3369581558" sldId="405"/>
        </pc:sldMkLst>
      </pc:sldChg>
    </pc:docChg>
  </pc:docChgLst>
  <pc:docChgLst>
    <pc:chgData name="Toby Donaldson" userId="2e6e5431-bb17-4c41-9985-d39c50d83c73" providerId="ADAL" clId="{3E73F375-118E-4313-B197-86FE59234AEF}"/>
    <pc:docChg chg="undo custSel addSld modSld modSection">
      <pc:chgData name="Toby Donaldson" userId="2e6e5431-bb17-4c41-9985-d39c50d83c73" providerId="ADAL" clId="{3E73F375-118E-4313-B197-86FE59234AEF}" dt="2024-10-16T22:08:40.700" v="115"/>
      <pc:docMkLst>
        <pc:docMk/>
      </pc:docMkLst>
      <pc:sldChg chg="addSp delSp modSp mod">
        <pc:chgData name="Toby Donaldson" userId="2e6e5431-bb17-4c41-9985-d39c50d83c73" providerId="ADAL" clId="{3E73F375-118E-4313-B197-86FE59234AEF}" dt="2024-10-15T20:43:29.095" v="1"/>
        <pc:sldMkLst>
          <pc:docMk/>
          <pc:sldMk cId="3434322379" sldId="301"/>
        </pc:sldMkLst>
      </pc:sldChg>
      <pc:sldChg chg="addSp">
        <pc:chgData name="Toby Donaldson" userId="2e6e5431-bb17-4c41-9985-d39c50d83c73" providerId="ADAL" clId="{3E73F375-118E-4313-B197-86FE59234AEF}" dt="2024-10-15T21:49:51.840" v="104"/>
        <pc:sldMkLst>
          <pc:docMk/>
          <pc:sldMk cId="2658978882" sldId="302"/>
        </pc:sldMkLst>
      </pc:sldChg>
      <pc:sldChg chg="addSp">
        <pc:chgData name="Toby Donaldson" userId="2e6e5431-bb17-4c41-9985-d39c50d83c73" providerId="ADAL" clId="{3E73F375-118E-4313-B197-86FE59234AEF}" dt="2024-10-15T21:49:51.840" v="104"/>
        <pc:sldMkLst>
          <pc:docMk/>
          <pc:sldMk cId="3332135005" sldId="304"/>
        </pc:sldMkLst>
      </pc:sldChg>
      <pc:sldChg chg="modSp mod">
        <pc:chgData name="Toby Donaldson" userId="2e6e5431-bb17-4c41-9985-d39c50d83c73" providerId="ADAL" clId="{3E73F375-118E-4313-B197-86FE59234AEF}" dt="2024-10-15T20:47:59.716" v="14" actId="2711"/>
        <pc:sldMkLst>
          <pc:docMk/>
          <pc:sldMk cId="4030859673" sldId="306"/>
        </pc:sldMkLst>
      </pc:sldChg>
      <pc:sldChg chg="addSp delSp modSp mod">
        <pc:chgData name="Toby Donaldson" userId="2e6e5431-bb17-4c41-9985-d39c50d83c73" providerId="ADAL" clId="{3E73F375-118E-4313-B197-86FE59234AEF}" dt="2024-10-15T20:50:36.304" v="100" actId="207"/>
        <pc:sldMkLst>
          <pc:docMk/>
          <pc:sldMk cId="515663142" sldId="308"/>
        </pc:sldMkLst>
      </pc:sldChg>
      <pc:sldChg chg="delSp mod">
        <pc:chgData name="Toby Donaldson" userId="2e6e5431-bb17-4c41-9985-d39c50d83c73" providerId="ADAL" clId="{3E73F375-118E-4313-B197-86FE59234AEF}" dt="2024-10-15T20:51:43.382" v="103" actId="21"/>
        <pc:sldMkLst>
          <pc:docMk/>
          <pc:sldMk cId="1023544048" sldId="309"/>
        </pc:sldMkLst>
      </pc:sldChg>
      <pc:sldChg chg="addSp">
        <pc:chgData name="Toby Donaldson" userId="2e6e5431-bb17-4c41-9985-d39c50d83c73" providerId="ADAL" clId="{3E73F375-118E-4313-B197-86FE59234AEF}" dt="2024-10-15T22:14:48.722" v="105"/>
        <pc:sldMkLst>
          <pc:docMk/>
          <pc:sldMk cId="4246999849" sldId="310"/>
        </pc:sldMkLst>
      </pc:sldChg>
      <pc:sldChg chg="addSp">
        <pc:chgData name="Toby Donaldson" userId="2e6e5431-bb17-4c41-9985-d39c50d83c73" providerId="ADAL" clId="{3E73F375-118E-4313-B197-86FE59234AEF}" dt="2024-10-15T22:14:48.722" v="105"/>
        <pc:sldMkLst>
          <pc:docMk/>
          <pc:sldMk cId="2195443414" sldId="313"/>
        </pc:sldMkLst>
      </pc:sldChg>
      <pc:sldChg chg="addSp">
        <pc:chgData name="Toby Donaldson" userId="2e6e5431-bb17-4c41-9985-d39c50d83c73" providerId="ADAL" clId="{3E73F375-118E-4313-B197-86FE59234AEF}" dt="2024-10-15T21:49:51.840" v="104"/>
        <pc:sldMkLst>
          <pc:docMk/>
          <pc:sldMk cId="4023133742" sldId="314"/>
        </pc:sldMkLst>
      </pc:sldChg>
      <pc:sldChg chg="addSp">
        <pc:chgData name="Toby Donaldson" userId="2e6e5431-bb17-4c41-9985-d39c50d83c73" providerId="ADAL" clId="{3E73F375-118E-4313-B197-86FE59234AEF}" dt="2024-10-15T22:14:48.722" v="105"/>
        <pc:sldMkLst>
          <pc:docMk/>
          <pc:sldMk cId="3433693695" sldId="315"/>
        </pc:sldMkLst>
      </pc:sldChg>
      <pc:sldChg chg="addSp">
        <pc:chgData name="Toby Donaldson" userId="2e6e5431-bb17-4c41-9985-d39c50d83c73" providerId="ADAL" clId="{3E73F375-118E-4313-B197-86FE59234AEF}" dt="2024-10-16T21:49:35.137" v="114"/>
        <pc:sldMkLst>
          <pc:docMk/>
          <pc:sldMk cId="1371794041" sldId="337"/>
        </pc:sldMkLst>
      </pc:sldChg>
      <pc:sldChg chg="addSp">
        <pc:chgData name="Toby Donaldson" userId="2e6e5431-bb17-4c41-9985-d39c50d83c73" providerId="ADAL" clId="{3E73F375-118E-4313-B197-86FE59234AEF}" dt="2024-10-16T21:49:35.137" v="114"/>
        <pc:sldMkLst>
          <pc:docMk/>
          <pc:sldMk cId="3339854315" sldId="341"/>
        </pc:sldMkLst>
      </pc:sldChg>
      <pc:sldChg chg="addSp">
        <pc:chgData name="Toby Donaldson" userId="2e6e5431-bb17-4c41-9985-d39c50d83c73" providerId="ADAL" clId="{3E73F375-118E-4313-B197-86FE59234AEF}" dt="2024-10-16T21:49:35.137" v="114"/>
        <pc:sldMkLst>
          <pc:docMk/>
          <pc:sldMk cId="3600028437" sldId="350"/>
        </pc:sldMkLst>
      </pc:sldChg>
      <pc:sldChg chg="addSp">
        <pc:chgData name="Toby Donaldson" userId="2e6e5431-bb17-4c41-9985-d39c50d83c73" providerId="ADAL" clId="{3E73F375-118E-4313-B197-86FE59234AEF}" dt="2024-10-16T21:49:35.137" v="114"/>
        <pc:sldMkLst>
          <pc:docMk/>
          <pc:sldMk cId="2040492478" sldId="353"/>
        </pc:sldMkLst>
      </pc:sldChg>
      <pc:sldChg chg="addSp">
        <pc:chgData name="Toby Donaldson" userId="2e6e5431-bb17-4c41-9985-d39c50d83c73" providerId="ADAL" clId="{3E73F375-118E-4313-B197-86FE59234AEF}" dt="2024-10-16T21:49:35.137" v="114"/>
        <pc:sldMkLst>
          <pc:docMk/>
          <pc:sldMk cId="416104049" sldId="357"/>
        </pc:sldMkLst>
      </pc:sldChg>
      <pc:sldChg chg="addSp">
        <pc:chgData name="Toby Donaldson" userId="2e6e5431-bb17-4c41-9985-d39c50d83c73" providerId="ADAL" clId="{3E73F375-118E-4313-B197-86FE59234AEF}" dt="2024-10-16T21:49:35.137" v="114"/>
        <pc:sldMkLst>
          <pc:docMk/>
          <pc:sldMk cId="1958484672" sldId="363"/>
        </pc:sldMkLst>
      </pc:sldChg>
      <pc:sldChg chg="modSp mod">
        <pc:chgData name="Toby Donaldson" userId="2e6e5431-bb17-4c41-9985-d39c50d83c73" providerId="ADAL" clId="{3E73F375-118E-4313-B197-86FE59234AEF}" dt="2024-10-16T20:49:37.862" v="108" actId="20577"/>
        <pc:sldMkLst>
          <pc:docMk/>
          <pc:sldMk cId="2445780534" sldId="371"/>
        </pc:sldMkLst>
      </pc:sldChg>
      <pc:sldChg chg="addSp delSp modSp new mod modClrScheme chgLayout">
        <pc:chgData name="Toby Donaldson" userId="2e6e5431-bb17-4c41-9985-d39c50d83c73" providerId="ADAL" clId="{3E73F375-118E-4313-B197-86FE59234AEF}" dt="2024-10-15T20:46:46.791" v="12" actId="20577"/>
        <pc:sldMkLst>
          <pc:docMk/>
          <pc:sldMk cId="863441422" sldId="372"/>
        </pc:sldMkLst>
      </pc:sldChg>
      <pc:sldChg chg="addSp modSp add mod">
        <pc:chgData name="Toby Donaldson" userId="2e6e5431-bb17-4c41-9985-d39c50d83c73" providerId="ADAL" clId="{3E73F375-118E-4313-B197-86FE59234AEF}" dt="2024-10-15T22:14:48.722" v="105"/>
        <pc:sldMkLst>
          <pc:docMk/>
          <pc:sldMk cId="3269997775" sldId="373"/>
        </pc:sldMkLst>
      </pc:sldChg>
      <pc:sldChg chg="addSp add">
        <pc:chgData name="Toby Donaldson" userId="2e6e5431-bb17-4c41-9985-d39c50d83c73" providerId="ADAL" clId="{3E73F375-118E-4313-B197-86FE59234AEF}" dt="2024-10-15T22:14:48.722" v="105"/>
        <pc:sldMkLst>
          <pc:docMk/>
          <pc:sldMk cId="2760953719" sldId="374"/>
        </pc:sldMkLst>
      </pc:sldChg>
      <pc:sldChg chg="addSp delSp modSp mod">
        <pc:chgData name="Toby Donaldson" userId="2e6e5431-bb17-4c41-9985-d39c50d83c73" providerId="ADAL" clId="{3E73F375-118E-4313-B197-86FE59234AEF}" dt="2024-10-16T20:59:26.672" v="110" actId="21"/>
        <pc:sldMkLst>
          <pc:docMk/>
          <pc:sldMk cId="1423492479" sldId="375"/>
        </pc:sldMkLst>
      </pc:sldChg>
      <pc:sldChg chg="addSp">
        <pc:chgData name="Toby Donaldson" userId="2e6e5431-bb17-4c41-9985-d39c50d83c73" providerId="ADAL" clId="{3E73F375-118E-4313-B197-86FE59234AEF}" dt="2024-10-16T21:49:35.137" v="114"/>
        <pc:sldMkLst>
          <pc:docMk/>
          <pc:sldMk cId="1387091156" sldId="377"/>
        </pc:sldMkLst>
      </pc:sldChg>
      <pc:sldChg chg="addSp modSp mod">
        <pc:chgData name="Toby Donaldson" userId="2e6e5431-bb17-4c41-9985-d39c50d83c73" providerId="ADAL" clId="{3E73F375-118E-4313-B197-86FE59234AEF}" dt="2024-10-16T21:49:35.137" v="114"/>
        <pc:sldMkLst>
          <pc:docMk/>
          <pc:sldMk cId="3529617682" sldId="378"/>
        </pc:sldMkLst>
      </pc:sldChg>
      <pc:sldChg chg="addSp">
        <pc:chgData name="Toby Donaldson" userId="2e6e5431-bb17-4c41-9985-d39c50d83c73" providerId="ADAL" clId="{3E73F375-118E-4313-B197-86FE59234AEF}" dt="2024-10-16T22:08:40.700" v="115"/>
        <pc:sldMkLst>
          <pc:docMk/>
          <pc:sldMk cId="2783137732" sldId="391"/>
        </pc:sldMkLst>
      </pc:sldChg>
      <pc:sldChg chg="addSp">
        <pc:chgData name="Toby Donaldson" userId="2e6e5431-bb17-4c41-9985-d39c50d83c73" providerId="ADAL" clId="{3E73F375-118E-4313-B197-86FE59234AEF}" dt="2024-10-16T22:08:40.700" v="115"/>
        <pc:sldMkLst>
          <pc:docMk/>
          <pc:sldMk cId="2867936421" sldId="393"/>
        </pc:sldMkLst>
      </pc:sldChg>
      <pc:sldChg chg="addSp">
        <pc:chgData name="Toby Donaldson" userId="2e6e5431-bb17-4c41-9985-d39c50d83c73" providerId="ADAL" clId="{3E73F375-118E-4313-B197-86FE59234AEF}" dt="2024-10-16T22:08:40.700" v="115"/>
        <pc:sldMkLst>
          <pc:docMk/>
          <pc:sldMk cId="1377394535" sldId="394"/>
        </pc:sldMkLst>
      </pc:sldChg>
      <pc:sldChg chg="addSp">
        <pc:chgData name="Toby Donaldson" userId="2e6e5431-bb17-4c41-9985-d39c50d83c73" providerId="ADAL" clId="{3E73F375-118E-4313-B197-86FE59234AEF}" dt="2024-10-16T22:08:40.700" v="115"/>
        <pc:sldMkLst>
          <pc:docMk/>
          <pc:sldMk cId="2357367200" sldId="403"/>
        </pc:sldMkLst>
      </pc:sldChg>
      <pc:sldChg chg="addSp">
        <pc:chgData name="Toby Donaldson" userId="2e6e5431-bb17-4c41-9985-d39c50d83c73" providerId="ADAL" clId="{3E73F375-118E-4313-B197-86FE59234AEF}" dt="2024-10-16T22:08:40.700" v="115"/>
        <pc:sldMkLst>
          <pc:docMk/>
          <pc:sldMk cId="3369581558" sldId="405"/>
        </pc:sldMkLst>
      </pc:sldChg>
    </pc:docChg>
  </pc:docChgLst>
  <pc:docChgLst>
    <pc:chgData name="Toby Donaldson" userId="2e6e5431-bb17-4c41-9985-d39c50d83c73" providerId="ADAL" clId="{A515520A-0FCD-486C-A2CC-7D014497B132}"/>
    <pc:docChg chg="undo custSel addSld delSld modSld sldOrd">
      <pc:chgData name="Toby Donaldson" userId="2e6e5431-bb17-4c41-9985-d39c50d83c73" providerId="ADAL" clId="{A515520A-0FCD-486C-A2CC-7D014497B132}" dt="2024-09-18T21:55:31.410" v="953"/>
      <pc:docMkLst>
        <pc:docMk/>
      </pc:docMkLst>
      <pc:sldChg chg="addSp modSp mod setBg">
        <pc:chgData name="Toby Donaldson" userId="2e6e5431-bb17-4c41-9985-d39c50d83c73" providerId="ADAL" clId="{A515520A-0FCD-486C-A2CC-7D014497B132}" dt="2024-09-16T17:36:13.393" v="3" actId="14100"/>
        <pc:sldMkLst>
          <pc:docMk/>
          <pc:sldMk cId="3113156551" sldId="256"/>
        </pc:sldMkLst>
      </pc:sldChg>
      <pc:sldChg chg="addSp delSp modSp mod">
        <pc:chgData name="Toby Donaldson" userId="2e6e5431-bb17-4c41-9985-d39c50d83c73" providerId="ADAL" clId="{A515520A-0FCD-486C-A2CC-7D014497B132}" dt="2024-09-16T17:44:41.567" v="26" actId="1076"/>
        <pc:sldMkLst>
          <pc:docMk/>
          <pc:sldMk cId="1564174174" sldId="257"/>
        </pc:sldMkLst>
      </pc:sldChg>
      <pc:sldChg chg="del">
        <pc:chgData name="Toby Donaldson" userId="2e6e5431-bb17-4c41-9985-d39c50d83c73" providerId="ADAL" clId="{A515520A-0FCD-486C-A2CC-7D014497B132}" dt="2024-09-16T19:18:01.117" v="944" actId="2696"/>
        <pc:sldMkLst>
          <pc:docMk/>
          <pc:sldMk cId="2049895442" sldId="258"/>
        </pc:sldMkLst>
      </pc:sldChg>
      <pc:sldChg chg="addSp delSp modSp mod">
        <pc:chgData name="Toby Donaldson" userId="2e6e5431-bb17-4c41-9985-d39c50d83c73" providerId="ADAL" clId="{A515520A-0FCD-486C-A2CC-7D014497B132}" dt="2024-09-18T21:55:31.410" v="953"/>
        <pc:sldMkLst>
          <pc:docMk/>
          <pc:sldMk cId="2020498111" sldId="269"/>
        </pc:sldMkLst>
      </pc:sldChg>
      <pc:sldChg chg="add">
        <pc:chgData name="Toby Donaldson" userId="2e6e5431-bb17-4c41-9985-d39c50d83c73" providerId="ADAL" clId="{A515520A-0FCD-486C-A2CC-7D014497B132}" dt="2024-09-16T17:36:30.465" v="4" actId="2890"/>
        <pc:sldMkLst>
          <pc:docMk/>
          <pc:sldMk cId="624584149" sldId="271"/>
        </pc:sldMkLst>
      </pc:sldChg>
      <pc:sldChg chg="addSp delSp modSp add mod ord">
        <pc:chgData name="Toby Donaldson" userId="2e6e5431-bb17-4c41-9985-d39c50d83c73" providerId="ADAL" clId="{A515520A-0FCD-486C-A2CC-7D014497B132}" dt="2024-09-16T19:04:42.992" v="941"/>
        <pc:sldMkLst>
          <pc:docMk/>
          <pc:sldMk cId="2541733131" sldId="272"/>
        </pc:sldMkLst>
      </pc:sldChg>
      <pc:sldChg chg="addSp delSp modSp add mod ord">
        <pc:chgData name="Toby Donaldson" userId="2e6e5431-bb17-4c41-9985-d39c50d83c73" providerId="ADAL" clId="{A515520A-0FCD-486C-A2CC-7D014497B132}" dt="2024-09-16T19:04:53.403" v="943"/>
        <pc:sldMkLst>
          <pc:docMk/>
          <pc:sldMk cId="354076809" sldId="273"/>
        </pc:sldMkLst>
      </pc:sldChg>
      <pc:sldChg chg="addSp delSp modSp add mod ord">
        <pc:chgData name="Toby Donaldson" userId="2e6e5431-bb17-4c41-9985-d39c50d83c73" providerId="ADAL" clId="{A515520A-0FCD-486C-A2CC-7D014497B132}" dt="2024-09-16T19:04:18.839" v="935"/>
        <pc:sldMkLst>
          <pc:docMk/>
          <pc:sldMk cId="2168191691" sldId="274"/>
        </pc:sldMkLst>
      </pc:sldChg>
      <pc:sldChg chg="addSp delSp modSp add mod ord">
        <pc:chgData name="Toby Donaldson" userId="2e6e5431-bb17-4c41-9985-d39c50d83c73" providerId="ADAL" clId="{A515520A-0FCD-486C-A2CC-7D014497B132}" dt="2024-09-16T20:34:50.813" v="945" actId="1076"/>
        <pc:sldMkLst>
          <pc:docMk/>
          <pc:sldMk cId="3624217243" sldId="275"/>
        </pc:sldMkLst>
      </pc:sldChg>
      <pc:sldChg chg="addSp delSp modSp add mod">
        <pc:chgData name="Toby Donaldson" userId="2e6e5431-bb17-4c41-9985-d39c50d83c73" providerId="ADAL" clId="{A515520A-0FCD-486C-A2CC-7D014497B132}" dt="2024-09-16T18:58:58.852" v="826" actId="33524"/>
        <pc:sldMkLst>
          <pc:docMk/>
          <pc:sldMk cId="2165635234" sldId="276"/>
        </pc:sldMkLst>
      </pc:sldChg>
      <pc:sldChg chg="addSp delSp modSp add mod ord">
        <pc:chgData name="Toby Donaldson" userId="2e6e5431-bb17-4c41-9985-d39c50d83c73" providerId="ADAL" clId="{A515520A-0FCD-486C-A2CC-7D014497B132}" dt="2024-09-16T19:04:29.743" v="939"/>
        <pc:sldMkLst>
          <pc:docMk/>
          <pc:sldMk cId="798263514" sldId="277"/>
        </pc:sldMkLst>
      </pc:sldChg>
      <pc:sldChg chg="addSp">
        <pc:chgData name="Toby Donaldson" userId="2e6e5431-bb17-4c41-9985-d39c50d83c73" providerId="ADAL" clId="{A515520A-0FCD-486C-A2CC-7D014497B132}" dt="2024-09-18T21:55:31.410" v="953"/>
        <pc:sldMkLst>
          <pc:docMk/>
          <pc:sldMk cId="899495814" sldId="284"/>
        </pc:sldMkLst>
      </pc:sldChg>
      <pc:sldChg chg="del">
        <pc:chgData name="Toby Donaldson" userId="2e6e5431-bb17-4c41-9985-d39c50d83c73" providerId="ADAL" clId="{A515520A-0FCD-486C-A2CC-7D014497B132}" dt="2024-09-17T03:08:03.412" v="946" actId="2696"/>
        <pc:sldMkLst>
          <pc:docMk/>
          <pc:sldMk cId="3414341889" sldId="286"/>
        </pc:sldMkLst>
      </pc:sldChg>
      <pc:sldChg chg="addSp">
        <pc:chgData name="Toby Donaldson" userId="2e6e5431-bb17-4c41-9985-d39c50d83c73" providerId="ADAL" clId="{A515520A-0FCD-486C-A2CC-7D014497B132}" dt="2024-09-18T21:55:31.410" v="953"/>
        <pc:sldMkLst>
          <pc:docMk/>
          <pc:sldMk cId="302167807" sldId="299"/>
        </pc:sldMkLst>
      </pc:sldChg>
      <pc:sldChg chg="addSp">
        <pc:chgData name="Toby Donaldson" userId="2e6e5431-bb17-4c41-9985-d39c50d83c73" providerId="ADAL" clId="{A515520A-0FCD-486C-A2CC-7D014497B132}" dt="2024-09-18T21:55:31.410" v="953"/>
        <pc:sldMkLst>
          <pc:docMk/>
          <pc:sldMk cId="711128939" sldId="307"/>
        </pc:sldMkLst>
      </pc:sldChg>
      <pc:sldChg chg="addSp">
        <pc:chgData name="Toby Donaldson" userId="2e6e5431-bb17-4c41-9985-d39c50d83c73" providerId="ADAL" clId="{A515520A-0FCD-486C-A2CC-7D014497B132}" dt="2024-09-18T21:55:31.410" v="953"/>
        <pc:sldMkLst>
          <pc:docMk/>
          <pc:sldMk cId="2722314743" sldId="310"/>
        </pc:sldMkLst>
      </pc:sldChg>
      <pc:sldChg chg="addSp">
        <pc:chgData name="Toby Donaldson" userId="2e6e5431-bb17-4c41-9985-d39c50d83c73" providerId="ADAL" clId="{A515520A-0FCD-486C-A2CC-7D014497B132}" dt="2024-09-18T21:55:31.410" v="953"/>
        <pc:sldMkLst>
          <pc:docMk/>
          <pc:sldMk cId="1963568937" sldId="317"/>
        </pc:sldMkLst>
      </pc:sldChg>
      <pc:sldChg chg="addSp">
        <pc:chgData name="Toby Donaldson" userId="2e6e5431-bb17-4c41-9985-d39c50d83c73" providerId="ADAL" clId="{A515520A-0FCD-486C-A2CC-7D014497B132}" dt="2024-09-18T21:55:31.410" v="953"/>
        <pc:sldMkLst>
          <pc:docMk/>
          <pc:sldMk cId="3885649669" sldId="320"/>
        </pc:sldMkLst>
      </pc:sldChg>
    </pc:docChg>
  </pc:docChgLst>
  <pc:docChgLst>
    <pc:chgData name="Toby Donaldson" userId="2e6e5431-bb17-4c41-9985-d39c50d83c73" providerId="ADAL" clId="{0D61E69F-BE4C-465F-B9F9-39BCCE493B2D}"/>
    <pc:docChg chg="undo redo custSel addSld delSld modSld sldOrd addSection delSection modSection">
      <pc:chgData name="Toby Donaldson" userId="2e6e5431-bb17-4c41-9985-d39c50d83c73" providerId="ADAL" clId="{0D61E69F-BE4C-465F-B9F9-39BCCE493B2D}" dt="2024-09-23T04:17:53.186" v="4125" actId="20577"/>
      <pc:docMkLst>
        <pc:docMk/>
      </pc:docMkLst>
      <pc:sldChg chg="modSp mod">
        <pc:chgData name="Toby Donaldson" userId="2e6e5431-bb17-4c41-9985-d39c50d83c73" providerId="ADAL" clId="{0D61E69F-BE4C-465F-B9F9-39BCCE493B2D}" dt="2024-09-20T22:03:44.922" v="0" actId="1076"/>
        <pc:sldMkLst>
          <pc:docMk/>
          <pc:sldMk cId="3113156551" sldId="256"/>
        </pc:sldMkLst>
      </pc:sldChg>
      <pc:sldChg chg="modSp mod">
        <pc:chgData name="Toby Donaldson" userId="2e6e5431-bb17-4c41-9985-d39c50d83c73" providerId="ADAL" clId="{0D61E69F-BE4C-465F-B9F9-39BCCE493B2D}" dt="2024-09-20T22:04:05.278" v="3" actId="20577"/>
        <pc:sldMkLst>
          <pc:docMk/>
          <pc:sldMk cId="3119060891" sldId="299"/>
        </pc:sldMkLst>
      </pc:sldChg>
      <pc:sldChg chg="delSp modSp mod">
        <pc:chgData name="Toby Donaldson" userId="2e6e5431-bb17-4c41-9985-d39c50d83c73" providerId="ADAL" clId="{0D61E69F-BE4C-465F-B9F9-39BCCE493B2D}" dt="2024-09-20T22:04:45.136" v="5" actId="21"/>
        <pc:sldMkLst>
          <pc:docMk/>
          <pc:sldMk cId="1760604349" sldId="300"/>
        </pc:sldMkLst>
      </pc:sldChg>
      <pc:sldChg chg="addSp delSp modSp mod">
        <pc:chgData name="Toby Donaldson" userId="2e6e5431-bb17-4c41-9985-d39c50d83c73" providerId="ADAL" clId="{0D61E69F-BE4C-465F-B9F9-39BCCE493B2D}" dt="2024-09-23T04:06:10.189" v="3916" actId="21"/>
        <pc:sldMkLst>
          <pc:docMk/>
          <pc:sldMk cId="3412806536" sldId="301"/>
        </pc:sldMkLst>
      </pc:sldChg>
      <pc:sldChg chg="modSp mod">
        <pc:chgData name="Toby Donaldson" userId="2e6e5431-bb17-4c41-9985-d39c50d83c73" providerId="ADAL" clId="{0D61E69F-BE4C-465F-B9F9-39BCCE493B2D}" dt="2024-09-20T22:12:17.135" v="92" actId="20577"/>
        <pc:sldMkLst>
          <pc:docMk/>
          <pc:sldMk cId="1732205588" sldId="302"/>
        </pc:sldMkLst>
      </pc:sldChg>
      <pc:sldChg chg="addSp delSp modSp mod">
        <pc:chgData name="Toby Donaldson" userId="2e6e5431-bb17-4c41-9985-d39c50d83c73" providerId="ADAL" clId="{0D61E69F-BE4C-465F-B9F9-39BCCE493B2D}" dt="2024-09-20T22:15:32.902" v="188" actId="1076"/>
        <pc:sldMkLst>
          <pc:docMk/>
          <pc:sldMk cId="4097905578" sldId="303"/>
        </pc:sldMkLst>
      </pc:sldChg>
      <pc:sldChg chg="add">
        <pc:chgData name="Toby Donaldson" userId="2e6e5431-bb17-4c41-9985-d39c50d83c73" providerId="ADAL" clId="{0D61E69F-BE4C-465F-B9F9-39BCCE493B2D}" dt="2024-09-20T22:04:25.542" v="4" actId="2890"/>
        <pc:sldMkLst>
          <pc:docMk/>
          <pc:sldMk cId="2732166047" sldId="304"/>
        </pc:sldMkLst>
      </pc:sldChg>
      <pc:sldChg chg="addSp modSp add">
        <pc:chgData name="Toby Donaldson" userId="2e6e5431-bb17-4c41-9985-d39c50d83c73" providerId="ADAL" clId="{0D61E69F-BE4C-465F-B9F9-39BCCE493B2D}" dt="2024-09-20T22:15:38.943" v="189"/>
        <pc:sldMkLst>
          <pc:docMk/>
          <pc:sldMk cId="683567091" sldId="305"/>
        </pc:sldMkLst>
      </pc:sldChg>
      <pc:sldChg chg="addSp delSp modSp new mod">
        <pc:chgData name="Toby Donaldson" userId="2e6e5431-bb17-4c41-9985-d39c50d83c73" providerId="ADAL" clId="{0D61E69F-BE4C-465F-B9F9-39BCCE493B2D}" dt="2024-09-20T22:40:28.508" v="1257" actId="21"/>
        <pc:sldMkLst>
          <pc:docMk/>
          <pc:sldMk cId="3573607454" sldId="306"/>
        </pc:sldMkLst>
      </pc:sldChg>
      <pc:sldChg chg="addSp delSp modSp add mod">
        <pc:chgData name="Toby Donaldson" userId="2e6e5431-bb17-4c41-9985-d39c50d83c73" providerId="ADAL" clId="{0D61E69F-BE4C-465F-B9F9-39BCCE493B2D}" dt="2024-09-23T04:08:43.784" v="3934" actId="14100"/>
        <pc:sldMkLst>
          <pc:docMk/>
          <pc:sldMk cId="2872453283" sldId="307"/>
        </pc:sldMkLst>
      </pc:sldChg>
      <pc:sldChg chg="addSp delSp modSp add del mod">
        <pc:chgData name="Toby Donaldson" userId="2e6e5431-bb17-4c41-9985-d39c50d83c73" providerId="ADAL" clId="{0D61E69F-BE4C-465F-B9F9-39BCCE493B2D}" dt="2024-09-20T22:30:45.560" v="822" actId="2696"/>
        <pc:sldMkLst>
          <pc:docMk/>
          <pc:sldMk cId="2751741213" sldId="308"/>
        </pc:sldMkLst>
      </pc:sldChg>
      <pc:sldChg chg="addSp delSp modSp add mod">
        <pc:chgData name="Toby Donaldson" userId="2e6e5431-bb17-4c41-9985-d39c50d83c73" providerId="ADAL" clId="{0D61E69F-BE4C-465F-B9F9-39BCCE493B2D}" dt="2024-09-20T22:48:56.037" v="1553" actId="113"/>
        <pc:sldMkLst>
          <pc:docMk/>
          <pc:sldMk cId="892689126" sldId="309"/>
        </pc:sldMkLst>
      </pc:sldChg>
      <pc:sldChg chg="addSp delSp modSp add mod ord">
        <pc:chgData name="Toby Donaldson" userId="2e6e5431-bb17-4c41-9985-d39c50d83c73" providerId="ADAL" clId="{0D61E69F-BE4C-465F-B9F9-39BCCE493B2D}" dt="2024-09-23T04:10:06.075" v="3941" actId="1076"/>
        <pc:sldMkLst>
          <pc:docMk/>
          <pc:sldMk cId="1882997732" sldId="310"/>
        </pc:sldMkLst>
      </pc:sldChg>
      <pc:sldChg chg="addSp delSp modSp add mod">
        <pc:chgData name="Toby Donaldson" userId="2e6e5431-bb17-4c41-9985-d39c50d83c73" providerId="ADAL" clId="{0D61E69F-BE4C-465F-B9F9-39BCCE493B2D}" dt="2024-09-20T23:05:05.979" v="2532" actId="21"/>
        <pc:sldMkLst>
          <pc:docMk/>
          <pc:sldMk cId="3944662364" sldId="311"/>
        </pc:sldMkLst>
      </pc:sldChg>
      <pc:sldChg chg="addSp delSp modSp add mod">
        <pc:chgData name="Toby Donaldson" userId="2e6e5431-bb17-4c41-9985-d39c50d83c73" providerId="ADAL" clId="{0D61E69F-BE4C-465F-B9F9-39BCCE493B2D}" dt="2024-09-23T04:12:38.074" v="3943" actId="21"/>
        <pc:sldMkLst>
          <pc:docMk/>
          <pc:sldMk cId="2209025065" sldId="312"/>
        </pc:sldMkLst>
      </pc:sldChg>
      <pc:sldChg chg="addSp delSp modSp add mod">
        <pc:chgData name="Toby Donaldson" userId="2e6e5431-bb17-4c41-9985-d39c50d83c73" providerId="ADAL" clId="{0D61E69F-BE4C-465F-B9F9-39BCCE493B2D}" dt="2024-09-23T04:11:18.931" v="3942" actId="207"/>
        <pc:sldMkLst>
          <pc:docMk/>
          <pc:sldMk cId="2701333559" sldId="313"/>
        </pc:sldMkLst>
      </pc:sldChg>
      <pc:sldChg chg="addSp delSp modSp add mod">
        <pc:chgData name="Toby Donaldson" userId="2e6e5431-bb17-4c41-9985-d39c50d83c73" providerId="ADAL" clId="{0D61E69F-BE4C-465F-B9F9-39BCCE493B2D}" dt="2024-09-23T04:13:23.034" v="3953" actId="20577"/>
        <pc:sldMkLst>
          <pc:docMk/>
          <pc:sldMk cId="3461131009" sldId="314"/>
        </pc:sldMkLst>
      </pc:sldChg>
      <pc:sldChg chg="addSp delSp modSp add mod ord">
        <pc:chgData name="Toby Donaldson" userId="2e6e5431-bb17-4c41-9985-d39c50d83c73" providerId="ADAL" clId="{0D61E69F-BE4C-465F-B9F9-39BCCE493B2D}" dt="2024-09-23T04:14:01.785" v="3957" actId="207"/>
        <pc:sldMkLst>
          <pc:docMk/>
          <pc:sldMk cId="2266552019" sldId="315"/>
        </pc:sldMkLst>
      </pc:sldChg>
      <pc:sldChg chg="addSp delSp modSp add mod">
        <pc:chgData name="Toby Donaldson" userId="2e6e5431-bb17-4c41-9985-d39c50d83c73" providerId="ADAL" clId="{0D61E69F-BE4C-465F-B9F9-39BCCE493B2D}" dt="2024-09-23T04:14:31.955" v="3958" actId="113"/>
        <pc:sldMkLst>
          <pc:docMk/>
          <pc:sldMk cId="3858326061" sldId="316"/>
        </pc:sldMkLst>
      </pc:sldChg>
      <pc:sldChg chg="modSp mod">
        <pc:chgData name="Toby Donaldson" userId="2e6e5431-bb17-4c41-9985-d39c50d83c73" providerId="ADAL" clId="{0D61E69F-BE4C-465F-B9F9-39BCCE493B2D}" dt="2024-09-23T04:15:31.880" v="4022" actId="1076"/>
        <pc:sldMkLst>
          <pc:docMk/>
          <pc:sldMk cId="3248521206" sldId="317"/>
        </pc:sldMkLst>
      </pc:sldChg>
      <pc:sldChg chg="delSp mod">
        <pc:chgData name="Toby Donaldson" userId="2e6e5431-bb17-4c41-9985-d39c50d83c73" providerId="ADAL" clId="{0D61E69F-BE4C-465F-B9F9-39BCCE493B2D}" dt="2024-09-23T04:14:56.920" v="3960" actId="21"/>
        <pc:sldMkLst>
          <pc:docMk/>
          <pc:sldMk cId="249145512" sldId="318"/>
        </pc:sldMkLst>
      </pc:sldChg>
      <pc:sldChg chg="addSp mod">
        <pc:chgData name="Toby Donaldson" userId="2e6e5431-bb17-4c41-9985-d39c50d83c73" providerId="ADAL" clId="{0D61E69F-BE4C-465F-B9F9-39BCCE493B2D}" dt="2024-09-21T23:30:38.923" v="2679" actId="11529"/>
        <pc:sldMkLst>
          <pc:docMk/>
          <pc:sldMk cId="4252038421" sldId="319"/>
        </pc:sldMkLst>
      </pc:sldChg>
      <pc:sldChg chg="addSp delSp modSp add mod">
        <pc:chgData name="Toby Donaldson" userId="2e6e5431-bb17-4c41-9985-d39c50d83c73" providerId="ADAL" clId="{0D61E69F-BE4C-465F-B9F9-39BCCE493B2D}" dt="2024-09-23T04:16:07.295" v="4024" actId="21"/>
        <pc:sldMkLst>
          <pc:docMk/>
          <pc:sldMk cId="288943026" sldId="320"/>
        </pc:sldMkLst>
      </pc:sldChg>
      <pc:sldChg chg="delSp modSp add mod ord">
        <pc:chgData name="Toby Donaldson" userId="2e6e5431-bb17-4c41-9985-d39c50d83c73" providerId="ADAL" clId="{0D61E69F-BE4C-465F-B9F9-39BCCE493B2D}" dt="2024-09-23T04:15:52.591" v="4023" actId="21"/>
        <pc:sldMkLst>
          <pc:docMk/>
          <pc:sldMk cId="1396177901" sldId="321"/>
        </pc:sldMkLst>
      </pc:sldChg>
      <pc:sldChg chg="addSp delSp modSp add mod ord">
        <pc:chgData name="Toby Donaldson" userId="2e6e5431-bb17-4c41-9985-d39c50d83c73" providerId="ADAL" clId="{0D61E69F-BE4C-465F-B9F9-39BCCE493B2D}" dt="2024-09-23T04:16:13.037" v="4025" actId="21"/>
        <pc:sldMkLst>
          <pc:docMk/>
          <pc:sldMk cId="1990104137" sldId="322"/>
        </pc:sldMkLst>
      </pc:sldChg>
      <pc:sldChg chg="addSp delSp modSp add mod ord">
        <pc:chgData name="Toby Donaldson" userId="2e6e5431-bb17-4c41-9985-d39c50d83c73" providerId="ADAL" clId="{0D61E69F-BE4C-465F-B9F9-39BCCE493B2D}" dt="2024-09-23T04:17:53.186" v="4125" actId="20577"/>
        <pc:sldMkLst>
          <pc:docMk/>
          <pc:sldMk cId="2358446259" sldId="323"/>
        </pc:sldMkLst>
      </pc:sldChg>
      <pc:sldChg chg="add ord">
        <pc:chgData name="Toby Donaldson" userId="2e6e5431-bb17-4c41-9985-d39c50d83c73" providerId="ADAL" clId="{0D61E69F-BE4C-465F-B9F9-39BCCE493B2D}" dt="2024-09-21T23:42:57.100" v="3539"/>
        <pc:sldMkLst>
          <pc:docMk/>
          <pc:sldMk cId="1092517109" sldId="324"/>
        </pc:sldMkLst>
      </pc:sldChg>
      <pc:sldChg chg="addSp delSp modSp new mod">
        <pc:chgData name="Toby Donaldson" userId="2e6e5431-bb17-4c41-9985-d39c50d83c73" providerId="ADAL" clId="{0D61E69F-BE4C-465F-B9F9-39BCCE493B2D}" dt="2024-09-21T23:52:05.272" v="3742" actId="20577"/>
        <pc:sldMkLst>
          <pc:docMk/>
          <pc:sldMk cId="2215848448" sldId="325"/>
        </pc:sldMkLst>
      </pc:sldChg>
      <pc:sldChg chg="addSp delSp modSp new mod">
        <pc:chgData name="Toby Donaldson" userId="2e6e5431-bb17-4c41-9985-d39c50d83c73" providerId="ADAL" clId="{0D61E69F-BE4C-465F-B9F9-39BCCE493B2D}" dt="2024-09-21T23:55:44.140" v="3908" actId="1076"/>
        <pc:sldMkLst>
          <pc:docMk/>
          <pc:sldMk cId="1270752324" sldId="326"/>
        </pc:sldMkLst>
      </pc:sldChg>
      <pc:sldChg chg="delSp modSp add mod ord">
        <pc:chgData name="Toby Donaldson" userId="2e6e5431-bb17-4c41-9985-d39c50d83c73" providerId="ADAL" clId="{0D61E69F-BE4C-465F-B9F9-39BCCE493B2D}" dt="2024-09-23T04:05:54.970" v="3914"/>
        <pc:sldMkLst>
          <pc:docMk/>
          <pc:sldMk cId="3374951965" sldId="327"/>
        </pc:sldMkLst>
      </pc:sldChg>
      <pc:sldChg chg="delSp modSp add mod">
        <pc:chgData name="Toby Donaldson" userId="2e6e5431-bb17-4c41-9985-d39c50d83c73" providerId="ADAL" clId="{0D61E69F-BE4C-465F-B9F9-39BCCE493B2D}" dt="2024-09-23T04:06:49.399" v="3918" actId="21"/>
        <pc:sldMkLst>
          <pc:docMk/>
          <pc:sldMk cId="2375367705" sldId="328"/>
        </pc:sldMkLst>
      </pc:sldChg>
      <pc:sldChg chg="add">
        <pc:chgData name="Toby Donaldson" userId="2e6e5431-bb17-4c41-9985-d39c50d83c73" providerId="ADAL" clId="{0D61E69F-BE4C-465F-B9F9-39BCCE493B2D}" dt="2024-09-23T04:06:43.405" v="3917" actId="2890"/>
        <pc:sldMkLst>
          <pc:docMk/>
          <pc:sldMk cId="3076077529" sldId="329"/>
        </pc:sldMkLst>
      </pc:sldChg>
      <pc:sldChg chg="add">
        <pc:chgData name="Toby Donaldson" userId="2e6e5431-bb17-4c41-9985-d39c50d83c73" providerId="ADAL" clId="{0D61E69F-BE4C-465F-B9F9-39BCCE493B2D}" dt="2024-09-23T04:14:52.116" v="3959" actId="2890"/>
        <pc:sldMkLst>
          <pc:docMk/>
          <pc:sldMk cId="1630335454" sldId="330"/>
        </pc:sldMkLst>
      </pc:sldChg>
      <pc:sldChg chg="addSp modSp add mod">
        <pc:chgData name="Toby Donaldson" userId="2e6e5431-bb17-4c41-9985-d39c50d83c73" providerId="ADAL" clId="{0D61E69F-BE4C-465F-B9F9-39BCCE493B2D}" dt="2024-09-23T04:17:29.734" v="4089" actId="14100"/>
        <pc:sldMkLst>
          <pc:docMk/>
          <pc:sldMk cId="519914869" sldId="331"/>
        </pc:sldMkLst>
      </pc:sldChg>
    </pc:docChg>
  </pc:docChgLst>
  <pc:docChgLst>
    <pc:chgData name="Toby Donaldson" userId="2e6e5431-bb17-4c41-9985-d39c50d83c73" providerId="ADAL" clId="{B9F33DEE-EC52-4B89-A8C8-427ED27EC638}"/>
    <pc:docChg chg="undo redo custSel addSld delSld modSld sldOrd addSection modSection">
      <pc:chgData name="Toby Donaldson" userId="2e6e5431-bb17-4c41-9985-d39c50d83c73" providerId="ADAL" clId="{B9F33DEE-EC52-4B89-A8C8-427ED27EC638}" dt="2024-09-19T01:04:45.862" v="9058" actId="21"/>
      <pc:docMkLst>
        <pc:docMk/>
      </pc:docMkLst>
      <pc:sldChg chg="modSp new mod">
        <pc:chgData name="Toby Donaldson" userId="2e6e5431-bb17-4c41-9985-d39c50d83c73" providerId="ADAL" clId="{B9F33DEE-EC52-4B89-A8C8-427ED27EC638}" dt="2024-09-15T21:38:26.405" v="70" actId="20577"/>
        <pc:sldMkLst>
          <pc:docMk/>
          <pc:sldMk cId="3113156551" sldId="256"/>
        </pc:sldMkLst>
      </pc:sldChg>
      <pc:sldChg chg="addSp delSp modSp new mod">
        <pc:chgData name="Toby Donaldson" userId="2e6e5431-bb17-4c41-9985-d39c50d83c73" providerId="ADAL" clId="{B9F33DEE-EC52-4B89-A8C8-427ED27EC638}" dt="2024-09-15T21:57:18.601" v="387" actId="21"/>
        <pc:sldMkLst>
          <pc:docMk/>
          <pc:sldMk cId="1564174174" sldId="257"/>
        </pc:sldMkLst>
      </pc:sldChg>
      <pc:sldChg chg="add">
        <pc:chgData name="Toby Donaldson" userId="2e6e5431-bb17-4c41-9985-d39c50d83c73" providerId="ADAL" clId="{B9F33DEE-EC52-4B89-A8C8-427ED27EC638}" dt="2024-09-15T21:57:06.496" v="384" actId="2890"/>
        <pc:sldMkLst>
          <pc:docMk/>
          <pc:sldMk cId="2049895442" sldId="258"/>
        </pc:sldMkLst>
      </pc:sldChg>
      <pc:sldChg chg="addSp modSp add mod">
        <pc:chgData name="Toby Donaldson" userId="2e6e5431-bb17-4c41-9985-d39c50d83c73" providerId="ADAL" clId="{B9F33DEE-EC52-4B89-A8C8-427ED27EC638}" dt="2024-09-15T22:00:32.602" v="713" actId="14100"/>
        <pc:sldMkLst>
          <pc:docMk/>
          <pc:sldMk cId="3476620889" sldId="259"/>
        </pc:sldMkLst>
      </pc:sldChg>
      <pc:sldChg chg="addSp modSp add mod">
        <pc:chgData name="Toby Donaldson" userId="2e6e5431-bb17-4c41-9985-d39c50d83c73" providerId="ADAL" clId="{B9F33DEE-EC52-4B89-A8C8-427ED27EC638}" dt="2024-09-15T22:02:32.581" v="925" actId="14100"/>
        <pc:sldMkLst>
          <pc:docMk/>
          <pc:sldMk cId="1125239521" sldId="260"/>
        </pc:sldMkLst>
      </pc:sldChg>
      <pc:sldChg chg="addSp modSp add mod">
        <pc:chgData name="Toby Donaldson" userId="2e6e5431-bb17-4c41-9985-d39c50d83c73" providerId="ADAL" clId="{B9F33DEE-EC52-4B89-A8C8-427ED27EC638}" dt="2024-09-15T22:07:48.844" v="1338" actId="1076"/>
        <pc:sldMkLst>
          <pc:docMk/>
          <pc:sldMk cId="296669545" sldId="261"/>
        </pc:sldMkLst>
      </pc:sldChg>
      <pc:sldChg chg="addSp delSp modSp add mod ord">
        <pc:chgData name="Toby Donaldson" userId="2e6e5431-bb17-4c41-9985-d39c50d83c73" providerId="ADAL" clId="{B9F33DEE-EC52-4B89-A8C8-427ED27EC638}" dt="2024-09-15T22:41:28.803" v="3431" actId="11529"/>
        <pc:sldMkLst>
          <pc:docMk/>
          <pc:sldMk cId="1426591584" sldId="262"/>
        </pc:sldMkLst>
      </pc:sldChg>
      <pc:sldChg chg="new del">
        <pc:chgData name="Toby Donaldson" userId="2e6e5431-bb17-4c41-9985-d39c50d83c73" providerId="ADAL" clId="{B9F33DEE-EC52-4B89-A8C8-427ED27EC638}" dt="2024-09-15T22:17:03.135" v="1646" actId="2696"/>
        <pc:sldMkLst>
          <pc:docMk/>
          <pc:sldMk cId="1833114857" sldId="263"/>
        </pc:sldMkLst>
      </pc:sldChg>
      <pc:sldChg chg="addSp delSp modSp add mod">
        <pc:chgData name="Toby Donaldson" userId="2e6e5431-bb17-4c41-9985-d39c50d83c73" providerId="ADAL" clId="{B9F33DEE-EC52-4B89-A8C8-427ED27EC638}" dt="2024-09-16T01:09:14.647" v="4604" actId="1076"/>
        <pc:sldMkLst>
          <pc:docMk/>
          <pc:sldMk cId="3978292670" sldId="263"/>
        </pc:sldMkLst>
      </pc:sldChg>
      <pc:sldChg chg="addSp delSp modSp add mod">
        <pc:chgData name="Toby Donaldson" userId="2e6e5431-bb17-4c41-9985-d39c50d83c73" providerId="ADAL" clId="{B9F33DEE-EC52-4B89-A8C8-427ED27EC638}" dt="2024-09-15T22:41:51.323" v="3433" actId="14100"/>
        <pc:sldMkLst>
          <pc:docMk/>
          <pc:sldMk cId="2698651436" sldId="264"/>
        </pc:sldMkLst>
      </pc:sldChg>
      <pc:sldChg chg="addSp modSp add mod">
        <pc:chgData name="Toby Donaldson" userId="2e6e5431-bb17-4c41-9985-d39c50d83c73" providerId="ADAL" clId="{B9F33DEE-EC52-4B89-A8C8-427ED27EC638}" dt="2024-09-15T22:40:59.350" v="3430" actId="14100"/>
        <pc:sldMkLst>
          <pc:docMk/>
          <pc:sldMk cId="2133653738" sldId="265"/>
        </pc:sldMkLst>
      </pc:sldChg>
      <pc:sldChg chg="addSp delSp modSp add mod">
        <pc:chgData name="Toby Donaldson" userId="2e6e5431-bb17-4c41-9985-d39c50d83c73" providerId="ADAL" clId="{B9F33DEE-EC52-4B89-A8C8-427ED27EC638}" dt="2024-09-15T22:51:37.091" v="4288" actId="14100"/>
        <pc:sldMkLst>
          <pc:docMk/>
          <pc:sldMk cId="1883967527" sldId="266"/>
        </pc:sldMkLst>
      </pc:sldChg>
      <pc:sldChg chg="addSp delSp modSp add del mod">
        <pc:chgData name="Toby Donaldson" userId="2e6e5431-bb17-4c41-9985-d39c50d83c73" providerId="ADAL" clId="{B9F33DEE-EC52-4B89-A8C8-427ED27EC638}" dt="2024-09-15T22:51:55.978" v="4289" actId="2696"/>
        <pc:sldMkLst>
          <pc:docMk/>
          <pc:sldMk cId="3347679138" sldId="267"/>
        </pc:sldMkLst>
      </pc:sldChg>
      <pc:sldChg chg="addSp delSp modSp add del mod ord">
        <pc:chgData name="Toby Donaldson" userId="2e6e5431-bb17-4c41-9985-d39c50d83c73" providerId="ADAL" clId="{B9F33DEE-EC52-4B89-A8C8-427ED27EC638}" dt="2024-09-17T02:16:06.818" v="5809" actId="2696"/>
        <pc:sldMkLst>
          <pc:docMk/>
          <pc:sldMk cId="841092949" sldId="268"/>
        </pc:sldMkLst>
      </pc:sldChg>
      <pc:sldChg chg="addSp delSp modSp add mod">
        <pc:chgData name="Toby Donaldson" userId="2e6e5431-bb17-4c41-9985-d39c50d83c73" providerId="ADAL" clId="{B9F33DEE-EC52-4B89-A8C8-427ED27EC638}" dt="2024-09-17T02:16:47.222" v="5814" actId="20577"/>
        <pc:sldMkLst>
          <pc:docMk/>
          <pc:sldMk cId="2020498111" sldId="269"/>
        </pc:sldMkLst>
      </pc:sldChg>
      <pc:sldChg chg="add del">
        <pc:chgData name="Toby Donaldson" userId="2e6e5431-bb17-4c41-9985-d39c50d83c73" providerId="ADAL" clId="{B9F33DEE-EC52-4B89-A8C8-427ED27EC638}" dt="2024-09-15T22:47:55.688" v="3932" actId="2696"/>
        <pc:sldMkLst>
          <pc:docMk/>
          <pc:sldMk cId="2480493556" sldId="269"/>
        </pc:sldMkLst>
      </pc:sldChg>
      <pc:sldChg chg="delSp modSp add mod">
        <pc:chgData name="Toby Donaldson" userId="2e6e5431-bb17-4c41-9985-d39c50d83c73" providerId="ADAL" clId="{B9F33DEE-EC52-4B89-A8C8-427ED27EC638}" dt="2024-09-17T02:16:24.682" v="5813" actId="20577"/>
        <pc:sldMkLst>
          <pc:docMk/>
          <pc:sldMk cId="3856894038" sldId="270"/>
        </pc:sldMkLst>
      </pc:sldChg>
      <pc:sldChg chg="add del">
        <pc:chgData name="Toby Donaldson" userId="2e6e5431-bb17-4c41-9985-d39c50d83c73" providerId="ADAL" clId="{B9F33DEE-EC52-4B89-A8C8-427ED27EC638}" dt="2024-09-15T22:47:53.471" v="3931" actId="2696"/>
        <pc:sldMkLst>
          <pc:docMk/>
          <pc:sldMk cId="4106445714" sldId="270"/>
        </pc:sldMkLst>
      </pc:sldChg>
      <pc:sldChg chg="addSp modSp mod">
        <pc:chgData name="Toby Donaldson" userId="2e6e5431-bb17-4c41-9985-d39c50d83c73" providerId="ADAL" clId="{B9F33DEE-EC52-4B89-A8C8-427ED27EC638}" dt="2024-09-17T21:17:50.006" v="6539" actId="1076"/>
        <pc:sldMkLst>
          <pc:docMk/>
          <pc:sldMk cId="624584149" sldId="271"/>
        </pc:sldMkLst>
      </pc:sldChg>
      <pc:sldChg chg="addSp delSp modSp new mod">
        <pc:chgData name="Toby Donaldson" userId="2e6e5431-bb17-4c41-9985-d39c50d83c73" providerId="ADAL" clId="{B9F33DEE-EC52-4B89-A8C8-427ED27EC638}" dt="2024-09-17T01:50:42.690" v="4631" actId="1076"/>
        <pc:sldMkLst>
          <pc:docMk/>
          <pc:sldMk cId="972997824" sldId="278"/>
        </pc:sldMkLst>
      </pc:sldChg>
      <pc:sldChg chg="addSp delSp modSp new mod">
        <pc:chgData name="Toby Donaldson" userId="2e6e5431-bb17-4c41-9985-d39c50d83c73" providerId="ADAL" clId="{B9F33DEE-EC52-4B89-A8C8-427ED27EC638}" dt="2024-09-17T02:03:24.349" v="5484" actId="21"/>
        <pc:sldMkLst>
          <pc:docMk/>
          <pc:sldMk cId="3144938788" sldId="279"/>
        </pc:sldMkLst>
      </pc:sldChg>
      <pc:sldChg chg="delSp modSp add mod ord">
        <pc:chgData name="Toby Donaldson" userId="2e6e5431-bb17-4c41-9985-d39c50d83c73" providerId="ADAL" clId="{B9F33DEE-EC52-4B89-A8C8-427ED27EC638}" dt="2024-09-17T02:02:43.379" v="5477"/>
        <pc:sldMkLst>
          <pc:docMk/>
          <pc:sldMk cId="1423446375" sldId="280"/>
        </pc:sldMkLst>
      </pc:sldChg>
      <pc:sldChg chg="delSp modSp add mod ord">
        <pc:chgData name="Toby Donaldson" userId="2e6e5431-bb17-4c41-9985-d39c50d83c73" providerId="ADAL" clId="{B9F33DEE-EC52-4B89-A8C8-427ED27EC638}" dt="2024-09-17T02:03:02.981" v="5482" actId="21"/>
        <pc:sldMkLst>
          <pc:docMk/>
          <pc:sldMk cId="4150615350" sldId="281"/>
        </pc:sldMkLst>
      </pc:sldChg>
      <pc:sldChg chg="delSp modSp add mod">
        <pc:chgData name="Toby Donaldson" userId="2e6e5431-bb17-4c41-9985-d39c50d83c73" providerId="ADAL" clId="{B9F33DEE-EC52-4B89-A8C8-427ED27EC638}" dt="2024-09-17T02:06:25.327" v="5509" actId="20577"/>
        <pc:sldMkLst>
          <pc:docMk/>
          <pc:sldMk cId="3864837313" sldId="282"/>
        </pc:sldMkLst>
      </pc:sldChg>
      <pc:sldChg chg="addSp delSp modSp add mod ord">
        <pc:chgData name="Toby Donaldson" userId="2e6e5431-bb17-4c41-9985-d39c50d83c73" providerId="ADAL" clId="{B9F33DEE-EC52-4B89-A8C8-427ED27EC638}" dt="2024-09-17T02:20:02.705" v="5918"/>
        <pc:sldMkLst>
          <pc:docMk/>
          <pc:sldMk cId="976387272" sldId="283"/>
        </pc:sldMkLst>
      </pc:sldChg>
      <pc:sldChg chg="add">
        <pc:chgData name="Toby Donaldson" userId="2e6e5431-bb17-4c41-9985-d39c50d83c73" providerId="ADAL" clId="{B9F33DEE-EC52-4B89-A8C8-427ED27EC638}" dt="2024-09-17T02:05:55.468" v="5502" actId="2890"/>
        <pc:sldMkLst>
          <pc:docMk/>
          <pc:sldMk cId="899495814" sldId="284"/>
        </pc:sldMkLst>
      </pc:sldChg>
      <pc:sldChg chg="delSp add mod">
        <pc:chgData name="Toby Donaldson" userId="2e6e5431-bb17-4c41-9985-d39c50d83c73" providerId="ADAL" clId="{B9F33DEE-EC52-4B89-A8C8-427ED27EC638}" dt="2024-09-17T02:17:36.195" v="5818" actId="21"/>
        <pc:sldMkLst>
          <pc:docMk/>
          <pc:sldMk cId="3461707693" sldId="285"/>
        </pc:sldMkLst>
      </pc:sldChg>
      <pc:sldChg chg="add">
        <pc:chgData name="Toby Donaldson" userId="2e6e5431-bb17-4c41-9985-d39c50d83c73" providerId="ADAL" clId="{B9F33DEE-EC52-4B89-A8C8-427ED27EC638}" dt="2024-09-17T02:17:41.975" v="5821" actId="2890"/>
        <pc:sldMkLst>
          <pc:docMk/>
          <pc:sldMk cId="3414341889" sldId="286"/>
        </pc:sldMkLst>
      </pc:sldChg>
      <pc:sldChg chg="addSp delSp modSp add mod">
        <pc:chgData name="Toby Donaldson" userId="2e6e5431-bb17-4c41-9985-d39c50d83c73" providerId="ADAL" clId="{B9F33DEE-EC52-4B89-A8C8-427ED27EC638}" dt="2024-09-17T02:25:01.830" v="6145" actId="20577"/>
        <pc:sldMkLst>
          <pc:docMk/>
          <pc:sldMk cId="2835686456" sldId="287"/>
        </pc:sldMkLst>
      </pc:sldChg>
      <pc:sldChg chg="addSp modSp add mod">
        <pc:chgData name="Toby Donaldson" userId="2e6e5431-bb17-4c41-9985-d39c50d83c73" providerId="ADAL" clId="{B9F33DEE-EC52-4B89-A8C8-427ED27EC638}" dt="2024-09-17T02:24:56.915" v="6144" actId="20577"/>
        <pc:sldMkLst>
          <pc:docMk/>
          <pc:sldMk cId="3265458198" sldId="288"/>
        </pc:sldMkLst>
      </pc:sldChg>
      <pc:sldChg chg="addSp delSp modSp add mod">
        <pc:chgData name="Toby Donaldson" userId="2e6e5431-bb17-4c41-9985-d39c50d83c73" providerId="ADAL" clId="{B9F33DEE-EC52-4B89-A8C8-427ED27EC638}" dt="2024-09-17T02:26:42.147" v="6226" actId="21"/>
        <pc:sldMkLst>
          <pc:docMk/>
          <pc:sldMk cId="4208034066" sldId="289"/>
        </pc:sldMkLst>
      </pc:sldChg>
      <pc:sldChg chg="modSp add mod">
        <pc:chgData name="Toby Donaldson" userId="2e6e5431-bb17-4c41-9985-d39c50d83c73" providerId="ADAL" clId="{B9F33DEE-EC52-4B89-A8C8-427ED27EC638}" dt="2024-09-17T02:30:41.654" v="6407" actId="20577"/>
        <pc:sldMkLst>
          <pc:docMk/>
          <pc:sldMk cId="3579788506" sldId="290"/>
        </pc:sldMkLst>
      </pc:sldChg>
      <pc:sldChg chg="addSp delSp modSp add del mod">
        <pc:chgData name="Toby Donaldson" userId="2e6e5431-bb17-4c41-9985-d39c50d83c73" providerId="ADAL" clId="{B9F33DEE-EC52-4B89-A8C8-427ED27EC638}" dt="2024-09-17T21:23:28.850" v="6687" actId="2696"/>
        <pc:sldMkLst>
          <pc:docMk/>
          <pc:sldMk cId="4169099289" sldId="291"/>
        </pc:sldMkLst>
      </pc:sldChg>
      <pc:sldChg chg="addSp modSp add mod ord">
        <pc:chgData name="Toby Donaldson" userId="2e6e5431-bb17-4c41-9985-d39c50d83c73" providerId="ADAL" clId="{B9F33DEE-EC52-4B89-A8C8-427ED27EC638}" dt="2024-09-17T21:23:22.208" v="6686"/>
        <pc:sldMkLst>
          <pc:docMk/>
          <pc:sldMk cId="3287135454" sldId="292"/>
        </pc:sldMkLst>
      </pc:sldChg>
      <pc:sldChg chg="addSp modSp add mod">
        <pc:chgData name="Toby Donaldson" userId="2e6e5431-bb17-4c41-9985-d39c50d83c73" providerId="ADAL" clId="{B9F33DEE-EC52-4B89-A8C8-427ED27EC638}" dt="2024-09-17T21:29:04.763" v="6781" actId="20577"/>
        <pc:sldMkLst>
          <pc:docMk/>
          <pc:sldMk cId="3231735434" sldId="293"/>
        </pc:sldMkLst>
      </pc:sldChg>
      <pc:sldChg chg="add del">
        <pc:chgData name="Toby Donaldson" userId="2e6e5431-bb17-4c41-9985-d39c50d83c73" providerId="ADAL" clId="{B9F33DEE-EC52-4B89-A8C8-427ED27EC638}" dt="2024-09-17T21:29:28.581" v="6782" actId="2696"/>
        <pc:sldMkLst>
          <pc:docMk/>
          <pc:sldMk cId="54012789" sldId="294"/>
        </pc:sldMkLst>
      </pc:sldChg>
      <pc:sldChg chg="delSp modSp add mod">
        <pc:chgData name="Toby Donaldson" userId="2e6e5431-bb17-4c41-9985-d39c50d83c73" providerId="ADAL" clId="{B9F33DEE-EC52-4B89-A8C8-427ED27EC638}" dt="2024-09-17T21:29:57.819" v="6787" actId="1076"/>
        <pc:sldMkLst>
          <pc:docMk/>
          <pc:sldMk cId="2312098604" sldId="294"/>
        </pc:sldMkLst>
      </pc:sldChg>
      <pc:sldChg chg="addSp delSp modSp add mod">
        <pc:chgData name="Toby Donaldson" userId="2e6e5431-bb17-4c41-9985-d39c50d83c73" providerId="ADAL" clId="{B9F33DEE-EC52-4B89-A8C8-427ED27EC638}" dt="2024-09-17T21:31:51.081" v="6879" actId="5793"/>
        <pc:sldMkLst>
          <pc:docMk/>
          <pc:sldMk cId="1198357223" sldId="295"/>
        </pc:sldMkLst>
      </pc:sldChg>
      <pc:sldChg chg="addSp modSp add mod ord">
        <pc:chgData name="Toby Donaldson" userId="2e6e5431-bb17-4c41-9985-d39c50d83c73" providerId="ADAL" clId="{B9F33DEE-EC52-4B89-A8C8-427ED27EC638}" dt="2024-09-17T21:35:46.430" v="7084" actId="113"/>
        <pc:sldMkLst>
          <pc:docMk/>
          <pc:sldMk cId="1989001679" sldId="296"/>
        </pc:sldMkLst>
      </pc:sldChg>
      <pc:sldChg chg="add del">
        <pc:chgData name="Toby Donaldson" userId="2e6e5431-bb17-4c41-9985-d39c50d83c73" providerId="ADAL" clId="{B9F33DEE-EC52-4B89-A8C8-427ED27EC638}" dt="2024-09-17T21:35:36.121" v="7083" actId="2696"/>
        <pc:sldMkLst>
          <pc:docMk/>
          <pc:sldMk cId="3354484187" sldId="298"/>
        </pc:sldMkLst>
      </pc:sldChg>
      <pc:sldChg chg="delSp modSp add mod">
        <pc:chgData name="Toby Donaldson" userId="2e6e5431-bb17-4c41-9985-d39c50d83c73" providerId="ADAL" clId="{B9F33DEE-EC52-4B89-A8C8-427ED27EC638}" dt="2024-09-17T21:36:47.188" v="7109" actId="21"/>
        <pc:sldMkLst>
          <pc:docMk/>
          <pc:sldMk cId="3629807992" sldId="298"/>
        </pc:sldMkLst>
      </pc:sldChg>
      <pc:sldChg chg="addSp delSp modSp add mod">
        <pc:chgData name="Toby Donaldson" userId="2e6e5431-bb17-4c41-9985-d39c50d83c73" providerId="ADAL" clId="{B9F33DEE-EC52-4B89-A8C8-427ED27EC638}" dt="2024-09-19T01:04:45.862" v="9058" actId="21"/>
        <pc:sldMkLst>
          <pc:docMk/>
          <pc:sldMk cId="302167807" sldId="299"/>
        </pc:sldMkLst>
      </pc:sldChg>
      <pc:sldChg chg="addSp delSp modSp add mod">
        <pc:chgData name="Toby Donaldson" userId="2e6e5431-bb17-4c41-9985-d39c50d83c73" providerId="ADAL" clId="{B9F33DEE-EC52-4B89-A8C8-427ED27EC638}" dt="2024-09-17T21:44:42.309" v="7359" actId="14100"/>
        <pc:sldMkLst>
          <pc:docMk/>
          <pc:sldMk cId="2498533820" sldId="300"/>
        </pc:sldMkLst>
      </pc:sldChg>
      <pc:sldChg chg="addSp delSp modSp add mod">
        <pc:chgData name="Toby Donaldson" userId="2e6e5431-bb17-4c41-9985-d39c50d83c73" providerId="ADAL" clId="{B9F33DEE-EC52-4B89-A8C8-427ED27EC638}" dt="2024-09-17T21:46:32.917" v="7462" actId="1076"/>
        <pc:sldMkLst>
          <pc:docMk/>
          <pc:sldMk cId="3751592408" sldId="301"/>
        </pc:sldMkLst>
      </pc:sldChg>
      <pc:sldChg chg="addSp delSp modSp add mod">
        <pc:chgData name="Toby Donaldson" userId="2e6e5431-bb17-4c41-9985-d39c50d83c73" providerId="ADAL" clId="{B9F33DEE-EC52-4B89-A8C8-427ED27EC638}" dt="2024-09-17T21:47:23.930" v="7515" actId="20577"/>
        <pc:sldMkLst>
          <pc:docMk/>
          <pc:sldMk cId="1018217066" sldId="302"/>
        </pc:sldMkLst>
      </pc:sldChg>
      <pc:sldChg chg="new del">
        <pc:chgData name="Toby Donaldson" userId="2e6e5431-bb17-4c41-9985-d39c50d83c73" providerId="ADAL" clId="{B9F33DEE-EC52-4B89-A8C8-427ED27EC638}" dt="2024-09-17T21:47:37.997" v="7518" actId="2696"/>
        <pc:sldMkLst>
          <pc:docMk/>
          <pc:sldMk cId="540502936" sldId="303"/>
        </pc:sldMkLst>
      </pc:sldChg>
      <pc:sldChg chg="addSp delSp modSp add mod">
        <pc:chgData name="Toby Donaldson" userId="2e6e5431-bb17-4c41-9985-d39c50d83c73" providerId="ADAL" clId="{B9F33DEE-EC52-4B89-A8C8-427ED27EC638}" dt="2024-09-17T21:54:02.901" v="7822" actId="14100"/>
        <pc:sldMkLst>
          <pc:docMk/>
          <pc:sldMk cId="3762144442" sldId="304"/>
        </pc:sldMkLst>
      </pc:sldChg>
      <pc:sldChg chg="addSp modSp add mod">
        <pc:chgData name="Toby Donaldson" userId="2e6e5431-bb17-4c41-9985-d39c50d83c73" providerId="ADAL" clId="{B9F33DEE-EC52-4B89-A8C8-427ED27EC638}" dt="2024-09-17T21:57:10.525" v="7910" actId="14100"/>
        <pc:sldMkLst>
          <pc:docMk/>
          <pc:sldMk cId="3098928990" sldId="305"/>
        </pc:sldMkLst>
      </pc:sldChg>
      <pc:sldChg chg="addSp modSp add mod">
        <pc:chgData name="Toby Donaldson" userId="2e6e5431-bb17-4c41-9985-d39c50d83c73" providerId="ADAL" clId="{B9F33DEE-EC52-4B89-A8C8-427ED27EC638}" dt="2024-09-17T21:59:41.810" v="7990" actId="14100"/>
        <pc:sldMkLst>
          <pc:docMk/>
          <pc:sldMk cId="2186739661" sldId="306"/>
        </pc:sldMkLst>
      </pc:sldChg>
      <pc:sldChg chg="addSp delSp modSp add mod">
        <pc:chgData name="Toby Donaldson" userId="2e6e5431-bb17-4c41-9985-d39c50d83c73" providerId="ADAL" clId="{B9F33DEE-EC52-4B89-A8C8-427ED27EC638}" dt="2024-09-19T00:45:51.630" v="8908" actId="21"/>
        <pc:sldMkLst>
          <pc:docMk/>
          <pc:sldMk cId="711128939" sldId="307"/>
        </pc:sldMkLst>
      </pc:sldChg>
      <pc:sldChg chg="delSp modSp add del mod">
        <pc:chgData name="Toby Donaldson" userId="2e6e5431-bb17-4c41-9985-d39c50d83c73" providerId="ADAL" clId="{B9F33DEE-EC52-4B89-A8C8-427ED27EC638}" dt="2024-09-17T22:00:08.913" v="7991" actId="2696"/>
        <pc:sldMkLst>
          <pc:docMk/>
          <pc:sldMk cId="3769582309" sldId="307"/>
        </pc:sldMkLst>
      </pc:sldChg>
      <pc:sldChg chg="delSp modSp add mod">
        <pc:chgData name="Toby Donaldson" userId="2e6e5431-bb17-4c41-9985-d39c50d83c73" providerId="ADAL" clId="{B9F33DEE-EC52-4B89-A8C8-427ED27EC638}" dt="2024-09-17T22:05:14.112" v="8310" actId="21"/>
        <pc:sldMkLst>
          <pc:docMk/>
          <pc:sldMk cId="3381048815" sldId="308"/>
        </pc:sldMkLst>
      </pc:sldChg>
      <pc:sldChg chg="addSp delSp modSp add del mod">
        <pc:chgData name="Toby Donaldson" userId="2e6e5431-bb17-4c41-9985-d39c50d83c73" providerId="ADAL" clId="{B9F33DEE-EC52-4B89-A8C8-427ED27EC638}" dt="2024-09-17T22:12:09.864" v="8435" actId="2696"/>
        <pc:sldMkLst>
          <pc:docMk/>
          <pc:sldMk cId="2690710224" sldId="309"/>
        </pc:sldMkLst>
      </pc:sldChg>
      <pc:sldChg chg="addSp delSp modSp add mod">
        <pc:chgData name="Toby Donaldson" userId="2e6e5431-bb17-4c41-9985-d39c50d83c73" providerId="ADAL" clId="{B9F33DEE-EC52-4B89-A8C8-427ED27EC638}" dt="2024-09-19T00:45:39.093" v="8907" actId="21"/>
        <pc:sldMkLst>
          <pc:docMk/>
          <pc:sldMk cId="2722314743" sldId="310"/>
        </pc:sldMkLst>
      </pc:sldChg>
      <pc:sldChg chg="addSp delSp modSp add mod ord">
        <pc:chgData name="Toby Donaldson" userId="2e6e5431-bb17-4c41-9985-d39c50d83c73" providerId="ADAL" clId="{B9F33DEE-EC52-4B89-A8C8-427ED27EC638}" dt="2024-09-17T22:17:01.881" v="8681" actId="20577"/>
        <pc:sldMkLst>
          <pc:docMk/>
          <pc:sldMk cId="1234247253" sldId="311"/>
        </pc:sldMkLst>
      </pc:sldChg>
      <pc:sldChg chg="addSp modSp add mod">
        <pc:chgData name="Toby Donaldson" userId="2e6e5431-bb17-4c41-9985-d39c50d83c73" providerId="ADAL" clId="{B9F33DEE-EC52-4B89-A8C8-427ED27EC638}" dt="2024-09-17T22:16:56.570" v="8678" actId="20577"/>
        <pc:sldMkLst>
          <pc:docMk/>
          <pc:sldMk cId="2540764007" sldId="312"/>
        </pc:sldMkLst>
      </pc:sldChg>
      <pc:sldChg chg="addSp delSp modSp add del mod">
        <pc:chgData name="Toby Donaldson" userId="2e6e5431-bb17-4c41-9985-d39c50d83c73" providerId="ADAL" clId="{B9F33DEE-EC52-4B89-A8C8-427ED27EC638}" dt="2024-09-17T22:25:21.774" v="8894" actId="2696"/>
        <pc:sldMkLst>
          <pc:docMk/>
          <pc:sldMk cId="2281268154" sldId="313"/>
        </pc:sldMkLst>
      </pc:sldChg>
      <pc:sldChg chg="add">
        <pc:chgData name="Toby Donaldson" userId="2e6e5431-bb17-4c41-9985-d39c50d83c73" providerId="ADAL" clId="{B9F33DEE-EC52-4B89-A8C8-427ED27EC638}" dt="2024-09-17T22:19:28.230" v="8853" actId="2890"/>
        <pc:sldMkLst>
          <pc:docMk/>
          <pc:sldMk cId="280561526" sldId="314"/>
        </pc:sldMkLst>
      </pc:sldChg>
      <pc:sldChg chg="addSp delSp modSp add mod">
        <pc:chgData name="Toby Donaldson" userId="2e6e5431-bb17-4c41-9985-d39c50d83c73" providerId="ADAL" clId="{B9F33DEE-EC52-4B89-A8C8-427ED27EC638}" dt="2024-09-17T22:23:14.150" v="8893" actId="1076"/>
        <pc:sldMkLst>
          <pc:docMk/>
          <pc:sldMk cId="988044877" sldId="315"/>
        </pc:sldMkLst>
      </pc:sldChg>
      <pc:sldChg chg="addSp delSp modSp add mod">
        <pc:chgData name="Toby Donaldson" userId="2e6e5431-bb17-4c41-9985-d39c50d83c73" providerId="ADAL" clId="{B9F33DEE-EC52-4B89-A8C8-427ED27EC638}" dt="2024-09-19T00:59:35.686" v="9057" actId="11529"/>
        <pc:sldMkLst>
          <pc:docMk/>
          <pc:sldMk cId="2722267496" sldId="321"/>
        </pc:sldMkLst>
      </pc:sldChg>
    </pc:docChg>
  </pc:docChgLst>
  <pc:docChgLst>
    <pc:chgData name="Toby Donaldson" userId="2e6e5431-bb17-4c41-9985-d39c50d83c73" providerId="ADAL" clId="{975CFA14-5254-4277-99EF-9320E70D3DD9}"/>
    <pc:docChg chg="undo custSel addSld modSld sldOrd addSection modSection">
      <pc:chgData name="Toby Donaldson" userId="2e6e5431-bb17-4c41-9985-d39c50d83c73" providerId="ADAL" clId="{975CFA14-5254-4277-99EF-9320E70D3DD9}" dt="2024-10-09T21:44:57.511" v="362"/>
      <pc:docMkLst>
        <pc:docMk/>
      </pc:docMkLst>
      <pc:sldChg chg="modSp mod">
        <pc:chgData name="Toby Donaldson" userId="2e6e5431-bb17-4c41-9985-d39c50d83c73" providerId="ADAL" clId="{975CFA14-5254-4277-99EF-9320E70D3DD9}" dt="2024-10-07T20:30:07.827" v="35" actId="20577"/>
        <pc:sldMkLst>
          <pc:docMk/>
          <pc:sldMk cId="3982967344" sldId="314"/>
        </pc:sldMkLst>
      </pc:sldChg>
      <pc:sldChg chg="modSp mod">
        <pc:chgData name="Toby Donaldson" userId="2e6e5431-bb17-4c41-9985-d39c50d83c73" providerId="ADAL" clId="{975CFA14-5254-4277-99EF-9320E70D3DD9}" dt="2024-10-07T20:30:02.539" v="34" actId="20577"/>
        <pc:sldMkLst>
          <pc:docMk/>
          <pc:sldMk cId="2206724113" sldId="315"/>
        </pc:sldMkLst>
      </pc:sldChg>
      <pc:sldChg chg="modSp mod">
        <pc:chgData name="Toby Donaldson" userId="2e6e5431-bb17-4c41-9985-d39c50d83c73" providerId="ADAL" clId="{975CFA14-5254-4277-99EF-9320E70D3DD9}" dt="2024-10-07T20:30:15.929" v="37" actId="1076"/>
        <pc:sldMkLst>
          <pc:docMk/>
          <pc:sldMk cId="4046174309" sldId="316"/>
        </pc:sldMkLst>
      </pc:sldChg>
      <pc:sldChg chg="modSp mod">
        <pc:chgData name="Toby Donaldson" userId="2e6e5431-bb17-4c41-9985-d39c50d83c73" providerId="ADAL" clId="{975CFA14-5254-4277-99EF-9320E70D3DD9}" dt="2024-10-07T20:31:42.015" v="44" actId="2711"/>
        <pc:sldMkLst>
          <pc:docMk/>
          <pc:sldMk cId="2317714996" sldId="317"/>
        </pc:sldMkLst>
      </pc:sldChg>
      <pc:sldChg chg="addSp">
        <pc:chgData name="Toby Donaldson" userId="2e6e5431-bb17-4c41-9985-d39c50d83c73" providerId="ADAL" clId="{975CFA14-5254-4277-99EF-9320E70D3DD9}" dt="2024-10-07T23:15:45.842" v="359"/>
        <pc:sldMkLst>
          <pc:docMk/>
          <pc:sldMk cId="1531055308" sldId="318"/>
        </pc:sldMkLst>
      </pc:sldChg>
      <pc:sldChg chg="addSp">
        <pc:chgData name="Toby Donaldson" userId="2e6e5431-bb17-4c41-9985-d39c50d83c73" providerId="ADAL" clId="{975CFA14-5254-4277-99EF-9320E70D3DD9}" dt="2024-10-07T23:15:45.842" v="359"/>
        <pc:sldMkLst>
          <pc:docMk/>
          <pc:sldMk cId="4273788612" sldId="319"/>
        </pc:sldMkLst>
      </pc:sldChg>
      <pc:sldChg chg="addSp modSp mod">
        <pc:chgData name="Toby Donaldson" userId="2e6e5431-bb17-4c41-9985-d39c50d83c73" providerId="ADAL" clId="{975CFA14-5254-4277-99EF-9320E70D3DD9}" dt="2024-10-07T23:15:45.842" v="359"/>
        <pc:sldMkLst>
          <pc:docMk/>
          <pc:sldMk cId="2942349654" sldId="320"/>
        </pc:sldMkLst>
      </pc:sldChg>
      <pc:sldChg chg="addSp">
        <pc:chgData name="Toby Donaldson" userId="2e6e5431-bb17-4c41-9985-d39c50d83c73" providerId="ADAL" clId="{975CFA14-5254-4277-99EF-9320E70D3DD9}" dt="2024-10-07T23:15:45.842" v="359"/>
        <pc:sldMkLst>
          <pc:docMk/>
          <pc:sldMk cId="3803866199" sldId="321"/>
        </pc:sldMkLst>
      </pc:sldChg>
      <pc:sldChg chg="addSp">
        <pc:chgData name="Toby Donaldson" userId="2e6e5431-bb17-4c41-9985-d39c50d83c73" providerId="ADAL" clId="{975CFA14-5254-4277-99EF-9320E70D3DD9}" dt="2024-10-07T23:15:45.842" v="359"/>
        <pc:sldMkLst>
          <pc:docMk/>
          <pc:sldMk cId="3735376480" sldId="322"/>
        </pc:sldMkLst>
      </pc:sldChg>
      <pc:sldChg chg="addSp">
        <pc:chgData name="Toby Donaldson" userId="2e6e5431-bb17-4c41-9985-d39c50d83c73" providerId="ADAL" clId="{975CFA14-5254-4277-99EF-9320E70D3DD9}" dt="2024-10-07T23:15:45.842" v="359"/>
        <pc:sldMkLst>
          <pc:docMk/>
          <pc:sldMk cId="2878214079" sldId="323"/>
        </pc:sldMkLst>
      </pc:sldChg>
      <pc:sldChg chg="addSp modSp mod">
        <pc:chgData name="Toby Donaldson" userId="2e6e5431-bb17-4c41-9985-d39c50d83c73" providerId="ADAL" clId="{975CFA14-5254-4277-99EF-9320E70D3DD9}" dt="2024-10-07T23:15:45.842" v="359"/>
        <pc:sldMkLst>
          <pc:docMk/>
          <pc:sldMk cId="3212215102" sldId="324"/>
        </pc:sldMkLst>
      </pc:sldChg>
      <pc:sldChg chg="addSp">
        <pc:chgData name="Toby Donaldson" userId="2e6e5431-bb17-4c41-9985-d39c50d83c73" providerId="ADAL" clId="{975CFA14-5254-4277-99EF-9320E70D3DD9}" dt="2024-10-07T23:15:45.842" v="359"/>
        <pc:sldMkLst>
          <pc:docMk/>
          <pc:sldMk cId="3902963989" sldId="325"/>
        </pc:sldMkLst>
      </pc:sldChg>
      <pc:sldChg chg="addSp">
        <pc:chgData name="Toby Donaldson" userId="2e6e5431-bb17-4c41-9985-d39c50d83c73" providerId="ADAL" clId="{975CFA14-5254-4277-99EF-9320E70D3DD9}" dt="2024-10-07T23:15:45.842" v="359"/>
        <pc:sldMkLst>
          <pc:docMk/>
          <pc:sldMk cId="3995934686" sldId="326"/>
        </pc:sldMkLst>
      </pc:sldChg>
      <pc:sldChg chg="addSp">
        <pc:chgData name="Toby Donaldson" userId="2e6e5431-bb17-4c41-9985-d39c50d83c73" providerId="ADAL" clId="{975CFA14-5254-4277-99EF-9320E70D3DD9}" dt="2024-10-07T23:15:45.842" v="359"/>
        <pc:sldMkLst>
          <pc:docMk/>
          <pc:sldMk cId="3331836019" sldId="327"/>
        </pc:sldMkLst>
      </pc:sldChg>
      <pc:sldChg chg="addSp">
        <pc:chgData name="Toby Donaldson" userId="2e6e5431-bb17-4c41-9985-d39c50d83c73" providerId="ADAL" clId="{975CFA14-5254-4277-99EF-9320E70D3DD9}" dt="2024-10-07T23:15:45.842" v="359"/>
        <pc:sldMkLst>
          <pc:docMk/>
          <pc:sldMk cId="3488065849" sldId="328"/>
        </pc:sldMkLst>
      </pc:sldChg>
      <pc:sldChg chg="addSp modSp mod">
        <pc:chgData name="Toby Donaldson" userId="2e6e5431-bb17-4c41-9985-d39c50d83c73" providerId="ADAL" clId="{975CFA14-5254-4277-99EF-9320E70D3DD9}" dt="2024-10-07T23:15:45.842" v="359"/>
        <pc:sldMkLst>
          <pc:docMk/>
          <pc:sldMk cId="2059733870" sldId="329"/>
        </pc:sldMkLst>
      </pc:sldChg>
      <pc:sldChg chg="addSp modSp mod">
        <pc:chgData name="Toby Donaldson" userId="2e6e5431-bb17-4c41-9985-d39c50d83c73" providerId="ADAL" clId="{975CFA14-5254-4277-99EF-9320E70D3DD9}" dt="2024-10-07T23:15:45.842" v="359"/>
        <pc:sldMkLst>
          <pc:docMk/>
          <pc:sldMk cId="3107842778" sldId="331"/>
        </pc:sldMkLst>
      </pc:sldChg>
      <pc:sldChg chg="delSp mod">
        <pc:chgData name="Toby Donaldson" userId="2e6e5431-bb17-4c41-9985-d39c50d83c73" providerId="ADAL" clId="{975CFA14-5254-4277-99EF-9320E70D3DD9}" dt="2024-10-07T20:45:56.857" v="225" actId="21"/>
        <pc:sldMkLst>
          <pc:docMk/>
          <pc:sldMk cId="825497567" sldId="332"/>
        </pc:sldMkLst>
      </pc:sldChg>
      <pc:sldChg chg="addSp">
        <pc:chgData name="Toby Donaldson" userId="2e6e5431-bb17-4c41-9985-d39c50d83c73" providerId="ADAL" clId="{975CFA14-5254-4277-99EF-9320E70D3DD9}" dt="2024-10-07T23:15:45.842" v="359"/>
        <pc:sldMkLst>
          <pc:docMk/>
          <pc:sldMk cId="4071468877" sldId="333"/>
        </pc:sldMkLst>
      </pc:sldChg>
      <pc:sldChg chg="addSp modSp mod">
        <pc:chgData name="Toby Donaldson" userId="2e6e5431-bb17-4c41-9985-d39c50d83c73" providerId="ADAL" clId="{975CFA14-5254-4277-99EF-9320E70D3DD9}" dt="2024-10-07T23:15:45.842" v="359"/>
        <pc:sldMkLst>
          <pc:docMk/>
          <pc:sldMk cId="3885508006" sldId="334"/>
        </pc:sldMkLst>
      </pc:sldChg>
      <pc:sldChg chg="addSp modSp mod">
        <pc:chgData name="Toby Donaldson" userId="2e6e5431-bb17-4c41-9985-d39c50d83c73" providerId="ADAL" clId="{975CFA14-5254-4277-99EF-9320E70D3DD9}" dt="2024-10-07T23:15:45.842" v="359"/>
        <pc:sldMkLst>
          <pc:docMk/>
          <pc:sldMk cId="1720491985" sldId="335"/>
        </pc:sldMkLst>
      </pc:sldChg>
      <pc:sldChg chg="addSp modSp mod">
        <pc:chgData name="Toby Donaldson" userId="2e6e5431-bb17-4c41-9985-d39c50d83c73" providerId="ADAL" clId="{975CFA14-5254-4277-99EF-9320E70D3DD9}" dt="2024-10-07T23:15:45.842" v="359"/>
        <pc:sldMkLst>
          <pc:docMk/>
          <pc:sldMk cId="1702262640" sldId="336"/>
        </pc:sldMkLst>
      </pc:sldChg>
      <pc:sldChg chg="modSp mod">
        <pc:chgData name="Toby Donaldson" userId="2e6e5431-bb17-4c41-9985-d39c50d83c73" providerId="ADAL" clId="{975CFA14-5254-4277-99EF-9320E70D3DD9}" dt="2024-10-07T20:49:31.728" v="250" actId="20577"/>
        <pc:sldMkLst>
          <pc:docMk/>
          <pc:sldMk cId="1996348735" sldId="337"/>
        </pc:sldMkLst>
      </pc:sldChg>
      <pc:sldChg chg="modSp mod">
        <pc:chgData name="Toby Donaldson" userId="2e6e5431-bb17-4c41-9985-d39c50d83c73" providerId="ADAL" clId="{975CFA14-5254-4277-99EF-9320E70D3DD9}" dt="2024-10-07T20:49:37.727" v="252" actId="20577"/>
        <pc:sldMkLst>
          <pc:docMk/>
          <pc:sldMk cId="2623435609" sldId="338"/>
        </pc:sldMkLst>
      </pc:sldChg>
      <pc:sldChg chg="modSp mod">
        <pc:chgData name="Toby Donaldson" userId="2e6e5431-bb17-4c41-9985-d39c50d83c73" providerId="ADAL" clId="{975CFA14-5254-4277-99EF-9320E70D3DD9}" dt="2024-10-07T20:49:43.730" v="254" actId="20577"/>
        <pc:sldMkLst>
          <pc:docMk/>
          <pc:sldMk cId="1038925990" sldId="339"/>
        </pc:sldMkLst>
      </pc:sldChg>
      <pc:sldChg chg="modSp mod">
        <pc:chgData name="Toby Donaldson" userId="2e6e5431-bb17-4c41-9985-d39c50d83c73" providerId="ADAL" clId="{975CFA14-5254-4277-99EF-9320E70D3DD9}" dt="2024-10-07T20:49:13.147" v="246" actId="20577"/>
        <pc:sldMkLst>
          <pc:docMk/>
          <pc:sldMk cId="2898579699" sldId="340"/>
        </pc:sldMkLst>
      </pc:sldChg>
      <pc:sldChg chg="addSp modSp mod">
        <pc:chgData name="Toby Donaldson" userId="2e6e5431-bb17-4c41-9985-d39c50d83c73" providerId="ADAL" clId="{975CFA14-5254-4277-99EF-9320E70D3DD9}" dt="2024-10-07T23:15:45.842" v="359"/>
        <pc:sldMkLst>
          <pc:docMk/>
          <pc:sldMk cId="4014983717" sldId="341"/>
        </pc:sldMkLst>
      </pc:sldChg>
      <pc:sldChg chg="addSp modSp mod">
        <pc:chgData name="Toby Donaldson" userId="2e6e5431-bb17-4c41-9985-d39c50d83c73" providerId="ADAL" clId="{975CFA14-5254-4277-99EF-9320E70D3DD9}" dt="2024-10-07T23:15:45.842" v="359"/>
        <pc:sldMkLst>
          <pc:docMk/>
          <pc:sldMk cId="3285907966" sldId="343"/>
        </pc:sldMkLst>
      </pc:sldChg>
      <pc:sldChg chg="addSp">
        <pc:chgData name="Toby Donaldson" userId="2e6e5431-bb17-4c41-9985-d39c50d83c73" providerId="ADAL" clId="{975CFA14-5254-4277-99EF-9320E70D3DD9}" dt="2024-10-07T23:15:45.842" v="359"/>
        <pc:sldMkLst>
          <pc:docMk/>
          <pc:sldMk cId="1214199312" sldId="349"/>
        </pc:sldMkLst>
      </pc:sldChg>
      <pc:sldChg chg="ord">
        <pc:chgData name="Toby Donaldson" userId="2e6e5431-bb17-4c41-9985-d39c50d83c73" providerId="ADAL" clId="{975CFA14-5254-4277-99EF-9320E70D3DD9}" dt="2024-10-07T20:52:02.861" v="256"/>
        <pc:sldMkLst>
          <pc:docMk/>
          <pc:sldMk cId="894663321" sldId="350"/>
        </pc:sldMkLst>
      </pc:sldChg>
      <pc:sldChg chg="modSp mod">
        <pc:chgData name="Toby Donaldson" userId="2e6e5431-bb17-4c41-9985-d39c50d83c73" providerId="ADAL" clId="{975CFA14-5254-4277-99EF-9320E70D3DD9}" dt="2024-10-07T20:52:17.143" v="257" actId="207"/>
        <pc:sldMkLst>
          <pc:docMk/>
          <pc:sldMk cId="237995310" sldId="351"/>
        </pc:sldMkLst>
      </pc:sldChg>
      <pc:sldChg chg="modSp mod">
        <pc:chgData name="Toby Donaldson" userId="2e6e5431-bb17-4c41-9985-d39c50d83c73" providerId="ADAL" clId="{975CFA14-5254-4277-99EF-9320E70D3DD9}" dt="2024-10-07T20:53:34.737" v="258" actId="1076"/>
        <pc:sldMkLst>
          <pc:docMk/>
          <pc:sldMk cId="1723111724" sldId="357"/>
        </pc:sldMkLst>
      </pc:sldChg>
      <pc:sldChg chg="addSp delSp modSp">
        <pc:chgData name="Toby Donaldson" userId="2e6e5431-bb17-4c41-9985-d39c50d83c73" providerId="ADAL" clId="{975CFA14-5254-4277-99EF-9320E70D3DD9}" dt="2024-10-07T20:58:51.750" v="267"/>
        <pc:sldMkLst>
          <pc:docMk/>
          <pc:sldMk cId="4001447535" sldId="358"/>
        </pc:sldMkLst>
      </pc:sldChg>
      <pc:sldChg chg="addSp">
        <pc:chgData name="Toby Donaldson" userId="2e6e5431-bb17-4c41-9985-d39c50d83c73" providerId="ADAL" clId="{975CFA14-5254-4277-99EF-9320E70D3DD9}" dt="2024-10-07T23:15:45.842" v="359"/>
        <pc:sldMkLst>
          <pc:docMk/>
          <pc:sldMk cId="479954462" sldId="359"/>
        </pc:sldMkLst>
      </pc:sldChg>
      <pc:sldChg chg="addSp modSp">
        <pc:chgData name="Toby Donaldson" userId="2e6e5431-bb17-4c41-9985-d39c50d83c73" providerId="ADAL" clId="{975CFA14-5254-4277-99EF-9320E70D3DD9}" dt="2024-10-07T20:58:42.593" v="265" actId="1076"/>
        <pc:sldMkLst>
          <pc:docMk/>
          <pc:sldMk cId="1494824162" sldId="361"/>
        </pc:sldMkLst>
      </pc:sldChg>
      <pc:sldChg chg="addSp">
        <pc:chgData name="Toby Donaldson" userId="2e6e5431-bb17-4c41-9985-d39c50d83c73" providerId="ADAL" clId="{975CFA14-5254-4277-99EF-9320E70D3DD9}" dt="2024-10-07T23:15:45.842" v="359"/>
        <pc:sldMkLst>
          <pc:docMk/>
          <pc:sldMk cId="876541978" sldId="362"/>
        </pc:sldMkLst>
      </pc:sldChg>
      <pc:sldChg chg="addSp">
        <pc:chgData name="Toby Donaldson" userId="2e6e5431-bb17-4c41-9985-d39c50d83c73" providerId="ADAL" clId="{975CFA14-5254-4277-99EF-9320E70D3DD9}" dt="2024-10-09T21:44:57.511" v="362"/>
        <pc:sldMkLst>
          <pc:docMk/>
          <pc:sldMk cId="1998224056" sldId="363"/>
        </pc:sldMkLst>
      </pc:sldChg>
      <pc:sldChg chg="modSp mod">
        <pc:chgData name="Toby Donaldson" userId="2e6e5431-bb17-4c41-9985-d39c50d83c73" providerId="ADAL" clId="{975CFA14-5254-4277-99EF-9320E70D3DD9}" dt="2024-10-07T21:00:34.039" v="307" actId="20577"/>
        <pc:sldMkLst>
          <pc:docMk/>
          <pc:sldMk cId="3804911334" sldId="364"/>
        </pc:sldMkLst>
      </pc:sldChg>
      <pc:sldChg chg="modSp mod">
        <pc:chgData name="Toby Donaldson" userId="2e6e5431-bb17-4c41-9985-d39c50d83c73" providerId="ADAL" clId="{975CFA14-5254-4277-99EF-9320E70D3DD9}" dt="2024-10-07T21:01:06.681" v="341" actId="20577"/>
        <pc:sldMkLst>
          <pc:docMk/>
          <pc:sldMk cId="2226048549" sldId="365"/>
        </pc:sldMkLst>
      </pc:sldChg>
      <pc:sldChg chg="addSp">
        <pc:chgData name="Toby Donaldson" userId="2e6e5431-bb17-4c41-9985-d39c50d83c73" providerId="ADAL" clId="{975CFA14-5254-4277-99EF-9320E70D3DD9}" dt="2024-10-07T23:15:45.842" v="359"/>
        <pc:sldMkLst>
          <pc:docMk/>
          <pc:sldMk cId="3292605436" sldId="366"/>
        </pc:sldMkLst>
      </pc:sldChg>
      <pc:sldChg chg="addSp delSp modSp mod">
        <pc:chgData name="Toby Donaldson" userId="2e6e5431-bb17-4c41-9985-d39c50d83c73" providerId="ADAL" clId="{975CFA14-5254-4277-99EF-9320E70D3DD9}" dt="2024-10-07T21:02:58.326" v="350" actId="14100"/>
        <pc:sldMkLst>
          <pc:docMk/>
          <pc:sldMk cId="1281652328" sldId="367"/>
        </pc:sldMkLst>
      </pc:sldChg>
      <pc:sldChg chg="addSp delSp modSp mod">
        <pc:chgData name="Toby Donaldson" userId="2e6e5431-bb17-4c41-9985-d39c50d83c73" providerId="ADAL" clId="{975CFA14-5254-4277-99EF-9320E70D3DD9}" dt="2024-10-07T21:03:12.506" v="352" actId="21"/>
        <pc:sldMkLst>
          <pc:docMk/>
          <pc:sldMk cId="4088079527" sldId="368"/>
        </pc:sldMkLst>
      </pc:sldChg>
      <pc:sldChg chg="addSp">
        <pc:chgData name="Toby Donaldson" userId="2e6e5431-bb17-4c41-9985-d39c50d83c73" providerId="ADAL" clId="{975CFA14-5254-4277-99EF-9320E70D3DD9}" dt="2024-10-07T23:15:45.842" v="359"/>
        <pc:sldMkLst>
          <pc:docMk/>
          <pc:sldMk cId="1877160746" sldId="370"/>
        </pc:sldMkLst>
      </pc:sldChg>
      <pc:sldChg chg="addSp">
        <pc:chgData name="Toby Donaldson" userId="2e6e5431-bb17-4c41-9985-d39c50d83c73" providerId="ADAL" clId="{975CFA14-5254-4277-99EF-9320E70D3DD9}" dt="2024-10-07T23:15:45.842" v="359"/>
        <pc:sldMkLst>
          <pc:docMk/>
          <pc:sldMk cId="3159336100" sldId="371"/>
        </pc:sldMkLst>
      </pc:sldChg>
      <pc:sldChg chg="modSp mod">
        <pc:chgData name="Toby Donaldson" userId="2e6e5431-bb17-4c41-9985-d39c50d83c73" providerId="ADAL" clId="{975CFA14-5254-4277-99EF-9320E70D3DD9}" dt="2024-10-07T21:09:18.757" v="357" actId="113"/>
        <pc:sldMkLst>
          <pc:docMk/>
          <pc:sldMk cId="1016439760" sldId="372"/>
        </pc:sldMkLst>
      </pc:sldChg>
      <pc:sldChg chg="addSp">
        <pc:chgData name="Toby Donaldson" userId="2e6e5431-bb17-4c41-9985-d39c50d83c73" providerId="ADAL" clId="{975CFA14-5254-4277-99EF-9320E70D3DD9}" dt="2024-10-07T23:15:45.842" v="359"/>
        <pc:sldMkLst>
          <pc:docMk/>
          <pc:sldMk cId="2270743596" sldId="373"/>
        </pc:sldMkLst>
      </pc:sldChg>
      <pc:sldChg chg="addSp">
        <pc:chgData name="Toby Donaldson" userId="2e6e5431-bb17-4c41-9985-d39c50d83c73" providerId="ADAL" clId="{975CFA14-5254-4277-99EF-9320E70D3DD9}" dt="2024-10-07T23:15:45.842" v="359"/>
        <pc:sldMkLst>
          <pc:docMk/>
          <pc:sldMk cId="692975195" sldId="374"/>
        </pc:sldMkLst>
      </pc:sldChg>
      <pc:sldChg chg="addSp">
        <pc:chgData name="Toby Donaldson" userId="2e6e5431-bb17-4c41-9985-d39c50d83c73" providerId="ADAL" clId="{975CFA14-5254-4277-99EF-9320E70D3DD9}" dt="2024-10-07T23:15:45.842" v="359"/>
        <pc:sldMkLst>
          <pc:docMk/>
          <pc:sldMk cId="710564396" sldId="377"/>
        </pc:sldMkLst>
      </pc:sldChg>
      <pc:sldChg chg="addSp">
        <pc:chgData name="Toby Donaldson" userId="2e6e5431-bb17-4c41-9985-d39c50d83c73" providerId="ADAL" clId="{975CFA14-5254-4277-99EF-9320E70D3DD9}" dt="2024-10-07T23:15:45.842" v="359"/>
        <pc:sldMkLst>
          <pc:docMk/>
          <pc:sldMk cId="1310001430" sldId="378"/>
        </pc:sldMkLst>
      </pc:sldChg>
      <pc:sldChg chg="modSp mod">
        <pc:chgData name="Toby Donaldson" userId="2e6e5431-bb17-4c41-9985-d39c50d83c73" providerId="ADAL" clId="{975CFA14-5254-4277-99EF-9320E70D3DD9}" dt="2024-10-07T21:10:38.781" v="358" actId="2711"/>
        <pc:sldMkLst>
          <pc:docMk/>
          <pc:sldMk cId="3545286888" sldId="379"/>
        </pc:sldMkLst>
      </pc:sldChg>
      <pc:sldChg chg="addSp">
        <pc:chgData name="Toby Donaldson" userId="2e6e5431-bb17-4c41-9985-d39c50d83c73" providerId="ADAL" clId="{975CFA14-5254-4277-99EF-9320E70D3DD9}" dt="2024-10-07T23:15:45.842" v="359"/>
        <pc:sldMkLst>
          <pc:docMk/>
          <pc:sldMk cId="1519189130" sldId="380"/>
        </pc:sldMkLst>
      </pc:sldChg>
      <pc:sldChg chg="addSp">
        <pc:chgData name="Toby Donaldson" userId="2e6e5431-bb17-4c41-9985-d39c50d83c73" providerId="ADAL" clId="{975CFA14-5254-4277-99EF-9320E70D3DD9}" dt="2024-10-07T23:15:45.842" v="359"/>
        <pc:sldMkLst>
          <pc:docMk/>
          <pc:sldMk cId="44120911" sldId="382"/>
        </pc:sldMkLst>
      </pc:sldChg>
      <pc:sldChg chg="addSp">
        <pc:chgData name="Toby Donaldson" userId="2e6e5431-bb17-4c41-9985-d39c50d83c73" providerId="ADAL" clId="{975CFA14-5254-4277-99EF-9320E70D3DD9}" dt="2024-10-07T23:15:45.842" v="359"/>
        <pc:sldMkLst>
          <pc:docMk/>
          <pc:sldMk cId="4182207593" sldId="383"/>
        </pc:sldMkLst>
      </pc:sldChg>
      <pc:sldChg chg="modSp mod">
        <pc:chgData name="Toby Donaldson" userId="2e6e5431-bb17-4c41-9985-d39c50d83c73" providerId="ADAL" clId="{975CFA14-5254-4277-99EF-9320E70D3DD9}" dt="2024-10-07T20:59:54.115" v="272" actId="113"/>
        <pc:sldMkLst>
          <pc:docMk/>
          <pc:sldMk cId="1134019399" sldId="386"/>
        </pc:sldMkLst>
      </pc:sldChg>
      <pc:sldChg chg="delSp modSp add mod">
        <pc:chgData name="Toby Donaldson" userId="2e6e5431-bb17-4c41-9985-d39c50d83c73" providerId="ADAL" clId="{975CFA14-5254-4277-99EF-9320E70D3DD9}" dt="2024-10-07T20:28:19.063" v="7" actId="1076"/>
        <pc:sldMkLst>
          <pc:docMk/>
          <pc:sldMk cId="2495630857" sldId="387"/>
        </pc:sldMkLst>
      </pc:sldChg>
      <pc:sldChg chg="modSp add mod">
        <pc:chgData name="Toby Donaldson" userId="2e6e5431-bb17-4c41-9985-d39c50d83c73" providerId="ADAL" clId="{975CFA14-5254-4277-99EF-9320E70D3DD9}" dt="2024-10-07T20:28:34.831" v="33" actId="20577"/>
        <pc:sldMkLst>
          <pc:docMk/>
          <pc:sldMk cId="1015683910" sldId="388"/>
        </pc:sldMkLst>
      </pc:sldChg>
      <pc:sldChg chg="addSp modSp new mod setBg">
        <pc:chgData name="Toby Donaldson" userId="2e6e5431-bb17-4c41-9985-d39c50d83c73" providerId="ADAL" clId="{975CFA14-5254-4277-99EF-9320E70D3DD9}" dt="2024-10-07T20:34:16.984" v="206" actId="255"/>
        <pc:sldMkLst>
          <pc:docMk/>
          <pc:sldMk cId="3158190651" sldId="389"/>
        </pc:sldMkLst>
      </pc:sldChg>
      <pc:sldChg chg="addSp add">
        <pc:chgData name="Toby Donaldson" userId="2e6e5431-bb17-4c41-9985-d39c50d83c73" providerId="ADAL" clId="{975CFA14-5254-4277-99EF-9320E70D3DD9}" dt="2024-10-07T23:15:45.842" v="359"/>
        <pc:sldMkLst>
          <pc:docMk/>
          <pc:sldMk cId="684983360" sldId="390"/>
        </pc:sldMkLst>
      </pc:sldChg>
      <pc:sldChg chg="addSp">
        <pc:chgData name="Toby Donaldson" userId="2e6e5431-bb17-4c41-9985-d39c50d83c73" providerId="ADAL" clId="{975CFA14-5254-4277-99EF-9320E70D3DD9}" dt="2024-10-09T21:44:57.511" v="362"/>
        <pc:sldMkLst>
          <pc:docMk/>
          <pc:sldMk cId="3215829657" sldId="397"/>
        </pc:sldMkLst>
      </pc:sldChg>
    </pc:docChg>
  </pc:docChgLst>
  <pc:docChgLst>
    <pc:chgData name="Toby Donaldson" userId="2e6e5431-bb17-4c41-9985-d39c50d83c73" providerId="ADAL" clId="{11AE3950-EE88-4FA4-BEA5-7D719EBDFD56}"/>
    <pc:docChg chg="undo redo custSel addSld delSld modSld sldOrd addSection delSection modSection">
      <pc:chgData name="Toby Donaldson" userId="2e6e5431-bb17-4c41-9985-d39c50d83c73" providerId="ADAL" clId="{11AE3950-EE88-4FA4-BEA5-7D719EBDFD56}" dt="2024-10-16T04:56:28.273" v="12879" actId="2696"/>
      <pc:docMkLst>
        <pc:docMk/>
      </pc:docMkLst>
      <pc:sldChg chg="modSp del mod">
        <pc:chgData name="Toby Donaldson" userId="2e6e5431-bb17-4c41-9985-d39c50d83c73" providerId="ADAL" clId="{11AE3950-EE88-4FA4-BEA5-7D719EBDFD56}" dt="2024-10-14T22:53:41.852" v="4614" actId="2696"/>
        <pc:sldMkLst>
          <pc:docMk/>
          <pc:sldMk cId="3113156551" sldId="256"/>
        </pc:sldMkLst>
      </pc:sldChg>
      <pc:sldChg chg="addSp delSp modSp mod">
        <pc:chgData name="Toby Donaldson" userId="2e6e5431-bb17-4c41-9985-d39c50d83c73" providerId="ADAL" clId="{11AE3950-EE88-4FA4-BEA5-7D719EBDFD56}" dt="2024-10-10T20:54:15.525" v="423" actId="113"/>
        <pc:sldMkLst>
          <pc:docMk/>
          <pc:sldMk cId="3108921986" sldId="297"/>
        </pc:sldMkLst>
      </pc:sldChg>
      <pc:sldChg chg="del">
        <pc:chgData name="Toby Donaldson" userId="2e6e5431-bb17-4c41-9985-d39c50d83c73" providerId="ADAL" clId="{11AE3950-EE88-4FA4-BEA5-7D719EBDFD56}" dt="2024-10-10T20:47:24.159" v="42" actId="47"/>
        <pc:sldMkLst>
          <pc:docMk/>
          <pc:sldMk cId="169709043" sldId="298"/>
        </pc:sldMkLst>
      </pc:sldChg>
      <pc:sldChg chg="addSp delSp modSp new mod modClrScheme chgLayout">
        <pc:chgData name="Toby Donaldson" userId="2e6e5431-bb17-4c41-9985-d39c50d83c73" providerId="ADAL" clId="{11AE3950-EE88-4FA4-BEA5-7D719EBDFD56}" dt="2024-10-10T20:48:09.957" v="113" actId="20577"/>
        <pc:sldMkLst>
          <pc:docMk/>
          <pc:sldMk cId="2532483914" sldId="298"/>
        </pc:sldMkLst>
        <pc:spChg chg="mod ord">
          <ac:chgData name="Toby Donaldson" userId="2e6e5431-bb17-4c41-9985-d39c50d83c73" providerId="ADAL" clId="{11AE3950-EE88-4FA4-BEA5-7D719EBDFD56}" dt="2024-10-10T20:47:50.614" v="46" actId="700"/>
          <ac:spMkLst>
            <pc:docMk/>
            <pc:sldMk cId="2532483914" sldId="298"/>
            <ac:spMk id="4" creationId="{39E1978C-967C-20E4-35D0-B3C7160278CF}"/>
          </ac:spMkLst>
        </pc:spChg>
        <pc:spChg chg="add mod ord">
          <ac:chgData name="Toby Donaldson" userId="2e6e5431-bb17-4c41-9985-d39c50d83c73" providerId="ADAL" clId="{11AE3950-EE88-4FA4-BEA5-7D719EBDFD56}" dt="2024-10-10T20:48:03.067" v="92" actId="20577"/>
          <ac:spMkLst>
            <pc:docMk/>
            <pc:sldMk cId="2532483914" sldId="298"/>
            <ac:spMk id="5" creationId="{3A570F83-8E57-E26A-C99C-D5EF564134DD}"/>
          </ac:spMkLst>
        </pc:spChg>
        <pc:spChg chg="add mod ord">
          <ac:chgData name="Toby Donaldson" userId="2e6e5431-bb17-4c41-9985-d39c50d83c73" providerId="ADAL" clId="{11AE3950-EE88-4FA4-BEA5-7D719EBDFD56}" dt="2024-10-10T20:48:09.957" v="113" actId="20577"/>
          <ac:spMkLst>
            <pc:docMk/>
            <pc:sldMk cId="2532483914" sldId="298"/>
            <ac:spMk id="6" creationId="{6F4D5479-D96B-1A4F-E8BD-BBBB7CC21567}"/>
          </ac:spMkLst>
        </pc:spChg>
      </pc:sldChg>
      <pc:sldChg chg="new del">
        <pc:chgData name="Toby Donaldson" userId="2e6e5431-bb17-4c41-9985-d39c50d83c73" providerId="ADAL" clId="{11AE3950-EE88-4FA4-BEA5-7D719EBDFD56}" dt="2024-10-10T20:49:24" v="119" actId="2696"/>
        <pc:sldMkLst>
          <pc:docMk/>
          <pc:sldMk cId="2568780008" sldId="299"/>
        </pc:sldMkLst>
      </pc:sldChg>
      <pc:sldChg chg="del">
        <pc:chgData name="Toby Donaldson" userId="2e6e5431-bb17-4c41-9985-d39c50d83c73" providerId="ADAL" clId="{11AE3950-EE88-4FA4-BEA5-7D719EBDFD56}" dt="2024-10-10T20:47:24.159" v="42" actId="47"/>
        <pc:sldMkLst>
          <pc:docMk/>
          <pc:sldMk cId="3016795140" sldId="299"/>
        </pc:sldMkLst>
      </pc:sldChg>
      <pc:sldChg chg="delSp modSp add mod">
        <pc:chgData name="Toby Donaldson" userId="2e6e5431-bb17-4c41-9985-d39c50d83c73" providerId="ADAL" clId="{11AE3950-EE88-4FA4-BEA5-7D719EBDFD56}" dt="2024-10-15T06:09:46.554" v="10318" actId="1076"/>
        <pc:sldMkLst>
          <pc:docMk/>
          <pc:sldMk cId="3317284084" sldId="299"/>
        </pc:sldMkLst>
      </pc:sldChg>
      <pc:sldChg chg="addSp delSp modSp add mod">
        <pc:chgData name="Toby Donaldson" userId="2e6e5431-bb17-4c41-9985-d39c50d83c73" providerId="ADAL" clId="{11AE3950-EE88-4FA4-BEA5-7D719EBDFD56}" dt="2024-10-15T06:10:11.635" v="10321" actId="1076"/>
        <pc:sldMkLst>
          <pc:docMk/>
          <pc:sldMk cId="760274171" sldId="300"/>
        </pc:sldMkLst>
      </pc:sldChg>
      <pc:sldChg chg="del">
        <pc:chgData name="Toby Donaldson" userId="2e6e5431-bb17-4c41-9985-d39c50d83c73" providerId="ADAL" clId="{11AE3950-EE88-4FA4-BEA5-7D719EBDFD56}" dt="2024-10-10T20:47:24.159" v="42" actId="47"/>
        <pc:sldMkLst>
          <pc:docMk/>
          <pc:sldMk cId="2815964907" sldId="300"/>
        </pc:sldMkLst>
      </pc:sldChg>
      <pc:sldChg chg="del">
        <pc:chgData name="Toby Donaldson" userId="2e6e5431-bb17-4c41-9985-d39c50d83c73" providerId="ADAL" clId="{11AE3950-EE88-4FA4-BEA5-7D719EBDFD56}" dt="2024-10-10T20:47:24.159" v="42" actId="47"/>
        <pc:sldMkLst>
          <pc:docMk/>
          <pc:sldMk cId="2175829944" sldId="301"/>
        </pc:sldMkLst>
      </pc:sldChg>
      <pc:sldChg chg="addSp delSp modSp add mod">
        <pc:chgData name="Toby Donaldson" userId="2e6e5431-bb17-4c41-9985-d39c50d83c73" providerId="ADAL" clId="{11AE3950-EE88-4FA4-BEA5-7D719EBDFD56}" dt="2024-10-15T06:10:21.477" v="10323"/>
        <pc:sldMkLst>
          <pc:docMk/>
          <pc:sldMk cId="3434322379" sldId="301"/>
        </pc:sldMkLst>
      </pc:sldChg>
      <pc:sldChg chg="del">
        <pc:chgData name="Toby Donaldson" userId="2e6e5431-bb17-4c41-9985-d39c50d83c73" providerId="ADAL" clId="{11AE3950-EE88-4FA4-BEA5-7D719EBDFD56}" dt="2024-10-10T20:47:24.159" v="42" actId="47"/>
        <pc:sldMkLst>
          <pc:docMk/>
          <pc:sldMk cId="972195058" sldId="302"/>
        </pc:sldMkLst>
      </pc:sldChg>
      <pc:sldChg chg="addSp delSp modSp add mod ord">
        <pc:chgData name="Toby Donaldson" userId="2e6e5431-bb17-4c41-9985-d39c50d83c73" providerId="ADAL" clId="{11AE3950-EE88-4FA4-BEA5-7D719EBDFD56}" dt="2024-10-15T06:14:28.999" v="10432" actId="1076"/>
        <pc:sldMkLst>
          <pc:docMk/>
          <pc:sldMk cId="2658978882" sldId="302"/>
        </pc:sldMkLst>
      </pc:sldChg>
      <pc:sldChg chg="addSp delSp modSp add del mod">
        <pc:chgData name="Toby Donaldson" userId="2e6e5431-bb17-4c41-9985-d39c50d83c73" providerId="ADAL" clId="{11AE3950-EE88-4FA4-BEA5-7D719EBDFD56}" dt="2024-10-15T06:12:01.410" v="10407" actId="2696"/>
        <pc:sldMkLst>
          <pc:docMk/>
          <pc:sldMk cId="1265038518" sldId="303"/>
        </pc:sldMkLst>
      </pc:sldChg>
      <pc:sldChg chg="del">
        <pc:chgData name="Toby Donaldson" userId="2e6e5431-bb17-4c41-9985-d39c50d83c73" providerId="ADAL" clId="{11AE3950-EE88-4FA4-BEA5-7D719EBDFD56}" dt="2024-10-10T20:47:24.159" v="42" actId="47"/>
        <pc:sldMkLst>
          <pc:docMk/>
          <pc:sldMk cId="3323907594" sldId="304"/>
        </pc:sldMkLst>
      </pc:sldChg>
      <pc:sldChg chg="modSp add mod">
        <pc:chgData name="Toby Donaldson" userId="2e6e5431-bb17-4c41-9985-d39c50d83c73" providerId="ADAL" clId="{11AE3950-EE88-4FA4-BEA5-7D719EBDFD56}" dt="2024-10-15T06:15:07.392" v="10435" actId="114"/>
        <pc:sldMkLst>
          <pc:docMk/>
          <pc:sldMk cId="3332135005" sldId="304"/>
        </pc:sldMkLst>
      </pc:sldChg>
      <pc:sldChg chg="modSp add mod">
        <pc:chgData name="Toby Donaldson" userId="2e6e5431-bb17-4c41-9985-d39c50d83c73" providerId="ADAL" clId="{11AE3950-EE88-4FA4-BEA5-7D719EBDFD56}" dt="2024-10-15T06:12:08.356" v="10408" actId="114"/>
        <pc:sldMkLst>
          <pc:docMk/>
          <pc:sldMk cId="3241349800" sldId="305"/>
        </pc:sldMkLst>
      </pc:sldChg>
      <pc:sldChg chg="del">
        <pc:chgData name="Toby Donaldson" userId="2e6e5431-bb17-4c41-9985-d39c50d83c73" providerId="ADAL" clId="{11AE3950-EE88-4FA4-BEA5-7D719EBDFD56}" dt="2024-10-10T20:47:24.159" v="42" actId="47"/>
        <pc:sldMkLst>
          <pc:docMk/>
          <pc:sldMk cId="3242673173" sldId="305"/>
        </pc:sldMkLst>
      </pc:sldChg>
      <pc:sldChg chg="del">
        <pc:chgData name="Toby Donaldson" userId="2e6e5431-bb17-4c41-9985-d39c50d83c73" providerId="ADAL" clId="{11AE3950-EE88-4FA4-BEA5-7D719EBDFD56}" dt="2024-10-10T20:47:24.159" v="42" actId="47"/>
        <pc:sldMkLst>
          <pc:docMk/>
          <pc:sldMk cId="521494747" sldId="306"/>
        </pc:sldMkLst>
      </pc:sldChg>
      <pc:sldChg chg="addSp delSp modSp add mod ord">
        <pc:chgData name="Toby Donaldson" userId="2e6e5431-bb17-4c41-9985-d39c50d83c73" providerId="ADAL" clId="{11AE3950-EE88-4FA4-BEA5-7D719EBDFD56}" dt="2024-10-10T21:16:47.242" v="1755" actId="20577"/>
        <pc:sldMkLst>
          <pc:docMk/>
          <pc:sldMk cId="4030859673" sldId="306"/>
        </pc:sldMkLst>
      </pc:sldChg>
      <pc:sldChg chg="addSp modSp add mod">
        <pc:chgData name="Toby Donaldson" userId="2e6e5431-bb17-4c41-9985-d39c50d83c73" providerId="ADAL" clId="{11AE3950-EE88-4FA4-BEA5-7D719EBDFD56}" dt="2024-10-15T06:15:48.160" v="10443" actId="20577"/>
        <pc:sldMkLst>
          <pc:docMk/>
          <pc:sldMk cId="1072285377" sldId="307"/>
        </pc:sldMkLst>
      </pc:sldChg>
      <pc:sldChg chg="del">
        <pc:chgData name="Toby Donaldson" userId="2e6e5431-bb17-4c41-9985-d39c50d83c73" providerId="ADAL" clId="{11AE3950-EE88-4FA4-BEA5-7D719EBDFD56}" dt="2024-10-10T20:47:24.159" v="42" actId="47"/>
        <pc:sldMkLst>
          <pc:docMk/>
          <pc:sldMk cId="4062493392" sldId="307"/>
        </pc:sldMkLst>
      </pc:sldChg>
      <pc:sldChg chg="del">
        <pc:chgData name="Toby Donaldson" userId="2e6e5431-bb17-4c41-9985-d39c50d83c73" providerId="ADAL" clId="{11AE3950-EE88-4FA4-BEA5-7D719EBDFD56}" dt="2024-10-10T20:47:24.159" v="42" actId="47"/>
        <pc:sldMkLst>
          <pc:docMk/>
          <pc:sldMk cId="98537914" sldId="308"/>
        </pc:sldMkLst>
      </pc:sldChg>
      <pc:sldChg chg="addSp delSp modSp add mod ord">
        <pc:chgData name="Toby Donaldson" userId="2e6e5431-bb17-4c41-9985-d39c50d83c73" providerId="ADAL" clId="{11AE3950-EE88-4FA4-BEA5-7D719EBDFD56}" dt="2024-10-10T21:24:26.869" v="2487" actId="1076"/>
        <pc:sldMkLst>
          <pc:docMk/>
          <pc:sldMk cId="515663142" sldId="308"/>
        </pc:sldMkLst>
      </pc:sldChg>
      <pc:sldChg chg="addSp delSp modSp add mod">
        <pc:chgData name="Toby Donaldson" userId="2e6e5431-bb17-4c41-9985-d39c50d83c73" providerId="ADAL" clId="{11AE3950-EE88-4FA4-BEA5-7D719EBDFD56}" dt="2024-10-15T06:16:50.026" v="10448" actId="1076"/>
        <pc:sldMkLst>
          <pc:docMk/>
          <pc:sldMk cId="1023544048" sldId="309"/>
        </pc:sldMkLst>
      </pc:sldChg>
      <pc:sldChg chg="del">
        <pc:chgData name="Toby Donaldson" userId="2e6e5431-bb17-4c41-9985-d39c50d83c73" providerId="ADAL" clId="{11AE3950-EE88-4FA4-BEA5-7D719EBDFD56}" dt="2024-10-10T20:47:24.159" v="42" actId="47"/>
        <pc:sldMkLst>
          <pc:docMk/>
          <pc:sldMk cId="3679140938" sldId="309"/>
        </pc:sldMkLst>
      </pc:sldChg>
      <pc:sldChg chg="del">
        <pc:chgData name="Toby Donaldson" userId="2e6e5431-bb17-4c41-9985-d39c50d83c73" providerId="ADAL" clId="{11AE3950-EE88-4FA4-BEA5-7D719EBDFD56}" dt="2024-10-10T20:47:24.159" v="42" actId="47"/>
        <pc:sldMkLst>
          <pc:docMk/>
          <pc:sldMk cId="2657520401" sldId="310"/>
        </pc:sldMkLst>
      </pc:sldChg>
      <pc:sldChg chg="delSp modSp add mod ord">
        <pc:chgData name="Toby Donaldson" userId="2e6e5431-bb17-4c41-9985-d39c50d83c73" providerId="ADAL" clId="{11AE3950-EE88-4FA4-BEA5-7D719EBDFD56}" dt="2024-10-10T21:30:55.735" v="3052"/>
        <pc:sldMkLst>
          <pc:docMk/>
          <pc:sldMk cId="4246999849" sldId="310"/>
        </pc:sldMkLst>
      </pc:sldChg>
      <pc:sldChg chg="addSp delSp modSp add mod">
        <pc:chgData name="Toby Donaldson" userId="2e6e5431-bb17-4c41-9985-d39c50d83c73" providerId="ADAL" clId="{11AE3950-EE88-4FA4-BEA5-7D719EBDFD56}" dt="2024-10-15T06:17:00.760" v="10450"/>
        <pc:sldMkLst>
          <pc:docMk/>
          <pc:sldMk cId="2695134196" sldId="311"/>
        </pc:sldMkLst>
      </pc:sldChg>
      <pc:sldChg chg="del">
        <pc:chgData name="Toby Donaldson" userId="2e6e5431-bb17-4c41-9985-d39c50d83c73" providerId="ADAL" clId="{11AE3950-EE88-4FA4-BEA5-7D719EBDFD56}" dt="2024-10-10T20:47:24.159" v="42" actId="47"/>
        <pc:sldMkLst>
          <pc:docMk/>
          <pc:sldMk cId="3744931505" sldId="311"/>
        </pc:sldMkLst>
      </pc:sldChg>
      <pc:sldChg chg="addSp delSp modSp add mod">
        <pc:chgData name="Toby Donaldson" userId="2e6e5431-bb17-4c41-9985-d39c50d83c73" providerId="ADAL" clId="{11AE3950-EE88-4FA4-BEA5-7D719EBDFD56}" dt="2024-10-15T06:18:05.969" v="10457" actId="207"/>
        <pc:sldMkLst>
          <pc:docMk/>
          <pc:sldMk cId="422164051" sldId="312"/>
        </pc:sldMkLst>
      </pc:sldChg>
      <pc:sldChg chg="del">
        <pc:chgData name="Toby Donaldson" userId="2e6e5431-bb17-4c41-9985-d39c50d83c73" providerId="ADAL" clId="{11AE3950-EE88-4FA4-BEA5-7D719EBDFD56}" dt="2024-10-10T20:47:24.159" v="42" actId="47"/>
        <pc:sldMkLst>
          <pc:docMk/>
          <pc:sldMk cId="3207964120" sldId="312"/>
        </pc:sldMkLst>
      </pc:sldChg>
      <pc:sldChg chg="addSp delSp modSp add mod">
        <pc:chgData name="Toby Donaldson" userId="2e6e5431-bb17-4c41-9985-d39c50d83c73" providerId="ADAL" clId="{11AE3950-EE88-4FA4-BEA5-7D719EBDFD56}" dt="2024-10-10T21:38:10.643" v="3366" actId="14100"/>
        <pc:sldMkLst>
          <pc:docMk/>
          <pc:sldMk cId="2195443414" sldId="313"/>
        </pc:sldMkLst>
      </pc:sldChg>
      <pc:sldChg chg="del">
        <pc:chgData name="Toby Donaldson" userId="2e6e5431-bb17-4c41-9985-d39c50d83c73" providerId="ADAL" clId="{11AE3950-EE88-4FA4-BEA5-7D719EBDFD56}" dt="2024-10-10T20:47:24.159" v="42" actId="47"/>
        <pc:sldMkLst>
          <pc:docMk/>
          <pc:sldMk cId="3982967344" sldId="314"/>
        </pc:sldMkLst>
      </pc:sldChg>
      <pc:sldChg chg="addSp delSp modSp add mod">
        <pc:chgData name="Toby Donaldson" userId="2e6e5431-bb17-4c41-9985-d39c50d83c73" providerId="ADAL" clId="{11AE3950-EE88-4FA4-BEA5-7D719EBDFD56}" dt="2024-10-10T21:44:10.982" v="3487" actId="113"/>
        <pc:sldMkLst>
          <pc:docMk/>
          <pc:sldMk cId="4023133742" sldId="314"/>
        </pc:sldMkLst>
      </pc:sldChg>
      <pc:sldChg chg="del">
        <pc:chgData name="Toby Donaldson" userId="2e6e5431-bb17-4c41-9985-d39c50d83c73" providerId="ADAL" clId="{11AE3950-EE88-4FA4-BEA5-7D719EBDFD56}" dt="2024-10-10T20:47:24.159" v="42" actId="47"/>
        <pc:sldMkLst>
          <pc:docMk/>
          <pc:sldMk cId="2206724113" sldId="315"/>
        </pc:sldMkLst>
      </pc:sldChg>
      <pc:sldChg chg="addSp delSp modSp add mod ord">
        <pc:chgData name="Toby Donaldson" userId="2e6e5431-bb17-4c41-9985-d39c50d83c73" providerId="ADAL" clId="{11AE3950-EE88-4FA4-BEA5-7D719EBDFD56}" dt="2024-10-10T21:49:05.527" v="3786" actId="21"/>
        <pc:sldMkLst>
          <pc:docMk/>
          <pc:sldMk cId="3433693695" sldId="315"/>
        </pc:sldMkLst>
      </pc:sldChg>
      <pc:sldChg chg="delSp modSp add mod">
        <pc:chgData name="Toby Donaldson" userId="2e6e5431-bb17-4c41-9985-d39c50d83c73" providerId="ADAL" clId="{11AE3950-EE88-4FA4-BEA5-7D719EBDFD56}" dt="2024-10-10T21:49:43.473" v="3788" actId="21"/>
        <pc:sldMkLst>
          <pc:docMk/>
          <pc:sldMk cId="2709062917" sldId="316"/>
        </pc:sldMkLst>
      </pc:sldChg>
      <pc:sldChg chg="del">
        <pc:chgData name="Toby Donaldson" userId="2e6e5431-bb17-4c41-9985-d39c50d83c73" providerId="ADAL" clId="{11AE3950-EE88-4FA4-BEA5-7D719EBDFD56}" dt="2024-10-10T20:47:24.159" v="42" actId="47"/>
        <pc:sldMkLst>
          <pc:docMk/>
          <pc:sldMk cId="4046174309" sldId="316"/>
        </pc:sldMkLst>
      </pc:sldChg>
      <pc:sldChg chg="addSp modSp add mod">
        <pc:chgData name="Toby Donaldson" userId="2e6e5431-bb17-4c41-9985-d39c50d83c73" providerId="ADAL" clId="{11AE3950-EE88-4FA4-BEA5-7D719EBDFD56}" dt="2024-10-15T06:19:08.302" v="10473" actId="113"/>
        <pc:sldMkLst>
          <pc:docMk/>
          <pc:sldMk cId="575522744" sldId="317"/>
        </pc:sldMkLst>
      </pc:sldChg>
      <pc:sldChg chg="del">
        <pc:chgData name="Toby Donaldson" userId="2e6e5431-bb17-4c41-9985-d39c50d83c73" providerId="ADAL" clId="{11AE3950-EE88-4FA4-BEA5-7D719EBDFD56}" dt="2024-10-10T20:47:24.159" v="42" actId="47"/>
        <pc:sldMkLst>
          <pc:docMk/>
          <pc:sldMk cId="2317714996" sldId="317"/>
        </pc:sldMkLst>
      </pc:sldChg>
      <pc:sldChg chg="del">
        <pc:chgData name="Toby Donaldson" userId="2e6e5431-bb17-4c41-9985-d39c50d83c73" providerId="ADAL" clId="{11AE3950-EE88-4FA4-BEA5-7D719EBDFD56}" dt="2024-10-10T20:47:24.159" v="42" actId="47"/>
        <pc:sldMkLst>
          <pc:docMk/>
          <pc:sldMk cId="1531055308" sldId="318"/>
        </pc:sldMkLst>
      </pc:sldChg>
      <pc:sldChg chg="addSp delSp modSp add mod">
        <pc:chgData name="Toby Donaldson" userId="2e6e5431-bb17-4c41-9985-d39c50d83c73" providerId="ADAL" clId="{11AE3950-EE88-4FA4-BEA5-7D719EBDFD56}" dt="2024-10-10T23:11:00.279" v="4360" actId="1076"/>
        <pc:sldMkLst>
          <pc:docMk/>
          <pc:sldMk cId="2764276353" sldId="318"/>
        </pc:sldMkLst>
      </pc:sldChg>
      <pc:sldChg chg="modSp add del mod">
        <pc:chgData name="Toby Donaldson" userId="2e6e5431-bb17-4c41-9985-d39c50d83c73" providerId="ADAL" clId="{11AE3950-EE88-4FA4-BEA5-7D719EBDFD56}" dt="2024-10-10T22:38:50.653" v="3866" actId="2696"/>
        <pc:sldMkLst>
          <pc:docMk/>
          <pc:sldMk cId="3249277607" sldId="318"/>
        </pc:sldMkLst>
      </pc:sldChg>
      <pc:sldChg chg="add">
        <pc:chgData name="Toby Donaldson" userId="2e6e5431-bb17-4c41-9985-d39c50d83c73" providerId="ADAL" clId="{11AE3950-EE88-4FA4-BEA5-7D719EBDFD56}" dt="2024-10-10T23:11:05.185" v="4361" actId="2890"/>
        <pc:sldMkLst>
          <pc:docMk/>
          <pc:sldMk cId="2371654267" sldId="319"/>
        </pc:sldMkLst>
      </pc:sldChg>
      <pc:sldChg chg="del">
        <pc:chgData name="Toby Donaldson" userId="2e6e5431-bb17-4c41-9985-d39c50d83c73" providerId="ADAL" clId="{11AE3950-EE88-4FA4-BEA5-7D719EBDFD56}" dt="2024-10-10T20:47:24.159" v="42" actId="47"/>
        <pc:sldMkLst>
          <pc:docMk/>
          <pc:sldMk cId="4273788612" sldId="319"/>
        </pc:sldMkLst>
      </pc:sldChg>
      <pc:sldChg chg="addSp delSp modSp add mod">
        <pc:chgData name="Toby Donaldson" userId="2e6e5431-bb17-4c41-9985-d39c50d83c73" providerId="ADAL" clId="{11AE3950-EE88-4FA4-BEA5-7D719EBDFD56}" dt="2024-10-14T22:53:14.294" v="4613" actId="1076"/>
        <pc:sldMkLst>
          <pc:docMk/>
          <pc:sldMk cId="1895108163" sldId="320"/>
        </pc:sldMkLst>
      </pc:sldChg>
      <pc:sldChg chg="del">
        <pc:chgData name="Toby Donaldson" userId="2e6e5431-bb17-4c41-9985-d39c50d83c73" providerId="ADAL" clId="{11AE3950-EE88-4FA4-BEA5-7D719EBDFD56}" dt="2024-10-10T20:47:24.159" v="42" actId="47"/>
        <pc:sldMkLst>
          <pc:docMk/>
          <pc:sldMk cId="2942349654" sldId="320"/>
        </pc:sldMkLst>
      </pc:sldChg>
      <pc:sldChg chg="addSp delSp modSp add mod ord">
        <pc:chgData name="Toby Donaldson" userId="2e6e5431-bb17-4c41-9985-d39c50d83c73" providerId="ADAL" clId="{11AE3950-EE88-4FA4-BEA5-7D719EBDFD56}" dt="2024-10-14T23:27:23.004" v="5415" actId="1076"/>
        <pc:sldMkLst>
          <pc:docMk/>
          <pc:sldMk cId="2563832036" sldId="321"/>
        </pc:sldMkLst>
      </pc:sldChg>
      <pc:sldChg chg="del">
        <pc:chgData name="Toby Donaldson" userId="2e6e5431-bb17-4c41-9985-d39c50d83c73" providerId="ADAL" clId="{11AE3950-EE88-4FA4-BEA5-7D719EBDFD56}" dt="2024-10-10T20:47:24.159" v="42" actId="47"/>
        <pc:sldMkLst>
          <pc:docMk/>
          <pc:sldMk cId="3803866199" sldId="321"/>
        </pc:sldMkLst>
      </pc:sldChg>
      <pc:sldChg chg="addSp delSp modSp add del mod">
        <pc:chgData name="Toby Donaldson" userId="2e6e5431-bb17-4c41-9985-d39c50d83c73" providerId="ADAL" clId="{11AE3950-EE88-4FA4-BEA5-7D719EBDFD56}" dt="2024-10-14T23:23:13.471" v="5349" actId="2696"/>
        <pc:sldMkLst>
          <pc:docMk/>
          <pc:sldMk cId="1530931363" sldId="322"/>
        </pc:sldMkLst>
      </pc:sldChg>
      <pc:sldChg chg="del">
        <pc:chgData name="Toby Donaldson" userId="2e6e5431-bb17-4c41-9985-d39c50d83c73" providerId="ADAL" clId="{11AE3950-EE88-4FA4-BEA5-7D719EBDFD56}" dt="2024-10-10T20:47:24.159" v="42" actId="47"/>
        <pc:sldMkLst>
          <pc:docMk/>
          <pc:sldMk cId="3735376480" sldId="322"/>
        </pc:sldMkLst>
      </pc:sldChg>
      <pc:sldChg chg="del">
        <pc:chgData name="Toby Donaldson" userId="2e6e5431-bb17-4c41-9985-d39c50d83c73" providerId="ADAL" clId="{11AE3950-EE88-4FA4-BEA5-7D719EBDFD56}" dt="2024-10-10T20:47:24.159" v="42" actId="47"/>
        <pc:sldMkLst>
          <pc:docMk/>
          <pc:sldMk cId="2878214079" sldId="323"/>
        </pc:sldMkLst>
      </pc:sldChg>
      <pc:sldChg chg="addSp delSp modSp add mod ord">
        <pc:chgData name="Toby Donaldson" userId="2e6e5431-bb17-4c41-9985-d39c50d83c73" providerId="ADAL" clId="{11AE3950-EE88-4FA4-BEA5-7D719EBDFD56}" dt="2024-10-14T23:26:16.077" v="5407" actId="21"/>
        <pc:sldMkLst>
          <pc:docMk/>
          <pc:sldMk cId="3974777796" sldId="323"/>
        </pc:sldMkLst>
      </pc:sldChg>
      <pc:sldChg chg="del">
        <pc:chgData name="Toby Donaldson" userId="2e6e5431-bb17-4c41-9985-d39c50d83c73" providerId="ADAL" clId="{11AE3950-EE88-4FA4-BEA5-7D719EBDFD56}" dt="2024-10-10T20:47:24.159" v="42" actId="47"/>
        <pc:sldMkLst>
          <pc:docMk/>
          <pc:sldMk cId="3212215102" sldId="324"/>
        </pc:sldMkLst>
      </pc:sldChg>
      <pc:sldChg chg="addSp delSp modSp add mod">
        <pc:chgData name="Toby Donaldson" userId="2e6e5431-bb17-4c41-9985-d39c50d83c73" providerId="ADAL" clId="{11AE3950-EE88-4FA4-BEA5-7D719EBDFD56}" dt="2024-10-15T06:20:18.929" v="10482"/>
        <pc:sldMkLst>
          <pc:docMk/>
          <pc:sldMk cId="4013562658" sldId="324"/>
        </pc:sldMkLst>
      </pc:sldChg>
      <pc:sldChg chg="addSp delSp add mod">
        <pc:chgData name="Toby Donaldson" userId="2e6e5431-bb17-4c41-9985-d39c50d83c73" providerId="ADAL" clId="{11AE3950-EE88-4FA4-BEA5-7D719EBDFD56}" dt="2024-10-14T23:25:23.690" v="5397" actId="21"/>
        <pc:sldMkLst>
          <pc:docMk/>
          <pc:sldMk cId="3067165854" sldId="325"/>
        </pc:sldMkLst>
      </pc:sldChg>
      <pc:sldChg chg="del">
        <pc:chgData name="Toby Donaldson" userId="2e6e5431-bb17-4c41-9985-d39c50d83c73" providerId="ADAL" clId="{11AE3950-EE88-4FA4-BEA5-7D719EBDFD56}" dt="2024-10-10T20:47:24.159" v="42" actId="47"/>
        <pc:sldMkLst>
          <pc:docMk/>
          <pc:sldMk cId="3902963989" sldId="325"/>
        </pc:sldMkLst>
      </pc:sldChg>
      <pc:sldChg chg="modSp add mod">
        <pc:chgData name="Toby Donaldson" userId="2e6e5431-bb17-4c41-9985-d39c50d83c73" providerId="ADAL" clId="{11AE3950-EE88-4FA4-BEA5-7D719EBDFD56}" dt="2024-10-14T23:25:48.404" v="5403" actId="20577"/>
        <pc:sldMkLst>
          <pc:docMk/>
          <pc:sldMk cId="2242930591" sldId="326"/>
        </pc:sldMkLst>
      </pc:sldChg>
      <pc:sldChg chg="del">
        <pc:chgData name="Toby Donaldson" userId="2e6e5431-bb17-4c41-9985-d39c50d83c73" providerId="ADAL" clId="{11AE3950-EE88-4FA4-BEA5-7D719EBDFD56}" dt="2024-10-10T20:47:24.159" v="42" actId="47"/>
        <pc:sldMkLst>
          <pc:docMk/>
          <pc:sldMk cId="3995934686" sldId="326"/>
        </pc:sldMkLst>
      </pc:sldChg>
      <pc:sldChg chg="delSp add mod">
        <pc:chgData name="Toby Donaldson" userId="2e6e5431-bb17-4c41-9985-d39c50d83c73" providerId="ADAL" clId="{11AE3950-EE88-4FA4-BEA5-7D719EBDFD56}" dt="2024-10-14T23:26:34.068" v="5409" actId="21"/>
        <pc:sldMkLst>
          <pc:docMk/>
          <pc:sldMk cId="3331386130" sldId="327"/>
        </pc:sldMkLst>
      </pc:sldChg>
      <pc:sldChg chg="del">
        <pc:chgData name="Toby Donaldson" userId="2e6e5431-bb17-4c41-9985-d39c50d83c73" providerId="ADAL" clId="{11AE3950-EE88-4FA4-BEA5-7D719EBDFD56}" dt="2024-10-10T20:47:24.159" v="42" actId="47"/>
        <pc:sldMkLst>
          <pc:docMk/>
          <pc:sldMk cId="3331836019" sldId="327"/>
        </pc:sldMkLst>
      </pc:sldChg>
      <pc:sldChg chg="modSp add mod">
        <pc:chgData name="Toby Donaldson" userId="2e6e5431-bb17-4c41-9985-d39c50d83c73" providerId="ADAL" clId="{11AE3950-EE88-4FA4-BEA5-7D719EBDFD56}" dt="2024-10-15T06:19:57.745" v="10480" actId="14100"/>
        <pc:sldMkLst>
          <pc:docMk/>
          <pc:sldMk cId="2474395922" sldId="328"/>
        </pc:sldMkLst>
      </pc:sldChg>
      <pc:sldChg chg="del">
        <pc:chgData name="Toby Donaldson" userId="2e6e5431-bb17-4c41-9985-d39c50d83c73" providerId="ADAL" clId="{11AE3950-EE88-4FA4-BEA5-7D719EBDFD56}" dt="2024-10-10T20:47:24.159" v="42" actId="47"/>
        <pc:sldMkLst>
          <pc:docMk/>
          <pc:sldMk cId="3488065849" sldId="328"/>
        </pc:sldMkLst>
      </pc:sldChg>
      <pc:sldChg chg="del">
        <pc:chgData name="Toby Donaldson" userId="2e6e5431-bb17-4c41-9985-d39c50d83c73" providerId="ADAL" clId="{11AE3950-EE88-4FA4-BEA5-7D719EBDFD56}" dt="2024-10-10T20:47:24.159" v="42" actId="47"/>
        <pc:sldMkLst>
          <pc:docMk/>
          <pc:sldMk cId="2059733870" sldId="329"/>
        </pc:sldMkLst>
      </pc:sldChg>
      <pc:sldChg chg="addSp delSp modSp add mod ord">
        <pc:chgData name="Toby Donaldson" userId="2e6e5431-bb17-4c41-9985-d39c50d83c73" providerId="ADAL" clId="{11AE3950-EE88-4FA4-BEA5-7D719EBDFD56}" dt="2024-10-14T23:31:44.088" v="5638" actId="207"/>
        <pc:sldMkLst>
          <pc:docMk/>
          <pc:sldMk cId="3329072067" sldId="329"/>
        </pc:sldMkLst>
      </pc:sldChg>
      <pc:sldChg chg="del">
        <pc:chgData name="Toby Donaldson" userId="2e6e5431-bb17-4c41-9985-d39c50d83c73" providerId="ADAL" clId="{11AE3950-EE88-4FA4-BEA5-7D719EBDFD56}" dt="2024-10-10T20:47:24.159" v="42" actId="47"/>
        <pc:sldMkLst>
          <pc:docMk/>
          <pc:sldMk cId="2454781990" sldId="330"/>
        </pc:sldMkLst>
      </pc:sldChg>
      <pc:sldChg chg="addSp delSp modSp add mod">
        <pc:chgData name="Toby Donaldson" userId="2e6e5431-bb17-4c41-9985-d39c50d83c73" providerId="ADAL" clId="{11AE3950-EE88-4FA4-BEA5-7D719EBDFD56}" dt="2024-10-15T06:21:17.784" v="10483" actId="20577"/>
        <pc:sldMkLst>
          <pc:docMk/>
          <pc:sldMk cId="3093665967" sldId="330"/>
        </pc:sldMkLst>
      </pc:sldChg>
      <pc:sldChg chg="modSp add">
        <pc:chgData name="Toby Donaldson" userId="2e6e5431-bb17-4c41-9985-d39c50d83c73" providerId="ADAL" clId="{11AE3950-EE88-4FA4-BEA5-7D719EBDFD56}" dt="2024-10-14T23:38:38.847" v="5913" actId="20577"/>
        <pc:sldMkLst>
          <pc:docMk/>
          <pc:sldMk cId="830828984" sldId="331"/>
        </pc:sldMkLst>
      </pc:sldChg>
      <pc:sldChg chg="del">
        <pc:chgData name="Toby Donaldson" userId="2e6e5431-bb17-4c41-9985-d39c50d83c73" providerId="ADAL" clId="{11AE3950-EE88-4FA4-BEA5-7D719EBDFD56}" dt="2024-10-10T20:47:24.159" v="42" actId="47"/>
        <pc:sldMkLst>
          <pc:docMk/>
          <pc:sldMk cId="3107842778" sldId="331"/>
        </pc:sldMkLst>
      </pc:sldChg>
      <pc:sldChg chg="add del">
        <pc:chgData name="Toby Donaldson" userId="2e6e5431-bb17-4c41-9985-d39c50d83c73" providerId="ADAL" clId="{11AE3950-EE88-4FA4-BEA5-7D719EBDFD56}" dt="2024-10-14T23:37:24.729" v="5909" actId="2696"/>
        <pc:sldMkLst>
          <pc:docMk/>
          <pc:sldMk cId="3892356054" sldId="331"/>
        </pc:sldMkLst>
      </pc:sldChg>
      <pc:sldChg chg="del">
        <pc:chgData name="Toby Donaldson" userId="2e6e5431-bb17-4c41-9985-d39c50d83c73" providerId="ADAL" clId="{11AE3950-EE88-4FA4-BEA5-7D719EBDFD56}" dt="2024-10-10T20:47:24.159" v="42" actId="47"/>
        <pc:sldMkLst>
          <pc:docMk/>
          <pc:sldMk cId="825497567" sldId="332"/>
        </pc:sldMkLst>
      </pc:sldChg>
      <pc:sldChg chg="modSp add">
        <pc:chgData name="Toby Donaldson" userId="2e6e5431-bb17-4c41-9985-d39c50d83c73" providerId="ADAL" clId="{11AE3950-EE88-4FA4-BEA5-7D719EBDFD56}" dt="2024-10-15T06:22:20.652" v="10526" actId="207"/>
        <pc:sldMkLst>
          <pc:docMk/>
          <pc:sldMk cId="4099979245" sldId="332"/>
        </pc:sldMkLst>
      </pc:sldChg>
      <pc:sldChg chg="addSp modSp add mod">
        <pc:chgData name="Toby Donaldson" userId="2e6e5431-bb17-4c41-9985-d39c50d83c73" providerId="ADAL" clId="{11AE3950-EE88-4FA4-BEA5-7D719EBDFD56}" dt="2024-10-14T23:42:12.918" v="6102" actId="14100"/>
        <pc:sldMkLst>
          <pc:docMk/>
          <pc:sldMk cId="3908506782" sldId="333"/>
        </pc:sldMkLst>
      </pc:sldChg>
      <pc:sldChg chg="del">
        <pc:chgData name="Toby Donaldson" userId="2e6e5431-bb17-4c41-9985-d39c50d83c73" providerId="ADAL" clId="{11AE3950-EE88-4FA4-BEA5-7D719EBDFD56}" dt="2024-10-10T20:47:24.159" v="42" actId="47"/>
        <pc:sldMkLst>
          <pc:docMk/>
          <pc:sldMk cId="4071468877" sldId="333"/>
        </pc:sldMkLst>
      </pc:sldChg>
      <pc:sldChg chg="addSp modSp add mod">
        <pc:chgData name="Toby Donaldson" userId="2e6e5431-bb17-4c41-9985-d39c50d83c73" providerId="ADAL" clId="{11AE3950-EE88-4FA4-BEA5-7D719EBDFD56}" dt="2024-10-15T06:22:39.242" v="10527" actId="20577"/>
        <pc:sldMkLst>
          <pc:docMk/>
          <pc:sldMk cId="2726431452" sldId="334"/>
        </pc:sldMkLst>
      </pc:sldChg>
      <pc:sldChg chg="del">
        <pc:chgData name="Toby Donaldson" userId="2e6e5431-bb17-4c41-9985-d39c50d83c73" providerId="ADAL" clId="{11AE3950-EE88-4FA4-BEA5-7D719EBDFD56}" dt="2024-10-10T20:47:24.159" v="42" actId="47"/>
        <pc:sldMkLst>
          <pc:docMk/>
          <pc:sldMk cId="3885508006" sldId="334"/>
        </pc:sldMkLst>
      </pc:sldChg>
      <pc:sldChg chg="del">
        <pc:chgData name="Toby Donaldson" userId="2e6e5431-bb17-4c41-9985-d39c50d83c73" providerId="ADAL" clId="{11AE3950-EE88-4FA4-BEA5-7D719EBDFD56}" dt="2024-10-10T20:47:24.159" v="42" actId="47"/>
        <pc:sldMkLst>
          <pc:docMk/>
          <pc:sldMk cId="1720491985" sldId="335"/>
        </pc:sldMkLst>
      </pc:sldChg>
      <pc:sldChg chg="addSp delSp modSp add mod">
        <pc:chgData name="Toby Donaldson" userId="2e6e5431-bb17-4c41-9985-d39c50d83c73" providerId="ADAL" clId="{11AE3950-EE88-4FA4-BEA5-7D719EBDFD56}" dt="2024-10-14T23:46:04.220" v="6402" actId="255"/>
        <pc:sldMkLst>
          <pc:docMk/>
          <pc:sldMk cId="2372350121" sldId="335"/>
        </pc:sldMkLst>
      </pc:sldChg>
      <pc:sldChg chg="addSp delSp modSp add mod">
        <pc:chgData name="Toby Donaldson" userId="2e6e5431-bb17-4c41-9985-d39c50d83c73" providerId="ADAL" clId="{11AE3950-EE88-4FA4-BEA5-7D719EBDFD56}" dt="2024-10-15T05:12:22.593" v="7287" actId="208"/>
        <pc:sldMkLst>
          <pc:docMk/>
          <pc:sldMk cId="1174394563" sldId="336"/>
        </pc:sldMkLst>
      </pc:sldChg>
      <pc:sldChg chg="del">
        <pc:chgData name="Toby Donaldson" userId="2e6e5431-bb17-4c41-9985-d39c50d83c73" providerId="ADAL" clId="{11AE3950-EE88-4FA4-BEA5-7D719EBDFD56}" dt="2024-10-10T20:47:24.159" v="42" actId="47"/>
        <pc:sldMkLst>
          <pc:docMk/>
          <pc:sldMk cId="1702262640" sldId="336"/>
        </pc:sldMkLst>
      </pc:sldChg>
      <pc:sldChg chg="addSp delSp modSp add mod">
        <pc:chgData name="Toby Donaldson" userId="2e6e5431-bb17-4c41-9985-d39c50d83c73" providerId="ADAL" clId="{11AE3950-EE88-4FA4-BEA5-7D719EBDFD56}" dt="2024-10-15T05:11:39.025" v="7283" actId="207"/>
        <pc:sldMkLst>
          <pc:docMk/>
          <pc:sldMk cId="1371794041" sldId="337"/>
        </pc:sldMkLst>
      </pc:sldChg>
      <pc:sldChg chg="del">
        <pc:chgData name="Toby Donaldson" userId="2e6e5431-bb17-4c41-9985-d39c50d83c73" providerId="ADAL" clId="{11AE3950-EE88-4FA4-BEA5-7D719EBDFD56}" dt="2024-10-10T20:47:24.159" v="42" actId="47"/>
        <pc:sldMkLst>
          <pc:docMk/>
          <pc:sldMk cId="1996348735" sldId="337"/>
        </pc:sldMkLst>
      </pc:sldChg>
      <pc:sldChg chg="add">
        <pc:chgData name="Toby Donaldson" userId="2e6e5431-bb17-4c41-9985-d39c50d83c73" providerId="ADAL" clId="{11AE3950-EE88-4FA4-BEA5-7D719EBDFD56}" dt="2024-10-14T23:54:53.863" v="6519" actId="2890"/>
        <pc:sldMkLst>
          <pc:docMk/>
          <pc:sldMk cId="1642937533" sldId="338"/>
        </pc:sldMkLst>
      </pc:sldChg>
      <pc:sldChg chg="del">
        <pc:chgData name="Toby Donaldson" userId="2e6e5431-bb17-4c41-9985-d39c50d83c73" providerId="ADAL" clId="{11AE3950-EE88-4FA4-BEA5-7D719EBDFD56}" dt="2024-10-10T20:47:24.159" v="42" actId="47"/>
        <pc:sldMkLst>
          <pc:docMk/>
          <pc:sldMk cId="2623435609" sldId="338"/>
        </pc:sldMkLst>
      </pc:sldChg>
      <pc:sldChg chg="del">
        <pc:chgData name="Toby Donaldson" userId="2e6e5431-bb17-4c41-9985-d39c50d83c73" providerId="ADAL" clId="{11AE3950-EE88-4FA4-BEA5-7D719EBDFD56}" dt="2024-10-10T20:47:24.159" v="42" actId="47"/>
        <pc:sldMkLst>
          <pc:docMk/>
          <pc:sldMk cId="1038925990" sldId="339"/>
        </pc:sldMkLst>
      </pc:sldChg>
      <pc:sldChg chg="addSp modSp add mod">
        <pc:chgData name="Toby Donaldson" userId="2e6e5431-bb17-4c41-9985-d39c50d83c73" providerId="ADAL" clId="{11AE3950-EE88-4FA4-BEA5-7D719EBDFD56}" dt="2024-10-14T23:58:21.533" v="6903" actId="113"/>
        <pc:sldMkLst>
          <pc:docMk/>
          <pc:sldMk cId="2546697709" sldId="339"/>
        </pc:sldMkLst>
      </pc:sldChg>
      <pc:sldChg chg="del">
        <pc:chgData name="Toby Donaldson" userId="2e6e5431-bb17-4c41-9985-d39c50d83c73" providerId="ADAL" clId="{11AE3950-EE88-4FA4-BEA5-7D719EBDFD56}" dt="2024-10-10T20:47:24.159" v="42" actId="47"/>
        <pc:sldMkLst>
          <pc:docMk/>
          <pc:sldMk cId="2898579699" sldId="340"/>
        </pc:sldMkLst>
      </pc:sldChg>
      <pc:sldChg chg="addSp delSp modSp add mod ord">
        <pc:chgData name="Toby Donaldson" userId="2e6e5431-bb17-4c41-9985-d39c50d83c73" providerId="ADAL" clId="{11AE3950-EE88-4FA4-BEA5-7D719EBDFD56}" dt="2024-10-15T05:09:27.585" v="7241" actId="21"/>
        <pc:sldMkLst>
          <pc:docMk/>
          <pc:sldMk cId="4155798031" sldId="340"/>
        </pc:sldMkLst>
      </pc:sldChg>
      <pc:sldChg chg="addSp delSp modSp add mod">
        <pc:chgData name="Toby Donaldson" userId="2e6e5431-bb17-4c41-9985-d39c50d83c73" providerId="ADAL" clId="{11AE3950-EE88-4FA4-BEA5-7D719EBDFD56}" dt="2024-10-15T05:20:18.257" v="7685" actId="1076"/>
        <pc:sldMkLst>
          <pc:docMk/>
          <pc:sldMk cId="3339854315" sldId="341"/>
        </pc:sldMkLst>
      </pc:sldChg>
      <pc:sldChg chg="del">
        <pc:chgData name="Toby Donaldson" userId="2e6e5431-bb17-4c41-9985-d39c50d83c73" providerId="ADAL" clId="{11AE3950-EE88-4FA4-BEA5-7D719EBDFD56}" dt="2024-10-10T20:47:24.159" v="42" actId="47"/>
        <pc:sldMkLst>
          <pc:docMk/>
          <pc:sldMk cId="4014983717" sldId="341"/>
        </pc:sldMkLst>
      </pc:sldChg>
      <pc:sldChg chg="addSp delSp modSp add mod">
        <pc:chgData name="Toby Donaldson" userId="2e6e5431-bb17-4c41-9985-d39c50d83c73" providerId="ADAL" clId="{11AE3950-EE88-4FA4-BEA5-7D719EBDFD56}" dt="2024-10-15T05:26:14.453" v="8111" actId="20577"/>
        <pc:sldMkLst>
          <pc:docMk/>
          <pc:sldMk cId="336085550" sldId="342"/>
        </pc:sldMkLst>
      </pc:sldChg>
      <pc:sldChg chg="addSp delSp modSp add del mod">
        <pc:chgData name="Toby Donaldson" userId="2e6e5431-bb17-4c41-9985-d39c50d83c73" providerId="ADAL" clId="{11AE3950-EE88-4FA4-BEA5-7D719EBDFD56}" dt="2024-10-15T06:08:12.612" v="10257" actId="2696"/>
        <pc:sldMkLst>
          <pc:docMk/>
          <pc:sldMk cId="422920575" sldId="343"/>
        </pc:sldMkLst>
      </pc:sldChg>
      <pc:sldChg chg="del">
        <pc:chgData name="Toby Donaldson" userId="2e6e5431-bb17-4c41-9985-d39c50d83c73" providerId="ADAL" clId="{11AE3950-EE88-4FA4-BEA5-7D719EBDFD56}" dt="2024-10-10T20:47:24.159" v="42" actId="47"/>
        <pc:sldMkLst>
          <pc:docMk/>
          <pc:sldMk cId="3285907966" sldId="343"/>
        </pc:sldMkLst>
      </pc:sldChg>
      <pc:sldChg chg="del">
        <pc:chgData name="Toby Donaldson" userId="2e6e5431-bb17-4c41-9985-d39c50d83c73" providerId="ADAL" clId="{11AE3950-EE88-4FA4-BEA5-7D719EBDFD56}" dt="2024-10-10T20:47:24.159" v="42" actId="47"/>
        <pc:sldMkLst>
          <pc:docMk/>
          <pc:sldMk cId="41229538" sldId="344"/>
        </pc:sldMkLst>
      </pc:sldChg>
      <pc:sldChg chg="addSp delSp modSp add mod">
        <pc:chgData name="Toby Donaldson" userId="2e6e5431-bb17-4c41-9985-d39c50d83c73" providerId="ADAL" clId="{11AE3950-EE88-4FA4-BEA5-7D719EBDFD56}" dt="2024-10-15T05:27:27.964" v="8118" actId="2711"/>
        <pc:sldMkLst>
          <pc:docMk/>
          <pc:sldMk cId="1517917573" sldId="344"/>
        </pc:sldMkLst>
      </pc:sldChg>
      <pc:sldChg chg="del">
        <pc:chgData name="Toby Donaldson" userId="2e6e5431-bb17-4c41-9985-d39c50d83c73" providerId="ADAL" clId="{11AE3950-EE88-4FA4-BEA5-7D719EBDFD56}" dt="2024-10-10T20:47:24.159" v="42" actId="47"/>
        <pc:sldMkLst>
          <pc:docMk/>
          <pc:sldMk cId="1057551346" sldId="345"/>
        </pc:sldMkLst>
      </pc:sldChg>
      <pc:sldChg chg="addSp delSp modSp add mod ord">
        <pc:chgData name="Toby Donaldson" userId="2e6e5431-bb17-4c41-9985-d39c50d83c73" providerId="ADAL" clId="{11AE3950-EE88-4FA4-BEA5-7D719EBDFD56}" dt="2024-10-15T05:27:53.890" v="8122"/>
        <pc:sldMkLst>
          <pc:docMk/>
          <pc:sldMk cId="1151939366" sldId="345"/>
        </pc:sldMkLst>
      </pc:sldChg>
      <pc:sldChg chg="addSp delSp modSp add mod">
        <pc:chgData name="Toby Donaldson" userId="2e6e5431-bb17-4c41-9985-d39c50d83c73" providerId="ADAL" clId="{11AE3950-EE88-4FA4-BEA5-7D719EBDFD56}" dt="2024-10-15T05:27:55.317" v="8123"/>
        <pc:sldMkLst>
          <pc:docMk/>
          <pc:sldMk cId="13885766" sldId="346"/>
        </pc:sldMkLst>
      </pc:sldChg>
      <pc:sldChg chg="del">
        <pc:chgData name="Toby Donaldson" userId="2e6e5431-bb17-4c41-9985-d39c50d83c73" providerId="ADAL" clId="{11AE3950-EE88-4FA4-BEA5-7D719EBDFD56}" dt="2024-10-10T20:47:24.159" v="42" actId="47"/>
        <pc:sldMkLst>
          <pc:docMk/>
          <pc:sldMk cId="4044506947" sldId="346"/>
        </pc:sldMkLst>
      </pc:sldChg>
      <pc:sldChg chg="del">
        <pc:chgData name="Toby Donaldson" userId="2e6e5431-bb17-4c41-9985-d39c50d83c73" providerId="ADAL" clId="{11AE3950-EE88-4FA4-BEA5-7D719EBDFD56}" dt="2024-10-10T20:47:24.159" v="42" actId="47"/>
        <pc:sldMkLst>
          <pc:docMk/>
          <pc:sldMk cId="2657708492" sldId="347"/>
        </pc:sldMkLst>
      </pc:sldChg>
      <pc:sldChg chg="addSp delSp modSp add mod">
        <pc:chgData name="Toby Donaldson" userId="2e6e5431-bb17-4c41-9985-d39c50d83c73" providerId="ADAL" clId="{11AE3950-EE88-4FA4-BEA5-7D719EBDFD56}" dt="2024-10-15T05:29:22.968" v="8259" actId="1076"/>
        <pc:sldMkLst>
          <pc:docMk/>
          <pc:sldMk cId="3910768386" sldId="347"/>
        </pc:sldMkLst>
      </pc:sldChg>
      <pc:sldChg chg="del">
        <pc:chgData name="Toby Donaldson" userId="2e6e5431-bb17-4c41-9985-d39c50d83c73" providerId="ADAL" clId="{11AE3950-EE88-4FA4-BEA5-7D719EBDFD56}" dt="2024-10-10T20:47:24.159" v="42" actId="47"/>
        <pc:sldMkLst>
          <pc:docMk/>
          <pc:sldMk cId="689492062" sldId="348"/>
        </pc:sldMkLst>
      </pc:sldChg>
      <pc:sldChg chg="addSp delSp modSp add mod">
        <pc:chgData name="Toby Donaldson" userId="2e6e5431-bb17-4c41-9985-d39c50d83c73" providerId="ADAL" clId="{11AE3950-EE88-4FA4-BEA5-7D719EBDFD56}" dt="2024-10-15T05:30:47.392" v="8378" actId="14100"/>
        <pc:sldMkLst>
          <pc:docMk/>
          <pc:sldMk cId="4255971920" sldId="348"/>
        </pc:sldMkLst>
      </pc:sldChg>
      <pc:sldChg chg="del">
        <pc:chgData name="Toby Donaldson" userId="2e6e5431-bb17-4c41-9985-d39c50d83c73" providerId="ADAL" clId="{11AE3950-EE88-4FA4-BEA5-7D719EBDFD56}" dt="2024-10-10T20:47:24.159" v="42" actId="47"/>
        <pc:sldMkLst>
          <pc:docMk/>
          <pc:sldMk cId="1214199312" sldId="349"/>
        </pc:sldMkLst>
      </pc:sldChg>
      <pc:sldChg chg="addSp modSp add mod">
        <pc:chgData name="Toby Donaldson" userId="2e6e5431-bb17-4c41-9985-d39c50d83c73" providerId="ADAL" clId="{11AE3950-EE88-4FA4-BEA5-7D719EBDFD56}" dt="2024-10-15T05:31:25.994" v="8386" actId="14100"/>
        <pc:sldMkLst>
          <pc:docMk/>
          <pc:sldMk cId="3144644832" sldId="349"/>
        </pc:sldMkLst>
      </pc:sldChg>
      <pc:sldChg chg="del">
        <pc:chgData name="Toby Donaldson" userId="2e6e5431-bb17-4c41-9985-d39c50d83c73" providerId="ADAL" clId="{11AE3950-EE88-4FA4-BEA5-7D719EBDFD56}" dt="2024-10-10T20:47:24.159" v="42" actId="47"/>
        <pc:sldMkLst>
          <pc:docMk/>
          <pc:sldMk cId="894663321" sldId="350"/>
        </pc:sldMkLst>
      </pc:sldChg>
      <pc:sldChg chg="addSp delSp modSp add mod">
        <pc:chgData name="Toby Donaldson" userId="2e6e5431-bb17-4c41-9985-d39c50d83c73" providerId="ADAL" clId="{11AE3950-EE88-4FA4-BEA5-7D719EBDFD56}" dt="2024-10-15T05:32:31.900" v="8460" actId="2711"/>
        <pc:sldMkLst>
          <pc:docMk/>
          <pc:sldMk cId="3600028437" sldId="350"/>
        </pc:sldMkLst>
      </pc:sldChg>
      <pc:sldChg chg="del">
        <pc:chgData name="Toby Donaldson" userId="2e6e5431-bb17-4c41-9985-d39c50d83c73" providerId="ADAL" clId="{11AE3950-EE88-4FA4-BEA5-7D719EBDFD56}" dt="2024-10-10T20:47:24.159" v="42" actId="47"/>
        <pc:sldMkLst>
          <pc:docMk/>
          <pc:sldMk cId="237995310" sldId="351"/>
        </pc:sldMkLst>
      </pc:sldChg>
      <pc:sldChg chg="addSp delSp modSp add mod">
        <pc:chgData name="Toby Donaldson" userId="2e6e5431-bb17-4c41-9985-d39c50d83c73" providerId="ADAL" clId="{11AE3950-EE88-4FA4-BEA5-7D719EBDFD56}" dt="2024-10-15T05:38:13.585" v="8895" actId="12788"/>
        <pc:sldMkLst>
          <pc:docMk/>
          <pc:sldMk cId="1768896395" sldId="351"/>
        </pc:sldMkLst>
      </pc:sldChg>
      <pc:sldChg chg="del">
        <pc:chgData name="Toby Donaldson" userId="2e6e5431-bb17-4c41-9985-d39c50d83c73" providerId="ADAL" clId="{11AE3950-EE88-4FA4-BEA5-7D719EBDFD56}" dt="2024-10-10T20:47:24.159" v="42" actId="47"/>
        <pc:sldMkLst>
          <pc:docMk/>
          <pc:sldMk cId="737578770" sldId="352"/>
        </pc:sldMkLst>
      </pc:sldChg>
      <pc:sldChg chg="addSp delSp modSp add mod">
        <pc:chgData name="Toby Donaldson" userId="2e6e5431-bb17-4c41-9985-d39c50d83c73" providerId="ADAL" clId="{11AE3950-EE88-4FA4-BEA5-7D719EBDFD56}" dt="2024-10-15T05:48:34.021" v="9368" actId="1076"/>
        <pc:sldMkLst>
          <pc:docMk/>
          <pc:sldMk cId="3578372094" sldId="352"/>
        </pc:sldMkLst>
      </pc:sldChg>
      <pc:sldChg chg="addSp delSp modSp add mod">
        <pc:chgData name="Toby Donaldson" userId="2e6e5431-bb17-4c41-9985-d39c50d83c73" providerId="ADAL" clId="{11AE3950-EE88-4FA4-BEA5-7D719EBDFD56}" dt="2024-10-15T05:44:20.074" v="9152" actId="14100"/>
        <pc:sldMkLst>
          <pc:docMk/>
          <pc:sldMk cId="2040492478" sldId="353"/>
        </pc:sldMkLst>
      </pc:sldChg>
      <pc:sldChg chg="del">
        <pc:chgData name="Toby Donaldson" userId="2e6e5431-bb17-4c41-9985-d39c50d83c73" providerId="ADAL" clId="{11AE3950-EE88-4FA4-BEA5-7D719EBDFD56}" dt="2024-10-10T20:47:24.159" v="42" actId="47"/>
        <pc:sldMkLst>
          <pc:docMk/>
          <pc:sldMk cId="3682672744" sldId="353"/>
        </pc:sldMkLst>
      </pc:sldChg>
      <pc:sldChg chg="del">
        <pc:chgData name="Toby Donaldson" userId="2e6e5431-bb17-4c41-9985-d39c50d83c73" providerId="ADAL" clId="{11AE3950-EE88-4FA4-BEA5-7D719EBDFD56}" dt="2024-10-10T20:47:24.159" v="42" actId="47"/>
        <pc:sldMkLst>
          <pc:docMk/>
          <pc:sldMk cId="538204599" sldId="354"/>
        </pc:sldMkLst>
      </pc:sldChg>
      <pc:sldChg chg="addSp delSp modSp add del mod">
        <pc:chgData name="Toby Donaldson" userId="2e6e5431-bb17-4c41-9985-d39c50d83c73" providerId="ADAL" clId="{11AE3950-EE88-4FA4-BEA5-7D719EBDFD56}" dt="2024-10-15T05:46:06.616" v="9188" actId="2696"/>
        <pc:sldMkLst>
          <pc:docMk/>
          <pc:sldMk cId="2831864401" sldId="354"/>
        </pc:sldMkLst>
      </pc:sldChg>
      <pc:sldChg chg="del">
        <pc:chgData name="Toby Donaldson" userId="2e6e5431-bb17-4c41-9985-d39c50d83c73" providerId="ADAL" clId="{11AE3950-EE88-4FA4-BEA5-7D719EBDFD56}" dt="2024-10-10T20:47:24.159" v="42" actId="47"/>
        <pc:sldMkLst>
          <pc:docMk/>
          <pc:sldMk cId="1123783993" sldId="355"/>
        </pc:sldMkLst>
      </pc:sldChg>
      <pc:sldChg chg="modSp add mod">
        <pc:chgData name="Toby Donaldson" userId="2e6e5431-bb17-4c41-9985-d39c50d83c73" providerId="ADAL" clId="{11AE3950-EE88-4FA4-BEA5-7D719EBDFD56}" dt="2024-10-15T05:45:25.922" v="9185" actId="14100"/>
        <pc:sldMkLst>
          <pc:docMk/>
          <pc:sldMk cId="1488601082" sldId="355"/>
        </pc:sldMkLst>
      </pc:sldChg>
      <pc:sldChg chg="del">
        <pc:chgData name="Toby Donaldson" userId="2e6e5431-bb17-4c41-9985-d39c50d83c73" providerId="ADAL" clId="{11AE3950-EE88-4FA4-BEA5-7D719EBDFD56}" dt="2024-10-10T20:47:24.159" v="42" actId="47"/>
        <pc:sldMkLst>
          <pc:docMk/>
          <pc:sldMk cId="1944055237" sldId="356"/>
        </pc:sldMkLst>
      </pc:sldChg>
      <pc:sldChg chg="modSp add del mod">
        <pc:chgData name="Toby Donaldson" userId="2e6e5431-bb17-4c41-9985-d39c50d83c73" providerId="ADAL" clId="{11AE3950-EE88-4FA4-BEA5-7D719EBDFD56}" dt="2024-10-15T05:46:45.994" v="9193" actId="1076"/>
        <pc:sldMkLst>
          <pc:docMk/>
          <pc:sldMk cId="3505743955" sldId="356"/>
        </pc:sldMkLst>
      </pc:sldChg>
      <pc:sldChg chg="addSp delSp modSp add mod">
        <pc:chgData name="Toby Donaldson" userId="2e6e5431-bb17-4c41-9985-d39c50d83c73" providerId="ADAL" clId="{11AE3950-EE88-4FA4-BEA5-7D719EBDFD56}" dt="2024-10-15T05:56:07.926" v="9781" actId="2711"/>
        <pc:sldMkLst>
          <pc:docMk/>
          <pc:sldMk cId="416104049" sldId="357"/>
        </pc:sldMkLst>
      </pc:sldChg>
      <pc:sldChg chg="del">
        <pc:chgData name="Toby Donaldson" userId="2e6e5431-bb17-4c41-9985-d39c50d83c73" providerId="ADAL" clId="{11AE3950-EE88-4FA4-BEA5-7D719EBDFD56}" dt="2024-10-10T20:47:24.159" v="42" actId="47"/>
        <pc:sldMkLst>
          <pc:docMk/>
          <pc:sldMk cId="1723111724" sldId="357"/>
        </pc:sldMkLst>
      </pc:sldChg>
      <pc:sldChg chg="addSp delSp modSp add mod">
        <pc:chgData name="Toby Donaldson" userId="2e6e5431-bb17-4c41-9985-d39c50d83c73" providerId="ADAL" clId="{11AE3950-EE88-4FA4-BEA5-7D719EBDFD56}" dt="2024-10-15T05:50:52.323" v="9445" actId="14100"/>
        <pc:sldMkLst>
          <pc:docMk/>
          <pc:sldMk cId="1516446095" sldId="358"/>
        </pc:sldMkLst>
      </pc:sldChg>
      <pc:sldChg chg="del">
        <pc:chgData name="Toby Donaldson" userId="2e6e5431-bb17-4c41-9985-d39c50d83c73" providerId="ADAL" clId="{11AE3950-EE88-4FA4-BEA5-7D719EBDFD56}" dt="2024-10-10T20:47:24.159" v="42" actId="47"/>
        <pc:sldMkLst>
          <pc:docMk/>
          <pc:sldMk cId="4001447535" sldId="358"/>
        </pc:sldMkLst>
      </pc:sldChg>
      <pc:sldChg chg="del">
        <pc:chgData name="Toby Donaldson" userId="2e6e5431-bb17-4c41-9985-d39c50d83c73" providerId="ADAL" clId="{11AE3950-EE88-4FA4-BEA5-7D719EBDFD56}" dt="2024-10-10T20:47:24.159" v="42" actId="47"/>
        <pc:sldMkLst>
          <pc:docMk/>
          <pc:sldMk cId="479954462" sldId="359"/>
        </pc:sldMkLst>
      </pc:sldChg>
      <pc:sldChg chg="modSp add mod">
        <pc:chgData name="Toby Donaldson" userId="2e6e5431-bb17-4c41-9985-d39c50d83c73" providerId="ADAL" clId="{11AE3950-EE88-4FA4-BEA5-7D719EBDFD56}" dt="2024-10-15T05:51:26.267" v="9528" actId="20577"/>
        <pc:sldMkLst>
          <pc:docMk/>
          <pc:sldMk cId="3919385683" sldId="359"/>
        </pc:sldMkLst>
      </pc:sldChg>
      <pc:sldChg chg="addSp delSp modSp add mod">
        <pc:chgData name="Toby Donaldson" userId="2e6e5431-bb17-4c41-9985-d39c50d83c73" providerId="ADAL" clId="{11AE3950-EE88-4FA4-BEA5-7D719EBDFD56}" dt="2024-10-15T06:00:09.162" v="9904" actId="113"/>
        <pc:sldMkLst>
          <pc:docMk/>
          <pc:sldMk cId="2609197238" sldId="360"/>
        </pc:sldMkLst>
      </pc:sldChg>
      <pc:sldChg chg="del">
        <pc:chgData name="Toby Donaldson" userId="2e6e5431-bb17-4c41-9985-d39c50d83c73" providerId="ADAL" clId="{11AE3950-EE88-4FA4-BEA5-7D719EBDFD56}" dt="2024-10-10T20:47:24.159" v="42" actId="47"/>
        <pc:sldMkLst>
          <pc:docMk/>
          <pc:sldMk cId="1494824162" sldId="361"/>
        </pc:sldMkLst>
      </pc:sldChg>
      <pc:sldChg chg="addSp delSp modSp add mod">
        <pc:chgData name="Toby Donaldson" userId="2e6e5431-bb17-4c41-9985-d39c50d83c73" providerId="ADAL" clId="{11AE3950-EE88-4FA4-BEA5-7D719EBDFD56}" dt="2024-10-15T05:55:54.991" v="9780" actId="1076"/>
        <pc:sldMkLst>
          <pc:docMk/>
          <pc:sldMk cId="1516092794" sldId="361"/>
        </pc:sldMkLst>
      </pc:sldChg>
      <pc:sldChg chg="addSp delSp modSp add mod">
        <pc:chgData name="Toby Donaldson" userId="2e6e5431-bb17-4c41-9985-d39c50d83c73" providerId="ADAL" clId="{11AE3950-EE88-4FA4-BEA5-7D719EBDFD56}" dt="2024-10-15T06:01:49.884" v="9913" actId="20577"/>
        <pc:sldMkLst>
          <pc:docMk/>
          <pc:sldMk cId="190601291" sldId="362"/>
        </pc:sldMkLst>
      </pc:sldChg>
      <pc:sldChg chg="del">
        <pc:chgData name="Toby Donaldson" userId="2e6e5431-bb17-4c41-9985-d39c50d83c73" providerId="ADAL" clId="{11AE3950-EE88-4FA4-BEA5-7D719EBDFD56}" dt="2024-10-10T20:47:24.159" v="42" actId="47"/>
        <pc:sldMkLst>
          <pc:docMk/>
          <pc:sldMk cId="876541978" sldId="362"/>
        </pc:sldMkLst>
      </pc:sldChg>
      <pc:sldChg chg="modSp add mod ord">
        <pc:chgData name="Toby Donaldson" userId="2e6e5431-bb17-4c41-9985-d39c50d83c73" providerId="ADAL" clId="{11AE3950-EE88-4FA4-BEA5-7D719EBDFD56}" dt="2024-10-15T06:00:58.826" v="9912" actId="20577"/>
        <pc:sldMkLst>
          <pc:docMk/>
          <pc:sldMk cId="1958484672" sldId="363"/>
        </pc:sldMkLst>
      </pc:sldChg>
      <pc:sldChg chg="del">
        <pc:chgData name="Toby Donaldson" userId="2e6e5431-bb17-4c41-9985-d39c50d83c73" providerId="ADAL" clId="{11AE3950-EE88-4FA4-BEA5-7D719EBDFD56}" dt="2024-10-10T20:47:24.159" v="42" actId="47"/>
        <pc:sldMkLst>
          <pc:docMk/>
          <pc:sldMk cId="1998224056" sldId="363"/>
        </pc:sldMkLst>
      </pc:sldChg>
      <pc:sldChg chg="delSp modSp add mod">
        <pc:chgData name="Toby Donaldson" userId="2e6e5431-bb17-4c41-9985-d39c50d83c73" providerId="ADAL" clId="{11AE3950-EE88-4FA4-BEA5-7D719EBDFD56}" dt="2024-10-15T06:00:04.744" v="9903" actId="20577"/>
        <pc:sldMkLst>
          <pc:docMk/>
          <pc:sldMk cId="1958756334" sldId="364"/>
        </pc:sldMkLst>
      </pc:sldChg>
      <pc:sldChg chg="del">
        <pc:chgData name="Toby Donaldson" userId="2e6e5431-bb17-4c41-9985-d39c50d83c73" providerId="ADAL" clId="{11AE3950-EE88-4FA4-BEA5-7D719EBDFD56}" dt="2024-10-10T20:47:24.159" v="42" actId="47"/>
        <pc:sldMkLst>
          <pc:docMk/>
          <pc:sldMk cId="3804911334" sldId="364"/>
        </pc:sldMkLst>
      </pc:sldChg>
      <pc:sldChg chg="del">
        <pc:chgData name="Toby Donaldson" userId="2e6e5431-bb17-4c41-9985-d39c50d83c73" providerId="ADAL" clId="{11AE3950-EE88-4FA4-BEA5-7D719EBDFD56}" dt="2024-10-10T20:47:24.159" v="42" actId="47"/>
        <pc:sldMkLst>
          <pc:docMk/>
          <pc:sldMk cId="2226048549" sldId="365"/>
        </pc:sldMkLst>
      </pc:sldChg>
      <pc:sldChg chg="addSp modSp add mod">
        <pc:chgData name="Toby Donaldson" userId="2e6e5431-bb17-4c41-9985-d39c50d83c73" providerId="ADAL" clId="{11AE3950-EE88-4FA4-BEA5-7D719EBDFD56}" dt="2024-10-15T06:00:28.389" v="9907" actId="1076"/>
        <pc:sldMkLst>
          <pc:docMk/>
          <pc:sldMk cId="2786851511" sldId="365"/>
        </pc:sldMkLst>
      </pc:sldChg>
      <pc:sldChg chg="addSp delSp modSp add mod">
        <pc:chgData name="Toby Donaldson" userId="2e6e5431-bb17-4c41-9985-d39c50d83c73" providerId="ADAL" clId="{11AE3950-EE88-4FA4-BEA5-7D719EBDFD56}" dt="2024-10-15T06:05:06.267" v="9997"/>
        <pc:sldMkLst>
          <pc:docMk/>
          <pc:sldMk cId="2284118100" sldId="366"/>
        </pc:sldMkLst>
      </pc:sldChg>
      <pc:sldChg chg="del">
        <pc:chgData name="Toby Donaldson" userId="2e6e5431-bb17-4c41-9985-d39c50d83c73" providerId="ADAL" clId="{11AE3950-EE88-4FA4-BEA5-7D719EBDFD56}" dt="2024-10-10T20:47:24.159" v="42" actId="47"/>
        <pc:sldMkLst>
          <pc:docMk/>
          <pc:sldMk cId="3292605436" sldId="366"/>
        </pc:sldMkLst>
      </pc:sldChg>
      <pc:sldChg chg="del">
        <pc:chgData name="Toby Donaldson" userId="2e6e5431-bb17-4c41-9985-d39c50d83c73" providerId="ADAL" clId="{11AE3950-EE88-4FA4-BEA5-7D719EBDFD56}" dt="2024-10-10T20:47:24.159" v="42" actId="47"/>
        <pc:sldMkLst>
          <pc:docMk/>
          <pc:sldMk cId="1281652328" sldId="367"/>
        </pc:sldMkLst>
      </pc:sldChg>
      <pc:sldChg chg="addSp delSp modSp add mod">
        <pc:chgData name="Toby Donaldson" userId="2e6e5431-bb17-4c41-9985-d39c50d83c73" providerId="ADAL" clId="{11AE3950-EE88-4FA4-BEA5-7D719EBDFD56}" dt="2024-10-15T06:02:48.038" v="9925" actId="11529"/>
        <pc:sldMkLst>
          <pc:docMk/>
          <pc:sldMk cId="2113328223" sldId="367"/>
        </pc:sldMkLst>
      </pc:sldChg>
      <pc:sldChg chg="addSp delSp modSp add mod">
        <pc:chgData name="Toby Donaldson" userId="2e6e5431-bb17-4c41-9985-d39c50d83c73" providerId="ADAL" clId="{11AE3950-EE88-4FA4-BEA5-7D719EBDFD56}" dt="2024-10-15T06:05:24.068" v="10001" actId="11529"/>
        <pc:sldMkLst>
          <pc:docMk/>
          <pc:sldMk cId="457840613" sldId="368"/>
        </pc:sldMkLst>
      </pc:sldChg>
      <pc:sldChg chg="del">
        <pc:chgData name="Toby Donaldson" userId="2e6e5431-bb17-4c41-9985-d39c50d83c73" providerId="ADAL" clId="{11AE3950-EE88-4FA4-BEA5-7D719EBDFD56}" dt="2024-10-10T20:47:24.159" v="42" actId="47"/>
        <pc:sldMkLst>
          <pc:docMk/>
          <pc:sldMk cId="4088079527" sldId="368"/>
        </pc:sldMkLst>
      </pc:sldChg>
      <pc:sldChg chg="del">
        <pc:chgData name="Toby Donaldson" userId="2e6e5431-bb17-4c41-9985-d39c50d83c73" providerId="ADAL" clId="{11AE3950-EE88-4FA4-BEA5-7D719EBDFD56}" dt="2024-10-10T20:47:24.159" v="42" actId="47"/>
        <pc:sldMkLst>
          <pc:docMk/>
          <pc:sldMk cId="258802373" sldId="369"/>
        </pc:sldMkLst>
      </pc:sldChg>
      <pc:sldChg chg="modSp add mod">
        <pc:chgData name="Toby Donaldson" userId="2e6e5431-bb17-4c41-9985-d39c50d83c73" providerId="ADAL" clId="{11AE3950-EE88-4FA4-BEA5-7D719EBDFD56}" dt="2024-10-15T06:06:00.946" v="10043" actId="20577"/>
        <pc:sldMkLst>
          <pc:docMk/>
          <pc:sldMk cId="1388488476" sldId="369"/>
        </pc:sldMkLst>
      </pc:sldChg>
      <pc:sldChg chg="del">
        <pc:chgData name="Toby Donaldson" userId="2e6e5431-bb17-4c41-9985-d39c50d83c73" providerId="ADAL" clId="{11AE3950-EE88-4FA4-BEA5-7D719EBDFD56}" dt="2024-10-10T20:47:24.159" v="42" actId="47"/>
        <pc:sldMkLst>
          <pc:docMk/>
          <pc:sldMk cId="1877160746" sldId="370"/>
        </pc:sldMkLst>
      </pc:sldChg>
      <pc:sldChg chg="addSp delSp modSp add mod">
        <pc:chgData name="Toby Donaldson" userId="2e6e5431-bb17-4c41-9985-d39c50d83c73" providerId="ADAL" clId="{11AE3950-EE88-4FA4-BEA5-7D719EBDFD56}" dt="2024-10-15T06:07:03.072" v="10148" actId="113"/>
        <pc:sldMkLst>
          <pc:docMk/>
          <pc:sldMk cId="3613898507" sldId="370"/>
        </pc:sldMkLst>
      </pc:sldChg>
      <pc:sldChg chg="addSp delSp modSp add mod">
        <pc:chgData name="Toby Donaldson" userId="2e6e5431-bb17-4c41-9985-d39c50d83c73" providerId="ADAL" clId="{11AE3950-EE88-4FA4-BEA5-7D719EBDFD56}" dt="2024-10-15T06:08:02.449" v="10255" actId="11529"/>
        <pc:sldMkLst>
          <pc:docMk/>
          <pc:sldMk cId="2445780534" sldId="371"/>
        </pc:sldMkLst>
      </pc:sldChg>
      <pc:sldChg chg="del">
        <pc:chgData name="Toby Donaldson" userId="2e6e5431-bb17-4c41-9985-d39c50d83c73" providerId="ADAL" clId="{11AE3950-EE88-4FA4-BEA5-7D719EBDFD56}" dt="2024-10-10T20:47:24.159" v="42" actId="47"/>
        <pc:sldMkLst>
          <pc:docMk/>
          <pc:sldMk cId="3159336100" sldId="371"/>
        </pc:sldMkLst>
      </pc:sldChg>
      <pc:sldChg chg="del">
        <pc:chgData name="Toby Donaldson" userId="2e6e5431-bb17-4c41-9985-d39c50d83c73" providerId="ADAL" clId="{11AE3950-EE88-4FA4-BEA5-7D719EBDFD56}" dt="2024-10-10T20:47:24.159" v="42" actId="47"/>
        <pc:sldMkLst>
          <pc:docMk/>
          <pc:sldMk cId="1016439760" sldId="372"/>
        </pc:sldMkLst>
      </pc:sldChg>
      <pc:sldChg chg="add del">
        <pc:chgData name="Toby Donaldson" userId="2e6e5431-bb17-4c41-9985-d39c50d83c73" providerId="ADAL" clId="{11AE3950-EE88-4FA4-BEA5-7D719EBDFD56}" dt="2024-10-15T06:08:15.698" v="10258" actId="2696"/>
        <pc:sldMkLst>
          <pc:docMk/>
          <pc:sldMk cId="1649605415" sldId="372"/>
        </pc:sldMkLst>
      </pc:sldChg>
      <pc:sldChg chg="del">
        <pc:chgData name="Toby Donaldson" userId="2e6e5431-bb17-4c41-9985-d39c50d83c73" providerId="ADAL" clId="{11AE3950-EE88-4FA4-BEA5-7D719EBDFD56}" dt="2024-10-10T20:47:24.159" v="42" actId="47"/>
        <pc:sldMkLst>
          <pc:docMk/>
          <pc:sldMk cId="2270743596" sldId="373"/>
        </pc:sldMkLst>
      </pc:sldChg>
      <pc:sldChg chg="del">
        <pc:chgData name="Toby Donaldson" userId="2e6e5431-bb17-4c41-9985-d39c50d83c73" providerId="ADAL" clId="{11AE3950-EE88-4FA4-BEA5-7D719EBDFD56}" dt="2024-10-10T20:47:24.159" v="42" actId="47"/>
        <pc:sldMkLst>
          <pc:docMk/>
          <pc:sldMk cId="692975195" sldId="374"/>
        </pc:sldMkLst>
      </pc:sldChg>
      <pc:sldChg chg="addSp delSp modSp add mod ord">
        <pc:chgData name="Toby Donaldson" userId="2e6e5431-bb17-4c41-9985-d39c50d83c73" providerId="ADAL" clId="{11AE3950-EE88-4FA4-BEA5-7D719EBDFD56}" dt="2024-10-16T03:57:17.252" v="10630" actId="207"/>
        <pc:sldMkLst>
          <pc:docMk/>
          <pc:sldMk cId="1423492479" sldId="375"/>
        </pc:sldMkLst>
      </pc:sldChg>
      <pc:sldChg chg="del">
        <pc:chgData name="Toby Donaldson" userId="2e6e5431-bb17-4c41-9985-d39c50d83c73" providerId="ADAL" clId="{11AE3950-EE88-4FA4-BEA5-7D719EBDFD56}" dt="2024-10-10T20:47:24.159" v="42" actId="47"/>
        <pc:sldMkLst>
          <pc:docMk/>
          <pc:sldMk cId="3244514818" sldId="375"/>
        </pc:sldMkLst>
      </pc:sldChg>
      <pc:sldChg chg="addSp modSp add mod">
        <pc:chgData name="Toby Donaldson" userId="2e6e5431-bb17-4c41-9985-d39c50d83c73" providerId="ADAL" clId="{11AE3950-EE88-4FA4-BEA5-7D719EBDFD56}" dt="2024-10-16T04:01:47.459" v="10936" actId="1076"/>
        <pc:sldMkLst>
          <pc:docMk/>
          <pc:sldMk cId="1155341117" sldId="376"/>
        </pc:sldMkLst>
      </pc:sldChg>
      <pc:sldChg chg="del">
        <pc:chgData name="Toby Donaldson" userId="2e6e5431-bb17-4c41-9985-d39c50d83c73" providerId="ADAL" clId="{11AE3950-EE88-4FA4-BEA5-7D719EBDFD56}" dt="2024-10-10T20:47:24.159" v="42" actId="47"/>
        <pc:sldMkLst>
          <pc:docMk/>
          <pc:sldMk cId="2628541888" sldId="376"/>
        </pc:sldMkLst>
      </pc:sldChg>
      <pc:sldChg chg="del">
        <pc:chgData name="Toby Donaldson" userId="2e6e5431-bb17-4c41-9985-d39c50d83c73" providerId="ADAL" clId="{11AE3950-EE88-4FA4-BEA5-7D719EBDFD56}" dt="2024-10-10T20:47:24.159" v="42" actId="47"/>
        <pc:sldMkLst>
          <pc:docMk/>
          <pc:sldMk cId="710564396" sldId="377"/>
        </pc:sldMkLst>
      </pc:sldChg>
      <pc:sldChg chg="addSp delSp modSp add mod">
        <pc:chgData name="Toby Donaldson" userId="2e6e5431-bb17-4c41-9985-d39c50d83c73" providerId="ADAL" clId="{11AE3950-EE88-4FA4-BEA5-7D719EBDFD56}" dt="2024-10-16T03:59:17.789" v="10733" actId="1076"/>
        <pc:sldMkLst>
          <pc:docMk/>
          <pc:sldMk cId="1387091156" sldId="377"/>
        </pc:sldMkLst>
      </pc:sldChg>
      <pc:sldChg chg="del">
        <pc:chgData name="Toby Donaldson" userId="2e6e5431-bb17-4c41-9985-d39c50d83c73" providerId="ADAL" clId="{11AE3950-EE88-4FA4-BEA5-7D719EBDFD56}" dt="2024-10-10T20:47:24.159" v="42" actId="47"/>
        <pc:sldMkLst>
          <pc:docMk/>
          <pc:sldMk cId="1310001430" sldId="378"/>
        </pc:sldMkLst>
      </pc:sldChg>
      <pc:sldChg chg="addSp modSp add mod">
        <pc:chgData name="Toby Donaldson" userId="2e6e5431-bb17-4c41-9985-d39c50d83c73" providerId="ADAL" clId="{11AE3950-EE88-4FA4-BEA5-7D719EBDFD56}" dt="2024-10-16T04:00:11.017" v="10828" actId="11529"/>
        <pc:sldMkLst>
          <pc:docMk/>
          <pc:sldMk cId="3529617682" sldId="378"/>
        </pc:sldMkLst>
      </pc:sldChg>
      <pc:sldChg chg="addSp delSp modSp add mod">
        <pc:chgData name="Toby Donaldson" userId="2e6e5431-bb17-4c41-9985-d39c50d83c73" providerId="ADAL" clId="{11AE3950-EE88-4FA4-BEA5-7D719EBDFD56}" dt="2024-10-16T04:07:12.151" v="11199" actId="1076"/>
        <pc:sldMkLst>
          <pc:docMk/>
          <pc:sldMk cId="1536171663" sldId="379"/>
        </pc:sldMkLst>
      </pc:sldChg>
      <pc:sldChg chg="del">
        <pc:chgData name="Toby Donaldson" userId="2e6e5431-bb17-4c41-9985-d39c50d83c73" providerId="ADAL" clId="{11AE3950-EE88-4FA4-BEA5-7D719EBDFD56}" dt="2024-10-10T20:47:24.159" v="42" actId="47"/>
        <pc:sldMkLst>
          <pc:docMk/>
          <pc:sldMk cId="3545286888" sldId="379"/>
        </pc:sldMkLst>
      </pc:sldChg>
      <pc:sldChg chg="del">
        <pc:chgData name="Toby Donaldson" userId="2e6e5431-bb17-4c41-9985-d39c50d83c73" providerId="ADAL" clId="{11AE3950-EE88-4FA4-BEA5-7D719EBDFD56}" dt="2024-10-10T20:47:24.159" v="42" actId="47"/>
        <pc:sldMkLst>
          <pc:docMk/>
          <pc:sldMk cId="1519189130" sldId="380"/>
        </pc:sldMkLst>
      </pc:sldChg>
      <pc:sldChg chg="addSp delSp modSp add mod">
        <pc:chgData name="Toby Donaldson" userId="2e6e5431-bb17-4c41-9985-d39c50d83c73" providerId="ADAL" clId="{11AE3950-EE88-4FA4-BEA5-7D719EBDFD56}" dt="2024-10-16T04:19:46.443" v="11384" actId="1076"/>
        <pc:sldMkLst>
          <pc:docMk/>
          <pc:sldMk cId="1593311143" sldId="380"/>
        </pc:sldMkLst>
      </pc:sldChg>
      <pc:sldChg chg="add del">
        <pc:chgData name="Toby Donaldson" userId="2e6e5431-bb17-4c41-9985-d39c50d83c73" providerId="ADAL" clId="{11AE3950-EE88-4FA4-BEA5-7D719EBDFD56}" dt="2024-10-16T04:44:16.632" v="12377" actId="2696"/>
        <pc:sldMkLst>
          <pc:docMk/>
          <pc:sldMk cId="766199262" sldId="381"/>
        </pc:sldMkLst>
      </pc:sldChg>
      <pc:sldChg chg="del">
        <pc:chgData name="Toby Donaldson" userId="2e6e5431-bb17-4c41-9985-d39c50d83c73" providerId="ADAL" clId="{11AE3950-EE88-4FA4-BEA5-7D719EBDFD56}" dt="2024-10-10T20:47:24.159" v="42" actId="47"/>
        <pc:sldMkLst>
          <pc:docMk/>
          <pc:sldMk cId="2307418349" sldId="381"/>
        </pc:sldMkLst>
      </pc:sldChg>
      <pc:sldChg chg="del">
        <pc:chgData name="Toby Donaldson" userId="2e6e5431-bb17-4c41-9985-d39c50d83c73" providerId="ADAL" clId="{11AE3950-EE88-4FA4-BEA5-7D719EBDFD56}" dt="2024-10-10T20:47:24.159" v="42" actId="47"/>
        <pc:sldMkLst>
          <pc:docMk/>
          <pc:sldMk cId="44120911" sldId="382"/>
        </pc:sldMkLst>
      </pc:sldChg>
      <pc:sldChg chg="addSp modSp add mod">
        <pc:chgData name="Toby Donaldson" userId="2e6e5431-bb17-4c41-9985-d39c50d83c73" providerId="ADAL" clId="{11AE3950-EE88-4FA4-BEA5-7D719EBDFD56}" dt="2024-10-16T04:21:34.701" v="11525" actId="1076"/>
        <pc:sldMkLst>
          <pc:docMk/>
          <pc:sldMk cId="3250130683" sldId="382"/>
        </pc:sldMkLst>
      </pc:sldChg>
      <pc:sldChg chg="addSp delSp modSp add mod">
        <pc:chgData name="Toby Donaldson" userId="2e6e5431-bb17-4c41-9985-d39c50d83c73" providerId="ADAL" clId="{11AE3950-EE88-4FA4-BEA5-7D719EBDFD56}" dt="2024-10-16T04:21:55.012" v="11528"/>
        <pc:sldMkLst>
          <pc:docMk/>
          <pc:sldMk cId="2963131715" sldId="383"/>
        </pc:sldMkLst>
      </pc:sldChg>
      <pc:sldChg chg="del">
        <pc:chgData name="Toby Donaldson" userId="2e6e5431-bb17-4c41-9985-d39c50d83c73" providerId="ADAL" clId="{11AE3950-EE88-4FA4-BEA5-7D719EBDFD56}" dt="2024-10-10T20:47:24.159" v="42" actId="47"/>
        <pc:sldMkLst>
          <pc:docMk/>
          <pc:sldMk cId="4182207593" sldId="383"/>
        </pc:sldMkLst>
      </pc:sldChg>
      <pc:sldChg chg="del">
        <pc:chgData name="Toby Donaldson" userId="2e6e5431-bb17-4c41-9985-d39c50d83c73" providerId="ADAL" clId="{11AE3950-EE88-4FA4-BEA5-7D719EBDFD56}" dt="2024-10-10T20:47:24.159" v="42" actId="47"/>
        <pc:sldMkLst>
          <pc:docMk/>
          <pc:sldMk cId="2933430818" sldId="384"/>
        </pc:sldMkLst>
      </pc:sldChg>
      <pc:sldChg chg="addSp modSp add mod">
        <pc:chgData name="Toby Donaldson" userId="2e6e5431-bb17-4c41-9985-d39c50d83c73" providerId="ADAL" clId="{11AE3950-EE88-4FA4-BEA5-7D719EBDFD56}" dt="2024-10-16T04:27:38.290" v="11741" actId="113"/>
        <pc:sldMkLst>
          <pc:docMk/>
          <pc:sldMk cId="3808253120" sldId="384"/>
        </pc:sldMkLst>
      </pc:sldChg>
      <pc:sldChg chg="del">
        <pc:chgData name="Toby Donaldson" userId="2e6e5431-bb17-4c41-9985-d39c50d83c73" providerId="ADAL" clId="{11AE3950-EE88-4FA4-BEA5-7D719EBDFD56}" dt="2024-10-10T20:47:24.159" v="42" actId="47"/>
        <pc:sldMkLst>
          <pc:docMk/>
          <pc:sldMk cId="1168675715" sldId="385"/>
        </pc:sldMkLst>
      </pc:sldChg>
      <pc:sldChg chg="addSp delSp modSp add mod">
        <pc:chgData name="Toby Donaldson" userId="2e6e5431-bb17-4c41-9985-d39c50d83c73" providerId="ADAL" clId="{11AE3950-EE88-4FA4-BEA5-7D719EBDFD56}" dt="2024-10-16T04:27:28.588" v="11740" actId="207"/>
        <pc:sldMkLst>
          <pc:docMk/>
          <pc:sldMk cId="3686952131" sldId="385"/>
        </pc:sldMkLst>
      </pc:sldChg>
      <pc:sldChg chg="del">
        <pc:chgData name="Toby Donaldson" userId="2e6e5431-bb17-4c41-9985-d39c50d83c73" providerId="ADAL" clId="{11AE3950-EE88-4FA4-BEA5-7D719EBDFD56}" dt="2024-10-10T20:47:24.159" v="42" actId="47"/>
        <pc:sldMkLst>
          <pc:docMk/>
          <pc:sldMk cId="1134019399" sldId="386"/>
        </pc:sldMkLst>
      </pc:sldChg>
      <pc:sldChg chg="addSp delSp modSp add mod">
        <pc:chgData name="Toby Donaldson" userId="2e6e5431-bb17-4c41-9985-d39c50d83c73" providerId="ADAL" clId="{11AE3950-EE88-4FA4-BEA5-7D719EBDFD56}" dt="2024-10-16T04:27:20.270" v="11739" actId="207"/>
        <pc:sldMkLst>
          <pc:docMk/>
          <pc:sldMk cId="1274651573" sldId="386"/>
        </pc:sldMkLst>
      </pc:sldChg>
      <pc:sldChg chg="addSp modSp add">
        <pc:chgData name="Toby Donaldson" userId="2e6e5431-bb17-4c41-9985-d39c50d83c73" providerId="ADAL" clId="{11AE3950-EE88-4FA4-BEA5-7D719EBDFD56}" dt="2024-10-16T04:27:14.978" v="11738" actId="207"/>
        <pc:sldMkLst>
          <pc:docMk/>
          <pc:sldMk cId="2388711429" sldId="387"/>
        </pc:sldMkLst>
      </pc:sldChg>
      <pc:sldChg chg="del">
        <pc:chgData name="Toby Donaldson" userId="2e6e5431-bb17-4c41-9985-d39c50d83c73" providerId="ADAL" clId="{11AE3950-EE88-4FA4-BEA5-7D719EBDFD56}" dt="2024-10-10T20:47:24.159" v="42" actId="47"/>
        <pc:sldMkLst>
          <pc:docMk/>
          <pc:sldMk cId="2495630857" sldId="387"/>
        </pc:sldMkLst>
      </pc:sldChg>
      <pc:sldChg chg="del">
        <pc:chgData name="Toby Donaldson" userId="2e6e5431-bb17-4c41-9985-d39c50d83c73" providerId="ADAL" clId="{11AE3950-EE88-4FA4-BEA5-7D719EBDFD56}" dt="2024-10-10T20:47:24.159" v="42" actId="47"/>
        <pc:sldMkLst>
          <pc:docMk/>
          <pc:sldMk cId="1015683910" sldId="388"/>
        </pc:sldMkLst>
      </pc:sldChg>
      <pc:sldChg chg="addSp modSp add">
        <pc:chgData name="Toby Donaldson" userId="2e6e5431-bb17-4c41-9985-d39c50d83c73" providerId="ADAL" clId="{11AE3950-EE88-4FA4-BEA5-7D719EBDFD56}" dt="2024-10-16T04:27:10.290" v="11737" actId="207"/>
        <pc:sldMkLst>
          <pc:docMk/>
          <pc:sldMk cId="3236620219" sldId="388"/>
        </pc:sldMkLst>
      </pc:sldChg>
      <pc:sldChg chg="addSp modSp add">
        <pc:chgData name="Toby Donaldson" userId="2e6e5431-bb17-4c41-9985-d39c50d83c73" providerId="ADAL" clId="{11AE3950-EE88-4FA4-BEA5-7D719EBDFD56}" dt="2024-10-16T04:27:04.300" v="11736" actId="207"/>
        <pc:sldMkLst>
          <pc:docMk/>
          <pc:sldMk cId="1577716139" sldId="389"/>
        </pc:sldMkLst>
      </pc:sldChg>
      <pc:sldChg chg="del">
        <pc:chgData name="Toby Donaldson" userId="2e6e5431-bb17-4c41-9985-d39c50d83c73" providerId="ADAL" clId="{11AE3950-EE88-4FA4-BEA5-7D719EBDFD56}" dt="2024-10-10T20:47:24.159" v="42" actId="47"/>
        <pc:sldMkLst>
          <pc:docMk/>
          <pc:sldMk cId="3158190651" sldId="389"/>
        </pc:sldMkLst>
      </pc:sldChg>
      <pc:sldChg chg="del">
        <pc:chgData name="Toby Donaldson" userId="2e6e5431-bb17-4c41-9985-d39c50d83c73" providerId="ADAL" clId="{11AE3950-EE88-4FA4-BEA5-7D719EBDFD56}" dt="2024-10-10T20:47:24.159" v="42" actId="47"/>
        <pc:sldMkLst>
          <pc:docMk/>
          <pc:sldMk cId="684983360" sldId="390"/>
        </pc:sldMkLst>
      </pc:sldChg>
      <pc:sldChg chg="addSp modSp add mod">
        <pc:chgData name="Toby Donaldson" userId="2e6e5431-bb17-4c41-9985-d39c50d83c73" providerId="ADAL" clId="{11AE3950-EE88-4FA4-BEA5-7D719EBDFD56}" dt="2024-10-16T04:29:43.497" v="11887" actId="5793"/>
        <pc:sldMkLst>
          <pc:docMk/>
          <pc:sldMk cId="3530378055" sldId="390"/>
        </pc:sldMkLst>
      </pc:sldChg>
      <pc:sldChg chg="del">
        <pc:chgData name="Toby Donaldson" userId="2e6e5431-bb17-4c41-9985-d39c50d83c73" providerId="ADAL" clId="{11AE3950-EE88-4FA4-BEA5-7D719EBDFD56}" dt="2024-10-10T20:47:24.159" v="42" actId="47"/>
        <pc:sldMkLst>
          <pc:docMk/>
          <pc:sldMk cId="2490867769" sldId="391"/>
        </pc:sldMkLst>
      </pc:sldChg>
      <pc:sldChg chg="modSp add mod">
        <pc:chgData name="Toby Donaldson" userId="2e6e5431-bb17-4c41-9985-d39c50d83c73" providerId="ADAL" clId="{11AE3950-EE88-4FA4-BEA5-7D719EBDFD56}" dt="2024-10-16T04:30:53.885" v="11898" actId="207"/>
        <pc:sldMkLst>
          <pc:docMk/>
          <pc:sldMk cId="2783137732" sldId="391"/>
        </pc:sldMkLst>
      </pc:sldChg>
      <pc:sldChg chg="modSp add mod">
        <pc:chgData name="Toby Donaldson" userId="2e6e5431-bb17-4c41-9985-d39c50d83c73" providerId="ADAL" clId="{11AE3950-EE88-4FA4-BEA5-7D719EBDFD56}" dt="2024-10-16T04:31:22.969" v="11904" actId="207"/>
        <pc:sldMkLst>
          <pc:docMk/>
          <pc:sldMk cId="2749001916" sldId="392"/>
        </pc:sldMkLst>
      </pc:sldChg>
      <pc:sldChg chg="del">
        <pc:chgData name="Toby Donaldson" userId="2e6e5431-bb17-4c41-9985-d39c50d83c73" providerId="ADAL" clId="{11AE3950-EE88-4FA4-BEA5-7D719EBDFD56}" dt="2024-10-10T20:47:24.159" v="42" actId="47"/>
        <pc:sldMkLst>
          <pc:docMk/>
          <pc:sldMk cId="1641751640" sldId="393"/>
        </pc:sldMkLst>
      </pc:sldChg>
      <pc:sldChg chg="modSp add mod">
        <pc:chgData name="Toby Donaldson" userId="2e6e5431-bb17-4c41-9985-d39c50d83c73" providerId="ADAL" clId="{11AE3950-EE88-4FA4-BEA5-7D719EBDFD56}" dt="2024-10-16T04:31:57.886" v="11910" actId="207"/>
        <pc:sldMkLst>
          <pc:docMk/>
          <pc:sldMk cId="2867936421" sldId="393"/>
        </pc:sldMkLst>
      </pc:sldChg>
      <pc:sldChg chg="modSp add mod">
        <pc:chgData name="Toby Donaldson" userId="2e6e5431-bb17-4c41-9985-d39c50d83c73" providerId="ADAL" clId="{11AE3950-EE88-4FA4-BEA5-7D719EBDFD56}" dt="2024-10-16T04:32:25.772" v="11915" actId="207"/>
        <pc:sldMkLst>
          <pc:docMk/>
          <pc:sldMk cId="1377394535" sldId="394"/>
        </pc:sldMkLst>
      </pc:sldChg>
      <pc:sldChg chg="del">
        <pc:chgData name="Toby Donaldson" userId="2e6e5431-bb17-4c41-9985-d39c50d83c73" providerId="ADAL" clId="{11AE3950-EE88-4FA4-BEA5-7D719EBDFD56}" dt="2024-10-10T20:47:24.159" v="42" actId="47"/>
        <pc:sldMkLst>
          <pc:docMk/>
          <pc:sldMk cId="1243566442" sldId="395"/>
        </pc:sldMkLst>
      </pc:sldChg>
      <pc:sldChg chg="modSp add mod">
        <pc:chgData name="Toby Donaldson" userId="2e6e5431-bb17-4c41-9985-d39c50d83c73" providerId="ADAL" clId="{11AE3950-EE88-4FA4-BEA5-7D719EBDFD56}" dt="2024-10-16T04:33:09.290" v="11924" actId="207"/>
        <pc:sldMkLst>
          <pc:docMk/>
          <pc:sldMk cId="3282964049" sldId="395"/>
        </pc:sldMkLst>
      </pc:sldChg>
      <pc:sldChg chg="modSp add mod">
        <pc:chgData name="Toby Donaldson" userId="2e6e5431-bb17-4c41-9985-d39c50d83c73" providerId="ADAL" clId="{11AE3950-EE88-4FA4-BEA5-7D719EBDFD56}" dt="2024-10-16T04:33:54.165" v="11931" actId="207"/>
        <pc:sldMkLst>
          <pc:docMk/>
          <pc:sldMk cId="1935541044" sldId="396"/>
        </pc:sldMkLst>
      </pc:sldChg>
      <pc:sldChg chg="modSp add">
        <pc:chgData name="Toby Donaldson" userId="2e6e5431-bb17-4c41-9985-d39c50d83c73" providerId="ADAL" clId="{11AE3950-EE88-4FA4-BEA5-7D719EBDFD56}" dt="2024-10-16T04:34:24.180" v="11934" actId="207"/>
        <pc:sldMkLst>
          <pc:docMk/>
          <pc:sldMk cId="2036512137" sldId="397"/>
        </pc:sldMkLst>
      </pc:sldChg>
      <pc:sldChg chg="del">
        <pc:chgData name="Toby Donaldson" userId="2e6e5431-bb17-4c41-9985-d39c50d83c73" providerId="ADAL" clId="{11AE3950-EE88-4FA4-BEA5-7D719EBDFD56}" dt="2024-10-10T20:47:24.159" v="42" actId="47"/>
        <pc:sldMkLst>
          <pc:docMk/>
          <pc:sldMk cId="3215829657" sldId="397"/>
        </pc:sldMkLst>
      </pc:sldChg>
      <pc:sldChg chg="addSp modSp add mod">
        <pc:chgData name="Toby Donaldson" userId="2e6e5431-bb17-4c41-9985-d39c50d83c73" providerId="ADAL" clId="{11AE3950-EE88-4FA4-BEA5-7D719EBDFD56}" dt="2024-10-16T04:35:18.463" v="12035" actId="1076"/>
        <pc:sldMkLst>
          <pc:docMk/>
          <pc:sldMk cId="2455208171" sldId="398"/>
        </pc:sldMkLst>
      </pc:sldChg>
      <pc:sldChg chg="addSp delSp modSp add mod">
        <pc:chgData name="Toby Donaldson" userId="2e6e5431-bb17-4c41-9985-d39c50d83c73" providerId="ADAL" clId="{11AE3950-EE88-4FA4-BEA5-7D719EBDFD56}" dt="2024-10-16T04:37:59.708" v="12087" actId="21"/>
        <pc:sldMkLst>
          <pc:docMk/>
          <pc:sldMk cId="3741981752" sldId="399"/>
        </pc:sldMkLst>
      </pc:sldChg>
      <pc:sldChg chg="addSp modSp add mod">
        <pc:chgData name="Toby Donaldson" userId="2e6e5431-bb17-4c41-9985-d39c50d83c73" providerId="ADAL" clId="{11AE3950-EE88-4FA4-BEA5-7D719EBDFD56}" dt="2024-10-16T04:39:37.736" v="12126" actId="1076"/>
        <pc:sldMkLst>
          <pc:docMk/>
          <pc:sldMk cId="3450531365" sldId="400"/>
        </pc:sldMkLst>
      </pc:sldChg>
      <pc:sldChg chg="add del">
        <pc:chgData name="Toby Donaldson" userId="2e6e5431-bb17-4c41-9985-d39c50d83c73" providerId="ADAL" clId="{11AE3950-EE88-4FA4-BEA5-7D719EBDFD56}" dt="2024-10-16T04:37:11.885" v="12058" actId="2890"/>
        <pc:sldMkLst>
          <pc:docMk/>
          <pc:sldMk cId="4034276291" sldId="400"/>
        </pc:sldMkLst>
      </pc:sldChg>
      <pc:sldChg chg="addSp delSp modSp add mod">
        <pc:chgData name="Toby Donaldson" userId="2e6e5431-bb17-4c41-9985-d39c50d83c73" providerId="ADAL" clId="{11AE3950-EE88-4FA4-BEA5-7D719EBDFD56}" dt="2024-10-16T04:43:09.737" v="12300" actId="1076"/>
        <pc:sldMkLst>
          <pc:docMk/>
          <pc:sldMk cId="1957416096" sldId="401"/>
        </pc:sldMkLst>
      </pc:sldChg>
      <pc:sldChg chg="addSp modSp add mod">
        <pc:chgData name="Toby Donaldson" userId="2e6e5431-bb17-4c41-9985-d39c50d83c73" providerId="ADAL" clId="{11AE3950-EE88-4FA4-BEA5-7D719EBDFD56}" dt="2024-10-16T04:44:02.856" v="12376" actId="20577"/>
        <pc:sldMkLst>
          <pc:docMk/>
          <pc:sldMk cId="100819765" sldId="402"/>
        </pc:sldMkLst>
      </pc:sldChg>
      <pc:sldChg chg="addSp delSp modSp add mod">
        <pc:chgData name="Toby Donaldson" userId="2e6e5431-bb17-4c41-9985-d39c50d83c73" providerId="ADAL" clId="{11AE3950-EE88-4FA4-BEA5-7D719EBDFD56}" dt="2024-10-16T04:47:09.050" v="12494" actId="21"/>
        <pc:sldMkLst>
          <pc:docMk/>
          <pc:sldMk cId="2357367200" sldId="403"/>
        </pc:sldMkLst>
      </pc:sldChg>
      <pc:sldChg chg="addSp delSp modSp add mod">
        <pc:chgData name="Toby Donaldson" userId="2e6e5431-bb17-4c41-9985-d39c50d83c73" providerId="ADAL" clId="{11AE3950-EE88-4FA4-BEA5-7D719EBDFD56}" dt="2024-10-16T04:48:26.340" v="12605" actId="12788"/>
        <pc:sldMkLst>
          <pc:docMk/>
          <pc:sldMk cId="1514169941" sldId="404"/>
        </pc:sldMkLst>
      </pc:sldChg>
      <pc:sldChg chg="add del">
        <pc:chgData name="Toby Donaldson" userId="2e6e5431-bb17-4c41-9985-d39c50d83c73" providerId="ADAL" clId="{11AE3950-EE88-4FA4-BEA5-7D719EBDFD56}" dt="2024-10-16T04:48:12.834" v="12602" actId="2890"/>
        <pc:sldMkLst>
          <pc:docMk/>
          <pc:sldMk cId="1170484381" sldId="405"/>
        </pc:sldMkLst>
      </pc:sldChg>
      <pc:sldChg chg="addSp delSp modSp add mod">
        <pc:chgData name="Toby Donaldson" userId="2e6e5431-bb17-4c41-9985-d39c50d83c73" providerId="ADAL" clId="{11AE3950-EE88-4FA4-BEA5-7D719EBDFD56}" dt="2024-10-16T04:55:59.385" v="12876" actId="1076"/>
        <pc:sldMkLst>
          <pc:docMk/>
          <pc:sldMk cId="3369581558" sldId="405"/>
        </pc:sldMkLst>
      </pc:sldChg>
      <pc:sldChg chg="add del">
        <pc:chgData name="Toby Donaldson" userId="2e6e5431-bb17-4c41-9985-d39c50d83c73" providerId="ADAL" clId="{11AE3950-EE88-4FA4-BEA5-7D719EBDFD56}" dt="2024-10-16T04:56:25.248" v="12878" actId="2696"/>
        <pc:sldMkLst>
          <pc:docMk/>
          <pc:sldMk cId="3848397072" sldId="406"/>
        </pc:sldMkLst>
      </pc:sldChg>
      <pc:sldChg chg="add del">
        <pc:chgData name="Toby Donaldson" userId="2e6e5431-bb17-4c41-9985-d39c50d83c73" providerId="ADAL" clId="{11AE3950-EE88-4FA4-BEA5-7D719EBDFD56}" dt="2024-10-16T04:56:28.273" v="12879" actId="2696"/>
        <pc:sldMkLst>
          <pc:docMk/>
          <pc:sldMk cId="1233031367" sldId="407"/>
        </pc:sldMkLst>
      </pc:sldChg>
    </pc:docChg>
  </pc:docChgLst>
  <pc:docChgLst>
    <pc:chgData name="Toby Donaldson" userId="2e6e5431-bb17-4c41-9985-d39c50d83c73" providerId="ADAL" clId="{54A2844F-3816-4608-952A-56382E2A12FB}"/>
    <pc:docChg chg="modSld">
      <pc:chgData name="Toby Donaldson" userId="2e6e5431-bb17-4c41-9985-d39c50d83c73" providerId="ADAL" clId="{54A2844F-3816-4608-952A-56382E2A12FB}" dt="2024-11-20T23:08:34.320" v="0"/>
      <pc:docMkLst>
        <pc:docMk/>
      </pc:docMkLst>
      <pc:sldChg chg="addSp">
        <pc:chgData name="Toby Donaldson" userId="2e6e5431-bb17-4c41-9985-d39c50d83c73" providerId="ADAL" clId="{54A2844F-3816-4608-952A-56382E2A12FB}" dt="2024-11-20T23:08:34.320" v="0"/>
        <pc:sldMkLst>
          <pc:docMk/>
          <pc:sldMk cId="501040267" sldId="300"/>
        </pc:sldMkLst>
      </pc:sldChg>
      <pc:sldChg chg="addSp">
        <pc:chgData name="Toby Donaldson" userId="2e6e5431-bb17-4c41-9985-d39c50d83c73" providerId="ADAL" clId="{54A2844F-3816-4608-952A-56382E2A12FB}" dt="2024-11-20T23:08:34.320" v="0"/>
        <pc:sldMkLst>
          <pc:docMk/>
          <pc:sldMk cId="510819724" sldId="301"/>
        </pc:sldMkLst>
      </pc:sldChg>
      <pc:sldChg chg="addSp">
        <pc:chgData name="Toby Donaldson" userId="2e6e5431-bb17-4c41-9985-d39c50d83c73" providerId="ADAL" clId="{54A2844F-3816-4608-952A-56382E2A12FB}" dt="2024-11-20T23:08:34.320" v="0"/>
        <pc:sldMkLst>
          <pc:docMk/>
          <pc:sldMk cId="1743495196" sldId="304"/>
        </pc:sldMkLst>
      </pc:sldChg>
      <pc:sldChg chg="addSp">
        <pc:chgData name="Toby Donaldson" userId="2e6e5431-bb17-4c41-9985-d39c50d83c73" providerId="ADAL" clId="{54A2844F-3816-4608-952A-56382E2A12FB}" dt="2024-11-20T23:08:34.320" v="0"/>
        <pc:sldMkLst>
          <pc:docMk/>
          <pc:sldMk cId="41044590" sldId="305"/>
        </pc:sldMkLst>
      </pc:sldChg>
      <pc:sldChg chg="addSp">
        <pc:chgData name="Toby Donaldson" userId="2e6e5431-bb17-4c41-9985-d39c50d83c73" providerId="ADAL" clId="{54A2844F-3816-4608-952A-56382E2A12FB}" dt="2024-11-20T23:08:34.320" v="0"/>
        <pc:sldMkLst>
          <pc:docMk/>
          <pc:sldMk cId="4167362768" sldId="306"/>
        </pc:sldMkLst>
      </pc:sldChg>
      <pc:sldChg chg="addSp">
        <pc:chgData name="Toby Donaldson" userId="2e6e5431-bb17-4c41-9985-d39c50d83c73" providerId="ADAL" clId="{54A2844F-3816-4608-952A-56382E2A12FB}" dt="2024-11-20T23:08:34.320" v="0"/>
        <pc:sldMkLst>
          <pc:docMk/>
          <pc:sldMk cId="3726390942" sldId="307"/>
        </pc:sldMkLst>
      </pc:sldChg>
      <pc:sldChg chg="addSp">
        <pc:chgData name="Toby Donaldson" userId="2e6e5431-bb17-4c41-9985-d39c50d83c73" providerId="ADAL" clId="{54A2844F-3816-4608-952A-56382E2A12FB}" dt="2024-11-20T23:08:34.320" v="0"/>
        <pc:sldMkLst>
          <pc:docMk/>
          <pc:sldMk cId="181054468" sldId="316"/>
        </pc:sldMkLst>
      </pc:sldChg>
      <pc:sldChg chg="addSp">
        <pc:chgData name="Toby Donaldson" userId="2e6e5431-bb17-4c41-9985-d39c50d83c73" providerId="ADAL" clId="{54A2844F-3816-4608-952A-56382E2A12FB}" dt="2024-11-20T23:08:34.320" v="0"/>
        <pc:sldMkLst>
          <pc:docMk/>
          <pc:sldMk cId="4106708011" sldId="319"/>
        </pc:sldMkLst>
      </pc:sldChg>
      <pc:sldChg chg="addSp">
        <pc:chgData name="Toby Donaldson" userId="2e6e5431-bb17-4c41-9985-d39c50d83c73" providerId="ADAL" clId="{54A2844F-3816-4608-952A-56382E2A12FB}" dt="2024-11-20T23:08:34.320" v="0"/>
        <pc:sldMkLst>
          <pc:docMk/>
          <pc:sldMk cId="948346448" sldId="321"/>
        </pc:sldMkLst>
      </pc:sldChg>
      <pc:sldChg chg="addSp">
        <pc:chgData name="Toby Donaldson" userId="2e6e5431-bb17-4c41-9985-d39c50d83c73" providerId="ADAL" clId="{54A2844F-3816-4608-952A-56382E2A12FB}" dt="2024-11-20T23:08:34.320" v="0"/>
        <pc:sldMkLst>
          <pc:docMk/>
          <pc:sldMk cId="2648292738" sldId="324"/>
        </pc:sldMkLst>
      </pc:sldChg>
      <pc:sldChg chg="addSp">
        <pc:chgData name="Toby Donaldson" userId="2e6e5431-bb17-4c41-9985-d39c50d83c73" providerId="ADAL" clId="{54A2844F-3816-4608-952A-56382E2A12FB}" dt="2024-11-20T23:08:34.320" v="0"/>
        <pc:sldMkLst>
          <pc:docMk/>
          <pc:sldMk cId="2221690860" sldId="325"/>
        </pc:sldMkLst>
      </pc:sldChg>
      <pc:sldChg chg="addSp">
        <pc:chgData name="Toby Donaldson" userId="2e6e5431-bb17-4c41-9985-d39c50d83c73" providerId="ADAL" clId="{54A2844F-3816-4608-952A-56382E2A12FB}" dt="2024-11-20T23:08:34.320" v="0"/>
        <pc:sldMkLst>
          <pc:docMk/>
          <pc:sldMk cId="265986242" sldId="333"/>
        </pc:sldMkLst>
      </pc:sldChg>
    </pc:docChg>
  </pc:docChgLst>
  <pc:docChgLst>
    <pc:chgData name="Toby Donaldson" userId="2e6e5431-bb17-4c41-9985-d39c50d83c73" providerId="ADAL" clId="{DFCC407E-6A28-49CB-9DB6-0FE97A71B51F}"/>
    <pc:docChg chg="undo custSel addSld delSld modSld sldOrd delSection modSection">
      <pc:chgData name="Toby Donaldson" userId="2e6e5431-bb17-4c41-9985-d39c50d83c73" providerId="ADAL" clId="{DFCC407E-6A28-49CB-9DB6-0FE97A71B51F}" dt="2024-11-13T23:15:00.382" v="2255"/>
      <pc:docMkLst>
        <pc:docMk/>
      </pc:docMkLst>
      <pc:sldChg chg="addSp delSp modSp mod">
        <pc:chgData name="Toby Donaldson" userId="2e6e5431-bb17-4c41-9985-d39c50d83c73" providerId="ADAL" clId="{DFCC407E-6A28-49CB-9DB6-0FE97A71B51F}" dt="2024-11-06T19:13:40.928" v="964"/>
        <pc:sldMkLst>
          <pc:docMk/>
          <pc:sldMk cId="3108921986" sldId="297"/>
        </pc:sldMkLst>
      </pc:sldChg>
      <pc:sldChg chg="modSp mod">
        <pc:chgData name="Toby Donaldson" userId="2e6e5431-bb17-4c41-9985-d39c50d83c73" providerId="ADAL" clId="{DFCC407E-6A28-49CB-9DB6-0FE97A71B51F}" dt="2024-11-06T18:46:33.494" v="6" actId="20577"/>
        <pc:sldMkLst>
          <pc:docMk/>
          <pc:sldMk cId="2532483914" sldId="298"/>
        </pc:sldMkLst>
        <pc:spChg chg="mod">
          <ac:chgData name="Toby Donaldson" userId="2e6e5431-bb17-4c41-9985-d39c50d83c73" providerId="ADAL" clId="{DFCC407E-6A28-49CB-9DB6-0FE97A71B51F}" dt="2024-11-06T18:46:33.494" v="6" actId="20577"/>
          <ac:spMkLst>
            <pc:docMk/>
            <pc:sldMk cId="2532483914" sldId="298"/>
            <ac:spMk id="5" creationId="{3A570F83-8E57-E26A-C99C-D5EF564134DD}"/>
          </ac:spMkLst>
        </pc:spChg>
      </pc:sldChg>
      <pc:sldChg chg="modSp del mod">
        <pc:chgData name="Toby Donaldson" userId="2e6e5431-bb17-4c41-9985-d39c50d83c73" providerId="ADAL" clId="{DFCC407E-6A28-49CB-9DB6-0FE97A71B51F}" dt="2024-11-06T19:32:36.435" v="1308" actId="47"/>
        <pc:sldMkLst>
          <pc:docMk/>
          <pc:sldMk cId="233389791" sldId="299"/>
        </pc:sldMkLst>
      </pc:sldChg>
      <pc:sldChg chg="del">
        <pc:chgData name="Toby Donaldson" userId="2e6e5431-bb17-4c41-9985-d39c50d83c73" providerId="ADAL" clId="{DFCC407E-6A28-49CB-9DB6-0FE97A71B51F}" dt="2024-11-06T18:52:31.993" v="467" actId="2696"/>
        <pc:sldMkLst>
          <pc:docMk/>
          <pc:sldMk cId="2394251928" sldId="300"/>
        </pc:sldMkLst>
      </pc:sldChg>
      <pc:sldChg chg="addSp delSp modSp mod">
        <pc:chgData name="Toby Donaldson" userId="2e6e5431-bb17-4c41-9985-d39c50d83c73" providerId="ADAL" clId="{DFCC407E-6A28-49CB-9DB6-0FE97A71B51F}" dt="2024-11-06T18:58:00.459" v="565" actId="1076"/>
        <pc:sldMkLst>
          <pc:docMk/>
          <pc:sldMk cId="2310511591" sldId="301"/>
        </pc:sldMkLst>
      </pc:sldChg>
      <pc:sldChg chg="del">
        <pc:chgData name="Toby Donaldson" userId="2e6e5431-bb17-4c41-9985-d39c50d83c73" providerId="ADAL" clId="{DFCC407E-6A28-49CB-9DB6-0FE97A71B51F}" dt="2024-11-06T18:52:31.993" v="467" actId="2696"/>
        <pc:sldMkLst>
          <pc:docMk/>
          <pc:sldMk cId="3742433670" sldId="302"/>
        </pc:sldMkLst>
      </pc:sldChg>
      <pc:sldChg chg="del">
        <pc:chgData name="Toby Donaldson" userId="2e6e5431-bb17-4c41-9985-d39c50d83c73" providerId="ADAL" clId="{DFCC407E-6A28-49CB-9DB6-0FE97A71B51F}" dt="2024-11-06T18:52:31.993" v="467" actId="2696"/>
        <pc:sldMkLst>
          <pc:docMk/>
          <pc:sldMk cId="1682139714" sldId="303"/>
        </pc:sldMkLst>
      </pc:sldChg>
      <pc:sldChg chg="del">
        <pc:chgData name="Toby Donaldson" userId="2e6e5431-bb17-4c41-9985-d39c50d83c73" providerId="ADAL" clId="{DFCC407E-6A28-49CB-9DB6-0FE97A71B51F}" dt="2024-11-06T18:52:31.993" v="467" actId="2696"/>
        <pc:sldMkLst>
          <pc:docMk/>
          <pc:sldMk cId="1756750088" sldId="304"/>
        </pc:sldMkLst>
      </pc:sldChg>
      <pc:sldChg chg="del">
        <pc:chgData name="Toby Donaldson" userId="2e6e5431-bb17-4c41-9985-d39c50d83c73" providerId="ADAL" clId="{DFCC407E-6A28-49CB-9DB6-0FE97A71B51F}" dt="2024-11-06T18:52:31.993" v="467" actId="2696"/>
        <pc:sldMkLst>
          <pc:docMk/>
          <pc:sldMk cId="747596697" sldId="305"/>
        </pc:sldMkLst>
      </pc:sldChg>
      <pc:sldChg chg="del">
        <pc:chgData name="Toby Donaldson" userId="2e6e5431-bb17-4c41-9985-d39c50d83c73" providerId="ADAL" clId="{DFCC407E-6A28-49CB-9DB6-0FE97A71B51F}" dt="2024-11-06T18:53:57.788" v="469" actId="2696"/>
        <pc:sldMkLst>
          <pc:docMk/>
          <pc:sldMk cId="1743394338" sldId="307"/>
        </pc:sldMkLst>
      </pc:sldChg>
      <pc:sldChg chg="del">
        <pc:chgData name="Toby Donaldson" userId="2e6e5431-bb17-4c41-9985-d39c50d83c73" providerId="ADAL" clId="{DFCC407E-6A28-49CB-9DB6-0FE97A71B51F}" dt="2024-11-06T18:53:57.788" v="469" actId="2696"/>
        <pc:sldMkLst>
          <pc:docMk/>
          <pc:sldMk cId="1219074393" sldId="308"/>
        </pc:sldMkLst>
      </pc:sldChg>
      <pc:sldChg chg="del">
        <pc:chgData name="Toby Donaldson" userId="2e6e5431-bb17-4c41-9985-d39c50d83c73" providerId="ADAL" clId="{DFCC407E-6A28-49CB-9DB6-0FE97A71B51F}" dt="2024-11-06T18:56:18.894" v="526" actId="2696"/>
        <pc:sldMkLst>
          <pc:docMk/>
          <pc:sldMk cId="4136958964" sldId="309"/>
        </pc:sldMkLst>
      </pc:sldChg>
      <pc:sldChg chg="del">
        <pc:chgData name="Toby Donaldson" userId="2e6e5431-bb17-4c41-9985-d39c50d83c73" providerId="ADAL" clId="{DFCC407E-6A28-49CB-9DB6-0FE97A71B51F}" dt="2024-11-06T18:56:14.124" v="525" actId="2696"/>
        <pc:sldMkLst>
          <pc:docMk/>
          <pc:sldMk cId="2365037268" sldId="310"/>
        </pc:sldMkLst>
      </pc:sldChg>
      <pc:sldChg chg="del">
        <pc:chgData name="Toby Donaldson" userId="2e6e5431-bb17-4c41-9985-d39c50d83c73" providerId="ADAL" clId="{DFCC407E-6A28-49CB-9DB6-0FE97A71B51F}" dt="2024-11-06T19:00:23.233" v="591" actId="47"/>
        <pc:sldMkLst>
          <pc:docMk/>
          <pc:sldMk cId="1709796186" sldId="311"/>
        </pc:sldMkLst>
      </pc:sldChg>
      <pc:sldChg chg="del">
        <pc:chgData name="Toby Donaldson" userId="2e6e5431-bb17-4c41-9985-d39c50d83c73" providerId="ADAL" clId="{DFCC407E-6A28-49CB-9DB6-0FE97A71B51F}" dt="2024-11-06T19:00:27" v="592" actId="47"/>
        <pc:sldMkLst>
          <pc:docMk/>
          <pc:sldMk cId="3178009219" sldId="312"/>
        </pc:sldMkLst>
      </pc:sldChg>
      <pc:sldChg chg="del">
        <pc:chgData name="Toby Donaldson" userId="2e6e5431-bb17-4c41-9985-d39c50d83c73" providerId="ADAL" clId="{DFCC407E-6A28-49CB-9DB6-0FE97A71B51F}" dt="2024-11-06T19:02:43.026" v="632" actId="2696"/>
        <pc:sldMkLst>
          <pc:docMk/>
          <pc:sldMk cId="1426103505" sldId="313"/>
        </pc:sldMkLst>
      </pc:sldChg>
      <pc:sldChg chg="del">
        <pc:chgData name="Toby Donaldson" userId="2e6e5431-bb17-4c41-9985-d39c50d83c73" providerId="ADAL" clId="{DFCC407E-6A28-49CB-9DB6-0FE97A71B51F}" dt="2024-11-06T19:08:15.828" v="760" actId="47"/>
        <pc:sldMkLst>
          <pc:docMk/>
          <pc:sldMk cId="2594522910" sldId="314"/>
        </pc:sldMkLst>
      </pc:sldChg>
      <pc:sldChg chg="del">
        <pc:chgData name="Toby Donaldson" userId="2e6e5431-bb17-4c41-9985-d39c50d83c73" providerId="ADAL" clId="{DFCC407E-6A28-49CB-9DB6-0FE97A71B51F}" dt="2024-11-06T19:08:10.511" v="759" actId="47"/>
        <pc:sldMkLst>
          <pc:docMk/>
          <pc:sldMk cId="1744715140" sldId="315"/>
        </pc:sldMkLst>
      </pc:sldChg>
      <pc:sldChg chg="del">
        <pc:chgData name="Toby Donaldson" userId="2e6e5431-bb17-4c41-9985-d39c50d83c73" providerId="ADAL" clId="{DFCC407E-6A28-49CB-9DB6-0FE97A71B51F}" dt="2024-11-06T19:08:21.373" v="761" actId="47"/>
        <pc:sldMkLst>
          <pc:docMk/>
          <pc:sldMk cId="2326560552" sldId="316"/>
        </pc:sldMkLst>
      </pc:sldChg>
      <pc:sldChg chg="del">
        <pc:chgData name="Toby Donaldson" userId="2e6e5431-bb17-4c41-9985-d39c50d83c73" providerId="ADAL" clId="{DFCC407E-6A28-49CB-9DB6-0FE97A71B51F}" dt="2024-11-06T19:08:26.203" v="762" actId="47"/>
        <pc:sldMkLst>
          <pc:docMk/>
          <pc:sldMk cId="330077512" sldId="317"/>
        </pc:sldMkLst>
      </pc:sldChg>
      <pc:sldChg chg="del">
        <pc:chgData name="Toby Donaldson" userId="2e6e5431-bb17-4c41-9985-d39c50d83c73" providerId="ADAL" clId="{DFCC407E-6A28-49CB-9DB6-0FE97A71B51F}" dt="2024-11-06T19:20:47.781" v="1132" actId="47"/>
        <pc:sldMkLst>
          <pc:docMk/>
          <pc:sldMk cId="3716439672" sldId="318"/>
        </pc:sldMkLst>
      </pc:sldChg>
      <pc:sldChg chg="del">
        <pc:chgData name="Toby Donaldson" userId="2e6e5431-bb17-4c41-9985-d39c50d83c73" providerId="ADAL" clId="{DFCC407E-6A28-49CB-9DB6-0FE97A71B51F}" dt="2024-11-06T19:20:50.150" v="1133" actId="47"/>
        <pc:sldMkLst>
          <pc:docMk/>
          <pc:sldMk cId="3670977749" sldId="319"/>
        </pc:sldMkLst>
      </pc:sldChg>
      <pc:sldChg chg="del">
        <pc:chgData name="Toby Donaldson" userId="2e6e5431-bb17-4c41-9985-d39c50d83c73" providerId="ADAL" clId="{DFCC407E-6A28-49CB-9DB6-0FE97A71B51F}" dt="2024-11-06T19:20:51.893" v="1134" actId="47"/>
        <pc:sldMkLst>
          <pc:docMk/>
          <pc:sldMk cId="1826297932" sldId="320"/>
        </pc:sldMkLst>
      </pc:sldChg>
      <pc:sldChg chg="del">
        <pc:chgData name="Toby Donaldson" userId="2e6e5431-bb17-4c41-9985-d39c50d83c73" providerId="ADAL" clId="{DFCC407E-6A28-49CB-9DB6-0FE97A71B51F}" dt="2024-11-06T19:20:52.931" v="1135" actId="47"/>
        <pc:sldMkLst>
          <pc:docMk/>
          <pc:sldMk cId="3564239030" sldId="327"/>
        </pc:sldMkLst>
      </pc:sldChg>
      <pc:sldChg chg="del">
        <pc:chgData name="Toby Donaldson" userId="2e6e5431-bb17-4c41-9985-d39c50d83c73" providerId="ADAL" clId="{DFCC407E-6A28-49CB-9DB6-0FE97A71B51F}" dt="2024-11-06T19:20:54.282" v="1136" actId="47"/>
        <pc:sldMkLst>
          <pc:docMk/>
          <pc:sldMk cId="3945989254" sldId="328"/>
        </pc:sldMkLst>
      </pc:sldChg>
      <pc:sldChg chg="del">
        <pc:chgData name="Toby Donaldson" userId="2e6e5431-bb17-4c41-9985-d39c50d83c73" providerId="ADAL" clId="{DFCC407E-6A28-49CB-9DB6-0FE97A71B51F}" dt="2024-11-06T19:26:05.882" v="1192" actId="47"/>
        <pc:sldMkLst>
          <pc:docMk/>
          <pc:sldMk cId="956606302" sldId="330"/>
        </pc:sldMkLst>
      </pc:sldChg>
      <pc:sldChg chg="del">
        <pc:chgData name="Toby Donaldson" userId="2e6e5431-bb17-4c41-9985-d39c50d83c73" providerId="ADAL" clId="{DFCC407E-6A28-49CB-9DB6-0FE97A71B51F}" dt="2024-11-06T19:26:14.437" v="1193" actId="47"/>
        <pc:sldMkLst>
          <pc:docMk/>
          <pc:sldMk cId="1004727309" sldId="331"/>
        </pc:sldMkLst>
      </pc:sldChg>
      <pc:sldChg chg="del">
        <pc:chgData name="Toby Donaldson" userId="2e6e5431-bb17-4c41-9985-d39c50d83c73" providerId="ADAL" clId="{DFCC407E-6A28-49CB-9DB6-0FE97A71B51F}" dt="2024-11-06T19:26:17.819" v="1194" actId="47"/>
        <pc:sldMkLst>
          <pc:docMk/>
          <pc:sldMk cId="1971578157" sldId="332"/>
        </pc:sldMkLst>
      </pc:sldChg>
      <pc:sldChg chg="delSp del mod">
        <pc:chgData name="Toby Donaldson" userId="2e6e5431-bb17-4c41-9985-d39c50d83c73" providerId="ADAL" clId="{DFCC407E-6A28-49CB-9DB6-0FE97A71B51F}" dt="2024-11-06T19:40:40.943" v="1471" actId="47"/>
        <pc:sldMkLst>
          <pc:docMk/>
          <pc:sldMk cId="2470756863" sldId="333"/>
        </pc:sldMkLst>
      </pc:sldChg>
      <pc:sldChg chg="del">
        <pc:chgData name="Toby Donaldson" userId="2e6e5431-bb17-4c41-9985-d39c50d83c73" providerId="ADAL" clId="{DFCC407E-6A28-49CB-9DB6-0FE97A71B51F}" dt="2024-11-06T19:37:38.668" v="1390" actId="2696"/>
        <pc:sldMkLst>
          <pc:docMk/>
          <pc:sldMk cId="2555486784" sldId="335"/>
        </pc:sldMkLst>
      </pc:sldChg>
      <pc:sldChg chg="del">
        <pc:chgData name="Toby Donaldson" userId="2e6e5431-bb17-4c41-9985-d39c50d83c73" providerId="ADAL" clId="{DFCC407E-6A28-49CB-9DB6-0FE97A71B51F}" dt="2024-11-06T19:40:12.715" v="1469" actId="47"/>
        <pc:sldMkLst>
          <pc:docMk/>
          <pc:sldMk cId="2869353474" sldId="336"/>
        </pc:sldMkLst>
      </pc:sldChg>
      <pc:sldChg chg="del">
        <pc:chgData name="Toby Donaldson" userId="2e6e5431-bb17-4c41-9985-d39c50d83c73" providerId="ADAL" clId="{DFCC407E-6A28-49CB-9DB6-0FE97A71B51F}" dt="2024-11-06T19:40:11.703" v="1468" actId="47"/>
        <pc:sldMkLst>
          <pc:docMk/>
          <pc:sldMk cId="1379946002" sldId="337"/>
        </pc:sldMkLst>
      </pc:sldChg>
      <pc:sldChg chg="del">
        <pc:chgData name="Toby Donaldson" userId="2e6e5431-bb17-4c41-9985-d39c50d83c73" providerId="ADAL" clId="{DFCC407E-6A28-49CB-9DB6-0FE97A71B51F}" dt="2024-11-06T19:51:23.880" v="1912" actId="2696"/>
        <pc:sldMkLst>
          <pc:docMk/>
          <pc:sldMk cId="3675363778" sldId="338"/>
        </pc:sldMkLst>
      </pc:sldChg>
      <pc:sldChg chg="addSp modSp mod ord">
        <pc:chgData name="Toby Donaldson" userId="2e6e5431-bb17-4c41-9985-d39c50d83c73" providerId="ADAL" clId="{DFCC407E-6A28-49CB-9DB6-0FE97A71B51F}" dt="2024-11-06T23:08:48.776" v="2246"/>
        <pc:sldMkLst>
          <pc:docMk/>
          <pc:sldMk cId="2579216949" sldId="339"/>
        </pc:sldMkLst>
      </pc:sldChg>
      <pc:sldChg chg="del">
        <pc:chgData name="Toby Donaldson" userId="2e6e5431-bb17-4c41-9985-d39c50d83c73" providerId="ADAL" clId="{DFCC407E-6A28-49CB-9DB6-0FE97A71B51F}" dt="2024-11-06T19:45:40.025" v="1603" actId="47"/>
        <pc:sldMkLst>
          <pc:docMk/>
          <pc:sldMk cId="508083452" sldId="340"/>
        </pc:sldMkLst>
      </pc:sldChg>
      <pc:sldChg chg="del">
        <pc:chgData name="Toby Donaldson" userId="2e6e5431-bb17-4c41-9985-d39c50d83c73" providerId="ADAL" clId="{DFCC407E-6A28-49CB-9DB6-0FE97A71B51F}" dt="2024-11-06T19:45:38.586" v="1602" actId="47"/>
        <pc:sldMkLst>
          <pc:docMk/>
          <pc:sldMk cId="1757061586" sldId="341"/>
        </pc:sldMkLst>
      </pc:sldChg>
      <pc:sldChg chg="del">
        <pc:chgData name="Toby Donaldson" userId="2e6e5431-bb17-4c41-9985-d39c50d83c73" providerId="ADAL" clId="{DFCC407E-6A28-49CB-9DB6-0FE97A71B51F}" dt="2024-11-06T19:45:41.505" v="1604" actId="47"/>
        <pc:sldMkLst>
          <pc:docMk/>
          <pc:sldMk cId="1165086782" sldId="342"/>
        </pc:sldMkLst>
      </pc:sldChg>
      <pc:sldChg chg="del">
        <pc:chgData name="Toby Donaldson" userId="2e6e5431-bb17-4c41-9985-d39c50d83c73" providerId="ADAL" clId="{DFCC407E-6A28-49CB-9DB6-0FE97A71B51F}" dt="2024-11-06T19:58:57.806" v="2227" actId="2696"/>
        <pc:sldMkLst>
          <pc:docMk/>
          <pc:sldMk cId="3029673995" sldId="343"/>
        </pc:sldMkLst>
      </pc:sldChg>
      <pc:sldChg chg="del">
        <pc:chgData name="Toby Donaldson" userId="2e6e5431-bb17-4c41-9985-d39c50d83c73" providerId="ADAL" clId="{DFCC407E-6A28-49CB-9DB6-0FE97A71B51F}" dt="2024-11-06T19:58:29.283" v="2225" actId="47"/>
        <pc:sldMkLst>
          <pc:docMk/>
          <pc:sldMk cId="2247830890" sldId="344"/>
        </pc:sldMkLst>
      </pc:sldChg>
      <pc:sldChg chg="del">
        <pc:chgData name="Toby Donaldson" userId="2e6e5431-bb17-4c41-9985-d39c50d83c73" providerId="ADAL" clId="{DFCC407E-6A28-49CB-9DB6-0FE97A71B51F}" dt="2024-11-06T19:58:29.283" v="2225" actId="47"/>
        <pc:sldMkLst>
          <pc:docMk/>
          <pc:sldMk cId="3225904827" sldId="345"/>
        </pc:sldMkLst>
      </pc:sldChg>
      <pc:sldChg chg="del">
        <pc:chgData name="Toby Donaldson" userId="2e6e5431-bb17-4c41-9985-d39c50d83c73" providerId="ADAL" clId="{DFCC407E-6A28-49CB-9DB6-0FE97A71B51F}" dt="2024-11-06T19:58:29.283" v="2225" actId="47"/>
        <pc:sldMkLst>
          <pc:docMk/>
          <pc:sldMk cId="3127852689" sldId="346"/>
        </pc:sldMkLst>
      </pc:sldChg>
      <pc:sldChg chg="del">
        <pc:chgData name="Toby Donaldson" userId="2e6e5431-bb17-4c41-9985-d39c50d83c73" providerId="ADAL" clId="{DFCC407E-6A28-49CB-9DB6-0FE97A71B51F}" dt="2024-11-06T19:58:29.283" v="2225" actId="47"/>
        <pc:sldMkLst>
          <pc:docMk/>
          <pc:sldMk cId="2985627581" sldId="347"/>
        </pc:sldMkLst>
      </pc:sldChg>
      <pc:sldChg chg="del">
        <pc:chgData name="Toby Donaldson" userId="2e6e5431-bb17-4c41-9985-d39c50d83c73" providerId="ADAL" clId="{DFCC407E-6A28-49CB-9DB6-0FE97A71B51F}" dt="2024-11-06T19:59:51.851" v="2234" actId="2696"/>
        <pc:sldMkLst>
          <pc:docMk/>
          <pc:sldMk cId="580786466" sldId="348"/>
        </pc:sldMkLst>
      </pc:sldChg>
      <pc:sldChg chg="del">
        <pc:chgData name="Toby Donaldson" userId="2e6e5431-bb17-4c41-9985-d39c50d83c73" providerId="ADAL" clId="{DFCC407E-6A28-49CB-9DB6-0FE97A71B51F}" dt="2024-11-06T19:58:57.806" v="2227" actId="2696"/>
        <pc:sldMkLst>
          <pc:docMk/>
          <pc:sldMk cId="2425616480" sldId="350"/>
        </pc:sldMkLst>
      </pc:sldChg>
      <pc:sldChg chg="del">
        <pc:chgData name="Toby Donaldson" userId="2e6e5431-bb17-4c41-9985-d39c50d83c73" providerId="ADAL" clId="{DFCC407E-6A28-49CB-9DB6-0FE97A71B51F}" dt="2024-11-06T19:58:57.806" v="2227" actId="2696"/>
        <pc:sldMkLst>
          <pc:docMk/>
          <pc:sldMk cId="3014335125" sldId="351"/>
        </pc:sldMkLst>
      </pc:sldChg>
      <pc:sldChg chg="del">
        <pc:chgData name="Toby Donaldson" userId="2e6e5431-bb17-4c41-9985-d39c50d83c73" providerId="ADAL" clId="{DFCC407E-6A28-49CB-9DB6-0FE97A71B51F}" dt="2024-11-06T18:48:44.135" v="195" actId="2696"/>
        <pc:sldMkLst>
          <pc:docMk/>
          <pc:sldMk cId="95739150" sldId="352"/>
        </pc:sldMkLst>
      </pc:sldChg>
      <pc:sldChg chg="del">
        <pc:chgData name="Toby Donaldson" userId="2e6e5431-bb17-4c41-9985-d39c50d83c73" providerId="ADAL" clId="{DFCC407E-6A28-49CB-9DB6-0FE97A71B51F}" dt="2024-11-06T19:37:24.530" v="1389" actId="47"/>
        <pc:sldMkLst>
          <pc:docMk/>
          <pc:sldMk cId="3690368091" sldId="353"/>
        </pc:sldMkLst>
      </pc:sldChg>
      <pc:sldChg chg="del">
        <pc:chgData name="Toby Donaldson" userId="2e6e5431-bb17-4c41-9985-d39c50d83c73" providerId="ADAL" clId="{DFCC407E-6A28-49CB-9DB6-0FE97A71B51F}" dt="2024-11-06T19:37:24.530" v="1389" actId="47"/>
        <pc:sldMkLst>
          <pc:docMk/>
          <pc:sldMk cId="1251879132" sldId="354"/>
        </pc:sldMkLst>
      </pc:sldChg>
      <pc:sldChg chg="del">
        <pc:chgData name="Toby Donaldson" userId="2e6e5431-bb17-4c41-9985-d39c50d83c73" providerId="ADAL" clId="{DFCC407E-6A28-49CB-9DB6-0FE97A71B51F}" dt="2024-11-06T19:37:24.530" v="1389" actId="47"/>
        <pc:sldMkLst>
          <pc:docMk/>
          <pc:sldMk cId="2537946873" sldId="355"/>
        </pc:sldMkLst>
      </pc:sldChg>
      <pc:sldChg chg="del">
        <pc:chgData name="Toby Donaldson" userId="2e6e5431-bb17-4c41-9985-d39c50d83c73" providerId="ADAL" clId="{DFCC407E-6A28-49CB-9DB6-0FE97A71B51F}" dt="2024-11-06T19:40:42.487" v="1472" actId="47"/>
        <pc:sldMkLst>
          <pc:docMk/>
          <pc:sldMk cId="2802425358" sldId="356"/>
        </pc:sldMkLst>
      </pc:sldChg>
      <pc:sldChg chg="addSp delSp modSp mod">
        <pc:chgData name="Toby Donaldson" userId="2e6e5431-bb17-4c41-9985-d39c50d83c73" providerId="ADAL" clId="{DFCC407E-6A28-49CB-9DB6-0FE97A71B51F}" dt="2024-11-06T23:09:41.319" v="2254" actId="313"/>
        <pc:sldMkLst>
          <pc:docMk/>
          <pc:sldMk cId="2266901553" sldId="357"/>
        </pc:sldMkLst>
      </pc:sldChg>
      <pc:sldChg chg="del">
        <pc:chgData name="Toby Donaldson" userId="2e6e5431-bb17-4c41-9985-d39c50d83c73" providerId="ADAL" clId="{DFCC407E-6A28-49CB-9DB6-0FE97A71B51F}" dt="2024-11-06T19:51:23.880" v="1912" actId="2696"/>
        <pc:sldMkLst>
          <pc:docMk/>
          <pc:sldMk cId="2589050326" sldId="358"/>
        </pc:sldMkLst>
      </pc:sldChg>
      <pc:sldChg chg="del">
        <pc:chgData name="Toby Donaldson" userId="2e6e5431-bb17-4c41-9985-d39c50d83c73" providerId="ADAL" clId="{DFCC407E-6A28-49CB-9DB6-0FE97A71B51F}" dt="2024-11-06T19:51:23.880" v="1912" actId="2696"/>
        <pc:sldMkLst>
          <pc:docMk/>
          <pc:sldMk cId="748725112" sldId="359"/>
        </pc:sldMkLst>
      </pc:sldChg>
      <pc:sldChg chg="del">
        <pc:chgData name="Toby Donaldson" userId="2e6e5431-bb17-4c41-9985-d39c50d83c73" providerId="ADAL" clId="{DFCC407E-6A28-49CB-9DB6-0FE97A71B51F}" dt="2024-11-06T19:51:23.880" v="1912" actId="2696"/>
        <pc:sldMkLst>
          <pc:docMk/>
          <pc:sldMk cId="2962435463" sldId="360"/>
        </pc:sldMkLst>
      </pc:sldChg>
      <pc:sldChg chg="add del">
        <pc:chgData name="Toby Donaldson" userId="2e6e5431-bb17-4c41-9985-d39c50d83c73" providerId="ADAL" clId="{DFCC407E-6A28-49CB-9DB6-0FE97A71B51F}" dt="2024-11-06T18:54:11.721" v="479" actId="2696"/>
        <pc:sldMkLst>
          <pc:docMk/>
          <pc:sldMk cId="1043226718" sldId="361"/>
        </pc:sldMkLst>
      </pc:sldChg>
      <pc:sldChg chg="add del">
        <pc:chgData name="Toby Donaldson" userId="2e6e5431-bb17-4c41-9985-d39c50d83c73" providerId="ADAL" clId="{DFCC407E-6A28-49CB-9DB6-0FE97A71B51F}" dt="2024-11-06T19:00:15.307" v="590" actId="47"/>
        <pc:sldMkLst>
          <pc:docMk/>
          <pc:sldMk cId="1838570046" sldId="361"/>
        </pc:sldMkLst>
      </pc:sldChg>
      <pc:sldChg chg="addSp modSp add mod">
        <pc:chgData name="Toby Donaldson" userId="2e6e5431-bb17-4c41-9985-d39c50d83c73" providerId="ADAL" clId="{DFCC407E-6A28-49CB-9DB6-0FE97A71B51F}" dt="2024-11-06T19:00:02.143" v="589" actId="20577"/>
        <pc:sldMkLst>
          <pc:docMk/>
          <pc:sldMk cId="3785498372" sldId="362"/>
        </pc:sldMkLst>
      </pc:sldChg>
      <pc:sldChg chg="addSp modSp add mod">
        <pc:chgData name="Toby Donaldson" userId="2e6e5431-bb17-4c41-9985-d39c50d83c73" providerId="ADAL" clId="{DFCC407E-6A28-49CB-9DB6-0FE97A71B51F}" dt="2024-11-06T23:08:48.776" v="2246"/>
        <pc:sldMkLst>
          <pc:docMk/>
          <pc:sldMk cId="3819978950" sldId="363"/>
        </pc:sldMkLst>
      </pc:sldChg>
      <pc:sldChg chg="addSp delSp modSp add mod ord">
        <pc:chgData name="Toby Donaldson" userId="2e6e5431-bb17-4c41-9985-d39c50d83c73" providerId="ADAL" clId="{DFCC407E-6A28-49CB-9DB6-0FE97A71B51F}" dt="2024-11-06T23:08:48.776" v="2246"/>
        <pc:sldMkLst>
          <pc:docMk/>
          <pc:sldMk cId="2225316138" sldId="364"/>
        </pc:sldMkLst>
      </pc:sldChg>
      <pc:sldChg chg="addSp add">
        <pc:chgData name="Toby Donaldson" userId="2e6e5431-bb17-4c41-9985-d39c50d83c73" providerId="ADAL" clId="{DFCC407E-6A28-49CB-9DB6-0FE97A71B51F}" dt="2024-11-06T23:08:48.776" v="2246"/>
        <pc:sldMkLst>
          <pc:docMk/>
          <pc:sldMk cId="858480520" sldId="365"/>
        </pc:sldMkLst>
      </pc:sldChg>
      <pc:sldChg chg="add del">
        <pc:chgData name="Toby Donaldson" userId="2e6e5431-bb17-4c41-9985-d39c50d83c73" providerId="ADAL" clId="{DFCC407E-6A28-49CB-9DB6-0FE97A71B51F}" dt="2024-11-06T19:13:47.760" v="965" actId="2696"/>
        <pc:sldMkLst>
          <pc:docMk/>
          <pc:sldMk cId="224991245" sldId="366"/>
        </pc:sldMkLst>
      </pc:sldChg>
      <pc:sldChg chg="addSp delSp modSp add mod">
        <pc:chgData name="Toby Donaldson" userId="2e6e5431-bb17-4c41-9985-d39c50d83c73" providerId="ADAL" clId="{DFCC407E-6A28-49CB-9DB6-0FE97A71B51F}" dt="2024-11-06T23:08:48.776" v="2246"/>
        <pc:sldMkLst>
          <pc:docMk/>
          <pc:sldMk cId="2877039528" sldId="366"/>
        </pc:sldMkLst>
      </pc:sldChg>
      <pc:sldChg chg="addSp delSp modSp add mod">
        <pc:chgData name="Toby Donaldson" userId="2e6e5431-bb17-4c41-9985-d39c50d83c73" providerId="ADAL" clId="{DFCC407E-6A28-49CB-9DB6-0FE97A71B51F}" dt="2024-11-06T23:08:48.776" v="2246"/>
        <pc:sldMkLst>
          <pc:docMk/>
          <pc:sldMk cId="2395036816" sldId="367"/>
        </pc:sldMkLst>
      </pc:sldChg>
      <pc:sldChg chg="delSp modSp add del mod">
        <pc:chgData name="Toby Donaldson" userId="2e6e5431-bb17-4c41-9985-d39c50d83c73" providerId="ADAL" clId="{DFCC407E-6A28-49CB-9DB6-0FE97A71B51F}" dt="2024-11-06T19:23:00.182" v="1150" actId="2696"/>
        <pc:sldMkLst>
          <pc:docMk/>
          <pc:sldMk cId="3214354650" sldId="367"/>
        </pc:sldMkLst>
      </pc:sldChg>
      <pc:sldChg chg="addSp delSp modSp add mod">
        <pc:chgData name="Toby Donaldson" userId="2e6e5431-bb17-4c41-9985-d39c50d83c73" providerId="ADAL" clId="{DFCC407E-6A28-49CB-9DB6-0FE97A71B51F}" dt="2024-11-06T23:08:48.776" v="2246"/>
        <pc:sldMkLst>
          <pc:docMk/>
          <pc:sldMk cId="618014523" sldId="368"/>
        </pc:sldMkLst>
      </pc:sldChg>
      <pc:sldChg chg="addSp delSp modSp add mod">
        <pc:chgData name="Toby Donaldson" userId="2e6e5431-bb17-4c41-9985-d39c50d83c73" providerId="ADAL" clId="{DFCC407E-6A28-49CB-9DB6-0FE97A71B51F}" dt="2024-11-06T19:39:48.076" v="1466"/>
        <pc:sldMkLst>
          <pc:docMk/>
          <pc:sldMk cId="4266276714" sldId="369"/>
        </pc:sldMkLst>
      </pc:sldChg>
      <pc:sldChg chg="addSp modSp add mod">
        <pc:chgData name="Toby Donaldson" userId="2e6e5431-bb17-4c41-9985-d39c50d83c73" providerId="ADAL" clId="{DFCC407E-6A28-49CB-9DB6-0FE97A71B51F}" dt="2024-11-06T23:08:48.776" v="2246"/>
        <pc:sldMkLst>
          <pc:docMk/>
          <pc:sldMk cId="1248740256" sldId="370"/>
        </pc:sldMkLst>
      </pc:sldChg>
      <pc:sldChg chg="addSp delSp modSp add mod">
        <pc:chgData name="Toby Donaldson" userId="2e6e5431-bb17-4c41-9985-d39c50d83c73" providerId="ADAL" clId="{DFCC407E-6A28-49CB-9DB6-0FE97A71B51F}" dt="2024-11-06T23:08:48.776" v="2246"/>
        <pc:sldMkLst>
          <pc:docMk/>
          <pc:sldMk cId="4039314859" sldId="371"/>
        </pc:sldMkLst>
      </pc:sldChg>
      <pc:sldChg chg="addSp modSp add mod ord">
        <pc:chgData name="Toby Donaldson" userId="2e6e5431-bb17-4c41-9985-d39c50d83c73" providerId="ADAL" clId="{DFCC407E-6A28-49CB-9DB6-0FE97A71B51F}" dt="2024-11-06T23:08:48.776" v="2246"/>
        <pc:sldMkLst>
          <pc:docMk/>
          <pc:sldMk cId="3828095324" sldId="372"/>
        </pc:sldMkLst>
      </pc:sldChg>
      <pc:sldChg chg="modSp add mod">
        <pc:chgData name="Toby Donaldson" userId="2e6e5431-bb17-4c41-9985-d39c50d83c73" providerId="ADAL" clId="{DFCC407E-6A28-49CB-9DB6-0FE97A71B51F}" dt="2024-11-06T23:09:26.252" v="2250" actId="313"/>
        <pc:sldMkLst>
          <pc:docMk/>
          <pc:sldMk cId="807447019" sldId="373"/>
        </pc:sldMkLst>
      </pc:sldChg>
      <pc:sldChg chg="add del">
        <pc:chgData name="Toby Donaldson" userId="2e6e5431-bb17-4c41-9985-d39c50d83c73" providerId="ADAL" clId="{DFCC407E-6A28-49CB-9DB6-0FE97A71B51F}" dt="2024-11-06T19:59:51.851" v="2234" actId="2696"/>
        <pc:sldMkLst>
          <pc:docMk/>
          <pc:sldMk cId="1612706861" sldId="373"/>
        </pc:sldMkLst>
      </pc:sldChg>
      <pc:sldChg chg="addSp">
        <pc:chgData name="Toby Donaldson" userId="2e6e5431-bb17-4c41-9985-d39c50d83c73" providerId="ADAL" clId="{DFCC407E-6A28-49CB-9DB6-0FE97A71B51F}" dt="2024-11-13T23:15:00.382" v="2255"/>
        <pc:sldMkLst>
          <pc:docMk/>
          <pc:sldMk cId="1162034591" sldId="374"/>
        </pc:sldMkLst>
      </pc:sldChg>
      <pc:sldChg chg="addSp">
        <pc:chgData name="Toby Donaldson" userId="2e6e5431-bb17-4c41-9985-d39c50d83c73" providerId="ADAL" clId="{DFCC407E-6A28-49CB-9DB6-0FE97A71B51F}" dt="2024-11-13T23:15:00.382" v="2255"/>
        <pc:sldMkLst>
          <pc:docMk/>
          <pc:sldMk cId="2307807174" sldId="376"/>
        </pc:sldMkLst>
      </pc:sldChg>
      <pc:sldChg chg="addSp">
        <pc:chgData name="Toby Donaldson" userId="2e6e5431-bb17-4c41-9985-d39c50d83c73" providerId="ADAL" clId="{DFCC407E-6A28-49CB-9DB6-0FE97A71B51F}" dt="2024-11-13T23:15:00.382" v="2255"/>
        <pc:sldMkLst>
          <pc:docMk/>
          <pc:sldMk cId="329957749" sldId="377"/>
        </pc:sldMkLst>
      </pc:sldChg>
      <pc:sldChg chg="addSp">
        <pc:chgData name="Toby Donaldson" userId="2e6e5431-bb17-4c41-9985-d39c50d83c73" providerId="ADAL" clId="{DFCC407E-6A28-49CB-9DB6-0FE97A71B51F}" dt="2024-11-13T23:15:00.382" v="2255"/>
        <pc:sldMkLst>
          <pc:docMk/>
          <pc:sldMk cId="2668762976" sldId="378"/>
        </pc:sldMkLst>
      </pc:sldChg>
      <pc:sldChg chg="addSp">
        <pc:chgData name="Toby Donaldson" userId="2e6e5431-bb17-4c41-9985-d39c50d83c73" providerId="ADAL" clId="{DFCC407E-6A28-49CB-9DB6-0FE97A71B51F}" dt="2024-11-13T23:15:00.382" v="2255"/>
        <pc:sldMkLst>
          <pc:docMk/>
          <pc:sldMk cId="2192649226" sldId="379"/>
        </pc:sldMkLst>
      </pc:sldChg>
      <pc:sldChg chg="addSp">
        <pc:chgData name="Toby Donaldson" userId="2e6e5431-bb17-4c41-9985-d39c50d83c73" providerId="ADAL" clId="{DFCC407E-6A28-49CB-9DB6-0FE97A71B51F}" dt="2024-11-13T23:15:00.382" v="2255"/>
        <pc:sldMkLst>
          <pc:docMk/>
          <pc:sldMk cId="916349276" sldId="380"/>
        </pc:sldMkLst>
      </pc:sldChg>
      <pc:sldChg chg="addSp">
        <pc:chgData name="Toby Donaldson" userId="2e6e5431-bb17-4c41-9985-d39c50d83c73" providerId="ADAL" clId="{DFCC407E-6A28-49CB-9DB6-0FE97A71B51F}" dt="2024-11-13T23:15:00.382" v="2255"/>
        <pc:sldMkLst>
          <pc:docMk/>
          <pc:sldMk cId="1889743009" sldId="381"/>
        </pc:sldMkLst>
      </pc:sldChg>
      <pc:sldChg chg="addSp">
        <pc:chgData name="Toby Donaldson" userId="2e6e5431-bb17-4c41-9985-d39c50d83c73" providerId="ADAL" clId="{DFCC407E-6A28-49CB-9DB6-0FE97A71B51F}" dt="2024-11-13T23:15:00.382" v="2255"/>
        <pc:sldMkLst>
          <pc:docMk/>
          <pc:sldMk cId="1617323450" sldId="382"/>
        </pc:sldMkLst>
      </pc:sldChg>
      <pc:sldChg chg="addSp">
        <pc:chgData name="Toby Donaldson" userId="2e6e5431-bb17-4c41-9985-d39c50d83c73" providerId="ADAL" clId="{DFCC407E-6A28-49CB-9DB6-0FE97A71B51F}" dt="2024-11-13T23:15:00.382" v="2255"/>
        <pc:sldMkLst>
          <pc:docMk/>
          <pc:sldMk cId="2176652831" sldId="383"/>
        </pc:sldMkLst>
      </pc:sldChg>
      <pc:sldChg chg="addSp">
        <pc:chgData name="Toby Donaldson" userId="2e6e5431-bb17-4c41-9985-d39c50d83c73" providerId="ADAL" clId="{DFCC407E-6A28-49CB-9DB6-0FE97A71B51F}" dt="2024-11-13T23:15:00.382" v="2255"/>
        <pc:sldMkLst>
          <pc:docMk/>
          <pc:sldMk cId="1703714514" sldId="384"/>
        </pc:sldMkLst>
      </pc:sldChg>
      <pc:sldChg chg="addSp">
        <pc:chgData name="Toby Donaldson" userId="2e6e5431-bb17-4c41-9985-d39c50d83c73" providerId="ADAL" clId="{DFCC407E-6A28-49CB-9DB6-0FE97A71B51F}" dt="2024-11-13T23:15:00.382" v="2255"/>
        <pc:sldMkLst>
          <pc:docMk/>
          <pc:sldMk cId="586481752" sldId="385"/>
        </pc:sldMkLst>
      </pc:sldChg>
      <pc:sldChg chg="addSp">
        <pc:chgData name="Toby Donaldson" userId="2e6e5431-bb17-4c41-9985-d39c50d83c73" providerId="ADAL" clId="{DFCC407E-6A28-49CB-9DB6-0FE97A71B51F}" dt="2024-11-13T23:15:00.382" v="2255"/>
        <pc:sldMkLst>
          <pc:docMk/>
          <pc:sldMk cId="2807038965" sldId="386"/>
        </pc:sldMkLst>
      </pc:sldChg>
      <pc:sldChg chg="addSp">
        <pc:chgData name="Toby Donaldson" userId="2e6e5431-bb17-4c41-9985-d39c50d83c73" providerId="ADAL" clId="{DFCC407E-6A28-49CB-9DB6-0FE97A71B51F}" dt="2024-11-13T23:15:00.382" v="2255"/>
        <pc:sldMkLst>
          <pc:docMk/>
          <pc:sldMk cId="392166506" sldId="387"/>
        </pc:sldMkLst>
      </pc:sldChg>
      <pc:sldChg chg="addSp">
        <pc:chgData name="Toby Donaldson" userId="2e6e5431-bb17-4c41-9985-d39c50d83c73" providerId="ADAL" clId="{DFCC407E-6A28-49CB-9DB6-0FE97A71B51F}" dt="2024-11-13T23:15:00.382" v="2255"/>
        <pc:sldMkLst>
          <pc:docMk/>
          <pc:sldMk cId="2192686135" sldId="388"/>
        </pc:sldMkLst>
      </pc:sldChg>
      <pc:sldChg chg="addSp">
        <pc:chgData name="Toby Donaldson" userId="2e6e5431-bb17-4c41-9985-d39c50d83c73" providerId="ADAL" clId="{DFCC407E-6A28-49CB-9DB6-0FE97A71B51F}" dt="2024-11-13T23:15:00.382" v="2255"/>
        <pc:sldMkLst>
          <pc:docMk/>
          <pc:sldMk cId="1266760611" sldId="389"/>
        </pc:sldMkLst>
      </pc:sldChg>
      <pc:sldChg chg="addSp">
        <pc:chgData name="Toby Donaldson" userId="2e6e5431-bb17-4c41-9985-d39c50d83c73" providerId="ADAL" clId="{DFCC407E-6A28-49CB-9DB6-0FE97A71B51F}" dt="2024-11-13T23:15:00.382" v="2255"/>
        <pc:sldMkLst>
          <pc:docMk/>
          <pc:sldMk cId="145693054" sldId="390"/>
        </pc:sldMkLst>
      </pc:sldChg>
      <pc:sldChg chg="addSp">
        <pc:chgData name="Toby Donaldson" userId="2e6e5431-bb17-4c41-9985-d39c50d83c73" providerId="ADAL" clId="{DFCC407E-6A28-49CB-9DB6-0FE97A71B51F}" dt="2024-11-13T23:15:00.382" v="2255"/>
        <pc:sldMkLst>
          <pc:docMk/>
          <pc:sldMk cId="1521158521" sldId="391"/>
        </pc:sldMkLst>
      </pc:sldChg>
      <pc:sldChg chg="addSp">
        <pc:chgData name="Toby Donaldson" userId="2e6e5431-bb17-4c41-9985-d39c50d83c73" providerId="ADAL" clId="{DFCC407E-6A28-49CB-9DB6-0FE97A71B51F}" dt="2024-11-13T23:15:00.382" v="2255"/>
        <pc:sldMkLst>
          <pc:docMk/>
          <pc:sldMk cId="1483271642" sldId="392"/>
        </pc:sldMkLst>
      </pc:sldChg>
      <pc:sldChg chg="addSp">
        <pc:chgData name="Toby Donaldson" userId="2e6e5431-bb17-4c41-9985-d39c50d83c73" providerId="ADAL" clId="{DFCC407E-6A28-49CB-9DB6-0FE97A71B51F}" dt="2024-11-13T23:15:00.382" v="2255"/>
        <pc:sldMkLst>
          <pc:docMk/>
          <pc:sldMk cId="3446351697" sldId="393"/>
        </pc:sldMkLst>
      </pc:sldChg>
      <pc:sldChg chg="addSp">
        <pc:chgData name="Toby Donaldson" userId="2e6e5431-bb17-4c41-9985-d39c50d83c73" providerId="ADAL" clId="{DFCC407E-6A28-49CB-9DB6-0FE97A71B51F}" dt="2024-11-13T23:15:00.382" v="2255"/>
        <pc:sldMkLst>
          <pc:docMk/>
          <pc:sldMk cId="2889113382" sldId="394"/>
        </pc:sldMkLst>
      </pc:sldChg>
      <pc:sldChg chg="addSp">
        <pc:chgData name="Toby Donaldson" userId="2e6e5431-bb17-4c41-9985-d39c50d83c73" providerId="ADAL" clId="{DFCC407E-6A28-49CB-9DB6-0FE97A71B51F}" dt="2024-11-13T23:15:00.382" v="2255"/>
        <pc:sldMkLst>
          <pc:docMk/>
          <pc:sldMk cId="750629644" sldId="395"/>
        </pc:sldMkLst>
      </pc:sldChg>
      <pc:sldChg chg="addSp">
        <pc:chgData name="Toby Donaldson" userId="2e6e5431-bb17-4c41-9985-d39c50d83c73" providerId="ADAL" clId="{DFCC407E-6A28-49CB-9DB6-0FE97A71B51F}" dt="2024-11-13T23:15:00.382" v="2255"/>
        <pc:sldMkLst>
          <pc:docMk/>
          <pc:sldMk cId="67320005" sldId="396"/>
        </pc:sldMkLst>
      </pc:sldChg>
      <pc:sldChg chg="addSp">
        <pc:chgData name="Toby Donaldson" userId="2e6e5431-bb17-4c41-9985-d39c50d83c73" providerId="ADAL" clId="{DFCC407E-6A28-49CB-9DB6-0FE97A71B51F}" dt="2024-11-13T23:15:00.382" v="2255"/>
        <pc:sldMkLst>
          <pc:docMk/>
          <pc:sldMk cId="3753928923" sldId="397"/>
        </pc:sldMkLst>
      </pc:sldChg>
      <pc:sldChg chg="addSp">
        <pc:chgData name="Toby Donaldson" userId="2e6e5431-bb17-4c41-9985-d39c50d83c73" providerId="ADAL" clId="{DFCC407E-6A28-49CB-9DB6-0FE97A71B51F}" dt="2024-11-13T23:15:00.382" v="2255"/>
        <pc:sldMkLst>
          <pc:docMk/>
          <pc:sldMk cId="2435781492" sldId="398"/>
        </pc:sldMkLst>
      </pc:sldChg>
      <pc:sldChg chg="addSp">
        <pc:chgData name="Toby Donaldson" userId="2e6e5431-bb17-4c41-9985-d39c50d83c73" providerId="ADAL" clId="{DFCC407E-6A28-49CB-9DB6-0FE97A71B51F}" dt="2024-11-13T23:15:00.382" v="2255"/>
        <pc:sldMkLst>
          <pc:docMk/>
          <pc:sldMk cId="511488615" sldId="400"/>
        </pc:sldMkLst>
      </pc:sldChg>
      <pc:sldChg chg="addSp">
        <pc:chgData name="Toby Donaldson" userId="2e6e5431-bb17-4c41-9985-d39c50d83c73" providerId="ADAL" clId="{DFCC407E-6A28-49CB-9DB6-0FE97A71B51F}" dt="2024-11-13T23:15:00.382" v="2255"/>
        <pc:sldMkLst>
          <pc:docMk/>
          <pc:sldMk cId="4262481010" sldId="402"/>
        </pc:sldMkLst>
      </pc:sldChg>
      <pc:sldChg chg="addSp">
        <pc:chgData name="Toby Donaldson" userId="2e6e5431-bb17-4c41-9985-d39c50d83c73" providerId="ADAL" clId="{DFCC407E-6A28-49CB-9DB6-0FE97A71B51F}" dt="2024-11-13T23:15:00.382" v="2255"/>
        <pc:sldMkLst>
          <pc:docMk/>
          <pc:sldMk cId="1759866411" sldId="403"/>
        </pc:sldMkLst>
      </pc:sldChg>
      <pc:sldChg chg="addSp">
        <pc:chgData name="Toby Donaldson" userId="2e6e5431-bb17-4c41-9985-d39c50d83c73" providerId="ADAL" clId="{DFCC407E-6A28-49CB-9DB6-0FE97A71B51F}" dt="2024-11-13T23:15:00.382" v="2255"/>
        <pc:sldMkLst>
          <pc:docMk/>
          <pc:sldMk cId="3713464181" sldId="404"/>
        </pc:sldMkLst>
      </pc:sldChg>
    </pc:docChg>
  </pc:docChgLst>
  <pc:docChgLst>
    <pc:chgData name="Toby Donaldson" userId="2e6e5431-bb17-4c41-9985-d39c50d83c73" providerId="ADAL" clId="{CBA97E97-ECF2-4F39-A891-C39F5B7B2557}"/>
    <pc:docChg chg="undo redo custSel addSld delSld modSld sldOrd addSection modSection">
      <pc:chgData name="Toby Donaldson" userId="2e6e5431-bb17-4c41-9985-d39c50d83c73" providerId="ADAL" clId="{CBA97E97-ECF2-4F39-A891-C39F5B7B2557}" dt="2024-09-23T18:00:38.228" v="2577" actId="21"/>
      <pc:docMkLst>
        <pc:docMk/>
      </pc:docMkLst>
      <pc:sldChg chg="addSp delSp modSp mod">
        <pc:chgData name="Toby Donaldson" userId="2e6e5431-bb17-4c41-9985-d39c50d83c73" providerId="ADAL" clId="{CBA97E97-ECF2-4F39-A891-C39F5B7B2557}" dt="2024-09-19T20:28:46.561" v="113" actId="122"/>
        <pc:sldMkLst>
          <pc:docMk/>
          <pc:sldMk cId="3113156551" sldId="256"/>
        </pc:sldMkLst>
      </pc:sldChg>
      <pc:sldChg chg="del">
        <pc:chgData name="Toby Donaldson" userId="2e6e5431-bb17-4c41-9985-d39c50d83c73" providerId="ADAL" clId="{CBA97E97-ECF2-4F39-A891-C39F5B7B2557}" dt="2024-09-19T20:28:55.862" v="114" actId="47"/>
        <pc:sldMkLst>
          <pc:docMk/>
          <pc:sldMk cId="1564174174" sldId="257"/>
        </pc:sldMkLst>
      </pc:sldChg>
      <pc:sldChg chg="del">
        <pc:chgData name="Toby Donaldson" userId="2e6e5431-bb17-4c41-9985-d39c50d83c73" providerId="ADAL" clId="{CBA97E97-ECF2-4F39-A891-C39F5B7B2557}" dt="2024-09-19T20:29:01.218" v="118" actId="47"/>
        <pc:sldMkLst>
          <pc:docMk/>
          <pc:sldMk cId="3476620889" sldId="259"/>
        </pc:sldMkLst>
      </pc:sldChg>
      <pc:sldChg chg="del">
        <pc:chgData name="Toby Donaldson" userId="2e6e5431-bb17-4c41-9985-d39c50d83c73" providerId="ADAL" clId="{CBA97E97-ECF2-4F39-A891-C39F5B7B2557}" dt="2024-09-19T20:29:01.395" v="119" actId="47"/>
        <pc:sldMkLst>
          <pc:docMk/>
          <pc:sldMk cId="1125239521" sldId="260"/>
        </pc:sldMkLst>
      </pc:sldChg>
      <pc:sldChg chg="del">
        <pc:chgData name="Toby Donaldson" userId="2e6e5431-bb17-4c41-9985-d39c50d83c73" providerId="ADAL" clId="{CBA97E97-ECF2-4F39-A891-C39F5B7B2557}" dt="2024-09-19T20:29:01.624" v="120" actId="47"/>
        <pc:sldMkLst>
          <pc:docMk/>
          <pc:sldMk cId="296669545" sldId="261"/>
        </pc:sldMkLst>
      </pc:sldChg>
      <pc:sldChg chg="del">
        <pc:chgData name="Toby Donaldson" userId="2e6e5431-bb17-4c41-9985-d39c50d83c73" providerId="ADAL" clId="{CBA97E97-ECF2-4F39-A891-C39F5B7B2557}" dt="2024-09-19T20:29:01.839" v="121" actId="47"/>
        <pc:sldMkLst>
          <pc:docMk/>
          <pc:sldMk cId="1426591584" sldId="262"/>
        </pc:sldMkLst>
      </pc:sldChg>
      <pc:sldChg chg="del">
        <pc:chgData name="Toby Donaldson" userId="2e6e5431-bb17-4c41-9985-d39c50d83c73" providerId="ADAL" clId="{CBA97E97-ECF2-4F39-A891-C39F5B7B2557}" dt="2024-09-19T20:29:02.055" v="122" actId="47"/>
        <pc:sldMkLst>
          <pc:docMk/>
          <pc:sldMk cId="3978292670" sldId="263"/>
        </pc:sldMkLst>
      </pc:sldChg>
      <pc:sldChg chg="del">
        <pc:chgData name="Toby Donaldson" userId="2e6e5431-bb17-4c41-9985-d39c50d83c73" providerId="ADAL" clId="{CBA97E97-ECF2-4F39-A891-C39F5B7B2557}" dt="2024-09-19T20:29:02.231" v="123" actId="47"/>
        <pc:sldMkLst>
          <pc:docMk/>
          <pc:sldMk cId="2698651436" sldId="264"/>
        </pc:sldMkLst>
      </pc:sldChg>
      <pc:sldChg chg="del">
        <pc:chgData name="Toby Donaldson" userId="2e6e5431-bb17-4c41-9985-d39c50d83c73" providerId="ADAL" clId="{CBA97E97-ECF2-4F39-A891-C39F5B7B2557}" dt="2024-09-19T20:29:02.402" v="124" actId="47"/>
        <pc:sldMkLst>
          <pc:docMk/>
          <pc:sldMk cId="2133653738" sldId="265"/>
        </pc:sldMkLst>
      </pc:sldChg>
      <pc:sldChg chg="del">
        <pc:chgData name="Toby Donaldson" userId="2e6e5431-bb17-4c41-9985-d39c50d83c73" providerId="ADAL" clId="{CBA97E97-ECF2-4F39-A891-C39F5B7B2557}" dt="2024-09-19T20:29:03.083" v="125" actId="47"/>
        <pc:sldMkLst>
          <pc:docMk/>
          <pc:sldMk cId="1883967527" sldId="266"/>
        </pc:sldMkLst>
      </pc:sldChg>
      <pc:sldChg chg="del">
        <pc:chgData name="Toby Donaldson" userId="2e6e5431-bb17-4c41-9985-d39c50d83c73" providerId="ADAL" clId="{CBA97E97-ECF2-4F39-A891-C39F5B7B2557}" dt="2024-09-19T20:29:06.571" v="126" actId="47"/>
        <pc:sldMkLst>
          <pc:docMk/>
          <pc:sldMk cId="2020498111" sldId="269"/>
        </pc:sldMkLst>
      </pc:sldChg>
      <pc:sldChg chg="del">
        <pc:chgData name="Toby Donaldson" userId="2e6e5431-bb17-4c41-9985-d39c50d83c73" providerId="ADAL" clId="{CBA97E97-ECF2-4F39-A891-C39F5B7B2557}" dt="2024-09-19T20:29:12.512" v="142" actId="47"/>
        <pc:sldMkLst>
          <pc:docMk/>
          <pc:sldMk cId="3856894038" sldId="270"/>
        </pc:sldMkLst>
      </pc:sldChg>
      <pc:sldChg chg="del">
        <pc:chgData name="Toby Donaldson" userId="2e6e5431-bb17-4c41-9985-d39c50d83c73" providerId="ADAL" clId="{CBA97E97-ECF2-4F39-A891-C39F5B7B2557}" dt="2024-09-19T20:29:00.999" v="117" actId="47"/>
        <pc:sldMkLst>
          <pc:docMk/>
          <pc:sldMk cId="624584149" sldId="271"/>
        </pc:sldMkLst>
      </pc:sldChg>
      <pc:sldChg chg="del">
        <pc:chgData name="Toby Donaldson" userId="2e6e5431-bb17-4c41-9985-d39c50d83c73" providerId="ADAL" clId="{CBA97E97-ECF2-4F39-A891-C39F5B7B2557}" dt="2024-09-19T20:28:59.851" v="115" actId="47"/>
        <pc:sldMkLst>
          <pc:docMk/>
          <pc:sldMk cId="2541733131" sldId="272"/>
        </pc:sldMkLst>
      </pc:sldChg>
      <pc:sldChg chg="del">
        <pc:chgData name="Toby Donaldson" userId="2e6e5431-bb17-4c41-9985-d39c50d83c73" providerId="ADAL" clId="{CBA97E97-ECF2-4F39-A891-C39F5B7B2557}" dt="2024-09-19T20:28:55.862" v="114" actId="47"/>
        <pc:sldMkLst>
          <pc:docMk/>
          <pc:sldMk cId="354076809" sldId="273"/>
        </pc:sldMkLst>
      </pc:sldChg>
      <pc:sldChg chg="del">
        <pc:chgData name="Toby Donaldson" userId="2e6e5431-bb17-4c41-9985-d39c50d83c73" providerId="ADAL" clId="{CBA97E97-ECF2-4F39-A891-C39F5B7B2557}" dt="2024-09-19T20:28:55.862" v="114" actId="47"/>
        <pc:sldMkLst>
          <pc:docMk/>
          <pc:sldMk cId="2168191691" sldId="274"/>
        </pc:sldMkLst>
      </pc:sldChg>
      <pc:sldChg chg="del">
        <pc:chgData name="Toby Donaldson" userId="2e6e5431-bb17-4c41-9985-d39c50d83c73" providerId="ADAL" clId="{CBA97E97-ECF2-4F39-A891-C39F5B7B2557}" dt="2024-09-19T20:28:55.862" v="114" actId="47"/>
        <pc:sldMkLst>
          <pc:docMk/>
          <pc:sldMk cId="3624217243" sldId="275"/>
        </pc:sldMkLst>
      </pc:sldChg>
      <pc:sldChg chg="del">
        <pc:chgData name="Toby Donaldson" userId="2e6e5431-bb17-4c41-9985-d39c50d83c73" providerId="ADAL" clId="{CBA97E97-ECF2-4F39-A891-C39F5B7B2557}" dt="2024-09-19T20:29:00.389" v="116" actId="47"/>
        <pc:sldMkLst>
          <pc:docMk/>
          <pc:sldMk cId="2165635234" sldId="276"/>
        </pc:sldMkLst>
      </pc:sldChg>
      <pc:sldChg chg="del">
        <pc:chgData name="Toby Donaldson" userId="2e6e5431-bb17-4c41-9985-d39c50d83c73" providerId="ADAL" clId="{CBA97E97-ECF2-4F39-A891-C39F5B7B2557}" dt="2024-09-19T20:28:55.862" v="114" actId="47"/>
        <pc:sldMkLst>
          <pc:docMk/>
          <pc:sldMk cId="798263514" sldId="277"/>
        </pc:sldMkLst>
      </pc:sldChg>
      <pc:sldChg chg="del">
        <pc:chgData name="Toby Donaldson" userId="2e6e5431-bb17-4c41-9985-d39c50d83c73" providerId="ADAL" clId="{CBA97E97-ECF2-4F39-A891-C39F5B7B2557}" dt="2024-09-19T20:28:55.862" v="114" actId="47"/>
        <pc:sldMkLst>
          <pc:docMk/>
          <pc:sldMk cId="972997824" sldId="278"/>
        </pc:sldMkLst>
      </pc:sldChg>
      <pc:sldChg chg="del">
        <pc:chgData name="Toby Donaldson" userId="2e6e5431-bb17-4c41-9985-d39c50d83c73" providerId="ADAL" clId="{CBA97E97-ECF2-4F39-A891-C39F5B7B2557}" dt="2024-09-19T20:29:07.086" v="129" actId="47"/>
        <pc:sldMkLst>
          <pc:docMk/>
          <pc:sldMk cId="3144938788" sldId="279"/>
        </pc:sldMkLst>
      </pc:sldChg>
      <pc:sldChg chg="del">
        <pc:chgData name="Toby Donaldson" userId="2e6e5431-bb17-4c41-9985-d39c50d83c73" providerId="ADAL" clId="{CBA97E97-ECF2-4F39-A891-C39F5B7B2557}" dt="2024-09-19T20:29:06.757" v="127" actId="47"/>
        <pc:sldMkLst>
          <pc:docMk/>
          <pc:sldMk cId="1423446375" sldId="280"/>
        </pc:sldMkLst>
      </pc:sldChg>
      <pc:sldChg chg="del">
        <pc:chgData name="Toby Donaldson" userId="2e6e5431-bb17-4c41-9985-d39c50d83c73" providerId="ADAL" clId="{CBA97E97-ECF2-4F39-A891-C39F5B7B2557}" dt="2024-09-19T20:29:06.901" v="128" actId="47"/>
        <pc:sldMkLst>
          <pc:docMk/>
          <pc:sldMk cId="4150615350" sldId="281"/>
        </pc:sldMkLst>
      </pc:sldChg>
      <pc:sldChg chg="del">
        <pc:chgData name="Toby Donaldson" userId="2e6e5431-bb17-4c41-9985-d39c50d83c73" providerId="ADAL" clId="{CBA97E97-ECF2-4F39-A891-C39F5B7B2557}" dt="2024-09-19T20:29:07.237" v="130" actId="47"/>
        <pc:sldMkLst>
          <pc:docMk/>
          <pc:sldMk cId="3864837313" sldId="282"/>
        </pc:sldMkLst>
      </pc:sldChg>
      <pc:sldChg chg="del">
        <pc:chgData name="Toby Donaldson" userId="2e6e5431-bb17-4c41-9985-d39c50d83c73" providerId="ADAL" clId="{CBA97E97-ECF2-4F39-A891-C39F5B7B2557}" dt="2024-09-19T20:29:07.768" v="133" actId="47"/>
        <pc:sldMkLst>
          <pc:docMk/>
          <pc:sldMk cId="976387272" sldId="283"/>
        </pc:sldMkLst>
      </pc:sldChg>
      <pc:sldChg chg="del">
        <pc:chgData name="Toby Donaldson" userId="2e6e5431-bb17-4c41-9985-d39c50d83c73" providerId="ADAL" clId="{CBA97E97-ECF2-4F39-A891-C39F5B7B2557}" dt="2024-09-19T20:29:07.407" v="131" actId="47"/>
        <pc:sldMkLst>
          <pc:docMk/>
          <pc:sldMk cId="899495814" sldId="284"/>
        </pc:sldMkLst>
      </pc:sldChg>
      <pc:sldChg chg="del">
        <pc:chgData name="Toby Donaldson" userId="2e6e5431-bb17-4c41-9985-d39c50d83c73" providerId="ADAL" clId="{CBA97E97-ECF2-4F39-A891-C39F5B7B2557}" dt="2024-09-19T20:29:07.578" v="132" actId="47"/>
        <pc:sldMkLst>
          <pc:docMk/>
          <pc:sldMk cId="3461707693" sldId="285"/>
        </pc:sldMkLst>
      </pc:sldChg>
      <pc:sldChg chg="del">
        <pc:chgData name="Toby Donaldson" userId="2e6e5431-bb17-4c41-9985-d39c50d83c73" providerId="ADAL" clId="{CBA97E97-ECF2-4F39-A891-C39F5B7B2557}" dt="2024-09-19T20:29:07.949" v="134" actId="47"/>
        <pc:sldMkLst>
          <pc:docMk/>
          <pc:sldMk cId="2835686456" sldId="287"/>
        </pc:sldMkLst>
      </pc:sldChg>
      <pc:sldChg chg="del">
        <pc:chgData name="Toby Donaldson" userId="2e6e5431-bb17-4c41-9985-d39c50d83c73" providerId="ADAL" clId="{CBA97E97-ECF2-4F39-A891-C39F5B7B2557}" dt="2024-09-19T20:29:08.093" v="135" actId="47"/>
        <pc:sldMkLst>
          <pc:docMk/>
          <pc:sldMk cId="3265458198" sldId="288"/>
        </pc:sldMkLst>
      </pc:sldChg>
      <pc:sldChg chg="del">
        <pc:chgData name="Toby Donaldson" userId="2e6e5431-bb17-4c41-9985-d39c50d83c73" providerId="ADAL" clId="{CBA97E97-ECF2-4F39-A891-C39F5B7B2557}" dt="2024-09-19T20:29:08.288" v="136" actId="47"/>
        <pc:sldMkLst>
          <pc:docMk/>
          <pc:sldMk cId="4208034066" sldId="289"/>
        </pc:sldMkLst>
      </pc:sldChg>
      <pc:sldChg chg="del">
        <pc:chgData name="Toby Donaldson" userId="2e6e5431-bb17-4c41-9985-d39c50d83c73" providerId="ADAL" clId="{CBA97E97-ECF2-4F39-A891-C39F5B7B2557}" dt="2024-09-19T20:29:08.464" v="137" actId="47"/>
        <pc:sldMkLst>
          <pc:docMk/>
          <pc:sldMk cId="3579788506" sldId="290"/>
        </pc:sldMkLst>
      </pc:sldChg>
      <pc:sldChg chg="del">
        <pc:chgData name="Toby Donaldson" userId="2e6e5431-bb17-4c41-9985-d39c50d83c73" providerId="ADAL" clId="{CBA97E97-ECF2-4F39-A891-C39F5B7B2557}" dt="2024-09-19T20:29:08.657" v="138" actId="47"/>
        <pc:sldMkLst>
          <pc:docMk/>
          <pc:sldMk cId="3231735434" sldId="293"/>
        </pc:sldMkLst>
      </pc:sldChg>
      <pc:sldChg chg="del">
        <pc:chgData name="Toby Donaldson" userId="2e6e5431-bb17-4c41-9985-d39c50d83c73" providerId="ADAL" clId="{CBA97E97-ECF2-4F39-A891-C39F5B7B2557}" dt="2024-09-19T20:29:08.815" v="139" actId="47"/>
        <pc:sldMkLst>
          <pc:docMk/>
          <pc:sldMk cId="2312098604" sldId="294"/>
        </pc:sldMkLst>
      </pc:sldChg>
      <pc:sldChg chg="del">
        <pc:chgData name="Toby Donaldson" userId="2e6e5431-bb17-4c41-9985-d39c50d83c73" providerId="ADAL" clId="{CBA97E97-ECF2-4F39-A891-C39F5B7B2557}" dt="2024-09-19T20:29:09.008" v="140" actId="47"/>
        <pc:sldMkLst>
          <pc:docMk/>
          <pc:sldMk cId="1198357223" sldId="295"/>
        </pc:sldMkLst>
      </pc:sldChg>
      <pc:sldChg chg="del">
        <pc:chgData name="Toby Donaldson" userId="2e6e5431-bb17-4c41-9985-d39c50d83c73" providerId="ADAL" clId="{CBA97E97-ECF2-4F39-A891-C39F5B7B2557}" dt="2024-09-19T20:29:14.859" v="143" actId="47"/>
        <pc:sldMkLst>
          <pc:docMk/>
          <pc:sldMk cId="1989001679" sldId="296"/>
        </pc:sldMkLst>
      </pc:sldChg>
      <pc:sldChg chg="addSp delSp modSp mod ord">
        <pc:chgData name="Toby Donaldson" userId="2e6e5431-bb17-4c41-9985-d39c50d83c73" providerId="ADAL" clId="{CBA97E97-ECF2-4F39-A891-C39F5B7B2557}" dt="2024-09-19T20:43:36.258" v="690" actId="21"/>
        <pc:sldMkLst>
          <pc:docMk/>
          <pc:sldMk cId="3108921986" sldId="297"/>
        </pc:sldMkLst>
      </pc:sldChg>
      <pc:sldChg chg="delSp add mod">
        <pc:chgData name="Toby Donaldson" userId="2e6e5431-bb17-4c41-9985-d39c50d83c73" providerId="ADAL" clId="{CBA97E97-ECF2-4F39-A891-C39F5B7B2557}" dt="2024-09-19T20:43:47.642" v="692" actId="21"/>
        <pc:sldMkLst>
          <pc:docMk/>
          <pc:sldMk cId="2811805653" sldId="298"/>
        </pc:sldMkLst>
      </pc:sldChg>
      <pc:sldChg chg="del">
        <pc:chgData name="Toby Donaldson" userId="2e6e5431-bb17-4c41-9985-d39c50d83c73" providerId="ADAL" clId="{CBA97E97-ECF2-4F39-A891-C39F5B7B2557}" dt="2024-09-19T20:29:15.442" v="144" actId="47"/>
        <pc:sldMkLst>
          <pc:docMk/>
          <pc:sldMk cId="3629807992" sldId="298"/>
        </pc:sldMkLst>
      </pc:sldChg>
      <pc:sldChg chg="del">
        <pc:chgData name="Toby Donaldson" userId="2e6e5431-bb17-4c41-9985-d39c50d83c73" providerId="ADAL" clId="{CBA97E97-ECF2-4F39-A891-C39F5B7B2557}" dt="2024-09-19T20:29:15.722" v="145" actId="47"/>
        <pc:sldMkLst>
          <pc:docMk/>
          <pc:sldMk cId="302167807" sldId="299"/>
        </pc:sldMkLst>
      </pc:sldChg>
      <pc:sldChg chg="add">
        <pc:chgData name="Toby Donaldson" userId="2e6e5431-bb17-4c41-9985-d39c50d83c73" providerId="ADAL" clId="{CBA97E97-ECF2-4F39-A891-C39F5B7B2557}" dt="2024-09-19T20:43:42.409" v="691" actId="2890"/>
        <pc:sldMkLst>
          <pc:docMk/>
          <pc:sldMk cId="3119060891" sldId="299"/>
        </pc:sldMkLst>
      </pc:sldChg>
      <pc:sldChg chg="addSp delSp modSp add mod ord">
        <pc:chgData name="Toby Donaldson" userId="2e6e5431-bb17-4c41-9985-d39c50d83c73" providerId="ADAL" clId="{CBA97E97-ECF2-4F39-A891-C39F5B7B2557}" dt="2024-09-19T21:00:39.256" v="1170" actId="20577"/>
        <pc:sldMkLst>
          <pc:docMk/>
          <pc:sldMk cId="1760604349" sldId="300"/>
        </pc:sldMkLst>
      </pc:sldChg>
      <pc:sldChg chg="del">
        <pc:chgData name="Toby Donaldson" userId="2e6e5431-bb17-4c41-9985-d39c50d83c73" providerId="ADAL" clId="{CBA97E97-ECF2-4F39-A891-C39F5B7B2557}" dt="2024-09-19T20:29:15.957" v="146" actId="47"/>
        <pc:sldMkLst>
          <pc:docMk/>
          <pc:sldMk cId="2498533820" sldId="300"/>
        </pc:sldMkLst>
      </pc:sldChg>
      <pc:sldChg chg="modSp add mod">
        <pc:chgData name="Toby Donaldson" userId="2e6e5431-bb17-4c41-9985-d39c50d83c73" providerId="ADAL" clId="{CBA97E97-ECF2-4F39-A891-C39F5B7B2557}" dt="2024-09-19T21:01:25.679" v="1172" actId="20577"/>
        <pc:sldMkLst>
          <pc:docMk/>
          <pc:sldMk cId="3412806536" sldId="301"/>
        </pc:sldMkLst>
      </pc:sldChg>
      <pc:sldChg chg="del">
        <pc:chgData name="Toby Donaldson" userId="2e6e5431-bb17-4c41-9985-d39c50d83c73" providerId="ADAL" clId="{CBA97E97-ECF2-4F39-A891-C39F5B7B2557}" dt="2024-09-19T20:29:16.153" v="147" actId="47"/>
        <pc:sldMkLst>
          <pc:docMk/>
          <pc:sldMk cId="3751592408" sldId="301"/>
        </pc:sldMkLst>
      </pc:sldChg>
      <pc:sldChg chg="del">
        <pc:chgData name="Toby Donaldson" userId="2e6e5431-bb17-4c41-9985-d39c50d83c73" providerId="ADAL" clId="{CBA97E97-ECF2-4F39-A891-C39F5B7B2557}" dt="2024-09-19T20:29:16.395" v="148" actId="47"/>
        <pc:sldMkLst>
          <pc:docMk/>
          <pc:sldMk cId="1018217066" sldId="302"/>
        </pc:sldMkLst>
      </pc:sldChg>
      <pc:sldChg chg="addSp delSp modSp add mod ord">
        <pc:chgData name="Toby Donaldson" userId="2e6e5431-bb17-4c41-9985-d39c50d83c73" providerId="ADAL" clId="{CBA97E97-ECF2-4F39-A891-C39F5B7B2557}" dt="2024-09-19T21:05:48.932" v="1432" actId="14100"/>
        <pc:sldMkLst>
          <pc:docMk/>
          <pc:sldMk cId="1732205588" sldId="302"/>
        </pc:sldMkLst>
      </pc:sldChg>
      <pc:sldChg chg="addSp delSp modSp add mod">
        <pc:chgData name="Toby Donaldson" userId="2e6e5431-bb17-4c41-9985-d39c50d83c73" providerId="ADAL" clId="{CBA97E97-ECF2-4F39-A891-C39F5B7B2557}" dt="2024-09-19T21:15:22.764" v="1531" actId="208"/>
        <pc:sldMkLst>
          <pc:docMk/>
          <pc:sldMk cId="4097905578" sldId="303"/>
        </pc:sldMkLst>
      </pc:sldChg>
      <pc:sldChg chg="del">
        <pc:chgData name="Toby Donaldson" userId="2e6e5431-bb17-4c41-9985-d39c50d83c73" providerId="ADAL" clId="{CBA97E97-ECF2-4F39-A891-C39F5B7B2557}" dt="2024-09-19T20:29:16.632" v="149" actId="47"/>
        <pc:sldMkLst>
          <pc:docMk/>
          <pc:sldMk cId="3762144442" sldId="304"/>
        </pc:sldMkLst>
      </pc:sldChg>
      <pc:sldChg chg="del">
        <pc:chgData name="Toby Donaldson" userId="2e6e5431-bb17-4c41-9985-d39c50d83c73" providerId="ADAL" clId="{CBA97E97-ECF2-4F39-A891-C39F5B7B2557}" dt="2024-09-19T20:29:17.481" v="150" actId="47"/>
        <pc:sldMkLst>
          <pc:docMk/>
          <pc:sldMk cId="3098928990" sldId="305"/>
        </pc:sldMkLst>
      </pc:sldChg>
      <pc:sldChg chg="del">
        <pc:chgData name="Toby Donaldson" userId="2e6e5431-bb17-4c41-9985-d39c50d83c73" providerId="ADAL" clId="{CBA97E97-ECF2-4F39-A891-C39F5B7B2557}" dt="2024-09-19T20:29:17.666" v="151" actId="47"/>
        <pc:sldMkLst>
          <pc:docMk/>
          <pc:sldMk cId="2186739661" sldId="306"/>
        </pc:sldMkLst>
      </pc:sldChg>
      <pc:sldChg chg="del">
        <pc:chgData name="Toby Donaldson" userId="2e6e5431-bb17-4c41-9985-d39c50d83c73" providerId="ADAL" clId="{CBA97E97-ECF2-4F39-A891-C39F5B7B2557}" dt="2024-09-19T20:29:17.839" v="152" actId="47"/>
        <pc:sldMkLst>
          <pc:docMk/>
          <pc:sldMk cId="711128939" sldId="307"/>
        </pc:sldMkLst>
      </pc:sldChg>
      <pc:sldChg chg="delSp modSp mod">
        <pc:chgData name="Toby Donaldson" userId="2e6e5431-bb17-4c41-9985-d39c50d83c73" providerId="ADAL" clId="{CBA97E97-ECF2-4F39-A891-C39F5B7B2557}" dt="2024-09-23T17:48:51.671" v="2506" actId="207"/>
        <pc:sldMkLst>
          <pc:docMk/>
          <pc:sldMk cId="2872453283" sldId="307"/>
        </pc:sldMkLst>
      </pc:sldChg>
      <pc:sldChg chg="del">
        <pc:chgData name="Toby Donaldson" userId="2e6e5431-bb17-4c41-9985-d39c50d83c73" providerId="ADAL" clId="{CBA97E97-ECF2-4F39-A891-C39F5B7B2557}" dt="2024-09-19T20:29:18.025" v="153" actId="47"/>
        <pc:sldMkLst>
          <pc:docMk/>
          <pc:sldMk cId="3381048815" sldId="308"/>
        </pc:sldMkLst>
      </pc:sldChg>
      <pc:sldChg chg="del">
        <pc:chgData name="Toby Donaldson" userId="2e6e5431-bb17-4c41-9985-d39c50d83c73" providerId="ADAL" clId="{CBA97E97-ECF2-4F39-A891-C39F5B7B2557}" dt="2024-09-23T17:50:21.834" v="2525" actId="2696"/>
        <pc:sldMkLst>
          <pc:docMk/>
          <pc:sldMk cId="892689126" sldId="309"/>
        </pc:sldMkLst>
      </pc:sldChg>
      <pc:sldChg chg="addSp delSp modSp mod">
        <pc:chgData name="Toby Donaldson" userId="2e6e5431-bb17-4c41-9985-d39c50d83c73" providerId="ADAL" clId="{CBA97E97-ECF2-4F39-A891-C39F5B7B2557}" dt="2024-09-23T17:50:01.034" v="2524" actId="1076"/>
        <pc:sldMkLst>
          <pc:docMk/>
          <pc:sldMk cId="1882997732" sldId="310"/>
        </pc:sldMkLst>
      </pc:sldChg>
      <pc:sldChg chg="del">
        <pc:chgData name="Toby Donaldson" userId="2e6e5431-bb17-4c41-9985-d39c50d83c73" providerId="ADAL" clId="{CBA97E97-ECF2-4F39-A891-C39F5B7B2557}" dt="2024-09-19T20:29:18.174" v="154" actId="47"/>
        <pc:sldMkLst>
          <pc:docMk/>
          <pc:sldMk cId="2722314743" sldId="310"/>
        </pc:sldMkLst>
      </pc:sldChg>
      <pc:sldChg chg="delSp modSp mod">
        <pc:chgData name="Toby Donaldson" userId="2e6e5431-bb17-4c41-9985-d39c50d83c73" providerId="ADAL" clId="{CBA97E97-ECF2-4F39-A891-C39F5B7B2557}" dt="2024-09-23T17:51:18.238" v="2531" actId="113"/>
        <pc:sldMkLst>
          <pc:docMk/>
          <pc:sldMk cId="3944662364" sldId="311"/>
        </pc:sldMkLst>
      </pc:sldChg>
      <pc:sldChg chg="addSp modSp mod">
        <pc:chgData name="Toby Donaldson" userId="2e6e5431-bb17-4c41-9985-d39c50d83c73" providerId="ADAL" clId="{CBA97E97-ECF2-4F39-A891-C39F5B7B2557}" dt="2024-09-23T17:56:45.472" v="2557" actId="1076"/>
        <pc:sldMkLst>
          <pc:docMk/>
          <pc:sldMk cId="2209025065" sldId="312"/>
        </pc:sldMkLst>
      </pc:sldChg>
      <pc:sldChg chg="modSp mod">
        <pc:chgData name="Toby Donaldson" userId="2e6e5431-bb17-4c41-9985-d39c50d83c73" providerId="ADAL" clId="{CBA97E97-ECF2-4F39-A891-C39F5B7B2557}" dt="2024-09-23T17:56:31.742" v="2556" actId="313"/>
        <pc:sldMkLst>
          <pc:docMk/>
          <pc:sldMk cId="2701333559" sldId="313"/>
        </pc:sldMkLst>
      </pc:sldChg>
      <pc:sldChg chg="delSp modSp mod">
        <pc:chgData name="Toby Donaldson" userId="2e6e5431-bb17-4c41-9985-d39c50d83c73" providerId="ADAL" clId="{CBA97E97-ECF2-4F39-A891-C39F5B7B2557}" dt="2024-09-23T17:57:28.423" v="2560" actId="20577"/>
        <pc:sldMkLst>
          <pc:docMk/>
          <pc:sldMk cId="3461131009" sldId="314"/>
        </pc:sldMkLst>
      </pc:sldChg>
      <pc:sldChg chg="delSp modSp mod">
        <pc:chgData name="Toby Donaldson" userId="2e6e5431-bb17-4c41-9985-d39c50d83c73" providerId="ADAL" clId="{CBA97E97-ECF2-4F39-A891-C39F5B7B2557}" dt="2024-09-23T17:58:06.617" v="2563" actId="21"/>
        <pc:sldMkLst>
          <pc:docMk/>
          <pc:sldMk cId="2266552019" sldId="315"/>
        </pc:sldMkLst>
      </pc:sldChg>
      <pc:sldChg chg="addSp delSp modSp mod">
        <pc:chgData name="Toby Donaldson" userId="2e6e5431-bb17-4c41-9985-d39c50d83c73" providerId="ADAL" clId="{CBA97E97-ECF2-4F39-A891-C39F5B7B2557}" dt="2024-09-23T17:59:40.050" v="2571" actId="207"/>
        <pc:sldMkLst>
          <pc:docMk/>
          <pc:sldMk cId="3858326061" sldId="316"/>
        </pc:sldMkLst>
      </pc:sldChg>
      <pc:sldChg chg="del">
        <pc:chgData name="Toby Donaldson" userId="2e6e5431-bb17-4c41-9985-d39c50d83c73" providerId="ADAL" clId="{CBA97E97-ECF2-4F39-A891-C39F5B7B2557}" dt="2024-09-19T20:29:18.357" v="155" actId="47"/>
        <pc:sldMkLst>
          <pc:docMk/>
          <pc:sldMk cId="1963568937" sldId="317"/>
        </pc:sldMkLst>
      </pc:sldChg>
      <pc:sldChg chg="addSp delSp modSp new mod ord">
        <pc:chgData name="Toby Donaldson" userId="2e6e5431-bb17-4c41-9985-d39c50d83c73" providerId="ADAL" clId="{CBA97E97-ECF2-4F39-A891-C39F5B7B2557}" dt="2024-09-21T00:33:01.012" v="2278"/>
        <pc:sldMkLst>
          <pc:docMk/>
          <pc:sldMk cId="3248521206" sldId="317"/>
        </pc:sldMkLst>
      </pc:sldChg>
      <pc:sldChg chg="add">
        <pc:chgData name="Toby Donaldson" userId="2e6e5431-bb17-4c41-9985-d39c50d83c73" providerId="ADAL" clId="{CBA97E97-ECF2-4F39-A891-C39F5B7B2557}" dt="2024-09-21T00:31:46.443" v="2169" actId="2890"/>
        <pc:sldMkLst>
          <pc:docMk/>
          <pc:sldMk cId="249145512" sldId="318"/>
        </pc:sldMkLst>
      </pc:sldChg>
      <pc:sldChg chg="del">
        <pc:chgData name="Toby Donaldson" userId="2e6e5431-bb17-4c41-9985-d39c50d83c73" providerId="ADAL" clId="{CBA97E97-ECF2-4F39-A891-C39F5B7B2557}" dt="2024-09-19T20:29:19.194" v="157" actId="47"/>
        <pc:sldMkLst>
          <pc:docMk/>
          <pc:sldMk cId="3184009082" sldId="318"/>
        </pc:sldMkLst>
      </pc:sldChg>
      <pc:sldChg chg="del">
        <pc:chgData name="Toby Donaldson" userId="2e6e5431-bb17-4c41-9985-d39c50d83c73" providerId="ADAL" clId="{CBA97E97-ECF2-4F39-A891-C39F5B7B2557}" dt="2024-09-19T20:29:18.564" v="156" actId="47"/>
        <pc:sldMkLst>
          <pc:docMk/>
          <pc:sldMk cId="155828000" sldId="319"/>
        </pc:sldMkLst>
      </pc:sldChg>
      <pc:sldChg chg="addSp modSp add mod">
        <pc:chgData name="Toby Donaldson" userId="2e6e5431-bb17-4c41-9985-d39c50d83c73" providerId="ADAL" clId="{CBA97E97-ECF2-4F39-A891-C39F5B7B2557}" dt="2024-09-21T00:35:19.906" v="2331" actId="1076"/>
        <pc:sldMkLst>
          <pc:docMk/>
          <pc:sldMk cId="4252038421" sldId="319"/>
        </pc:sldMkLst>
      </pc:sldChg>
      <pc:sldChg chg="del">
        <pc:chgData name="Toby Donaldson" userId="2e6e5431-bb17-4c41-9985-d39c50d83c73" providerId="ADAL" clId="{CBA97E97-ECF2-4F39-A891-C39F5B7B2557}" dt="2024-09-19T20:29:19.717" v="158" actId="47"/>
        <pc:sldMkLst>
          <pc:docMk/>
          <pc:sldMk cId="3885649669" sldId="320"/>
        </pc:sldMkLst>
      </pc:sldChg>
      <pc:sldChg chg="del">
        <pc:chgData name="Toby Donaldson" userId="2e6e5431-bb17-4c41-9985-d39c50d83c73" providerId="ADAL" clId="{CBA97E97-ECF2-4F39-A891-C39F5B7B2557}" dt="2024-09-19T20:29:09.185" v="141" actId="47"/>
        <pc:sldMkLst>
          <pc:docMk/>
          <pc:sldMk cId="2722267496" sldId="321"/>
        </pc:sldMkLst>
      </pc:sldChg>
      <pc:sldChg chg="delSp modSp add mod">
        <pc:chgData name="Toby Donaldson" userId="2e6e5431-bb17-4c41-9985-d39c50d83c73" providerId="ADAL" clId="{CBA97E97-ECF2-4F39-A891-C39F5B7B2557}" dt="2024-09-23T17:51:54.876" v="2534" actId="21"/>
        <pc:sldMkLst>
          <pc:docMk/>
          <pc:sldMk cId="2849956798" sldId="332"/>
        </pc:sldMkLst>
      </pc:sldChg>
      <pc:sldChg chg="delSp modSp add mod">
        <pc:chgData name="Toby Donaldson" userId="2e6e5431-bb17-4c41-9985-d39c50d83c73" providerId="ADAL" clId="{CBA97E97-ECF2-4F39-A891-C39F5B7B2557}" dt="2024-09-23T17:52:13.385" v="2536" actId="21"/>
        <pc:sldMkLst>
          <pc:docMk/>
          <pc:sldMk cId="3967795402" sldId="333"/>
        </pc:sldMkLst>
      </pc:sldChg>
      <pc:sldChg chg="add">
        <pc:chgData name="Toby Donaldson" userId="2e6e5431-bb17-4c41-9985-d39c50d83c73" providerId="ADAL" clId="{CBA97E97-ECF2-4F39-A891-C39F5B7B2557}" dt="2024-09-23T17:52:03.064" v="2535" actId="2890"/>
        <pc:sldMkLst>
          <pc:docMk/>
          <pc:sldMk cId="2618373808" sldId="334"/>
        </pc:sldMkLst>
      </pc:sldChg>
      <pc:sldChg chg="delSp modSp add mod">
        <pc:chgData name="Toby Donaldson" userId="2e6e5431-bb17-4c41-9985-d39c50d83c73" providerId="ADAL" clId="{CBA97E97-ECF2-4F39-A891-C39F5B7B2557}" dt="2024-09-23T17:58:29.916" v="2565" actId="21"/>
        <pc:sldMkLst>
          <pc:docMk/>
          <pc:sldMk cId="2716633986" sldId="335"/>
        </pc:sldMkLst>
      </pc:sldChg>
      <pc:sldChg chg="add">
        <pc:chgData name="Toby Donaldson" userId="2e6e5431-bb17-4c41-9985-d39c50d83c73" providerId="ADAL" clId="{CBA97E97-ECF2-4F39-A891-C39F5B7B2557}" dt="2024-09-23T17:58:22.695" v="2564" actId="2890"/>
        <pc:sldMkLst>
          <pc:docMk/>
          <pc:sldMk cId="1424474129" sldId="336"/>
        </pc:sldMkLst>
      </pc:sldChg>
      <pc:sldChg chg="delSp modSp add mod">
        <pc:chgData name="Toby Donaldson" userId="2e6e5431-bb17-4c41-9985-d39c50d83c73" providerId="ADAL" clId="{CBA97E97-ECF2-4F39-A891-C39F5B7B2557}" dt="2024-09-23T18:00:38.228" v="2577" actId="21"/>
        <pc:sldMkLst>
          <pc:docMk/>
          <pc:sldMk cId="3046212211" sldId="337"/>
        </pc:sldMkLst>
      </pc:sldChg>
      <pc:sldChg chg="add">
        <pc:chgData name="Toby Donaldson" userId="2e6e5431-bb17-4c41-9985-d39c50d83c73" providerId="ADAL" clId="{CBA97E97-ECF2-4F39-A891-C39F5B7B2557}" dt="2024-09-23T18:00:31.341" v="2576" actId="2890"/>
        <pc:sldMkLst>
          <pc:docMk/>
          <pc:sldMk cId="2280668604" sldId="338"/>
        </pc:sldMkLst>
      </pc:sldChg>
    </pc:docChg>
  </pc:docChgLst>
  <pc:docChgLst>
    <pc:chgData name="Toby Donaldson" userId="2e6e5431-bb17-4c41-9985-d39c50d83c73" providerId="ADAL" clId="{191497C7-08B6-462F-AFED-FC98C4EED4EE}"/>
    <pc:docChg chg="modSld">
      <pc:chgData name="Toby Donaldson" userId="2e6e5431-bb17-4c41-9985-d39c50d83c73" providerId="ADAL" clId="{191497C7-08B6-462F-AFED-FC98C4EED4EE}" dt="2024-11-25T23:36:51.096" v="3"/>
      <pc:docMkLst>
        <pc:docMk/>
      </pc:docMkLst>
      <pc:sldChg chg="addSp">
        <pc:chgData name="Toby Donaldson" userId="2e6e5431-bb17-4c41-9985-d39c50d83c73" providerId="ADAL" clId="{191497C7-08B6-462F-AFED-FC98C4EED4EE}" dt="2024-11-25T23:17:44.474" v="0"/>
        <pc:sldMkLst>
          <pc:docMk/>
          <pc:sldMk cId="704332154" sldId="299"/>
        </pc:sldMkLst>
      </pc:sldChg>
      <pc:sldChg chg="addSp">
        <pc:chgData name="Toby Donaldson" userId="2e6e5431-bb17-4c41-9985-d39c50d83c73" providerId="ADAL" clId="{191497C7-08B6-462F-AFED-FC98C4EED4EE}" dt="2024-11-25T23:17:44.474" v="0"/>
        <pc:sldMkLst>
          <pc:docMk/>
          <pc:sldMk cId="3891737557" sldId="300"/>
        </pc:sldMkLst>
      </pc:sldChg>
      <pc:sldChg chg="addSp">
        <pc:chgData name="Toby Donaldson" userId="2e6e5431-bb17-4c41-9985-d39c50d83c73" providerId="ADAL" clId="{191497C7-08B6-462F-AFED-FC98C4EED4EE}" dt="2024-11-25T23:17:44.474" v="0"/>
        <pc:sldMkLst>
          <pc:docMk/>
          <pc:sldMk cId="3778721827" sldId="301"/>
        </pc:sldMkLst>
      </pc:sldChg>
      <pc:sldChg chg="addSp">
        <pc:chgData name="Toby Donaldson" userId="2e6e5431-bb17-4c41-9985-d39c50d83c73" providerId="ADAL" clId="{191497C7-08B6-462F-AFED-FC98C4EED4EE}" dt="2024-11-25T23:17:44.474" v="0"/>
        <pc:sldMkLst>
          <pc:docMk/>
          <pc:sldMk cId="2854588978" sldId="302"/>
        </pc:sldMkLst>
      </pc:sldChg>
      <pc:sldChg chg="addSp">
        <pc:chgData name="Toby Donaldson" userId="2e6e5431-bb17-4c41-9985-d39c50d83c73" providerId="ADAL" clId="{191497C7-08B6-462F-AFED-FC98C4EED4EE}" dt="2024-11-25T23:17:44.474" v="0"/>
        <pc:sldMkLst>
          <pc:docMk/>
          <pc:sldMk cId="2532369166" sldId="303"/>
        </pc:sldMkLst>
      </pc:sldChg>
      <pc:sldChg chg="addSp">
        <pc:chgData name="Toby Donaldson" userId="2e6e5431-bb17-4c41-9985-d39c50d83c73" providerId="ADAL" clId="{191497C7-08B6-462F-AFED-FC98C4EED4EE}" dt="2024-11-25T23:17:44.474" v="0"/>
        <pc:sldMkLst>
          <pc:docMk/>
          <pc:sldMk cId="2117133832" sldId="305"/>
        </pc:sldMkLst>
      </pc:sldChg>
      <pc:sldChg chg="addSp">
        <pc:chgData name="Toby Donaldson" userId="2e6e5431-bb17-4c41-9985-d39c50d83c73" providerId="ADAL" clId="{191497C7-08B6-462F-AFED-FC98C4EED4EE}" dt="2024-11-25T23:17:44.474" v="0"/>
        <pc:sldMkLst>
          <pc:docMk/>
          <pc:sldMk cId="327834510" sldId="309"/>
        </pc:sldMkLst>
      </pc:sldChg>
      <pc:sldChg chg="addSp">
        <pc:chgData name="Toby Donaldson" userId="2e6e5431-bb17-4c41-9985-d39c50d83c73" providerId="ADAL" clId="{191497C7-08B6-462F-AFED-FC98C4EED4EE}" dt="2024-11-25T23:17:44.474" v="0"/>
        <pc:sldMkLst>
          <pc:docMk/>
          <pc:sldMk cId="3020425683" sldId="310"/>
        </pc:sldMkLst>
      </pc:sldChg>
      <pc:sldChg chg="addSp">
        <pc:chgData name="Toby Donaldson" userId="2e6e5431-bb17-4c41-9985-d39c50d83c73" providerId="ADAL" clId="{191497C7-08B6-462F-AFED-FC98C4EED4EE}" dt="2024-11-25T23:17:44.474" v="0"/>
        <pc:sldMkLst>
          <pc:docMk/>
          <pc:sldMk cId="562574716" sldId="311"/>
        </pc:sldMkLst>
      </pc:sldChg>
      <pc:sldChg chg="addSp modSp">
        <pc:chgData name="Toby Donaldson" userId="2e6e5431-bb17-4c41-9985-d39c50d83c73" providerId="ADAL" clId="{191497C7-08B6-462F-AFED-FC98C4EED4EE}" dt="2024-11-25T23:19:51.127" v="2"/>
        <pc:sldMkLst>
          <pc:docMk/>
          <pc:sldMk cId="1050754489" sldId="313"/>
        </pc:sldMkLst>
      </pc:sldChg>
      <pc:sldChg chg="addSp">
        <pc:chgData name="Toby Donaldson" userId="2e6e5431-bb17-4c41-9985-d39c50d83c73" providerId="ADAL" clId="{191497C7-08B6-462F-AFED-FC98C4EED4EE}" dt="2024-11-25T23:17:44.474" v="0"/>
        <pc:sldMkLst>
          <pc:docMk/>
          <pc:sldMk cId="2347842899" sldId="314"/>
        </pc:sldMkLst>
      </pc:sldChg>
      <pc:sldChg chg="addSp">
        <pc:chgData name="Toby Donaldson" userId="2e6e5431-bb17-4c41-9985-d39c50d83c73" providerId="ADAL" clId="{191497C7-08B6-462F-AFED-FC98C4EED4EE}" dt="2024-11-25T23:36:51.096" v="3"/>
        <pc:sldMkLst>
          <pc:docMk/>
          <pc:sldMk cId="3026851432" sldId="316"/>
        </pc:sldMkLst>
      </pc:sldChg>
      <pc:sldChg chg="addSp">
        <pc:chgData name="Toby Donaldson" userId="2e6e5431-bb17-4c41-9985-d39c50d83c73" providerId="ADAL" clId="{191497C7-08B6-462F-AFED-FC98C4EED4EE}" dt="2024-11-25T23:17:44.474" v="0"/>
        <pc:sldMkLst>
          <pc:docMk/>
          <pc:sldMk cId="1514940166" sldId="317"/>
        </pc:sldMkLst>
      </pc:sldChg>
      <pc:sldChg chg="addSp">
        <pc:chgData name="Toby Donaldson" userId="2e6e5431-bb17-4c41-9985-d39c50d83c73" providerId="ADAL" clId="{191497C7-08B6-462F-AFED-FC98C4EED4EE}" dt="2024-11-25T23:17:44.474" v="0"/>
        <pc:sldMkLst>
          <pc:docMk/>
          <pc:sldMk cId="329379833" sldId="318"/>
        </pc:sldMkLst>
      </pc:sldChg>
      <pc:sldChg chg="addSp">
        <pc:chgData name="Toby Donaldson" userId="2e6e5431-bb17-4c41-9985-d39c50d83c73" providerId="ADAL" clId="{191497C7-08B6-462F-AFED-FC98C4EED4EE}" dt="2024-11-25T23:17:44.474" v="0"/>
        <pc:sldMkLst>
          <pc:docMk/>
          <pc:sldMk cId="541797224" sldId="319"/>
        </pc:sldMkLst>
      </pc:sldChg>
      <pc:sldChg chg="addSp">
        <pc:chgData name="Toby Donaldson" userId="2e6e5431-bb17-4c41-9985-d39c50d83c73" providerId="ADAL" clId="{191497C7-08B6-462F-AFED-FC98C4EED4EE}" dt="2024-11-25T23:17:44.474" v="0"/>
        <pc:sldMkLst>
          <pc:docMk/>
          <pc:sldMk cId="4238274429" sldId="321"/>
        </pc:sldMkLst>
      </pc:sldChg>
      <pc:sldChg chg="addSp">
        <pc:chgData name="Toby Donaldson" userId="2e6e5431-bb17-4c41-9985-d39c50d83c73" providerId="ADAL" clId="{191497C7-08B6-462F-AFED-FC98C4EED4EE}" dt="2024-11-25T23:17:44.474" v="0"/>
        <pc:sldMkLst>
          <pc:docMk/>
          <pc:sldMk cId="2560562633" sldId="322"/>
        </pc:sldMkLst>
      </pc:sldChg>
      <pc:sldChg chg="addSp">
        <pc:chgData name="Toby Donaldson" userId="2e6e5431-bb17-4c41-9985-d39c50d83c73" providerId="ADAL" clId="{191497C7-08B6-462F-AFED-FC98C4EED4EE}" dt="2024-11-25T23:17:44.474" v="0"/>
        <pc:sldMkLst>
          <pc:docMk/>
          <pc:sldMk cId="2741279848" sldId="323"/>
        </pc:sldMkLst>
      </pc:sldChg>
      <pc:sldChg chg="addSp">
        <pc:chgData name="Toby Donaldson" userId="2e6e5431-bb17-4c41-9985-d39c50d83c73" providerId="ADAL" clId="{191497C7-08B6-462F-AFED-FC98C4EED4EE}" dt="2024-11-25T23:17:44.474" v="0"/>
        <pc:sldMkLst>
          <pc:docMk/>
          <pc:sldMk cId="1933953439" sldId="325"/>
        </pc:sldMkLst>
      </pc:sldChg>
      <pc:sldChg chg="addSp">
        <pc:chgData name="Toby Donaldson" userId="2e6e5431-bb17-4c41-9985-d39c50d83c73" providerId="ADAL" clId="{191497C7-08B6-462F-AFED-FC98C4EED4EE}" dt="2024-11-25T23:17:44.474" v="0"/>
        <pc:sldMkLst>
          <pc:docMk/>
          <pc:sldMk cId="417589287" sldId="326"/>
        </pc:sldMkLst>
      </pc:sldChg>
      <pc:sldChg chg="addSp">
        <pc:chgData name="Toby Donaldson" userId="2e6e5431-bb17-4c41-9985-d39c50d83c73" providerId="ADAL" clId="{191497C7-08B6-462F-AFED-FC98C4EED4EE}" dt="2024-11-25T23:17:44.474" v="0"/>
        <pc:sldMkLst>
          <pc:docMk/>
          <pc:sldMk cId="1706282626" sldId="327"/>
        </pc:sldMkLst>
      </pc:sldChg>
      <pc:sldChg chg="addSp">
        <pc:chgData name="Toby Donaldson" userId="2e6e5431-bb17-4c41-9985-d39c50d83c73" providerId="ADAL" clId="{191497C7-08B6-462F-AFED-FC98C4EED4EE}" dt="2024-11-25T23:17:44.474" v="0"/>
        <pc:sldMkLst>
          <pc:docMk/>
          <pc:sldMk cId="2681773874" sldId="328"/>
        </pc:sldMkLst>
      </pc:sldChg>
      <pc:sldChg chg="addSp">
        <pc:chgData name="Toby Donaldson" userId="2e6e5431-bb17-4c41-9985-d39c50d83c73" providerId="ADAL" clId="{191497C7-08B6-462F-AFED-FC98C4EED4EE}" dt="2024-11-25T23:17:44.474" v="0"/>
        <pc:sldMkLst>
          <pc:docMk/>
          <pc:sldMk cId="1826320437" sldId="331"/>
        </pc:sldMkLst>
      </pc:sldChg>
      <pc:sldChg chg="addSp">
        <pc:chgData name="Toby Donaldson" userId="2e6e5431-bb17-4c41-9985-d39c50d83c73" providerId="ADAL" clId="{191497C7-08B6-462F-AFED-FC98C4EED4EE}" dt="2024-11-25T23:17:44.474" v="0"/>
        <pc:sldMkLst>
          <pc:docMk/>
          <pc:sldMk cId="1787235282" sldId="332"/>
        </pc:sldMkLst>
      </pc:sldChg>
    </pc:docChg>
  </pc:docChgLst>
  <pc:docChgLst>
    <pc:chgData name="Toby Donaldson" userId="2e6e5431-bb17-4c41-9985-d39c50d83c73" providerId="ADAL" clId="{4C149B8F-AFB7-4682-A29F-6DE5DEDA2C15}"/>
    <pc:docChg chg="undo custSel addSld delSld modSld sldOrd modSection">
      <pc:chgData name="Toby Donaldson" userId="2e6e5431-bb17-4c41-9985-d39c50d83c73" providerId="ADAL" clId="{4C149B8F-AFB7-4682-A29F-6DE5DEDA2C15}" dt="2024-11-25T19:25:50.448" v="1318" actId="20577"/>
      <pc:docMkLst>
        <pc:docMk/>
      </pc:docMkLst>
      <pc:sldChg chg="delSp mod">
        <pc:chgData name="Toby Donaldson" userId="2e6e5431-bb17-4c41-9985-d39c50d83c73" providerId="ADAL" clId="{4C149B8F-AFB7-4682-A29F-6DE5DEDA2C15}" dt="2024-11-25T18:28:49.595" v="2" actId="21"/>
        <pc:sldMkLst>
          <pc:docMk/>
          <pc:sldMk cId="704332154" sldId="299"/>
        </pc:sldMkLst>
      </pc:sldChg>
      <pc:sldChg chg="addSp delSp modSp mod">
        <pc:chgData name="Toby Donaldson" userId="2e6e5431-bb17-4c41-9985-d39c50d83c73" providerId="ADAL" clId="{4C149B8F-AFB7-4682-A29F-6DE5DEDA2C15}" dt="2024-11-25T18:32:43.943" v="11" actId="21"/>
        <pc:sldMkLst>
          <pc:docMk/>
          <pc:sldMk cId="3891737557" sldId="300"/>
        </pc:sldMkLst>
      </pc:sldChg>
      <pc:sldChg chg="modSp mod">
        <pc:chgData name="Toby Donaldson" userId="2e6e5431-bb17-4c41-9985-d39c50d83c73" providerId="ADAL" clId="{4C149B8F-AFB7-4682-A29F-6DE5DEDA2C15}" dt="2024-11-25T18:34:25.963" v="19" actId="20577"/>
        <pc:sldMkLst>
          <pc:docMk/>
          <pc:sldMk cId="2532369166" sldId="303"/>
        </pc:sldMkLst>
      </pc:sldChg>
      <pc:sldChg chg="modSp mod">
        <pc:chgData name="Toby Donaldson" userId="2e6e5431-bb17-4c41-9985-d39c50d83c73" providerId="ADAL" clId="{4C149B8F-AFB7-4682-A29F-6DE5DEDA2C15}" dt="2024-11-25T18:34:49.825" v="26" actId="20577"/>
        <pc:sldMkLst>
          <pc:docMk/>
          <pc:sldMk cId="3240177031" sldId="306"/>
        </pc:sldMkLst>
      </pc:sldChg>
      <pc:sldChg chg="delSp modSp mod">
        <pc:chgData name="Toby Donaldson" userId="2e6e5431-bb17-4c41-9985-d39c50d83c73" providerId="ADAL" clId="{4C149B8F-AFB7-4682-A29F-6DE5DEDA2C15}" dt="2024-11-25T18:35:43.557" v="29" actId="21"/>
        <pc:sldMkLst>
          <pc:docMk/>
          <pc:sldMk cId="327834510" sldId="309"/>
        </pc:sldMkLst>
      </pc:sldChg>
      <pc:sldChg chg="delSp modSp mod">
        <pc:chgData name="Toby Donaldson" userId="2e6e5431-bb17-4c41-9985-d39c50d83c73" providerId="ADAL" clId="{4C149B8F-AFB7-4682-A29F-6DE5DEDA2C15}" dt="2024-11-25T18:37:45.307" v="39" actId="21"/>
        <pc:sldMkLst>
          <pc:docMk/>
          <pc:sldMk cId="562574716" sldId="311"/>
        </pc:sldMkLst>
      </pc:sldChg>
      <pc:sldChg chg="addSp delSp modSp mod">
        <pc:chgData name="Toby Donaldson" userId="2e6e5431-bb17-4c41-9985-d39c50d83c73" providerId="ADAL" clId="{4C149B8F-AFB7-4682-A29F-6DE5DEDA2C15}" dt="2024-11-25T18:44:31.872" v="105"/>
        <pc:sldMkLst>
          <pc:docMk/>
          <pc:sldMk cId="3963667253" sldId="312"/>
        </pc:sldMkLst>
      </pc:sldChg>
      <pc:sldChg chg="modSp mod">
        <pc:chgData name="Toby Donaldson" userId="2e6e5431-bb17-4c41-9985-d39c50d83c73" providerId="ADAL" clId="{4C149B8F-AFB7-4682-A29F-6DE5DEDA2C15}" dt="2024-11-25T19:12:50.331" v="515" actId="207"/>
        <pc:sldMkLst>
          <pc:docMk/>
          <pc:sldMk cId="2347842899" sldId="314"/>
        </pc:sldMkLst>
      </pc:sldChg>
      <pc:sldChg chg="modSp mod">
        <pc:chgData name="Toby Donaldson" userId="2e6e5431-bb17-4c41-9985-d39c50d83c73" providerId="ADAL" clId="{4C149B8F-AFB7-4682-A29F-6DE5DEDA2C15}" dt="2024-11-25T19:13:15.475" v="546" actId="20577"/>
        <pc:sldMkLst>
          <pc:docMk/>
          <pc:sldMk cId="1338184378" sldId="315"/>
        </pc:sldMkLst>
      </pc:sldChg>
      <pc:sldChg chg="addSp delSp modSp mod">
        <pc:chgData name="Toby Donaldson" userId="2e6e5431-bb17-4c41-9985-d39c50d83c73" providerId="ADAL" clId="{4C149B8F-AFB7-4682-A29F-6DE5DEDA2C15}" dt="2024-11-25T19:15:05.339" v="632" actId="21"/>
        <pc:sldMkLst>
          <pc:docMk/>
          <pc:sldMk cId="3026851432" sldId="316"/>
        </pc:sldMkLst>
      </pc:sldChg>
      <pc:sldChg chg="addSp add mod">
        <pc:chgData name="Toby Donaldson" userId="2e6e5431-bb17-4c41-9985-d39c50d83c73" providerId="ADAL" clId="{4C149B8F-AFB7-4682-A29F-6DE5DEDA2C15}" dt="2024-11-25T18:28:36.901" v="1" actId="11529"/>
        <pc:sldMkLst>
          <pc:docMk/>
          <pc:sldMk cId="1514940166" sldId="317"/>
        </pc:sldMkLst>
      </pc:sldChg>
      <pc:sldChg chg="add">
        <pc:chgData name="Toby Donaldson" userId="2e6e5431-bb17-4c41-9985-d39c50d83c73" providerId="ADAL" clId="{4C149B8F-AFB7-4682-A29F-6DE5DEDA2C15}" dt="2024-11-25T18:32:33.241" v="9" actId="2890"/>
        <pc:sldMkLst>
          <pc:docMk/>
          <pc:sldMk cId="329379833" sldId="318"/>
        </pc:sldMkLst>
      </pc:sldChg>
      <pc:sldChg chg="delSp modSp add mod">
        <pc:chgData name="Toby Donaldson" userId="2e6e5431-bb17-4c41-9985-d39c50d83c73" providerId="ADAL" clId="{4C149B8F-AFB7-4682-A29F-6DE5DEDA2C15}" dt="2024-11-25T18:38:30.710" v="47" actId="21"/>
        <pc:sldMkLst>
          <pc:docMk/>
          <pc:sldMk cId="541797224" sldId="319"/>
        </pc:sldMkLst>
      </pc:sldChg>
      <pc:sldChg chg="add">
        <pc:chgData name="Toby Donaldson" userId="2e6e5431-bb17-4c41-9985-d39c50d83c73" providerId="ADAL" clId="{4C149B8F-AFB7-4682-A29F-6DE5DEDA2C15}" dt="2024-11-25T18:37:29.100" v="36" actId="2890"/>
        <pc:sldMkLst>
          <pc:docMk/>
          <pc:sldMk cId="4273371040" sldId="320"/>
        </pc:sldMkLst>
      </pc:sldChg>
      <pc:sldChg chg="delSp modSp add mod">
        <pc:chgData name="Toby Donaldson" userId="2e6e5431-bb17-4c41-9985-d39c50d83c73" providerId="ADAL" clId="{4C149B8F-AFB7-4682-A29F-6DE5DEDA2C15}" dt="2024-11-25T18:41:18.811" v="72" actId="21"/>
        <pc:sldMkLst>
          <pc:docMk/>
          <pc:sldMk cId="4238274429" sldId="321"/>
        </pc:sldMkLst>
      </pc:sldChg>
      <pc:sldChg chg="add">
        <pc:chgData name="Toby Donaldson" userId="2e6e5431-bb17-4c41-9985-d39c50d83c73" providerId="ADAL" clId="{4C149B8F-AFB7-4682-A29F-6DE5DEDA2C15}" dt="2024-11-25T18:38:18.282" v="44" actId="2890"/>
        <pc:sldMkLst>
          <pc:docMk/>
          <pc:sldMk cId="2560562633" sldId="322"/>
        </pc:sldMkLst>
      </pc:sldChg>
      <pc:sldChg chg="addSp delSp modSp add mod ord">
        <pc:chgData name="Toby Donaldson" userId="2e6e5431-bb17-4c41-9985-d39c50d83c73" providerId="ADAL" clId="{4C149B8F-AFB7-4682-A29F-6DE5DEDA2C15}" dt="2024-11-25T18:40:23.359" v="64" actId="1076"/>
        <pc:sldMkLst>
          <pc:docMk/>
          <pc:sldMk cId="2741279848" sldId="323"/>
        </pc:sldMkLst>
      </pc:sldChg>
      <pc:sldChg chg="add">
        <pc:chgData name="Toby Donaldson" userId="2e6e5431-bb17-4c41-9985-d39c50d83c73" providerId="ADAL" clId="{4C149B8F-AFB7-4682-A29F-6DE5DEDA2C15}" dt="2024-11-25T18:39:40.241" v="59" actId="2890"/>
        <pc:sldMkLst>
          <pc:docMk/>
          <pc:sldMk cId="4281392445" sldId="324"/>
        </pc:sldMkLst>
      </pc:sldChg>
      <pc:sldChg chg="addSp delSp modSp add mod">
        <pc:chgData name="Toby Donaldson" userId="2e6e5431-bb17-4c41-9985-d39c50d83c73" providerId="ADAL" clId="{4C149B8F-AFB7-4682-A29F-6DE5DEDA2C15}" dt="2024-11-25T18:41:52.728" v="78" actId="21"/>
        <pc:sldMkLst>
          <pc:docMk/>
          <pc:sldMk cId="1933953439" sldId="325"/>
        </pc:sldMkLst>
      </pc:sldChg>
      <pc:sldChg chg="add">
        <pc:chgData name="Toby Donaldson" userId="2e6e5431-bb17-4c41-9985-d39c50d83c73" providerId="ADAL" clId="{4C149B8F-AFB7-4682-A29F-6DE5DEDA2C15}" dt="2024-11-25T18:41:00.939" v="69" actId="2890"/>
        <pc:sldMkLst>
          <pc:docMk/>
          <pc:sldMk cId="417589287" sldId="326"/>
        </pc:sldMkLst>
      </pc:sldChg>
      <pc:sldChg chg="modSp add mod">
        <pc:chgData name="Toby Donaldson" userId="2e6e5431-bb17-4c41-9985-d39c50d83c73" providerId="ADAL" clId="{4C149B8F-AFB7-4682-A29F-6DE5DEDA2C15}" dt="2024-11-25T18:42:16.974" v="84" actId="20577"/>
        <pc:sldMkLst>
          <pc:docMk/>
          <pc:sldMk cId="1706282626" sldId="327"/>
        </pc:sldMkLst>
      </pc:sldChg>
      <pc:sldChg chg="delSp modSp add mod">
        <pc:chgData name="Toby Donaldson" userId="2e6e5431-bb17-4c41-9985-d39c50d83c73" providerId="ADAL" clId="{4C149B8F-AFB7-4682-A29F-6DE5DEDA2C15}" dt="2024-11-25T18:44:49.654" v="107" actId="21"/>
        <pc:sldMkLst>
          <pc:docMk/>
          <pc:sldMk cId="2681773874" sldId="328"/>
        </pc:sldMkLst>
      </pc:sldChg>
      <pc:sldChg chg="addSp delSp modSp add mod">
        <pc:chgData name="Toby Donaldson" userId="2e6e5431-bb17-4c41-9985-d39c50d83c73" providerId="ADAL" clId="{4C149B8F-AFB7-4682-A29F-6DE5DEDA2C15}" dt="2024-11-25T18:49:19.176" v="271" actId="113"/>
        <pc:sldMkLst>
          <pc:docMk/>
          <pc:sldMk cId="3783683585" sldId="329"/>
        </pc:sldMkLst>
      </pc:sldChg>
      <pc:sldChg chg="addSp delSp modSp add del mod">
        <pc:chgData name="Toby Donaldson" userId="2e6e5431-bb17-4c41-9985-d39c50d83c73" providerId="ADAL" clId="{4C149B8F-AFB7-4682-A29F-6DE5DEDA2C15}" dt="2024-11-25T19:11:18.600" v="512" actId="2696"/>
        <pc:sldMkLst>
          <pc:docMk/>
          <pc:sldMk cId="1262686537" sldId="330"/>
        </pc:sldMkLst>
      </pc:sldChg>
      <pc:sldChg chg="addSp delSp modSp add mod">
        <pc:chgData name="Toby Donaldson" userId="2e6e5431-bb17-4c41-9985-d39c50d83c73" providerId="ADAL" clId="{4C149B8F-AFB7-4682-A29F-6DE5DEDA2C15}" dt="2024-11-25T19:11:32.028" v="514" actId="21"/>
        <pc:sldMkLst>
          <pc:docMk/>
          <pc:sldMk cId="1826320437" sldId="331"/>
        </pc:sldMkLst>
      </pc:sldChg>
      <pc:sldChg chg="add">
        <pc:chgData name="Toby Donaldson" userId="2e6e5431-bb17-4c41-9985-d39c50d83c73" providerId="ADAL" clId="{4C149B8F-AFB7-4682-A29F-6DE5DEDA2C15}" dt="2024-11-25T19:11:22.804" v="513" actId="2890"/>
        <pc:sldMkLst>
          <pc:docMk/>
          <pc:sldMk cId="1787235282" sldId="332"/>
        </pc:sldMkLst>
      </pc:sldChg>
      <pc:sldChg chg="add">
        <pc:chgData name="Toby Donaldson" userId="2e6e5431-bb17-4c41-9985-d39c50d83c73" providerId="ADAL" clId="{4C149B8F-AFB7-4682-A29F-6DE5DEDA2C15}" dt="2024-11-25T19:14:57.807" v="631" actId="2890"/>
        <pc:sldMkLst>
          <pc:docMk/>
          <pc:sldMk cId="495609626" sldId="333"/>
        </pc:sldMkLst>
      </pc:sldChg>
      <pc:sldChg chg="addSp delSp modSp add mod">
        <pc:chgData name="Toby Donaldson" userId="2e6e5431-bb17-4c41-9985-d39c50d83c73" providerId="ADAL" clId="{4C149B8F-AFB7-4682-A29F-6DE5DEDA2C15}" dt="2024-11-25T19:24:29.660" v="1291" actId="21"/>
        <pc:sldMkLst>
          <pc:docMk/>
          <pc:sldMk cId="1573957635" sldId="334"/>
        </pc:sldMkLst>
      </pc:sldChg>
      <pc:sldChg chg="delSp modSp add mod">
        <pc:chgData name="Toby Donaldson" userId="2e6e5431-bb17-4c41-9985-d39c50d83c73" providerId="ADAL" clId="{4C149B8F-AFB7-4682-A29F-6DE5DEDA2C15}" dt="2024-11-25T19:24:47.341" v="1295" actId="21"/>
        <pc:sldMkLst>
          <pc:docMk/>
          <pc:sldMk cId="2726401706" sldId="335"/>
        </pc:sldMkLst>
      </pc:sldChg>
      <pc:sldChg chg="delSp modSp add mod">
        <pc:chgData name="Toby Donaldson" userId="2e6e5431-bb17-4c41-9985-d39c50d83c73" providerId="ADAL" clId="{4C149B8F-AFB7-4682-A29F-6DE5DEDA2C15}" dt="2024-11-25T19:25:21.294" v="1299" actId="21"/>
        <pc:sldMkLst>
          <pc:docMk/>
          <pc:sldMk cId="205538176" sldId="336"/>
        </pc:sldMkLst>
      </pc:sldChg>
      <pc:sldChg chg="delSp modSp add mod">
        <pc:chgData name="Toby Donaldson" userId="2e6e5431-bb17-4c41-9985-d39c50d83c73" providerId="ADAL" clId="{4C149B8F-AFB7-4682-A29F-6DE5DEDA2C15}" dt="2024-11-25T19:25:36.490" v="1300" actId="21"/>
        <pc:sldMkLst>
          <pc:docMk/>
          <pc:sldMk cId="2918313485" sldId="337"/>
        </pc:sldMkLst>
      </pc:sldChg>
      <pc:sldChg chg="modSp add mod">
        <pc:chgData name="Toby Donaldson" userId="2e6e5431-bb17-4c41-9985-d39c50d83c73" providerId="ADAL" clId="{4C149B8F-AFB7-4682-A29F-6DE5DEDA2C15}" dt="2024-11-25T19:25:50.448" v="1318" actId="20577"/>
        <pc:sldMkLst>
          <pc:docMk/>
          <pc:sldMk cId="4143508609" sldId="338"/>
        </pc:sldMkLst>
      </pc:sldChg>
    </pc:docChg>
  </pc:docChgLst>
  <pc:docChgLst>
    <pc:chgData name="Toby Donaldson" userId="2e6e5431-bb17-4c41-9985-d39c50d83c73" providerId="ADAL" clId="{92D8EBF5-1C0F-F947-8901-5648E43EEFDF}"/>
    <pc:docChg chg="undo redo custSel addSld delSld modSld delSection modSection">
      <pc:chgData name="Toby Donaldson" userId="2e6e5431-bb17-4c41-9985-d39c50d83c73" providerId="ADAL" clId="{92D8EBF5-1C0F-F947-8901-5648E43EEFDF}" dt="2024-11-25T06:31:50.656" v="5359" actId="1076"/>
      <pc:docMkLst>
        <pc:docMk/>
      </pc:docMkLst>
      <pc:sldChg chg="modSp mod">
        <pc:chgData name="Toby Donaldson" userId="2e6e5431-bb17-4c41-9985-d39c50d83c73" providerId="ADAL" clId="{92D8EBF5-1C0F-F947-8901-5648E43EEFDF}" dt="2024-11-24T21:07:01.616" v="5" actId="20577"/>
        <pc:sldMkLst>
          <pc:docMk/>
          <pc:sldMk cId="2532483914" sldId="298"/>
        </pc:sldMkLst>
        <pc:spChg chg="mod">
          <ac:chgData name="Toby Donaldson" userId="2e6e5431-bb17-4c41-9985-d39c50d83c73" providerId="ADAL" clId="{92D8EBF5-1C0F-F947-8901-5648E43EEFDF}" dt="2024-11-24T21:07:01.616" v="5" actId="20577"/>
          <ac:spMkLst>
            <pc:docMk/>
            <pc:sldMk cId="2532483914" sldId="298"/>
            <ac:spMk id="5" creationId="{3A570F83-8E57-E26A-C99C-D5EF564134DD}"/>
          </ac:spMkLst>
        </pc:spChg>
      </pc:sldChg>
      <pc:sldChg chg="addSp modSp mod">
        <pc:chgData name="Toby Donaldson" userId="2e6e5431-bb17-4c41-9985-d39c50d83c73" providerId="ADAL" clId="{92D8EBF5-1C0F-F947-8901-5648E43EEFDF}" dt="2024-11-24T21:12:28.561" v="476" actId="1076"/>
        <pc:sldMkLst>
          <pc:docMk/>
          <pc:sldMk cId="704332154" sldId="299"/>
        </pc:sldMkLst>
        <pc:spChg chg="mod">
          <ac:chgData name="Toby Donaldson" userId="2e6e5431-bb17-4c41-9985-d39c50d83c73" providerId="ADAL" clId="{92D8EBF5-1C0F-F947-8901-5648E43EEFDF}" dt="2024-11-24T21:11:40.487" v="367" actId="1076"/>
          <ac:spMkLst>
            <pc:docMk/>
            <pc:sldMk cId="704332154" sldId="299"/>
            <ac:spMk id="4" creationId="{AD7FF045-B3D8-01E2-4C98-2F8308CE45AA}"/>
          </ac:spMkLst>
        </pc:spChg>
      </pc:sldChg>
      <pc:sldChg chg="del">
        <pc:chgData name="Toby Donaldson" userId="2e6e5431-bb17-4c41-9985-d39c50d83c73" providerId="ADAL" clId="{92D8EBF5-1C0F-F947-8901-5648E43EEFDF}" dt="2024-11-24T21:12:45.938" v="477" actId="2696"/>
        <pc:sldMkLst>
          <pc:docMk/>
          <pc:sldMk cId="501040267" sldId="300"/>
        </pc:sldMkLst>
      </pc:sldChg>
      <pc:sldChg chg="addSp delSp modSp add mod">
        <pc:chgData name="Toby Donaldson" userId="2e6e5431-bb17-4c41-9985-d39c50d83c73" providerId="ADAL" clId="{92D8EBF5-1C0F-F947-8901-5648E43EEFDF}" dt="2024-11-24T21:22:46.563" v="1386" actId="20577"/>
        <pc:sldMkLst>
          <pc:docMk/>
          <pc:sldMk cId="3891737557" sldId="300"/>
        </pc:sldMkLst>
      </pc:sldChg>
      <pc:sldChg chg="del">
        <pc:chgData name="Toby Donaldson" userId="2e6e5431-bb17-4c41-9985-d39c50d83c73" providerId="ADAL" clId="{92D8EBF5-1C0F-F947-8901-5648E43EEFDF}" dt="2024-11-24T21:12:45.938" v="477" actId="2696"/>
        <pc:sldMkLst>
          <pc:docMk/>
          <pc:sldMk cId="510819724" sldId="301"/>
        </pc:sldMkLst>
      </pc:sldChg>
      <pc:sldChg chg="addSp delSp modSp add mod">
        <pc:chgData name="Toby Donaldson" userId="2e6e5431-bb17-4c41-9985-d39c50d83c73" providerId="ADAL" clId="{92D8EBF5-1C0F-F947-8901-5648E43EEFDF}" dt="2024-11-24T21:38:32.975" v="2125" actId="207"/>
        <pc:sldMkLst>
          <pc:docMk/>
          <pc:sldMk cId="3778721827" sldId="301"/>
        </pc:sldMkLst>
      </pc:sldChg>
      <pc:sldChg chg="addSp delSp modSp add mod">
        <pc:chgData name="Toby Donaldson" userId="2e6e5431-bb17-4c41-9985-d39c50d83c73" providerId="ADAL" clId="{92D8EBF5-1C0F-F947-8901-5648E43EEFDF}" dt="2024-11-24T21:38:42.005" v="2126" actId="207"/>
        <pc:sldMkLst>
          <pc:docMk/>
          <pc:sldMk cId="2854588978" sldId="302"/>
        </pc:sldMkLst>
      </pc:sldChg>
      <pc:sldChg chg="del">
        <pc:chgData name="Toby Donaldson" userId="2e6e5431-bb17-4c41-9985-d39c50d83c73" providerId="ADAL" clId="{92D8EBF5-1C0F-F947-8901-5648E43EEFDF}" dt="2024-11-24T21:12:45.938" v="477" actId="2696"/>
        <pc:sldMkLst>
          <pc:docMk/>
          <pc:sldMk cId="4232833029" sldId="302"/>
        </pc:sldMkLst>
      </pc:sldChg>
      <pc:sldChg chg="del">
        <pc:chgData name="Toby Donaldson" userId="2e6e5431-bb17-4c41-9985-d39c50d83c73" providerId="ADAL" clId="{92D8EBF5-1C0F-F947-8901-5648E43EEFDF}" dt="2024-11-24T21:12:45.938" v="477" actId="2696"/>
        <pc:sldMkLst>
          <pc:docMk/>
          <pc:sldMk cId="1042135653" sldId="303"/>
        </pc:sldMkLst>
      </pc:sldChg>
      <pc:sldChg chg="modSp add mod">
        <pc:chgData name="Toby Donaldson" userId="2e6e5431-bb17-4c41-9985-d39c50d83c73" providerId="ADAL" clId="{92D8EBF5-1C0F-F947-8901-5648E43EEFDF}" dt="2024-11-24T21:38:52.393" v="2127" actId="207"/>
        <pc:sldMkLst>
          <pc:docMk/>
          <pc:sldMk cId="2532369166" sldId="303"/>
        </pc:sldMkLst>
      </pc:sldChg>
      <pc:sldChg chg="addSp delSp modSp add mod">
        <pc:chgData name="Toby Donaldson" userId="2e6e5431-bb17-4c41-9985-d39c50d83c73" providerId="ADAL" clId="{92D8EBF5-1C0F-F947-8901-5648E43EEFDF}" dt="2024-11-24T21:39:04.567" v="2129" actId="207"/>
        <pc:sldMkLst>
          <pc:docMk/>
          <pc:sldMk cId="1260445666" sldId="304"/>
        </pc:sldMkLst>
      </pc:sldChg>
      <pc:sldChg chg="del">
        <pc:chgData name="Toby Donaldson" userId="2e6e5431-bb17-4c41-9985-d39c50d83c73" providerId="ADAL" clId="{92D8EBF5-1C0F-F947-8901-5648E43EEFDF}" dt="2024-11-24T21:12:45.938" v="477" actId="2696"/>
        <pc:sldMkLst>
          <pc:docMk/>
          <pc:sldMk cId="1743495196" sldId="304"/>
        </pc:sldMkLst>
      </pc:sldChg>
      <pc:sldChg chg="del">
        <pc:chgData name="Toby Donaldson" userId="2e6e5431-bb17-4c41-9985-d39c50d83c73" providerId="ADAL" clId="{92D8EBF5-1C0F-F947-8901-5648E43EEFDF}" dt="2024-11-24T21:12:45.938" v="477" actId="2696"/>
        <pc:sldMkLst>
          <pc:docMk/>
          <pc:sldMk cId="41044590" sldId="305"/>
        </pc:sldMkLst>
      </pc:sldChg>
      <pc:sldChg chg="addSp modSp add mod">
        <pc:chgData name="Toby Donaldson" userId="2e6e5431-bb17-4c41-9985-d39c50d83c73" providerId="ADAL" clId="{92D8EBF5-1C0F-F947-8901-5648E43EEFDF}" dt="2024-11-24T21:39:21.770" v="2131" actId="207"/>
        <pc:sldMkLst>
          <pc:docMk/>
          <pc:sldMk cId="2117133832" sldId="305"/>
        </pc:sldMkLst>
      </pc:sldChg>
      <pc:sldChg chg="delSp modSp add mod">
        <pc:chgData name="Toby Donaldson" userId="2e6e5431-bb17-4c41-9985-d39c50d83c73" providerId="ADAL" clId="{92D8EBF5-1C0F-F947-8901-5648E43EEFDF}" dt="2024-11-24T21:39:52.378" v="2135" actId="207"/>
        <pc:sldMkLst>
          <pc:docMk/>
          <pc:sldMk cId="3240177031" sldId="306"/>
        </pc:sldMkLst>
      </pc:sldChg>
      <pc:sldChg chg="del">
        <pc:chgData name="Toby Donaldson" userId="2e6e5431-bb17-4c41-9985-d39c50d83c73" providerId="ADAL" clId="{92D8EBF5-1C0F-F947-8901-5648E43EEFDF}" dt="2024-11-24T21:12:45.938" v="477" actId="2696"/>
        <pc:sldMkLst>
          <pc:docMk/>
          <pc:sldMk cId="4167362768" sldId="306"/>
        </pc:sldMkLst>
      </pc:sldChg>
      <pc:sldChg chg="addSp delSp modSp add mod">
        <pc:chgData name="Toby Donaldson" userId="2e6e5431-bb17-4c41-9985-d39c50d83c73" providerId="ADAL" clId="{92D8EBF5-1C0F-F947-8901-5648E43EEFDF}" dt="2024-11-24T21:40:20.699" v="2138" actId="207"/>
        <pc:sldMkLst>
          <pc:docMk/>
          <pc:sldMk cId="1481298492" sldId="307"/>
        </pc:sldMkLst>
      </pc:sldChg>
      <pc:sldChg chg="del">
        <pc:chgData name="Toby Donaldson" userId="2e6e5431-bb17-4c41-9985-d39c50d83c73" providerId="ADAL" clId="{92D8EBF5-1C0F-F947-8901-5648E43EEFDF}" dt="2024-11-24T21:12:45.938" v="477" actId="2696"/>
        <pc:sldMkLst>
          <pc:docMk/>
          <pc:sldMk cId="3726390942" sldId="307"/>
        </pc:sldMkLst>
      </pc:sldChg>
      <pc:sldChg chg="del">
        <pc:chgData name="Toby Donaldson" userId="2e6e5431-bb17-4c41-9985-d39c50d83c73" providerId="ADAL" clId="{92D8EBF5-1C0F-F947-8901-5648E43EEFDF}" dt="2024-11-24T21:12:45.938" v="477" actId="2696"/>
        <pc:sldMkLst>
          <pc:docMk/>
          <pc:sldMk cId="620294648" sldId="308"/>
        </pc:sldMkLst>
      </pc:sldChg>
      <pc:sldChg chg="addSp modSp add mod">
        <pc:chgData name="Toby Donaldson" userId="2e6e5431-bb17-4c41-9985-d39c50d83c73" providerId="ADAL" clId="{92D8EBF5-1C0F-F947-8901-5648E43EEFDF}" dt="2024-11-24T21:41:09.691" v="2143" actId="207"/>
        <pc:sldMkLst>
          <pc:docMk/>
          <pc:sldMk cId="2870897953" sldId="308"/>
        </pc:sldMkLst>
      </pc:sldChg>
      <pc:sldChg chg="addSp delSp modSp add mod">
        <pc:chgData name="Toby Donaldson" userId="2e6e5431-bb17-4c41-9985-d39c50d83c73" providerId="ADAL" clId="{92D8EBF5-1C0F-F947-8901-5648E43EEFDF}" dt="2024-11-24T21:48:00.471" v="2350" actId="21"/>
        <pc:sldMkLst>
          <pc:docMk/>
          <pc:sldMk cId="327834510" sldId="309"/>
        </pc:sldMkLst>
      </pc:sldChg>
      <pc:sldChg chg="del">
        <pc:chgData name="Toby Donaldson" userId="2e6e5431-bb17-4c41-9985-d39c50d83c73" providerId="ADAL" clId="{92D8EBF5-1C0F-F947-8901-5648E43EEFDF}" dt="2024-11-24T21:12:45.938" v="477" actId="2696"/>
        <pc:sldMkLst>
          <pc:docMk/>
          <pc:sldMk cId="4254598628" sldId="309"/>
        </pc:sldMkLst>
      </pc:sldChg>
      <pc:sldChg chg="del">
        <pc:chgData name="Toby Donaldson" userId="2e6e5431-bb17-4c41-9985-d39c50d83c73" providerId="ADAL" clId="{92D8EBF5-1C0F-F947-8901-5648E43EEFDF}" dt="2024-11-24T21:12:45.938" v="477" actId="2696"/>
        <pc:sldMkLst>
          <pc:docMk/>
          <pc:sldMk cId="232605240" sldId="310"/>
        </pc:sldMkLst>
      </pc:sldChg>
      <pc:sldChg chg="addSp delSp modSp add mod">
        <pc:chgData name="Toby Donaldson" userId="2e6e5431-bb17-4c41-9985-d39c50d83c73" providerId="ADAL" clId="{92D8EBF5-1C0F-F947-8901-5648E43EEFDF}" dt="2024-11-24T21:53:29.493" v="2614" actId="1076"/>
        <pc:sldMkLst>
          <pc:docMk/>
          <pc:sldMk cId="3020425683" sldId="310"/>
        </pc:sldMkLst>
      </pc:sldChg>
      <pc:sldChg chg="addSp delSp modSp add mod setBg">
        <pc:chgData name="Toby Donaldson" userId="2e6e5431-bb17-4c41-9985-d39c50d83c73" providerId="ADAL" clId="{92D8EBF5-1C0F-F947-8901-5648E43EEFDF}" dt="2024-11-24T22:09:24.362" v="3252" actId="113"/>
        <pc:sldMkLst>
          <pc:docMk/>
          <pc:sldMk cId="562574716" sldId="311"/>
        </pc:sldMkLst>
      </pc:sldChg>
      <pc:sldChg chg="del">
        <pc:chgData name="Toby Donaldson" userId="2e6e5431-bb17-4c41-9985-d39c50d83c73" providerId="ADAL" clId="{92D8EBF5-1C0F-F947-8901-5648E43EEFDF}" dt="2024-11-24T21:12:45.938" v="477" actId="2696"/>
        <pc:sldMkLst>
          <pc:docMk/>
          <pc:sldMk cId="1101459675" sldId="311"/>
        </pc:sldMkLst>
      </pc:sldChg>
      <pc:sldChg chg="del">
        <pc:chgData name="Toby Donaldson" userId="2e6e5431-bb17-4c41-9985-d39c50d83c73" providerId="ADAL" clId="{92D8EBF5-1C0F-F947-8901-5648E43EEFDF}" dt="2024-11-24T21:12:45.938" v="477" actId="2696"/>
        <pc:sldMkLst>
          <pc:docMk/>
          <pc:sldMk cId="2567046053" sldId="312"/>
        </pc:sldMkLst>
      </pc:sldChg>
      <pc:sldChg chg="addSp delSp modSp add mod">
        <pc:chgData name="Toby Donaldson" userId="2e6e5431-bb17-4c41-9985-d39c50d83c73" providerId="ADAL" clId="{92D8EBF5-1C0F-F947-8901-5648E43EEFDF}" dt="2024-11-24T22:24:50.170" v="4055" actId="1076"/>
        <pc:sldMkLst>
          <pc:docMk/>
          <pc:sldMk cId="3963667253" sldId="312"/>
        </pc:sldMkLst>
      </pc:sldChg>
      <pc:sldChg chg="addSp delSp modSp add mod">
        <pc:chgData name="Toby Donaldson" userId="2e6e5431-bb17-4c41-9985-d39c50d83c73" providerId="ADAL" clId="{92D8EBF5-1C0F-F947-8901-5648E43EEFDF}" dt="2024-11-24T22:32:22.344" v="4404" actId="207"/>
        <pc:sldMkLst>
          <pc:docMk/>
          <pc:sldMk cId="1050754489" sldId="313"/>
        </pc:sldMkLst>
      </pc:sldChg>
      <pc:sldChg chg="del">
        <pc:chgData name="Toby Donaldson" userId="2e6e5431-bb17-4c41-9985-d39c50d83c73" providerId="ADAL" clId="{92D8EBF5-1C0F-F947-8901-5648E43EEFDF}" dt="2024-11-24T21:12:45.938" v="477" actId="2696"/>
        <pc:sldMkLst>
          <pc:docMk/>
          <pc:sldMk cId="2083170262" sldId="313"/>
        </pc:sldMkLst>
      </pc:sldChg>
      <pc:sldChg chg="del">
        <pc:chgData name="Toby Donaldson" userId="2e6e5431-bb17-4c41-9985-d39c50d83c73" providerId="ADAL" clId="{92D8EBF5-1C0F-F947-8901-5648E43EEFDF}" dt="2024-11-24T21:12:45.938" v="477" actId="2696"/>
        <pc:sldMkLst>
          <pc:docMk/>
          <pc:sldMk cId="1256063422" sldId="314"/>
        </pc:sldMkLst>
      </pc:sldChg>
      <pc:sldChg chg="addSp delSp modSp add mod">
        <pc:chgData name="Toby Donaldson" userId="2e6e5431-bb17-4c41-9985-d39c50d83c73" providerId="ADAL" clId="{92D8EBF5-1C0F-F947-8901-5648E43EEFDF}" dt="2024-11-24T22:38:44.962" v="5032" actId="22"/>
        <pc:sldMkLst>
          <pc:docMk/>
          <pc:sldMk cId="2347842899" sldId="314"/>
        </pc:sldMkLst>
      </pc:sldChg>
      <pc:sldChg chg="addSp delSp modSp add mod">
        <pc:chgData name="Toby Donaldson" userId="2e6e5431-bb17-4c41-9985-d39c50d83c73" providerId="ADAL" clId="{92D8EBF5-1C0F-F947-8901-5648E43EEFDF}" dt="2024-11-24T22:40:55.286" v="5141" actId="1076"/>
        <pc:sldMkLst>
          <pc:docMk/>
          <pc:sldMk cId="1338184378" sldId="315"/>
        </pc:sldMkLst>
      </pc:sldChg>
      <pc:sldChg chg="del">
        <pc:chgData name="Toby Donaldson" userId="2e6e5431-bb17-4c41-9985-d39c50d83c73" providerId="ADAL" clId="{92D8EBF5-1C0F-F947-8901-5648E43EEFDF}" dt="2024-11-24T21:12:45.938" v="477" actId="2696"/>
        <pc:sldMkLst>
          <pc:docMk/>
          <pc:sldMk cId="3157634246" sldId="315"/>
        </pc:sldMkLst>
      </pc:sldChg>
      <pc:sldChg chg="del">
        <pc:chgData name="Toby Donaldson" userId="2e6e5431-bb17-4c41-9985-d39c50d83c73" providerId="ADAL" clId="{92D8EBF5-1C0F-F947-8901-5648E43EEFDF}" dt="2024-11-24T21:12:45.938" v="477" actId="2696"/>
        <pc:sldMkLst>
          <pc:docMk/>
          <pc:sldMk cId="181054468" sldId="316"/>
        </pc:sldMkLst>
      </pc:sldChg>
      <pc:sldChg chg="addSp delSp modSp add mod">
        <pc:chgData name="Toby Donaldson" userId="2e6e5431-bb17-4c41-9985-d39c50d83c73" providerId="ADAL" clId="{92D8EBF5-1C0F-F947-8901-5648E43EEFDF}" dt="2024-11-25T06:31:50.656" v="5359" actId="1076"/>
        <pc:sldMkLst>
          <pc:docMk/>
          <pc:sldMk cId="3026851432" sldId="316"/>
        </pc:sldMkLst>
      </pc:sldChg>
      <pc:sldChg chg="del">
        <pc:chgData name="Toby Donaldson" userId="2e6e5431-bb17-4c41-9985-d39c50d83c73" providerId="ADAL" clId="{92D8EBF5-1C0F-F947-8901-5648E43EEFDF}" dt="2024-11-24T21:12:45.938" v="477" actId="2696"/>
        <pc:sldMkLst>
          <pc:docMk/>
          <pc:sldMk cId="2240499269" sldId="317"/>
        </pc:sldMkLst>
      </pc:sldChg>
      <pc:sldChg chg="del">
        <pc:chgData name="Toby Donaldson" userId="2e6e5431-bb17-4c41-9985-d39c50d83c73" providerId="ADAL" clId="{92D8EBF5-1C0F-F947-8901-5648E43EEFDF}" dt="2024-11-24T21:12:45.938" v="477" actId="2696"/>
        <pc:sldMkLst>
          <pc:docMk/>
          <pc:sldMk cId="1949460120" sldId="318"/>
        </pc:sldMkLst>
      </pc:sldChg>
      <pc:sldChg chg="del">
        <pc:chgData name="Toby Donaldson" userId="2e6e5431-bb17-4c41-9985-d39c50d83c73" providerId="ADAL" clId="{92D8EBF5-1C0F-F947-8901-5648E43EEFDF}" dt="2024-11-24T21:12:45.938" v="477" actId="2696"/>
        <pc:sldMkLst>
          <pc:docMk/>
          <pc:sldMk cId="4106708011" sldId="319"/>
        </pc:sldMkLst>
      </pc:sldChg>
      <pc:sldChg chg="del">
        <pc:chgData name="Toby Donaldson" userId="2e6e5431-bb17-4c41-9985-d39c50d83c73" providerId="ADAL" clId="{92D8EBF5-1C0F-F947-8901-5648E43EEFDF}" dt="2024-11-24T21:12:45.938" v="477" actId="2696"/>
        <pc:sldMkLst>
          <pc:docMk/>
          <pc:sldMk cId="1180506894" sldId="320"/>
        </pc:sldMkLst>
      </pc:sldChg>
      <pc:sldChg chg="del">
        <pc:chgData name="Toby Donaldson" userId="2e6e5431-bb17-4c41-9985-d39c50d83c73" providerId="ADAL" clId="{92D8EBF5-1C0F-F947-8901-5648E43EEFDF}" dt="2024-11-24T21:12:45.938" v="477" actId="2696"/>
        <pc:sldMkLst>
          <pc:docMk/>
          <pc:sldMk cId="948346448" sldId="321"/>
        </pc:sldMkLst>
      </pc:sldChg>
      <pc:sldChg chg="del">
        <pc:chgData name="Toby Donaldson" userId="2e6e5431-bb17-4c41-9985-d39c50d83c73" providerId="ADAL" clId="{92D8EBF5-1C0F-F947-8901-5648E43EEFDF}" dt="2024-11-24T21:12:45.938" v="477" actId="2696"/>
        <pc:sldMkLst>
          <pc:docMk/>
          <pc:sldMk cId="1252264213" sldId="322"/>
        </pc:sldMkLst>
      </pc:sldChg>
      <pc:sldChg chg="del">
        <pc:chgData name="Toby Donaldson" userId="2e6e5431-bb17-4c41-9985-d39c50d83c73" providerId="ADAL" clId="{92D8EBF5-1C0F-F947-8901-5648E43EEFDF}" dt="2024-11-24T21:12:45.938" v="477" actId="2696"/>
        <pc:sldMkLst>
          <pc:docMk/>
          <pc:sldMk cId="3737289013" sldId="323"/>
        </pc:sldMkLst>
      </pc:sldChg>
      <pc:sldChg chg="del">
        <pc:chgData name="Toby Donaldson" userId="2e6e5431-bb17-4c41-9985-d39c50d83c73" providerId="ADAL" clId="{92D8EBF5-1C0F-F947-8901-5648E43EEFDF}" dt="2024-11-24T21:12:45.938" v="477" actId="2696"/>
        <pc:sldMkLst>
          <pc:docMk/>
          <pc:sldMk cId="2648292738" sldId="324"/>
        </pc:sldMkLst>
      </pc:sldChg>
      <pc:sldChg chg="del">
        <pc:chgData name="Toby Donaldson" userId="2e6e5431-bb17-4c41-9985-d39c50d83c73" providerId="ADAL" clId="{92D8EBF5-1C0F-F947-8901-5648E43EEFDF}" dt="2024-11-24T21:12:45.938" v="477" actId="2696"/>
        <pc:sldMkLst>
          <pc:docMk/>
          <pc:sldMk cId="2221690860" sldId="325"/>
        </pc:sldMkLst>
      </pc:sldChg>
      <pc:sldChg chg="del">
        <pc:chgData name="Toby Donaldson" userId="2e6e5431-bb17-4c41-9985-d39c50d83c73" providerId="ADAL" clId="{92D8EBF5-1C0F-F947-8901-5648E43EEFDF}" dt="2024-11-24T21:12:45.938" v="477" actId="2696"/>
        <pc:sldMkLst>
          <pc:docMk/>
          <pc:sldMk cId="3442896842" sldId="326"/>
        </pc:sldMkLst>
      </pc:sldChg>
      <pc:sldChg chg="del">
        <pc:chgData name="Toby Donaldson" userId="2e6e5431-bb17-4c41-9985-d39c50d83c73" providerId="ADAL" clId="{92D8EBF5-1C0F-F947-8901-5648E43EEFDF}" dt="2024-11-24T21:12:45.938" v="477" actId="2696"/>
        <pc:sldMkLst>
          <pc:docMk/>
          <pc:sldMk cId="1689969795" sldId="327"/>
        </pc:sldMkLst>
      </pc:sldChg>
      <pc:sldChg chg="del">
        <pc:chgData name="Toby Donaldson" userId="2e6e5431-bb17-4c41-9985-d39c50d83c73" providerId="ADAL" clId="{92D8EBF5-1C0F-F947-8901-5648E43EEFDF}" dt="2024-11-24T21:12:45.938" v="477" actId="2696"/>
        <pc:sldMkLst>
          <pc:docMk/>
          <pc:sldMk cId="1243416911" sldId="328"/>
        </pc:sldMkLst>
      </pc:sldChg>
      <pc:sldChg chg="del">
        <pc:chgData name="Toby Donaldson" userId="2e6e5431-bb17-4c41-9985-d39c50d83c73" providerId="ADAL" clId="{92D8EBF5-1C0F-F947-8901-5648E43EEFDF}" dt="2024-11-24T21:12:45.938" v="477" actId="2696"/>
        <pc:sldMkLst>
          <pc:docMk/>
          <pc:sldMk cId="2652533487" sldId="329"/>
        </pc:sldMkLst>
      </pc:sldChg>
      <pc:sldChg chg="del">
        <pc:chgData name="Toby Donaldson" userId="2e6e5431-bb17-4c41-9985-d39c50d83c73" providerId="ADAL" clId="{92D8EBF5-1C0F-F947-8901-5648E43EEFDF}" dt="2024-11-24T21:12:45.938" v="477" actId="2696"/>
        <pc:sldMkLst>
          <pc:docMk/>
          <pc:sldMk cId="958810622" sldId="330"/>
        </pc:sldMkLst>
      </pc:sldChg>
      <pc:sldChg chg="del">
        <pc:chgData name="Toby Donaldson" userId="2e6e5431-bb17-4c41-9985-d39c50d83c73" providerId="ADAL" clId="{92D8EBF5-1C0F-F947-8901-5648E43EEFDF}" dt="2024-11-24T21:12:45.938" v="477" actId="2696"/>
        <pc:sldMkLst>
          <pc:docMk/>
          <pc:sldMk cId="3975405519" sldId="331"/>
        </pc:sldMkLst>
      </pc:sldChg>
      <pc:sldChg chg="del">
        <pc:chgData name="Toby Donaldson" userId="2e6e5431-bb17-4c41-9985-d39c50d83c73" providerId="ADAL" clId="{92D8EBF5-1C0F-F947-8901-5648E43EEFDF}" dt="2024-11-24T21:12:45.938" v="477" actId="2696"/>
        <pc:sldMkLst>
          <pc:docMk/>
          <pc:sldMk cId="265986242" sldId="333"/>
        </pc:sldMkLst>
      </pc:sldChg>
      <pc:sldChg chg="del">
        <pc:chgData name="Toby Donaldson" userId="2e6e5431-bb17-4c41-9985-d39c50d83c73" providerId="ADAL" clId="{92D8EBF5-1C0F-F947-8901-5648E43EEFDF}" dt="2024-11-24T21:12:45.938" v="477" actId="2696"/>
        <pc:sldMkLst>
          <pc:docMk/>
          <pc:sldMk cId="2311564467" sldId="334"/>
        </pc:sldMkLst>
      </pc:sldChg>
      <pc:sldChg chg="del">
        <pc:chgData name="Toby Donaldson" userId="2e6e5431-bb17-4c41-9985-d39c50d83c73" providerId="ADAL" clId="{92D8EBF5-1C0F-F947-8901-5648E43EEFDF}" dt="2024-11-24T21:12:45.938" v="477" actId="2696"/>
        <pc:sldMkLst>
          <pc:docMk/>
          <pc:sldMk cId="3081407938" sldId="335"/>
        </pc:sldMkLst>
      </pc:sldChg>
      <pc:sldChg chg="del">
        <pc:chgData name="Toby Donaldson" userId="2e6e5431-bb17-4c41-9985-d39c50d83c73" providerId="ADAL" clId="{92D8EBF5-1C0F-F947-8901-5648E43EEFDF}" dt="2024-11-24T21:12:45.938" v="477" actId="2696"/>
        <pc:sldMkLst>
          <pc:docMk/>
          <pc:sldMk cId="2163838651" sldId="336"/>
        </pc:sldMkLst>
      </pc:sldChg>
      <pc:sldChg chg="del">
        <pc:chgData name="Toby Donaldson" userId="2e6e5431-bb17-4c41-9985-d39c50d83c73" providerId="ADAL" clId="{92D8EBF5-1C0F-F947-8901-5648E43EEFDF}" dt="2024-11-24T21:12:45.938" v="477" actId="2696"/>
        <pc:sldMkLst>
          <pc:docMk/>
          <pc:sldMk cId="3335722576" sldId="337"/>
        </pc:sldMkLst>
      </pc:sldChg>
      <pc:sldChg chg="del">
        <pc:chgData name="Toby Donaldson" userId="2e6e5431-bb17-4c41-9985-d39c50d83c73" providerId="ADAL" clId="{92D8EBF5-1C0F-F947-8901-5648E43EEFDF}" dt="2024-11-24T21:12:45.938" v="477" actId="2696"/>
        <pc:sldMkLst>
          <pc:docMk/>
          <pc:sldMk cId="1796464016" sldId="338"/>
        </pc:sldMkLst>
      </pc:sldChg>
      <pc:sldChg chg="del">
        <pc:chgData name="Toby Donaldson" userId="2e6e5431-bb17-4c41-9985-d39c50d83c73" providerId="ADAL" clId="{92D8EBF5-1C0F-F947-8901-5648E43EEFDF}" dt="2024-11-24T21:12:45.938" v="477" actId="2696"/>
        <pc:sldMkLst>
          <pc:docMk/>
          <pc:sldMk cId="2334068134" sldId="339"/>
        </pc:sldMkLst>
      </pc:sldChg>
      <pc:sldChg chg="del">
        <pc:chgData name="Toby Donaldson" userId="2e6e5431-bb17-4c41-9985-d39c50d83c73" providerId="ADAL" clId="{92D8EBF5-1C0F-F947-8901-5648E43EEFDF}" dt="2024-11-24T21:12:45.938" v="477" actId="2696"/>
        <pc:sldMkLst>
          <pc:docMk/>
          <pc:sldMk cId="304985727" sldId="340"/>
        </pc:sldMkLst>
      </pc:sldChg>
    </pc:docChg>
  </pc:docChgLst>
  <pc:docChgLst>
    <pc:chgData name="Toby Donaldson" userId="2e6e5431-bb17-4c41-9985-d39c50d83c73" providerId="ADAL" clId="{6C077110-FA2B-4C7C-BAA6-9A562B2E0840}"/>
    <pc:docChg chg="undo custSel addSld delSld modSld sldOrd modSection">
      <pc:chgData name="Toby Donaldson" userId="2e6e5431-bb17-4c41-9985-d39c50d83c73" providerId="ADAL" clId="{6C077110-FA2B-4C7C-BAA6-9A562B2E0840}" dt="2024-12-02T20:05:29.459" v="900" actId="20577"/>
      <pc:docMkLst>
        <pc:docMk/>
      </pc:docMkLst>
      <pc:sldChg chg="modSp mod">
        <pc:chgData name="Toby Donaldson" userId="2e6e5431-bb17-4c41-9985-d39c50d83c73" providerId="ADAL" clId="{6C077110-FA2B-4C7C-BAA6-9A562B2E0840}" dt="2024-11-27T21:59:57.483" v="1" actId="20577"/>
        <pc:sldMkLst>
          <pc:docMk/>
          <pc:sldMk cId="2532483914" sldId="298"/>
        </pc:sldMkLst>
        <pc:spChg chg="mod">
          <ac:chgData name="Toby Donaldson" userId="2e6e5431-bb17-4c41-9985-d39c50d83c73" providerId="ADAL" clId="{6C077110-FA2B-4C7C-BAA6-9A562B2E0840}" dt="2024-11-27T21:59:57.483" v="1" actId="20577"/>
          <ac:spMkLst>
            <pc:docMk/>
            <pc:sldMk cId="2532483914" sldId="298"/>
            <ac:spMk id="2" creationId="{DCB9813B-8C4A-F9A6-7260-0E6DFBC1F6B7}"/>
          </ac:spMkLst>
        </pc:spChg>
      </pc:sldChg>
      <pc:sldChg chg="addSp delSp modSp mod">
        <pc:chgData name="Toby Donaldson" userId="2e6e5431-bb17-4c41-9985-d39c50d83c73" providerId="ADAL" clId="{6C077110-FA2B-4C7C-BAA6-9A562B2E0840}" dt="2024-11-27T23:02:36.923" v="403"/>
        <pc:sldMkLst>
          <pc:docMk/>
          <pc:sldMk cId="3948593599" sldId="303"/>
        </pc:sldMkLst>
        <pc:spChg chg="add mod">
          <ac:chgData name="Toby Donaldson" userId="2e6e5431-bb17-4c41-9985-d39c50d83c73" providerId="ADAL" clId="{6C077110-FA2B-4C7C-BAA6-9A562B2E0840}" dt="2024-11-27T22:04:42.119" v="32"/>
          <ac:spMkLst>
            <pc:docMk/>
            <pc:sldMk cId="3948593599" sldId="303"/>
            <ac:spMk id="2" creationId="{5A0039DB-6F5C-0BFE-97BD-1C6EBBB6FFE1}"/>
          </ac:spMkLst>
        </pc:spChg>
        <pc:spChg chg="del mod">
          <ac:chgData name="Toby Donaldson" userId="2e6e5431-bb17-4c41-9985-d39c50d83c73" providerId="ADAL" clId="{6C077110-FA2B-4C7C-BAA6-9A562B2E0840}" dt="2024-11-27T22:04:33.632" v="31" actId="21"/>
          <ac:spMkLst>
            <pc:docMk/>
            <pc:sldMk cId="3948593599" sldId="303"/>
            <ac:spMk id="18" creationId="{E48485F8-61C4-C683-383F-05FE88F06724}"/>
          </ac:spMkLst>
        </pc:spChg>
        <pc:inkChg chg="add">
          <ac:chgData name="Toby Donaldson" userId="2e6e5431-bb17-4c41-9985-d39c50d83c73" providerId="ADAL" clId="{6C077110-FA2B-4C7C-BAA6-9A562B2E0840}" dt="2024-11-27T23:02:36.923" v="403"/>
          <ac:inkMkLst>
            <pc:docMk/>
            <pc:sldMk cId="3948593599" sldId="303"/>
            <ac:inkMk id="5" creationId="{6CA9E8B3-7296-FE71-FCB5-D80C7ACBE199}"/>
          </ac:inkMkLst>
        </pc:inkChg>
      </pc:sldChg>
      <pc:sldChg chg="modSp mod">
        <pc:chgData name="Toby Donaldson" userId="2e6e5431-bb17-4c41-9985-d39c50d83c73" providerId="ADAL" clId="{6C077110-FA2B-4C7C-BAA6-9A562B2E0840}" dt="2024-11-27T22:04:15.496" v="29" actId="20577"/>
        <pc:sldMkLst>
          <pc:docMk/>
          <pc:sldMk cId="2309634675" sldId="304"/>
        </pc:sldMkLst>
        <pc:spChg chg="mod">
          <ac:chgData name="Toby Donaldson" userId="2e6e5431-bb17-4c41-9985-d39c50d83c73" providerId="ADAL" clId="{6C077110-FA2B-4C7C-BAA6-9A562B2E0840}" dt="2024-11-27T22:04:15.496" v="29" actId="20577"/>
          <ac:spMkLst>
            <pc:docMk/>
            <pc:sldMk cId="2309634675" sldId="304"/>
            <ac:spMk id="18" creationId="{82F64FD4-F779-BD64-860D-CD144F013002}"/>
          </ac:spMkLst>
        </pc:spChg>
      </pc:sldChg>
      <pc:sldChg chg="addSp delSp mod">
        <pc:chgData name="Toby Donaldson" userId="2e6e5431-bb17-4c41-9985-d39c50d83c73" providerId="ADAL" clId="{6C077110-FA2B-4C7C-BAA6-9A562B2E0840}" dt="2024-11-27T23:02:36.923" v="403"/>
        <pc:sldMkLst>
          <pc:docMk/>
          <pc:sldMk cId="2806751173" sldId="305"/>
        </pc:sldMkLst>
        <pc:spChg chg="del">
          <ac:chgData name="Toby Donaldson" userId="2e6e5431-bb17-4c41-9985-d39c50d83c73" providerId="ADAL" clId="{6C077110-FA2B-4C7C-BAA6-9A562B2E0840}" dt="2024-11-27T22:07:27.307" v="34" actId="21"/>
          <ac:spMkLst>
            <pc:docMk/>
            <pc:sldMk cId="2806751173" sldId="305"/>
            <ac:spMk id="7" creationId="{BB5A1172-65DA-5999-CBAC-7E38A3DCECA7}"/>
          </ac:spMkLst>
        </pc:spChg>
        <pc:spChg chg="del">
          <ac:chgData name="Toby Donaldson" userId="2e6e5431-bb17-4c41-9985-d39c50d83c73" providerId="ADAL" clId="{6C077110-FA2B-4C7C-BAA6-9A562B2E0840}" dt="2024-11-27T22:07:27.307" v="34" actId="21"/>
          <ac:spMkLst>
            <pc:docMk/>
            <pc:sldMk cId="2806751173" sldId="305"/>
            <ac:spMk id="8" creationId="{10B61BC8-5C1B-DB99-BC27-FF05EFCB16C4}"/>
          </ac:spMkLst>
        </pc:spChg>
        <pc:spChg chg="del">
          <ac:chgData name="Toby Donaldson" userId="2e6e5431-bb17-4c41-9985-d39c50d83c73" providerId="ADAL" clId="{6C077110-FA2B-4C7C-BAA6-9A562B2E0840}" dt="2024-11-27T22:07:33.794" v="35" actId="21"/>
          <ac:spMkLst>
            <pc:docMk/>
            <pc:sldMk cId="2806751173" sldId="305"/>
            <ac:spMk id="9" creationId="{DE18865A-79DC-5ABE-7264-1796700FD336}"/>
          </ac:spMkLst>
        </pc:spChg>
        <pc:spChg chg="del">
          <ac:chgData name="Toby Donaldson" userId="2e6e5431-bb17-4c41-9985-d39c50d83c73" providerId="ADAL" clId="{6C077110-FA2B-4C7C-BAA6-9A562B2E0840}" dt="2024-11-27T22:07:33.794" v="35" actId="21"/>
          <ac:spMkLst>
            <pc:docMk/>
            <pc:sldMk cId="2806751173" sldId="305"/>
            <ac:spMk id="10" creationId="{F2779442-FEDA-875A-4A7F-71BFFAB3DF75}"/>
          </ac:spMkLst>
        </pc:spChg>
        <pc:spChg chg="del">
          <ac:chgData name="Toby Donaldson" userId="2e6e5431-bb17-4c41-9985-d39c50d83c73" providerId="ADAL" clId="{6C077110-FA2B-4C7C-BAA6-9A562B2E0840}" dt="2024-11-27T22:07:33.794" v="35" actId="21"/>
          <ac:spMkLst>
            <pc:docMk/>
            <pc:sldMk cId="2806751173" sldId="305"/>
            <ac:spMk id="11" creationId="{7F6CA48E-C815-A826-968B-73E4D581CEEE}"/>
          </ac:spMkLst>
        </pc:spChg>
        <pc:spChg chg="del">
          <ac:chgData name="Toby Donaldson" userId="2e6e5431-bb17-4c41-9985-d39c50d83c73" providerId="ADAL" clId="{6C077110-FA2B-4C7C-BAA6-9A562B2E0840}" dt="2024-11-27T22:07:33.794" v="35" actId="21"/>
          <ac:spMkLst>
            <pc:docMk/>
            <pc:sldMk cId="2806751173" sldId="305"/>
            <ac:spMk id="14" creationId="{4688929A-6A60-2E59-EB7C-493CB08792FC}"/>
          </ac:spMkLst>
        </pc:spChg>
        <pc:spChg chg="del">
          <ac:chgData name="Toby Donaldson" userId="2e6e5431-bb17-4c41-9985-d39c50d83c73" providerId="ADAL" clId="{6C077110-FA2B-4C7C-BAA6-9A562B2E0840}" dt="2024-11-27T22:07:33.794" v="35" actId="21"/>
          <ac:spMkLst>
            <pc:docMk/>
            <pc:sldMk cId="2806751173" sldId="305"/>
            <ac:spMk id="17" creationId="{839D2A46-183E-F7A7-DE4D-A4B17F025148}"/>
          </ac:spMkLst>
        </pc:spChg>
        <pc:spChg chg="del">
          <ac:chgData name="Toby Donaldson" userId="2e6e5431-bb17-4c41-9985-d39c50d83c73" providerId="ADAL" clId="{6C077110-FA2B-4C7C-BAA6-9A562B2E0840}" dt="2024-11-27T22:07:33.794" v="35" actId="21"/>
          <ac:spMkLst>
            <pc:docMk/>
            <pc:sldMk cId="2806751173" sldId="305"/>
            <ac:spMk id="21" creationId="{C3CECD1E-C224-E584-B3CA-F91AB3059587}"/>
          </ac:spMkLst>
        </pc:spChg>
        <pc:grpChg chg="del">
          <ac:chgData name="Toby Donaldson" userId="2e6e5431-bb17-4c41-9985-d39c50d83c73" providerId="ADAL" clId="{6C077110-FA2B-4C7C-BAA6-9A562B2E0840}" dt="2024-11-27T22:07:27.307" v="34" actId="21"/>
          <ac:grpSpMkLst>
            <pc:docMk/>
            <pc:sldMk cId="2806751173" sldId="305"/>
            <ac:grpSpMk id="20" creationId="{473A74F2-F548-485D-87D3-DBEBD09CDAC9}"/>
          </ac:grpSpMkLst>
        </pc:grpChg>
        <pc:inkChg chg="add">
          <ac:chgData name="Toby Donaldson" userId="2e6e5431-bb17-4c41-9985-d39c50d83c73" providerId="ADAL" clId="{6C077110-FA2B-4C7C-BAA6-9A562B2E0840}" dt="2024-11-27T23:02:36.923" v="403"/>
          <ac:inkMkLst>
            <pc:docMk/>
            <pc:sldMk cId="2806751173" sldId="305"/>
            <ac:inkMk id="2" creationId="{9FCDC86F-DF98-9FB9-3135-516F0D9BFE9A}"/>
          </ac:inkMkLst>
        </pc:inkChg>
      </pc:sldChg>
      <pc:sldChg chg="addSp">
        <pc:chgData name="Toby Donaldson" userId="2e6e5431-bb17-4c41-9985-d39c50d83c73" providerId="ADAL" clId="{6C077110-FA2B-4C7C-BAA6-9A562B2E0840}" dt="2024-11-27T23:02:36.923" v="403"/>
        <pc:sldMkLst>
          <pc:docMk/>
          <pc:sldMk cId="2653855474" sldId="306"/>
        </pc:sldMkLst>
        <pc:inkChg chg="add">
          <ac:chgData name="Toby Donaldson" userId="2e6e5431-bb17-4c41-9985-d39c50d83c73" providerId="ADAL" clId="{6C077110-FA2B-4C7C-BAA6-9A562B2E0840}" dt="2024-11-27T23:02:36.923" v="403"/>
          <ac:inkMkLst>
            <pc:docMk/>
            <pc:sldMk cId="2653855474" sldId="306"/>
            <ac:inkMk id="2" creationId="{37C6F84D-1925-4522-C1E3-83803602AABD}"/>
          </ac:inkMkLst>
        </pc:inkChg>
      </pc:sldChg>
      <pc:sldChg chg="addSp">
        <pc:chgData name="Toby Donaldson" userId="2e6e5431-bb17-4c41-9985-d39c50d83c73" providerId="ADAL" clId="{6C077110-FA2B-4C7C-BAA6-9A562B2E0840}" dt="2024-11-27T23:02:36.923" v="403"/>
        <pc:sldMkLst>
          <pc:docMk/>
          <pc:sldMk cId="2241368446" sldId="307"/>
        </pc:sldMkLst>
        <pc:inkChg chg="add">
          <ac:chgData name="Toby Donaldson" userId="2e6e5431-bb17-4c41-9985-d39c50d83c73" providerId="ADAL" clId="{6C077110-FA2B-4C7C-BAA6-9A562B2E0840}" dt="2024-11-27T23:02:36.923" v="403"/>
          <ac:inkMkLst>
            <pc:docMk/>
            <pc:sldMk cId="2241368446" sldId="307"/>
            <ac:inkMk id="2" creationId="{856D870B-AAF2-54D4-D46D-842B9D8EFC87}"/>
          </ac:inkMkLst>
        </pc:inkChg>
      </pc:sldChg>
      <pc:sldChg chg="addSp modSp mod">
        <pc:chgData name="Toby Donaldson" userId="2e6e5431-bb17-4c41-9985-d39c50d83c73" providerId="ADAL" clId="{6C077110-FA2B-4C7C-BAA6-9A562B2E0840}" dt="2024-11-27T23:02:36.923" v="403"/>
        <pc:sldMkLst>
          <pc:docMk/>
          <pc:sldMk cId="1600532109" sldId="308"/>
        </pc:sldMkLst>
        <pc:spChg chg="mod">
          <ac:chgData name="Toby Donaldson" userId="2e6e5431-bb17-4c41-9985-d39c50d83c73" providerId="ADAL" clId="{6C077110-FA2B-4C7C-BAA6-9A562B2E0840}" dt="2024-11-27T22:10:30.315" v="163" actId="20577"/>
          <ac:spMkLst>
            <pc:docMk/>
            <pc:sldMk cId="1600532109" sldId="308"/>
            <ac:spMk id="16" creationId="{8F76236D-AFAC-9567-1E12-6C4179C80F26}"/>
          </ac:spMkLst>
        </pc:spChg>
        <pc:inkChg chg="add">
          <ac:chgData name="Toby Donaldson" userId="2e6e5431-bb17-4c41-9985-d39c50d83c73" providerId="ADAL" clId="{6C077110-FA2B-4C7C-BAA6-9A562B2E0840}" dt="2024-11-27T23:02:36.923" v="403"/>
          <ac:inkMkLst>
            <pc:docMk/>
            <pc:sldMk cId="1600532109" sldId="308"/>
            <ac:inkMk id="2" creationId="{9ECB7B30-052D-B6C8-47BC-70C3F92EE25D}"/>
          </ac:inkMkLst>
        </pc:inkChg>
      </pc:sldChg>
      <pc:sldChg chg="addSp delSp modSp mod">
        <pc:chgData name="Toby Donaldson" userId="2e6e5431-bb17-4c41-9985-d39c50d83c73" providerId="ADAL" clId="{6C077110-FA2B-4C7C-BAA6-9A562B2E0840}" dt="2024-11-27T22:21:19.925" v="382" actId="21"/>
        <pc:sldMkLst>
          <pc:docMk/>
          <pc:sldMk cId="1442151416" sldId="309"/>
        </pc:sldMkLst>
        <pc:spChg chg="add mod">
          <ac:chgData name="Toby Donaldson" userId="2e6e5431-bb17-4c41-9985-d39c50d83c73" providerId="ADAL" clId="{6C077110-FA2B-4C7C-BAA6-9A562B2E0840}" dt="2024-11-27T22:20:34.560" v="374" actId="1076"/>
          <ac:spMkLst>
            <pc:docMk/>
            <pc:sldMk cId="1442151416" sldId="309"/>
            <ac:spMk id="2" creationId="{D402FF2E-35C5-EECA-82AC-A3DC0E212068}"/>
          </ac:spMkLst>
        </pc:spChg>
        <pc:spChg chg="del">
          <ac:chgData name="Toby Donaldson" userId="2e6e5431-bb17-4c41-9985-d39c50d83c73" providerId="ADAL" clId="{6C077110-FA2B-4C7C-BAA6-9A562B2E0840}" dt="2024-11-27T22:21:19.925" v="382" actId="21"/>
          <ac:spMkLst>
            <pc:docMk/>
            <pc:sldMk cId="1442151416" sldId="309"/>
            <ac:spMk id="3" creationId="{C7D14A27-2535-E400-B8AF-6D2EE6AA85EB}"/>
          </ac:spMkLst>
        </pc:spChg>
        <pc:spChg chg="del">
          <ac:chgData name="Toby Donaldson" userId="2e6e5431-bb17-4c41-9985-d39c50d83c73" providerId="ADAL" clId="{6C077110-FA2B-4C7C-BAA6-9A562B2E0840}" dt="2024-11-27T22:20:05.949" v="369" actId="21"/>
          <ac:spMkLst>
            <pc:docMk/>
            <pc:sldMk cId="1442151416" sldId="309"/>
            <ac:spMk id="5" creationId="{5F554376-A7C3-E1C2-8AB7-6DF15C243D88}"/>
          </ac:spMkLst>
        </pc:spChg>
        <pc:spChg chg="add del mod">
          <ac:chgData name="Toby Donaldson" userId="2e6e5431-bb17-4c41-9985-d39c50d83c73" providerId="ADAL" clId="{6C077110-FA2B-4C7C-BAA6-9A562B2E0840}" dt="2024-11-27T22:21:19.925" v="382" actId="21"/>
          <ac:spMkLst>
            <pc:docMk/>
            <pc:sldMk cId="1442151416" sldId="309"/>
            <ac:spMk id="6" creationId="{C4ECC732-9817-D29F-E2BC-18E9A63FB508}"/>
          </ac:spMkLst>
        </pc:spChg>
        <pc:spChg chg="del">
          <ac:chgData name="Toby Donaldson" userId="2e6e5431-bb17-4c41-9985-d39c50d83c73" providerId="ADAL" clId="{6C077110-FA2B-4C7C-BAA6-9A562B2E0840}" dt="2024-11-27T22:19:55.506" v="366" actId="21"/>
          <ac:spMkLst>
            <pc:docMk/>
            <pc:sldMk cId="1442151416" sldId="309"/>
            <ac:spMk id="7" creationId="{2928A382-24DC-0252-8E3F-CB6AAC46F52A}"/>
          </ac:spMkLst>
        </pc:spChg>
        <pc:spChg chg="del">
          <ac:chgData name="Toby Donaldson" userId="2e6e5431-bb17-4c41-9985-d39c50d83c73" providerId="ADAL" clId="{6C077110-FA2B-4C7C-BAA6-9A562B2E0840}" dt="2024-11-27T22:20:11.817" v="370" actId="21"/>
          <ac:spMkLst>
            <pc:docMk/>
            <pc:sldMk cId="1442151416" sldId="309"/>
            <ac:spMk id="8" creationId="{DFB5444D-430B-4859-974F-5B11B6C632EF}"/>
          </ac:spMkLst>
        </pc:spChg>
        <pc:spChg chg="del">
          <ac:chgData name="Toby Donaldson" userId="2e6e5431-bb17-4c41-9985-d39c50d83c73" providerId="ADAL" clId="{6C077110-FA2B-4C7C-BAA6-9A562B2E0840}" dt="2024-11-27T22:19:55.506" v="366" actId="21"/>
          <ac:spMkLst>
            <pc:docMk/>
            <pc:sldMk cId="1442151416" sldId="309"/>
            <ac:spMk id="9" creationId="{5032524A-D7A7-DE03-3303-EDF4BB6862B1}"/>
          </ac:spMkLst>
        </pc:spChg>
        <pc:spChg chg="del">
          <ac:chgData name="Toby Donaldson" userId="2e6e5431-bb17-4c41-9985-d39c50d83c73" providerId="ADAL" clId="{6C077110-FA2B-4C7C-BAA6-9A562B2E0840}" dt="2024-11-27T22:19:55.506" v="366" actId="21"/>
          <ac:spMkLst>
            <pc:docMk/>
            <pc:sldMk cId="1442151416" sldId="309"/>
            <ac:spMk id="10" creationId="{1898D2C7-8F02-3FB5-0B5C-9FE0407B62CB}"/>
          </ac:spMkLst>
        </pc:spChg>
        <pc:spChg chg="mod">
          <ac:chgData name="Toby Donaldson" userId="2e6e5431-bb17-4c41-9985-d39c50d83c73" providerId="ADAL" clId="{6C077110-FA2B-4C7C-BAA6-9A562B2E0840}" dt="2024-11-27T22:19:59.063" v="368" actId="1076"/>
          <ac:spMkLst>
            <pc:docMk/>
            <pc:sldMk cId="1442151416" sldId="309"/>
            <ac:spMk id="15" creationId="{6A55F5FC-BEF3-A608-198E-9C9F547D32A4}"/>
          </ac:spMkLst>
        </pc:spChg>
      </pc:sldChg>
      <pc:sldChg chg="addSp">
        <pc:chgData name="Toby Donaldson" userId="2e6e5431-bb17-4c41-9985-d39c50d83c73" providerId="ADAL" clId="{6C077110-FA2B-4C7C-BAA6-9A562B2E0840}" dt="2024-11-27T23:02:36.923" v="403"/>
        <pc:sldMkLst>
          <pc:docMk/>
          <pc:sldMk cId="1731415344" sldId="310"/>
        </pc:sldMkLst>
        <pc:inkChg chg="add">
          <ac:chgData name="Toby Donaldson" userId="2e6e5431-bb17-4c41-9985-d39c50d83c73" providerId="ADAL" clId="{6C077110-FA2B-4C7C-BAA6-9A562B2E0840}" dt="2024-11-27T23:02:36.923" v="403"/>
          <ac:inkMkLst>
            <pc:docMk/>
            <pc:sldMk cId="1731415344" sldId="310"/>
            <ac:inkMk id="2" creationId="{2DFBE83E-306A-D606-AC80-DB0D544BA78C}"/>
          </ac:inkMkLst>
        </pc:inkChg>
      </pc:sldChg>
      <pc:sldChg chg="addSp">
        <pc:chgData name="Toby Donaldson" userId="2e6e5431-bb17-4c41-9985-d39c50d83c73" providerId="ADAL" clId="{6C077110-FA2B-4C7C-BAA6-9A562B2E0840}" dt="2024-11-27T23:02:36.923" v="403"/>
        <pc:sldMkLst>
          <pc:docMk/>
          <pc:sldMk cId="1496198141" sldId="311"/>
        </pc:sldMkLst>
        <pc:inkChg chg="add">
          <ac:chgData name="Toby Donaldson" userId="2e6e5431-bb17-4c41-9985-d39c50d83c73" providerId="ADAL" clId="{6C077110-FA2B-4C7C-BAA6-9A562B2E0840}" dt="2024-11-27T23:02:36.923" v="403"/>
          <ac:inkMkLst>
            <pc:docMk/>
            <pc:sldMk cId="1496198141" sldId="311"/>
            <ac:inkMk id="2" creationId="{5D76DA79-E88D-D0E1-4B7D-13834131FF0B}"/>
          </ac:inkMkLst>
        </pc:inkChg>
      </pc:sldChg>
      <pc:sldChg chg="addSp">
        <pc:chgData name="Toby Donaldson" userId="2e6e5431-bb17-4c41-9985-d39c50d83c73" providerId="ADAL" clId="{6C077110-FA2B-4C7C-BAA6-9A562B2E0840}" dt="2024-11-27T23:02:36.923" v="403"/>
        <pc:sldMkLst>
          <pc:docMk/>
          <pc:sldMk cId="660701940" sldId="312"/>
        </pc:sldMkLst>
        <pc:inkChg chg="add">
          <ac:chgData name="Toby Donaldson" userId="2e6e5431-bb17-4c41-9985-d39c50d83c73" providerId="ADAL" clId="{6C077110-FA2B-4C7C-BAA6-9A562B2E0840}" dt="2024-11-27T23:02:36.923" v="403"/>
          <ac:inkMkLst>
            <pc:docMk/>
            <pc:sldMk cId="660701940" sldId="312"/>
            <ac:inkMk id="8" creationId="{71C67C08-E72C-986E-BD3C-4B315F56F0B0}"/>
          </ac:inkMkLst>
        </pc:inkChg>
      </pc:sldChg>
      <pc:sldChg chg="addSp modSp mod">
        <pc:chgData name="Toby Donaldson" userId="2e6e5431-bb17-4c41-9985-d39c50d83c73" providerId="ADAL" clId="{6C077110-FA2B-4C7C-BAA6-9A562B2E0840}" dt="2024-11-27T23:19:47.238" v="404"/>
        <pc:sldMkLst>
          <pc:docMk/>
          <pc:sldMk cId="2656387472" sldId="323"/>
        </pc:sldMkLst>
        <pc:spChg chg="mod">
          <ac:chgData name="Toby Donaldson" userId="2e6e5431-bb17-4c41-9985-d39c50d83c73" providerId="ADAL" clId="{6C077110-FA2B-4C7C-BAA6-9A562B2E0840}" dt="2024-11-27T22:23:19.640" v="400" actId="207"/>
          <ac:spMkLst>
            <pc:docMk/>
            <pc:sldMk cId="2656387472" sldId="323"/>
            <ac:spMk id="9" creationId="{631199E8-9D7E-C971-A7FC-E4C7BCEA4788}"/>
          </ac:spMkLst>
        </pc:spChg>
        <pc:spChg chg="mod">
          <ac:chgData name="Toby Donaldson" userId="2e6e5431-bb17-4c41-9985-d39c50d83c73" providerId="ADAL" clId="{6C077110-FA2B-4C7C-BAA6-9A562B2E0840}" dt="2024-11-27T22:23:10.826" v="399" actId="20577"/>
          <ac:spMkLst>
            <pc:docMk/>
            <pc:sldMk cId="2656387472" sldId="323"/>
            <ac:spMk id="11" creationId="{92D21BE6-4DE4-FCCF-EF9E-0DEACFB14B18}"/>
          </ac:spMkLst>
        </pc:spChg>
        <pc:inkChg chg="add">
          <ac:chgData name="Toby Donaldson" userId="2e6e5431-bb17-4c41-9985-d39c50d83c73" providerId="ADAL" clId="{6C077110-FA2B-4C7C-BAA6-9A562B2E0840}" dt="2024-11-27T23:19:47.238" v="404"/>
          <ac:inkMkLst>
            <pc:docMk/>
            <pc:sldMk cId="2656387472" sldId="323"/>
            <ac:inkMk id="2" creationId="{EC89A21A-9707-639E-1529-F55FD6A8AFEA}"/>
          </ac:inkMkLst>
        </pc:inkChg>
      </pc:sldChg>
      <pc:sldChg chg="addSp">
        <pc:chgData name="Toby Donaldson" userId="2e6e5431-bb17-4c41-9985-d39c50d83c73" providerId="ADAL" clId="{6C077110-FA2B-4C7C-BAA6-9A562B2E0840}" dt="2024-11-27T23:19:47.238" v="404"/>
        <pc:sldMkLst>
          <pc:docMk/>
          <pc:sldMk cId="3264887012" sldId="324"/>
        </pc:sldMkLst>
        <pc:inkChg chg="add">
          <ac:chgData name="Toby Donaldson" userId="2e6e5431-bb17-4c41-9985-d39c50d83c73" providerId="ADAL" clId="{6C077110-FA2B-4C7C-BAA6-9A562B2E0840}" dt="2024-11-27T23:19:47.238" v="404"/>
          <ac:inkMkLst>
            <pc:docMk/>
            <pc:sldMk cId="3264887012" sldId="324"/>
            <ac:inkMk id="2" creationId="{90C2A94E-1019-AAE5-9BF9-2CA04FE68EEF}"/>
          </ac:inkMkLst>
        </pc:inkChg>
      </pc:sldChg>
      <pc:sldChg chg="addSp modSp mod">
        <pc:chgData name="Toby Donaldson" userId="2e6e5431-bb17-4c41-9985-d39c50d83c73" providerId="ADAL" clId="{6C077110-FA2B-4C7C-BAA6-9A562B2E0840}" dt="2024-11-27T22:23:36.157" v="402" actId="1076"/>
        <pc:sldMkLst>
          <pc:docMk/>
          <pc:sldMk cId="464243661" sldId="325"/>
        </pc:sldMkLst>
        <pc:spChg chg="add mod">
          <ac:chgData name="Toby Donaldson" userId="2e6e5431-bb17-4c41-9985-d39c50d83c73" providerId="ADAL" clId="{6C077110-FA2B-4C7C-BAA6-9A562B2E0840}" dt="2024-11-27T22:23:36.157" v="402" actId="1076"/>
          <ac:spMkLst>
            <pc:docMk/>
            <pc:sldMk cId="464243661" sldId="325"/>
            <ac:spMk id="2" creationId="{26165C5F-548B-21F6-4113-E9B759747979}"/>
          </ac:spMkLst>
        </pc:spChg>
      </pc:sldChg>
      <pc:sldChg chg="modSp mod">
        <pc:chgData name="Toby Donaldson" userId="2e6e5431-bb17-4c41-9985-d39c50d83c73" providerId="ADAL" clId="{6C077110-FA2B-4C7C-BAA6-9A562B2E0840}" dt="2024-12-02T19:58:52.207" v="411" actId="20577"/>
        <pc:sldMkLst>
          <pc:docMk/>
          <pc:sldMk cId="3965454522" sldId="340"/>
        </pc:sldMkLst>
        <pc:spChg chg="mod">
          <ac:chgData name="Toby Donaldson" userId="2e6e5431-bb17-4c41-9985-d39c50d83c73" providerId="ADAL" clId="{6C077110-FA2B-4C7C-BAA6-9A562B2E0840}" dt="2024-12-02T19:58:52.207" v="411" actId="20577"/>
          <ac:spMkLst>
            <pc:docMk/>
            <pc:sldMk cId="3965454522" sldId="340"/>
            <ac:spMk id="7" creationId="{B3AE3069-D4AA-7D7D-2596-A5F4F067B4A4}"/>
          </ac:spMkLst>
        </pc:spChg>
      </pc:sldChg>
      <pc:sldChg chg="modSp mod">
        <pc:chgData name="Toby Donaldson" userId="2e6e5431-bb17-4c41-9985-d39c50d83c73" providerId="ADAL" clId="{6C077110-FA2B-4C7C-BAA6-9A562B2E0840}" dt="2024-12-02T19:58:59.620" v="419" actId="20577"/>
        <pc:sldMkLst>
          <pc:docMk/>
          <pc:sldMk cId="1718334940" sldId="343"/>
        </pc:sldMkLst>
        <pc:spChg chg="mod">
          <ac:chgData name="Toby Donaldson" userId="2e6e5431-bb17-4c41-9985-d39c50d83c73" providerId="ADAL" clId="{6C077110-FA2B-4C7C-BAA6-9A562B2E0840}" dt="2024-12-02T19:58:59.620" v="419" actId="20577"/>
          <ac:spMkLst>
            <pc:docMk/>
            <pc:sldMk cId="1718334940" sldId="343"/>
            <ac:spMk id="7" creationId="{A80B966D-3A0A-9047-6E8D-FD755CBDDE25}"/>
          </ac:spMkLst>
        </pc:spChg>
      </pc:sldChg>
      <pc:sldChg chg="modSp">
        <pc:chgData name="Toby Donaldson" userId="2e6e5431-bb17-4c41-9985-d39c50d83c73" providerId="ADAL" clId="{6C077110-FA2B-4C7C-BAA6-9A562B2E0840}" dt="2024-12-02T20:00:58.133" v="420" actId="113"/>
        <pc:sldMkLst>
          <pc:docMk/>
          <pc:sldMk cId="1161052444" sldId="344"/>
        </pc:sldMkLst>
        <pc:spChg chg="mod">
          <ac:chgData name="Toby Donaldson" userId="2e6e5431-bb17-4c41-9985-d39c50d83c73" providerId="ADAL" clId="{6C077110-FA2B-4C7C-BAA6-9A562B2E0840}" dt="2024-12-02T20:00:58.133" v="420" actId="113"/>
          <ac:spMkLst>
            <pc:docMk/>
            <pc:sldMk cId="1161052444" sldId="344"/>
            <ac:spMk id="2" creationId="{402D5E1B-FF3F-D768-13CB-9F6DF2FA9112}"/>
          </ac:spMkLst>
        </pc:spChg>
      </pc:sldChg>
      <pc:sldChg chg="addSp modSp add mod">
        <pc:chgData name="Toby Donaldson" userId="2e6e5431-bb17-4c41-9985-d39c50d83c73" providerId="ADAL" clId="{6C077110-FA2B-4C7C-BAA6-9A562B2E0840}" dt="2024-11-27T23:02:36.923" v="403"/>
        <pc:sldMkLst>
          <pc:docMk/>
          <pc:sldMk cId="1849764604" sldId="347"/>
        </pc:sldMkLst>
        <pc:spChg chg="mod">
          <ac:chgData name="Toby Donaldson" userId="2e6e5431-bb17-4c41-9985-d39c50d83c73" providerId="ADAL" clId="{6C077110-FA2B-4C7C-BAA6-9A562B2E0840}" dt="2024-11-27T22:08:40.141" v="36" actId="1076"/>
          <ac:spMkLst>
            <pc:docMk/>
            <pc:sldMk cId="1849764604" sldId="347"/>
            <ac:spMk id="8" creationId="{36F01216-FE88-3053-1A25-6B6D542B21F7}"/>
          </ac:spMkLst>
        </pc:spChg>
        <pc:spChg chg="mod">
          <ac:chgData name="Toby Donaldson" userId="2e6e5431-bb17-4c41-9985-d39c50d83c73" providerId="ADAL" clId="{6C077110-FA2B-4C7C-BAA6-9A562B2E0840}" dt="2024-11-27T22:08:40.141" v="36" actId="1076"/>
          <ac:spMkLst>
            <pc:docMk/>
            <pc:sldMk cId="1849764604" sldId="347"/>
            <ac:spMk id="9" creationId="{8C7E9134-5275-E8B4-563D-FECA76D68974}"/>
          </ac:spMkLst>
        </pc:spChg>
        <pc:spChg chg="mod">
          <ac:chgData name="Toby Donaldson" userId="2e6e5431-bb17-4c41-9985-d39c50d83c73" providerId="ADAL" clId="{6C077110-FA2B-4C7C-BAA6-9A562B2E0840}" dt="2024-11-27T22:08:40.141" v="36" actId="1076"/>
          <ac:spMkLst>
            <pc:docMk/>
            <pc:sldMk cId="1849764604" sldId="347"/>
            <ac:spMk id="10" creationId="{DF7195A3-557A-BCCF-68D8-F0339B91F184}"/>
          </ac:spMkLst>
        </pc:spChg>
        <pc:spChg chg="mod">
          <ac:chgData name="Toby Donaldson" userId="2e6e5431-bb17-4c41-9985-d39c50d83c73" providerId="ADAL" clId="{6C077110-FA2B-4C7C-BAA6-9A562B2E0840}" dt="2024-11-27T22:08:40.141" v="36" actId="1076"/>
          <ac:spMkLst>
            <pc:docMk/>
            <pc:sldMk cId="1849764604" sldId="347"/>
            <ac:spMk id="11" creationId="{24153CE6-632D-1602-5685-9C176E359FA6}"/>
          </ac:spMkLst>
        </pc:spChg>
        <pc:spChg chg="mod">
          <ac:chgData name="Toby Donaldson" userId="2e6e5431-bb17-4c41-9985-d39c50d83c73" providerId="ADAL" clId="{6C077110-FA2B-4C7C-BAA6-9A562B2E0840}" dt="2024-11-27T22:08:40.141" v="36" actId="1076"/>
          <ac:spMkLst>
            <pc:docMk/>
            <pc:sldMk cId="1849764604" sldId="347"/>
            <ac:spMk id="14" creationId="{9DA6669E-065E-A00D-D0AF-57B3F3EE0F0B}"/>
          </ac:spMkLst>
        </pc:spChg>
        <pc:spChg chg="mod">
          <ac:chgData name="Toby Donaldson" userId="2e6e5431-bb17-4c41-9985-d39c50d83c73" providerId="ADAL" clId="{6C077110-FA2B-4C7C-BAA6-9A562B2E0840}" dt="2024-11-27T22:08:40.141" v="36" actId="1076"/>
          <ac:spMkLst>
            <pc:docMk/>
            <pc:sldMk cId="1849764604" sldId="347"/>
            <ac:spMk id="17" creationId="{D3FBABA5-A2D9-274B-F18C-6391EE860CCD}"/>
          </ac:spMkLst>
        </pc:spChg>
        <pc:spChg chg="mod">
          <ac:chgData name="Toby Donaldson" userId="2e6e5431-bb17-4c41-9985-d39c50d83c73" providerId="ADAL" clId="{6C077110-FA2B-4C7C-BAA6-9A562B2E0840}" dt="2024-11-27T22:08:40.141" v="36" actId="1076"/>
          <ac:spMkLst>
            <pc:docMk/>
            <pc:sldMk cId="1849764604" sldId="347"/>
            <ac:spMk id="21" creationId="{256A2C4F-45AC-4A18-F554-9AB888099CA3}"/>
          </ac:spMkLst>
        </pc:spChg>
        <pc:inkChg chg="add">
          <ac:chgData name="Toby Donaldson" userId="2e6e5431-bb17-4c41-9985-d39c50d83c73" providerId="ADAL" clId="{6C077110-FA2B-4C7C-BAA6-9A562B2E0840}" dt="2024-11-27T23:02:36.923" v="403"/>
          <ac:inkMkLst>
            <pc:docMk/>
            <pc:sldMk cId="1849764604" sldId="347"/>
            <ac:inkMk id="2" creationId="{358668EA-1DE4-E919-32F4-FA366A3CE135}"/>
          </ac:inkMkLst>
        </pc:inkChg>
      </pc:sldChg>
      <pc:sldChg chg="modSp add mod ord">
        <pc:chgData name="Toby Donaldson" userId="2e6e5431-bb17-4c41-9985-d39c50d83c73" providerId="ADAL" clId="{6C077110-FA2B-4C7C-BAA6-9A562B2E0840}" dt="2024-11-27T22:11:14.127" v="172"/>
        <pc:sldMkLst>
          <pc:docMk/>
          <pc:sldMk cId="74329658" sldId="348"/>
        </pc:sldMkLst>
        <pc:spChg chg="mod">
          <ac:chgData name="Toby Donaldson" userId="2e6e5431-bb17-4c41-9985-d39c50d83c73" providerId="ADAL" clId="{6C077110-FA2B-4C7C-BAA6-9A562B2E0840}" dt="2024-11-27T22:11:11.194" v="170" actId="207"/>
          <ac:spMkLst>
            <pc:docMk/>
            <pc:sldMk cId="74329658" sldId="348"/>
            <ac:spMk id="12" creationId="{11554899-B4DC-4366-005A-F6828BC8A227}"/>
          </ac:spMkLst>
        </pc:spChg>
      </pc:sldChg>
      <pc:sldChg chg="delSp modSp add del mod ord">
        <pc:chgData name="Toby Donaldson" userId="2e6e5431-bb17-4c41-9985-d39c50d83c73" providerId="ADAL" clId="{6C077110-FA2B-4C7C-BAA6-9A562B2E0840}" dt="2024-11-27T22:21:05.563" v="380" actId="2696"/>
        <pc:sldMkLst>
          <pc:docMk/>
          <pc:sldMk cId="1159822229" sldId="349"/>
        </pc:sldMkLst>
        <pc:spChg chg="del mod">
          <ac:chgData name="Toby Donaldson" userId="2e6e5431-bb17-4c41-9985-d39c50d83c73" providerId="ADAL" clId="{6C077110-FA2B-4C7C-BAA6-9A562B2E0840}" dt="2024-11-27T22:12:05.806" v="185" actId="21"/>
          <ac:spMkLst>
            <pc:docMk/>
            <pc:sldMk cId="1159822229" sldId="349"/>
            <ac:spMk id="12" creationId="{0E42E88B-9EB7-5CF5-7395-D8018C8C3C2B}"/>
          </ac:spMkLst>
        </pc:spChg>
        <pc:spChg chg="mod">
          <ac:chgData name="Toby Donaldson" userId="2e6e5431-bb17-4c41-9985-d39c50d83c73" providerId="ADAL" clId="{6C077110-FA2B-4C7C-BAA6-9A562B2E0840}" dt="2024-11-27T22:19:23.270" v="362" actId="20577"/>
          <ac:spMkLst>
            <pc:docMk/>
            <pc:sldMk cId="1159822229" sldId="349"/>
            <ac:spMk id="15" creationId="{AAD810DE-0F87-B4AF-9B0C-82492B19BE4B}"/>
          </ac:spMkLst>
        </pc:spChg>
        <pc:spChg chg="mod">
          <ac:chgData name="Toby Donaldson" userId="2e6e5431-bb17-4c41-9985-d39c50d83c73" providerId="ADAL" clId="{6C077110-FA2B-4C7C-BAA6-9A562B2E0840}" dt="2024-11-27T22:19:30.395" v="364" actId="20577"/>
          <ac:spMkLst>
            <pc:docMk/>
            <pc:sldMk cId="1159822229" sldId="349"/>
            <ac:spMk id="16" creationId="{8866432D-D577-BAFA-FDA2-DF4465FABBC4}"/>
          </ac:spMkLst>
        </pc:spChg>
        <pc:spChg chg="del">
          <ac:chgData name="Toby Donaldson" userId="2e6e5431-bb17-4c41-9985-d39c50d83c73" providerId="ADAL" clId="{6C077110-FA2B-4C7C-BAA6-9A562B2E0840}" dt="2024-11-27T22:12:08.145" v="186" actId="21"/>
          <ac:spMkLst>
            <pc:docMk/>
            <pc:sldMk cId="1159822229" sldId="349"/>
            <ac:spMk id="18" creationId="{42F958A4-5DD4-3C0E-6C7C-1B71B960B73A}"/>
          </ac:spMkLst>
        </pc:spChg>
      </pc:sldChg>
      <pc:sldChg chg="addSp modSp add mod">
        <pc:chgData name="Toby Donaldson" userId="2e6e5431-bb17-4c41-9985-d39c50d83c73" providerId="ADAL" clId="{6C077110-FA2B-4C7C-BAA6-9A562B2E0840}" dt="2024-11-27T23:02:36.923" v="403"/>
        <pc:sldMkLst>
          <pc:docMk/>
          <pc:sldMk cId="1659226809" sldId="350"/>
        </pc:sldMkLst>
        <pc:spChg chg="mod">
          <ac:chgData name="Toby Donaldson" userId="2e6e5431-bb17-4c41-9985-d39c50d83c73" providerId="ADAL" clId="{6C077110-FA2B-4C7C-BAA6-9A562B2E0840}" dt="2024-11-27T22:21:49.235" v="395" actId="20577"/>
          <ac:spMkLst>
            <pc:docMk/>
            <pc:sldMk cId="1659226809" sldId="350"/>
            <ac:spMk id="8" creationId="{0753AB4C-482C-7955-C4A5-FBB9AE061E06}"/>
          </ac:spMkLst>
        </pc:spChg>
        <pc:inkChg chg="add">
          <ac:chgData name="Toby Donaldson" userId="2e6e5431-bb17-4c41-9985-d39c50d83c73" providerId="ADAL" clId="{6C077110-FA2B-4C7C-BAA6-9A562B2E0840}" dt="2024-11-27T23:02:36.923" v="403"/>
          <ac:inkMkLst>
            <pc:docMk/>
            <pc:sldMk cId="1659226809" sldId="350"/>
            <ac:inkMk id="2" creationId="{5E070E09-19F7-6CF6-B6B1-B345EF21797A}"/>
          </ac:inkMkLst>
        </pc:inkChg>
      </pc:sldChg>
      <pc:sldChg chg="add">
        <pc:chgData name="Toby Donaldson" userId="2e6e5431-bb17-4c41-9985-d39c50d83c73" providerId="ADAL" clId="{6C077110-FA2B-4C7C-BAA6-9A562B2E0840}" dt="2024-11-27T22:21:12.963" v="381" actId="2890"/>
        <pc:sldMkLst>
          <pc:docMk/>
          <pc:sldMk cId="3428110706" sldId="351"/>
        </pc:sldMkLst>
      </pc:sldChg>
      <pc:sldChg chg="modSp new mod">
        <pc:chgData name="Toby Donaldson" userId="2e6e5431-bb17-4c41-9985-d39c50d83c73" providerId="ADAL" clId="{6C077110-FA2B-4C7C-BAA6-9A562B2E0840}" dt="2024-12-02T20:05:29.459" v="900" actId="20577"/>
        <pc:sldMkLst>
          <pc:docMk/>
          <pc:sldMk cId="1036637547" sldId="352"/>
        </pc:sldMkLst>
        <pc:spChg chg="mod">
          <ac:chgData name="Toby Donaldson" userId="2e6e5431-bb17-4c41-9985-d39c50d83c73" providerId="ADAL" clId="{6C077110-FA2B-4C7C-BAA6-9A562B2E0840}" dt="2024-12-02T20:01:46.428" v="428" actId="20577"/>
          <ac:spMkLst>
            <pc:docMk/>
            <pc:sldMk cId="1036637547" sldId="352"/>
            <ac:spMk id="2" creationId="{A4166B24-BD1A-CA87-803A-3F926B949592}"/>
          </ac:spMkLst>
        </pc:spChg>
        <pc:spChg chg="mod">
          <ac:chgData name="Toby Donaldson" userId="2e6e5431-bb17-4c41-9985-d39c50d83c73" providerId="ADAL" clId="{6C077110-FA2B-4C7C-BAA6-9A562B2E0840}" dt="2024-12-02T20:05:29.459" v="900" actId="20577"/>
          <ac:spMkLst>
            <pc:docMk/>
            <pc:sldMk cId="1036637547" sldId="352"/>
            <ac:spMk id="3" creationId="{9ADEB6DD-EC37-F121-8A49-8D4E744A1FBE}"/>
          </ac:spMkLst>
        </pc:spChg>
      </pc:sldChg>
    </pc:docChg>
  </pc:docChgLst>
  <pc:docChgLst>
    <pc:chgData name="Toby Donaldson" userId="2e6e5431-bb17-4c41-9985-d39c50d83c73" providerId="ADAL" clId="{B9416858-7774-4F66-8108-C7D616444F13}"/>
    <pc:docChg chg="undo custSel addSld modSld">
      <pc:chgData name="Toby Donaldson" userId="2e6e5431-bb17-4c41-9985-d39c50d83c73" providerId="ADAL" clId="{B9416858-7774-4F66-8108-C7D616444F13}" dt="2024-11-18T23:12:18.765" v="18"/>
      <pc:docMkLst>
        <pc:docMk/>
      </pc:docMkLst>
      <pc:sldChg chg="addSp">
        <pc:chgData name="Toby Donaldson" userId="2e6e5431-bb17-4c41-9985-d39c50d83c73" providerId="ADAL" clId="{B9416858-7774-4F66-8108-C7D616444F13}" dt="2024-11-18T23:12:18.765" v="18"/>
        <pc:sldMkLst>
          <pc:docMk/>
          <pc:sldMk cId="4155162727" sldId="301"/>
        </pc:sldMkLst>
      </pc:sldChg>
      <pc:sldChg chg="addSp">
        <pc:chgData name="Toby Donaldson" userId="2e6e5431-bb17-4c41-9985-d39c50d83c73" providerId="ADAL" clId="{B9416858-7774-4F66-8108-C7D616444F13}" dt="2024-11-18T23:12:18.765" v="18"/>
        <pc:sldMkLst>
          <pc:docMk/>
          <pc:sldMk cId="670618474" sldId="304"/>
        </pc:sldMkLst>
      </pc:sldChg>
      <pc:sldChg chg="addSp">
        <pc:chgData name="Toby Donaldson" userId="2e6e5431-bb17-4c41-9985-d39c50d83c73" providerId="ADAL" clId="{B9416858-7774-4F66-8108-C7D616444F13}" dt="2024-11-18T23:12:18.765" v="18"/>
        <pc:sldMkLst>
          <pc:docMk/>
          <pc:sldMk cId="3070792585" sldId="305"/>
        </pc:sldMkLst>
      </pc:sldChg>
      <pc:sldChg chg="addSp delSp mod">
        <pc:chgData name="Toby Donaldson" userId="2e6e5431-bb17-4c41-9985-d39c50d83c73" providerId="ADAL" clId="{B9416858-7774-4F66-8108-C7D616444F13}" dt="2024-11-18T23:12:18.765" v="18"/>
        <pc:sldMkLst>
          <pc:docMk/>
          <pc:sldMk cId="741336921" sldId="306"/>
        </pc:sldMkLst>
      </pc:sldChg>
      <pc:sldChg chg="modSp mod">
        <pc:chgData name="Toby Donaldson" userId="2e6e5431-bb17-4c41-9985-d39c50d83c73" providerId="ADAL" clId="{B9416858-7774-4F66-8108-C7D616444F13}" dt="2024-11-18T19:30:50.473" v="7" actId="122"/>
        <pc:sldMkLst>
          <pc:docMk/>
          <pc:sldMk cId="1477628512" sldId="307"/>
        </pc:sldMkLst>
      </pc:sldChg>
      <pc:sldChg chg="modSp mod">
        <pc:chgData name="Toby Donaldson" userId="2e6e5431-bb17-4c41-9985-d39c50d83c73" providerId="ADAL" clId="{B9416858-7774-4F66-8108-C7D616444F13}" dt="2024-11-18T19:31:01.325" v="11" actId="122"/>
        <pc:sldMkLst>
          <pc:docMk/>
          <pc:sldMk cId="1211536643" sldId="308"/>
        </pc:sldMkLst>
      </pc:sldChg>
      <pc:sldChg chg="modSp mod">
        <pc:chgData name="Toby Donaldson" userId="2e6e5431-bb17-4c41-9985-d39c50d83c73" providerId="ADAL" clId="{B9416858-7774-4F66-8108-C7D616444F13}" dt="2024-11-18T19:41:09.297" v="17" actId="1076"/>
        <pc:sldMkLst>
          <pc:docMk/>
          <pc:sldMk cId="2565013502" sldId="309"/>
        </pc:sldMkLst>
      </pc:sldChg>
      <pc:sldChg chg="addSp">
        <pc:chgData name="Toby Donaldson" userId="2e6e5431-bb17-4c41-9985-d39c50d83c73" providerId="ADAL" clId="{B9416858-7774-4F66-8108-C7D616444F13}" dt="2024-11-18T23:12:18.765" v="18"/>
        <pc:sldMkLst>
          <pc:docMk/>
          <pc:sldMk cId="2160413496" sldId="311"/>
        </pc:sldMkLst>
      </pc:sldChg>
      <pc:sldChg chg="addSp">
        <pc:chgData name="Toby Donaldson" userId="2e6e5431-bb17-4c41-9985-d39c50d83c73" providerId="ADAL" clId="{B9416858-7774-4F66-8108-C7D616444F13}" dt="2024-11-18T23:12:18.765" v="18"/>
        <pc:sldMkLst>
          <pc:docMk/>
          <pc:sldMk cId="2445330101" sldId="314"/>
        </pc:sldMkLst>
      </pc:sldChg>
      <pc:sldChg chg="addSp">
        <pc:chgData name="Toby Donaldson" userId="2e6e5431-bb17-4c41-9985-d39c50d83c73" providerId="ADAL" clId="{B9416858-7774-4F66-8108-C7D616444F13}" dt="2024-11-18T23:12:18.765" v="18"/>
        <pc:sldMkLst>
          <pc:docMk/>
          <pc:sldMk cId="1377238358" sldId="315"/>
        </pc:sldMkLst>
      </pc:sldChg>
      <pc:sldChg chg="addSp add">
        <pc:chgData name="Toby Donaldson" userId="2e6e5431-bb17-4c41-9985-d39c50d83c73" providerId="ADAL" clId="{B9416858-7774-4F66-8108-C7D616444F13}" dt="2024-11-18T23:12:18.765" v="18"/>
        <pc:sldMkLst>
          <pc:docMk/>
          <pc:sldMk cId="2138203009" sldId="320"/>
        </pc:sldMkLst>
      </pc:sldChg>
    </pc:docChg>
  </pc:docChgLst>
  <pc:docChgLst>
    <pc:chgData name="Toby Donaldson" userId="2e6e5431-bb17-4c41-9985-d39c50d83c73" providerId="ADAL" clId="{71B42E49-0CFF-5046-8A8C-71F3C67F1AEA}"/>
    <pc:docChg chg="undo custSel addSld delSld modSld sldOrd delSection modSection">
      <pc:chgData name="Toby Donaldson" userId="2e6e5431-bb17-4c41-9985-d39c50d83c73" providerId="ADAL" clId="{71B42E49-0CFF-5046-8A8C-71F3C67F1AEA}" dt="2024-11-18T03:37:15.134" v="3781" actId="20577"/>
      <pc:docMkLst>
        <pc:docMk/>
      </pc:docMkLst>
      <pc:sldChg chg="del">
        <pc:chgData name="Toby Donaldson" userId="2e6e5431-bb17-4c41-9985-d39c50d83c73" providerId="ADAL" clId="{71B42E49-0CFF-5046-8A8C-71F3C67F1AEA}" dt="2024-11-15T04:25:44.363" v="589" actId="2696"/>
        <pc:sldMkLst>
          <pc:docMk/>
          <pc:sldMk cId="3108921986" sldId="297"/>
        </pc:sldMkLst>
      </pc:sldChg>
      <pc:sldChg chg="modSp mod">
        <pc:chgData name="Toby Donaldson" userId="2e6e5431-bb17-4c41-9985-d39c50d83c73" providerId="ADAL" clId="{71B42E49-0CFF-5046-8A8C-71F3C67F1AEA}" dt="2024-11-15T04:17:46.703" v="15" actId="20577"/>
        <pc:sldMkLst>
          <pc:docMk/>
          <pc:sldMk cId="2532483914" sldId="298"/>
        </pc:sldMkLst>
        <pc:spChg chg="mod">
          <ac:chgData name="Toby Donaldson" userId="2e6e5431-bb17-4c41-9985-d39c50d83c73" providerId="ADAL" clId="{71B42E49-0CFF-5046-8A8C-71F3C67F1AEA}" dt="2024-11-15T04:17:46.703" v="15" actId="20577"/>
          <ac:spMkLst>
            <pc:docMk/>
            <pc:sldMk cId="2532483914" sldId="298"/>
            <ac:spMk id="5" creationId="{3A570F83-8E57-E26A-C99C-D5EF564134DD}"/>
          </ac:spMkLst>
        </pc:spChg>
      </pc:sldChg>
      <pc:sldChg chg="addSp delSp modSp add mod ord">
        <pc:chgData name="Toby Donaldson" userId="2e6e5431-bb17-4c41-9985-d39c50d83c73" providerId="ADAL" clId="{71B42E49-0CFF-5046-8A8C-71F3C67F1AEA}" dt="2024-11-18T03:12:47.199" v="3277" actId="21"/>
        <pc:sldMkLst>
          <pc:docMk/>
          <pc:sldMk cId="704332154" sldId="299"/>
        </pc:sldMkLst>
        <pc:spChg chg="mod">
          <ac:chgData name="Toby Donaldson" userId="2e6e5431-bb17-4c41-9985-d39c50d83c73" providerId="ADAL" clId="{71B42E49-0CFF-5046-8A8C-71F3C67F1AEA}" dt="2024-11-15T04:23:18.006" v="408" actId="1076"/>
          <ac:spMkLst>
            <pc:docMk/>
            <pc:sldMk cId="704332154" sldId="299"/>
            <ac:spMk id="15" creationId="{80A66A1F-3A39-38FD-BF08-FB6B79100C42}"/>
          </ac:spMkLst>
        </pc:spChg>
        <pc:spChg chg="mod">
          <ac:chgData name="Toby Donaldson" userId="2e6e5431-bb17-4c41-9985-d39c50d83c73" providerId="ADAL" clId="{71B42E49-0CFF-5046-8A8C-71F3C67F1AEA}" dt="2024-11-15T04:23:18.006" v="408" actId="1076"/>
          <ac:spMkLst>
            <pc:docMk/>
            <pc:sldMk cId="704332154" sldId="299"/>
            <ac:spMk id="16" creationId="{835045DE-6CF8-EBFA-7D5E-B9063A3ADB70}"/>
          </ac:spMkLst>
        </pc:spChg>
      </pc:sldChg>
      <pc:sldChg chg="add del">
        <pc:chgData name="Toby Donaldson" userId="2e6e5431-bb17-4c41-9985-d39c50d83c73" providerId="ADAL" clId="{71B42E49-0CFF-5046-8A8C-71F3C67F1AEA}" dt="2024-11-15T04:26:50.536" v="592" actId="2696"/>
        <pc:sldMkLst>
          <pc:docMk/>
          <pc:sldMk cId="240578336" sldId="300"/>
        </pc:sldMkLst>
      </pc:sldChg>
      <pc:sldChg chg="del">
        <pc:chgData name="Toby Donaldson" userId="2e6e5431-bb17-4c41-9985-d39c50d83c73" providerId="ADAL" clId="{71B42E49-0CFF-5046-8A8C-71F3C67F1AEA}" dt="2024-11-15T04:17:32.367" v="2" actId="2696"/>
        <pc:sldMkLst>
          <pc:docMk/>
          <pc:sldMk cId="2310511591" sldId="301"/>
        </pc:sldMkLst>
      </pc:sldChg>
      <pc:sldChg chg="addSp delSp modSp add mod">
        <pc:chgData name="Toby Donaldson" userId="2e6e5431-bb17-4c41-9985-d39c50d83c73" providerId="ADAL" clId="{71B42E49-0CFF-5046-8A8C-71F3C67F1AEA}" dt="2024-11-18T03:13:29.919" v="3283" actId="21"/>
        <pc:sldMkLst>
          <pc:docMk/>
          <pc:sldMk cId="4155162727" sldId="301"/>
        </pc:sldMkLst>
      </pc:sldChg>
      <pc:sldChg chg="addSp delSp modSp add mod ord">
        <pc:chgData name="Toby Donaldson" userId="2e6e5431-bb17-4c41-9985-d39c50d83c73" providerId="ADAL" clId="{71B42E49-0CFF-5046-8A8C-71F3C67F1AEA}" dt="2024-11-18T03:29:06.600" v="3749" actId="20578"/>
        <pc:sldMkLst>
          <pc:docMk/>
          <pc:sldMk cId="3537362281" sldId="302"/>
        </pc:sldMkLst>
      </pc:sldChg>
      <pc:sldChg chg="addSp modSp add mod">
        <pc:chgData name="Toby Donaldson" userId="2e6e5431-bb17-4c41-9985-d39c50d83c73" providerId="ADAL" clId="{71B42E49-0CFF-5046-8A8C-71F3C67F1AEA}" dt="2024-11-18T03:31:01.641" v="3771" actId="1076"/>
        <pc:sldMkLst>
          <pc:docMk/>
          <pc:sldMk cId="1603675038" sldId="303"/>
        </pc:sldMkLst>
      </pc:sldChg>
      <pc:sldChg chg="addSp modSp add mod ord">
        <pc:chgData name="Toby Donaldson" userId="2e6e5431-bb17-4c41-9985-d39c50d83c73" providerId="ADAL" clId="{71B42E49-0CFF-5046-8A8C-71F3C67F1AEA}" dt="2024-11-18T03:31:46.851" v="3772" actId="2711"/>
        <pc:sldMkLst>
          <pc:docMk/>
          <pc:sldMk cId="670618474" sldId="304"/>
        </pc:sldMkLst>
      </pc:sldChg>
      <pc:sldChg chg="addSp modSp add mod">
        <pc:chgData name="Toby Donaldson" userId="2e6e5431-bb17-4c41-9985-d39c50d83c73" providerId="ADAL" clId="{71B42E49-0CFF-5046-8A8C-71F3C67F1AEA}" dt="2024-11-18T03:02:21.405" v="3106" actId="20577"/>
        <pc:sldMkLst>
          <pc:docMk/>
          <pc:sldMk cId="3070792585" sldId="305"/>
        </pc:sldMkLst>
      </pc:sldChg>
      <pc:sldChg chg="addSp delSp modSp add mod">
        <pc:chgData name="Toby Donaldson" userId="2e6e5431-bb17-4c41-9985-d39c50d83c73" providerId="ADAL" clId="{71B42E49-0CFF-5046-8A8C-71F3C67F1AEA}" dt="2024-11-18T03:23:32.955" v="3731" actId="21"/>
        <pc:sldMkLst>
          <pc:docMk/>
          <pc:sldMk cId="741336921" sldId="306"/>
        </pc:sldMkLst>
      </pc:sldChg>
      <pc:sldChg chg="delSp modSp add mod">
        <pc:chgData name="Toby Donaldson" userId="2e6e5431-bb17-4c41-9985-d39c50d83c73" providerId="ADAL" clId="{71B42E49-0CFF-5046-8A8C-71F3C67F1AEA}" dt="2024-11-18T03:37:15.134" v="3781" actId="20577"/>
        <pc:sldMkLst>
          <pc:docMk/>
          <pc:sldMk cId="1477628512" sldId="307"/>
        </pc:sldMkLst>
      </pc:sldChg>
      <pc:sldChg chg="modSp add mod">
        <pc:chgData name="Toby Donaldson" userId="2e6e5431-bb17-4c41-9985-d39c50d83c73" providerId="ADAL" clId="{71B42E49-0CFF-5046-8A8C-71F3C67F1AEA}" dt="2024-11-18T03:35:57.003" v="3774" actId="2711"/>
        <pc:sldMkLst>
          <pc:docMk/>
          <pc:sldMk cId="1211536643" sldId="308"/>
        </pc:sldMkLst>
      </pc:sldChg>
      <pc:sldChg chg="modSp add mod">
        <pc:chgData name="Toby Donaldson" userId="2e6e5431-bb17-4c41-9985-d39c50d83c73" providerId="ADAL" clId="{71B42E49-0CFF-5046-8A8C-71F3C67F1AEA}" dt="2024-11-18T03:36:22.590" v="3777" actId="2711"/>
        <pc:sldMkLst>
          <pc:docMk/>
          <pc:sldMk cId="2565013502" sldId="309"/>
        </pc:sldMkLst>
      </pc:sldChg>
      <pc:sldChg chg="delSp add mod">
        <pc:chgData name="Toby Donaldson" userId="2e6e5431-bb17-4c41-9985-d39c50d83c73" providerId="ADAL" clId="{71B42E49-0CFF-5046-8A8C-71F3C67F1AEA}" dt="2024-11-18T03:12:53.869" v="3279" actId="21"/>
        <pc:sldMkLst>
          <pc:docMk/>
          <pc:sldMk cId="2990804474" sldId="310"/>
        </pc:sldMkLst>
      </pc:sldChg>
      <pc:sldChg chg="delSp add mod">
        <pc:chgData name="Toby Donaldson" userId="2e6e5431-bb17-4c41-9985-d39c50d83c73" providerId="ADAL" clId="{71B42E49-0CFF-5046-8A8C-71F3C67F1AEA}" dt="2024-11-18T03:13:02.161" v="3281" actId="21"/>
        <pc:sldMkLst>
          <pc:docMk/>
          <pc:sldMk cId="2160413496" sldId="311"/>
        </pc:sldMkLst>
      </pc:sldChg>
      <pc:sldChg chg="add">
        <pc:chgData name="Toby Donaldson" userId="2e6e5431-bb17-4c41-9985-d39c50d83c73" providerId="ADAL" clId="{71B42E49-0CFF-5046-8A8C-71F3C67F1AEA}" dt="2024-11-18T03:12:57.269" v="3280" actId="2890"/>
        <pc:sldMkLst>
          <pc:docMk/>
          <pc:sldMk cId="1179084613" sldId="312"/>
        </pc:sldMkLst>
      </pc:sldChg>
      <pc:sldChg chg="add">
        <pc:chgData name="Toby Donaldson" userId="2e6e5431-bb17-4c41-9985-d39c50d83c73" providerId="ADAL" clId="{71B42E49-0CFF-5046-8A8C-71F3C67F1AEA}" dt="2024-11-18T03:13:25.660" v="3282" actId="2890"/>
        <pc:sldMkLst>
          <pc:docMk/>
          <pc:sldMk cId="3569791285" sldId="313"/>
        </pc:sldMkLst>
      </pc:sldChg>
      <pc:sldChg chg="modSp add mod">
        <pc:chgData name="Toby Donaldson" userId="2e6e5431-bb17-4c41-9985-d39c50d83c73" providerId="ADAL" clId="{71B42E49-0CFF-5046-8A8C-71F3C67F1AEA}" dt="2024-11-18T03:24:27.616" v="3732" actId="1076"/>
        <pc:sldMkLst>
          <pc:docMk/>
          <pc:sldMk cId="2445330101" sldId="314"/>
        </pc:sldMkLst>
      </pc:sldChg>
      <pc:sldChg chg="addSp modSp add mod">
        <pc:chgData name="Toby Donaldson" userId="2e6e5431-bb17-4c41-9985-d39c50d83c73" providerId="ADAL" clId="{71B42E49-0CFF-5046-8A8C-71F3C67F1AEA}" dt="2024-11-18T03:29:51.443" v="3755" actId="1076"/>
        <pc:sldMkLst>
          <pc:docMk/>
          <pc:sldMk cId="1377238358" sldId="315"/>
        </pc:sldMkLst>
      </pc:sldChg>
      <pc:sldChg chg="addSp modSp add mod ord">
        <pc:chgData name="Toby Donaldson" userId="2e6e5431-bb17-4c41-9985-d39c50d83c73" providerId="ADAL" clId="{71B42E49-0CFF-5046-8A8C-71F3C67F1AEA}" dt="2024-11-18T03:29:23.031" v="3751" actId="1076"/>
        <pc:sldMkLst>
          <pc:docMk/>
          <pc:sldMk cId="3039758997" sldId="316"/>
        </pc:sldMkLst>
      </pc:sldChg>
      <pc:sldChg chg="add">
        <pc:chgData name="Toby Donaldson" userId="2e6e5431-bb17-4c41-9985-d39c50d83c73" providerId="ADAL" clId="{71B42E49-0CFF-5046-8A8C-71F3C67F1AEA}" dt="2024-11-18T03:29:30.355" v="3752" actId="2890"/>
        <pc:sldMkLst>
          <pc:docMk/>
          <pc:sldMk cId="4100857923" sldId="317"/>
        </pc:sldMkLst>
      </pc:sldChg>
      <pc:sldChg chg="addSp modSp add mod ord">
        <pc:chgData name="Toby Donaldson" userId="2e6e5431-bb17-4c41-9985-d39c50d83c73" providerId="ADAL" clId="{71B42E49-0CFF-5046-8A8C-71F3C67F1AEA}" dt="2024-11-18T03:30:30.775" v="3767" actId="20578"/>
        <pc:sldMkLst>
          <pc:docMk/>
          <pc:sldMk cId="321858369" sldId="318"/>
        </pc:sldMkLst>
      </pc:sldChg>
      <pc:sldChg chg="add">
        <pc:chgData name="Toby Donaldson" userId="2e6e5431-bb17-4c41-9985-d39c50d83c73" providerId="ADAL" clId="{71B42E49-0CFF-5046-8A8C-71F3C67F1AEA}" dt="2024-11-18T03:30:44.804" v="3768" actId="2890"/>
        <pc:sldMkLst>
          <pc:docMk/>
          <pc:sldMk cId="514764050" sldId="319"/>
        </pc:sldMkLst>
      </pc:sldChg>
      <pc:sldChg chg="del">
        <pc:chgData name="Toby Donaldson" userId="2e6e5431-bb17-4c41-9985-d39c50d83c73" providerId="ADAL" clId="{71B42E49-0CFF-5046-8A8C-71F3C67F1AEA}" dt="2024-11-15T04:17:32.367" v="2" actId="2696"/>
        <pc:sldMkLst>
          <pc:docMk/>
          <pc:sldMk cId="2579216949" sldId="339"/>
        </pc:sldMkLst>
      </pc:sldChg>
      <pc:sldChg chg="del">
        <pc:chgData name="Toby Donaldson" userId="2e6e5431-bb17-4c41-9985-d39c50d83c73" providerId="ADAL" clId="{71B42E49-0CFF-5046-8A8C-71F3C67F1AEA}" dt="2024-11-15T04:17:32.367" v="2" actId="2696"/>
        <pc:sldMkLst>
          <pc:docMk/>
          <pc:sldMk cId="2266901553" sldId="357"/>
        </pc:sldMkLst>
      </pc:sldChg>
      <pc:sldChg chg="del">
        <pc:chgData name="Toby Donaldson" userId="2e6e5431-bb17-4c41-9985-d39c50d83c73" providerId="ADAL" clId="{71B42E49-0CFF-5046-8A8C-71F3C67F1AEA}" dt="2024-11-15T04:17:32.367" v="2" actId="2696"/>
        <pc:sldMkLst>
          <pc:docMk/>
          <pc:sldMk cId="3785498372" sldId="362"/>
        </pc:sldMkLst>
      </pc:sldChg>
      <pc:sldChg chg="del">
        <pc:chgData name="Toby Donaldson" userId="2e6e5431-bb17-4c41-9985-d39c50d83c73" providerId="ADAL" clId="{71B42E49-0CFF-5046-8A8C-71F3C67F1AEA}" dt="2024-11-15T04:17:32.367" v="2" actId="2696"/>
        <pc:sldMkLst>
          <pc:docMk/>
          <pc:sldMk cId="3819978950" sldId="363"/>
        </pc:sldMkLst>
      </pc:sldChg>
      <pc:sldChg chg="del">
        <pc:chgData name="Toby Donaldson" userId="2e6e5431-bb17-4c41-9985-d39c50d83c73" providerId="ADAL" clId="{71B42E49-0CFF-5046-8A8C-71F3C67F1AEA}" dt="2024-11-15T04:17:32.367" v="2" actId="2696"/>
        <pc:sldMkLst>
          <pc:docMk/>
          <pc:sldMk cId="2225316138" sldId="364"/>
        </pc:sldMkLst>
      </pc:sldChg>
      <pc:sldChg chg="del">
        <pc:chgData name="Toby Donaldson" userId="2e6e5431-bb17-4c41-9985-d39c50d83c73" providerId="ADAL" clId="{71B42E49-0CFF-5046-8A8C-71F3C67F1AEA}" dt="2024-11-15T04:17:32.367" v="2" actId="2696"/>
        <pc:sldMkLst>
          <pc:docMk/>
          <pc:sldMk cId="858480520" sldId="365"/>
        </pc:sldMkLst>
      </pc:sldChg>
      <pc:sldChg chg="del">
        <pc:chgData name="Toby Donaldson" userId="2e6e5431-bb17-4c41-9985-d39c50d83c73" providerId="ADAL" clId="{71B42E49-0CFF-5046-8A8C-71F3C67F1AEA}" dt="2024-11-15T04:17:32.367" v="2" actId="2696"/>
        <pc:sldMkLst>
          <pc:docMk/>
          <pc:sldMk cId="2877039528" sldId="366"/>
        </pc:sldMkLst>
      </pc:sldChg>
      <pc:sldChg chg="del">
        <pc:chgData name="Toby Donaldson" userId="2e6e5431-bb17-4c41-9985-d39c50d83c73" providerId="ADAL" clId="{71B42E49-0CFF-5046-8A8C-71F3C67F1AEA}" dt="2024-11-15T04:17:32.367" v="2" actId="2696"/>
        <pc:sldMkLst>
          <pc:docMk/>
          <pc:sldMk cId="2395036816" sldId="367"/>
        </pc:sldMkLst>
      </pc:sldChg>
      <pc:sldChg chg="del">
        <pc:chgData name="Toby Donaldson" userId="2e6e5431-bb17-4c41-9985-d39c50d83c73" providerId="ADAL" clId="{71B42E49-0CFF-5046-8A8C-71F3C67F1AEA}" dt="2024-11-15T04:17:32.367" v="2" actId="2696"/>
        <pc:sldMkLst>
          <pc:docMk/>
          <pc:sldMk cId="618014523" sldId="368"/>
        </pc:sldMkLst>
      </pc:sldChg>
      <pc:sldChg chg="del">
        <pc:chgData name="Toby Donaldson" userId="2e6e5431-bb17-4c41-9985-d39c50d83c73" providerId="ADAL" clId="{71B42E49-0CFF-5046-8A8C-71F3C67F1AEA}" dt="2024-11-15T04:17:32.367" v="2" actId="2696"/>
        <pc:sldMkLst>
          <pc:docMk/>
          <pc:sldMk cId="4266276714" sldId="369"/>
        </pc:sldMkLst>
      </pc:sldChg>
      <pc:sldChg chg="del">
        <pc:chgData name="Toby Donaldson" userId="2e6e5431-bb17-4c41-9985-d39c50d83c73" providerId="ADAL" clId="{71B42E49-0CFF-5046-8A8C-71F3C67F1AEA}" dt="2024-11-15T04:17:32.367" v="2" actId="2696"/>
        <pc:sldMkLst>
          <pc:docMk/>
          <pc:sldMk cId="1248740256" sldId="370"/>
        </pc:sldMkLst>
      </pc:sldChg>
      <pc:sldChg chg="del">
        <pc:chgData name="Toby Donaldson" userId="2e6e5431-bb17-4c41-9985-d39c50d83c73" providerId="ADAL" clId="{71B42E49-0CFF-5046-8A8C-71F3C67F1AEA}" dt="2024-11-15T04:17:32.367" v="2" actId="2696"/>
        <pc:sldMkLst>
          <pc:docMk/>
          <pc:sldMk cId="4039314859" sldId="371"/>
        </pc:sldMkLst>
      </pc:sldChg>
      <pc:sldChg chg="del">
        <pc:chgData name="Toby Donaldson" userId="2e6e5431-bb17-4c41-9985-d39c50d83c73" providerId="ADAL" clId="{71B42E49-0CFF-5046-8A8C-71F3C67F1AEA}" dt="2024-11-15T04:17:32.367" v="2" actId="2696"/>
        <pc:sldMkLst>
          <pc:docMk/>
          <pc:sldMk cId="3828095324" sldId="372"/>
        </pc:sldMkLst>
      </pc:sldChg>
      <pc:sldChg chg="del">
        <pc:chgData name="Toby Donaldson" userId="2e6e5431-bb17-4c41-9985-d39c50d83c73" providerId="ADAL" clId="{71B42E49-0CFF-5046-8A8C-71F3C67F1AEA}" dt="2024-11-15T04:17:32.367" v="2" actId="2696"/>
        <pc:sldMkLst>
          <pc:docMk/>
          <pc:sldMk cId="807447019" sldId="373"/>
        </pc:sldMkLst>
      </pc:sldChg>
      <pc:sldChg chg="del">
        <pc:chgData name="Toby Donaldson" userId="2e6e5431-bb17-4c41-9985-d39c50d83c73" providerId="ADAL" clId="{71B42E49-0CFF-5046-8A8C-71F3C67F1AEA}" dt="2024-11-15T04:17:32.367" v="2" actId="2696"/>
        <pc:sldMkLst>
          <pc:docMk/>
          <pc:sldMk cId="1162034591" sldId="374"/>
        </pc:sldMkLst>
      </pc:sldChg>
      <pc:sldChg chg="del">
        <pc:chgData name="Toby Donaldson" userId="2e6e5431-bb17-4c41-9985-d39c50d83c73" providerId="ADAL" clId="{71B42E49-0CFF-5046-8A8C-71F3C67F1AEA}" dt="2024-11-15T04:17:32.367" v="2" actId="2696"/>
        <pc:sldMkLst>
          <pc:docMk/>
          <pc:sldMk cId="3872114948" sldId="375"/>
        </pc:sldMkLst>
      </pc:sldChg>
      <pc:sldChg chg="del">
        <pc:chgData name="Toby Donaldson" userId="2e6e5431-bb17-4c41-9985-d39c50d83c73" providerId="ADAL" clId="{71B42E49-0CFF-5046-8A8C-71F3C67F1AEA}" dt="2024-11-15T04:17:32.367" v="2" actId="2696"/>
        <pc:sldMkLst>
          <pc:docMk/>
          <pc:sldMk cId="2307807174" sldId="376"/>
        </pc:sldMkLst>
      </pc:sldChg>
      <pc:sldChg chg="del">
        <pc:chgData name="Toby Donaldson" userId="2e6e5431-bb17-4c41-9985-d39c50d83c73" providerId="ADAL" clId="{71B42E49-0CFF-5046-8A8C-71F3C67F1AEA}" dt="2024-11-15T04:17:32.367" v="2" actId="2696"/>
        <pc:sldMkLst>
          <pc:docMk/>
          <pc:sldMk cId="329957749" sldId="377"/>
        </pc:sldMkLst>
      </pc:sldChg>
      <pc:sldChg chg="del">
        <pc:chgData name="Toby Donaldson" userId="2e6e5431-bb17-4c41-9985-d39c50d83c73" providerId="ADAL" clId="{71B42E49-0CFF-5046-8A8C-71F3C67F1AEA}" dt="2024-11-15T04:17:32.367" v="2" actId="2696"/>
        <pc:sldMkLst>
          <pc:docMk/>
          <pc:sldMk cId="2668762976" sldId="378"/>
        </pc:sldMkLst>
      </pc:sldChg>
      <pc:sldChg chg="del">
        <pc:chgData name="Toby Donaldson" userId="2e6e5431-bb17-4c41-9985-d39c50d83c73" providerId="ADAL" clId="{71B42E49-0CFF-5046-8A8C-71F3C67F1AEA}" dt="2024-11-15T04:17:32.367" v="2" actId="2696"/>
        <pc:sldMkLst>
          <pc:docMk/>
          <pc:sldMk cId="2192649226" sldId="379"/>
        </pc:sldMkLst>
      </pc:sldChg>
      <pc:sldChg chg="del">
        <pc:chgData name="Toby Donaldson" userId="2e6e5431-bb17-4c41-9985-d39c50d83c73" providerId="ADAL" clId="{71B42E49-0CFF-5046-8A8C-71F3C67F1AEA}" dt="2024-11-15T04:17:32.367" v="2" actId="2696"/>
        <pc:sldMkLst>
          <pc:docMk/>
          <pc:sldMk cId="916349276" sldId="380"/>
        </pc:sldMkLst>
      </pc:sldChg>
      <pc:sldChg chg="del">
        <pc:chgData name="Toby Donaldson" userId="2e6e5431-bb17-4c41-9985-d39c50d83c73" providerId="ADAL" clId="{71B42E49-0CFF-5046-8A8C-71F3C67F1AEA}" dt="2024-11-15T04:17:32.367" v="2" actId="2696"/>
        <pc:sldMkLst>
          <pc:docMk/>
          <pc:sldMk cId="1889743009" sldId="381"/>
        </pc:sldMkLst>
      </pc:sldChg>
      <pc:sldChg chg="del">
        <pc:chgData name="Toby Donaldson" userId="2e6e5431-bb17-4c41-9985-d39c50d83c73" providerId="ADAL" clId="{71B42E49-0CFF-5046-8A8C-71F3C67F1AEA}" dt="2024-11-15T04:17:32.367" v="2" actId="2696"/>
        <pc:sldMkLst>
          <pc:docMk/>
          <pc:sldMk cId="1617323450" sldId="382"/>
        </pc:sldMkLst>
      </pc:sldChg>
      <pc:sldChg chg="del">
        <pc:chgData name="Toby Donaldson" userId="2e6e5431-bb17-4c41-9985-d39c50d83c73" providerId="ADAL" clId="{71B42E49-0CFF-5046-8A8C-71F3C67F1AEA}" dt="2024-11-15T04:17:32.367" v="2" actId="2696"/>
        <pc:sldMkLst>
          <pc:docMk/>
          <pc:sldMk cId="2176652831" sldId="383"/>
        </pc:sldMkLst>
      </pc:sldChg>
      <pc:sldChg chg="del">
        <pc:chgData name="Toby Donaldson" userId="2e6e5431-bb17-4c41-9985-d39c50d83c73" providerId="ADAL" clId="{71B42E49-0CFF-5046-8A8C-71F3C67F1AEA}" dt="2024-11-15T04:17:32.367" v="2" actId="2696"/>
        <pc:sldMkLst>
          <pc:docMk/>
          <pc:sldMk cId="1703714514" sldId="384"/>
        </pc:sldMkLst>
      </pc:sldChg>
      <pc:sldChg chg="del">
        <pc:chgData name="Toby Donaldson" userId="2e6e5431-bb17-4c41-9985-d39c50d83c73" providerId="ADAL" clId="{71B42E49-0CFF-5046-8A8C-71F3C67F1AEA}" dt="2024-11-15T04:17:32.367" v="2" actId="2696"/>
        <pc:sldMkLst>
          <pc:docMk/>
          <pc:sldMk cId="586481752" sldId="385"/>
        </pc:sldMkLst>
      </pc:sldChg>
      <pc:sldChg chg="del">
        <pc:chgData name="Toby Donaldson" userId="2e6e5431-bb17-4c41-9985-d39c50d83c73" providerId="ADAL" clId="{71B42E49-0CFF-5046-8A8C-71F3C67F1AEA}" dt="2024-11-15T04:17:32.367" v="2" actId="2696"/>
        <pc:sldMkLst>
          <pc:docMk/>
          <pc:sldMk cId="2807038965" sldId="386"/>
        </pc:sldMkLst>
      </pc:sldChg>
      <pc:sldChg chg="del">
        <pc:chgData name="Toby Donaldson" userId="2e6e5431-bb17-4c41-9985-d39c50d83c73" providerId="ADAL" clId="{71B42E49-0CFF-5046-8A8C-71F3C67F1AEA}" dt="2024-11-15T04:17:32.367" v="2" actId="2696"/>
        <pc:sldMkLst>
          <pc:docMk/>
          <pc:sldMk cId="392166506" sldId="387"/>
        </pc:sldMkLst>
      </pc:sldChg>
      <pc:sldChg chg="del">
        <pc:chgData name="Toby Donaldson" userId="2e6e5431-bb17-4c41-9985-d39c50d83c73" providerId="ADAL" clId="{71B42E49-0CFF-5046-8A8C-71F3C67F1AEA}" dt="2024-11-15T04:17:32.367" v="2" actId="2696"/>
        <pc:sldMkLst>
          <pc:docMk/>
          <pc:sldMk cId="2192686135" sldId="388"/>
        </pc:sldMkLst>
      </pc:sldChg>
      <pc:sldChg chg="del">
        <pc:chgData name="Toby Donaldson" userId="2e6e5431-bb17-4c41-9985-d39c50d83c73" providerId="ADAL" clId="{71B42E49-0CFF-5046-8A8C-71F3C67F1AEA}" dt="2024-11-15T04:17:32.367" v="2" actId="2696"/>
        <pc:sldMkLst>
          <pc:docMk/>
          <pc:sldMk cId="1266760611" sldId="389"/>
        </pc:sldMkLst>
      </pc:sldChg>
      <pc:sldChg chg="del">
        <pc:chgData name="Toby Donaldson" userId="2e6e5431-bb17-4c41-9985-d39c50d83c73" providerId="ADAL" clId="{71B42E49-0CFF-5046-8A8C-71F3C67F1AEA}" dt="2024-11-15T04:17:32.367" v="2" actId="2696"/>
        <pc:sldMkLst>
          <pc:docMk/>
          <pc:sldMk cId="145693054" sldId="390"/>
        </pc:sldMkLst>
      </pc:sldChg>
      <pc:sldChg chg="del">
        <pc:chgData name="Toby Donaldson" userId="2e6e5431-bb17-4c41-9985-d39c50d83c73" providerId="ADAL" clId="{71B42E49-0CFF-5046-8A8C-71F3C67F1AEA}" dt="2024-11-15T04:17:32.367" v="2" actId="2696"/>
        <pc:sldMkLst>
          <pc:docMk/>
          <pc:sldMk cId="1521158521" sldId="391"/>
        </pc:sldMkLst>
      </pc:sldChg>
      <pc:sldChg chg="del">
        <pc:chgData name="Toby Donaldson" userId="2e6e5431-bb17-4c41-9985-d39c50d83c73" providerId="ADAL" clId="{71B42E49-0CFF-5046-8A8C-71F3C67F1AEA}" dt="2024-11-15T04:17:32.367" v="2" actId="2696"/>
        <pc:sldMkLst>
          <pc:docMk/>
          <pc:sldMk cId="1483271642" sldId="392"/>
        </pc:sldMkLst>
      </pc:sldChg>
      <pc:sldChg chg="del">
        <pc:chgData name="Toby Donaldson" userId="2e6e5431-bb17-4c41-9985-d39c50d83c73" providerId="ADAL" clId="{71B42E49-0CFF-5046-8A8C-71F3C67F1AEA}" dt="2024-11-15T04:17:32.367" v="2" actId="2696"/>
        <pc:sldMkLst>
          <pc:docMk/>
          <pc:sldMk cId="3446351697" sldId="393"/>
        </pc:sldMkLst>
      </pc:sldChg>
      <pc:sldChg chg="del">
        <pc:chgData name="Toby Donaldson" userId="2e6e5431-bb17-4c41-9985-d39c50d83c73" providerId="ADAL" clId="{71B42E49-0CFF-5046-8A8C-71F3C67F1AEA}" dt="2024-11-15T04:17:32.367" v="2" actId="2696"/>
        <pc:sldMkLst>
          <pc:docMk/>
          <pc:sldMk cId="2889113382" sldId="394"/>
        </pc:sldMkLst>
      </pc:sldChg>
      <pc:sldChg chg="del">
        <pc:chgData name="Toby Donaldson" userId="2e6e5431-bb17-4c41-9985-d39c50d83c73" providerId="ADAL" clId="{71B42E49-0CFF-5046-8A8C-71F3C67F1AEA}" dt="2024-11-15T04:17:32.367" v="2" actId="2696"/>
        <pc:sldMkLst>
          <pc:docMk/>
          <pc:sldMk cId="750629644" sldId="395"/>
        </pc:sldMkLst>
      </pc:sldChg>
      <pc:sldChg chg="del">
        <pc:chgData name="Toby Donaldson" userId="2e6e5431-bb17-4c41-9985-d39c50d83c73" providerId="ADAL" clId="{71B42E49-0CFF-5046-8A8C-71F3C67F1AEA}" dt="2024-11-15T04:17:32.367" v="2" actId="2696"/>
        <pc:sldMkLst>
          <pc:docMk/>
          <pc:sldMk cId="67320005" sldId="396"/>
        </pc:sldMkLst>
      </pc:sldChg>
      <pc:sldChg chg="del">
        <pc:chgData name="Toby Donaldson" userId="2e6e5431-bb17-4c41-9985-d39c50d83c73" providerId="ADAL" clId="{71B42E49-0CFF-5046-8A8C-71F3C67F1AEA}" dt="2024-11-15T04:17:32.367" v="2" actId="2696"/>
        <pc:sldMkLst>
          <pc:docMk/>
          <pc:sldMk cId="3753928923" sldId="397"/>
        </pc:sldMkLst>
      </pc:sldChg>
      <pc:sldChg chg="del">
        <pc:chgData name="Toby Donaldson" userId="2e6e5431-bb17-4c41-9985-d39c50d83c73" providerId="ADAL" clId="{71B42E49-0CFF-5046-8A8C-71F3C67F1AEA}" dt="2024-11-15T04:17:32.367" v="2" actId="2696"/>
        <pc:sldMkLst>
          <pc:docMk/>
          <pc:sldMk cId="2435781492" sldId="398"/>
        </pc:sldMkLst>
      </pc:sldChg>
      <pc:sldChg chg="del">
        <pc:chgData name="Toby Donaldson" userId="2e6e5431-bb17-4c41-9985-d39c50d83c73" providerId="ADAL" clId="{71B42E49-0CFF-5046-8A8C-71F3C67F1AEA}" dt="2024-11-15T04:17:32.367" v="2" actId="2696"/>
        <pc:sldMkLst>
          <pc:docMk/>
          <pc:sldMk cId="2870848995" sldId="399"/>
        </pc:sldMkLst>
      </pc:sldChg>
      <pc:sldChg chg="del">
        <pc:chgData name="Toby Donaldson" userId="2e6e5431-bb17-4c41-9985-d39c50d83c73" providerId="ADAL" clId="{71B42E49-0CFF-5046-8A8C-71F3C67F1AEA}" dt="2024-11-15T04:17:32.367" v="2" actId="2696"/>
        <pc:sldMkLst>
          <pc:docMk/>
          <pc:sldMk cId="511488615" sldId="400"/>
        </pc:sldMkLst>
      </pc:sldChg>
      <pc:sldChg chg="del">
        <pc:chgData name="Toby Donaldson" userId="2e6e5431-bb17-4c41-9985-d39c50d83c73" providerId="ADAL" clId="{71B42E49-0CFF-5046-8A8C-71F3C67F1AEA}" dt="2024-11-15T04:17:32.367" v="2" actId="2696"/>
        <pc:sldMkLst>
          <pc:docMk/>
          <pc:sldMk cId="142309767" sldId="401"/>
        </pc:sldMkLst>
      </pc:sldChg>
      <pc:sldChg chg="del">
        <pc:chgData name="Toby Donaldson" userId="2e6e5431-bb17-4c41-9985-d39c50d83c73" providerId="ADAL" clId="{71B42E49-0CFF-5046-8A8C-71F3C67F1AEA}" dt="2024-11-15T04:17:32.367" v="2" actId="2696"/>
        <pc:sldMkLst>
          <pc:docMk/>
          <pc:sldMk cId="4262481010" sldId="402"/>
        </pc:sldMkLst>
      </pc:sldChg>
      <pc:sldChg chg="del">
        <pc:chgData name="Toby Donaldson" userId="2e6e5431-bb17-4c41-9985-d39c50d83c73" providerId="ADAL" clId="{71B42E49-0CFF-5046-8A8C-71F3C67F1AEA}" dt="2024-11-15T04:17:32.367" v="2" actId="2696"/>
        <pc:sldMkLst>
          <pc:docMk/>
          <pc:sldMk cId="1759866411" sldId="403"/>
        </pc:sldMkLst>
      </pc:sldChg>
      <pc:sldChg chg="del">
        <pc:chgData name="Toby Donaldson" userId="2e6e5431-bb17-4c41-9985-d39c50d83c73" providerId="ADAL" clId="{71B42E49-0CFF-5046-8A8C-71F3C67F1AEA}" dt="2024-11-15T04:17:32.367" v="2" actId="2696"/>
        <pc:sldMkLst>
          <pc:docMk/>
          <pc:sldMk cId="3713464181" sldId="404"/>
        </pc:sldMkLst>
      </pc:sldChg>
    </pc:docChg>
  </pc:docChgLst>
  <pc:docChgLst>
    <pc:chgData name="Toby Donaldson" userId="2e6e5431-bb17-4c41-9985-d39c50d83c73" providerId="ADAL" clId="{D9E01E68-3093-4328-BB93-1B8A087A0E58}"/>
    <pc:docChg chg="undo custSel addSld delSld modSld sldOrd modSection">
      <pc:chgData name="Toby Donaldson" userId="2e6e5431-bb17-4c41-9985-d39c50d83c73" providerId="ADAL" clId="{D9E01E68-3093-4328-BB93-1B8A087A0E58}" dt="2024-09-18T19:05:20.157" v="516" actId="1076"/>
      <pc:docMkLst>
        <pc:docMk/>
      </pc:docMkLst>
      <pc:sldChg chg="modTransition">
        <pc:chgData name="Toby Donaldson" userId="2e6e5431-bb17-4c41-9985-d39c50d83c73" providerId="ADAL" clId="{D9E01E68-3093-4328-BB93-1B8A087A0E58}" dt="2024-09-18T18:26:50.507" v="1"/>
        <pc:sldMkLst>
          <pc:docMk/>
          <pc:sldMk cId="3144938788" sldId="279"/>
        </pc:sldMkLst>
      </pc:sldChg>
      <pc:sldChg chg="modTransition">
        <pc:chgData name="Toby Donaldson" userId="2e6e5431-bb17-4c41-9985-d39c50d83c73" providerId="ADAL" clId="{D9E01E68-3093-4328-BB93-1B8A087A0E58}" dt="2024-09-18T18:26:50.507" v="1"/>
        <pc:sldMkLst>
          <pc:docMk/>
          <pc:sldMk cId="1423446375" sldId="280"/>
        </pc:sldMkLst>
      </pc:sldChg>
      <pc:sldChg chg="modTransition">
        <pc:chgData name="Toby Donaldson" userId="2e6e5431-bb17-4c41-9985-d39c50d83c73" providerId="ADAL" clId="{D9E01E68-3093-4328-BB93-1B8A087A0E58}" dt="2024-09-18T18:26:50.507" v="1"/>
        <pc:sldMkLst>
          <pc:docMk/>
          <pc:sldMk cId="4150615350" sldId="281"/>
        </pc:sldMkLst>
      </pc:sldChg>
      <pc:sldChg chg="modTransition">
        <pc:chgData name="Toby Donaldson" userId="2e6e5431-bb17-4c41-9985-d39c50d83c73" providerId="ADAL" clId="{D9E01E68-3093-4328-BB93-1B8A087A0E58}" dt="2024-09-18T18:26:50.507" v="1"/>
        <pc:sldMkLst>
          <pc:docMk/>
          <pc:sldMk cId="3864837313" sldId="282"/>
        </pc:sldMkLst>
      </pc:sldChg>
      <pc:sldChg chg="modSp mod">
        <pc:chgData name="Toby Donaldson" userId="2e6e5431-bb17-4c41-9985-d39c50d83c73" providerId="ADAL" clId="{D9E01E68-3093-4328-BB93-1B8A087A0E58}" dt="2024-09-18T18:27:33.601" v="13" actId="20577"/>
        <pc:sldMkLst>
          <pc:docMk/>
          <pc:sldMk cId="976387272" sldId="283"/>
        </pc:sldMkLst>
      </pc:sldChg>
      <pc:sldChg chg="modTransition">
        <pc:chgData name="Toby Donaldson" userId="2e6e5431-bb17-4c41-9985-d39c50d83c73" providerId="ADAL" clId="{D9E01E68-3093-4328-BB93-1B8A087A0E58}" dt="2024-09-18T18:26:50.507" v="1"/>
        <pc:sldMkLst>
          <pc:docMk/>
          <pc:sldMk cId="899495814" sldId="284"/>
        </pc:sldMkLst>
      </pc:sldChg>
      <pc:sldChg chg="modSp mod">
        <pc:chgData name="Toby Donaldson" userId="2e6e5431-bb17-4c41-9985-d39c50d83c73" providerId="ADAL" clId="{D9E01E68-3093-4328-BB93-1B8A087A0E58}" dt="2024-09-18T18:27:25.303" v="9" actId="20577"/>
        <pc:sldMkLst>
          <pc:docMk/>
          <pc:sldMk cId="3461707693" sldId="285"/>
        </pc:sldMkLst>
      </pc:sldChg>
      <pc:sldChg chg="modSp mod">
        <pc:chgData name="Toby Donaldson" userId="2e6e5431-bb17-4c41-9985-d39c50d83c73" providerId="ADAL" clId="{D9E01E68-3093-4328-BB93-1B8A087A0E58}" dt="2024-09-18T18:27:40.509" v="17" actId="20577"/>
        <pc:sldMkLst>
          <pc:docMk/>
          <pc:sldMk cId="2835686456" sldId="287"/>
        </pc:sldMkLst>
      </pc:sldChg>
      <pc:sldChg chg="modSp mod">
        <pc:chgData name="Toby Donaldson" userId="2e6e5431-bb17-4c41-9985-d39c50d83c73" providerId="ADAL" clId="{D9E01E68-3093-4328-BB93-1B8A087A0E58}" dt="2024-09-18T18:27:45.927" v="21" actId="20577"/>
        <pc:sldMkLst>
          <pc:docMk/>
          <pc:sldMk cId="3265458198" sldId="288"/>
        </pc:sldMkLst>
      </pc:sldChg>
      <pc:sldChg chg="modSp mod">
        <pc:chgData name="Toby Donaldson" userId="2e6e5431-bb17-4c41-9985-d39c50d83c73" providerId="ADAL" clId="{D9E01E68-3093-4328-BB93-1B8A087A0E58}" dt="2024-09-18T18:27:52.669" v="25" actId="20577"/>
        <pc:sldMkLst>
          <pc:docMk/>
          <pc:sldMk cId="4208034066" sldId="289"/>
        </pc:sldMkLst>
      </pc:sldChg>
      <pc:sldChg chg="modSp mod">
        <pc:chgData name="Toby Donaldson" userId="2e6e5431-bb17-4c41-9985-d39c50d83c73" providerId="ADAL" clId="{D9E01E68-3093-4328-BB93-1B8A087A0E58}" dt="2024-09-18T18:27:58.461" v="29" actId="20577"/>
        <pc:sldMkLst>
          <pc:docMk/>
          <pc:sldMk cId="3579788506" sldId="290"/>
        </pc:sldMkLst>
      </pc:sldChg>
      <pc:sldChg chg="del">
        <pc:chgData name="Toby Donaldson" userId="2e6e5431-bb17-4c41-9985-d39c50d83c73" providerId="ADAL" clId="{D9E01E68-3093-4328-BB93-1B8A087A0E58}" dt="2024-09-18T18:28:23.150" v="30" actId="2696"/>
        <pc:sldMkLst>
          <pc:docMk/>
          <pc:sldMk cId="3287135454" sldId="292"/>
        </pc:sldMkLst>
      </pc:sldChg>
      <pc:sldChg chg="delSp modSp mod">
        <pc:chgData name="Toby Donaldson" userId="2e6e5431-bb17-4c41-9985-d39c50d83c73" providerId="ADAL" clId="{D9E01E68-3093-4328-BB93-1B8A087A0E58}" dt="2024-09-18T18:28:58.298" v="41" actId="20577"/>
        <pc:sldMkLst>
          <pc:docMk/>
          <pc:sldMk cId="3231735434" sldId="293"/>
        </pc:sldMkLst>
      </pc:sldChg>
      <pc:sldChg chg="modSp mod">
        <pc:chgData name="Toby Donaldson" userId="2e6e5431-bb17-4c41-9985-d39c50d83c73" providerId="ADAL" clId="{D9E01E68-3093-4328-BB93-1B8A087A0E58}" dt="2024-09-18T18:31:20.286" v="90" actId="20577"/>
        <pc:sldMkLst>
          <pc:docMk/>
          <pc:sldMk cId="3762144442" sldId="304"/>
        </pc:sldMkLst>
      </pc:sldChg>
      <pc:sldChg chg="addSp delSp modSp mod">
        <pc:chgData name="Toby Donaldson" userId="2e6e5431-bb17-4c41-9985-d39c50d83c73" providerId="ADAL" clId="{D9E01E68-3093-4328-BB93-1B8A087A0E58}" dt="2024-09-18T18:31:39.528" v="92"/>
        <pc:sldMkLst>
          <pc:docMk/>
          <pc:sldMk cId="3098928990" sldId="305"/>
        </pc:sldMkLst>
      </pc:sldChg>
      <pc:sldChg chg="addSp delSp modSp mod">
        <pc:chgData name="Toby Donaldson" userId="2e6e5431-bb17-4c41-9985-d39c50d83c73" providerId="ADAL" clId="{D9E01E68-3093-4328-BB93-1B8A087A0E58}" dt="2024-09-18T18:32:47.435" v="99"/>
        <pc:sldMkLst>
          <pc:docMk/>
          <pc:sldMk cId="2186739661" sldId="306"/>
        </pc:sldMkLst>
      </pc:sldChg>
      <pc:sldChg chg="addSp delSp modSp mod">
        <pc:chgData name="Toby Donaldson" userId="2e6e5431-bb17-4c41-9985-d39c50d83c73" providerId="ADAL" clId="{D9E01E68-3093-4328-BB93-1B8A087A0E58}" dt="2024-09-18T18:32:49.547" v="100"/>
        <pc:sldMkLst>
          <pc:docMk/>
          <pc:sldMk cId="711128939" sldId="307"/>
        </pc:sldMkLst>
      </pc:sldChg>
      <pc:sldChg chg="addSp delSp modSp mod">
        <pc:chgData name="Toby Donaldson" userId="2e6e5431-bb17-4c41-9985-d39c50d83c73" providerId="ADAL" clId="{D9E01E68-3093-4328-BB93-1B8A087A0E58}" dt="2024-09-18T18:32:52.417" v="101"/>
        <pc:sldMkLst>
          <pc:docMk/>
          <pc:sldMk cId="3381048815" sldId="308"/>
        </pc:sldMkLst>
      </pc:sldChg>
      <pc:sldChg chg="modSp mod">
        <pc:chgData name="Toby Donaldson" userId="2e6e5431-bb17-4c41-9985-d39c50d83c73" providerId="ADAL" clId="{D9E01E68-3093-4328-BB93-1B8A087A0E58}" dt="2024-09-18T19:03:55.309" v="395" actId="20577"/>
        <pc:sldMkLst>
          <pc:docMk/>
          <pc:sldMk cId="2722314743" sldId="310"/>
        </pc:sldMkLst>
      </pc:sldChg>
      <pc:sldChg chg="addSp delSp modSp del mod">
        <pc:chgData name="Toby Donaldson" userId="2e6e5431-bb17-4c41-9985-d39c50d83c73" providerId="ADAL" clId="{D9E01E68-3093-4328-BB93-1B8A087A0E58}" dt="2024-09-18T18:39:42.827" v="185" actId="2696"/>
        <pc:sldMkLst>
          <pc:docMk/>
          <pc:sldMk cId="1234247253" sldId="311"/>
        </pc:sldMkLst>
      </pc:sldChg>
      <pc:sldChg chg="addSp delSp modSp del mod">
        <pc:chgData name="Toby Donaldson" userId="2e6e5431-bb17-4c41-9985-d39c50d83c73" providerId="ADAL" clId="{D9E01E68-3093-4328-BB93-1B8A087A0E58}" dt="2024-09-18T18:39:46.809" v="186" actId="2696"/>
        <pc:sldMkLst>
          <pc:docMk/>
          <pc:sldMk cId="2540764007" sldId="312"/>
        </pc:sldMkLst>
      </pc:sldChg>
      <pc:sldChg chg="addSp delSp modSp del mod">
        <pc:chgData name="Toby Donaldson" userId="2e6e5431-bb17-4c41-9985-d39c50d83c73" providerId="ADAL" clId="{D9E01E68-3093-4328-BB93-1B8A087A0E58}" dt="2024-09-18T18:39:50.212" v="187" actId="2696"/>
        <pc:sldMkLst>
          <pc:docMk/>
          <pc:sldMk cId="280561526" sldId="314"/>
        </pc:sldMkLst>
      </pc:sldChg>
      <pc:sldChg chg="addSp modSp del">
        <pc:chgData name="Toby Donaldson" userId="2e6e5431-bb17-4c41-9985-d39c50d83c73" providerId="ADAL" clId="{D9E01E68-3093-4328-BB93-1B8A087A0E58}" dt="2024-09-18T18:40:32.508" v="192" actId="2696"/>
        <pc:sldMkLst>
          <pc:docMk/>
          <pc:sldMk cId="988044877" sldId="315"/>
        </pc:sldMkLst>
      </pc:sldChg>
      <pc:sldChg chg="add del">
        <pc:chgData name="Toby Donaldson" userId="2e6e5431-bb17-4c41-9985-d39c50d83c73" providerId="ADAL" clId="{D9E01E68-3093-4328-BB93-1B8A087A0E58}" dt="2024-09-18T18:57:49.419" v="388" actId="2696"/>
        <pc:sldMkLst>
          <pc:docMk/>
          <pc:sldMk cId="653152084" sldId="316"/>
        </pc:sldMkLst>
      </pc:sldChg>
      <pc:sldChg chg="modSp add del mod">
        <pc:chgData name="Toby Donaldson" userId="2e6e5431-bb17-4c41-9985-d39c50d83c73" providerId="ADAL" clId="{D9E01E68-3093-4328-BB93-1B8A087A0E58}" dt="2024-09-18T18:39:55.573" v="188" actId="2696"/>
        <pc:sldMkLst>
          <pc:docMk/>
          <pc:sldMk cId="2086371819" sldId="316"/>
        </pc:sldMkLst>
      </pc:sldChg>
      <pc:sldChg chg="addSp delSp modSp add mod">
        <pc:chgData name="Toby Donaldson" userId="2e6e5431-bb17-4c41-9985-d39c50d83c73" providerId="ADAL" clId="{D9E01E68-3093-4328-BB93-1B8A087A0E58}" dt="2024-09-18T19:05:20.157" v="516" actId="1076"/>
        <pc:sldMkLst>
          <pc:docMk/>
          <pc:sldMk cId="1963568937" sldId="317"/>
        </pc:sldMkLst>
      </pc:sldChg>
      <pc:sldChg chg="modSp add mod">
        <pc:chgData name="Toby Donaldson" userId="2e6e5431-bb17-4c41-9985-d39c50d83c73" providerId="ADAL" clId="{D9E01E68-3093-4328-BB93-1B8A087A0E58}" dt="2024-09-18T18:43:00.662" v="383" actId="20577"/>
        <pc:sldMkLst>
          <pc:docMk/>
          <pc:sldMk cId="3184009082" sldId="318"/>
        </pc:sldMkLst>
      </pc:sldChg>
      <pc:sldChg chg="modSp add mod ord">
        <pc:chgData name="Toby Donaldson" userId="2e6e5431-bb17-4c41-9985-d39c50d83c73" providerId="ADAL" clId="{D9E01E68-3093-4328-BB93-1B8A087A0E58}" dt="2024-09-18T18:42:45.785" v="377"/>
        <pc:sldMkLst>
          <pc:docMk/>
          <pc:sldMk cId="155828000" sldId="319"/>
        </pc:sldMkLst>
      </pc:sldChg>
      <pc:sldChg chg="add">
        <pc:chgData name="Toby Donaldson" userId="2e6e5431-bb17-4c41-9985-d39c50d83c73" providerId="ADAL" clId="{D9E01E68-3093-4328-BB93-1B8A087A0E58}" dt="2024-09-18T18:42:55.834" v="378" actId="2890"/>
        <pc:sldMkLst>
          <pc:docMk/>
          <pc:sldMk cId="3885649669" sldId="320"/>
        </pc:sldMkLst>
      </pc:sldChg>
      <pc:sldChg chg="add del">
        <pc:chgData name="Toby Donaldson" userId="2e6e5431-bb17-4c41-9985-d39c50d83c73" providerId="ADAL" clId="{D9E01E68-3093-4328-BB93-1B8A087A0E58}" dt="2024-09-18T18:43:31.223" v="387" actId="2696"/>
        <pc:sldMkLst>
          <pc:docMk/>
          <pc:sldMk cId="2938455959" sldId="321"/>
        </pc:sldMkLst>
      </pc:sldChg>
      <pc:sldChg chg="add del">
        <pc:chgData name="Toby Donaldson" userId="2e6e5431-bb17-4c41-9985-d39c50d83c73" providerId="ADAL" clId="{D9E01E68-3093-4328-BB93-1B8A087A0E58}" dt="2024-09-18T18:43:25.050" v="386" actId="2696"/>
        <pc:sldMkLst>
          <pc:docMk/>
          <pc:sldMk cId="29597607" sldId="322"/>
        </pc:sldMkLst>
      </pc:sldChg>
    </pc:docChg>
  </pc:docChgLst>
  <pc:docChgLst>
    <pc:chgData name="Toby Donaldson" userId="2e6e5431-bb17-4c41-9985-d39c50d83c73" providerId="ADAL" clId="{C82E8F90-E1A5-440F-8A6F-42A74C6A7282}"/>
    <pc:docChg chg="undo custSel addSld modSld sldOrd modSection modNotesMaster">
      <pc:chgData name="Toby Donaldson" userId="2e6e5431-bb17-4c41-9985-d39c50d83c73" providerId="ADAL" clId="{C82E8F90-E1A5-440F-8A6F-42A74C6A7282}" dt="2024-09-23T22:34:42.469" v="503"/>
      <pc:docMkLst>
        <pc:docMk/>
      </pc:docMkLst>
      <pc:sldChg chg="modSp mod">
        <pc:chgData name="Toby Donaldson" userId="2e6e5431-bb17-4c41-9985-d39c50d83c73" providerId="ADAL" clId="{C82E8F90-E1A5-440F-8A6F-42A74C6A7282}" dt="2024-09-23T20:55:47.049" v="502" actId="20577"/>
        <pc:sldMkLst>
          <pc:docMk/>
          <pc:sldMk cId="3113156551" sldId="256"/>
        </pc:sldMkLst>
      </pc:sldChg>
      <pc:sldChg chg="addSp">
        <pc:chgData name="Toby Donaldson" userId="2e6e5431-bb17-4c41-9985-d39c50d83c73" providerId="ADAL" clId="{C82E8F90-E1A5-440F-8A6F-42A74C6A7282}" dt="2024-09-23T22:34:42.469" v="503"/>
        <pc:sldMkLst>
          <pc:docMk/>
          <pc:sldMk cId="3119060891" sldId="299"/>
        </pc:sldMkLst>
      </pc:sldChg>
      <pc:sldChg chg="addSp">
        <pc:chgData name="Toby Donaldson" userId="2e6e5431-bb17-4c41-9985-d39c50d83c73" providerId="ADAL" clId="{C82E8F90-E1A5-440F-8A6F-42A74C6A7282}" dt="2024-09-23T22:34:42.469" v="503"/>
        <pc:sldMkLst>
          <pc:docMk/>
          <pc:sldMk cId="1732205588" sldId="302"/>
        </pc:sldMkLst>
      </pc:sldChg>
      <pc:sldChg chg="addSp">
        <pc:chgData name="Toby Donaldson" userId="2e6e5431-bb17-4c41-9985-d39c50d83c73" providerId="ADAL" clId="{C82E8F90-E1A5-440F-8A6F-42A74C6A7282}" dt="2024-09-23T22:34:42.469" v="503"/>
        <pc:sldMkLst>
          <pc:docMk/>
          <pc:sldMk cId="4097905578" sldId="303"/>
        </pc:sldMkLst>
      </pc:sldChg>
      <pc:sldChg chg="addSp">
        <pc:chgData name="Toby Donaldson" userId="2e6e5431-bb17-4c41-9985-d39c50d83c73" providerId="ADAL" clId="{C82E8F90-E1A5-440F-8A6F-42A74C6A7282}" dt="2024-09-23T22:34:42.469" v="503"/>
        <pc:sldMkLst>
          <pc:docMk/>
          <pc:sldMk cId="3573607454" sldId="306"/>
        </pc:sldMkLst>
      </pc:sldChg>
      <pc:sldChg chg="addSp">
        <pc:chgData name="Toby Donaldson" userId="2e6e5431-bb17-4c41-9985-d39c50d83c73" providerId="ADAL" clId="{C82E8F90-E1A5-440F-8A6F-42A74C6A7282}" dt="2024-09-23T22:34:42.469" v="503"/>
        <pc:sldMkLst>
          <pc:docMk/>
          <pc:sldMk cId="2872453283" sldId="307"/>
        </pc:sldMkLst>
      </pc:sldChg>
      <pc:sldChg chg="addSp">
        <pc:chgData name="Toby Donaldson" userId="2e6e5431-bb17-4c41-9985-d39c50d83c73" providerId="ADAL" clId="{C82E8F90-E1A5-440F-8A6F-42A74C6A7282}" dt="2024-09-23T22:34:42.469" v="503"/>
        <pc:sldMkLst>
          <pc:docMk/>
          <pc:sldMk cId="1882997732" sldId="310"/>
        </pc:sldMkLst>
      </pc:sldChg>
      <pc:sldChg chg="addSp">
        <pc:chgData name="Toby Donaldson" userId="2e6e5431-bb17-4c41-9985-d39c50d83c73" providerId="ADAL" clId="{C82E8F90-E1A5-440F-8A6F-42A74C6A7282}" dt="2024-09-23T22:34:42.469" v="503"/>
        <pc:sldMkLst>
          <pc:docMk/>
          <pc:sldMk cId="3944662364" sldId="311"/>
        </pc:sldMkLst>
      </pc:sldChg>
      <pc:sldChg chg="addSp">
        <pc:chgData name="Toby Donaldson" userId="2e6e5431-bb17-4c41-9985-d39c50d83c73" providerId="ADAL" clId="{C82E8F90-E1A5-440F-8A6F-42A74C6A7282}" dt="2024-09-23T22:34:42.469" v="503"/>
        <pc:sldMkLst>
          <pc:docMk/>
          <pc:sldMk cId="2209025065" sldId="312"/>
        </pc:sldMkLst>
      </pc:sldChg>
      <pc:sldChg chg="addSp">
        <pc:chgData name="Toby Donaldson" userId="2e6e5431-bb17-4c41-9985-d39c50d83c73" providerId="ADAL" clId="{C82E8F90-E1A5-440F-8A6F-42A74C6A7282}" dt="2024-09-23T22:34:42.469" v="503"/>
        <pc:sldMkLst>
          <pc:docMk/>
          <pc:sldMk cId="2701333559" sldId="313"/>
        </pc:sldMkLst>
      </pc:sldChg>
      <pc:sldChg chg="addSp">
        <pc:chgData name="Toby Donaldson" userId="2e6e5431-bb17-4c41-9985-d39c50d83c73" providerId="ADAL" clId="{C82E8F90-E1A5-440F-8A6F-42A74C6A7282}" dt="2024-09-23T22:34:42.469" v="503"/>
        <pc:sldMkLst>
          <pc:docMk/>
          <pc:sldMk cId="3461131009" sldId="314"/>
        </pc:sldMkLst>
      </pc:sldChg>
      <pc:sldChg chg="addSp">
        <pc:chgData name="Toby Donaldson" userId="2e6e5431-bb17-4c41-9985-d39c50d83c73" providerId="ADAL" clId="{C82E8F90-E1A5-440F-8A6F-42A74C6A7282}" dt="2024-09-23T22:34:42.469" v="503"/>
        <pc:sldMkLst>
          <pc:docMk/>
          <pc:sldMk cId="2266552019" sldId="315"/>
        </pc:sldMkLst>
      </pc:sldChg>
      <pc:sldChg chg="addSp">
        <pc:chgData name="Toby Donaldson" userId="2e6e5431-bb17-4c41-9985-d39c50d83c73" providerId="ADAL" clId="{C82E8F90-E1A5-440F-8A6F-42A74C6A7282}" dt="2024-09-23T22:34:42.469" v="503"/>
        <pc:sldMkLst>
          <pc:docMk/>
          <pc:sldMk cId="3858326061" sldId="316"/>
        </pc:sldMkLst>
      </pc:sldChg>
      <pc:sldChg chg="addSp">
        <pc:chgData name="Toby Donaldson" userId="2e6e5431-bb17-4c41-9985-d39c50d83c73" providerId="ADAL" clId="{C82E8F90-E1A5-440F-8A6F-42A74C6A7282}" dt="2024-09-23T22:34:42.469" v="503"/>
        <pc:sldMkLst>
          <pc:docMk/>
          <pc:sldMk cId="3248521206" sldId="317"/>
        </pc:sldMkLst>
      </pc:sldChg>
      <pc:sldChg chg="addSp">
        <pc:chgData name="Toby Donaldson" userId="2e6e5431-bb17-4c41-9985-d39c50d83c73" providerId="ADAL" clId="{C82E8F90-E1A5-440F-8A6F-42A74C6A7282}" dt="2024-09-23T22:34:42.469" v="503"/>
        <pc:sldMkLst>
          <pc:docMk/>
          <pc:sldMk cId="288943026" sldId="320"/>
        </pc:sldMkLst>
      </pc:sldChg>
      <pc:sldChg chg="addSp">
        <pc:chgData name="Toby Donaldson" userId="2e6e5431-bb17-4c41-9985-d39c50d83c73" providerId="ADAL" clId="{C82E8F90-E1A5-440F-8A6F-42A74C6A7282}" dt="2024-09-23T22:34:42.469" v="503"/>
        <pc:sldMkLst>
          <pc:docMk/>
          <pc:sldMk cId="2215848448" sldId="325"/>
        </pc:sldMkLst>
      </pc:sldChg>
      <pc:sldChg chg="addSp">
        <pc:chgData name="Toby Donaldson" userId="2e6e5431-bb17-4c41-9985-d39c50d83c73" providerId="ADAL" clId="{C82E8F90-E1A5-440F-8A6F-42A74C6A7282}" dt="2024-09-23T22:34:42.469" v="503"/>
        <pc:sldMkLst>
          <pc:docMk/>
          <pc:sldMk cId="3076077529" sldId="329"/>
        </pc:sldMkLst>
      </pc:sldChg>
      <pc:sldChg chg="addSp">
        <pc:chgData name="Toby Donaldson" userId="2e6e5431-bb17-4c41-9985-d39c50d83c73" providerId="ADAL" clId="{C82E8F90-E1A5-440F-8A6F-42A74C6A7282}" dt="2024-09-23T22:34:42.469" v="503"/>
        <pc:sldMkLst>
          <pc:docMk/>
          <pc:sldMk cId="2618373808" sldId="334"/>
        </pc:sldMkLst>
      </pc:sldChg>
      <pc:sldChg chg="addSp">
        <pc:chgData name="Toby Donaldson" userId="2e6e5431-bb17-4c41-9985-d39c50d83c73" providerId="ADAL" clId="{C82E8F90-E1A5-440F-8A6F-42A74C6A7282}" dt="2024-09-23T22:34:42.469" v="503"/>
        <pc:sldMkLst>
          <pc:docMk/>
          <pc:sldMk cId="1424474129" sldId="336"/>
        </pc:sldMkLst>
      </pc:sldChg>
      <pc:sldChg chg="addSp modSp add mod">
        <pc:chgData name="Toby Donaldson" userId="2e6e5431-bb17-4c41-9985-d39c50d83c73" providerId="ADAL" clId="{C82E8F90-E1A5-440F-8A6F-42A74C6A7282}" dt="2024-09-23T20:27:29.091" v="34" actId="1076"/>
        <pc:sldMkLst>
          <pc:docMk/>
          <pc:sldMk cId="1310673805" sldId="339"/>
        </pc:sldMkLst>
      </pc:sldChg>
      <pc:sldChg chg="addSp delSp modSp add mod ord">
        <pc:chgData name="Toby Donaldson" userId="2e6e5431-bb17-4c41-9985-d39c50d83c73" providerId="ADAL" clId="{C82E8F90-E1A5-440F-8A6F-42A74C6A7282}" dt="2024-09-23T22:34:42.469" v="503"/>
        <pc:sldMkLst>
          <pc:docMk/>
          <pc:sldMk cId="2203291535" sldId="340"/>
        </pc:sldMkLst>
      </pc:sldChg>
      <pc:sldChg chg="addSp modSp add mod">
        <pc:chgData name="Toby Donaldson" userId="2e6e5431-bb17-4c41-9985-d39c50d83c73" providerId="ADAL" clId="{C82E8F90-E1A5-440F-8A6F-42A74C6A7282}" dt="2024-09-23T22:34:42.469" v="503"/>
        <pc:sldMkLst>
          <pc:docMk/>
          <pc:sldMk cId="3386612823" sldId="341"/>
        </pc:sldMkLst>
      </pc:sldChg>
      <pc:sldChg chg="modSp add mod">
        <pc:chgData name="Toby Donaldson" userId="2e6e5431-bb17-4c41-9985-d39c50d83c73" providerId="ADAL" clId="{C82E8F90-E1A5-440F-8A6F-42A74C6A7282}" dt="2024-09-23T20:50:48.314" v="340" actId="208"/>
        <pc:sldMkLst>
          <pc:docMk/>
          <pc:sldMk cId="1534370893" sldId="342"/>
        </pc:sldMkLst>
      </pc:sldChg>
      <pc:sldChg chg="addSp delSp modSp add mod">
        <pc:chgData name="Toby Donaldson" userId="2e6e5431-bb17-4c41-9985-d39c50d83c73" providerId="ADAL" clId="{C82E8F90-E1A5-440F-8A6F-42A74C6A7282}" dt="2024-09-23T22:34:42.469" v="503"/>
        <pc:sldMkLst>
          <pc:docMk/>
          <pc:sldMk cId="1866605820" sldId="343"/>
        </pc:sldMkLst>
      </pc:sldChg>
      <pc:sldChg chg="addSp delSp modSp add mod">
        <pc:chgData name="Toby Donaldson" userId="2e6e5431-bb17-4c41-9985-d39c50d83c73" providerId="ADAL" clId="{C82E8F90-E1A5-440F-8A6F-42A74C6A7282}" dt="2024-09-23T22:34:42.469" v="503"/>
        <pc:sldMkLst>
          <pc:docMk/>
          <pc:sldMk cId="3473259547" sldId="344"/>
        </pc:sldMkLst>
      </pc:sldChg>
      <pc:sldChg chg="addSp add">
        <pc:chgData name="Toby Donaldson" userId="2e6e5431-bb17-4c41-9985-d39c50d83c73" providerId="ADAL" clId="{C82E8F90-E1A5-440F-8A6F-42A74C6A7282}" dt="2024-09-23T22:34:42.469" v="503"/>
        <pc:sldMkLst>
          <pc:docMk/>
          <pc:sldMk cId="3515138058" sldId="345"/>
        </pc:sldMkLst>
      </pc:sldChg>
    </pc:docChg>
  </pc:docChgLst>
  <pc:docChgLst>
    <pc:chgData name="Toby Donaldson" userId="2e6e5431-bb17-4c41-9985-d39c50d83c73" providerId="ADAL" clId="{65DA46F3-C033-4AB1-A623-5FD9368B4889}"/>
    <pc:docChg chg="custSel modSld">
      <pc:chgData name="Toby Donaldson" userId="2e6e5431-bb17-4c41-9985-d39c50d83c73" providerId="ADAL" clId="{65DA46F3-C033-4AB1-A623-5FD9368B4889}" dt="2024-10-21T23:11:01.707" v="198"/>
      <pc:docMkLst>
        <pc:docMk/>
      </pc:docMkLst>
      <pc:sldChg chg="addSp modSp mod">
        <pc:chgData name="Toby Donaldson" userId="2e6e5431-bb17-4c41-9985-d39c50d83c73" providerId="ADAL" clId="{65DA46F3-C033-4AB1-A623-5FD9368B4889}" dt="2024-10-21T21:21:09.533" v="196" actId="14100"/>
        <pc:sldMkLst>
          <pc:docMk/>
          <pc:sldMk cId="3108921986" sldId="297"/>
        </pc:sldMkLst>
      </pc:sldChg>
      <pc:sldChg chg="addSp delSp modSp mod">
        <pc:chgData name="Toby Donaldson" userId="2e6e5431-bb17-4c41-9985-d39c50d83c73" providerId="ADAL" clId="{65DA46F3-C033-4AB1-A623-5FD9368B4889}" dt="2024-10-21T21:21:18.769" v="197" actId="21"/>
        <pc:sldMkLst>
          <pc:docMk/>
          <pc:sldMk cId="2532483914" sldId="298"/>
        </pc:sldMkLst>
        <pc:spChg chg="mod">
          <ac:chgData name="Toby Donaldson" userId="2e6e5431-bb17-4c41-9985-d39c50d83c73" providerId="ADAL" clId="{65DA46F3-C033-4AB1-A623-5FD9368B4889}" dt="2024-10-21T17:49:32.941" v="1" actId="20577"/>
          <ac:spMkLst>
            <pc:docMk/>
            <pc:sldMk cId="2532483914" sldId="298"/>
            <ac:spMk id="6" creationId="{6F4D5479-D96B-1A4F-E8BD-BBBB7CC21567}"/>
          </ac:spMkLst>
        </pc:spChg>
      </pc:sldChg>
      <pc:sldChg chg="addSp">
        <pc:chgData name="Toby Donaldson" userId="2e6e5431-bb17-4c41-9985-d39c50d83c73" providerId="ADAL" clId="{65DA46F3-C033-4AB1-A623-5FD9368B4889}" dt="2024-10-21T23:11:01.707" v="198"/>
        <pc:sldMkLst>
          <pc:docMk/>
          <pc:sldMk cId="533314460" sldId="299"/>
        </pc:sldMkLst>
      </pc:sldChg>
      <pc:sldChg chg="addSp">
        <pc:chgData name="Toby Donaldson" userId="2e6e5431-bb17-4c41-9985-d39c50d83c73" providerId="ADAL" clId="{65DA46F3-C033-4AB1-A623-5FD9368B4889}" dt="2024-10-21T23:11:01.707" v="198"/>
        <pc:sldMkLst>
          <pc:docMk/>
          <pc:sldMk cId="3585977241" sldId="300"/>
        </pc:sldMkLst>
      </pc:sldChg>
      <pc:sldChg chg="addSp">
        <pc:chgData name="Toby Donaldson" userId="2e6e5431-bb17-4c41-9985-d39c50d83c73" providerId="ADAL" clId="{65DA46F3-C033-4AB1-A623-5FD9368B4889}" dt="2024-10-21T23:11:01.707" v="198"/>
        <pc:sldMkLst>
          <pc:docMk/>
          <pc:sldMk cId="1495128168" sldId="301"/>
        </pc:sldMkLst>
      </pc:sldChg>
      <pc:sldChg chg="addSp">
        <pc:chgData name="Toby Donaldson" userId="2e6e5431-bb17-4c41-9985-d39c50d83c73" providerId="ADAL" clId="{65DA46F3-C033-4AB1-A623-5FD9368B4889}" dt="2024-10-21T23:11:01.707" v="198"/>
        <pc:sldMkLst>
          <pc:docMk/>
          <pc:sldMk cId="751930175" sldId="302"/>
        </pc:sldMkLst>
      </pc:sldChg>
      <pc:sldChg chg="addSp">
        <pc:chgData name="Toby Donaldson" userId="2e6e5431-bb17-4c41-9985-d39c50d83c73" providerId="ADAL" clId="{65DA46F3-C033-4AB1-A623-5FD9368B4889}" dt="2024-10-21T23:11:01.707" v="198"/>
        <pc:sldMkLst>
          <pc:docMk/>
          <pc:sldMk cId="2097316468" sldId="305"/>
        </pc:sldMkLst>
      </pc:sldChg>
      <pc:sldChg chg="addSp">
        <pc:chgData name="Toby Donaldson" userId="2e6e5431-bb17-4c41-9985-d39c50d83c73" providerId="ADAL" clId="{65DA46F3-C033-4AB1-A623-5FD9368B4889}" dt="2024-10-21T23:11:01.707" v="198"/>
        <pc:sldMkLst>
          <pc:docMk/>
          <pc:sldMk cId="1365592690" sldId="306"/>
        </pc:sldMkLst>
      </pc:sldChg>
      <pc:sldChg chg="addSp">
        <pc:chgData name="Toby Donaldson" userId="2e6e5431-bb17-4c41-9985-d39c50d83c73" providerId="ADAL" clId="{65DA46F3-C033-4AB1-A623-5FD9368B4889}" dt="2024-10-21T23:11:01.707" v="198"/>
        <pc:sldMkLst>
          <pc:docMk/>
          <pc:sldMk cId="1753625361" sldId="307"/>
        </pc:sldMkLst>
      </pc:sldChg>
      <pc:sldChg chg="addSp">
        <pc:chgData name="Toby Donaldson" userId="2e6e5431-bb17-4c41-9985-d39c50d83c73" providerId="ADAL" clId="{65DA46F3-C033-4AB1-A623-5FD9368B4889}" dt="2024-10-21T23:11:01.707" v="198"/>
        <pc:sldMkLst>
          <pc:docMk/>
          <pc:sldMk cId="2152713045" sldId="308"/>
        </pc:sldMkLst>
      </pc:sldChg>
      <pc:sldChg chg="addSp">
        <pc:chgData name="Toby Donaldson" userId="2e6e5431-bb17-4c41-9985-d39c50d83c73" providerId="ADAL" clId="{65DA46F3-C033-4AB1-A623-5FD9368B4889}" dt="2024-10-21T23:11:01.707" v="198"/>
        <pc:sldMkLst>
          <pc:docMk/>
          <pc:sldMk cId="2808343893" sldId="310"/>
        </pc:sldMkLst>
      </pc:sldChg>
      <pc:sldChg chg="addSp">
        <pc:chgData name="Toby Donaldson" userId="2e6e5431-bb17-4c41-9985-d39c50d83c73" providerId="ADAL" clId="{65DA46F3-C033-4AB1-A623-5FD9368B4889}" dt="2024-10-21T23:11:01.707" v="198"/>
        <pc:sldMkLst>
          <pc:docMk/>
          <pc:sldMk cId="1178667518" sldId="311"/>
        </pc:sldMkLst>
      </pc:sldChg>
      <pc:sldChg chg="addSp">
        <pc:chgData name="Toby Donaldson" userId="2e6e5431-bb17-4c41-9985-d39c50d83c73" providerId="ADAL" clId="{65DA46F3-C033-4AB1-A623-5FD9368B4889}" dt="2024-10-21T23:11:01.707" v="198"/>
        <pc:sldMkLst>
          <pc:docMk/>
          <pc:sldMk cId="3679495432" sldId="313"/>
        </pc:sldMkLst>
      </pc:sldChg>
      <pc:sldChg chg="addSp">
        <pc:chgData name="Toby Donaldson" userId="2e6e5431-bb17-4c41-9985-d39c50d83c73" providerId="ADAL" clId="{65DA46F3-C033-4AB1-A623-5FD9368B4889}" dt="2024-10-21T23:11:01.707" v="198"/>
        <pc:sldMkLst>
          <pc:docMk/>
          <pc:sldMk cId="3344777113" sldId="316"/>
        </pc:sldMkLst>
      </pc:sldChg>
      <pc:sldChg chg="addSp">
        <pc:chgData name="Toby Donaldson" userId="2e6e5431-bb17-4c41-9985-d39c50d83c73" providerId="ADAL" clId="{65DA46F3-C033-4AB1-A623-5FD9368B4889}" dt="2024-10-21T23:11:01.707" v="198"/>
        <pc:sldMkLst>
          <pc:docMk/>
          <pc:sldMk cId="2217005126" sldId="317"/>
        </pc:sldMkLst>
      </pc:sldChg>
      <pc:sldChg chg="addSp">
        <pc:chgData name="Toby Donaldson" userId="2e6e5431-bb17-4c41-9985-d39c50d83c73" providerId="ADAL" clId="{65DA46F3-C033-4AB1-A623-5FD9368B4889}" dt="2024-10-21T23:11:01.707" v="198"/>
        <pc:sldMkLst>
          <pc:docMk/>
          <pc:sldMk cId="307709859" sldId="318"/>
        </pc:sldMkLst>
      </pc:sldChg>
      <pc:sldChg chg="addSp">
        <pc:chgData name="Toby Donaldson" userId="2e6e5431-bb17-4c41-9985-d39c50d83c73" providerId="ADAL" clId="{65DA46F3-C033-4AB1-A623-5FD9368B4889}" dt="2024-10-21T23:11:01.707" v="198"/>
        <pc:sldMkLst>
          <pc:docMk/>
          <pc:sldMk cId="2223747460" sldId="320"/>
        </pc:sldMkLst>
      </pc:sldChg>
      <pc:sldChg chg="addSp">
        <pc:chgData name="Toby Donaldson" userId="2e6e5431-bb17-4c41-9985-d39c50d83c73" providerId="ADAL" clId="{65DA46F3-C033-4AB1-A623-5FD9368B4889}" dt="2024-10-21T23:11:01.707" v="198"/>
        <pc:sldMkLst>
          <pc:docMk/>
          <pc:sldMk cId="2509614308" sldId="322"/>
        </pc:sldMkLst>
      </pc:sldChg>
      <pc:sldChg chg="addSp">
        <pc:chgData name="Toby Donaldson" userId="2e6e5431-bb17-4c41-9985-d39c50d83c73" providerId="ADAL" clId="{65DA46F3-C033-4AB1-A623-5FD9368B4889}" dt="2024-10-21T23:11:01.707" v="198"/>
        <pc:sldMkLst>
          <pc:docMk/>
          <pc:sldMk cId="1337895630" sldId="323"/>
        </pc:sldMkLst>
      </pc:sldChg>
      <pc:sldChg chg="addSp">
        <pc:chgData name="Toby Donaldson" userId="2e6e5431-bb17-4c41-9985-d39c50d83c73" providerId="ADAL" clId="{65DA46F3-C033-4AB1-A623-5FD9368B4889}" dt="2024-10-21T23:11:01.707" v="198"/>
        <pc:sldMkLst>
          <pc:docMk/>
          <pc:sldMk cId="4190628659" sldId="324"/>
        </pc:sldMkLst>
      </pc:sldChg>
      <pc:sldChg chg="addSp">
        <pc:chgData name="Toby Donaldson" userId="2e6e5431-bb17-4c41-9985-d39c50d83c73" providerId="ADAL" clId="{65DA46F3-C033-4AB1-A623-5FD9368B4889}" dt="2024-10-21T23:11:01.707" v="198"/>
        <pc:sldMkLst>
          <pc:docMk/>
          <pc:sldMk cId="291094791" sldId="328"/>
        </pc:sldMkLst>
      </pc:sldChg>
      <pc:sldChg chg="addSp">
        <pc:chgData name="Toby Donaldson" userId="2e6e5431-bb17-4c41-9985-d39c50d83c73" providerId="ADAL" clId="{65DA46F3-C033-4AB1-A623-5FD9368B4889}" dt="2024-10-21T23:11:01.707" v="198"/>
        <pc:sldMkLst>
          <pc:docMk/>
          <pc:sldMk cId="1743895988" sldId="331"/>
        </pc:sldMkLst>
      </pc:sldChg>
      <pc:sldChg chg="addSp">
        <pc:chgData name="Toby Donaldson" userId="2e6e5431-bb17-4c41-9985-d39c50d83c73" providerId="ADAL" clId="{65DA46F3-C033-4AB1-A623-5FD9368B4889}" dt="2024-10-21T23:11:01.707" v="198"/>
        <pc:sldMkLst>
          <pc:docMk/>
          <pc:sldMk cId="1316409034" sldId="332"/>
        </pc:sldMkLst>
      </pc:sldChg>
      <pc:sldChg chg="addSp">
        <pc:chgData name="Toby Donaldson" userId="2e6e5431-bb17-4c41-9985-d39c50d83c73" providerId="ADAL" clId="{65DA46F3-C033-4AB1-A623-5FD9368B4889}" dt="2024-10-21T23:11:01.707" v="198"/>
        <pc:sldMkLst>
          <pc:docMk/>
          <pc:sldMk cId="135699873" sldId="333"/>
        </pc:sldMkLst>
      </pc:sldChg>
      <pc:sldChg chg="addSp">
        <pc:chgData name="Toby Donaldson" userId="2e6e5431-bb17-4c41-9985-d39c50d83c73" providerId="ADAL" clId="{65DA46F3-C033-4AB1-A623-5FD9368B4889}" dt="2024-10-21T23:11:01.707" v="198"/>
        <pc:sldMkLst>
          <pc:docMk/>
          <pc:sldMk cId="4232506138" sldId="334"/>
        </pc:sldMkLst>
      </pc:sldChg>
      <pc:sldChg chg="addSp">
        <pc:chgData name="Toby Donaldson" userId="2e6e5431-bb17-4c41-9985-d39c50d83c73" providerId="ADAL" clId="{65DA46F3-C033-4AB1-A623-5FD9368B4889}" dt="2024-10-21T23:11:01.707" v="198"/>
        <pc:sldMkLst>
          <pc:docMk/>
          <pc:sldMk cId="1940314753" sldId="335"/>
        </pc:sldMkLst>
      </pc:sldChg>
      <pc:sldChg chg="addSp">
        <pc:chgData name="Toby Donaldson" userId="2e6e5431-bb17-4c41-9985-d39c50d83c73" providerId="ADAL" clId="{65DA46F3-C033-4AB1-A623-5FD9368B4889}" dt="2024-10-21T23:11:01.707" v="198"/>
        <pc:sldMkLst>
          <pc:docMk/>
          <pc:sldMk cId="3082123790" sldId="337"/>
        </pc:sldMkLst>
      </pc:sldChg>
      <pc:sldChg chg="addSp">
        <pc:chgData name="Toby Donaldson" userId="2e6e5431-bb17-4c41-9985-d39c50d83c73" providerId="ADAL" clId="{65DA46F3-C033-4AB1-A623-5FD9368B4889}" dt="2024-10-21T23:11:01.707" v="198"/>
        <pc:sldMkLst>
          <pc:docMk/>
          <pc:sldMk cId="3264327507" sldId="345"/>
        </pc:sldMkLst>
      </pc:sldChg>
      <pc:sldChg chg="addSp">
        <pc:chgData name="Toby Donaldson" userId="2e6e5431-bb17-4c41-9985-d39c50d83c73" providerId="ADAL" clId="{65DA46F3-C033-4AB1-A623-5FD9368B4889}" dt="2024-10-21T23:11:01.707" v="198"/>
        <pc:sldMkLst>
          <pc:docMk/>
          <pc:sldMk cId="518592599" sldId="347"/>
        </pc:sldMkLst>
      </pc:sldChg>
      <pc:sldChg chg="addSp">
        <pc:chgData name="Toby Donaldson" userId="2e6e5431-bb17-4c41-9985-d39c50d83c73" providerId="ADAL" clId="{65DA46F3-C033-4AB1-A623-5FD9368B4889}" dt="2024-10-21T23:11:01.707" v="198"/>
        <pc:sldMkLst>
          <pc:docMk/>
          <pc:sldMk cId="3938777344" sldId="348"/>
        </pc:sldMkLst>
      </pc:sldChg>
      <pc:sldChg chg="addSp">
        <pc:chgData name="Toby Donaldson" userId="2e6e5431-bb17-4c41-9985-d39c50d83c73" providerId="ADAL" clId="{65DA46F3-C033-4AB1-A623-5FD9368B4889}" dt="2024-10-21T23:11:01.707" v="198"/>
        <pc:sldMkLst>
          <pc:docMk/>
          <pc:sldMk cId="1074488400" sldId="349"/>
        </pc:sldMkLst>
      </pc:sldChg>
      <pc:sldChg chg="addSp">
        <pc:chgData name="Toby Donaldson" userId="2e6e5431-bb17-4c41-9985-d39c50d83c73" providerId="ADAL" clId="{65DA46F3-C033-4AB1-A623-5FD9368B4889}" dt="2024-10-21T23:11:01.707" v="198"/>
        <pc:sldMkLst>
          <pc:docMk/>
          <pc:sldMk cId="2693912225" sldId="350"/>
        </pc:sldMkLst>
      </pc:sldChg>
      <pc:sldChg chg="addSp">
        <pc:chgData name="Toby Donaldson" userId="2e6e5431-bb17-4c41-9985-d39c50d83c73" providerId="ADAL" clId="{65DA46F3-C033-4AB1-A623-5FD9368B4889}" dt="2024-10-21T23:11:01.707" v="198"/>
        <pc:sldMkLst>
          <pc:docMk/>
          <pc:sldMk cId="2698669342" sldId="351"/>
        </pc:sldMkLst>
      </pc:sldChg>
      <pc:sldChg chg="addSp">
        <pc:chgData name="Toby Donaldson" userId="2e6e5431-bb17-4c41-9985-d39c50d83c73" providerId="ADAL" clId="{65DA46F3-C033-4AB1-A623-5FD9368B4889}" dt="2024-10-21T23:11:01.707" v="198"/>
        <pc:sldMkLst>
          <pc:docMk/>
          <pc:sldMk cId="1615613375" sldId="352"/>
        </pc:sldMkLst>
      </pc:sldChg>
      <pc:sldChg chg="addSp">
        <pc:chgData name="Toby Donaldson" userId="2e6e5431-bb17-4c41-9985-d39c50d83c73" providerId="ADAL" clId="{65DA46F3-C033-4AB1-A623-5FD9368B4889}" dt="2024-10-21T23:11:01.707" v="198"/>
        <pc:sldMkLst>
          <pc:docMk/>
          <pc:sldMk cId="1063097408" sldId="353"/>
        </pc:sldMkLst>
      </pc:sldChg>
      <pc:sldChg chg="addSp">
        <pc:chgData name="Toby Donaldson" userId="2e6e5431-bb17-4c41-9985-d39c50d83c73" providerId="ADAL" clId="{65DA46F3-C033-4AB1-A623-5FD9368B4889}" dt="2024-10-21T23:11:01.707" v="198"/>
        <pc:sldMkLst>
          <pc:docMk/>
          <pc:sldMk cId="437704892" sldId="354"/>
        </pc:sldMkLst>
      </pc:sldChg>
      <pc:sldChg chg="addSp">
        <pc:chgData name="Toby Donaldson" userId="2e6e5431-bb17-4c41-9985-d39c50d83c73" providerId="ADAL" clId="{65DA46F3-C033-4AB1-A623-5FD9368B4889}" dt="2024-10-21T23:11:01.707" v="198"/>
        <pc:sldMkLst>
          <pc:docMk/>
          <pc:sldMk cId="2745005155" sldId="356"/>
        </pc:sldMkLst>
      </pc:sldChg>
      <pc:sldChg chg="addSp">
        <pc:chgData name="Toby Donaldson" userId="2e6e5431-bb17-4c41-9985-d39c50d83c73" providerId="ADAL" clId="{65DA46F3-C033-4AB1-A623-5FD9368B4889}" dt="2024-10-21T23:11:01.707" v="198"/>
        <pc:sldMkLst>
          <pc:docMk/>
          <pc:sldMk cId="554056988" sldId="358"/>
        </pc:sldMkLst>
      </pc:sldChg>
      <pc:sldChg chg="addSp">
        <pc:chgData name="Toby Donaldson" userId="2e6e5431-bb17-4c41-9985-d39c50d83c73" providerId="ADAL" clId="{65DA46F3-C033-4AB1-A623-5FD9368B4889}" dt="2024-10-21T23:11:01.707" v="198"/>
        <pc:sldMkLst>
          <pc:docMk/>
          <pc:sldMk cId="4070484776" sldId="359"/>
        </pc:sldMkLst>
      </pc:sldChg>
      <pc:sldChg chg="addSp">
        <pc:chgData name="Toby Donaldson" userId="2e6e5431-bb17-4c41-9985-d39c50d83c73" providerId="ADAL" clId="{65DA46F3-C033-4AB1-A623-5FD9368B4889}" dt="2024-10-21T23:11:01.707" v="198"/>
        <pc:sldMkLst>
          <pc:docMk/>
          <pc:sldMk cId="2449079006" sldId="363"/>
        </pc:sldMkLst>
      </pc:sldChg>
      <pc:sldChg chg="addSp">
        <pc:chgData name="Toby Donaldson" userId="2e6e5431-bb17-4c41-9985-d39c50d83c73" providerId="ADAL" clId="{65DA46F3-C033-4AB1-A623-5FD9368B4889}" dt="2024-10-21T23:11:01.707" v="198"/>
        <pc:sldMkLst>
          <pc:docMk/>
          <pc:sldMk cId="1293448474" sldId="365"/>
        </pc:sldMkLst>
      </pc:sldChg>
      <pc:sldChg chg="addSp">
        <pc:chgData name="Toby Donaldson" userId="2e6e5431-bb17-4c41-9985-d39c50d83c73" providerId="ADAL" clId="{65DA46F3-C033-4AB1-A623-5FD9368B4889}" dt="2024-10-21T23:11:01.707" v="198"/>
        <pc:sldMkLst>
          <pc:docMk/>
          <pc:sldMk cId="421622308" sldId="366"/>
        </pc:sldMkLst>
      </pc:sldChg>
      <pc:sldChg chg="addSp">
        <pc:chgData name="Toby Donaldson" userId="2e6e5431-bb17-4c41-9985-d39c50d83c73" providerId="ADAL" clId="{65DA46F3-C033-4AB1-A623-5FD9368B4889}" dt="2024-10-21T23:11:01.707" v="198"/>
        <pc:sldMkLst>
          <pc:docMk/>
          <pc:sldMk cId="1753056197" sldId="367"/>
        </pc:sldMkLst>
      </pc:sldChg>
      <pc:sldChg chg="addSp">
        <pc:chgData name="Toby Donaldson" userId="2e6e5431-bb17-4c41-9985-d39c50d83c73" providerId="ADAL" clId="{65DA46F3-C033-4AB1-A623-5FD9368B4889}" dt="2024-10-21T23:11:01.707" v="198"/>
        <pc:sldMkLst>
          <pc:docMk/>
          <pc:sldMk cId="3115980825" sldId="369"/>
        </pc:sldMkLst>
      </pc:sldChg>
    </pc:docChg>
  </pc:docChgLst>
  <pc:docChgLst>
    <pc:chgData name="Toby Donaldson" userId="2e6e5431-bb17-4c41-9985-d39c50d83c73" providerId="ADAL" clId="{B0CE44C9-9D46-4790-B907-C2F442EDDBBA}"/>
    <pc:docChg chg="undo custSel addSld delSld modSld modSection">
      <pc:chgData name="Toby Donaldson" userId="2e6e5431-bb17-4c41-9985-d39c50d83c73" providerId="ADAL" clId="{B0CE44C9-9D46-4790-B907-C2F442EDDBBA}" dt="2024-11-20T21:22:33.043" v="115" actId="2696"/>
      <pc:docMkLst>
        <pc:docMk/>
      </pc:docMkLst>
      <pc:sldChg chg="addSp delSp modSp mod">
        <pc:chgData name="Toby Donaldson" userId="2e6e5431-bb17-4c41-9985-d39c50d83c73" providerId="ADAL" clId="{B0CE44C9-9D46-4790-B907-C2F442EDDBBA}" dt="2024-11-20T21:21:14.147" v="114" actId="1076"/>
        <pc:sldMkLst>
          <pc:docMk/>
          <pc:sldMk cId="510819724" sldId="301"/>
        </pc:sldMkLst>
      </pc:sldChg>
      <pc:sldChg chg="addSp modSp mod">
        <pc:chgData name="Toby Donaldson" userId="2e6e5431-bb17-4c41-9985-d39c50d83c73" providerId="ADAL" clId="{B0CE44C9-9D46-4790-B907-C2F442EDDBBA}" dt="2024-11-20T20:31:47.775" v="38" actId="208"/>
        <pc:sldMkLst>
          <pc:docMk/>
          <pc:sldMk cId="1042135653" sldId="303"/>
        </pc:sldMkLst>
      </pc:sldChg>
      <pc:sldChg chg="delSp mod">
        <pc:chgData name="Toby Donaldson" userId="2e6e5431-bb17-4c41-9985-d39c50d83c73" providerId="ADAL" clId="{B0CE44C9-9D46-4790-B907-C2F442EDDBBA}" dt="2024-11-20T20:39:21.061" v="88" actId="21"/>
        <pc:sldMkLst>
          <pc:docMk/>
          <pc:sldMk cId="1743495196" sldId="304"/>
        </pc:sldMkLst>
      </pc:sldChg>
      <pc:sldChg chg="addSp mod">
        <pc:chgData name="Toby Donaldson" userId="2e6e5431-bb17-4c41-9985-d39c50d83c73" providerId="ADAL" clId="{B0CE44C9-9D46-4790-B907-C2F442EDDBBA}" dt="2024-11-20T20:40:03.638" v="89" actId="11529"/>
        <pc:sldMkLst>
          <pc:docMk/>
          <pc:sldMk cId="4167362768" sldId="306"/>
        </pc:sldMkLst>
      </pc:sldChg>
      <pc:sldChg chg="addSp modSp mod">
        <pc:chgData name="Toby Donaldson" userId="2e6e5431-bb17-4c41-9985-d39c50d83c73" providerId="ADAL" clId="{B0CE44C9-9D46-4790-B907-C2F442EDDBBA}" dt="2024-11-20T20:40:18.847" v="93" actId="14100"/>
        <pc:sldMkLst>
          <pc:docMk/>
          <pc:sldMk cId="3726390942" sldId="307"/>
        </pc:sldMkLst>
      </pc:sldChg>
      <pc:sldChg chg="delSp mod">
        <pc:chgData name="Toby Donaldson" userId="2e6e5431-bb17-4c41-9985-d39c50d83c73" providerId="ADAL" clId="{B0CE44C9-9D46-4790-B907-C2F442EDDBBA}" dt="2024-11-20T21:10:05.954" v="96" actId="21"/>
        <pc:sldMkLst>
          <pc:docMk/>
          <pc:sldMk cId="181054468" sldId="316"/>
        </pc:sldMkLst>
      </pc:sldChg>
      <pc:sldChg chg="delSp mod">
        <pc:chgData name="Toby Donaldson" userId="2e6e5431-bb17-4c41-9985-d39c50d83c73" providerId="ADAL" clId="{B0CE44C9-9D46-4790-B907-C2F442EDDBBA}" dt="2024-11-20T21:10:45.316" v="99" actId="21"/>
        <pc:sldMkLst>
          <pc:docMk/>
          <pc:sldMk cId="4106708011" sldId="319"/>
        </pc:sldMkLst>
      </pc:sldChg>
      <pc:sldChg chg="modSp mod">
        <pc:chgData name="Toby Donaldson" userId="2e6e5431-bb17-4c41-9985-d39c50d83c73" providerId="ADAL" clId="{B0CE44C9-9D46-4790-B907-C2F442EDDBBA}" dt="2024-11-20T21:12:08.442" v="102" actId="20577"/>
        <pc:sldMkLst>
          <pc:docMk/>
          <pc:sldMk cId="3737289013" sldId="323"/>
        </pc:sldMkLst>
      </pc:sldChg>
      <pc:sldChg chg="delSp modSp add del mod">
        <pc:chgData name="Toby Donaldson" userId="2e6e5431-bb17-4c41-9985-d39c50d83c73" providerId="ADAL" clId="{B0CE44C9-9D46-4790-B907-C2F442EDDBBA}" dt="2024-11-20T21:22:33.043" v="115" actId="2696"/>
        <pc:sldMkLst>
          <pc:docMk/>
          <pc:sldMk cId="689824448" sldId="332"/>
        </pc:sldMkLst>
      </pc:sldChg>
      <pc:sldChg chg="add">
        <pc:chgData name="Toby Donaldson" userId="2e6e5431-bb17-4c41-9985-d39c50d83c73" providerId="ADAL" clId="{B0CE44C9-9D46-4790-B907-C2F442EDDBBA}" dt="2024-11-20T20:39:14.701" v="87" actId="2890"/>
        <pc:sldMkLst>
          <pc:docMk/>
          <pc:sldMk cId="265986242" sldId="333"/>
        </pc:sldMkLst>
      </pc:sldChg>
      <pc:sldChg chg="add">
        <pc:chgData name="Toby Donaldson" userId="2e6e5431-bb17-4c41-9985-d39c50d83c73" providerId="ADAL" clId="{B0CE44C9-9D46-4790-B907-C2F442EDDBBA}" dt="2024-11-20T21:09:59.086" v="94" actId="2890"/>
        <pc:sldMkLst>
          <pc:docMk/>
          <pc:sldMk cId="2311564467" sldId="334"/>
        </pc:sldMkLst>
      </pc:sldChg>
      <pc:sldChg chg="add">
        <pc:chgData name="Toby Donaldson" userId="2e6e5431-bb17-4c41-9985-d39c50d83c73" providerId="ADAL" clId="{B0CE44C9-9D46-4790-B907-C2F442EDDBBA}" dt="2024-11-20T21:10:34.022" v="97" actId="2890"/>
        <pc:sldMkLst>
          <pc:docMk/>
          <pc:sldMk cId="3081407938" sldId="335"/>
        </pc:sldMkLst>
      </pc:sldChg>
      <pc:sldChg chg="delSp add mod">
        <pc:chgData name="Toby Donaldson" userId="2e6e5431-bb17-4c41-9985-d39c50d83c73" providerId="ADAL" clId="{B0CE44C9-9D46-4790-B907-C2F442EDDBBA}" dt="2024-11-20T21:11:11.918" v="101" actId="21"/>
        <pc:sldMkLst>
          <pc:docMk/>
          <pc:sldMk cId="2163838651" sldId="336"/>
        </pc:sldMkLst>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7:18.986"/>
    </inkml:context>
    <inkml:brush xml:id="br0">
      <inkml:brushProperty name="width" value="0.05292" units="cm"/>
      <inkml:brushProperty name="height" value="0.05292" units="cm"/>
      <inkml:brushProperty name="color" value="#FF0000"/>
    </inkml:brush>
  </inkml:definitions>
  <inkml:trace contextRef="#ctx0" brushRef="#br0">4130 15910 11 0,'0'0'0'0,"0"0"0"0,0 0 0 0,0 0 0 0,0 0 1 0,0 0-1 0,0 0 1 0,0 0-1 0,0 0 0 15,0 0 0-15,0 0 0 0,0 0 0 0,0 0 1 16,0 0-1-16,0 0 1 0,0 0-1 0,0 0 0 16,0 0 0-16,0 0 0 0,0 0 0 0,0 0 0 0,0 0 0 15,-6-33 1-15,6 27-1 0,0 3 0 0,0-5 0 16,0 2 0-16,0 6 0 0,0 0 0 0,11 0 0 15,-8-5 0-15,-3 5 0 0,11-6 0 0,-5 3 0 16,-3 0 0-16,2 0 0 0,1 3 0 0,-1 0 0 16,3 0 0-16,-2 0 0 0,-1 0 0 0,4 0 0 15,2 3 0-15,-3 3 2 0,3 0 1 0,3-1 0 16,0-2 0-16,5 3-3 0,0-1 0 0,1-2 0 16,-1-3 0-16,6 0 67 0,-6 0 1 0,3 0 0 15,3 0 1-15,-5 3-69 0,4 0 0 0,-4-3 0 16,-1 0 0-16,1 5 45 0,18-5 1 0,-24 0-1 15,5 3 1-15,-5 0-46 0,11-3 0 0,-6 3 0 16,6 2 34-16,-3 1-1 0,9-6 0 0,-6-3 1 16,2 0-34-16,4-2 0 0,-4 2 0 0,-7 3 0 15,4 0 68-15,-4-3 1 0,7 0 1 0,-2 3-1 0,0-5-69 16,3 2 0-16,2 0 0 0,-2 0 0 0,-3 3 41 16,2-5 1-16,-2 2 0 0,0 0 1 0,3 3-43 15,-9 0 0-15,6-3 0 0,-6 3 0 0,6 0 31 16,-6 0 1-16,3-5-1 0,3 2 1 0,-5 3-32 15,4 0 0-15,-4-3 0 0,-1 3 0 0,0 0 33 0,-5 0 1 16,6 0 0-16,-1 0 0 0,0 0-34 0,1-3 0 16,-1 3 0-16,0 0 0 0,1-3 31 0,-1 0 1 15,0 3-1-15,1 0 1 0,-1 3-32 0,3 0 0 16,-3-3 0-16,-2 3 0 0,2 3-28 0,-5-1 1 16,5 1 0-16,-5 2 0 0,-3-5 27 0,3 3 0 15,-6-1 0-15,3 1 0 0,3 2 25 0,-3-5 0 0,3 3 0 16,0-1 0-16,0-2-25 0,19 3 0 15,-14-3 0-15,6 0 16 0,-6-3 1 0,6 2-1 16,0 1 1-16,8-3-17 0,-8-3 0 0,3 3 0 16,2 0 0-16,-2 0-7 0,-3 0 0 0,2 0 0 15,-2-2 1-15,0 2 6 0,3 0 0 0,-4-3 0 16,1 3 0-16,-3 3 24 0,3-1 0 0,0 1 1 16,-3-3-1-16,3 3-24 0,0 0 0 0,3 0 0 15,2-3 0-15,-2 2-16 0,35 4 1 16,-32-3-2-16,-4 2 2 0,-2 1 15 0,3-6 0 15,2 3 0-15,-2 0 12 0,-3 0 0 0,-1 2 1 0,4-5 0 16,2 6-13-16,-2-3 0 0,-3 2 0 0,3-5 0 16,-4 6 10-16,-4-3 0 0,5 2 0 0,2-2 1 15,-2 3-11-15,0-1 0 0,3-2 0 0,-4 0 0 16,4 0-23-16,2-3 0 0,-2 0-1 0,5 0 1 0,3-3 23 16,-3 0 0-16,0 3 0 0,-2 0 0 0,2 0 16 15,0 0 2-15,0 0-2 0,0 0 1 0,3 0-17 16,-3-3 0-16,1 3 0 0,4-5 0 0,1-1-5 15,-6-2 1-15,6 2-1 0,-6 3 1 0,3-5 4 16,-3 2 0-16,0-2 0 0,-3 2 0 0,4 0-6 0,-1 1 0 16,5 2 0-16,-4 3 0 0,4-3 6 0,1 0 0 15,0 1 0-15,-1 2 0 0,-5 2-26 0,6 1 0 16,-6-3 0-16,3-3 1 0,-3 6 25 0,0 0 0 16,-2-3 0-16,2-3 0 0,0 0-24 0,0 1 1 15,0-1 0-15,3 0 0 0,-2-3 23 0,-7 1 0 16,9 2 0-16,-3 3 0 0,0 0 28 0,6 3 1 0,-6 0 0 15,-2-3 0-15,2 0-29 0,-6 0 0 0,9 2 0 16,-3 1 0-16,1 3 45 0,-1-1 2 0,5-2-2 16,-7 0 1-16,2 0-46 0,0-3 0 0,0 0 0 15,6-3 0-15,5 0 7 0,-5 0 1 0,-1 1-1 16,1-1 1-16,0 0-8 0,-1 0 0 0,4 0 0 16,2-2 0-16,0-1-15 0,0 0 0 0,-2 1 0 15,2-4 0-15,-5 4 15 0,-1-4 0 0,1 4 0 16,5-1 0-16,-5 3-11 0,0-5 0 0,2 5 0 15,-2 3 0-15,-1-3 11 0,1 3 0 0,-14-5 0 0,0 5 0 16,13 0 33-16,4 5 1 0,2-5 0 0,0 0 0 16,-2 0-34-16,2 0 0 0,0 0 0 0,0 0 0 15,-5-5 22-15,2 2 0 0,4 3 0 0,-1 0 1 16,3-3-23-16,-3 0 0 0,3 3 0 0,-3 0 0 0,0 0 18 16,3 0-1-16,-2 3 0 0,-7 0 0 0,4 0-17 15,-1 2 0-15,-2-2 0 0,2 0 0 0,3-3 7 16,-5 0 0-16,5-3 0 0,-5 0 0 0,8 3-7 15,-3-5 0-15,-2 2 0 0,7 0 0 0,-5-3-6 16,3 1 0-16,0-1 0 0,3 0 1 0,-6 1 5 16,3-1 0-16,0 1 0 0,-3 2 0 0,1 3-4 0,-1 0 0 15,-3-3 0-15,3 0 0 0,1 3 4 0,-4 0 0 16,0 0 0-16,1 3 0 0,2 0 9 0,-5 2 0 16,5-2 0-16,-8 0 1 0,0 0-10 0,2 0 0 15,-4 2 0-15,4 1 0 0,-5-1 4 0,1 1 0 16,2 0 0-16,-1 2 1 0,1-8-5 0,3 3 0 15,0 0 0-15,-6 0 0 0,6 2 2 0,2-5 0 0,0 0 0 16,1 0 0-16,2 0-2 0,-5 0 0 0,5 0 0 16,-5 0 0-16,8 0 6 0,-9 0 1 0,6-5 0 15,3 2 0-15,-2 0-7 0,-1 0 0 0,3 3 0 16,-3-5 0-16,0 2 4 0,3 0 0 0,-3 0 0 16,3 0 1-16,-3 0-5 0,3 1 0 0,3-1 0 15,3-3 0-15,-6 1 15 0,2-1 0 0,-2 0 0 16,3 1 1-16,-3 2-16 0,-3 0 0 0,9 0 0 15,-9 0 0-15,8 3-5 0,-8-5 1 0,3 5-1 16,-2 0 1-16,-4 0 4 0,1 0 0 0,-1 5 0 0,3-5 0 16,-5 3 0-16,5 0 1 0,-5 0-1 0,2-3 1 15,-2 0-1-15,-1 0 0 0,1 0 0 0,0-3 0 16,5 0 2-16,-3 0 1 0,1 3-1 0,5-5 1 0,-3 2-3 16,-3 3 0-16,4 0 0 0,-7 0 0 0,7 0 14 15,-7 0 0-15,4 0 0 0,-1 3 1 0,1 2-15 16,-9-2 0-16,5 3 0 0,1-3 0 0,0 0 34 15,-1-1 0-15,-2 1 0 0,6 0 1 0,-4-3-35 16,1 0 0-16,5-3 0 0,-2 0 0 0,7 1-14 16,-4-4 0-16,2 0 0 0,-3 3 1 0,-3-5 13 0,48-3 0 15,-45 5 0-15,3 3-5 0,36-5 0 16,-42 8 0-16,1 3 1 0,43 2 4 16,-46-5 0-16,2 3-14 0,1 0 1 15,-1 5-1-15,-5-5 1 0,-3 3 13 0,-5-1 0 16,2 1 0-16,3-3 0 0,-11 0-8 0,9 0 1 15,-1 2-2-15,3-2 2 0,-5 3 7 0,2-1 0 0,4 1 0 16,-10-3 0-16,10 2 5 0,-7-2 2 0,4 3-1 16,-9-3 0-16,2 2-6 0,1-5 0 0,-5 3 0 15,-6 0 0-15,-1 0 3 0,-2 2 0 0,3-5 0 16,0 0 1-16,3 0-4 0,-4 0 0 0,1 0 0 16,6 3 0-16,-7 0 52 0,4 0 0 0,-1 2 0 15,1-5 0-15,2 3-52 0,3 0 0 0,1 0 0 16,-4-3 0-16,9 0-22 0,-4 0 0 0,-4 0 0 15,2-3 1-15,3 0 21 0,-6 0 0 0,0 3 0 16,6 0 0-16,0 0-17 0,3-5 1 0,-3 2-1 16,8 0 1-16,0 0 16 0,-3 3 0 0,6-5 0 0,0-1 0 15,-3 3-16-15,0-5 0 0,3 5 0 0,0 0 0 16,0 0 16-16,-3-2 0 0,0-1 0 0,-2 3 0 16,2 3-13-16,-8 0-1 0,2 0 1 0,-2 3 1 0,0 3 12 15,3 2 0-15,-9 6 0 0,0 3 0 0,1 8-30 16,-1 4 1-16,0 7 0 0,-5 6 0 0,-3 0 29 15,9 65 0-15,-12-50 0 0,-3 2-75 16,-5-59-1293-16</inkml:trace>
  <inkml:trace contextRef="#ctx0" brushRef="#br0" timeOffset="23366.7">3652 17143 493 0,'0'0'0'0,"0"0"0"0,0 0-10 0,0 0 0 0,0 0 0 0,0 0 0 16,0 0 10-16,0 0 0 0,0 0-16 0,30-12 1 15,-30 12 0-15,9-2 0 0,2-7 15 16,-11 9 0-16,3-5 54 0,2-1 0 16,-5 6 1-16,6-6 0 0,2 4-55 15,3 4 0-15,-3 4-14 0,23 0 0 16,2-12 0-16,11 3 0 0,55-5 14 16,-54-1 0-16,4-5-78 0,51-20 2 15,-51 20 0-15,4 3-1 0,38-9 77 16,-52 18 0-16,-6 2 72 0,36-9-1 15,-30 9 0-15,-6 3 2 0,39 5-73 16,-34-5 0-16,-5 6 64 0,45-4 1 16,-34-5 0-16,3 0 1 0,44-3-66 15,-41 1 0-15,2 2 39 0,45-14 0 16,-50 8 0-16,3 3 0 0,46 3-39 16,-49-3 0-16,3 1 44 0,47 2 1 0,-56 2-1 15,3 4 0-15,48 2-44 0,-43-2 0 16,-7 0 29-16,52 8 0 0,-42-11 0 15,-5 2 0-15,61 6-29 0,-56-2 0 16,6-1 17-16,53 12 0 0,-64-12 1 0,8 1-1 16,58-1-17-16,-44-5 0 0,-2-3 3 15,82-3 0-15,-72 1 0 0,6-1 1 16,72-14-4-16,-78 8 0 0,0 1 32 16,81-12 1-16,-70 15 0 0,-2 2 0 15,82-11-33-15,-85 8 0 0,-5 3 23 0,76-2 1 16,-68 5-1-16,5 0 2 15,89 0-25-15,-95 0 0 0,4 0 24 0,85 2 1 16,-89-2-1-16,-2 3 1 0,86 6-25 16,-92-9 0-16,-11 5 28 0,70 12 0 15,-59-8 0-15,-5-1 0 0,63 15-28 16,-71-15 0-16,2 1 19 0,56 7 1 16,-62-4-1-16,4-10 0 0,57 10-19 15,-54-7 0-15,-4 4 12 0,67-1 0 16,-66-2 0-16,-6-1 0 0,0 1-12 0,-6 5 0 15,6 1 0-15,-5-1 7 0,-1 0 0 0,1 3 0 16,5 0 0-16,5-3-7 0,-5 4 0 0,6-7 0 16,-6-2 0-16,8-6-71 0,-2 0-1 0,-4-6 1 15,9-2 1-15,-2-4 70 0,68-19 0 16,-66 17 0-16,3 0-63 0,66-8 0 16,-69 10 1-16,-5 4 0 0,65 2 62 15,-57 4 0-15,0-1-91 0,72 8 0 0,-72 4 0 16,2 2 0-16,-2 3 91 0,-8 11 0 0,2-2 0 15,-3 11-125-15,-5-3-1 0,-11-6 1 0,3 0 0 16,-50-25-262-16</inkml:trace>
  <inkml:trace contextRef="#ctx0" brushRef="#br0" timeOffset="25150.43">21724 10399 11 0,'0'0'0'0,"0"0"0"0,0 0 0 0,0 0 0 0,0 0 1 0,0 0-1 15,0 0 1-15,0 0-1 0,30-8 0 0,-25 5 0 16,4 0 0-16,-4-3 0 0,1-2 1 0,8-1-1 0,-6 4 1 16,-3-9-1-16,1 5 0 0,-6-5 0 0,3 6 0 15,-3 8 0-15,2-6 0 0,-2 1 0 0,0-4 1 16,0-2-1-16,0-3 0 0,0-3 0 0,0-6 0 0,0-2 0 16,-2-28 0-16,-1 33 0 0,3-8 0 15,-6-20 0-15,1 34 0 0,-1 5 0 16,-2-7 0-16,-3 10 0 0,3-2 0 15,-6-4 0-15,8 9 0 0,1-2 0 16,2-4 0-16,3 9 0 0,-5-5 0 16,-1 5 0-16,6 0 0 0,0 0 0 15,-8 8 0-15,8-8 0 0,0 6 0 0,3 2 0 16,8-2 0-16,-3 0 0 0,25 2 0 16,3-2 0-16,5 2 0 0,9 6 0 15,-9-11 0-15,-2-3 0 0,0 0 0 0,41 0 0 16,-30 3 0-16,5-3 0 0,-8 0 0 15,11 8 0-15,5-2 0 0,-2 5 0 0,8-5 0 0,-5 2 0 16,-3 3 0-16,-1-5 0 0,1 2 0 0,3 1 0 16,-6-1 0-16,-6 4 0 0,6-1 0 0,-11-8 0 15,-3-6 0-15,-44 3-12 0</inkml:trace>
  <inkml:trace contextRef="#ctx0" brushRef="#br0" timeOffset="25599.94">21392 11282 235 0,'0'0'0'0,"0"0"0"0,39-5-44 0,19-4 1 16,-25 1-1-16,6 8 1 0,38 3 43 15,-44-3 0-15,6-3 18 0,30 6 1 16,-33 2 0-16,0-5 0 0,38 0-19 16,-35 6 0-16,-1 2-22 0,56-5 1 15,-49 0 0-15,7-3 0 0,59 0 21 16,-59 8 0-16,6-2-6 0,44 5 0 15,-55-11 0-15,-47 0-19 0</inkml:trace>
  <inkml:trace contextRef="#ctx0" brushRef="#br0" timeOffset="25967.21">21224 12574 606 0,'0'0'0'0,"0"0"0"16,0 0 0-16,41 11-27 0,-16-8 1 0,5 0 0 15,6-3-1-15,6 0 27 0,54 2 0 16,-49 4 0-16,0 3-81 0,47 7 0 16,-47-4 0-16,3 2 0 0,55 8 81 15,-53-11 0-15,-2 4-17 0,55 16 0 16,-53-20 0-16,-52-11-77 0</inkml:trace>
  <inkml:trace contextRef="#ctx0" brushRef="#br0" timeOffset="26350.34">21091 13924 752 0,'0'0'0'0,"0"0"0"15,30 0 0-15,9-5-67 0,13 2 1 0,12-3 0 16,13 0-1-16,1 1 67 0,-1 2 0 0,-11 3 0 16,1 0 0-16,-4 0-75 0,1 0 1 0,-1 0 0 15,-10 0-1-15,-1 0 75 0,1 0 0 0,2 6 0 16,-3 2 0-16,-5 6-19 0,50 14 0 15,-53-25 0-15,-44-3-80 0</inkml:trace>
  <inkml:trace contextRef="#ctx0" brushRef="#br0" timeOffset="26650.01">21348 15095 865 0,'0'0'0'0,"0"0"0"0,0 0 0 0,-8 28-10 0,2-14 0 15,-5 0 0-15,8 0 1 0,-2 0 9 0,5 0 0 16,0-6 0-16,0-2 0 0,0-6-24 0,0 0 1 15,22 0-1-15,14-6 1 0,8-2 23 0,11 0 0 16,14-6 0-16,9-6 0 0,2 0-117 0,99-14 0 16,-82 23 0-16,0 3-35 0,96-15 118 15,-102 18-1-15,-91 5-85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7:25.188"/>
    </inkml:context>
    <inkml:brush xml:id="br0">
      <inkml:brushProperty name="width" value="0.05292" units="cm"/>
      <inkml:brushProperty name="height" value="0.05292" units="cm"/>
      <inkml:brushProperty name="color" value="#FF0000"/>
    </inkml:brush>
  </inkml:definitions>
  <inkml:trace contextRef="#ctx0" brushRef="#br0">16489 1042 11 0,'0'0'0'0,"0"0"0"0,0 0 0 0,-20 36 1 0,9-27-1 0,-2 2 1 0,-12 11-1 16,16-16 0-16,-7 3 0 0,-12 5 1 16,14-9-1-16,1-5 1 0,-12 3-1 15,19-3 0-15,-5-3 39 0,-3 3 0 16,6 0 0-16,3 0 1 0,-15 0-40 16,6 0 0-16,3 0 53 0,-16 0 1 15,13 9-1-15,-3-7 1 0,-24 10-54 16,22-9 0-16,-6 2 32 0,-28 15 0 15,20-12 0-15,3 6 1 0,-28 6-33 16,33-6 0-16,3-5 46 0,-22 22 1 16,24-20-1-16,12-3 1 0,-3 1-47 15,0 2 0-15,3-3 29 0,-6 12 1 16,3-12 0-16,2 7 0 0,-10 13-30 0,8-20 0 16,8 6 23-16,-2 6 1 0,-6-6-1 0,2 0 1 15,1 0-24-15,3 3 0 0,-6-3 0 0,2 6 0 16,4-6 47-16,-1 3 0 0,-2 2 1 0,2-10-1 0,-2 5-47 15,-3 6 0-15,6-6 0 0,5-6 9 16,-3 20 0-16,0-14 0 0,0-5 0 16,3 19-9-16,0-14 0 0,0 0 50 15,3 8 1-15,0-10 1 0,0 2-1 16,8 8-51-16,-6-8 0 0,3 0 42 16,12 9 1-16,-12-15 0 0,9 4 0 15,5 10-43-15,-11-8 0 0,8-5 30 0,14 13 0 16,-19-8-1-16,5 0 1 0,26 6-30 15,-26-6 0-15,6 0 25 0,33 9 0 16,-33-18 0-16,2-5 1 0,31 9-26 16,-25-9 0-16,-5 5-15 0,22-5 0 15,-25 3 0-15,-6 3 1 0,20-1 14 16,-20-2 0-16,0 3 9 0,14-6 1 16,-13 5 0-16,-1-2 0 0,20 9-10 15,-20-12 0-15,3 8 19 0,17 0 1 16,-20-2 0-16,1 0 1 0,18 8-21 15,-13-11 0-15,0 2 7 0,27 4 0 16,-27-9 0-16,-3 5 0 0,23-5-7 16,-26-5 0-16,0 5 12 0,25-9 1 15,-19 1-1-15,3 2 1 0,35-2-13 16,-35 2 0-16,5 0 9 0,23 4 0 16,-29-4 0-16,-8 12 1 0,20-6-10 0,-25 0 0 15,3 2-20-15,18 10 0 0,-12-10 0 16,-1 4 1-16,27 8 19 0,-21 0 0 15,2-5-1-15,4-4 0 0,-1 4 0 0,-6-4 1 16,4 4 0-16,-4-4 0 0,9-5 0 0,3 3 0 0,0 3 9 16,2-6 0-16,-2-6 0 0,-3 3 0 0,2-2-9 15,-2-4 0-15,3 4 0 0,0 5 0 0,-1-6-13 16,34-2 0-16,-36 8 0 0,3 0 1 16,-6 0 12-16,0 5 0 0,-5-2 0 0,2 8 12 15,-2-8 1-15,2 3 0 0,3-1 0 0,0 4-13 16,3-9 0-16,-3 6 0 0,0-6 0 0,12 2 4 0,-7 4 1 15,1-6 0-15,0 0 0 0,-1 6-5 0,1-6 0 16,-3 0 0-16,0 2 0 0,2 4 10 0,1-6 0 16,-6 6 0-16,0-6 0 0,1 2-10 0,2 4 0 15,-3-6 0-15,-6-6 0 0,4 4 3 0,-6 2 0 16,2-6 0-16,-2 6 0 0,-3-6-3 0,3 4 0 16,0-4 0-16,0-2 0 0,-6-7-2 0,28-10 1 15,-28 17 0-15,1-6 0 0,13-9 1 16,-8 9 0-16,0 0-3 0,27-14 0 15,-27 14 0-15,8 0 1 0,39-17 2 16,-39 11 0-16,3 0-21 0,38-16 0 16,-38 16 0-16,0 3 1 0,28-25 20 15,-34 28 0-15,-8 0-36 0,28-20 0 16,-25 23 0-16,-6-3 1 0,17-6 35 16,-19 12 0-16,-9 2-7 0,9 0 0 15,-9 4 0-15,0-4 1 0,3-2 6 0,-11 8 0 16,6-6 8-16,2-8 1 0,-2 8 0 15,-6 3 0-15,-6-5-9 0,6 2 0 0,6 1 0 16,-6 2 20-16,5-3 1 0,-2-2 0 0,0-3 0 16,-3 2-21-16,0 1 0 0,0 2 0 0,0-2 0 0,-3 2 21 15,0 0 0-15,3 4-1 0,-5-10 1 0,5 10-21 16,-9-10 0-16,4 9 0 0,-1-5 0 0,-8 2-5 16,-5-13 1-16,3 10-1 0,2 1 1 15,0 2 4-15,-8-8 0 0,0 0 0 0,0 6 1 16,-31-21 0-16,28 15 0 0,0 0 0 15,-27-14-1-15,22 14 0 0,2 6-26 0,-30-20 0 16,33 19-1-16,3-5 2 0,-14 0 25 16,17 0 0-16,5 8 7 0,-17-16 1 15,15 16 0-15,-3-2 0 0,-20-12-8 16,14 12 0-16,-5 2 10 0,-31-11 2 16,25 11-2-16,3-2 1 0,-33-3-11 15,27 8 0-15,-5-3-28 0,-42 6-1 16,36 0 1-16,3 0 0 0,-49-5 28 15,51 2 0-15,4 3-13 0,-47-6 1 16,49 1-1-16,6 2 1 0,-36-11 12 16,33 14 0-16,0 0 19 0,-44 0 1 15,36 0 0-15,-3 8 0 0,-53 1-20 16,48-4 0-16,-4 4 2 0,-51 10 0 16,49-13 0-16,5-3 0 0,-68 11-2 15,57-8 0-15,-2-1-3 0,-75 9 1 0,69-11-1 16,0 5 1-16,-82 7 2 0,82-4 0 15,-11-3-42-15,-80 6 1 0,77 0-1 16,3 0 1-16,-80 15 41 0,89-21 0 16,8 6-98-16,-59 6 2 0,56-12-2 15,6 1 2-15,-62 2 96 0,73-11 0 0,-1 3-197 16,-43 2 1-16,52 1-1 0,5 2-51 16,0-2 196-16,6-6-1 0,0 0 1 0,33 0-89 15</inkml:trace>
  <inkml:trace contextRef="#ctx0" brushRef="#br0" timeOffset="61299.77">14135 12343 201 0,'0'0'0'0,"0"0"0"0,0 0 0 0,0 0-34 0,0 0 0 0,0 0 0 16,0 0 0-16,0 0 34 0,0 0 0 0,0 0 0 15,-14-34 0-15,14 29 90 0,0 5 0 0,0-3 1 16,-5-6-1-16,-6 4-90 0,3-1 0 0,-3 3 0 16,-3-5 0-16,-6 5 36 0,-2 3 1 0,3 3 0 15,2 0 0-15,4-3-37 0,2 0 0 0,2 0 0 16,-5 0 0-16,9 0 22 0,5 0 1 0,0 0 0 16,0 0 0-16,0 0-23 0,0 0 0 0,0 0 0 15,11 0 0-15,3 0 50 0,-9 0 0 0,15 0 1 0,7-3 0 16,12 0-51-16,5 0 0 0,-5 3 0 0,-6-5 0 15,-5 2 70-15,5 0 0 0,3 3 1 0,2 0-1 16,-5-3-70-16,1 3 0 0,4 0 0 0,6 0 0 16,-2-5 63-16,2 5 1 0,6 0 0 0,-3 0 0 0,3 0-64 15,-9 0 0-15,9 0 0 0,-6 0 0 0,8 0 29 16,-5 0 0-16,0-6 0 0,3-2 1 0,2-7-30 16,64-13 0-16,-57 11 0 0,4 3 27 15,67-14-1-15,-72 14 0 0,5 0 1 16,56-6-27-16,-61 15 0 0,0 2 24 0,53 3 0 15,-53 0 0-15,-6 0 1 0,56 14-25 16,-56 0 0-16,-7 0 25 0,2 6 1 16,0-6 1-16,2 0-1 0,4 3-26 0,-1 0 0 15,3-6 0-15,1-3 0 0,2-2 13 0,3-3 0 16,-1-3 0-16,-2-3 1 0,6 3-14 0,52-14 0 16,-64 8 0-16,1 4 8 0,49-4 0 15,-49 6 0-15,-1 0 0 0,-2-6-8 0,2 12 0 16,-8 0 0-16,9 5-161 0,-6 0 2 0,3 3-2 15,-9 3 1-15,3 8 56 0,-5-2 0 0,0-23-1 16,-12-14 1-16,-27 14-537 0</inkml:trace>
  <inkml:trace contextRef="#ctx0" brushRef="#br0" timeOffset="101283.14">22364 7515 404 0,'0'0'0'0,"0"0"0"0,0 0 38 0,0 0 0 0,0 0 1 0,0 0 0 0,0 0-39 16,0 0 0-16,0 0 0 0,0 0 0 0,0 0 57 15,20-36 0-15,-15 30 0 0,1-14 2 0,-6 4-59 16,0-10 0-16,-6 1 0 0,3 5 0 0,-2-2 29 16,-1-4 0-16,-7 9 0 0,-1-2 1 0,-3 2-30 15,-16-22 0-15,19 22 0 0,0 5 37 16,-10-2 0-16,13 12 0 0,2-4 2 16,4 6-39-16,-6 6 0 0,-6-4 0 0,1 4-26 0,-4 0-1 15,-7 10 1-15,-7 10 0 0,-4-4 26 0,-6 6 0 16,13-8 0-16,9-6 0 0,3-3 19 0,2 1 0 15,1 2 0-15,-1-6 2 0,3 1-21 0,6 2 0 16,2-3 0-16,-7 6 0 0,-1 3 12 0,-8 17 1 16,8-14 0-16,6 2 0 0,-17 34-13 15,14-33 0-15,8 5 39 0,-8 28 1 16,11-33-1-16,0 5 1 0,5 14-40 16,1-19 0-16,-1 2 45 0,12 29 0 15,-6-21-1-15,-5-2 1 0,2 3-45 0,-3-3 0 16,1-6 0-16,-3 3 49 0,-1 1 1 0,-2-1 1 15,0-3-1-15,-2 0-50 0,-1 18 0 16,3-18 0-16,0 0 9 0,0 26 1 16,3-32-1-16,2 4 1 0,6 14-10 15,-5-18 0-15,2-2-33 0,11 8 0 16,-16-13 0-16,3-1 0 0,10 3 33 16,-10-11 0-16,2 2-21 0,-2 4 1 0,2-3-1 15,-3-1 1-15,9 9 20 0,-6-11 0 16,4 8 19-16,7 3 0 0,-14-5 0 15,4-6 0-15,7 8-19 0,-7-11 0 0,-4 3 35 16,9-3 0-16,-9-3 0 0,1 3 0 16,13-14-35-16,-5 0 0 0,0 0 24 15,14-29 0-15,-15 21 0 0,4-3 1 16,16-20-25-16,-22 25 0 0,-3 3 12 16,12-31 1-16,-15 26-1 0,9-1 2 15,-6-2-14-15,9 0 0 0,-3-4 0 0,0 1-27 0,5 0 1 16,0-6 0-16,-2 3 1 0,2 3 25 0,12-34 0 15,-15 31 0-15,-8 3 20 0,12-28 0 16,-9 28 0-16,-8-3 0 0,2-17-20 16,1 26 0-16,-6-4 13 0,-6-16-1 15,3 25 0-15,1-2 1 0,-12-18-13 16,5 20 0-16,1 0 9 0,-3 0 1 0,0 3-1 16,-3 0 1-16,0 0-10 0,1 0 0 0,-7-3 0 15,4-2 0-15,-1-1-66 0,-2 3 0 0,-3-3 1 16,0-2 0-16,-3 8 65 0,0-9 0 0,-14 6 0 15,-2 0 0-15,41 17-1205 0</inkml:trace>
  <inkml:trace contextRef="#ctx0" brushRef="#br0" timeOffset="104283.19">22964 7074 11 0,'0'0'0'16,"0"0"0"-16,0 0 0 0,0 0 1 0,0 0-1 0,0 0 1 0,0 0-1 15,0 0 0-15,0 0 0 0,33-29 1 16,-33 21-1-16,0 2 1 0,-6-2-1 16,4 2 0-16,-1 1 0 0,0-7 0 15,3 7 0-15,0-1 1 0,-8-2-1 16,5-3 0-16,0 2 0 0,-2 1 0 16,-3 2 0-16,-1 3 0 0,-2-2 0 15,3 5 0-15,5 0 0 0,-22 5 0 16,11 4 0-16,-5 5 0 0,-25 17 0 15,30-12 0-15,0-5 81 0,-19 29 0 16,17-24 1-16,2 4-1 0,3-6-81 0,-3 8 0 0,-3-2 0 16,-2-4 65-16,0 4 0 0,-1-1 1 0,1-2-1 15,-3-3-65-15,0 2 0 0,-9 1 0 0,4 3 0 16,-4-6 108-16,4 2 2 0,-6 1-1 0,2 2 1 16,4-2-110-16,-37 25 0 0,34-17 0 0,2 0 95 15,-30 23 1-15,33-23 0 0,6 0 0 16,-17 29-96-16,19-26 0 0,4 2 32 15,-7 1 1-15,-7 11-1 0,2-3 2 0,-8 0-34 16,2 9 0-16,-2-9 0 0,-6 1 0 0,6-1 41 16,-39 45 0-16,42-50 0 0,5-4 0 15,-19 18-41-15,30-34 0 0,9-6 10 0,2-3 1 16,3-8-1-16,0 0 1 0,0 0-11 16,0 6 0-16,0-6-111 0,0 0 0 15,3 0-1-15,-3 0 1 0,16-36 111 16,4 7 0-16,2-18-217 0,8-4 0 15,-16 6 0-15,-3 11 0 0,-11 34-118 0</inkml:trace>
  <inkml:trace contextRef="#ctx0" brushRef="#br0" timeOffset="104616.35">21552 7642 809 0,'0'0'0'0,"0"0"0"0,0 0 88 0,0 0 0 16,-19-34 1-16,27 20-1 0,0-14-88 0,-2 19 0 16,5 1 72-16,3 2 1 0,-3-5-1 0,0 3 0 15,-3 2-72-15,9-2 0 0,-12 13 0 16,1-2 64-16,8 11 1 0,-1 0-1 16,7 6 1-16,24 31-65 0,-19-23 0 0,0 5 32 15,30 38 1-15,-25-35 1 0,-5 1-1 16,8 0-33-16,1 2 0 0,-4-3 0 0,3 4 25 15,-5-1 0-15,2-8 0 0,-2 3 1 0,5-6-26 16,36 31 0-16,-28-25 0 0,4-3 41 16,37 36 1-16,-43-30 0 0,0-3 0 15,27 33-42-15,-36-39 0 0,-7 1-165 16,12 27 1-16,-29-28 1 0,-9 3-111 0,0 3 163 16,-16-20 1-16,0-9 0 0,19-5-650 0</inkml:trace>
  <inkml:trace contextRef="#ctx0" brushRef="#br0" timeOffset="105450.33">18489 10883 11 0,'0'0'0'0,"0"0"0"0,0 0 0 0,0 0 0 0,0 0 1 0,0 0-1 15,0 0 1-15,0 0-11 0</inkml:trace>
  <inkml:trace contextRef="#ctx0" brushRef="#br0" timeOffset="105799.57">18489 10905 11 0,'0'0'0'0,"0"0"0"15,0 0 0-15,0 0 0 0,0 0 1 0,0 0-1 16,0 0 1-16,0 0-1 0,0 0 0 0,0 0 0 15,14-31 0-15,-9 26 0 0,-5-6 1 0,0 8-1 16,0-6 1-16,0 4-1 0,0-1 0 0,0 6 0 16,0 0 0-16,0 0 78 0,0-6 1 0,0 6-1 15,0 0 2-15,0 0-80 0,0-8 0 16,0 2 0-16,6-2 39 0,7-9 0 0,-7 3 0 16,8 0 1-16,11-14-40 0,-23 19 0 15,1 4 67-15,5-7-1 0,-8 12 0 0,0 0 1 16,0 0-67-16,0-2 0 15,0 2 99-15,0 0-1 0,0 0 1 0,0 0-1 16,0 0-98-16,0 0 0 0,0 5 67 16,0 4 2-16,-5 5-1 0,2 0 0 0,3 14-68 15,0 0 0-15,-3 9 0 0,1-4 0 0,2 7 60 16,0-1 1-16,0-2-1 0,-6-1 1 0,6-7-61 16,0 41 0-16,0-34 0 0,6 7 33 0,13 27 0 15,-5-33 0-15,-9-1 2 0,9 1-35 16,-6-1 0-16,3 4 0 0,3-4-141 0,0 6 0 15,-3 1 1-15,-3 2-1 0,3 11 32 0,-5 0-1 16,-12-11 1-16,-7-3 0 0,13-42-488 0</inkml:trace>
  <inkml:trace contextRef="#ctx0" brushRef="#br0" timeOffset="114751.33">23547 7316 11 0,'0'0'0'0,"0"0"0"0,0 0 0 0,0 0 0 0,0 0 1 0,0 0-1 0,0 0 1 0,0 0-1 0,0 0 0 16,0 0 0-16,0 0 0 0,-31 8 0 0,23-2 1 16,0-4-1-16,2 1 1 0,-5-3-1 0,3-3 0 15,-6 3 0-15,3 0 0 0,3-2 0 0,8 2 0 16,0-6 0-16,0 6 1 0,-6-6-1 0,-2 6 0 15,2 0 0-15,-5-2 0 0,3 2 55 0,-3 0 1 16,-3 0 0-16,0-6 0 0,-5 3-56 0,0 0 0 0,5 0 0 16,3 3 0-16,-3-5 63 0,0 2 0 0,3-3-1 15,-3-2 1-15,1 2-63 0,1 1 0 0,-1 2 0 16,-4-8 0-16,1 8 50 0,-9-3 0 0,5 1-1 16,-7 5 1-16,5 5-50 0,-1 1 0 0,4 2 0 15,-6 6 0-15,6 0 76 0,-6 3 2 0,9 3-1 16,-1 0 0-16,3 2-77 0,6-2 0 0,-3 2 0 15,-3 1 0-15,8 5 35 0,-13 28 0 16,5-22-1-16,0 5 1 0,-16 37-35 0,16-33 0 16,3-4 69-16,-16 57 1 0,10-51 1 15,3 11-1-15,0 0-70 0,1 0 0 0,2 1 0 16,5 2 9-16,-2 62 1 0,8-65 0 16,5 3 0-16,17 48-10 0,-5-65 0 0,2 6 24 15,3-11 0-15,9-1 0 0,-4-2 1 0,9-12-25 16,3 7 0-16,-3-7 0 0,8 1 0 0,6-6-11 15,-3-1 0-15,5-2 0 0,4-8 1 0,-1 3 10 16,3-9 0-16,0 0 0 0,-3 0 0 0,-2-9 38 16,5-5 0-16,-6 0-1 0,0-6 1 0,1 1-38 15,-1-7 0-15,-2-2 0 0,-3-6 0 0,3 1 24 0,41-49 0 16,-41 26 0-16,2 5 0 0,1-14-24 16,-9-5 0-16,0-9 0 0,-5-5-26 0,27-88 0 15,-52 88 0-15,-9-3 1 0,-13-77 25 16,-3 89 0-16,-8 4-33 0,-6 4 0 15,-3 10 0-15,-2-2 0 0,-3 14 33 0,-45-36 0 16,37 44 0-16,-3 9 30 0,-47-23-1 16,46 34 0-16,1 6 0 0,-52-3-29 15,51 9 0-15,4 10-46 0,-34 12 0 16,42-3-1-16,8 9 1 0,3 2 46 0,3-3 0 16,0 1 0-16,-1 11-172 0,1-6-1 0,8-6 0 15,2-2 0-15,-2-9 58 0,9 3 0 0,2-2-1 16,-6 2 1-16,6-14-111 0</inkml:trace>
  <inkml:trace contextRef="#ctx0" brushRef="#br0" timeOffset="115150.18">24165 6995 370 0,'0'0'0'0,"0"0"0"0,0 0-70 0,0 0-1 0,0 0 1 0,14-28 1 16,-11 28 69-16,-31 8 0 0,9 1 61 0,-31 24 0 16,12-5 1-16,-9 15 0 0,0-1-62 15,-6 9 0-15,9 5 0 0,0 0 81 0,-36 51 0 16,30-54 1-16,-2-5-1 0,-53 54-81 15,60-49 0-15,1 6 100 0,5-11 1 16,-7 5-1-16,-4 9 1 0,3-6-101 0,3 4 0 16,-9-4 0-16,-5 0 0 0,3 3 83 0,-53 59 0 15,64-64 1-15,0-1-1 0,-39 43-83 16,50-62 0-16,0-3-40 0,-14 11 0 16,27-28-1-16,9-8 2 0,-3-6 39 15,9-9 0-15,10-5-200 0,1-37-1 16,2 12 0-16,-2-17-55 0,8-9 202 0,-3 6 0 15,2 0-1-15,-13 59-107 0</inkml:trace>
  <inkml:trace contextRef="#ctx0" brushRef="#br0" timeOffset="115383.6">22900 7316 1168 0,'0'0'0'0,"0"0"0"0,0 0 0 0,28 28 90 15,-9-6 2-15,6 1-2 0,5 5 1 0,4 6-91 16,43 44 0-16,-44-35 0 0,0-7 62 16,36 43 0-16,-30-31-1 0,0-3 1 15,-1 5-62-15,1 12 0 0,8 3 0 0,3 0 42 16,55 84 0-16,-53-79 0 0,6 0 0 0,53 63-42 16,-56-71 0-16,3-12-193 0,0 4 1 15,-6-9-1-15,1-14 1 0,-9-6 57 0,3-11-1 16,-14-11 1-16,-13-3 0 0,-20 0-342 0</inkml:trace>
  <inkml:trace contextRef="#ctx0" brushRef="#br0" timeOffset="116483.45">19232 11598 673 0,'0'0'0'0,"0"0"0"0,0 0 0 0,0 0 30 0,0 0 1 0,33 8-1 15,-27-2 2-15,-1-1-32 0,3-5 0 0,-2 0 0 16,-3 0 0-16,-3 0 53 0,5 3 1 0,1 3-1 16,-6-6 1-16,5 5-54 0,-5-5 0 0,0 9 0 0,0-1 0 15,0 3 35-15,0 3 0 0,-5-5 0 0,5 2 0 16,-6 6-35-16,1 6 0 0,-4-1 0 0,4-5 0 15,2-3 16-15,-2 11 0 0,-7-5 0 0,4-6 0 16,-6 28-16-16,9-11 0 0,-6 11-2 16,-11 48 0-16,11-53 0 0,2-3 0 15,-4 2 2-15,7-7 0 0,0-13 0 0,1-4-148 16,-1-1-1-16,6-11 0 0,-2-11-90 16,2-32 147-16,2 1 1 0,-2 42-163 15</inkml:trace>
  <inkml:trace contextRef="#ctx0" brushRef="#br0" timeOffset="117233.18">19820 10542 718 0,'0'0'0'0,"0"0"0"0,0 0 50 0,0 0 0 0,0 0 0 16,0 0 0-16,0 0-50 0,0 0 0 0,14 29 33 16,-8-24 1-16,-4-5-1 0,4 0 2 15,8 0-35-15,-3 0 0 0,3 0 24 16,24 0 0-16,-13-5 0 0,8-1 0 16,31-8-24-16,-37 11 0 0,-2 3 37 15,22-6 0-15,-27 6 0 0,-4 6 1 16,3-3-38-16,-10 0 0 0,-4 0 22 0,1 11 1 15,-6 0 0-15,-6-6 0 0,-13 34-23 16,0-8 0-16,-9 3 56 0,3 5 0 16,6-11 1-16,-1-6-1 0,7-8-56 0,2 3 0 15,-3-1 0-15,8 4 0 0,-2-9 37 0,2 0 0 16,1-3 0-16,-1 1 0 0,6-4-37 0,0 0 0 16,0 4 0-16,0-9 0 0,0-3 1 0,6 5 1 0,-1 1-1 15,4-6 1-15,2 0-2 0,3 3 0 0,-1-3 0 16,12-3 0-16,0 3 15 0,3-6 2 0,2 6-2 15,-8 0 1-15,9-3-16 0,-7 1 0 0,-1 4 0 16,-7 1 0-16,-2 3 5 0,-6-6 0 0,6 5 0 16,3 4 0-16,2-6-5 0,0 8 0 0,6-3 0 15,3 6 0-15,-9-8 4 0,9 5 0 0,-3 1 0 16,-6-4 1-16,0 0-5 0,1 4 0 0,-9-4 0 16,5 3 0-16,1 6 7 0,8 14 1 15,-17-17-1-15,-3 3 1 0,-2 25-8 0,-3-19 0 16,-3-1 13-16,-16 35 0 0,3-29 0 15,-7 3 0-15,-1 2-13 0,-4-4 0 0,-2-7 0 16,-4 6 9-16,1-5 0 0,-5-4 0 0,-1-2 0 16,-5 0-9-16,-6-3 0 0,14-11 0 0,-3-6 0 0,9-8-137 15,-17-37-1-15,47 9 1 0,6-15-90 16,35-69 136-16,-16 58 1 0,-25 65-785 16</inkml:trace>
  <inkml:trace contextRef="#ctx0" brushRef="#br0" timeOffset="136101.81">20577 7557 437 0,'0'0'0'0,"0"0"0"0,-30 37 17 0,-12 14 1 0,17-29 0 0,6 4 0 15,-33 19-18-15,27-17 0 0,-8 5 77 16,-23 24-1-16,34-32 0 0,3 0 1 16,-6 3-77-16,6-5 0 0,5 5 0 0,3-8 87 15,3 2 1-15,-6-5 0 0,-3-6 0 0,3-2-88 16,6-9 0-16,3 8 0 0,-1 12 0 0,12-3 59 16,-1 31 1-16,-2-20-1 0,8 0 1 0,14 28-60 15,-11-33 0-15,-1-4 44 0,18 21 0 16,-12-20 1-16,-5-1 0 0,14 21-45 15,-9-15 0-15,6 6 40 0,19 22 0 16,-25-30 0-16,6-1 0 0,3 1-40 16,-3-3 0-16,-3-6 0 0,3-6 5 0,-1 1 1 15,1 2-1-15,-3-11 1 0,3 0-6 0,-5 0 0 0,-1 0 0 16,6-6 0-16,2 3 18 0,23-8 1 16,-31 3-1-16,1-1 0 0,13-10-18 15,-14 2 0-15,1-3 1 0,18-28 0 16,-18 26 0-16,-1-1 1 0,28-39-2 15,-22 31 0-15,2-8-11 0,4 2 1 0,-9 6 0 16,0 3 0-16,6-8 10 0,-3 8 0 0,-12-1 0 16,1 4 0-16,-3 3 15 0,-3-1 0 0,4 3 0 15,-7 3 0-15,3 3-15 0,1-19 0 16,-7 13 0-16,7-3 7 0,-9-27 1 0,0 27-1 16,0-5 1-16,-11-31-8 0,2 31 0 15,-4 0 2-15,-23-34 1 0,19 28 0 0,0-2 0 16,4-1-3-16,-1-5 0 0,0 0 0 0,8-1 4 15,-7-2 1-15,7 9 0 0,-2 2 0 0,5 12-5 16,0-7 0-16,-8 7 0 0,-3 8 0 0,-5 8-33 16,0 1 1-16,-1 2-1 0,-10-8 0 0,-3 8 33 15,0-6 0-15,-6 9 0 0,-2 3 0 0,-1 6-200 16,1 2-1-16,16 3 0 0,-3 0 0 0,9 3 48 16,2 2 0-16,4-4 0 0,-1-1 0 0,14-14-128 0</inkml:trace>
  <inkml:trace contextRef="#ctx0" brushRef="#br0" timeOffset="137132.93">21113 11235 67 0,'0'0'0'0,"0"0"0"0,0 0-11 0,0 0 1 16,0 0-1-16,0 0 1 0,-11 50 10 15,-8-22 0-15,-6 12 111 0,3-1 1 0,-11 15 0 16,2-4 0-16,1 1-112 0,-37 78 0 16,29-47 0-16,-4 8 102 0,-2 0 0 0,5-6 0 0,1-5 0 15,-1-9-102-15,-5-2 0 0,16-29 0 0,9-27 0 16,16-10-30-16</inkml:trace>
  <inkml:trace contextRef="#ctx0" brushRef="#br0" timeOffset="137700.29">20268 7400 696 0,'0'0'0'0,"0"0"0"0,0 0 0 0,0 0-14 0,0 0 1 0,33-11 0 0,-22 11 0 16,-3-3 13-16,6 3 0 0,3 8 0 0,-9-2 0 15,3 8 146-15,-6 3 0 0,4 3 0 0,-1 2 0 16,3-8-146-16,3 28 0 0,-3-25 0 0,3 3 90 16,11 28 0-16,-17-26-1 0,6 1 2 15,22 39-91-15,-23-26 0 0,-2-2 55 16,3 5 0-16,3 9 0 0,-1-3 2 0,4 12-57 16,-1-4 0-16,3 6 0 0,3-3 0 0,0 1 20 15,33 61 1-15,-30-65-1 0,2-8 1 16,28 45-21-16,-30-53 0 0,2-3-103 0,28 25 1 15,-33-45 0-15,-3-9 0 0,11-7 102 16,-22-1 0-16,-3-11-222 0,3-31 2 16,-5 11-2-16,2-14-83 0,6-53 220 15,-8 42 1-15,-6 59-175 0</inkml:trace>
  <inkml:trace contextRef="#ctx0" brushRef="#br0" timeOffset="137918.91">21257 7422 809 0,'0'0'0'16,"-14"43"0"-16,-5-1 40 0,-39 65 0 15,19-54 0-15,-11 9 1 0,-2 8-41 0,-9 9 0 0,-3 6 0 16,-8 2 110-16,-60 93 0 0,74-96 0 15,3 6 0-15,2-5-110 0,12-18 0 0,5-5 0 16,11-17-123-16,6-3 0 0,2 1 0 0,9-15 0 16,8-28-567-16</inkml:trace>
  <inkml:trace contextRef="#ctx0" brushRef="#br0" timeOffset="138733.26">21853 10509 910 0,'0'0'0'0,"0"0"0"0,0 0-11 0,0 0 1 0,0 0 0 0,0 0 0 0,14 42 10 15,-17-31 0-15,3 3 8 0,-8 9 1 16,3-1-1-16,-1 6 1 0,-19 31-9 16,17-33 0-16,-9-6 100 0,4 2 2 15,4 1-1-15,-5-1 1 0,3 3-102 0,0-2 0 16,3-1 0-16,3-2 0 0,-4 3 53 0,-2-7 1 0,3 1 0 15,2-3 0-15,1 0-54 0,-3-2 0 0,2-1 0 16,0-3 0-16,1-2 44 0,2-3 0 0,-2 2-1 16,5-5 1-16,0 6-44 0,0-6 0 0,0 0 0 15,0 9 0-15,0-9 31 0,0 0 0 0,0 0 1 16,5 0 0-16,-5 0-32 0,3 2 0 0,2 4 0 16,7 0 0-16,1-1 17 0,-2 4 1 0,9-7-1 15,2 4 1-15,3 0-18 0,2-1 0 0,4-2 0 16,-12 3 0-16,3-6-3 0,0 0 0 0,-2 0 0 0,-4 0 0 15,1 0 3-15,2 0 0 0,0-6 0 0,1 3 0 16,-1 1-90-16,3-7 0 0,0 1 1 0,0-6-1 16,3 0 90-16,0-6 0 0,3-3 0 0,-3 1 0 15,2-6-149-15,4 0 0 0,-9-9 0 0,0 0 0 0,0 4 1 16,11-46 0-16,-22 45-1 0,-11 34-213 16</inkml:trace>
  <inkml:trace contextRef="#ctx0" brushRef="#br0" timeOffset="138967.07">22235 10602 988 0,'0'0'0'0,"0"0"0"0,11 39 98 0,2 17 0 16,-7-33 0-16,-6 5 0 0,-6-6-98 15,6 7 0-15,6 1 0 0,-3 1 70 0,-1 0 0 16,-2 6 1-16,-2 5-1 0,-1 9-70 0,-3 53 0 15,-5-53 0-15,3-1 38 0,-17 49 0 16,11-57 0-16,1-6 1 0,-4 1-39 0,0-9 0 16,1-5 0-16,-1-4-152 0,6-2 0 0,3-11 1 15,2-1-1-15,6-5 50 0,0-11 0 0,0 8 1 16,-5-2 0-16,5 5-501 0</inkml:trace>
  <inkml:trace contextRef="#ctx0" brushRef="#br0" timeOffset="151101.44">18561 7358 606 0,'0'0'0'0,"0"0"0"0,0 0 0 0,0 0 35 0,0 0 0 0,-34 3 0 0,21 2 1 0,-7 1-36 16,4-3 0-16,-1-3 0 0,1 0 0 0,2 0 96 16,-6-3-1-16,1 3 1 0,-3-6-1 0,-3 6-95 15,0-5 0-15,-8 5 0 0,3 0 0 0,2 0 57 16,3 0 1-16,-8 5 0 0,8 1 0 0,-2 8-58 0,7 0 0 16,-5 0 0-16,-2 3 0 0,-4 3 42 0,-21 22 1 15,33-20-1-15,-1-2 1 0,-13 33-43 16,17-27 0-16,2-9 18 0,5 22 0 15,4-16 0-15,5-1 0 0,5 34-18 16,-5-19 0-16,9 11 0 0,-9-6 1 0,5 3 0 16,4 0 0-16,2-3-1 0,-6 0 0 0,3-2 0 15,1-1 0-15,2 1 12 0,8 38 0 16,-8-41 0-16,3-1 1 0,25 35-13 16,-17-43 0-16,8-8 13 0,23 19 0 15,-23-25 0-15,3 6 0 0,39 11-13 16,-33-17 0-16,-1 3 12 0,40 8 0 15,-40-14 0-15,6-11 0 0,42 9-12 16,-42-9 0-16,-5-6 9 0,52-8 1 16,-44 0 0-16,3-3 1 0,55-39-11 0,-58 28 0 15,2-17 11-15,43-40 1 0,-54 35 0 16,-7 2 0-16,2-3-12 0,-11 3 0 0,0 6 0 16,-3 5 11-16,-2 1 1 0,-6-1-1 0,-3 4 1 15,-5 2-12-15,-8-40 0 0,-9 35 0 0,-8-4-25 16,-25-33 1-16,14 31-1 0,-6-3 0 15,-5 3 25-15,-3-6 0 0,-3 3 0 0,-3 3 22 16,-5-6-1-16,6 6 0 0,-6-1 0 0,0 4-21 16,-53-42 0-16,59 41 0 0,-1 6-18 15,-46-42 0-15,47 45 0 0,5 9 1 16,-58-15 17-16,55 35 0 0,3 7-130 0,-55 29 2 16,52-3-2-16,50-31-931 0</inkml:trace>
  <inkml:trace contextRef="#ctx0" brushRef="#br0" timeOffset="152550.06">22759 11395 561 0,'0'0'0'0,"0"0"0"0,0 0-35 0,0 31 0 15,0-25 1-15,0-6 0 0,3 8 34 16,5-2 0-16,-8-6 87 0,0 5 1 16,0-5-1-16,-8 9 2 0,8-4-89 0,0-5 0 15,-3 9 0-15,3-9 77 0,0 5 0 16,0-5 0-16,-2 9 1 0,2-9-78 0,-6 8 0 16,-2-2 0-16,-3 8 61 0,-3 3 1 0,-5 17 0 0,-12 2 1 15,4 6-63-15,-7 3 0 0,4 3 0 0,2-3 0 16,-5 3-2-16,-27 51 0 0,32-49 0 0,3-5 0 15,3 3 2-15,5-6 0 0,4-11 0 0,4 3-67 16,-16 11 2-16,25-42 0 0,0-3-780 16</inkml:trace>
  <inkml:trace contextRef="#ctx0" brushRef="#br0" timeOffset="153383.81">23630 10157 404 0,'0'0'0'0,"0"0"0"0,0 0 0 0,0 0-77 0,0 0 0 0,33-11 0 0,-25 8 1 0,3 3 76 0,-5-6 0 16,-1 4 0-16,-5 2 0 0,8 2 99 0,-8 4 2 15,-5 0-1-15,2 2 0 0,0-5-100 0,1 8 0 16,2 3 0-16,-6 0 0 0,-5 3 145 0,3 3 1 0,-3 0-1 16,-3 10 1-16,0 7-146 0,-11 39 0 15,17-45 0-15,-6 8 52 0,-11 46 1 16,14-35 0-16,3 7 1 0,-9 2-54 0,3 11 0 15,6-5 0-15,-6 8 66 0,-8 82 0 16,8-77 0-16,1-2 1 0,-1 3-67 0,6-6 0 16,2-2 0-16,0-7 44 0,1-5 1 0,5-11-1 15,0-6 1-15,5-5-45 0,-5-6 0 0,6-3 0 16,2-3 0-16,6-10 0 0,3-1 1 0,-9-3 0 16,0-6 0-16,1-5-1 0,-1-2 0 0,0-1 0 15,3 0 0-15,3-5 1 0,0-6 0 0,2-9 0 0,1-5 0 16,2-6-1-16,6-11 0 0,-6 0 0 0,-2 6 0 15,-3-12 8-15,19-47 0 0,-19 41 0 16,5-2 0-16,1 0-8 0,-7 6 0 0,-2-4 0 0,-5 7-53 16,-1-6 0-16,-5 13 0 0,-5 7 1 15,-6 8 52-15,0-1 0 0,-11 15 0 0,-11 12 0 0,-12 10-126 16,-7 0 1-16,13 21-1 0,1-1 1 0,-1 8 125 16,6 9 0-16,13-19 0 0,9-12 0 0,17-11-125 15,5-3 1-15,30-45-1 0,6-20 1 0,-47 65-298 16</inkml:trace>
  <inkml:trace contextRef="#ctx0" brushRef="#br0" timeOffset="159099.53">23997 12036 696 0,'0'0'0'0,"0"0"0"0,0 0-19 0,0 0 0 0,0 26 0 0,0-26 1 0,-8 0 18 15,8 0 0-15,0 0 26 0,-3-3 1 16,3 3 0-16,0 0 0 0,-8-6-27 15,8 6 0-15,-6-3 75 0,1-5 0 16,-7 2-1-16,4 1 2 0,-6-4-76 16,9 1 0-16,-1 2 65 0,-2-5 1 15,3 8 0-15,-4 3 1 0,-2 0-67 16,6-5 0-16,5 5 64 0,-9 8 0 16,4-5 0-16,-3 0 1 0,-12 11-65 15,9 5 0-15,-3-2 46 0,-16 34 1 16,13-23-1-16,1 0 1 0,2 9-47 0,0 2 0 0,0-11 0 15,-2 3-5-15,2 3 1 0,0-6-1 0,0 0 1 16,3-5 4-16,-2 5 0 0,7-11 0 0,0-3 0 16,4-3-65-16,-1-2 0 0,0-1-1 0,-2 3 2 15,-1-5 64-15,6-6 0 0,0 0 0 0,0 0 0 16,-5-3-139-16,5-5 0 0,11-23 0 0,-3-9 0 0,-8 40-538 16</inkml:trace>
  <inkml:trace contextRef="#ctx0" brushRef="#br0" timeOffset="159516.87">24519 10402 1235 0,'0'0'0'0,"0"0"0"0,0 0 0 0,0 0 41 0,0 0 1 0,0 0-1 0,0 0 0 0,0 0-41 0,28 11 0 0,-20-8 0 16,6 0 0-16,2 5 35 0,26 6 1 16,-17-5 0-16,8 5 1 0,39 0-37 15,-39-9 0-15,0-2 107 0,36 3 0 16,-30-3 1-16,5-3 0 0,39-3-108 16,-42 3 0-16,3 0 6 0,34-9 0 15,-51 9 0-15,-2 0 0 0,6 3-6 16,-23 3 0-16,-8-3-7 0,-14 14 0 15,8-3 0-15,-7 8 1 0,-23 34 6 0,8-13 0 16,-5 7 7-16,-3 4 0 0,6-6 0 0,2-3 0 16,6-3-7-16,-3 0 0 0,0 9 0 0,3 2 0 15,3 3 31-15,-20 54 2 0,20-54-2 0,5 3 1 16,3 3-32-16,-3-5 0 0,3-7 0 0,3 1-58 16,2-3-1-16,4-9 1 0,-4-5 1 0,0-9 57 15,6-2 0-15,0-9 0 0,3-12 0 0,3-4-133 16,5-10 1-16,-3 10-1 0,3-10 2 0,-11 12-893 15</inkml:trace>
  <inkml:trace contextRef="#ctx0" brushRef="#br0" timeOffset="160432.94">19420 7330 370 0,'0'0'0'0,"0"0"0"0,0 0 0 0,47 0-70 0,-9 0-1 0,1 0 1 0,-3 2 1 0,-3 4 69 16,6 0 0-16,-6-1 0 0,-6 4 0 0,4 8 142 15,-9 2 2-15,3-2-1 0,0 9 0 0,-6 2-143 16,25 31 0-16,-16-23 0 0,2 7 124 15,34 55 0-15,-31-50 0 0,3 2 0 16,3 7-124-16,-4-7 0 0,4 1 0 0,-6 0 61 16,6 5 1-16,-11-5-1 0,-4-4 0 0,1-4-61 15,3 38 0-15,-14-41 0 0,-3-4-40 0,-6 20 0 16,-5-33 0-16,0-9-1 0,-5 14 41 16,-1-25 0-16,6-3-142 0,-8-3 0 15,8 3 0-15,-6-8 0 0,-7-20 142 16,7-1 0-16,-8-7-102 0,-2-6-1 15,7-6 1-15,9-8 0 0,0 5 102 0,0-76 0 16,0 63 0-16,0-10-40 0,6-75 2 16,-12 79-1-16,6 70-72 0</inkml:trace>
  <inkml:trace contextRef="#ctx0" brushRef="#br0" timeOffset="160633.41">20166 7226 190 0,'0'0'0'0,"0"0"0"16,0 0 0-16,-36 25 120 0,5-17-1 0,4 6 1 15,2 0 0-15,5 6-120 0,-7 5 0 0,2 9 0 16,0 0 0-16,0 8 123 0,-22 48 0 15,22-36 1-15,6-4-1 0,-33 71-123 16,27-56 0-16,-8 5 92 0,2 3 1 0,-5-2-1 16,-2 5 0-16,-1 3-92 0,-44 78 0 0,44-78 0 15,-8 0 69-15,3-6 0 0,0 8 0 0,-3 7 1 16,3 2-70-16,-47 90 0 0,46-102 0 16,1 7 2-16,0-6 1 0,8-20-1 0,11-11 1 0,6-20-3 15,-11-9 0-15,27-16 0 0,3-3-1365 16</inkml:trace>
  <inkml:trace contextRef="#ctx0" brushRef="#br0" timeOffset="161600">19646 7293 11 0,'0'0'0'0,"0"0"0"0,0 0 0 0,-8 45 0 0,2-17 1 0,-7 6-1 16,2 3 1-16,-9 5-1 0,-24 56 0 0,19-39 0 16,3-2 146-16,-3-7 1 0,3 15-1 0,0 5 1 15,3 9-147-15,-9 73 0 0,14-70 0 16,-2 5 149-16,-1 79 1 0,17-96 0 0,8-5-1 15,-2-3-149-15,8-15 0 0,-6-7 0 0,9-6 79 16,-4-15 2-16,7-2-2 0,-1-6 1 0,0-8-80 16,1-3 0-16,-1-3 0 0,0 1 0 0,1-1 63 15,2-8 0-15,3-6-1 0,5-3 1 0,3-8-63 16,39-45 0-16,-33 31 0 0,-6-1 42 0,39-58 0 16,-36 45-1-16,-3-9 1 15,-3-5-42-15,3-1 0 0,0 1 0 0,1-3-9 0,13-82 1 16,-36 76 0-16,-6-2 0 0,-2-1 8 15,-11 1 0-15,-6-4 0 0,-11 1-16 0,-52-74 0 16,24 88 0-16,-16 11 1 0,-69-34 15 16,61 79 0-16,-1 17-157 0,-79 47 0 15,88 4 1-15,11 16-124 0,-53 102 156 16,61-93 1-16,50-79-509 0</inkml:trace>
  <inkml:trace contextRef="#ctx0" brushRef="#br0" timeOffset="-203480.07">5216 10146 33 0,'0'0'0'0,"0"0"0"0,0 0 0 15,0 0 24-15,0 0 0 0,0 0 0 0,0 0 1 0,0 0-25 0,0 0 0 16,0 0 0-16,0 0 0 0,0 0-22 0,0 0 0 16,0 0 0-16,0 0 0 0,0 0 22 0,0 0 0 15,0 0 0-15,-25 11 0 0,11-5 137 0,3 2 2 0,-8 1-1 16,-1-1 1-16,6 3-139 0,-5 3 0 0,5-5 0 15,9-1 0-15,-4 3 83 0,9 1 1 0,0-7 0 16,-5 1 0-16,5-6-84 0,0 6 0 0,0-6 0 16,0 8 0-16,0-8 49 0,5 3 2 0,-2 0-1 15,-3-3 0-15,6 8-50 0,-6-8 0 0,0 3 0 16,0-3 0-16,0 0 67 0,0 0 0 0,0 0 1 16,0 0-1-16,0 0-67 0,0 0 0 0,0 11 0 15,0-11 0-15,5 0 41 0,-5 0 1 0,0 0-1 16,-5 9 2-16,5-1-43 0,0 3 0 0,-6-2 0 0,3 5 0 15,6 0 30-15,3 14 0 0,-12-14 0 16,3 0 0-16,3 14-30 0,0-14 0 16,-5-2 21-16,-1 13 1 0,6-8 0 0,-5 2 0 15,2 24-22-15,3-29 0 0,0 5 15 16,-5 24 1-16,-1-21-1 0,6 3 0 16,-6 1-15-16,4 2 0 0,-4-8 0 0,1 5-1 15,-1 0 0-15,3 1 0 0,-2-1 0 0,-1 3 1 16,-2 0 0-16,3-5 0 0,-1-6 0 0,6-3 9 15,0 0 0-15,-6 0 0 0,4 5 1 0,2-4-10 16,-6 1 0-16,6 1 0 0,-5-5 0 0,5-1-24 0,-9 6 0 16,9-12 0-16,0-5 0 0,-5 6 24 15,5-6 0-15,0 0 12 0,0 0 1 16,0 0-1-16,0 0 1 0,0 0-13 16,0-9 0-16,5-2 0 0,-5-3-40 0,0 6 2 15,3-32-1-15,3 1 1 0,-1-17 38 0,9-51 0 16,-8 59 0-16,-1-3-3 0,14-50 1 15,1 45 0-15,-1 5 0 0,3-5 2 0,3 8 0 16,-6 3 0-16,12-6 5 0,-4 4 0 0,-7 10 0 16,5 0 1-16,-6 4-6 0,28-29 0 15,-28 36 0-15,1 4-31 0,18-20 0 16,-18 22 0-16,-1-2 0 0,20-12 31 16,-26 20 0-16,-2 5-5 0,12-5 0 15,-12 14 0-15,2 0-1 0,1-5 6 16,-3 5 0-16,-2 5-29 0,15 1 0 15,-13 2 0-15,9 6 0 0,18 14 29 0,-18-13 0 16,-1 1-14-16,-2 4 1 0,2 3 0 0,0-9 0 16,-2 5 13-16,2-2 0 0,-10 11 0 0,2-2 0 15,-3 5 26-15,-3 2 0 0,-5 12 0 0,0 3 0 0,0 3-26 16,-24 70 0-16,10-62 0 0,-6 8 86 16,1 7-1-16,5-4 0 0,-5-3 1 0,0 4-86 15,-12 61 0-15,23-81 0 0,8-4-134 16,0 32 2-16,5-53-2 0,-5-26-924 15</inkml:trace>
  <inkml:trace contextRef="#ctx0" brushRef="#br0" timeOffset="-196596.73">5047 12239 22 0,'0'0'0'0,"0"0"0"0,0 0 0 0,0 0 23 0,0 0 1 0,0 0-1 0,0 0 1 15,0 0-24-15,0 0 0 0,0 0 0 0,0 0 0 16,-5 34-20-16,-1-20 1 0,0 0-1 0,-2 0 1 16,-6 6 19-16,-5 2 0 0,2-2 0 0,4-6 0 0,4-6 62 15,4 1 1-15,-1-9-1 0,-2 3 2 0,-3 2-64 16,3 1 0-16,2-1 0 0,1 4 0 0,-1-3 65 15,3 8 0-15,-2 2 0 0,-1 4 1 0,4-6-66 16,2 37 0-16,-6-29 0 0,6 4 55 16,8 33 0-16,-8-31 0 0,6 3 2 15,-1 31-57-15,-5-31 0 0,9 0 36 16,-9 0 1-16,5-3 0 0,1-6 0 0,-4 1-37 16,4-1 0-16,0-5 0 0,-6-6 0 0,5 1 18 0,-5-12 0 15,3 2 0-15,-3-2 1 0,0 6-19 0,0-6 0 16,0 0 0-16,0 0 0 0,0 0 54 0,0 0 0 15,0-6 0-15,0 4 0 0,5-10-54 0,-5-16 0 16,6 3 0-16,-1-9 17 0,9-39 1 16,-6 36 0-16,4 4 1 0,21-46-19 15,-22 42 0-15,8-2-26 0,0-3 1 0,1-3 0 16,-6-6 0-16,5-5 25 0,0 5 0 0,1-2 0 16,-7 5 0-16,7 0-9 0,18-42 0 15,-24 53 0-15,6 4 1 0,10-21 8 16,-16 29 0-16,0 8 5 0,16-11 1 15,-22 22 0-15,-2 6 0 0,8 12-6 16,-9-12 0-16,1 8 7 0,13 20 1 16,-11-8-1-16,6 11 1 0,11 39-8 15,-20-33 0-15,9 5 45 0,-5 3 1 0,-4 8-1 0,1 1 0 16,-1 8-45-16,-5 56 0 0,8-65 0 16,-2-2-76-16,2 33-1 0,-2-50 1 0,5-6 1 15,3 17 75-15,-9-31 0 0,-2-5-173 16,2-6 1-16,-5-3 0 0,0 0-247 15</inkml:trace>
  <inkml:trace contextRef="#ctx0" brushRef="#br0" timeOffset="-196263.43">5611 12186 910 0,'0'0'0'0,"0"0"0"0,0 0 20 0,38-20 1 15,-18 14-1-15,-1 3 1 0,28-11-21 16,-28 9 0-16,6 5-19 0,19 5 1 16,-24-2-1-16,7-3 1 0,23 0 18 15,-28 0 0-15,3 0 47 0,19 0 1 16,-16 3 0-16,2 5 0 0,36-2-48 15,-32-3 0-15,10-3 60 0,41-6 0 16,-40 3 1-16,4 3-1 0,51-14-60 16,-50 9 0-16,-4 2-63 0,62-8 0 0,-61 2 0 15,0 1 1-15,42-18 62 0,-51 12 0 16,-5 0-161-16,12-22 2 0,-32 16-1 16,-13 20-305-16</inkml:trace>
  <inkml:trace contextRef="#ctx0" brushRef="#br0" timeOffset="-195996.91">7282 11285 887 0,'0'0'0'16,"0"0"0"-16,0 0 16 0,30 3 1 15,-24 5 0-15,-4 7 0 0,4 27-17 16,-6-6 0-16,-6 7 39 0,4 7 1 16,2 6-1-16,0 1 0 0,0-1-39 0,-6 76 0 15,6-56 0-15,0 9 42 0,6-4 0 0,2 9 0 16,3-8 2-16,-3 8-44 0,3 0 0 0,9-23 0 16,7-13 0-16,4-9-52 0,21-28 2 15,-52-14 0-15,0-3-797 0</inkml:trace>
  <inkml:trace contextRef="#ctx0" brushRef="#br0" timeOffset="-189629.75">5160 13845 11 0,'0'0'0'0,"0"0"0"0,0 0 0 0,0 0 0 0,0 0 1 0,0 0-1 16,0 0 1-16,0 0-1 0,0 0 0 0,0 0 0 0,0 0 0 15,0 0 0-15,0 0 1 0,0 0-1 0,0 0 1 16,0 0-1-16,0 0 0 0,0 0 0 0,0 0 0 15,-27-11 84-15,27 11 0 0,-6-3 1 0,6 3-1 0,0 0-84 16,-3-5 0-16,3 5 0 0,-5 0 0 0,5 0 37 16,0 0 1-16,0 0 0 0,0 0 0 0,0 0-38 15,0 0 0-15,-6-3 0 0,6 3 0 0,0 8 76 16,0-2-1-16,0-6 0 0,-8 8 1 0,8-2-76 16,0 2 0-16,0-2 0 0,0 5 0 0,3 3 94 15,8 26 0-15,-6-15 1 0,4 3 0 16,-4 34-95-16,1-31 0 0,-3 9 56 0,-6 41 1 15,-3-33-1-15,1 0 0 0,-4 0-56 16,4 5 0-16,-9 3 0 0,3 3 43 0,3 3 1 16,-3-11 1-16,2-6-1 0,4 3-44 0,-9 22 0 15,3-45 0-15,5 1 3 0,-2-4 0 16,3-16 0-16,5-6 1 0,5-9-4 16,-5 9 0-16,0 0-28 0,0-5 0 0,0-15-1 15,6-5 2-15,-6-9 27 0,0-8 0 0,8-6 0 16,-8-3 0-16,6 1-1 0,13-71 0 15,-11 64 0-15,3-2 0 0,22-56 1 16,-13 67 0-16,-1 0 7 0,25-36 0 16,-24 56 0-16,-1 8 0 0,20-11-7 15,-26 17 0-15,-4 6 23 0,2 5 2 0,8-3-2 16,0-2 1-16,1 2-24 0,-1-2 0 0,9 2 0 16,-3-2 0-16,8 2 9 0,0-5 1 0,-3 8-1 15,-5 3 1-15,-6 0-10 0,4 0 0 0,-4 3 0 0,-3 2 0 16,-7 4 13-16,10 16 0 0,-8-11 0 15,-3 6 0-15,12 39-13 0,-20-17 0 16,5 12 29-16,-5 50 0 0,-5-54 0 0,5 1 1 16,-6 3-30-16,6-4 0 0,0-8 0 0,6 1-62 15,-6-4 2-15,8-5 0 0,3-15 0 0,3-5 60 16,5-5 0-16,-8-3 0 0,3-4 0 0,-6-2-143 16,3-5 1-16,3-7-1 0,0-2 1 0,-14 14-608 15</inkml:trace>
  <inkml:trace contextRef="#ctx0" brushRef="#br0" timeOffset="-189213.72">6135 13980 11 0,'0'0'0'0,"0"0"0"0,0 0 0 0,0 0 0 0,0 0 1 0,0 0-1 0,0 0 1 15,31 0-1-15,-23 0 0 16,-8 0 0-16,6 0 218 0,-1 0 2 0,-5 6 0 15,0-6 0-15,0 0-220 0,8 3 0 16,-2 0 122-16,8 8 2 0,0-8-1 16,10 2 1-16,29 7-124 0,-20-4 0 15,-3-5 69-15,37 11 1 0,-37-3 1 0,3-5-1 16,31 11-70-16,-31-9 0 0,0 3-11 16,39 12 0-16,-36-20 0 0,0 2 1 15,33 4 10-15,-36-9 0 0,0-3-189 16,31-11 0-16,-34-3 1 0,-8-3-134 0,3-8 191 15,-6 0-2-15,-5-3 2 0,-14 31-123 0</inkml:trace>
  <inkml:trace contextRef="#ctx0" brushRef="#br0" timeOffset="-188697.16">7138 13755 999 0,'0'0'0'0,"0"0"0"16,0 0 0-16,0 0 34 0,0 0 0 0,0 0 0 16,25-11 0-16,-11 0-34 0,5-17 0 15,1 14 0-15,-1 5 23 0,14-22 0 16,-19 20 0-16,2 3 0 0,12-6-23 16,-17 2 0-16,8 9 56 0,20-11-1 15,-11 9 0-15,10-1 1 0,34 6-56 16,-41 3 0-16,-12 0 0 0,28 11 1 0,-28-3 0 15,-5 0 0-15,3 1-1 0,-4-4 0 0,7 3 0 16,-1 6 24-16,0-3 0 0,-5 3 0 0,0 8 1 16,3-2-25-16,-9 5 0 0,-3 0 0 0,-5 0 0 0,0 0 40 15,-19 40 0-15,5-34 0 0,-5 0 0 16,-25 30-40-16,19-30 0 0,0-3 23 16,-22 31 1-16,22-34-1 0,-2 3 2 15,-26 25-25-15,34-25 0 0,-1 3 6 16,1 0 1-16,0-9-1 0,8-8 1 0,2-6-7 15,-2-2 0-15,6-7 0 0,5-2 0 0,0 0-36 0,0 0 0 16,5-5 0-16,-5-1 1 0,6-2 35 16,8-29 0-16,0-2 0 0,5-6 9 0,25-48 0 15,-25 70 0-15,6-5 0 0,28-14-9 16,-28 28 0-16,8-3-22 0,25-3 0 16,-33 12 0-16,2 2 1 0,31 6 21 15,-33 0 0-15,3 0-126 0,30 9 1 16,-33-9-1-16,8-3 1 0,25 3 125 15,-31-3 0-15,4 0-101 0,13-5 0 16,-30 2 1-16,-14 6-525 0</inkml:trace>
  <inkml:trace contextRef="#ctx0" brushRef="#br0" timeOffset="-188162.81">6232 15134 1045 0,'0'0'0'0,"0"0"0"0,0 0 0 0,0 0 41 0,0 0 1 0,0 0 0 15,0 0 0-15,-11 31-42 0,11-31 0 0,-3 8 0 16,3 4 0-16,0-4 39 0,0 3 2 0,-5 1-1 15,5-1 0-15,5 0-40 0,-5-3 0 0,0 4 0 0,0-1 0 16,0-3-80-16,0 1-1 0,0-4 1 0,0-5 0 16,0 9 80-16,0-3 0 0,0-6 0 0,9 5 0 0,-9-5-174 15,5 9 1-15,-5-9 0 0,0 2 0 0,0-2-96 16</inkml:trace>
  <inkml:trace contextRef="#ctx0" brushRef="#br0" timeOffset="-187963.63">6218 15854 775 0,'0'0'0'15,"0"0"0"-15,0 0 0 0,0 0-142 0,0 0 1 16,33-5 0-16,-27 2 0 0,8 0 121 0,-6 0 0 15,3-3 0-15,-3-2 1 0,-8 8-80 0</inkml:trace>
  <inkml:trace contextRef="#ctx0" brushRef="#br0" timeOffset="-187746.18">6227 16324 1135 0,'0'0'0'0,"0"0"0"15,0 0 18-15,0 0 1 0,0 0-1 16,30 20 1-16,-11-26-19 0,-5 6 0 0,-8-6-165 16,2 1 0-16,-3 2-1 0,4-11-69 15,2 3 165-15,-6-9 0 0,-5-14 1 0,0 34-133 16</inkml:trace>
  <inkml:trace contextRef="#ctx0" brushRef="#br0" timeOffset="-186546.39">5823 16980 707 0,'0'0'0'0,"0"0"0"0,0 0 43 0,0 0 2 0,0 0-2 0,0 0 1 16,0 0-44-16,0 0 0 0,0 0 68 15,0 0 0-15,28-17 1 0,-23 8 0 16,9 1-69-16,-3-3 0 0,3-1 0 0,0 4 28 0,0-6 0 16,5 3 0-16,-5-1 0 0,2 7-28 0,-2-4 0 15,6 4 0-15,4-4 0 0,-4-2 19 0,2 0 0 16,3-1 0-16,5 4 0 0,-2 2-19 0,2 1 0 15,-2 2 0-15,-9 3 0 0,-5 0 3 0,0 3 1 16,2-3-1-16,-2 5 1 0,0 7-4 0,-3-1 0 0,3 0 0 16,5 3 0-16,-5 9-5 0,11 27 1 15,-11-24 0-15,-3 2 0 0,2 39 4 16,-7-30 0-16,-6-1-18 0,-6 7 1 0,6 4-1 16,-5 4 0-16,5 0 18 0,-8-1 0 0,-3-5 0 15,-3-8 0-15,-6-1 44 0,1-7-1 0,-6 2 0 16,-2 2 0-16,2-5-43 0,-28 20 0 15,28-25 0-15,1-1 43 0,-18 1 1 16,23-18 1-16,-1-5-1 0,-10-14-44 16,16 9 0-16,0-4-18 0,3 1 1 0,3-9-1 0,-3-3 1 15,-3-5 17-15,3-3 0 0,3 0 0 0,2 0 0 16,6-1 16-16,-5-2 0 0,5 9 0 0,5 5 1 16,1 9-17-16,13-12 0 0,-13 14 0 0,-3 4 9 15,2-4 1-15,6 3-1 0,8 3 1 0,1 3-10 16,-6 0 0-16,10 5 0 0,4 3 0 0,5 6-72 15,3 3 0-15,-3 2 1 0,0-7 0 0,1 4 71 16,-4 4 0-16,3-1 0 0,0-2 0 0,-2 2-144 16,35 18 2-16,-38-23-1 0,-28-17-561 15</inkml:trace>
  <inkml:trace contextRef="#ctx0" brushRef="#br0" timeOffset="-186129.3">6097 17975 1235 0,'0'0'0'0,"0"0"0"0,0 0 47 0,33-36 0 0,-22 19-1 0,-6 0 1 15,15-11-47-15,-12 22 0 0,-2 4-19 16,-1 4 0-16,-5 4 0 0,3 0 0 16,-3-1 19-16,-3 15 0 0,-8 14 0 0,3 14 57 15,-9 5 0-15,9-2 0 0,-3-4 1 0,3 4-58 16,-12 56 0-16,20-48 0 0,0 6-33 0,0 2 0 16,14 15 0-16,5 2 1 0,6 4 32 0,0 4 0 15,3-10 0-15,-9-6 0 0,-19-76-1084 0</inkml:trace>
  <inkml:trace contextRef="#ctx0" brushRef="#br0" timeOffset="-173746.7">10152 14853 493 0,'0'0'0'0,"0"0"0"0,0 0-13 0,0 0 0 0,0 0 0 0,0 0 1 15,0 0 12-15,0 0 0 0,0 0 56 16,0 0 2-16,0 0-1 0,0 0 0 16,0 0-57-16,0 0 0 0,0 0 58 15,0 0 1-15,0 0-1 0,0 0 1 16,0 0-59-16,0 28 0 0,0-6 24 0,0 37 1 15,5-19 0-15,9 8 0 16,-3-6-25-16,6 8 0 0,-1 7 0 0,4-7 30 0,27 63-1 16,-22-54 0-16,-1 6 0 0,23 61-29 15,-22-70 0-15,0-5-81 0,-3-3-1 16,3-6 1-16,-6 3 0 0,1-8 81 0,-1-1 0 16,6-13 0-16,-6-9 0 0,1-3-129 0,-1-11 1 0,0-5-1 15,-10-4 1-15,-9 9-83 0</inkml:trace>
  <inkml:trace contextRef="#ctx0" brushRef="#br0" timeOffset="-173379.27">11627 14715 482 0,'0'0'0'0,"0"0"0"16,0 0 25-16,0 0 2 0,0 0-1 0,0 0 0 16,0 0-26-16,30 19 0 0,-30-10 76 15,0 8 0-15,0-6 1 0,0 3-1 16,-5 28-76-16,-1-19 0 0,1-1 119 15,-9 37 1-15,9-25-1 0,2 0 2 16,3 2-121-16,0 7 0 0,-6 2 0 0,6 3 54 0,0 2 1 16,0 1-1-16,0 2 2 0,0 6-56 0,-5 48 0 15,2-50 0-15,3-7-126 0,0 43 1 16,0-56-1-16,3-4-149 0,2-10 125 16,1-12-1-16,-6-11 0 0,0 0-213 0</inkml:trace>
  <inkml:trace contextRef="#ctx0" brushRef="#br0" timeOffset="-173130.22">11251 15227 966 0,'0'0'0'0,"0"0"0"16,0 0 0-16,31-9 26 0,-12 4 0 0,3-9 1 0,9 0 0 15,-4 0-27-15,31-17 0 0,-19 11 0 16,5 0 29-16,56-16 0 0,-45 22 0 16,3-6 0-16,61-3-29 15,-61 18 0-15,0 2-79 0,47-8 0 0,-50 11-1 0,-8 0 2 16,55 0 78-16,-61 0 0 0,4-3-132 16,37-3 1-16,-54 3-1 0,-28 3-226 15</inkml:trace>
  <inkml:trace contextRef="#ctx0" brushRef="#br0" timeOffset="-172696.42">12983 15083 988 0,'0'0'0'16,"0"0"0"-16,28-5 27 0,24-23 2 15,-21 13-2-15,2 1 1 0,36-8-28 16,-36 11 0-16,-5 8-10 0,16 3 1 16,-30 0 0-16,-3 0 0 0,3 14 9 15,-9-3 0-15,-2 3 33 0,3 3 1 0,-6 11-1 16,-9 12 1-16,-2 13-34 0,-3 12 0 0,-5-6 0 16,-6 3 0-16,-8-6 63 0,-39 68 1 15,34-59-1-15,-7 2 0 0,1 1-63 0,3-7 0 16,8-1 0-16,-3 1 40 0,-3-4 0 0,6-7 1 15,5-13 0-15,-2-3-41 0,2-3 0 0,9-6 0 0,0-8 0 16,7-12 39-16,4-7 0 0,8 2 0 0,-11 0 0 16,11 0-39-16,6-12 0 0,-6 1 0 0,0-3 0 15,5-3 21-15,-2-5 2 0,8-6-2 0,3-6 1 16,5-3-22-16,6-11 0 0,0 17 0 0,-3 3 0 0,8 14-8 16,-5-5 1-16,8 4 0 0,0 1 0 0,1 3 7 15,35-9 0-15,-31 20 0 0,1-5-91 16,8 2 1-16,-3 0 0 0,-5 0 0 0,8 3 90 15,3 0 0-15,-3 0 0 0,-3-8 0 0,-3 2-139 16,42-8 0-16,-53-5 1 0,-30 19-648 16</inkml:trace>
  <inkml:trace contextRef="#ctx0" brushRef="#br0" timeOffset="-172380">14635 14858 1247 0,'0'0'0'0,"0"0"0"0,0 0-9 0,0 51 0 16,-3-23 0-16,3 11 0 0,-5 12 9 0,5 0 0 15,-6-6 0-15,6-3 31 0,-8-3 0 0,3 1 1 0,-1 7-1 16,-2-1-31-16,-9 58 0 16,9-48 0-16,-3 9 45 0,-3 2 1 0,0 3-1 0,0 1 1 15,1 5-46-15,2 3 0 0,-3-15 0 0,8-8 0 16,1-5-194-16,-1 34-1 0,3-63 0 0,3-19-109 16,0-3 194-16,0-3-1 0,0 3 2 0,0 0-117 15</inkml:trace>
  <inkml:trace contextRef="#ctx0" brushRef="#br0" timeOffset="-172179.64">14130 15539 842 0,'0'0'0'16,"0"0"0"-16,0 0 101 0,44-45 1 16,-25 28-1-16,3 0 0 0,3 0-101 15,6 3 0-15,-7 3 0 0,4 0 57 0,0-3-1 16,8 5 0-16,2-2 0 0,4 8-56 0,7 3 0 15,-2-5 0-15,3-4 0 0,-3 1-86 0,6-6 0 0,10-6-1 16,-5 3 2-16,6-3 85 0,8-2 0 0,-6-6 0 16,3-9 0-16,-3-5-112 0,58-48 2 15,-74 45-1-15,-50 45-486 0</inkml:trace>
  <inkml:trace contextRef="#ctx0" brushRef="#br0" timeOffset="-171694.86">16005 14695 1146 0,'0'0'0'0,"0"0"0"0,0 0 0 16,0 0 41-16,47 34 1 0,-30-29-1 16,-9 7 2-16,17 13-43 0,-6-17 0 0,-8 4 3 15,17 13 0-15,-14-5 0 0,2-6 0 16,20 20-3-16,-25-20 0 0,-2-3 75 15,7 9 0-15,-7-12 1 0,-9-2-1 16,5 8-75-16,-5-6 0 0,-5 3 27 16,-1 1 0-16,-8 7 0 0,0 9 0 0,-10 9-27 15,-4 5 0-15,3 0 0 0,-5-11 0 0,2 3-6 0,-5-3 0 16,3 3 0-16,2 2 1 0,-5 1 5 0,-31 33 0 16,34-39 0-16,8 0 31 0,-28 26 1 15,36-41 1-15,6-2-1 0,2 3-32 16,6-17 0-16,9 3 24 0,21-6 1 15,-11 3 0-15,9-2 0 0,47-10-25 16,-34 7 0-16,3-1 46 0,39-2 0 16,-55 8 1-16,-3 2-1 0,16 15-46 15,-24-11 0-15,-9 2-7 0,3 18 1 16,-3-12 0-16,-8 5 0 0,0-2 6 0,0 11 0 16,-5 6 0-16,-4-3 11 0,4 6 0 0,-9-4 0 15,0 1 1-15,0 3-12 0,-5-1 0 0,3-7 0 16,2-7 0-16,0 3-109 0,0-8 2 0,9-3-1 15,-1-8 0-15,6-6 108 0,0 0 0 0,8-9 0 16,-2 4 0-16,-1-6-193 0,4-1 2 0,21-21-2 0,9-12 1 16,-39 45-516-16</inkml:trace>
  <inkml:trace contextRef="#ctx0" brushRef="#br0" timeOffset="-171379.69">17235 15165 258 0,'0'0'0'0,"0"0"0"0,33-9 0 0,5-10 19 0,40-26 1 0,-48 22-1 0,-2 4 1 16,22-32-20-16,-31 23 0 0,0 0 69 16,20-29 0-16,-31 38 1 0,3 5-1 15,-2-3-69-15,-9 8 0 0,0 9 79 0,-9 0 2 16,4 3-1-16,-1 3 0 0,-8 8-80 16,1 8 0-16,-4 12 107 0,-5 5-1 15,5 9 0-15,9 3 1 0,-3 11-107 0,8-3 0 16,-2 8 0-16,-4 1 0 0,4 8 67 0,-1 84 0 15,-2-78 1-15,3 2 0 0,-7-2-68 16,7-6 0-16,2 0 0 0,-2-3 18 0,-6 56 1 16,11-89 0-16,0-12 0 0,-3 17-19 15,-3-31 0-15,6-8-105 0,0-6-1 16,-5 5 1-16,5-5 1 0,-3-11 104 16,0 5 0-16,1-2-201 0,2-3 1 0,-6-12 0 15,-8-5 0-15,14 28-163 0</inkml:trace>
  <inkml:trace contextRef="#ctx0" brushRef="#br0" timeOffset="-171145.34">16663 15750 1258 0,'0'0'0'0,"0"0"0"15,0 0 93-15,52-28-1 0,-27 11 1 0,11 0 0 16,52-17-93-16,-46 20 0 0,2 0 47 15,45-8 1-15,-48 13-1 0,3 4 2 16,39 2-49-16,-39 0 0 0,9 0 22 16,46 6 1-16,-41-3-1 0,0 3 1 15,58 3-23-15,-58-6 0 0,0 0-188 0,58 0 0 16,-58-3 1-16,-5 0-160 0,49-6 189 16,-63-5-1-16,-39 14-354 0</inkml:trace>
  <inkml:trace contextRef="#ctx0" brushRef="#br0" timeOffset="-170913.17">18420 15995 1247 0,'0'0'0'0,"0"0"0"16,0 0 0-16,16 39-32 0,-7-13 1 0,2-4-1 15,-6-8 1-15,3-5 31 0,-2-4 0 0,-6-5 0 16,3 0 0-16,-3 0-188 0,5-11 1 0,1 0 0 15,-1-3 0-15,1-6 187 0,2-5 0 0,6-12 0 16,5-8 0-16,6-6-37 0,33-56 0 16,-25 68 0-16,6 3 0 0,47-35 37 15,-42 40 0-15,5-3-37 0,51-11 0 0,-56 26 0 16,-44 19-48-16</inkml:trace>
  <inkml:trace contextRef="#ctx0" brushRef="#br0" timeOffset="-170762.25">19221 15671 11 0,'0'0'0'0,"5"14"0"0,1 3 0 15,-1 23 1-15,-2-26-1 0,3-6 1 16,-6 3-1-16,5-8 0 0,-5-3 0 0,0 6 48 16,0-6 0-16,0 5 0 0,0-5 0 0,0 0-48 15,0 0 0-15,0 0 0 0,8 9 0 0,-2-6-38 16,0 0 1-16,2-3 0 0,3-3 0 0,3 0 33 16,16-3 1-16,-16 3 0 0,-14 3-32 0</inkml:trace>
  <inkml:trace contextRef="#ctx0" brushRef="#br0" timeOffset="-170596.4">19599 15922 1146 0,'0'0'0'15,"0"0"0"-15,0 0 0 0,14 11 103 0,-11 0 1 0,2-2-1 16,1-1 2-16,-6-8-105 0,5 3 0 0,-5-3 0 16,3 3 0-16,-3-3-50 0,0 0 2 0,0 0 0 15,0 0 0-15,0 0 48 0,0 0 0 0,3-6 0 16,-3-8 0-16,-3 0-87 0,-5-31-1 15,-3 6 1-15,11 39-742 0</inkml:trace>
  <inkml:trace contextRef="#ctx0" brushRef="#br0" timeOffset="-170180.03">20732 14628 1258 0,'0'0'0'15,"0"0"0"-15,0 0 0 0,0 0 87 0,0 0 0 16,0 0 0-16,0 0 1 0,0 0-88 0,0 0 0 16,0 0 0-16,-33-17 0 0,33 17 60 0,-11 17 0 15,2-1 0-15,-2 10 2 0,-14 38-62 16,17-24 0-16,-3 2 33 0,-3 48 0 16,3-36 0-16,3 5 1 0,2 2-34 0,1 7 0 15,-3 2 0-15,-1 3-2 0,-2 57 1 16,3-77-1-16,2-5 1 0,-7 28 1 15,7-48 0-15,12-8-168 0,-6 8 0 16,0-19-1-16,0-9-159 0,2-6 167 16,-2 6 1-16,0 0-458 0</inkml:trace>
  <inkml:trace contextRef="#ctx0" brushRef="#br0" timeOffset="-169963.61">20099 15083 1213 0,'0'0'0'0,"0"0"0"0,0 0 0 0,33 12 99 15,-8-1 0-15,0-8-1 0,3-1 2 0,8 1-100 16,5 3 0-16,9-6 0 0,2 3 0 0,6-3 47 16,3-3 1-16,3-3-1 0,-6 12 2 0,0-6-49 15,0 3 0-15,5-3 0 0,3-3 0 0,4 3-138 0,1 0 1 16,-4 3 0-16,-4 0 0 0,1-3 23 0,46-3-1 15,-68-14 1-15,-42 17-568 0</inkml:trace>
  <inkml:trace contextRef="#ctx0" brushRef="#br0" timeOffset="-167364">21870 13845 11 0,'0'0'0'0,"0"0"0"0,0 0 0 0,0 0 0 0,0 0 1 15,0 0-1-15,0 0 1 0,0 0-1 0,-19 29 0 16,13-24 0-16,-5 1 0 0,3-3 0 0,-1-1 1 0,-2 4-1 15,-2-6 1-15,-1 3-1 0,-3 0 0 0,3-1 0 16,1 4 0-16,7-6 75 0,6 0 1 0,-8 0 0 16,8 0 1-16,-6 0-77 0,6 0 0 15,0 6 0-15,-5 2 44 0,-4 15 0 16,4-4 0-16,-6 7 1 0,-11 41-45 16,16-39 0-16,1 3 104 0,-6 34 0 15,0-31 0-15,0 8 0 0,-1 0-104 0,-1 3 0 16,-1 9 0-16,0 5 44 0,0 0 1 0,3-3 1 15,-3 0-1-15,1 3-45 0,-7 57 0 0,15-57 0 16,-1 0 76-16,1 3 1 0,5 5 1 0,0 1-1 16,5 2-77-16,15 60 0 0,-1-77 0 15,6-5-27-15,30 45 1 0,-25-54 0 16,3-5 0-16,39 25 26 0,-36-37 0 0,-3-7-212 16,36-4 1-16,-38-17-1 0,-1-5-55 15,20-31 211-15,-31 14 0 0,-19 28-155 16</inkml:trace>
  <inkml:trace contextRef="#ctx0" brushRef="#br0" timeOffset="-166829.85">22221 14650 359 0,'0'0'0'0,"0"0"0"0,0 0 0 0,8 34-68 0,11 14-1 16,-16-23 1-16,-3-5 1 0,-5 25 67 16,5-23 0-16,-6 1 208 0,1 16-1 15,2-16 1-15,0-4 0 0,0 32-208 16,-2-23 0-16,5 9 110 0,-9-6 0 0,7 2 0 15,2 1 1-15,2 3-111 0,1-6 0 0,-3-3 0 16,0-3 0-16,6-8 33 0,-6-6 1 0,5-2-1 0,-5-4 1 16,0-5-34-16,0 0 0 0,6-5 0 0,2 5 0 15,-2-6 1-15,-4 0 1 0,15-16 0 0,11-12 0 16,16-5-2-16,39-65 0 0,-50 61 0 0,0-2-18 16,25-45 1-16,-28 51-1 0,3-3 1 15,-5 0 17-15,0-1 0 0,-1 7 0 0,1-9 29 16,-3 0 0-16,-3 5 0 0,-3 7 2 0,-2 5-31 15,-1-1 0-15,1 12 0 0,-9 3 0 0,-8 14 29 16,6-2 0-16,-6 2 0 0,0 0 0 0,0 0-29 16,0 0 0-16,5 5 0 0,-5-5 0 0,3 9 9 15,-3 2 0-15,3 17 0 0,5 3 1 0,-2 17-10 16,-1 59 0-16,-8-71 0 0,1 7 20 0,-9 44 0 16,5-39 0-16,-2-6 1 0,-1 3-21 15,4-6 0-15,5-2 0 0,0-9-82 0,3 3 0 16,-3-9 0-16,2-5-1 0,7-6 83 0,-4 1 0 15,-2-12 0-15,3 3 0 0,-1-6-140 0,1-3-1 16,7-2 1-16,-4-12 0 0,-9 20-530 0</inkml:trace>
  <inkml:trace contextRef="#ctx0" brushRef="#br0" timeOffset="-166563.95">23406 14538 1090 0,'0'0'0'0,"0"0"0"0,0 0 0 0,0 0-1 0,0 0 0 0,0 0 0 0,30 28 1 16,-16-14 0-16,11 3 0 0,-6-1 0 0,3-1 0 0,0 1-55 15,20 24-1-15,-26-23 1 0,-7-9 0 16,2 3 55-16,-3-2 0 0,3-9 30 15,8 14 0-15,-2-11 0 0,5 2 1 16,36 4-31-16,-25-12 0 0,6-3-174 16,2-2 0-16,-2-6 0 0,-6-11 1 0,-33 25-47 0</inkml:trace>
  <inkml:trace contextRef="#ctx0" brushRef="#br0" timeOffset="-166296.54">24135 14554 729 0,'0'0'0'16,"0"0"0"-16,0 0 0 0,39 59 57 0,-1 15-1 16,-18-46 0-16,-6-6 0 0,16 23-56 15,-16-19 0-15,-9 2 57 0,4 28 2 16,-9-31-2-16,-3 3 1 0,0-2-58 0,0 5 0 15,1 5 0-15,2 4 13 0,0 2 0 0,0-6 0 16,5-7 0-16,9-1-13 0,2-3 0 0,4-8 0 0,2-3 0 16,8-6-95-16,-2-5 1 0,2-6-2 0,-10-13 2 15,-20 16-551-15</inkml:trace>
  <inkml:trace contextRef="#ctx0" brushRef="#br0" timeOffset="-165944.1">24757 13654 640 0,'0'0'0'15,"0"0"0"-15,0 0 0 0,5 31 6 0,1-11 0 16,-1 2 0-16,6 4 1 0,6-7-7 0,-3 7 0 15,5 2 0-15,6 0 0 0,-3 0 67 0,28 34 1 16,-23-23-1-16,4 3 0 0,38 51-67 16,-33-45 0-16,2-3 54 0,6 6 2 0,-5 5-1 15,-11 6 0-15,-3-3-55 0,-1 3 0 0,-10-6 0 16,-3 0 0-16,-11 1 77 0,-13 47 1 16,1-54-1-16,-1 4 1 0,-12-9-78 0,-3 8 0 15,3 4 0-15,-11 2 48 0,3-9 1 0,6 1-1 16,-4 0 0-16,4-4-48 0,-26 38 0 15,37-60 0-15,13-8-183 0,-3-6 1 0,6-11-1 16,6 3 1-16,8-8 41 0,-3-10-1 0,11-13 0 16,3-8 2-16,-25 36-132 0</inkml:trace>
  <inkml:trace contextRef="#ctx0" brushRef="#br0" timeOffset="-165597.12">26436 14079 1146 0,'0'0'0'0,"0"0"0"0,-5 31 41 0,-4 20 1 16,1-18-1-16,0 4 2 0,-3 8-43 15,0 6 0-15,0 2 0 0,2 3 98 0,4 0 0 16,-1 4 1-16,-8 1 0 0,3 1-99 0,-11 59 0 16,11-59 0-16,-3 3 96 0,-2 2-1 0,2-2 0 15,6 0 2-15,-9 2-97 0,-13 60 0 16,19-76 0-16,0-4-61 0,-14 38 1 16,17-63 0-16,2-8 0 0,-8-11 60 15,9-3 0-15,2-8-182 0,-3-1 1 0,-2-13 1 16,-3-3-1-16,-3-12 3 0,-5-5 2 0,0-3-1 15,-1 3 0-15,20 42-136 0</inkml:trace>
  <inkml:trace contextRef="#ctx0" brushRef="#br0" timeOffset="-165379.68">25607 14774 1090 0,'0'0'0'0,"0"0"0"0,28-3 89 16,-9-5 0-16,1 2 1 0,7-5-1 0,9-1-89 15,11 7 0-15,-3-9 0 0,-5 3 0 0,5 2 67 16,3 3 2-16,-5 4-1 0,2 2 0 0,6 0-68 16,-3 0 0-16,-1 2 0 0,-1 10 0 0,-1 2 23 15,44 14 0-15,-41-14 0 0,0 0 1 16,44 11-24-16,-41-13 0 0,0-4-171 16,46-2 1-16,-46-6 1 0,0 0-182 0,-6-9 172 15,0-5-1-15,-2-6 0 0,-42 20-130 0</inkml:trace>
  <inkml:trace contextRef="#ctx0" brushRef="#br0" timeOffset="-164929.72">27740 14273 999 0,'0'0'0'16,"0"0"0"-16,0 0 26 0,17 42 0 0,-17-28-1 15,0 9 1-15,0 8-26 0,-6 3 0 0,0 2 0 16,-2 3 0-16,-8 1 105 0,-20 44 1 16,16-36-1-16,1 3 1 0,-20 50-106 15,12-39 0-15,-1 3 53 0,0-3-1 0,6-1 0 16,3-1 1-16,2-1-53 0,-2 0 0 0,5-17 0 0,1-8 0 16,1-17 22-16,7-3 0 0,2-9 1 0,3-5-1 15,0-5-22-15,6-9 0 0,8-12 0 0,-1-8 0 16,9-11-4-16,34-67 1 0,-31 50-1 0,2 3 1 15,4-3 3-15,2-3 0 0,0 3 0 0,-3 1-9 16,3 1 1-16,3-1-2 0,0-4 2 0,3 3 8 16,38-59 0-16,-38 68 0 0,2 5 13 15,39-28 2-15,-46 45-2 0,-1 11 1 16,25-8-14-16,-36 20 0 0,-3 16 21 16,14 9 0-16,-16-6 0 0,-6 3 0 15,19 34-21-15,-8-11 0 0,6 13 31 0,-3 4 0 16,-3 8 0-16,-5 2 1 0,-4 12-32 0,-2 96 0 15,-13-77 0-15,-7 12-36 0,-10 3 1 16,-6 14-1-16,-2-6 1 0,-12 11 35 0,-8-2 0 16,19-37 0-16,9-17 0 0,19-73-1423 0</inkml:trace>
  <inkml:trace contextRef="#ctx0" brushRef="#br0" timeOffset="-159563.16">13359 17157 741 0,'0'0'0'0,"0"0"0"0,41 11 37 0,29 3 0 0,-32-11 0 0,-5 0 0 16,31-3-37-16,-31 0 0 0,6 0 42 16,24 0 1-16,-24 3-1 0,0 2 2 15,-1 1-44-15,1-1 0 0,-6 1 0 0,6 2 36 0,-6 7 0 16,6-10 0-16,-6 4 0 0,5-9-36 0,1 0 0 15,0 0 0-15,5-6 0 0,0 0-173 0,47-8-1 16,-52 6 0-16,-3-1-70 0,33-16 173 16,-44 8 0-16,-25 17-152 0</inkml:trace>
  <inkml:trace contextRef="#ctx0" brushRef="#br0" timeOffset="-159296.15">13262 17635 1168 0,'0'0'0'0,"0"0"0"16,0 0 0-16,25 0 56 0,-11 0 2 0,5 0-1 16,6 0 0-16,8 0-57 0,1 0 0 0,4-3 0 0,6-2 0 15,-2-4-19-15,8 4 1 0,-3-4 0 0,2 3 0 16,4-2 18-16,-6 2 0 0,2-2 0 0,9 2 0 15,-5-2-13-15,5 2 1 0,-6 1 0 0,6-4-1 16,0 4 13-16,0 2 0 0,-5 0 0 0,-1-3 0 0,4 1-156 16,-1 2-1-16,-5 3 1 0,-1 0 0 0,-2-3 56 15,-3 0 0-15,-10-2 1 0,-1-4-1 0,-33 9-87 16</inkml:trace>
  <inkml:trace contextRef="#ctx0" brushRef="#br0" timeOffset="-158813.28">15616 16856 729 0,'0'0'0'15,"0"0"0"-15,0 0 2 0,0 59 1 16,0-37 0-16,0 9 0 0,0 42-3 16,-6-39 0-16,6-6-5 0,-13 26 1 15,7-35 0-15,6 4 0 0,0-1 4 0,-5-5 0 16,-1 3 0-16,-2 0 82 0,-1-1 0 0,4-2-1 16,-1-5 2-16,1 4-83 0,-1-7 0 0,4-1 0 15,2-2 0-15,0-6-26 0,5-3 0 0,3-2 0 0,3-4 1 16,6-2 25-16,38-29 0 0,-16 1 0 15,8-12-94-15,41-47 0 0,-52 64 1 16,0 3 0-16,17-25 93 0,-29 33 0 0,-1 7 19 16,7-13 0-16,-25 24 0 0,-5 5 0 15,-5 17-19-15,5-17 0 0,0 0 53 16,0 14 1-16,-6 0 1 0,6 8-1 16,0 23-54-16,0-22 0 0,0 5 65 15,6 31 0-15,-6-36 1 0,5-1 0 16,4 1-66-16,-4 2 0 0,1 3 0 0,8-3-98 0,-6 1 0 15,3-7 1-15,3 1-1 0,5 3-17 0,0-7-1 16,1-7 1-16,-1-6 1 0,-19-3-94 0</inkml:trace>
  <inkml:trace contextRef="#ctx0" brushRef="#br0" timeOffset="-158496.72">17080 16411 786 0,'0'0'0'0,"0"0"0"0,0 0-127 0,-8 37 1 0,-3-18-1 15,2 4 1-15,-4 5 126 0,-4 0 0 0,0 0 0 0,-5 1 0 16,0 1 23-16,-3 4 0 0,-5 3 0 0,2-1 0 15,1-2-23-15,-23 34 0 0,25-29 0 16,6 3 140-16,-17 48-1 0,25-33 1 16,0 4 0-16,8 4-140 0,-3 3 0 0,12-4 0 0,2 7 9 15,17 67 0-15,-6-77 0 0,9-7 0 16,36 36-9-16,-31-59 0 0,11-11-165 16,53-1-1-16,-50-24 0 0,5-9-31 15,56-34 165-15,-61 17 0 0,-47 31-125 16</inkml:trace>
  <inkml:trace contextRef="#ctx0" brushRef="#br0" timeOffset="-158046.89">17724 17098 685 0,'0'0'0'16,"0"0"0"-16,8 31-17 0,0 11 0 15,-5-20 0-15,-3 1 1 0,-3-1 16 0,0 4 0 16,3-9 0-16,-5 2 21 0,-6-5 1 0,8 0-1 16,-2 0 1-16,-4 1-22 0,4-10 0 0,5 4 0 15,0-4 0-15,0-5 71 0,0 0 0 0,0 0 0 16,0-5 0-16,0-7-71 0,2 4 0 0,10-12 0 0,-1-11 0 15,11-14 25-15,27-42 1 0,-29 53-1 16,-1 3 1-16,20-31-26 0,-23 34 0 16,6 3 29-16,25-17 1 0,-22 25-1 0,-5-3 1 15,18 3-30-15,-29 15 0 0,2 4 32 16,-3 7 1-16,-8-9 1 0,5 5-1 16,1 9-33-16,-6 1 0 0,0 4 2 15,0 26 1-15,0-17-1 0,0 3 1 16,0 40-3-16,0-35 0 0,0 1-17 15,0 2 1-15,-6 3 0 0,1-5 0 0,-1 5 16 16,-2 3 0-16,8-8 0 0,6-9 0 0,-1-6-170 0,3 1 0 16,1-15 1-16,2-5 0 0,0-8 80 0,3-7-1 15,5-22 1-15,9-13-1 0,-28 47-97 0</inkml:trace>
  <inkml:trace contextRef="#ctx0" brushRef="#br0" timeOffset="-157779.68">19052 16580 876 0,'0'0'0'0,"0"0"0"0,0 0 0 0,6 45 13 0,-1-11 0 0,1 2 0 15,2 4 1-15,0-1-14 0,9 37 0 16,-17-34 0-16,0 6 7 0,-11 51 0 0,5-46 0 15,-2 3 1-15,0 1-8 0,-3 2 0 16,-3 0 0-16,0 5-18 0,-2 4 0 0,7-9 0 0,4-8 0 0,-1-3 18 16,4 30 0-16,-1-47 0 15,3-8-152-15,3-4 2 0,-3-19-1 0,8 0-35 16,-8 0 151-16</inkml:trace>
  <inkml:trace contextRef="#ctx0" brushRef="#br0" timeOffset="-157530.16">18743 16965 606 0,'0'0'0'16,"0"0"0"-16,0 0 60 0,39-2 1 16,-28 4 0-16,0 4 0 0,16 5-61 15,-7 1 0-15,4 2 61 0,35 17 0 16,-26-17 1-16,0 0 0 0,36 8-62 15,-30-16 0-15,-1-3 36 0,42 0 0 16,-41-6 0-16,0-3 0 0,44-8-36 16,-42 6 0-16,3-4-103 0,34-10 1 15,-40 11-1-15,-10-1-132 0,33-16 104 16,-39 11-2-16,-22 17-192 0</inkml:trace>
  <inkml:trace contextRef="#ctx0" brushRef="#br0" timeOffset="-157294.78">19969 16690 977 0,'0'0'0'0,"0"0"0"0,0 0 0 0,20 42 15 16,-1 23 1-16,-16-34 1 0,-3 0-1 15,-8 42-16-15,-1-34 0 0,-7 0 83 16,-12 49 0-16,14-43 1 0,-5-9-1 15,2 1-83-15,1 2 0 0,5 1 0 0,-3-7-21 16,0 4 1-16,9-3-1 0,5-6 1 0,2-3 20 16,9 0 0-16,0-10 0 0,3-10 0 0,0-5-115 0,5-5 2 15,1-15-2-15,-1-14 2 0,-19 34-515 0</inkml:trace>
  <inkml:trace contextRef="#ctx0" brushRef="#br0" timeOffset="-157030.59">20638 16287 1191 0,'0'0'0'16,"0"0"0"-16,50 51 44 0,8 14 1 15,-34-23-1-15,-1-3 0 0,-1 9-44 0,0 3 0 16,-3-1 0-16,-5 4 66 0,16 53 0 15,-21-62 1-15,2 3-1 0,11 36-66 0,-11-45 0 16,3 1 47-16,16 27 0 0,-16-36 0 16,0-3 1-16,-3-2-48 0,-6-1 0 0,-5 0 0 15,-3 1-156-15,1-1 0 0,-12-8 1 0,-8 0-1 16,-6-3 8-16,-5 0 0 0,-17-3 0 0,-2-2 1 0,52-9-310 16</inkml:trace>
  <inkml:trace contextRef="#ctx0" brushRef="#br0" timeOffset="-156380.22">15334 17846 1112 0,'0'0'0'0,"0"0"0"0,0 0 70 0,22 39 1 0,-8-30 1 0,0 2-1 15,5-5-71-15,1 2 0 0,-1-2 0 0,6 2 16 16,-3-8 1-16,8 3 0 0,9 0 0 0,5 0-17 15,61-3 0-15,-52-9 0 0,10-2 58 16,72-23 1-16,-54 20-1 0,7 3 0 16,94-12-58-16,-80 12 0 0,-2 3 23 0,118-12 0 15,-102 12 0-15,0 2 0 0,125 3-23 16,-120 3 0-16,9 0 34 0,130 9-1 16,-131-4 0-16,1 4 0 0,146 10-33 15,-140-13 0-15,7 2 19 0,147 4 0 16,-140-12 0-16,-1 0 1 0,163-9-20 15,-152 1 0-15,-5-1 52 0,171-19-1 16,-160 9 0-16,-6-1 1 0,157-25-52 16,-167 22 0-16,-1 4-16 0,-6-1 1 0,-15 3 0 15,-12 0 0-15,-6 6 15 0,-11 2 0 0,-10 4 0 16,-6-4 0-16,-11 9-196 0,-14 0 0 0,-11 0 1 16,-3-5-1-16,-22 10 17 0,0-2 1 0,-8 0 1 15,0-3-1-15,-14 0-309 0</inkml:trace>
  <inkml:trace contextRef="#ctx0" brushRef="#br0" timeOffset="-155780.28">18638 18133 910 0,'0'0'0'0,"0"0"0"0,0 0 0 0,0 0 62 15,33-8 2-15,-19 5-2 0,5-3 1 0,6-2-63 0,5-1 0 16,-5 1 0-16,8-1 0 0,6 1 66 0,0-3 1 0,0 2-1 16,-6-5 1-16,5 3-67 0,-5-3 0 0,6 3 0 15,5-1 0-15,3-2 22 0,56-5 0 16,-59 10 0-16,3 1 0 0,36-1-22 16,-45 15 0-16,-5 8-35 0,1 3 1 0,-15 5-1 15,-11 6 1-15,-5 9 34 0,-6 5 0 0,-5 9 0 16,-11 2 0-16,-12 12 49 0,-38 56 1 15,33-73-1-15,-5 3 2 0,-3-4-51 0,5-4 0 16,6-10 0-16,2-5 37 0,-2-2 0 0,0-4 0 16,3-8 0-16,2-5-37 0,-2-4 0 0,5-5 0 0,3-5 0 15,2-6 25-15,-13-23 1 0,22 11 1 16,3-2-1-16,2-43-26 0,6 32 0 16,6-4 8-16,8-5 1 0,-1 6-1 0,1 5 1 0,11 6-9 15,0-3 0-15,-3 6 0 0,0 2 0 0,0 6-36 16,3 3 0-16,3 9 0 0,-3 2 1 0,2 9 35 15,4-1 0-15,2 4 0 0,0 2 0 0,3 3 6 16,3 0 0-16,7 6 0 0,13 2 1 0,-1 6-7 16,77 23 0-16,-69-26 0 0,12-2-177 15,90 22 0-15,-80-25-1 0,4 2-163 0,84-5 176 16,-98-20 1-16,-78 3-243 0</inkml:trace>
  <inkml:trace contextRef="#ctx0" brushRef="#br0" timeOffset="-155180.02">23063 16875 752 0,'0'0'0'0,"0"0"0"0,0 0 0 0,0 0 9 0,36 0 1 0,-28 0-1 16,6 0 1-16,8 0-10 0,0 0 0 0,6 0 0 15,8 0 0-15,11 0 31 0,3 0 1 0,-6 0-1 16,-5 0 1-16,-4 3-32 0,35 9 0 15,-37-10 0-15,0 1 3 0,50-3 0 16,-45 0 0-16,4 0 0 0,-4 0-3 0,4 0 0 16,-3 0 0-16,-4 0-120 0,1 6-1 0,-8-6 1 15,-9 0-1-15,-19 0-214 0</inkml:trace>
  <inkml:trace contextRef="#ctx0" brushRef="#br0" timeOffset="-154946.95">23179 17376 1179 0,'0'0'0'0,"0"0"0"0,0 0 0 0,50 26-21 16,-25-12 0-16,8-6 0 0,0-2 0 0,6-4 21 16,5-2 0-16,0-5 0 0,9-1 0 0,7-2-78 0,4-1 1 15,0-2 0-15,2 3 1 0,6-6 76 16,2 0 0-16,-7 2 0 0,-4 1 0 0,3-3-120 0,-8 3 1 15,0-1-1-15,-8 1 1 0,0-3 76 0,38-22-1 16,-49 7 1-16,-39 29-92 0</inkml:trace>
  <inkml:trace contextRef="#ctx0" brushRef="#br0" timeOffset="-154679.83">25168 16211 999 0,'0'0'0'16,"0"0"0"-16,0 0 0 0,28 60 0 0,-23-32 0 16,-2 14 1-16,14 62-1 0,-17-51 0 15,-6 1 1-15,-2-1 1 0,-3 1 0 0,-3-9 0 16,0 3-2-16,-11 42 0 0,14-45 0 15,3-3-26-15,-11 31 1 0,10-39 0 0,4-3 0 16,-1 17 25-16,9-34 0 0,3-6-155 16,-4 1 1-16,-2-9-1 0,0 0-177 15</inkml:trace>
  <inkml:trace contextRef="#ctx0" brushRef="#br0" timeOffset="-154363.15">24251 17264 1010 0,'0'0'0'16,"0"0"0"-16,0 0 0 0,39-9-13 0,-1-5 0 16,-10 9 0-16,8-10 0 0,50-10 13 15,-53 17 0-15,0 2 35 0,19-5 2 16,-21 8-2-16,-4 3 1 0,48 0-36 15,-42 0 0-15,6 6 98 0,38 13 1 16,-30-10-1-16,3-1 1 0,2 3-99 0,1-5 0 16,5 3 0-16,5-1 21 0,67-2 1 15,-69-12-1-15,-3-2 1 0,69-15-22 16,-61 6 0-16,3-5-71 0,64-23 2 16,-70 31 0-16,1-6 0 0,44-17 69 0,-67 23 0 15,-10 6-122-15,-7-26 2 0,-26 14-1 16,2 20-585-16</inkml:trace>
  <inkml:trace contextRef="#ctx0" brushRef="#br0" timeOffset="-153896.87">25099 17531 448 0,'0'0'0'16,"0"0"0"-16,0 0 0 0,31-17-80 0,-12 3 1 15,8 0-2-15,-2 5 2 0,-5-2 79 0,-1 8 0 16,0-5 0-16,1 2 0 0,-7-2 146 0,-1 5-1 16,4 3 1-16,6 0-1 0,6 0-145 0,-3 0 0 0,-3 3 0 15,3 5 0-15,-6-2 50 0,0 2 2 0,-5 1-1 16,0-1 0-16,3 4-51 0,-4 2 0 0,-4 5 0 15,2 1 0-15,-6 0 70 0,-2 30 1 16,-11-19-1-16,-17 3 0 0,-28 36-70 16,23-41 0-16,0-1 81 0,-40 28 1 15,32-22-1-15,-9-3 1 0,3 0-82 0,5-3 0 16,3-3 0-16,3-2 41 0,-3-4 0 0,8-5-1 16,12-5 1-16,2-9-41 0,8-3 0 0,6 3 0 15,-11-6 0-15,11 1 24 0,6-1 0 0,2-11 0 0,3-8 1 16,9-9-25-16,29-42 0 0,-15 42 0 15,4 3-53-15,40-19 0 0,-45 33 0 0,0 11 0 16,30 3 53-16,-35 1 0 0,-3 4-104 16,19 13 1-16,-11-10-1 0,-5 4 1 15,35 13 103-15,-32-11 0 0,7-5-144 16,43 8 1-16,-43-14-1 0,-38 0-401 16</inkml:trace>
  <inkml:trace contextRef="#ctx0" brushRef="#br0" timeOffset="-153396.84">26530 16994 437 0,'0'0'0'0,"0"0"0"0,0 0 9 0,41 45 1 16,-27-23-1-16,-5 3 1 0,4 6-10 0,4 9 0 16,-12-4 0-16,4 7 58 0,-9 2-1 0,-9 0 0 15,4 5 1-15,-9 1-58 0,-16 47 0 16,10-47 0-16,1 0 137 0,-33 47-1 16,32-50 1-16,-5-3-1 0,1-6-136 0,4-2 0 15,4-6 0-15,5-9 71 0,-3-5-1 0,0-6 0 0,8-5 1 16,6-6-71-16,6-11 0 0,-6 5 0 15,3-2-30-15,13-29 0 0,-5-8 0 16,6-8 0-16,5-12 30 0,-3 14 0 0,-2-2 0 16,-6 8-29-16,3 0 0 0,5-9 0 0,3 1 0 0,3-3 29 15,25-48 0-15,-23 59 0 0,-2 0-13 16,36-31 0-16,-31 48 1 0,-2 8 0 16,36-8 12-16,-45 19 0 0,0 9 51 15,12 6-1-15,-20-3 0 0,-3 5 0 16,11 20-50-16,-8-8 0 0,6 8-26 0,-3 3 0 15,0 0 0-15,-3-3 0 0,-6 9 26 16,3-4 0-16,-2-2 0 0,-6-2 0 0,-6-1-30 0,4-3 0 16,-7 6-1-16,1 5 1 0,-3-2 30 0,-11 45 0 15,11-40 0-15,3 1-202 0,-12 30 1 16,15-45-1-16,10-8-53 0,1-8 201 16,-3-6-1-16,-3-3-136 0</inkml:trace>
  <inkml:trace contextRef="#ctx0" brushRef="#br0" timeOffset="-152879.75">27505 16203 11 0,'0'0'0'0,"0"0"0"0,0 0 0 0,0 0 1 0,0 0-1 0,0 0 1 16,33-6-1-16,-22 4 0 0,0-1 132 16,6 0 1-16,2-3-1 0,6-2 1 0,6-3-133 15,2-3 0-15,-8 2 0 0,2 7 0 0,-2-1 87 16,3 3 0-16,-3-2 1 0,-6 10 0 0,0-2-88 15,9 8 0-15,-14-8 0 0,-3 8 95 0,0 20 2 16,-3 3-1-16,-8 5 0 0,-19 52-96 16,5-44 0-16,-5 4 66 0,-12 0-1 15,4-1 0-15,-7 4 2 0,4-1-67 0,-3-2 0 16,0-12 0-16,8-8 0 0,-6-8 43 0,4-4 0 16,2-2 0-16,0-6 0 0,3-5-43 0,3-3 0 15,8-3 0-15,2-3 0 0,1-5 59 0,5-4 1 0,3-7-1 16,-2-7 0-16,2-10-59 0,0-4 0 0,8-5 0 15,8 3 0-15,6 0 6 0,25-51 1 16,-22 57 0-16,0 7 0 0,28-24-7 16,-26 36 0-16,1 9-39 0,38 2 1 15,-35 6-1-15,4 0 1 0,40 14 38 16,-39-5 0-16,3 5-169 0,38 28 1 16,-38-14 1-16,5 6-158 0,-5 0 169 0,-9-6-1 15,-2-3 1-15,-28-25-238 0</inkml:trace>
  <inkml:trace contextRef="#ctx0" brushRef="#br0" timeOffset="-152446.49">29632 16625 752 0,'0'0'0'0,"0"0"0"0,0 0 0 0,0 0 24 0,0 0-1 0,0 0 0 16,0 0 1-16,0 0-24 0,0 0 0 0,0 0 0 16,-5 42 0-16,2-19 96 0,0 5 1 0,-2 6-1 15,-6-1 0-15,-1-2-96 0,-26 40 0 16,24-29 0-16,-11 0 72 0,-25 48 0 16,28-36-1-16,-8-4 1 0,2 6-72 0,3 1 0 15,3-15 0-15,3 9-35 0,0-1 1 0,8-13-1 16,-3-9 1-16,8-6 34 0,6-5 0 0,-5-5 0 15,2-7 0-15,3-5-161 0,0 0 2 0,-3-5-1 0,3 5 0 16,-3-6 48-16,3 0 1 0,0-25-2 0,-5-14 2 16,5 45-109-16</inkml:trace>
  <inkml:trace contextRef="#ctx0" brushRef="#br0" timeOffset="-152210.91">28991 16977 1483 0,'0'0'0'0,"0"0"0"0,33 11 57 0,12 11 0 15,-9-10 0-15,11-4 0 0,57 20-57 16,-57-19 0-16,-2-4 0 0,38 1 1 16,-42-6-1-16,3 0 1 0,33 0-1 15,-38 0 0-15,0 0-41 0,52-3 1 16,-41 0 0-16,-1 1 0 0,56-4 40 15,-44 3 0-15,-3 0-136 0,50-14 2 16,-67 1-2-16,-41 16-724 0</inkml:trace>
  <inkml:trace contextRef="#ctx0" brushRef="#br0" timeOffset="-151913.58">30972 15868 1213 0,'0'0'0'0,"0"0"0"0,0 0 0 15,0 0 0-15,19 31 1 0,-13-20-1 0,-6 6 1 16,-6 9-1-16,3 10 0 0,-2-2 0 0,-1 5 0 0,-5 9 86 16,-5 45-1-16,8-56 0 0,-1 2 2 15,-5 34-87-15,14-36 0 0,0-4 46 16,0-2 1-16,0 3 0 0,0 0 0 0,0-3-47 15,6 0 0-15,-1 3 0 0,-2-3 0 0,3-3-118 16,2-3-1-16,-5 0 1 0,-6-2 0 0,0-6 118 16,-2 0 0-16,-1-3 0 0,1-3 0 0,-1 3-140 0,3-8-1 15,-8-1 1-15,3-2-1 0,8-3-392 0</inkml:trace>
  <inkml:trace contextRef="#ctx0" brushRef="#br0" timeOffset="-151613.5">30060 16960 854 0,'0'0'0'15,"0"0"0"-15,39-6 6 0,13-2 0 16,-7-1 0-16,13 1 1 0,8-1-7 0,-8 4 0 15,-14-6 0-15,-5 2 103 0,-3 1 1 0,11-4-1 16,0-2 2-16,8 0-105 0,3 0 0 0,8 3 0 16,-5 0 0-16,8-1 55 0,-3 7 0 0,3 5 0 0,-5-6 0 15,-3 1-55-15,-3-4 0 0,-3 4 0 0,-2 2 0 16,-1 3-89-16,-8 0 0 0,-2 0-1 0,-6 3 2 0,-9 8 88 16,-2-8 0-16,-8-1 0 0,-9 1 0 0,-8-3-122 15,-6 6 0-15,1-6 0 0,5 0 0 0,0 0-381 16</inkml:trace>
  <inkml:trace contextRef="#ctx0" brushRef="#br0" timeOffset="-151129.65">30726 17146 798 0,'0'0'0'15,"0"0"0"-15,0 0 39 0,14-31 1 16,-11 14 0-16,5 5 0 0,14-2-40 16,-14 9 0-16,3-4 87 0,25-8 0 15,-16 12-1-15,7-6 2 0,37-6-88 16,-42 11 0-16,3 6 6 0,19 6 1 16,-25-1 0-16,1 7 0 0,13 21-7 15,-14-10 0-15,6 2 57 0,-6 6 0 0,-8 3 0 16,3 2 2-16,-6 7-59 0,-2-7 0 0,-6-2 0 15,-6 3 0-15,1-7 46 0,-3 4 1 0,-6 3-1 16,-6 2 1-16,1-2-47 0,-39 30 0 0,25-36 0 16,0 3 33-16,-36 22 1 0,30-33-1 15,0-6 0-15,-41 11-33 0,50-20 0 16,2-2 43-16,-16-12 1 0,30-2-1 16,9-3 2-16,2-26-45 0,3 17 0 0,0-2 14 15,3-1 1-15,5-2 0 0,3 0 0 0,3-4-15 16,0-4 0-16,0 10 0 0,-1 6 0 0,4 6-11 15,-3 3 1-15,2 2-1 0,-2 0 1 0,3 4 10 16,-1 2 0-16,12 0 0 0,2 0 0 0,12 0-7 16,2 2 1-16,-5 4-1 0,-6 2 0 0,0 4 7 15,3 2 0-15,-3 0 0 0,6-3 0 0,-12 3-85 0,37 17 0 16,-34-22-1-16,3-1 2 0,20 3 84 16,-28-8 0-16,2-3-132 0,23-11 0 15,-33 0 1-15,-17 11-853 0</inkml:trace>
  <inkml:trace contextRef="#ctx0" brushRef="#br0" timeOffset="-150646.58">31964 16836 1112 0,'0'0'0'0,"0"0"0"0,0 0 0 0,0 0 14 0,0 0 1 0,0 0 0 16,30 25 0-16,-24-13-15 0,2 16 0 16,-5-9 0-16,-3 12 66 0,-9 54 1 0,1-43-1 15,0 9 1-15,-3-4-67 0,-3 7 0 0,-3-1 0 16,1-2 54-16,-4 5 2 0,4-8-1 0,-1-6 0 16,1-5-55-16,-4-6 0 0,4-6 0 0,5-5 0 0,2-6-5 15,4-6 0-15,-1-5 0 0,1 0 1 0,5-3 4 16,0-8 0-16,5-1 0 0,-5-2 0 0,6-6 7 15,-1-3 0-15,6-16 0 0,6-15 1 0,5-14-8 16,33-61 0-16,-33 69 0 0,9-4-36 16,2 2 1-16,6-3 0 0,-1 0-1 0,9 3 36 15,3 0 0-15,-9 11 0 0,-2 8 0 0,3 9 43 0,-1 3-1 16,-11 3 0-16,-2 5 0 0,-6 12-42 16,-3-1 0-16,-5 7 0 0,-5 2 0 0,-4 11 36 0,-5-3 1 15,0 6 0-15,0 0 0 0,0 9-37 0,-11 39 0 16,3-14 0-16,-9 14 42 0,-19 70 0 15,17-73 0-15,-3 3 0 0,0 0-42 16,2-3 0-16,1-3 0 0,0 3-64 0,-1 0 0 0,4-5 0 16,2-9 0-16,6 2 64 0,-14 7 0 15,22-54 0-15,-3-14-69 0,6-9 0 0,-3 23-1143 16</inkml:trace>
  <inkml:trace contextRef="#ctx0" brushRef="#br0" timeOffset="-148513.71">26906 15590 348 0,'0'0'0'0,"0"0"0"0,-28-9 15 0,-19-5 1 16,14 11 0-16,0 3 0 0,-47 0-16 0,38 0 0 15,4 3 34-15,-45 6 0 0,50-9 1 16,-1-6 0-16,-26-11-35 0,27 12 0 0,5-1 83 15,-30-8 0-15,28 8 1 0,2-2 0 16,-30-6-84-16,25 11 0 0,0 3 41 16,-39 0 0-16,36 0 0 0,-3 3 1 15,-38 11-42-15,38-6 0 0,0 3 36 16,-41 9 1-16,42-9-1 0,-9 1 1 16,-42 16-37-16,45-11 0 0,3 2 65 0,-42 24 2 15,39-27-1-15,-1 4 0 16,4 3-66-16,-3-1 0 0,5 6 0 0,0 3-4 0,1 3 0 15,7-6 0-15,4-3 1 0,2 4 3 0,3-4 0 16,2 3 0-16,1-3 0 0,3 1 58 0,-1-1 1 16,0 6-1-16,-2 3 0 0,0-1-58 0,-17 38 0 15,16-32 0-15,4 1 37 0,-17 50 1 16,13-37-1-16,1-2 2 0,0 5-39 0,-1-3 0 16,1 4 0-16,0 2 76 0,-14 50 0 15,22-52 1-15,2-9-1 0,-10 53-76 16,19-56 0-16,-6 3 63 0,4-6 0 0,4 3 1 15,4 3 0-15,-3-9-64 0,5 3 0 0,6 1 0 16,0-1 0-16,-3 0 39 0,22 42 1 16,-17-53-1-16,1 3 1 0,16 31-40 15,-14-31 0-15,-5-1 32 0,17 26 0 16,-15-36 0-16,4 2 0 0,-4-5-32 0,3 5 0 16,4 3 0-16,-1 3 12 0,-3-3 0 0,9 1 0 15,-4-1 1-15,-4 3-13 0,2 2 0 0,8-4 0 0,3-7 0 16,1 1 10-16,2-1 0 0,10-2 0 0,-1-1 0 15,2 1-10-15,2-3 0 0,7-6 0 0,-1 1 0 0,-3-4 8 16,64 9 0-16,-58-14 0 0,-5 2 1 16,63 7-9-16,-58-4 0 0,5-5-23 15,62 8 0-15,-67-11 0 0,0-6 0 16,52 1 23-16,-52 2 0 0,3 3 10 16,-3-6 0-16,11 4 0 0,-3-7 0 0,9 1-10 15,-3-4 0-15,0-2 0 0,5-3 0 0,0-2-15 0,1-1 1 16,-1-2 0-16,6-4 0 0,5 1 14 0,6-3 0 15,-8-6 0-15,-1 0 0 0,-2-2-14 0,80-46 0 16,-85 43 0-16,-4-3 0 0,70-32 14 16,-75 35 0-16,-3 0-1 0,-5 2 0 15,-6 3 0-15,-2-2 1 0,-9 2 0 0,0 0 0 16,-2-2 0-16,2-1 0 0,-6 0 17 0,1 1 1 0,-6-1 0 16,0-5 0-16,3 3-18 0,33-49 0 15,-30 41 0-15,0-4 20 0,-3-2 1 0,2 5-1 16,-5-6 1-16,-5 4-21 0,2-4 0 0,-5 4 0 15,-5 2 0-15,-7-6-5 0,7-55 1 16,-17 52-1-16,-6 1 1 0,-14-57 4 16,6 66 0-16,-5 2-7 0,-4 0 0 0,6 0 0 15,-5-3 0-15,3 3 7 0,-1-3 0 0,0 3 0 16,-5-3 0-16,3 3-5 0,-34-48 0 16,23 51 0-16,-3 8 0 0,-53-45 5 15,42 46 0-15,-8-1-14 0,-67-31 0 0,58 37 0 16,-2 6 1-16,-4-1 13 0,-5 1 0 0,1 2 0 15,-4 3-60-15,-5 0 0 0,-3 3 0 0,-3 0 1 16,4-3 59-16,-12 3 0 0,0 6 0 0,-3-1 0 0,0 4-67 16,-5 5-1-16,-8 5 1 0,-6 4 0 0,2 10 67 15,-137 40 0-15,118-16 0 0,-5 2-139 16,-155 70 1-16,136-48-1 0,157-67-1162 16</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3:16:09.114"/>
    </inkml:context>
    <inkml:brush xml:id="br0">
      <inkml:brushProperty name="width" value="0.05292" units="cm"/>
      <inkml:brushProperty name="height" value="0.05292" units="cm"/>
      <inkml:brushProperty name="color" value="#FF0000"/>
    </inkml:brush>
  </inkml:definitions>
  <inkml:trace contextRef="#ctx0" brushRef="#br0">11298 6505 11 0,'0'0'0'0,"0"0"0"0,0 0 0 0,31-8 1 0,-26 2-1 0,-5 3 1 16,3-8-1-16,-3 11 0 0,0 0 0 15,-3-3 1-15,3 3-1 0,-11 0 1 0,-3 0-1 16,6-5 0-16,3 5 0 0,-20-9 0 16,16 9 0-16,9 0 1 0,-2-5-1 15,2 5 0-15,-3-6 0 0,3 6 0 16,5-3 0-16,4 3 0 0,10 0 0 15,6 0 0-15,8 0 47 0,44-5 1 16,-43-1-1-16,4 3 1 0,40-11-48 16,-40 8 0-16,1 4 70 0,44-4-1 15,-42 6 0-15,3 3 0 0,48 2-69 16,-48 1 0-16,8-3 73 0,45 8 0 16,-50-2-1-16,3-4 2 0,46 4-74 15,-38-4 0-15,0-2 26 0,58 8 0 16,-63-2 0-16,-1-4 0 0,53 4-26 15,-55-9 0-15,2 3 40 0,-2-1 1 0,3 7-1 16,-1-9 2-16,1 6-42 0,-1-4 0 0,3 4 0 0,1 0 0 16,2 2 18-16,0-5 1 0,0 8-1 0,-3 3 1 15,3-5-19-15,3 5 0 0,-9-6 0 0,3 3 0 16,1 1-11-16,-1-1 0 0,-3-3 0 0,6 4 1 16,0 4 10-16,-5-1 0 0,-3-7 0 0,2 3 0 0,-5-2-4 15,-3-4 1-15,3-2 0 0,3 3 0 0,-3-6 3 16,-3 0 0-16,3-6 0 0,3 3 0 0,2 3 0 15,-5-5 1-15,3-4-1 0,-3-2 1 0,3 3-1 16,-3-1 0-16,2-2 0 0,-4 8 0 0,1-5 35 16,-7 2 0-16,0 0 0 0,0 1 1 0,-6 2-36 15,0-6 0-15,-3 9 0 0,-10 0 0 0,-1 3 13 0,-5 3 1 16,-6-6 0-16,3 0 0 0,-3 0-14 0,-8 0 0 16,11 3 0-16,-5 0 0 0,8-3-8 0,-9 2 1 15,4 4-1-15,-4-6 1 0,1-6 7 0,2 4 0 16,-3-1 0-16,9 0 0 0,-6 3 48 0,4-6 1 15,-7 3-1-15,1 1 0 0,2 2-48 0,-8 0 0 16,5-3 0-16,-5 3 0 0,9 0 19 0,-9 0 1 0,5-6 0 16,-5 6 0-16,0 0-20 0,0 0 0 0,0 0 0 15,0 0 0-15,0 0 5 0,0 0 1 0,-5 6-1 16,5-6 1-16,-6 0-6 0,3 3 0 0,-2-1 0 16,-6-2 0-16,3 3-27 0,-1 3 1 0,4-6 0 15,-6 0 0-15,5 3 26 0,6-3 0 0,-3 3 0 16,-2-3 0-16,5 0-178 0,0 0 1 0,0 0-1 15,-8-6 0-15,8 6 72 0,-11-42-1 16,2-15 1-16,9 57-185 0</inkml:trace>
  <inkml:trace contextRef="#ctx0" brushRef="#br0" timeOffset="1466.64">23345 6781 471 0,'0'0'0'15,"0"0"0"-15,0 0 0 0,0 0-23 0,28-6 1 0,-4 4-1 0,1-4 1 0,3-3 22 0,2 4 0 0,-5 5 0 16,-3 0 0-16,-2 0 12 0,-9 0 0 0,3 0 0 16,5 0 1-16,0 0-13 0,1 5 0 0,13-5 0 15,0-5 0-15,11-4 36 0,0 4 1 0,3-6 0 16,-3 2 0-16,-5 1-37 0,0-1 0 0,5 4 0 15,3-1 0-15,5 3 29 0,-5 3 1 0,9 0 0 16,2-5 0-16,5 5-30 0,3-6 0 0,1 3 0 16,5 3 0-16,-1-6 16 0,9 6 0 0,-5-5 0 15,-3 5 1-15,-3 5-17 0,0-5 0 0,6 6 0 16,5-6 0-16,5 9 22 0,-5-4-1 0,3-5 0 0,0 0 0 16,8 0-21-16,0 0 0 0,6 0 0 0,0-5 0 15,2 5 17-15,4-6 0 0,-1-3 0 0,-6 1 0 16,1-3-17-16,3 0 0 0,7-1 0 0,-5 4 0 0,3-6 32 15,0 5 1-15,-2-2 0 0,-1 8 1 0,-3-2-34 16,3 5 0-16,-2 0 0 0,-3 0 0 0,-1 0 11 16,-2 8 0-16,-3-2 0 0,1-1 1 0,-10-2-12 15,4 3 0-15,-3-6 0 0,3 0 0 0,-9 0 25 16,3 0 0-16,-3-6 0 0,1 3 0 0,-1 3-25 16,-2-5 0-16,2 5 0 0,-2-6 0 0,-1 3-10 0,3-2 0 15,-5 5 0-15,-5 0 0 0,-4 5 10 0,-5-5 0 16,0 3 0-16,-5-3 0 0,-1 6-9 0,-5-6 0 15,-3 5 0-15,-2-5 0 0,-1 9 9 0,-2-4 0 16,-9 4 0-16,3-9 0 0,1 3 0 0,-10-1 0 16,10 1 0-16,-7 3 0 0,4-6 0 0,-9 3 0 15,0 0 0-15,-3-1 0 0,-2 4-27 0,-4-3 0 0,4 0 0 16,-9-3-1-16,3 2 28 0,-5 4 0 0,8-6 0 16,0 0 0-16,-3 0-171 0,2 3-1 0,-4-3 0 15,-9 0 2-15,2-3 131 0,-2 3-1 0,-11-34 1 16,-2-8 0-16,13 42-84 0</inkml:trace>
  <inkml:trace contextRef="#ctx0" brushRef="#br0" timeOffset="2883.98">2622 7763 11 0,'0'0'0'0,"0"0"0"0,33-6 0 0,0-16 1 16,-14 8-1-16,6 8 1 0,22-2-1 16,-33 2 0-16,-3 6 95 0,3 0 1 15,-3 0 0-15,3 0 0 0,19 0-96 16,-14 0 0-16,12 0 60 0,49 0 1 16,-42 0-1-16,12 0 0 0,66-8-60 15,-50-7 0-15,1 1 36 0,79-14 0 16,-74 14 0-16,0 0 1 0,77-20-37 15,-72 17 0-15,1 3 40 0,71-8 1 16,-72 11-1-16,-5 2 1 0,3 4-41 0,-4 2 0 16,7 3 0-16,2-6 41 0,80 12 1 15,-83-6-1-15,9 8 0 0,80-2-41 16,-86-6 0-16,8 0-9 0,-2-6 1 0,2 6-1 16,3-5 1-16,1-4 8 0,-1 1 0 0,-6 2 0 15,4-11 0-15,2 0 30 0,-8 0 0 0,13 3 0 16,1 0 1-16,3 6-31 0,-4-6 0 0,-5 0 0 0,6 2 0 15,-8 4 36-15,2 0 0 0,0-1 1 0,-8 6-1 16,8 6-36-16,-5 0 0 0,-4 3 0 0,-10-6 0 16,6 5-16-16,-7 4 0 0,12 5 0 0,-5-6-1 0,7 1 17 15,-2 2 0-15,0-3 0 0,-3-2 0 0,-3-3-10 16,-5 2 0-16,11-5 0 0,0 0 0 0,3 0 10 16,-1 0 0-16,-2 0 0 0,-11 3 0 0,0-3 7 15,2 3 0-15,-2 5 0 0,-6-5 1 0,4 3-8 16,-4 0 0-16,-3 8 0 0,1-6 0 0,-9 6-21 0,53 9 1 15,-56-12-1-15,1-3 1 0,38 15 20 16,-47-1 0-16,-5 4-110 0,13 16-1 16,-41-31 1-16,-11-11-530 0</inkml:trace>
  <inkml:trace contextRef="#ctx0" brushRef="#br0" timeOffset="8899.89">5644 8914 11 0,'0'0'0'0,"0"0"0"0,0 0 0 0,0 0 0 0,0 0 1 0,0 0-1 0,0 0 1 0,30-17-1 0,-27 8 0 16,-3 4 0-16,5-1 0 0,-5 3 0 0,-5-2 1 16,5-4-1-16,-3 3 1 0,-2 1-1 0,5 2 0 0,-6-5 0 15,-2 2 0-15,-3-5 0 0,2-1 0 0,4 1 0 16,-6 3 1-16,8-3-1 0,-2 8 0 0,-1-6 0 15,-2 4 0-15,8-4 0 0,0 9 0 0,3-5 0 16,-3-1 0-16,0 3 0 0,0 3 0 0,16-6 0 16,-8-2 0-16,6 0 0 0,6 2 0 0,4-5 0 15,1 2 0-15,8 1 0 0,1-1 0 0,-10 7 0 16,1 2 0-16,-5 0 53 0,-7 0 0 0,1 0 0 16,0 0 0-16,3 0-53 0,2 0 0 0,-5 2 0 15,8 1 0-15,8-3 43 0,-5 6-1 0,3-6 0 16,-3 0 1-16,8 3-43 0,-3-1 0 0,-2-2 0 0,2 0 0 15,-2 0 56-15,-1 0 0 0,9 3 1 0,-3 3 0 16,1-6-57-16,-1 3 0 0,3 2 0 0,-9 1 0 16,6-3 22-16,1 2 1 0,2 1 0 0,2-3 0 15,1 2-23-15,38 4 0 0,-35-3 0 0,-4-6 12 16,7 5 0-16,-7-2 0 0,1 3 1 0,0-1-13 16,-1-5 0-16,1 3 0 0,0 3 0 0,-1-6 22 15,1 3-1-15,0 2 0 0,-1 1 1 0,9-3-22 16,-3 8 0-16,3-8 0 0,3-3 0 0,3 2 12 15,-1 1 1-15,6 3 0 0,-5-3 0 0,-1 2-13 16,3 1 0-16,3-6 0 0,-5 3 0 0,-1 0 15 0,6-1 1 16,-5 4-1-16,-4 2 1 0,9 7-16 0,-2-1 0 15,-1 0 0-15,3-9 0 0,-6 4 13 0,6-4 0 16,-5 4 0-16,5-9 1 0,-6 3-14 0,6-3 0 16,-5 0 0-16,5-3 0 0,0 3 44 0,0-6-1 15,-6 6 0-15,12 0 1 0,0 6-44 0,-4-6 0 16,4 0 0-16,-6 0 0 0,0 0-1 0,-6 3 0 0,1-3 0 15,-3 0 1-15,2 2 0 0,-8 1 0 0,9 3 0 16,-1-3 0-16,-2 2-2 0,55 9 0 16,-58-14 0-16,8 6 1 0,45-6 1 15,-51 3 0-15,4 2-9 0,43-5 1 16,-43 0-1-16,-3-8 1 0,2 2 8 0,6 1 0 16,-5 2 0-16,7-3 16 0,-4 6 0 0,2-3 0 15,-6-2 1-15,-5-1-17 0,3 1 0 0,-9 2 0 16,3-3 0-16,-5 6 2 0,38 6 1 15,-38-1-1-15,0 7 1 0,33 7-3 0,-42-13 0 16,-2 2-77-16,21 12 1 0,-35-9-1 16,0 6 1-16,-3 6 76 0,-11-9 0 15,-11-9-122-15,-33-2-1 0,16-20 1 0,28 17-290 16</inkml:trace>
  <inkml:trace contextRef="#ctx0" brushRef="#br0" timeOffset="10399.52">8378 8134 11 0,'0'0'0'0,"0"0"0"0,0 0 0 0,0 0 0 0,0 0 1 15,-38-11-1-15,24 8 1 0,3 3-1 0,-3-5 0 0,0 2 0 16,-2 0 0-16,2 0 34 0,0 3 0 0,0 0 0 16,-2 0 0-16,-6 6-34 0,-3-3 0 0,0 2 0 15,6-2 0-15,5 8 94 0,0-5 1 0,-3 5-1 16,9 3 2-16,0 6-96 0,-12 22 0 16,15-14 0-16,-1 0 31 0,-2 37 1 15,11-45 0-15,13 2 0 0,20 9-32 16,-16-20 0-16,-1-8-9 0,25-8 1 15,-19 2-1-15,0-3 1 0,27-11 8 16,-27 6 0-16,3-3-1 0,16-11 0 16,-25 13 0-16,1-2 1 0,21-17 0 0,-10 12 0 15,-4-1-24-15,4 3 1 0,-4-5 0 0,-2 5 0 16,0 6 23-16,0-4 0 0,-3 1 0 0,-3 0 0 16,-5 6-30-16,3 2 1 0,-9-2 0 0,3 2 1 0,-3 6 28 15,-8 0 0-15,6 0 0 0,-6 0 0 0,0 6 67 16,0 8 2-16,-6 3-1 0,1 5 0 15,-17 46-68-15,2-18 0 0,-5 1 67 16,-24 62 2-16,32-63-2 0,-2-8 1 16,2 3-68-16,9-8 0 0,8-3 0 0,0-3 15 15,0-6 1-15,8-8-1 0,-2-6 1 0,-1-11-16 16,15-11 0-16,-7 8 0 0,1-3 0 0,6-8 35 0,-1 6 0 16,6-15 0-16,0 4 0 0,2-9-35 0,42-37 0 15,-41 37 0-15,2 0-6 0,42-29 0 16,-33 29 0-16,-6-3 0 0,39-25 6 15,-47 34 0-15,0 7-6 0,8-13 0 16,-25 23 0-16,-8 5 1 0,0 0 5 16,6 0 0-16,-6 0 60 0,5 8 0 15,-5-8 1-15,3 11-1 0,8 3-60 16,-11 3 0-16,5 3 3 0,9 22 0 16,-14-19 0-16,6 5 0 0,-6 17-3 15,0-25 0-15,-6-6 9 0,-8 17 0 16,9-17 0-16,-3 0 1 0,2-3-10 0,1 3 0 15,-1-8 0-15,6 2-13 0,0 1 0 0,6-1 0 16,-6 3 0-16,5-2 13 0,3-6 0 0,23 2 0 16,7 1 0-16,15-1-89 0,71-24 1 0,-60-18 0 15,-64 37-722-15</inkml:trace>
  <inkml:trace contextRef="#ctx0" brushRef="#br0" timeOffset="13682.78">8561 7580 11 0,'0'0'0'0,"0"0"0"0,0 0 0 0,0 0 1 16,0 0-1-16,0 0 1 0,0 0-1 15,0 0 0-15,0 0 0 0,0 0 1 16,0 0-1-16,0 0 1 0,-28-8-1 16,17 8 0-16,3-6 95 0,-3 0 0 15,3 3 1-15,2 3 0 0,-8 0-96 16,14 0 0-16,-5 0 54 0,-6 15 0 0,8-10 1 15,-3 4-1-15,-8 13-54 0,9-8 0 16,-1 3 76-16,-2 22 2 0,3-22-1 16,-1 3 0-16,6 17-77 0,0-23 0 15,0 0 32-15,14 8 0 0,-3-10 0 0,-3 2 1 16,17 14-33-16,-14-20 0 0,9 6 6 16,18 0 1-16,-16-14 0 0,3-5 0 15,28-15-7-15,-29 9 0 0,-4-3-2 16,24-26 1-16,-25 23-1 0,-5 3 1 15,19-22 1-15,-19 10 0 0,3 1 1 0,16-23 0 16,-19 20 0-16,-3 6 1 0,3-7-2 16,5 4 0-16,-5 0 0 0,5 5-100 0,-5-2 2 15,5 8-1-15,-8 2 0 0,9 4 99 0,-7-1 0 16,-4 4 0-16,2-1 0 0,-6 3-108 0,4-5-1 16,-4 2 1-16,1-2 0 0,-6 8-78 0</inkml:trace>
  <inkml:trace contextRef="#ctx0" brushRef="#br0" timeOffset="14182.99">9370 7254 11 0,'0'0'0'0,"0"0"0"0,0 0 0 0,17 28 0 0,-3-9 1 0,-1 1-1 0,-4-3 1 0,-7 3-1 15,-2-6 0-15,-2 3 0 0,-1 2 0 0,3 4 36 16,-6 25 1-16,1-26 0 0,-1 9 0 16,-7 40-37-16,10-43 0 0,-3 0 75 15,-5 22 1-15,11-30-1 0,0-6 1 16,0-5-76-16,0-9 0 0,0 5 30 15,0-5 2-15,0 0-1 0,0 0 0 16,6-8-31-16,-1 2 0 0,1-2 23 0,16-34 0 16,-6 2 0-16,4-5 0 15,2-3-23-15,-3 6 0 0,6 3 0 0,-6 2 16 0,6-5 1 16,-3 8 0-16,9 3 0 0,-6 3-17 0,2 0 0 16,-13 8 0-16,3 1 0 0,-4 10 58 0,1 4-1 15,0 2 0-15,-8-6 0 0,-6 9-57 0,5 9 0 16,3-9 0-16,-8 0 0 0,6 8 41 0,-6-8 1 0,8 14-1 15,3 0 0-15,-2 0-41 0,2 6 0 0,-6 3 0 16,3-7 0-16,-2 10-36 0,-1-4 0 0,-2-2 0 16,3-6-1-16,-1 0 37 0,1 0 0 0,2 3 0 15,-2-3 0-15,-6 0-166 0,8 14 0 16,-3-14-1-16,1 0-38 0,-1 15 164 16,-5-15 1-16,0-14-117 0</inkml:trace>
  <inkml:trace contextRef="#ctx0" brushRef="#br0" timeOffset="14400.32">10185 7158 11 0,'0'0'0'0,"0"0"0"0,0 0 0 0,44-20 1 0,-38 12-1 0,-1 8 1 0,-5 0 0 16,-5 3-1-16,5-3-11 0</inkml:trace>
  <inkml:trace contextRef="#ctx0" brushRef="#br0" timeOffset="14650.11">10138 7200 348 0,'0'0'0'0,"0"0"0"0,6 11 0 0,-6 1 57 0,0-4 1 16,0 1 1-16,0 2-1 0,8-3-58 0,-3-2 0 15,1 8 0-15,8-6 0 0,5 6 43 0,0 1 0 16,4 1 0-16,7 10 1 0,3-9-44 0,-3 2 0 15,4-5 0-15,-10 3 0 0,4 3 40 0,-3 0-1 0,-6-3 0 16,1 2 0-16,-1-5-39 0,6 23 0 16,-17-26 0-16,-2-2 83 0,-6 7 2 15,2-4-2-15,-2-4 1 0,-2 6-84 16,-4-5 0-16,1 2 57 0,-9 11 0 16,6-16 0-16,2 5 0 0,-19 9-57 15,6-14 0-15,-6 2-14 0,-33-2 0 16,25-6 0-16,0 0 1 0,-31 0 13 15,42-6 0-15,5 0-101 0,-10-2 0 16,21 0 1-16,1-4-1 0,5-10 101 0,-3 8 0 16,6-3-165-16,13-23 0 0,-7 18 0 15,10-1-48-15,0-5 166 0,1 0-1 0,4 8 1 16,-24 20-77-16</inkml:trace>
  <inkml:trace contextRef="#ctx0" brushRef="#br0" timeOffset="15083.22">10668 7465 561 0,'0'0'0'16,"0"0"0"-16,0 0 0 0,0 0-15 0,0 0 0 16,0 0 0-16,0 0 0 0,0 0 15 0,0 0 0 15,0 0 0-15,0 0 33 0,6 28 0 16,-6-28 0-16,0 8 0 0,0-2-33 15,0-6 0-15,0 8 78 0,14 6 2 16,-9-11-2-16,4 8 1 0,18 18-79 16,-7-13 0-16,4 4 54 0,29 22 1 15,-28-33-1-15,-6-4 1 0,34 4-55 16,-23-4 0-16,3-2 42 0,25-14 0 16,-30 0 1-16,2-6 0 0,17-22-43 15,-30 22 0-15,-3 3 60 0,-9-6 0 0,3 3 0 16,-2 0 2-16,-6 6-62 0,-6-3 0 0,1-6 0 15,-3-2 0-15,-6-7 26 0,-6-4 1 0,1 10 0 16,0 1 0-16,-1 8-27 0,-4-6 0 0,4 6 0 0,1 5 0 16,0 4-51-16,-1 2 0 0,1-3-1 0,-1 6 1 15,7 0 51-15,-7 0 0 0,7 0 0 0,1 0 0 16,4 0-132-16,3 0-1 0,-1 0 1 0,6 0 0 0,0 0 132 16,0 0 0-16,6-5 0 0,-1 2 0 0,3-3-152 15,-2-2-1-15,13-6 0 0,6 0 1 0,-25 14-104 16</inkml:trace>
  <inkml:trace contextRef="#ctx0" brushRef="#br0" timeOffset="15532.63">11406 7138 561 0,'0'0'0'0,"0"0"0"0,28-5-32 0,2-4 0 15,-22 15 0-15,-2 2 1 0,-6 1 31 0,0 2 0 16,-6-3 0-16,4 7 65 0,-4-1 2 0,1 5-2 16,-9 7 1-16,0 7-66 0,-3 10 0 0,4-10 0 15,4 4 0-15,9-12 58 0,-5 23 2 16,-1-20-1-16,6 0 0 0,6 23-59 16,-6-29 0-16,0 4 22 0,-6 10 0 15,1-22 0-15,5-5 0 0,-3 11-22 16,3-12 0-16,0-8 86 0,0 8-1 15,0-8 0-15,0 0 2 0,3 0-87 16,-3 0 0-16,5-2 14 0,1-12 0 16,2-9 0-16,3-5 1 0,3-6-15 0,-3-14 0 0,8 3 0 15,3-5 18-15,-2-4 0 0,-1 9 0 0,0-3 1 16,1 3-19-16,18-42 0 0,-24 53 0 16,3 1 17-16,2-21 1 0,-11 34 0 0,-2 20 0 15,-1-5-18-15,-5 5 0 0,3-3 8 16,-3 3 1-16,11 0 0 0,-2 0 0 15,7 3-9-15,3 2 0 0,1 1-102 16,27-3 2-16,-28 3 0 0,9-6-1 16,27 0 101-16,-36-6 0 0,-5 3-198 15,19-17 1-15,-22 12-1 0,-11 8-256 0</inkml:trace>
  <inkml:trace contextRef="#ctx0" brushRef="#br0" timeOffset="16332.9">12138 6609 718 0,'0'0'0'0,"0"0"0"0,0 0 0 0,0 0 44 0,0 0 1 0,30 17-1 15,-27-8 0-15,3 2-44 0,-6-5 0 0,0 2 0 16,0 0 0-16,0 1 46 0,5 19 1 15,1-8 0-15,-3 8 0 0,2 37-47 16,-5-34 0-16,0-1 76 0,0 44 1 16,0-43 0-16,-5 8 0 0,2-2-77 0,-3 5 0 15,1 8 0-15,5 7 41 0,0-1 0 0,0-5 0 0,-6-6 1 16,6 2-42-16,-3 38 0 0,3-49 0 16,0-2-79-16,-5 31 2 0,5-43 0 15,-8-8-1-15,2 15 78 0,-5-29 0 0,3 0-127 16,-12-15-1-16,7 7 1 0,2-6 0 15,-28-25 127-15,20 10 0 0,-1-2-115 16,-7-2 0-16,7 2 1 0,1-3 0 0,0 3 114 16,-1 3 0-16,1-6 0 0,0 3 0 0,-6 3-41 15,0 0 1-15,3 8 0 0,2-2 1 0,1 8 39 16,-20-14 0-16,28 14 0 0,3 8-20 0,-3 3 1 16,11 3-1-16,0-6 1 0,6 6 19 15,-6 0 0-15,0 0 109 0,13 0 1 16,-2 6-1-16,9-3 1 0,-1 3-110 15,9-1 0-15,5 4 0 0,11-1 151 0,-5 3 1 16,-6 1-2-16,-3-1 2 0,-10 3-152 0,2 0 0 0,3 0 0 16,-6-6 0-16,6-2 82 0,-6 2 1 15,14-5 0-15,-5 3 0 0,2 0-83 0,3-1 0 0,-2-2 0 16,2 3 0-16,-5-6 51 0,2 2 1 0,3-2 0 16,-3-2 0-16,12 2-52 0,-9-6 0 0,3-2 0 15,-8-1 0-15,2-2-30 0,3-3 1 0,-8 5-2 16,3-5 2-16,-9 6 29 0,14-12 0 15,-22 12 0-15,-8-1-8 0,2-5 0 16,-5 9 0-16,0-4 1 0,0-5 7 16,-5 8 0-16,-3-2 36 0,-12-12 1 15,1 12-1-15,0-3 0 0,-31-3-36 16,28 11 0-16,-3 8 24 0,-28 4 1 0,29-1 0 16,4 6 0-16,1-5-25 0,-9 10 0 0,9 4 0 15,-6 11 32-15,0-3 0 0,11 2 1 0,3-4 0 0,9-1-33 16,-4 0 0-16,6 0 0 0,0-3 0 0,6 3-15 15,7 20 1-15,-7-28-1 0,-3 2 0 16,19 7 15-16,-8-15 0 0,5 0-85 16,14 14 0-16,-8-20-1 0,-6-2 2 15,39 8 84-15,-25-14 0 0,1-3-192 16,35-5 1-16,-42 2-1 0,1-2 1 16,27-9 191-16,-27 3 0 0,5 0-101 0,30-23-1 15,-35 20 1-15,2 3-42 0,-5 3 102 16,3-3 0-16,2 3 0 0,-30 11-40 0</inkml:trace>
  <inkml:trace contextRef="#ctx0" brushRef="#br0" timeOffset="16833.08">13160 7408 336 0,'0'0'0'0,"0"0"0"0,0 0 0 0,-5-5 82 0,2 2 1 0,-8 3 0 0,3-6 0 0,-9-2-83 0,3-3 0 0,0 2 0 16,1 1 0-16,-1-1 90 0,3 4 1 0,-3-4-1 15,0 4 2-15,-3-4-92 0,4 4 0 0,-1 5 0 16,-6 0 0-16,1 0 20 0,0-6 1 0,-1 6-1 15,-4 6 1-15,-1 2-21 0,3 3 0 0,-3 3 0 16,5 3 0-16,7 3 79 0,-7-6 0 0,7 8 1 16,-7-5 0-16,9 3-80 0,-3 17 0 15,9-18 0-15,-1-5 43 0,12 14 0 16,-1-13 1-16,4-1-1 0,15 14-43 0,-4-14 0 16,-1-3 14-16,25 14 1 0,-24-16-1 15,2-4 1-15,33 1-15 0,-33-12 0 0,0-2 22 16,31-23 0-16,-26 14 0 0,4-5 1 15,2-6-23-15,0-1 0 0,-8 1 0 0,2-5-35 16,4 2 1-16,-6-6 0 0,2 3 0 0,-2-8 34 16,14-42 0-16,-25 39 0 0,0-6-21 15,-1-47 1-15,-2 55-1 0,-5 1 0 16,2-42 21-16,-2 42 0 0,-1 2 10 16,-2 1-1-16,3 2 0 0,2 6 1 0,3-3-10 15,-6-2 0-15,4 8 0 0,2 0 0 0,-6 5 15 0,9-5 1 16,-11 17-1-16,-3 11 1 0,0 0-16 15,0 0 0-15,5 0 0 0,-5 0 27 0,-2 11 1 16,-1 6-1-16,0 8 1 0,-2 12-28 0,-9 56 0 16,3-46 0-16,2 13 22 0,-10 52 0 15,8-61 1-15,3 13 0 0,2-7-23 0,-5 13 0 16,3-5 0-16,-6 5-50 0,0 59 2 16,9-78-1-16,10-3 1 0,9 39 48 15,0-53 0-15,11-9-96 0,33-14 0 16,-58-8 1-16,0-3-917 0</inkml:trace>
  <inkml:trace contextRef="#ctx0" brushRef="#br0" timeOffset="22399.55">4705 10258 11 0,'0'0'0'0,"0"0"0"0,0 0 0 0,0 0 0 0,0 0 1 0,0 0-1 16,0 0 1-16,0 0-1 0,0 0 0 0,0 0 0 15,0 0 0-15,0 0 0 0,0 0 1 0,13-31-1 0,-7 20 1 16,-3 0-1-16,2-3 0 0,-5 3 0 0,6 2 0 16,-6-5 0-16,5 3 0 0,-5 2 0 0,3 4 1 15,-3 5-1-15,0 0 0 0,5-3 0 0,-5 3 0 0,0-9 0 16,12 9 0-16,-4-5 0 0,3-1 0 0,3-2 0 15,0-1 0-15,-1 4 0 0,4-1 0 0,-3 3 58 16,0-2 1-16,-1 5 0 0,-2 0 0 0,-2 0-59 16,2 5 0-16,-3-2 0 0,6 3 0 0,2-1 24 15,-2-5 0-15,6 6 0 0,4 2 0 0,4-5-24 16,2 3 0-16,-2-6 0 0,-3 0 0 0,3-6 38 16,-4 3 1-16,1 3 0 0,-3 0 0 0,3 0-39 15,19 0 0-15,-16-5 0 0,2 2 57 0,4 0 0 16,-4 6-1-16,-2 0 1 0,-1 2-57 0,4-5 0 15,-4 9 0-15,4-9 0 0,2 5 23 0,-3 4 1 16,3-6-1-16,0 0 0 0,1 5-23 0,-4-8 0 16,3 0 0-16,0 0 0 0,0 0 4 0,3 0 1 15,-3 0-1-15,6 0 1 0,0 0-5 0,-6 0 0 0,6 0 0 16,-1 0 0-16,1 0 11 0,-6 0 1 0,11 0 0 16,-5 0 0-16,0 0-12 0,2 3 0 0,-2-3 0 15,5 0 0-15,-5 3 7 0,5-1 0 0,-3 4 0 16,3-6 0-16,1 0-7 0,-1 3 0 0,-3 3 0 15,4-1 0-15,-1 4 7 0,-3 2 1 0,3-3 0 16,-5 1 0-16,5-1-8 0,-5 3 0 0,2-8 0 16,4 3 0-16,4-6-12 0,-2 0 1 0,3 0-1 15,-3-6 1-15,5 3 11 0,-2-5 0 0,-3 2 0 16,3-2 0-16,2 2-2 0,1-2 0 0,-9 2 0 0,3 6 1 16,-3 0 1-16,-5 3 0 0,2-3 0 0,-5 0 0 15,3 3-5-15,-6 5 1 0,0-5-1 0,6 0 1 16,-1 5 4-16,7-8 0 0,2 3 0 0,2-3 0 0,4 0-52 15,5 0 0-15,0-3-1 0,-6 3 1 0,1-5 52 16,5 2 0-16,-6-3 0 0,1-2 0 0,2 2 22 16,-3-5 1-16,1 8-1 0,-1-5 1 0,1 2-23 15,2 6 0-15,3 0 0 0,0 0 0 0,3 0 26 16,3 0-1-16,-1 0 0 0,-2 3 0 0,2 3-25 16,-5-1 0-16,9 1 0 0,-4-3 0 0,6 2 15 0,-2-2 0 15,-4 0 0-15,3-3 0 0,3 3-15 0,-2 2 0 16,-1-5 0-16,3-5 0 0,3 2 27 0,-6 0 0 15,9 0 0-15,-3 3 2 0,5-5-29 0,0-1 0 16,1-2 0-16,-1-1 0 0,0-5 10 0,3 0 0 16,9 0 0-16,-9-3 0 0,8 3-10 0,81-6 0 15,-92 6 0-15,1 6 9 0,74-12 1 16,-70 12 0-16,1 2 0 0,75-2-10 16,-75 8 0-16,-6 0 11 0,78 8 0 15,-78-2 0-15,0 2 1 0,1 6-12 0,-1-8 0 16,3 2 0-16,3 1-14 0,-6-1 0 0,1-2 0 15,-1-1 0-15,-5-5 14 0,0 0 0 0,11 0 0 16,-1 0 0-16,10-5-16 0,90-4 0 16,-91-2 0-16,-5 0 1 0,99-15 15 15,-89 12 0-15,9 6-17 0,97-20 1 16,-100 19 0-16,-5-5 0 0,91 0 16 16,-92 9 0-16,-7 10-9 0,96-2 1 0,-91 3-1 15,-3 2 1-15,97 9 8 0,-91-9 0 16,-1-5-40-16,111 17 1 0,-102-14-1 0,3-4 1 15,113 4 39-15,-121-6 0 0,7-6-131 16,100 6 2-16,-102 6-2 0,3 0-31 16,80 2 131-16,-108-5 0 0,-80-3-89 15</inkml:trace>
  <inkml:trace contextRef="#ctx0" brushRef="#br0" timeOffset="30399.3">4724 11111 269 0,'0'0'0'0,"0"0"0"0,0 0 11 0,0 0 1 0,0 0 0 16,0 0 0-16,0 0-12 0,0 0 0 15,0 0 62-15,0 0 0 0,0 0 0 0,0 0 1 0,0 0-63 16,0 0 0-16,0 0 0 0,0 0 77 16,-31-37 1-16,23 34 0 0,3 1 0 15,5-7-78-15,0 9 0 0,0 0-22 16,0 0 1-16,0 0-1 0,0 0 1 0,8-5 21 15,-3 5 0-15,9 0 0 0,11-12 0 0,6 4 15 16,7-1 0-16,-5 1 0 0,-5 0 0 0,-3 5-15 16,0 0 0-16,2 3 0 0,-7 0 0 0,-1 3 28 0,0 2 1 15,12 1 0-15,-4-6 0 0,12 0-29 0,-6 3 0 16,6 2 0-16,5-5 0 0,0 6 1 0,-5 2 1 16,8-8 0-16,3 3 0 0,5-3-2 0,0 0 0 15,-2-3 0-15,-1 3 0 0,6-5 12 0,0-4 1 16,0 4-1-16,0 2 1 0,6-5-13 0,-4 2 0 0,4 0 0 15,-1 1 0-15,4 2 41 0,-4-6-1 0,-2 4 0 16,3-4 0-16,-1 4-40 0,1-4 0 0,2 4 0 16,-2-1 0-16,2 0 31 0,3 4 0 0,-3-4 0 15,0 6 1-15,4 6-32 0,-7-6 0 0,3 5 0 16,1 4 0-16,-4 5 16 0,-5-6 0 0,6 1 0 16,2 2 1-16,-2-6-17 0,-1 4 0 0,3 5 0 15,12-6 0-15,-1 1 7 0,0-1 0 0,-5 4 0 16,0-10 0-16,5 1-7 0,-5-3 0 0,11 0 0 15,-6-3 0-15,4 1 10 0,1 2 1 0,1-6 0 16,0 0 0-16,-3 3-11 0,3-5 0 0,0 2 0 0,8 1 0 16,6 2 2-16,-6-8 0 0,0 2 0 0,-5 1 1 15,8-3-3-15,-3-1 0 0,-5 7 0 0,5-4 0 16,-3 6 43-16,3 1 1 0,0-7-1 0,-8 4 1 0,3 5-44 16,2 0 0-16,3 0 0 0,1 0 0 0,4 0-8 15,-5 2 1-15,1 1 0 0,-4-3 0 0,3 3 7 16,-5 3 0-16,5-6 0 0,0 0 0 0,3 0 27 15,-3-6 1-15,0 3 0 0,6-2 0 0,0-4-28 16,-1-2 0-16,4 2 0 0,2 1 0 0,3 2 22 0,3-2 1 16,-3 2 0-16,2 3 1 0,-2 3-24 15,6-2 0-15,-3-1 0 0,2 3 0 0,6 3 22 0,-5-1 1 16,-1 1 0-16,6 3 0 0,-5-3-23 0,5 8 0 16,0-8 0-16,8 2 0 0,-2 1 13 0,2 2 1 15,0-5-1-15,3 0 1 0,3-3-14 0,-6 0 0 16,3 0 0-16,-2-3 0 0,-9 3 7 0,5 0 1 15,-5-3-1-15,0 3 1 0,-2-5-8 0,-1 2 0 16,-3 6 0-16,1 2 0 0,-6-5 25 0,3 6 0 0,-3 3 1 16,-9-9-1-16,1 5-25 0,0-2 0 0,-6 3 0 15,0 2 0-15,-5 6 2 0,2 0 1 0,-5-3 0 16,2-2 0-16,-2-1-3 0,-5 6 0 0,2-5 0 16,3-1 0-16,-6 4-14 0,0-7 0 0,1 4-1 15,2-7 1-15,3 1 14 0,-6 0 0 0,6 3 0 16,-9-6 0-16,4 0-11 0,82 2 0 15,-83 1 0-15,6 6 1 0,86-1 10 16,-89 3 0-16,3 3-178 0,71 20-1 0,-85-17 0 16,-2 6-93-16,35-9 179 0,-99-14-1 15,-3 0-652-15</inkml:trace>
  <inkml:trace contextRef="#ctx0" brushRef="#br0" timeOffset="34616.35">4674 12641 11 0,'0'0'0'0,"0"0"0"0,0 0 0 0,0 0 1 0,0 0-1 0,0 0 1 16,0 0-1-16,0 0 0 0,25-36 0 0,-19 22 0 16,-4-3 0-16,4-6 1 0,-1 1-1 0,-5-1 1 0,0 4-1 15,0 2 0-15,0 0 0 0,0 0 0 0,-5 3 53 16,5 3 0-16,-6-1 0 0,6 1 1 0,0 0-54 16,0 5 0-16,0-5 0 0,0 0 0 0,6-3-17 15,-1-3 1-15,4 0-1 0,2 3 1 0,-6 5 16 16,9-5 0-16,-6 0 0 0,3 3 0 0,-5 3 68 15,2 2 2-15,-2 3-1 0,-1-5 0 0,-2 5-69 16,3 3 0-16,-1 0 0 0,1 0 0 0,2 0 110 0,-3 0 0 16,1 3 0-16,8 5 0 0,-6-5-110 0,3 3 0 15,3-1 0-15,5 1 0 0,6 2 36 0,3 6 0 16,-9-11 0-16,0 0 2 0,1 0-38 0,-1-3 0 16,0 0 0-16,1 0 0 0,-1 0 84 0,0 0 1 15,6 0 0-15,3 0 1 0,2 0-86 0,28-6 0 16,-19-2 0-16,-6-1-1 0,6-5 0 0,-1 6 0 15,1 2 1-15,-6 0 0 0,6 1 0 0,-6 2 0 16,0-5 0-16,6 2 38 0,38-2 1 16,-38 5 0-16,5 0 0 0,42-6-39 15,-37 4 0-15,-2-4 23 0,56-5 0 16,-56 9-1-16,8 2 1 0,50-3-23 16,-53 6 0-16,-8 0 25 0,59 0 1 15,-48 0 0-15,3 0 0 0,55 3-26 16,-52 0 0-16,3 0 8 0,57 2 1 0,-55-2 0 15,-2 3 0-15,60 8-9 0,-55-9 0 16,-2 4 17-16,-4-9 1 0,14 8 1 0,-2-2-1 16,8 0-18-16,-6 2 0 0,1 6 0 0,-1-5 0 15,6-1 7-15,-11 3 0 0,10 3 0 0,4 0 1 0,-3 0-8 16,8 0 0-16,-5 1 0 0,-3-4 0 0,-3 3 8 16,8 0 0-16,3-3 0 0,0-8 0 0,6 0-8 15,0 0 0-15,0 2 0 0,-1-2 0 0,1 0 11 16,-6 0 0-16,11 2 0 0,3 4 0 0,0-1-11 15,3 1 0-15,-6-4 0 0,3 1 0 0,-8 0-9 0,2 2 1 16,9-8 0-16,-3 3 0 0,5-3 8 16,4 0 0-16,4 0 0 0,4 0 0 0,0 0-46 0,7-3 1 15,-13 3-2-15,3-6 2 0,-3 1 45 0,0 2 0 16,0-6 0-16,3 4 0 0,3 5 0 0,-1 0 1 16,-5 0-1-16,8-6 1 0,-2 6-1 0,2 0 0 15,-2 0 0-15,2 0 0 0,-8 0 9 0,6 0 0 0,2 0 0 16,-8-3 1-16,6 3-10 0,-4 0 0 0,7-2 0 15,-4-1 0-15,6 3 18 0,3 0 0 0,-6 0 1 16,-8-6-1-16,-5 3-18 0,5-2 0 0,-11 2 0 16,3 3 0-16,-3 0 15 0,-3-3 0 0,3 6 0 15,-3 5 0-15,3 1-15 0,-3-6 0 0,-2 2 0 16,-1 1 0-16,1-1-4 0,-4 4 1 0,1-1 0 16,0 4 0-16,5-1 3 0,3 0 0 0,-14 3 0 15,-8-5 0-15,-6 2-42 0,75 14 0 16,-75-11 0-16,1 6 1 0,71 17 41 15,-74-9 0-15,-4-6-102 0,59 18-1 0,-66-32 1 16,-64-8-942-16</inkml:trace>
  <inkml:trace contextRef="#ctx0" brushRef="#br0" timeOffset="56883.21">12398 5566 11 0,'0'0'0'0,"0"0"0"0,0 0 0 0,0 0 1 15,0 0-1-15,0 0 1 0,0 0-1 16,25-29 0-16,-20 21 0 0,-5-20 1 16,0 14-1-16,-5-3 1 0,-9-22-1 15,5 22 0-15,-2 5 81 0,-16-16 0 16,16 17 1-16,-9-3 0 0,-18 3-82 15,13 11 0-15,3 5 11 0,-42 1 1 16,34-3 0-16,-3 2 0 0,-34-5-12 16,37 6 0-16,2 2 21 0,-35 7 1 0,30-10 0 15,0 6 0-15,-31 9-22 0,25-6 0 16,6-5 10-16,-36 16 0 0,42-8 0 16,2-3 2-16,-17 14-12 0,31-14 0 0,0-5 41 15,-3 16 0-15,12-17 0 0,2 6 0 16,-6 15-41-16,6-13 0 0,-5 10 34 15,-1 2 1-15,3 0 1 0,-2 9-1 0,5-1-35 16,0-2 0-16,-6-3 0 0,6 3 0 0,6-6 81 16,-6-6 0-16,0 6 1 0,0 9 0 0,5-9-82 15,4 37 0-15,-4-37 0 0,1 6 74 0,21 30 2 16,-16-35-2-16,9-1 1 0,32 22-75 16,-19-33 0-16,6-3 48 0,44 12 2 15,-36-15-2-15,11 0 1 0,44 6-49 16,-55-6 0-16,3-2 26 0,41 5 0 15,-44-6 0-15,2 3 1 0,-7 1-27 16,8 2 0-16,-3 0 0 0,5 5 20 0,-2 1 1 0,2-3 0 16,-5 3 0-16,3-3-21 0,-3 0 0 0,3-3 0 15,-3 2 0-15,2-1 11 0,-2-7 0 0,6 6 0 16,-3 0 0-16,2-3-11 0,56 12 0 16,-48-9 0-16,4-8-8 0,66 10 0 15,-67-10 0-15,-2 3 1 0,69-4 7 16,-61-2 0-16,-5 3-15 0,65-1 0 15,-68-5 0-15,3 3 0 0,52 3 15 16,-58-12 0-16,-6 3 10 0,59-11 0 16,-56 0 0-16,0 3 0 0,0-3-10 0,-8-3 0 0,3-3 0 15,-3 3 11-15,3-11 0 0,-3 8 0 0,-9-2 1 16,-4-3-12-16,-4-1 0 0,3-2 0 0,0 0 0 16,-5-6-11-16,30-25 1 0,-22 25-1 15,-3 4 1-15,31-46 10 0,-31 39 0 0,0-5 8 16,25-45 0-16,-33 47 0 0,-11 4 0 15,-1 5-8-15,-2-3 0 0,-8 3 0 0,-3 6 6 16,-3 8 0-16,3-11 0 0,-5 2 1 0,5 1-7 16,-14-28 0-16,9 24 0 0,-9-2-35 15,-11-25 0-15,6 34-1 0,-1-1 1 16,-32-19 35-16,19 28 0 0,-6 0-18 0,-50-20 0 16,43 26 0-16,-7-6 1 0,-63-12 17 15,58 9 0-15,0 3-27 0,-58-28 0 16,52 25 0-16,6-8 1 0,0 2 26 15,0 1 0-15,-2-3 0 0,2 2 8 0,-6 1 1 16,-2 2-1-16,-3 3 1 0,-3 3-9 0,-5-6 0 16,-1 3 0-16,1 6 0 0,-3 5 5 0,2 4 1 0,-4 2-1 15,-1 0 1-15,3 0-6 0,-3 0 0 0,-3 0 0 16,3 5 0-16,6 4-23 0,-1-7 0 0,7 4 0 16,-7 0-1-16,1 8 24 0,5-6 0 0,-2 6 0 15,-1 6 0-15,-8 3-46 0,-72 19 1 16,84-20 0-16,7 12 0 0,-66 25 45 15,67-36 0-15,2 10-137 0,-50 26 2 16,62-25-2-16,5 0-126 0,-37 17 137 16,43-35-2-16,38-16-187 0</inkml:trace>
  <inkml:trace contextRef="#ctx0" brushRef="#br0" timeOffset="59182.82">27787 8365 11 0,'0'0'0'0,"0"0"0"0,0 0 0 0,0 0 1 0,0 0-1 16,-6-28 1-16,6 11-1 0,0-6 0 0,-2-13 0 0,-1-6 0 15,3-1 1-15,-6 1-1 0,4 3 1 0,-1 8-1 16,-3-6 0-16,4 9 0 0,-10 9 0 0,4 2 81 16,-17-9 0-16,12 12 1 0,-1 0 0 15,-36-3-82-15,17 17 0 0,-14 3 31 16,-3 3 1-16,0-1-1 0,3 1 1 0,0 2-32 16,1-2 0-16,4 2 0 0,3-8 0 0,1-5 34 0,-34-1 1 15,39 3-1-15,2-5 1 0,-35-6-35 16,27 11 0-16,-2 0 45 0,-47-8 1 15,41 8-1-15,-3 3 2 0,-55 0-47 16,47-5 0-16,3 2 64 0,-56-3 0 16,64 6 0-16,-5-5 2 0,-50 2-66 15,44 3 0-15,0 0 28 0,-67 0 1 16,59 0 0-16,2 0 0 0,-76 8-29 16,68-2 0-16,0 2-8 0,-83 15 1 15,70-15 0-15,-4 3 0 0,1-8 7 0,8 3 0 16,-3 2 0-16,5 4 9 0,1 2 1 0,2-12 0 15,6 4 0-15,-2-3-10 0,2 0 0 0,8 5 0 16,3-2 0-16,0 5 13 0,5 3 1 0,1-3 0 16,-3-2 0-16,8-1-14 0,-3 3 0 0,3 4 0 15,0-1 0-15,3 8-3 0,0-8 0 0,5 3 0 16,6-3 1-16,-3 6 2 0,-25 11 0 0,28-14 0 16,-3 5 69-16,-30 20 0 0,33-19-1 15,2 5 1-15,-32 28-69 0,29-28 0 16,1 1 46-16,-33 38 0 0,30-33-1 15,8 0 1-15,-5 5-46 0,3 0 0 0,2-2 0 0,-2 5 32 16,8-5 1-16,-3-4-1 0,6 4 2 0,5-6-34 16,-11 34 0-16,25-32 0 0,5-2 21 15,9 28 0-15,6-28 0 0,-1 0 1 16,39 23-22-16,-30-32 0 0,8-2 9 16,38 19 0-16,-35-19 0 0,-1 0 1 15,4-6-10-15,5 3 0 0,-8-3 0 0,2 6 5 0,0-6 1 16,6 0 0-16,0 3 0 0,3 2-6 0,-9-5 0 15,9 9 0-15,0-1 0 0,2-2 7 0,1 2 0 16,5-2 0-16,0 0 1 0,0 2-8 0,0-8 0 16,8 3 0-16,3-3 0 0,6 0 38 0,77 12 1 15,-80-18-1-15,8-5 0 0,80 8-38 16,-77-11 0-16,-3 3 34 0,86 8 0 16,-89-11 0-16,-2 6 0 0,65 2-34 15,-76 1 0-15,0-1 48 0,60 12 0 16,-61-14-1-16,1 2 1 0,63 6-48 15,-63-8 0-15,2 2 0 0,66-8 0 16,-65 0 0-16,5 0 0 0,77-11 0 16,-66 0 0-16,2-3 12 0,92-20 1 15,-91 17-1-15,-4-3 1 0,7 1-13 0,-1 2 0 16,-2-6 0-16,2 4 24 0,-8-1 1 0,-5 0 1 0,-3 3-1 16,-9-2-25-16,1 2 0 0,2-3 0 0,-8 3 0 15,3 6-32-15,0-3 0 0,-3 5 0 0,-6 1 1 16,1 2 31-16,-6 1 0 0,0 2 0 0,-3-3 0 15,0-2-15-15,0 2 0 0,-5-2 0 0,-6-1 0 16,0 4 15-16,25-18 0 0,-33 12 0 0,-11 2 10 16,14-19 1-16,-17 14 0 0,-3-5 0 15,8-18-11-15,-13 17 0 0,0-2-4 16,0-29 1-16,-9 20-1 0,-2-3 1 16,-11-30 3-16,5 36 0 0,-11-1-22 15,3-2 1-15,-3 3 0 0,0 0 0 0,-5 0 21 0,-3 3 0 16,5 2 0-16,-5-5 0 0,2 0-30 0,-2 0 1 15,-3 3-1-15,-5-1 1 0,-3 4 29 0,-47-35 0 16,41 35 0-16,0-3-20 0,-49-15 0 16,52 12 0-16,8 6 0 0,-52-21 20 15,52 15 0-15,6 6-19 0,-31-23 0 16,31 19 0-16,-3 7 1 0,6-9 18 0,0 8 0 16,-6-3 0-16,0 7-6 0,0-4 0 0,0 6 0 15,0-3 0-15,0 0 6 0,-2 3 0 0,-1 3 0 16,0-1 0-16,1-2-11 0,-4 6-1 0,6-6 1 15,-3 5 1-15,1-5 10 0,-1 3 0 0,0 3 0 16,1 2 0-16,-1 3-6 0,-5-2 1 0,2-1 0 16,-2-2 0-16,3-1 5 0,-45-5 0 15,42 6 0-15,5-4-41 0,-41-5 0 16,42 6 0-16,-1 0 0 0,-38-14 41 16,43 16 0-16,-4 1 4 0,-45-12 1 15,39 14-1-15,-3 4 1 0,-53 2-5 0,45 8 0 16,-3-2-23-16,-58 16 1 0,63-8-2 15,4 0 2-15,-51 9 22 0,48-15 0 0,8 3-50 16,-3-8 0-16,-6 9 0 0,3-4 1 0,-8 6 49 16,6-5 0-16,-6 5 0 0,0-3 0 0,5 0-58 15,-5 3 2-15,0 6 0 0,-5-6 0 0,5 0 56 16,0 3 0-16,-3 3 0 0,0-1 0 0,1 4-72 16,-65 19 2-16,67-22-1 0,3 2 1 15,-58 15 70-15,58-18 0 0,-1 4-78 0,-57 22 1 16,55-20 0-16,-3-2-1 15,-52 27 78-15,55-24 0 0,3-1-102 0,-1 0 1 16,4 4-1-16,-1 1 1 0,4 4 101 0,2-3 0 16,0 3 0-16,-3 2 0 0,3-2-51 0,-3 3-1 15,6-3 1-15,3 2 0 0,-3-5 51 0,-28 39 0 16,39-33 0-16,-3 0-20 0,-17 39 0 16,31-45 0-16,6-1 0 0,-9 35 20 15,22-34 0-15,3 3-9 0,3 2 0 0,8-7 0 16,-6-7 1-16,4 6 8 0,2-8 0 0,8 2 0 15,0-5 0-15,3 0-2 0,0 0 1 0,6 3-1 16,-3-6 1-16,8 3 1 0,31 31 0 16,-28-26 0-16,2 9 0 0,42 36 0 15,-33-38 0-15,-2-1 0 0,54 36 0 16,-41-33 0-16,8 3 0 0,86 22 0 16,-66-41 0-16,-86-15-12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3:18:17.997"/>
    </inkml:context>
    <inkml:brush xml:id="br0">
      <inkml:brushProperty name="width" value="0.05292" units="cm"/>
      <inkml:brushProperty name="height" value="0.05292" units="cm"/>
      <inkml:brushProperty name="color" value="#FF0000"/>
    </inkml:brush>
  </inkml:definitions>
  <inkml:trace contextRef="#ctx0" brushRef="#br0">17196 8030 573 0,'0'0'0'0,"0"0"-29"0,0 0 15 0,0 0 0 0,0 0 14 0,0 0 0 0,0 0 0 0,33 0 0 0,-27 0 94 16,-6 0 1-16,5 0 1 0,-5 0-1 0,6-3-95 15,-6 3 0-15,2-5 0 0,-4-1 0 0,-4-2 55 0,-2-1 1 16,-9 1 0-16,-5-3 0 0,-8 2-56 0,-3 1 0 16,-6 8 0-16,-5 0 0 0,-3 8-12 0,-8-2 0 15,2 2 0-15,1-2 0 0,-1 2 12 0,-5 1 0 16,0 2 0-16,6-3 0 0,2 6 16 0,-3 0 0 15,6 1 0-15,9-1 0 0,-1-3-16 0,0 3 0 16,1 6 0-16,-1 2 0 0,-5 3-5 0,-47 29 0 16,41-29 0-16,3 3 1 0,-44 26 4 15,58-29 0-15,-6 3 65 0,-24 23 1 16,43-29 0-16,1 4 0 0,-14 24-66 16,19-27 0-16,-3 5 56 0,9-8 0 0,-6 11 1 15,-5-3 0-15,0 6-57 0,2 2 0 0,0-5 0 16,-5 3 0-16,3 2 60 0,-17 40 0 15,25-31 0-15,-3-2 2 0,-11 49-62 16,25-44 0-16,0 3 22 0,0 0 1 0,9-6 0 16,2 5 0-16,0 4-23 0,3-1 0 0,5-5 0 0,-5-6 0 15,0-5 12-15,30 30 0 0,-25-36 0 16,0-11 1-16,26 22-13 0,-26-19 0 16,9-7 57-16,21 24 1 0,-16-18-1 15,6-8 1-15,47 15-58 16,-42-15 0-16,8-3 56 0,51 14 2 0,-51-19-1 0,1 5 0 15,43 9-57-15,-49-9 0 0,3 6 17 16,41 5 1-16,-38-13-1 0,2 2 1 16,50 3-18-16,-53-14 0 0,6-5 18 15,47-4 1-15,-49-2 0 0,-1 0 0 16,53-26-19-16,-50 17 0 0,-6 1-18 0,53-26 0 16,-50 22 1-16,-2 3 0 0,46-22 17 15,-49 20 0-15,-6 2 16 0,0-3 0 16,-2-2 1-16,-4 3-1 0,1 2-16 0,-9 3 0 15,6-3 0-15,0 4 0 0,3-7 4 0,0 3 0 16,2-2 0-16,3 2 1 0,3-11-5 0,47-28 0 16,-55 23 0-16,5-4-1 0,36-36 0 15,-47 40 0-15,-2-4 0 0,21-33 1 16,-27 39 0-16,-11 9 15 0,16-31 0 16,-16 30 0-16,-8 1 1 0,2 0-16 0,-3 2 0 15,-2 4 0-15,-3 4-12 0,-3 1 1 0,3-2 0 16,0-7 0-16,0 3 11 0,-5 1 0 0,-1-4 0 15,1 1 0-15,2-1 1 0,-16-28 1 16,5 32 0-16,3-9 0 0,-20-15-2 16,18 24 0-16,4 2 16 0,-16-25 0 15,12 19 0-15,-4-2 1 0,-16-26-17 0,14 29 0 16,-1-9-11-16,-27-26 0 0,17 29 0 16,-3 0 0-16,0 0 11 0,-20 6 0 0,1 8 0 15,-6-1-54-15,-6 1 0 0,-8 6 0 0,9 5 1 0,-9 3 53 16,-5 0 0-16,-9-3 0 0,-2-5 0 0,-4 2-201 15,-10 1 0-15,5-4 1 0,4-5 0 0,-1-8 46 16,-3 2 2-16,25-3-2 0,9 1 1 0,63 22-607 16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9:34.554"/>
    </inkml:context>
    <inkml:brush xml:id="br0">
      <inkml:brushProperty name="width" value="0.05292" units="cm"/>
      <inkml:brushProperty name="height" value="0.05292" units="cm"/>
      <inkml:brushProperty name="color" value="#FF0000"/>
    </inkml:brush>
  </inkml:definitions>
  <inkml:trace contextRef="#ctx0" brushRef="#br0">8702 2963 11 0,'0'0'0'0,"0"0"0"0,0 0 0 0,0 0 1 0,0 0-1 0,0 0 1 16,-25-19-1-16,19 19 0 0,6 0 0 15,-8-9 1-15,2 3-1 0,1 6 1 16,-14-14-1-16,10 9 0 0,4 2 0 0,-20-3 0 16,11 6 0-16,0 0 1 0,-11 0-1 15,6 6 0-15,0-3 0 0,-20 8 0 16,14-3 0-16,3 7 0 0,3-1 0 15,-1 0 0-15,-4-6 0 0,-1 6 0 0,-28 20 0 16,20-17 0-16,8 3 0 0,-2-6 0 16,2 2 0-16,0 4 0 0,6-6 53 0,-26 9 0 15,32-12 0-15,4-8 0 0,-5 8-53 16,3-8 0-16,6 2 65 0,-3 1 0 16,2-3 0-16,1 3 0 0,-4 8-65 15,4-12 0-15,-1 10 78 0,-2 2 0 16,2 0 0-16,-2 0 1 0,-11 14-79 15,13-14 0-15,-5 0 40 0,-3 23 1 16,9-23 0-16,2 0 0 0,6 8-41 16,2-8 0-16,-5 1 24 0,6 13 0 15,-1-20 1-15,-2 6 0 0,8 9-25 16,-5-9 0-16,2 0 58 0,11 14 1 0,-13-14 0 16,8-6 1-16,5 18-60 0,0-12 0 15,6 0 7-15,17 14 1 0,-17-17-1 0,-1 1 1 16,4 2-8-16,-3 0 0 0,-6 0 0 0,1-6 26 15,-1 6 0-15,0 3 0 0,-5-3 1 0,3 6-27 16,16 8 0-16,-11-8 0 0,3-3 23 16,24 25 1-16,-29-28 0 0,7 6 0 15,23 10-24-15,-22-10 0 0,-3-6 29 16,33 23 0-16,-36-17-1 0,3-4 1 16,24 21-29-16,-27-23 0 0,3 0 28 15,25 11 0-15,-28-16 0 0,9 5 1 0,35 6-29 16,-36-9 0-16,3 0 22 0,39 6 2 15,-33-6-2-15,0-2 1 0,43 5-23 16,-48-9 0-16,4-2 32 0,26 8 1 16,-28-8 0-16,2 3 0 0,-2 0-33 15,-3 2 0-15,1-2 0 0,4 5 20 0,1 0 0 0,-6-2 0 16,3-1 1-16,0 3-21 0,0 3 0 0,-3 0 0 16,0 0 0-16,11-5-7 0,-11 5-1 0,6-6 1 15,-6 4 0-15,6-1 7 0,-6 0 0 0,6-2 0 16,-1-4 0-16,1 4-3 0,0-4 1 0,10-2-1 15,-2 3 1-15,-2-6 2 0,2 0 0 0,2 0 0 16,-4 0 0-16,7 0-8 0,0 0 1 0,-5 0 0 16,3 0 0-16,3 0 7 0,-1 0 0 0,-8 0 0 15,1 5 0-15,1-5-17 0,-7 0 0 0,8 9 0 16,-3-9 1-16,6 5 16 0,-3 4 0 0,-3-4 0 16,-2-2 0-16,2 3-7 0,0-3 0 0,-5 2 0 0,5 1 1 15,-5-3 6-15,52 8 0 0,-44-11 0 16,11 3-34-16,44 3 0 0,-50-1 0 15,6-5 0-15,47 3 34 0,-49-3 0 0,-1-3-36 16,0 3 0-16,-2 0 0 0,-1 0 0 0,6 0 36 16,50 3 0-16,-53-6 0 0,9 3 0 15,-6 0 1-15,0 0-1 0,0 0 1 0,5 3-1 16,-5 3 0-16,-3-12 0 0,3 3 0 0,-2-2-4 16,2-4 0-16,0 1 0 0,2 2 1 0,10-5 3 15,-10-1 0-15,4 1 0 0,-6 3 0 0,0-6-12 0,0 0 1 16,0 0-1-16,-6-6 1 0,-2 6 11 0,3 0 0 15,-1 3 0-15,1-4 0 0,-1 4-16 0,3 3-1 16,-2-6 1-16,-1 5 1 0,1-5 15 0,49-8 0 16,-55 8 0-16,3 0-2 0,35-15 0 15,-46 15 0-15,5 0 1 0,28-14 1 16,-39 14 0-16,-3-6 23 0,23-8 0 16,-20 11 1-16,-8-2-1 0,33-18-23 15,-25 9 0-15,-8 0-29 0,27-28-1 16,-32 33 1-16,-1-5 1 0,1 0 28 0,-15 8 0 15,3 3 0-15,1-5 13 0,2-4 0 0,0-2 0 16,-3 0 1-16,0 3-14 0,9-37 0 16,-14 31 0-16,2-3-30 0,6-31 0 15,-8 32 0-15,-3 10 0 0,-3-27 30 16,3 27 0-16,-5 3 4 0,-15-16 1 16,7 16-1-16,-1 3 1 0,-25-17-5 0,20 12 0 15,-6 2-26-15,-28-16 0 0,28 13 0 16,1 3 0-16,-4 1 26 0,3 2 0 0,-8-8 0 15,0 8-12-15,2-6 1 0,-2 4-2 0,0-1 2 0,-6 3 11 16,-35-17 0-16,35 17 0 0,3-2 52 16,-47-18 0-16,39 23 0 0,3-6 0 15,-48-11-52-15,42 12 0 0,-2 5-13 16,-56-15 0-16,50 15 0 0,-1-3 0 16,-46-11 13-16,50 14 0 0,-4 0 36 15,-43-14 1-15,46 14-1 0,4-6 2 16,-51-11-38-16,51 12 0 0,-4-1-6 0,-55-17 0 15,53 21 0-15,0 1 0 0,2 1 6 16,-5 0 0-16,0 0 0 0,0 3-12 0,0 3 1 16,-3-1 0-16,-2-2 0 0,-3 2 11 0,-9 1 0 15,3 0 0-15,6 2 0 0,2 0-30 0,-2 3 0 16,3-2 0-16,-6-4 0 0,-3 4 30 0,0-1 0 0,0 3 0 16,-5 3 0-16,-1 0-15 0,1 0 1 0,0 0 0 15,-1 0 0-15,1 9 14 0,2-1 0 0,-2 3 0 16,-6-2 0-16,-5-1-29 0,-89 21 0 15,86-10 1-15,-6-5 0 0,-91 28 28 16,97-27 0-16,3 1 3 0,-177 32 1 16,140-25-1-16,42-9 1 0,-80 14-4 15,72-11 0-15,3 3-38 0,-89 27 1 16,89-30-1-16,-3 6 1 0,-89 25 37 16,94-20 0-16,-5 3-118 0,0 8 1 0,0-16-1 15,2-4 1-15,89-19-335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0:03.487"/>
    </inkml:context>
    <inkml:brush xml:id="br0">
      <inkml:brushProperty name="width" value="0.05292" units="cm"/>
      <inkml:brushProperty name="height" value="0.05292" units="cm"/>
      <inkml:brushProperty name="color" value="#FF0000"/>
    </inkml:brush>
  </inkml:definitions>
  <inkml:trace contextRef="#ctx0" brushRef="#br0">21406 2730 11 0,'0'0'0'0,"0"0"0"0,0 0 0 0,0 0 1 0,0 0-1 0,0 0 1 15,0 0-1-15,0 0 0 0,0 0 0 0,0 0 1 16,0 0-1-16,0 0 1 0,0 0-1 16,0 0 0-16,0 0 0 0,0 0 0 15,0 0 0-15,0 0 1 0,0 0-1 16,0 0 0-16,0 0 0 0,0 0 0 15,0 0 0-15,-33-14 0 0,19 5 0 16,14 9 0-16,-6 0 0 0,-5 0 0 16,6 0 0-16,5 0 0 0,0 0 0 15,-3 0 0-15,-3 9 0 0,-2-1 0 16,8 3 0-16,0-2 0 0,3 13 0 16,2-8 0-16,4 0 0 0,10 15 0 15,-2-15 0-15,-4 0 0 0,26 14 0 16,-14-20 0-16,-3 6 61 0,33 6 1 15,-27-12-1-15,2 1 2 0,4 2-63 0,-7-2 0 16,4 5 0-16,-7-9 69 0,4 4 0 0,5-1 0 16,3 1 2-16,6-4-71 0,2 1 0 0,-6-3 0 0,-4 2 0 15,4-5 46-15,1 0 0 0,5 0 0 0,-5 0 0 16,-1 0-46-16,4-5 0 0,8 5 0 0,2-3 0 16,1 3 49-16,2-6 0 0,6 1-1 0,-3 2 1 0,5-6-49 15,-2 4 0-15,8-4 0 0,-8-2 0 0,2 3 19 16,67-6 1-16,-61 5 0 0,3-5 0 15,63-6-20-15,-71 12 0 0,-3 2 33 16,60-2 0-16,-63-1 0 0,0 9 0 16,55-2-33-16,-55 2 0 0,6 2 2 0,58 7 1 15,-64-9 0-15,-6 8 0 16,64-2-3-16,-58-6 0 0,0 3 16 0,64 2 1 16,-64-5 0-16,2 0 0 0,56 9-17 15,-52-4 0-15,-6 1 37 0,66 2 2 16,-60-8-2-16,-3-5 1 0,66-4-38 15,-56 9 0-15,7 0 34 0,57-8 0 16,-63 2 0-16,-3-2 0 0,75-15-34 16,-67 18 0-16,0-4-25 0,75-10 0 15,-77 10 0-15,-1 4 0 0,73-9 25 16,-78 5 0-16,3 3 29 0,77-13 0 16,-69 10 0-16,3 1 0 0,83-15-29 15,-81 12 0-15,-7-3-6 0,90-8 1 16,-88 7 0-16,3 7 0 0,72-12 5 15,-86 12 0-15,-3 2 25 0,64-2 1 16,-72 8-1-16,6 5 1 0,54 7-26 16,-60-9 0-16,0 5-5 0,56 6 0 0,-56-14 0 15,-3 0 0-15,58 3 5 0,-55-3 0 16,-3-3 12-16,50 3 0 0,-49 0 0 16,-4-6 0-16,45 12-12 0,-59-6 0 15,4 8-40-15,32-2 1 0,-32 3-2 0,2 5 2 16,50 14 39-16,-36-23 0 0,8 4-129 15,83 8 0-15,-71-12 0 0,13 1 0 16,83-3 129-16,-83-6 0 0,-91 3-711 16</inkml:trace>
  <inkml:trace contextRef="#ctx0" brushRef="#br0" timeOffset="38766.56">19685 7805 11 0,'0'0'0'0,"0"0"0"0,0 0 0 0,0 0 1 0,0 0-1 0,0 0 1 16,0 0-1-16,0 0 0 0,0 0 0 15,0 0 1-15,-31 11-1 0,23-11 1 16,-6 0-1-16,3 0 0 0,3 6 0 16,-6 0 0-16,3-4 0 0,-3 4 1 15,-10 0-1-15,12-6 0 0,-1 8 53 16,-9 9 0-16,11-6 0 0,2-8 0 15,6 8-53-15,1-8 0 0,2 3 25 0,0 5 2 16,0-11-2-16,8 8 1 0,-2-2-26 16,2-3 0-16,8 2 0 0,4 4 66 0,-1 5 1 15,9-6 0-15,2 1 0 0,-2 2-67 0,10-2 0 16,-5-1 0-16,-2-2 0 0,2-1 9 0,-8 1 1 16,3 2-1-16,2-8 1 0,-5 3-10 0,2-3 0 15,4-3 0-15,2 3 0 0,-5-5 7 0,2-1 0 0,-2 3 0 16,-4-5 1-16,1 2-8 0,3 6 0 0,-9-5 0 15,-5 5 0-15,-3 0-6 0,-3 0 0 0,3 0 0 16,-5 0 1-16,2 5 5 0,-8-5 0 0,6 0 0 16,-6 0 0-16,3 0-47 0,-3 0 0 0,0 0-1 15,0 0 1-15,0 0 47 0,0 3 0 0,-3-3 0 16,-8 3 0-16,2 5-73 0,-7-8 1 0,-12 6-2 16,-5 2 2-16,-6-5 72 0,1 8 0 0,7-8 0 15,9 3 0-15,3-6-21 0,-6 0 1 0,6 0 0 16,-6 0 0-16,3 0 20 0,0-6 0 0,-6 12 0 0,-5-6 0 15,0 5-12-15,-3 4 0 0,3 5 0 0,5-8 0 16,-2 5 12-16,2 3 0 0,3 3 0 0,-2-3 0 16,2 3-5-16,0 2 1 0,11-10 0 0,0-3 0 0,14-6-8 15</inkml:trace>
  <inkml:trace contextRef="#ctx0" brushRef="#br0" timeOffset="56016.34">20000 12332 11 0,'0'0'0'0,"0"0"0"0,0 0 0 0,0 0 0 0,0 0 1 0,0 0-1 0,-25 0 1 0,19 0-1 15,6 0 0-15,0 0 0 0,0 0 0 0,-8 0 0 16,8 0 1-16,0 0-1 0,-3-3 1 0,3 3-1 16,-8-8 0-16,0 5 0 0,2 0 0 0,-8 3 0 0,3-9 0 15,-2 4 0-15,2-1 1 0,-3 3-1 0,0 3 0 16,-3 3 0-16,-2 3 0 0,2-1 16 0,1 4 1 16,-3-3 0-16,-1 5 0 0,1 0-17 0,-1-2 0 15,4 2 0-15,5 0 0 0,-3 0 62 0,3-5 0 16,-3 2 1-16,0 4 0 0,3 2-63 0,3 0 0 15,8-3 0-15,-11 3 0 0,-3 0 57 0,0 3 0 0,3 3 0 16,3-3 1-16,-9 2-58 0,-10 23 0 16,13-22 0-16,-5 3 63 0,-14 19 1 15,13-25-1-15,1 8 2 0,-20 17-65 16,20-19 0-16,2 5 115 0,1 0 1 0,-1-3-1 16,3 1 0-16,1 2-115 0,-4-6 0 0,3 6 0 15,0 1 0-15,1-1 70 0,1 0-1 0,4-6 0 16,0-2 1-16,-3 3-70 0,3-7 0 0,2 1 0 15,0-3 0-15,6-2 5 0,0-1 1 0,-5 3-1 16,-1 8 1-16,4-5-6 0,-4 23 0 0,6-21 0 16,-5 4-3-16,2 16 0 0,3-22 0 15,0 0 0-15,3 11 3 0,2-14 0 16,-5 0 37-16,6 14 0 0,-4-13 0 16,4-1 0-16,5 11-37 0,-8-14 0 0,2 3 22 15,6 6 0-15,-2-6 0 0,2 3 1 16,3 3-23-16,-9-6 0 0,3 3 0 0,1 2 30 15,2-2 1-15,-6 3 0 0,3-6 0 0,-2 0-31 16,0-3 0-16,-4 3 0 0,9 3 0 0,-2-3 32 16,2-5 1-16,0 2-1 0,3 0 2 0,-1 3-34 15,1 0 0-15,3 0 0 0,-3-2 0 0,5-1-2 0,0 0 0 16,1 3 0-16,-1-8 0 0,-3 2 2 0,23 9 0 16,-22-11 0-16,-3-1-7 0,16 4 1 15,-11-1 0-15,3 1 0 0,28 5 6 16,-25-9 0-16,3 1-8 0,30-3 1 15,-39-3 0-15,0 0 0 0,20 3 7 16,-25-1 0-16,0-2 5 0,16 6 0 16,-11-3 0-16,3 0 0 0,20 5-5 15,-15-8 0-15,1 0 31 0,30 0 1 16,-25-5-1-16,3-1 1 0,28-17-32 16,-34 9 0-16,0-3-7 0,-2-2 1 0,2 2-1 15,-5 3 1-15,3-3 6 0,-3 0 0 0,-6-3 0 16,6 3 0-16,-6 3-4 0,1-5 0 0,-4 2 0 15,1 0 1-15,-3 3 3 0,-1 0 0 0,4 3 0 16,0-9 0-16,-1 3 18 0,3 0 1 0,-5 6 0 0,-5-3 0 16,2 0-19-16,2-14 0 0,-7 14 0 15,-1 2-6-15,1-10 0 0,-3 13 0 16,-3-2 0-16,5-14 6 0,-5 11 0 0,0-6 9 16,6-28 0-16,-6 14 0 0,3-5 0 15,-1-3-9-15,1 11 0 0,-3 3 0 0,0 2-18 16,0 4 0-16,6-6 0 0,-6 0 1 0,5 2 17 15,-2-2 0-15,2-3 0 0,1 0 0 0,-1-2 19 16,9-32 0-16,-14 40 0 0,0-1 0 16,0-24-19-16,0 27 0 0,0 9-12 15,-5-25 1-15,2 22-1 0,0 3 1 16,0-23 11-16,-2 23 0 0,5-6 7 0,-6 3 0 16,1 3 0-16,2-5 1 0,-2 2-8 0,-6-3 0 15,2 6 0-15,-2-6 0 0,3 3 1 0,-6 1 0 16,0-1 0-16,3 0 1 0,-3 6-2 0,1 2 0 15,2-5 0-15,0 0 0 0,-3 0 39 0,0 3 1 16,0-3-1-16,-2 2 2 0,-1-2-41 0,0 0 0 0,1 0 0 16,-1 0 0-16,-2 0-14 0,0 3 1 0,5-1-2 15,-6 1 2-15,7 3 13 0,-7 2 0 0,4-2 0 16,-1-1 0-16,6-2-19 0,-14-6 0 16,11 3 0-16,3 6 1 0,-8-6 18 15,11 8 0-15,-1 0-27 0,-24-8 0 16,17 11 0-16,-4-5 0 0,-24 2 27 15,17 6 0-15,-7 3-123 0,1 3 2 0,-5 8-1 16,-1 3 1-16,-5 8 121 0,-3 6 0 0,-3 3 0 16,-8-6 0-16,-6-6-108 0,-2 4 1 0,-11-12 0 15,-9-6-1-15,86-8-780 0</inkml:trace>
  <inkml:trace contextRef="#ctx0" brushRef="#br0" timeOffset="61018.95">20392 11710 11 0,'0'0'0'0,"0"0"0"0,0 0 0 0,0 0 0 0,0 0 1 0,0 0-1 16,0 0 1-16,0 0-1 0,0 0 0 0,0 0 0 0,0 0 0 16,0 0 0-16,0 0 1 0,0 0-1 0,0 0 1 15,0 0-1-15,-28-6 0 0,28 6 0 0,-8-2 0 16,3-4 0-16,-1 3 0 0,1 0 0 0,2 1 1 16,3-7-1-16,0 3 0 0,-3 1 0 0,0-1 0 0,3 6 0 15,-5 0 0-15,5 0 0 0,-6 3 0 0,1-6 0 16,-4 0 0-16,-2 3 0 0,-2 3 0 0,-4 3 16 15,-2-1 1-15,-3 1 0 0,-1 3 0 0,-1 5-17 16,-1 0 0-16,5-6 0 0,7-2 0 0,-1 2 54 16,-3-2 0-16,9 2 0 0,-3-2 1 0,8 2-55 15,-2 1 0-15,-4-1 0 0,4-2 0 0,5-1 30 0,-6 15 0 16,1-11 0-16,2-7 0 0,3 18-30 16,3-14 0-16,2 2 26 0,4 1 0 15,2-4 0-15,2 1 1 0,18 2-27 16,-12-5 0-16,3 3 25 0,14-1 1 15,-22-5 0-15,5 0 0 0,14-8-26 16,-13 5 0-16,-1 0 37 0,28-8 1 16,-17 0-1-16,-2-3 2 0,8-3-39 0,-11 6 0 15,-3 2 0-15,-3 4 21 0,-2-4 0 0,-3 3 0 16,-6-2 1-16,0 2-22 0,-8 6 0 0,8-8 0 16,1-3 0-16,-6 2 38 0,-1 1 1 0,7-3 0 15,-9-4 0-15,5-1-39 0,-2 2 0 0,0-1 0 16,-1 1 0-16,4 0-15 0,-6 0 0 0,0 3 0 15,0 3 1-15,-6-1 14 0,4 1 0 0,-4 2 0 16,1 3 0-16,-9 3-163 0,-6-3 0 0,-10 15-1 16,-6-1 2-16,-3 14 125 0,-5 3 0 0,0-8 1 0,11 3 0 15,33-23-86-15</inkml:trace>
  <inkml:trace contextRef="#ctx0" brushRef="#br0" timeOffset="61666.6">21942 11586 11 0,'0'0'0'0,"0"0"0"0,0 0 0 0,0 0 0 0,0 0 1 0,0 0-1 0,14 31 1 0,-9-25-1 16,-5 2 0-16,3 6 0 0,0 0 0 0,-1 0 0 0,4 1 1 15,-6-7-1-15,5 3 1 0,-5 0-1 0,3 1 0 16,3 2 0-16,-1 3 0 0,1 2 47 0,8 12 1 15,-3-11 0-15,-3-6 0 0,3 28-48 16,-8-14 0-16,2 3-27 0,1 37 1 16,-6-32 0-16,-6-5 0 0,1 3 26 0,5-3 0 15,5 3 0-15,4-6-13 0,2-5 1 0,-6-12 0 16,3-8 0-16,-8-3-27 0</inkml:trace>
  <inkml:trace contextRef="#ctx0" brushRef="#br0" timeOffset="62516.87">24135 11693 246 0,'0'0'0'0,"0"0"0"0,0 0 0 0,0 0-29 0,44 3 0 0,-24 3 0 0,-1-4 1 0,6-2 28 15,2-2 0-15,-7-7 0 0,-1 4 0 0,0-1 36 16,4 3 0-16,-1 3 0 0,-3 0 2 0,0-3-38 16,-2 0 0-16,-1 3 0 0,-7-5 0 0,2 2 64 15,-6 0 1-15,4 3 0 0,-9 0 1 0,5 0-66 16,-5 0 0-16,0 0 0 0,0 11 0 0,-5 4 31 16,-15 15 1-16,-10 4 0 0,-6 14 0 15,-39 45-32-15,48-62 0 0,-9 0 31 0,-30 22 0 16,38-30 0-16,-2-1 2 0,-23 15-33 15,31-26 0-15,3-2 27 0,-12-1 0 16,20-5 0-16,6 0 0 0,2 2-27 16,3-5 0-16,-8 0-27 0,8 0 1 15,-3-5 0-15,3 5 0 0,14-14 26 16,-3 5 0-16,3-5-10 0,24-23 1 16,-13 18-1-16,8 2 1 0,31-14 9 15,-39 28 0-15,-1 3-58 0,29 0 0 16,-20 3 0-16,-5 3 0 0,30 13 58 15,-33-5 0-15,2 0-86 0,23 23 2 16,-36-23-1-16,0 0-23 0,16 14 85 16,-16-25 0-16,-14-3-63 0</inkml:trace>
  <inkml:trace contextRef="#ctx0" brushRef="#br0" timeOffset="63483.58">27002 11384 179 0,'0'0'0'0,"0"0"0"0,0 0-33 0,0 0 1 0,0 0-1 0,0 0 1 16,-2 33 32-16,2-33 0 0,-9 3 73 16,4 3 0-16,5-6 1 0,-3 6-1 15,3-6-73-15,-3 2 0 0,3-2 94 16,0 0 2-16,0 0-2 0,0 0 1 15,0 0-95-15,0 0 0 0,3 3 33 0,14 8 2 16,-4-8-1-16,7 6 0 0,5-7-34 16,-6 4 0-16,0 0 0 0,1-3 24 0,-1 2 0 15,-5 1 0-15,0-3 1 0,-3 5-25 0,-3 3 0 16,0-5 0-16,1 2 0 0,-1-5 14 0,-5 8 0 0,2-2 0 16,-2 2 0-16,5-2-14 0,-5 5 0 0,0 0 0 15,-3-3 0-15,-3 3 11 0,0-3 1 0,-2 6-1 16,-4 0 0-16,-4 0-11 0,-4 3 0 0,-2-4 0 15,-3 4 0-15,-3 0-9 0,0 2 1 0,5-8 0 16,1-5-1-16,5 2 9 0,-5-2 0 0,2-1 0 16,6-5 0-16,6-3 5 0,-1 0 0 0,1 3 0 15,-1-1 0-15,6-2-5 0,0 0 0 0,0 0 0 16,-5-2 0-16,5 2 11 0,-3-6 1 0,3 6-1 16,5 0 1-16,1 0-12 0,-6 0 0 0,14-8 0 15,0 8 0-15,8-6 2 0,3 0 0 0,-1 4 0 0,1 2 1 16,0 5-3-16,8-2 0 0,-13 3 0 0,-7-4 0 15,-1 4-9-15,-4-3 0 0,-3 2 0 0,-5-5 0 16,3 6 9-16,-3 3 0 0,0-4 0 0,0 1 43 16,-3 16 0-16,-2-8 0 0,-3 3 0 15,-23 25-43-15,12-16 0 0,-6-1 22 16,-28 23 0-16,29-28 1 0,-4 2-1 16,-8-2-22-16,6-3 0 0,-1 2 0 0,1 4-105 15,-23-1 2-15,31-16-1 0,0-6 1 16,3-8 103-16,11 2 0 0,-1 6 0 0,9 0-146 0,14-23 1 15,-14 9-1-15,0 14-206 0</inkml:trace>
  <inkml:trace contextRef="#ctx0" brushRef="#br0" timeOffset="64316.98">29522 11395 359 0,'0'0'0'0,"0"0"0"0,0 0 16 0,0 0 0 15,0 0 0-15,0 0 1 0,0 0-17 16,0 0 0-16,0 0 48 0,0 0 2 0,0 0-1 15,0 0 0-15,0 0-49 0,0 0 0 0,-6 37 0 16,-8-23 36-16,3 5 0 0,-3 4 0 0,1-1 1 16,-4-5-37-16,-2 3 0 0,5 0 0 0,6-6 0 0,-6 0 50 15,3-3-1-15,0 0 0 0,2-8 0 0,7 3-49 16,2-6 0-16,0 8 0 0,-3-2 0 0,3-1 59 16,3 1 1-16,5 2-1 0,-5-5 0 0,2 8-59 15,6-5 0-15,9 3 0 0,-1-1 0 0,9 0 25 16,2 4 0-16,3-4 0 0,-8-8 1 0,0 3-26 15,5-3 0-15,-2 3 0 0,-6 0 0 0,-3 2-20 0,-2-5-1 16,-1 3 1-16,1-3 1 0,0 0 19 0,-1 0 0 16,-2 3 0-16,5 0 0 0,1-3-42 0,-1 5 1 15,3-5 0-15,-3 0 0 0,4 0 41 0,-4-5 0 16,6 2 0-16,2-3 0 0,-7 1-151 0,5-1 1 16,2 3 0-16,-2-11 0 0,3 6 84 0,-1-6 1 15,-2-1 0-15,0 1-1 0,-25 14-78 0</inkml:trace>
  <inkml:trace contextRef="#ctx0" brushRef="#br0" timeOffset="64683.28">30292 11403 11 0,'0'0'0'0,"0"0"0"0,0 0 0 0,0 0 1 0,0 29-1 0,-2-10 1 0,-1 9-1 16,0 3 0-16,0 0 0 0,1-5 0 0,-7-4 0 16,1-5 1-16,5-3-1 0,-5-3 1 0,2 3-1 15,1-11 0-15,-1 3 0 0,1 2 0 0,-1 6 115 16,4 3 0-16,-7 0 1 0,4 0-1 0,2 0-115 15,0 28 0-15,-2-20 0 0,2 0 118 0,-3 29-1 16,4-23 1-16,-1 3-1 16,-8 36-117-16,8-39 0 0,-2-3-31 0,-1 0 0 15,-2 3 0-15,2 9 0 0,-8 5 31 0,1 2 0 16,2-10 0-16,-9-3 0 0,1 2-120 0,0-5 1 16,-1-11-1-16,-7-6 1 0,27-14-140 0</inkml:trace>
  <inkml:trace contextRef="#ctx0" brushRef="#br0" timeOffset="86433.43">19931 12849 437 0,'0'0'0'0,"0"0"0"0,0 0-16 0,49-5 0 0,-21 2 0 16,11-8 1-16,38-3 15 0,-52 11 0 15,-6 6 57-15,9 0 1 0,-20-3 0 16,3 0 0-16,-5 0-58 0,-1 0 0 0,4 0 80 16,4 0 0-16,-7 0 1 0,-1 0 0 15,15 0-81-15,-12 0 0 0,0 2 38 16,9 10 1-16,-14-10 0 0,-1 4 0 15,1 0-39-15,3 2 0 0,-6 6 0 0,-9 9 9 16,4-4 0-16,-14 10 0 0,-12 4 0 0,-2 7-9 16,0 2 0-16,0-14 0 0,8-3 0 0,-3-5 67 0,3 0 0 15,1-3 1-15,4-6 0 0,6 3-68 0,3-11 0 16,-2 2 0-16,4 1 0 0,-2-3 52 0,6 2 1 16,-4-5 1-16,4 3-1 0,5-3-53 0,-6 3 0 15,6-3 0-15,-2 8 0 0,2-8-17 0,0 0 0 16,0 0 0-16,-6 3-1 0,6-3 18 0,6 6 0 15,-6-6 0-15,2 6 0 0,4-4 0 0,-6-2 0 0,11 12 0 16,3-12 0-16,-3 5 0 0,22 4 0 16,-19-4 0-16,0 4 37 0,19-1 0 15,-19-2-1-15,-3-1 1 0,8 7-37 16,-11-7 0-16,3 4 33 0,-5 10 1 16,-3-13 0-16,-3 3 1 0,-9 13-35 15,1-2 0-15,-3-3 75 0,-22 30 1 16,8-18 0-16,0-1 1 0,-30 25-77 15,30-25 0-15,-5 3 48 0,2 0 1 0,-11-3-1 16,1 6 2-16,-1 5-50 0,-5-2 0 0,-3-6 0 0,3-6 0 16,-1-5-107-16,1 0 1 0,11-6-1 0,5-6 1 15,9-5 106-15,0-3 0 0,8-8 0 0,8-1 0 16,3-2-111-16,8-6 1 0,6-17 0 0,0-2-1 16,-14 36-973-16</inkml:trace>
  <inkml:trace contextRef="#ctx0" brushRef="#br0" timeOffset="104732.66">21967 12402 292 0,'0'0'0'0,"0"0"0"0,0 0 0 0,0 0-56 0,0 0 2 0,0 0-1 0,0 0 1 0,0 0 54 15,0 0 0-15,0 0 0 0,0 0 0 0,0 0-5 16,0 0 1-16,0 0-1 0,0 0 1 0,0 0 4 16,0 0 0-16,0 0 0 0,0 0 0 0,0 0 17 15,0 0 1-15,0 0-1 0,0 0 1 0,0 0-18 16,0 0 0-16,0 0 0 0,0 0 0 0,0 0 86 0,0 0 2 15,0 0-2-15,0 0 1 0,0 0-87 0,0 0 0 16,0 0 0-16,0 0 0 0,0 0 62 0,0 0-1 16,0 0 0-16,0 0 0 0,-25 20-61 0,25-20 0 15,0 5 0-15,0-5 0 0,2 9 11 0,-2-9 0 16,0 0 0-16,12 0 1 0,-7 0-12 0,9-6 0 16,0 3 0-16,5-2 0 0,6-1-2 0,-6 1 0 15,1 2 0-15,-1-3 1 0,0 6 1 0,-5 0 0 0,0 0 0 16,0 0 0-16,-3 6-128 0,-3-6 0 0,-8 0 1 15,6 0-1-15,-6 0-55 0</inkml:trace>
  <inkml:trace contextRef="#ctx0" brushRef="#br0" timeOffset="105416.98">23961 12430 550 0,'0'0'0'0,"0"0"0"0,0 0 0 0,0 0 43 0,0 0 1 0,33 9-1 0,-22-4 1 0,-8 1-44 16,3-6 0-16,-1 3 0 0,-5-3 0 0,8 0 62 15,-2 0 0-15,-1 0 0 0,1 3 0 0,-1 5-62 0,1-5 0 16,2 0 0-16,6-1 0 0,-6 4-64 0,3 0 0 16,-5-3 0-16,8 2 0 0,-3-2 64 0,3 3 0 15,-1-1 0-15,1 1 0 0,6 2-115 0,4 4-1 16,1-1 1-16,3-8-1 0,-28-3-75 0</inkml:trace>
  <inkml:trace contextRef="#ctx0" brushRef="#br0" timeOffset="105984.02">26641 12197 269 0,'0'0'0'0,"0"0"0"0,0 0 0 0,55 3-51 0,-17 5 1 0,9-5 0 15,3 0 0-15,-8-1 50 0,-1 4 0 0,-2-6 0 16,-3 3 0-16,-1 0-4 0,1-3 0 0,0-3 0 15,-3 0 0-15,-33 3-35 0</inkml:trace>
  <inkml:trace contextRef="#ctx0" brushRef="#br0" timeOffset="106034.45">27389 12180 11 0,'17'3'0'0,"19"8"0"16,5-8 0-16,-5 0 1 0,-14-6-1 0,-8 0 1 15,-14 3-11-15</inkml:trace>
  <inkml:trace contextRef="#ctx0" brushRef="#br0" timeOffset="106583.32">29464 12231 775 0,'0'0'0'0,"0"0"0"0,0 0 0 0,47 14-41 0,-3 0 1 0,-6 0 0 0,9-6 1 0,3-2 39 15,0-3 0-15,2-3 0 0,9-3 0 0,3-3-99 0,5-5-1 16,3-3 1-16,-1 0-1 0,1 0 100 16,80-20 0-16,-83 20 0 0,0 5-22 0,56 1 1 15,-78 5 0-15,-47 3-94 0</inkml:trace>
  <inkml:trace contextRef="#ctx0" brushRef="#br0" timeOffset="117466.86">22177 12911 404 0,'0'0'0'0,"0"0"0"0,0 0-77 0,0 0 0 0,0 0 0 0,0 0 1 15,0 0 76-15,0 0 0 0,0 0 119 16,-28-17 2-16,22 15-2 0,1-4 2 15,-3-11-121-15,-1 12 0 0,4-7 132 16,-6-10 1-16,8 11-1 0,3 5 1 16,-3-3-133-16,0 4 0 0,3-1 74 15,-5-2 0-15,5 8 1 0,-6 0 0 16,1 0-75-16,5 0 0 0,-3 0 44 0,-2 0 1 16,-4 0 1-16,4 0-1 0,-1 14-45 15,1-11 0-15,-1 2 49 0,-2 21 1 16,2-10-1-16,6 4 1 0,0 5-50 15,0 4 0-15,0-1 0 0,6 6 32 0,-6 2-1 16,0-2 0-16,0-3 1 0,-6 3-32 0,4-6 0 0,-4 0 0 16,-8 3 0-16,3 5 29 0,-22 40 0 15,16-33 0-15,-2-7 1 0,-17 40-30 16,20-39 0-16,-1-1 4 0,1 1 0 0,7-3 0 16,9-6 0-16,0 0-4 0,0-3 0 0,6 0 0 15,2-2 0-15,-2-6-168 0,7-3-1 0,-7-3 1 16,-1-8 0-16,-5-3-859 0</inkml:trace>
  <inkml:trace contextRef="#ctx0" brushRef="#br0" timeOffset="121250.2">23519 12878 1067 0,'0'0'0'0,"0"0"0"0,0 0 26 0,0 0 0 0,0 0 0 0,0 0 1 16,8 33-27-16,-8-33 0 0,0 9 6 0,0-9 0 15,6 3 0-15,-3-1 1 0,2 7-7 0,1-6 0 16,-1 0 0-16,1-1 0 0,8 4 70 0,8-6 2 16,-6 0-1-16,4-8 0 0,26-12-71 15,-15 6 0-15,-3 0 41 0,27-20 1 16,-28 25-1-16,-7 7 0 0,24-4-41 15,-22-2 0-15,3 5 39 0,22 3 1 16,-17 0-1-16,9 3 2 0,27 11-41 16,-35-9 0-16,-9 1-11 0,22 5-1 15,-30-2 1-15,-9-7 1 0,1 10 10 16,-1-7 0-16,1 4 28 0,2-1 2 0,-5 3-1 16,0 1 0-16,2 2-29 0,-2 3 0 0,-3 14 0 15,-6-3 0-15,-2 14 37 0,-6 3 1 0,0 3 0 16,3-12 0-16,-8 9-38 0,-31 54 0 15,17-51 0-15,-5 2 12 0,-45 52 1 0,41-52-1 16,-8 4 1-16,4 2-13 0,1-3 0 0,1-5 0 16,3 3 24-16,-42 36 0 0,44-53 0 15,6 0 1-15,-33 19-25 0,41-28 0 0,6-8-19 16,-12 11 0-16,23-22 0 0,8-6 0 16,-8-6 19-16,8 6 0 0,-6-5-14 15,6-15 0-15,3 0 0 0,-3-5 0 16,3-3 14-16,5-6 0 0,3 0 0 0,5-8-8 15,4-6 0-15,2 12 0 0,0 8 1 0,3 5 7 16,8-5 0-16,-5 8 0 0,2 6 0 0,-2 6-4 0,8-1 0 16,-3 9 0-16,-6 0 0 0,4 3 4 0,2 3 0 15,0 5 0-15,-3 0 0 0,4 6 29 0,-1 3 2 16,-3 5-2-16,-2-2 1 0,-1 10-30 0,23 32 0 16,-25-34 0-16,-3 0-58 0,22 28-1 15,-24-39 1-15,-1 2 0 0,25 9 58 16,-25-22 0-16,4-6-142 0,26-9 1 15,-21-8-1-15,2-6-121 0,1-5 141 0,-15-17-1 16,-5-6 1-16,-11 48-499 0</inkml:trace>
  <inkml:trace contextRef="#ctx0" brushRef="#br0" timeOffset="122666.97">22491 12501 246 0,'0'0'0'0,"0"0"0"0,0 0 0 0,0 0-38 0,-35 42 1 0,21-37 0 15,0 4 0-15,0-1 37 0,-5 1 0 0,-1-4 0 16,1 1 0-16,5-3 51 0,-24 8 0 15,13-5 0-15,-3 2 2 0,-22 9-53 16,26-11 0-16,4-1 95 0,-13 7 0 16,14-10 1-16,5 7 0 0,-30-1-96 0,22-2 0 15,-3 2 31-15,-28 12 0 0,28-14 1 16,-5 5-1-16,-17 17-31 0,22-17 0 16,6-2 26-16,-14 8 1 0,13-6-1 0,7 3 1 15,-23 8-27-15,16-5 0 0,4 0 79 16,-20 23 1-16,16-15-1 0,1 6 1 15,0 3-80-15,2-6 0 0,1-6 0 0,2 6 76 16,6 0 0-16,-3 1-1 0,-1-7 2 0,4 1-77 16,-3-1 0-16,8 3 0 0,3-5 0 0,-5 5 51 0,5 29 0 15,0-32 0-15,0 1 1 16,-6 25-52-16,1-26 0 0,2 6 36 0,-11 34 1 16,9-28-1-16,-1 0 1 0,1 2-37 15,5 1 0-15,0-9 0 0,5 3 59 0,-5 0 0 16,11-3 1-16,3 0 0 0,0-8-60 0,5 2 0 15,6 1 0-15,0-3 0 0,3 2 3 0,-1-5 1 16,4 0-1-16,2-6 1 0,0 0-4 0,39 4 0 16,-36-13 0-16,-3-2-9 0,36 0 1 15,-39 0 0-15,1 0 0 0,27 0 8 16,-34 0 0-16,4 3 49 0,25 0 0 16,-29-6 0-16,4 0 1 0,27-2-50 15,-22-1 0-15,6 0-10 0,-6 1 1 0,3-4 0 16,0-5 1-16,3-5 8 0,-1 2 0 0,-2-3 0 15,0 0 0-15,0 3-15 0,-3-11 1 0,-5 6 0 16,-3 2 0-16,0-8 14 0,13-23 0 16,-24 32 0-16,-3-1-17 0,6-19 1 0,-12 25 0 15,-5-1 0-15,0-24 16 0,0 17 0 16,0-4-4-16,0-36 0 0,0 26 0 16,6-6 1-16,-6-1 3 0,0-7 0 0,0-1 0 0,-6 3 8 15,3 0 1-15,3-2-1 0,0-1 1 0,0 1-9 16,-2-41 0-16,-1 55 0 0,3 5 1 15,-19-20 1-15,5 26 0 0,-3 8 0 16,-21-17-2-16,15 20 0 0,4 0-35 16,-6 6 1-16,-5-6-1 0,-6 0 0 0,-3-3 35 15,-2 3 0-15,-6 8 0 0,0 6 0 0,-11 9-111 0,-53 7 0 16,56-16-1-16,55 0-1164 0</inkml:trace>
  <inkml:trace contextRef="#ctx0" brushRef="#br0" timeOffset="147017.07">24257 12427 11 0,'0'0'0'0,"0"0"0"0,0 0 0 0,0 0 0 0,0 0 1 15,0 0-1-15,33-14 1 0,-28 9-1 0,1-1 0 0,-3 3 0 16,2-5 0-16,-5 8 112 0,0 0 1 0,-8-3 0 16,2 0 0-16,1 3-113 0,-4-5 0 0,4 2 0 15,5 3 0-15,-6-6-4 0,1 6 0 0,-1-5 0 16,1-1 0-16,2 3 4 0,3-5 0 0,0 2 0 16,0 0 0-16,-5 1 70 0,2 2-1 0,3 3 0 15,-6-8 0-15,1 5-69 0,-4 0 0 0,4-6 0 16,-1 4 0-16,1 5 76 0,-1 0-1 0,4 0 0 15,-9-6 2-15,2 3-77 0,4 3 0 0,-9 3 0 0,-5 3 0 16,-6-3 69-16,0 8 1 0,-3 3-1 0,-5 0 2 16,-3 6-71-16,0 2 0 0,6-5 0 0,-9-6 0 15,6 3 59-15,-6 1 1 0,9-1 0 0,2 2 1 0,-5 4-61 16,3 0 0-16,2 2 0 0,-5 1 0 0,8 5 50 16,-38 28 0-16,32-30 0 0,1 2 0 15,-34 28-50-15,34-28 0 0,2 6 29 16,-2-6 2-16,2 3-2 0,3 3 1 0,6-6-30 15,-6 3 0-15,0 3 0 0,3-6 0 0,3 0 35 0,-6-3 0 16,6 0 0-16,-1 4 0 0,7-7-35 16,-7 1 0-16,1-1 0 0,5 3 0 0,3-8 55 0,-14 26 0 15,11-21-1-15,6 3 1 0,-11 23-55 16,8-22 0-16,5 2 33 0,3 22 1 16,6-24 1-16,6-1-1 0,13 28-34 15,-9-24 0-15,12 4-2 0,-5-2 1 16,4-3-1-16,-4 3 1 0,5 0 1 0,2 0 0 0,-2 3 0 15,0 3 0-15,5-7 5 0,26 32 1 16,-34-36 0-16,3-1 0 0,24 26-6 16,-29-26 0-16,2 0 36 0,28 26 1 15,-28-26-1-15,5-5 1 0,34 28-37 16,-33-23 0-16,8 3 1 0,-3 0 1 0,-3-5-1 16,6-1 1-16,0 1-2 0,3-3 0 0,-4-1 0 15,4-2 0-15,3-3 18 0,-1-3 1 0,3-2-1 16,-5-1 1-16,5-2-19 0,3-6 0 0,0 0 0 15,-3-8 0-15,0-7 18 0,-2 1 1 0,-1-2 0 0,1-1 0 16,2-3-19-16,33-19 0 0,-44 19 0 16,-2-5 15-16,24-15 1 0,-30 18 0 15,0 2 0-15,19-31-16 0,-25 23 0 16,3-6-3-16,-2-2 0 0,-4-1 0 0,1-5 0 0,-1 0 3 16,-2 0 0-16,0-1 0 0,0 1 0 0,2 0-47 15,7-48 0-15,-12 42 0 0,-6-2 0 16,14-49 47-16,-19 54 0 0,3 6 14 15,0-1 2-15,-6-2-1 0,-5 0 0 0,-6 0-15 16,0 0 0-16,3 2 0 0,-3 4 0 0,3-1-22 0,-11-45-1 16,11 35 1-16,3-4 1 0,-11-62 21 15,8 66 0-15,0-1-35 0,-12-42 0 16,10 48 0-16,-1 8 1 0,3 3 34 16,-9 0 0-16,-7 6 0 0,2 5-14 0,-8 3 1 15,2-6 0-15,-2 7 0 0,-5 4 13 0,-1-2 0 16,0 6 0-16,1 2 0 0,-7 6 15 0,4-5 1 0,2-1-1 15,1-2 1-15,-1 2-16 0,3-3 0 0,3 4 0 16,-6-4 0-16,1 4-196 0,-1 2 1 0,-8 3 1 16,-6 3-1-16,-5 11 195 0,0 0 0 0,-16 0 0 15,-6-3 0-15,80-11-1204 0</inkml:trace>
  <inkml:trace contextRef="#ctx0" brushRef="#br0" timeOffset="155599.75">26652 14509 798 0,'0'0'0'0,"0"0"0"0,0 0 0 0,0 0 17 0,0 0 0 15,38-22 0-15,-18 2 1 0,7-5-18 0,31-34 0 16,-36 33 0-16,-5 7 42 0,13-18 1 16,-19 15 0-16,3 5 1 0,8-14-44 15,-8 8 0-15,5 1 98 0,23-26 1 16,-26 28 1-16,1 3-1 0,8-11-99 15,-11 14 0-15,-1 9-9 0,7 2 0 16,-15 3 0-16,4 3 0 0,4 5 9 16,-2 3 0-16,3-2 43 0,14 10 1 15,-12-2 0-15,4 6 1 0,18 19-45 16,-18-25 0-16,-9-3-45 0,16 17 2 16,-13-17-1-16,0-6 1 0,11 15 43 15,-17-12 0-15,3 3-155 0,9 3 1 0,-12-8-1 16,3-4-119-16,0 1 154 0,-11-6-1 15,0 0-195-15</inkml:trace>
  <inkml:trace contextRef="#ctx0" brushRef="#br0" timeOffset="156016.94">26933 14228 741 0,'0'0'0'0,"0"0"0"0,0 0 25 0,36 31 2 16,-22-23-2-16,5 6 1 0,3 6-26 15,6 3 0-15,-9 10 0 0,6 7 48 0,3 5 1 16,-3-6-1-16,-6-5 2 0,0-3-50 0,-7 3 0 16,1-1 0-16,4 4 0 0,5-3 81 0,30 39 0 15,-24-42 1-15,2 3-1 0,34 22-81 16,-23-36 0-16,4-3 47 0,46 5 0 15,-41-16 0-15,5-6 2 0,61-12-49 16,-53 4 0-16,4-6 34 0,65-14 1 16,-71 11-1-16,3-3 1 0,46-19-35 15,-57 19 0-15,-4 0 21 0,-2-2 0 0,0 2 0 16,-3-2 0-16,1-1-21 0,-1 1 0 0,-6 2 0 16,-4-5 0-16,-10 2-50 0,10 1 1 0,-7-1-1 15,4-5 1-15,-7 0 49 0,29-37 0 0,-28 29 0 16,2 2-137-16,18-39 1 0,-29 39-1 15,4 0 2-15,15-19 135 0,-15 27 0 16,-9 1-167-16,16-17 0 0,-21 25 1 16,-6 17-235-16</inkml:trace>
  <inkml:trace contextRef="#ctx0" brushRef="#br0" timeOffset="156383.18">28660 14158 662 0,'0'0'0'0,"0"0"0"0,0 0 29 0,-42 11 1 0,34-11 0 0,8 0 1 0,-8-3-31 16,8 3 0-16,-6 0 59 0,6 0 0 15,0 0 0-15,0 0 0 0,0 0-59 16,0 0 0-16,0 0 92 0,0 0 0 15,6-5 0-15,2 2 0 0,20-3-92 16,2-5 0-16,9 2 65 0,41-13 0 16,-50 19 1-16,-10 3 0 0,21-6-66 15,-22 4 0-15,-2 2 56 0,8 2 0 16,-11-4 1-16,-1 2 0 0,7-3-57 16,-9 0 0-16,3 3 52 0,13 3 0 15,-16 0 0-15,3 2 2 0,8 18-54 16,-2-6 0-16,-1 5-5 0,20 23 1 0,-23-11 0 15,-5 2 0-15,0 4 4 0,6-1 0 0,-3 1 0 16,5 2-144-16,-8 3 0 0,11-9 1 0,3-2 0 16,-3-3 27-16,8-3 0 0,-24-22 0 0</inkml:trace>
  <inkml:trace contextRef="#ctx0" brushRef="#br0" timeOffset="161000.97">26856 12771 437 0,'0'0'0'0,"0"0"0"0,0 0 9 0,0 0 1 0,0 0-1 0,0 0 1 16,0 0-10-16,0 0 0 0,0 0 66 15,22 31 0-15,-25-20 0 0,1-3 0 16,-1 6-66-16,-3 3 0 0,-2 0 0 0,-3 6 102 0,-3-1-1 15,0 1 1-15,3-6 0 0,3-3-102 0,2 3 0 16,-5-3 0-16,3-6 0 0,8 0 66 0,0-2 2 16,-5 0-2-16,2-1 1 0,0 4-67 0,3-9 0 15,-3 5 0-15,3 4 0 0,0-9 52 0,-2 5 1 16,4 4 1-16,-2-9-1 0,3 6-53 0,-3-1 0 0,3 1 0 16,5-1 0-16,-2 4 29 0,2 2 0 15,0 0 0-15,3 1 1 0,-2-4-30 0,7 3 0 0,-2-2 0 16,5-1 0-16,-8-2 15 0,6 2 0 0,2 1 0 15,1-4 1-15,2 1-16 0,0-3 0 0,-6 2 0 16,-2-2 0-16,0 3 16 0,0-1 0 0,-3-2 0 16,-3 3 0-16,-2 0-16 0,-1 2 0 0,-2 3 0 15,2 0 0-15,-5 1 23 0,-5 10 1 16,2-5 0-16,-2 3 0 0,-15 19-24 16,1-16 0-16,0-4 0 0,-31 21 1 15,31-26-1-15,2-3 1 0,-13 12-1 16,10-15 0-16,1 1-74 0,-14 7 1 0,8-10-1 15,0 0 1-15,-16-1 73 0,27-10 0 16,6 2-137-16,-12-17 1 0,9 6-1 0,11 14-808 16</inkml:trace>
  <inkml:trace contextRef="#ctx0" brushRef="#br0" timeOffset="161250.65">26975 12543 898 0,'0'0'0'0,"0"0"0"0,0 0 0 0,33 14 17 0,22 8 0 0,-22-2 0 0,0-6 1 0,56 17-18 16,-42-20 0-16,3 1-62 0,60 2 1 15,-49-12 0-15,2-2-1 0,67-5 62 16,-69-4 0-16,5 4-111 0,53-15-1 16,-69 6 1-16,-50 14-180 0</inkml:trace>
  <inkml:trace contextRef="#ctx0" brushRef="#br0" timeOffset="164334.31">29187 12914 11 0,'0'0'0'0,"0"0"0"0,0 0 0 0,0 0 1 0,0 0-1 15,0 0 1-15,-27-31-1 0,21 26 0 16,4-7 0-16,-10-5 1 0,7 9-1 16,2 0 1-16,3 2-1 0,0 6 0 15,-5-8 87-15,5 8 0 0,0 0 1 16,0 0-1-16,0 0-87 0,-6-3 0 0,6 3 74 15,0 0 2-15,-5 3-2 0,-1 5 1 16,-10 6-75-16,4 3 0 0,-4 8 102 16,-3 3 2-16,2 3-1 0,6 0 1 0,3 3-104 15,2 0 0-15,1-6 0 0,-1-6 0 0,6-2 92 16,6-3 1-16,-1-3 1 0,-5 0-1 0,0-3-93 16,6-2 0-16,-6-1 0 0,0 4 0 0,0-1 56 0,0-3 1 15,2 3-1-15,1-5 1 0,5 3-57 0,-8-1 0 16,6-2 0-16,-1-1 0 0,4 4 34 0,-6-7 1 15,2 4-1-15,6 0 2 0,-3-3-36 0,3-1 0 16,9 1 0-16,-1-3 0 0,9 6-20 0,2-6 0 16,-2-9 0-16,2-2 1 0,3-3 19 0,6-3 0 0,-9 6 0 15,-2 2 0-15,0-5-70 0,2-2 0 0,-11 10-1 16,3-3 2-16,-2 4 69 0,-4 5 0 0,4-9 0 16,-7 7 0-16,-4 2-204 0,2 0 2 0,-3-3-2 15,9-6 1-15,-1 4 109 0,1-7 0 0,-9 1 0 16,3 0 1-16,-11 11-107 0</inkml:trace>
  <inkml:trace contextRef="#ctx0" brushRef="#br0" timeOffset="164633.87">29842 12892 617 0,'0'0'0'0,"0"0"0"0,0 0-6 0,44 19 0 0,-27-10 0 0,-3-1 0 0,-12 4 6 16,4 2 0-16,0 2 0 0,-1 1 0 0,-5-3 92 16,-5-2 1-16,2 7-1 0,-3 12 0 0,-5 11-92 15,-3 1 0-15,1 2 0 0,1 3 0 0,1-3 124 0,-11 59-1 16,6-45 1-16,2 11-1 0,0 0-123 15,0-5 0-15,1-6 0 0,-1 3-49 0,0-3 1 16,8-14-1-16,4-14 0 0,7-11 49 0,1-6 0 16,-1-11 0-16,-2-9 0 0,-3 6-946 0</inkml:trace>
  <inkml:trace contextRef="#ctx0" brushRef="#br0" timeOffset="165933.01">27066 12515 1022 0,'0'0'0'0,"0"0"0"0,0 0 0 0,0 0-63 0,25-3 0 0,-6 0 0 15,-8 0 0-15,3 3 63 0,-8-5 0 0,2-1 0 16,-3 3 0-16,-2-5 33 0,-3 2 1 0,-3 0-1 15,3 6 1-15,-5-2-34 0,-6 2 0 0,-3-3 0 16,-5 0 0-16,-9 3 118 0,-2 0 1 0,-6 0-1 16,5 6 2-16,-5 2-120 0,0-5 0 0,3 8 0 15,3 3 0-15,2 3 2 0,-32 31 0 16,26-31 0-16,1 3 0 0,-33 27-2 0,36-21 0 16,2 5 56-16,-27 36 0 0,33-33 1 15,-6-3-1-15,3 5-56 0,3 7 0 0,0-1 0 16,3 0 39-16,-1 6 1 0,6-9 0 0,-2 3 0 15,2-2-40-15,0 47 0 0,6-42 0 16,5 0 39-16,9 45-1 0,-1-51 0 0,1 4 1 16,8-7-39-16,-1 6 0 0,4-5 0 0,5 5 57 15,6 0 0-15,-1-8 1 0,1 0 0 0,2-3-58 16,3 0 0-16,3 0 0 0,0-3 0 0,3 0 38 16,38 17 0-16,-38-31 0 0,0-3 1 15,46 1-39-15,-41-4 0 0,9-8 7 16,44 0 1-16,-45-11-1 0,6-3 1 0,-5 0-8 15,5-3 0-15,0-6 0 0,0-5-23 0,-6 0-1 16,1-6 1-16,-4-2 1 0,-2-1 22 0,44-56 0 16,-41 45 0-16,-6-2 22 0,50-57 1 15,-52 56 1-15,5-8-1 0,-6 3-23 16,-5 0 0-16,-3-1 0 0,-5 7-7 0,-3-7 0 16,-9-4 0-16,-2 2 1 0,-14-1 6 0,-11-52 0 15,-8 58 0-15,-6 7-29 0,-3 2 1 0,-5 5 0 16,-6 1 1-16,-8-1 27 0,3 1 0 0,0 2 0 15,-6 1 0-15,1 2-39 0,-1 3 0 0,-8-3 0 16,0 6 0-16,-3 0 39 0,-72-17 0 16,62 23 0-16,-9 5-155 0,-1 0-1 0,1 17 1 15,3 3 0-15,-6 11 155 0,0 0 0 0,-11 20 0 16,-2 8 0-16,-1 14-187 0,-88 79 1 16,108-56-1-16,77-79-461 0</inkml:trace>
  <inkml:trace contextRef="#ctx0" brushRef="#br0" timeOffset="166901.68">29776 12579 437 0,'0'0'0'0,"0"0"0"0,0 0-78 0,-6 34 1 0,4-28-1 0,2-6 1 16,-17 3 77-16,9-3 0 0,-1 0 117 15,-24 2 1-15,3 4-1 0,-17 2 2 0,-42 9-119 16,51-8 0-16,5-1 103 0,-36 20 2 16,33-14-1-16,0 1 0 0,-42 21-104 15,40-13 0-15,-1 2 49 0,0-8-1 16,-2 8 0-16,2 6 0 0,1 3-48 0,-1 0 0 16,-5 2 0-16,0 6 0 0,-3 3 69 0,2-2 2 15,7 2-1-15,5-3 0 0,2 6-70 0,-30 59 0 16,31-57 0-16,8 6 61 0,-3 1-1 0,6 2 0 15,2 3 1-15,6 2-61 0,0 7 0 0,3-7 0 16,5-13 0-16,3 5 96 0,11 51-1 16,-3-59 0-16,6 3 2 0,28 42-97 15,-15-51 0-15,9-6 26 0,0 1 0 0,8-6 0 16,0 3 0-16,3-3-26 0,3-1 0 0,3-7 0 16,-9-3 0-16,8-6 39 0,-5-3 1 0,6-8 0 15,5 0 0-15,3-6-40 0,-1-3 0 0,4-8 0 16,8-6 0-16,-3-8 41 0,74-45 1 0,-71 25 0 15,6-11 0-15,60-59-42 0,-69 59 0 16,-9-6-43-16,4-5 0 0,-6 11 0 0,-5 0 0 16,-4 0 43-16,34-57 0 0,-44 66 0 15,-6-4-28-15,28-53 1 0,-36 54-2 16,-1 2 2-16,-10 3 27 0,-3-2 0 0,3-4 0 0,-11 4-16 16,0 5 0-16,-9-12 0 0,-2 7 1 0,-3-6 15 15,-28-49 0-15,20 55 0 0,-1-1-11 16,-27-36 0-16,17 50 0 0,-3 4 0 15,-6 2 11-15,-5 3 0 0,-6-1 0 0,-5 4-68 0,-3 3 0 16,6 2 0-16,2 3 1 0,0-3 67 16,-2 6 0-16,13-3 0 0,6-5 0 0,8 2-108 0,3-8 1 15,-14 5 0-15,-5 4-1 0,41 19-981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3:46.437"/>
    </inkml:context>
    <inkml:brush xml:id="br0">
      <inkml:brushProperty name="width" value="0.05292" units="cm"/>
      <inkml:brushProperty name="height" value="0.05292" units="cm"/>
      <inkml:brushProperty name="color" value="#FF0000"/>
    </inkml:brush>
  </inkml:definitions>
  <inkml:trace contextRef="#ctx0" brushRef="#br0">14820 6404 11 0,'0'0'0'0,"0"0"0"0,0 0 0 0,0 0 1 16,0 0-1-16,0 0 1 0,0 0-1 15,0 0 0-15,0 0 0 0,0 0 1 16,0 0-1-16,0 0 1 0,0 0-1 16,20-28 0-16,-20 22 0 0,-6-2 0 15,6 8 0-15,-8-6 1 0,-3 3-1 16,0 3 0-16,2 3 0 0,-15 3 0 16,10-6 0-16,-11 0 0 0,-16 14 0 15,24-14 0-15,3 0 0 0,-14 0 0 16,17 0 0-16,3 0 0 0,-11 0 0 0,5 6 0 15,3 2 0-15,-14-5 0 0,17 0 0 16,2-3 0-16,-19 2 0 0,17 4 0 0,-3-6 0 16,3 8 0-16,2-2 0 0,-2-3 0 15,-3 8 0-15,0-2 0 0,3-4 5 16,-6 12 1-16,3-6-1 0,8-2 1 16,-3-4-6-16,1-2 0 0,5-3 0 0,5 6 60 15,9-1 0-15,-3-5 0 0,3 3 1 16,5 3-61-16,9-6 0 0,5-6 0 0,9 6 35 15,5 0 1-15,-14 0 0 0,-8 6 0 0,2-3-36 16,4 2 0-16,-9 1 0 0,3 0 0 0,-1 2 41 0,-4-5 1 16,-1 2 0-16,-5 1 0 0,3 3-42 0,-4-4 0 15,7 4 0-15,-7-4 0 0,1 4 8 0,-3-1 0 16,3 3 0-16,-6-8 0 0,4 3-8 0,1-1 0 16,-7 4 0-16,2-9 0 0,-2 3-13 0,-1 0 1 15,-5-3-1-15,6 2 1 0,-6-2 12 0,0 0 0 0,8-2 0 16,-8 2 0-16,0 0-6 0,0 8 1 0,0-8 0 15,0 0 0-15,0 0 5 0,6 0 0 0,-6 0 0 16,0 0 0-16,-6 3-32 0,-2 0 0 0,2-1 1 16,-10 4 0-16,-1 2 31 0,-2 1 0 0,-1-3 0 15,-5-1 0-15,1 4-58 0,-1-9 0 0,3 0-1 16,-3 0 1-16,0 0 58 0,3-6 0 0,0 3 0 16,0 3 0-16,-3-5 10 0,5-1 0 0,-4 3 0 15,10-3 1-15,-6 6-11 0,7 0 0 0,-1 0 0 16,0-5 0-16,8 5-41 0,-5 0 1 0,3 0 0 0,-3-3 0 15,3 3 40-15,2 0 0 0,-2 0 0 0,2 0 0 16,1 0-8-16,-1 0 0 0,6 0 0 0,0 0 1 16,0 0 7-16,-5 0 0 0,5 0 0 0,5 0 0 0,1 0-4 15,2 0 1-15,28 8-1 0,11-8 1 0,11 9 3 16,8 2 0-16,-2-8 0 0,-9 3 0 0,6-1-3 16,3-5 1-16,-18-14-1 0,-1-14 1 0,-45 28-10 15</inkml:trace>
  <inkml:trace contextRef="#ctx0" brushRef="#br0" timeOffset="2066.82">2274 7707 145 0,'0'0'0'0,"0"0"0"0,0 0-26 0,38-6 0 0,-13-2 0 16,3-1 1-16,55-11 25 0,-45 6 0 16,1 3-2-16,19-6 0 0,-30 9 0 0,-3 2 0 15,13-2 2-15,-24 2 0 0,0 12 31 16,16-3 1-16,-16 2-1 0,-3-5 1 15,6 9-32-15,-6 2 0 0,-6-3-18 16,3 12 0-16,-2-12 0 0,-6 1 1 16,8 11 17-16,-8-12 0 0,-2 0 25 15,-4 18 0-15,6-18 0 0,-6 6 1 0,-13 14-26 16,11-22 0-16,2 2 1 0,-13-2 1 16,13-3 0-16,-2-3 0 0,-3 0-2 15,-3-3 0-15,6 0 15 0,-17-5 1 16,6 2-1-16,0-2 2 0,-34-6-17 15,28 8 0-15,0-2-2 0,-33 2 1 16,25 6 0-16,6 3-1 0,-31 11 2 16,33-11 0-16,0 2-25 0,-22 9 1 15,27-14-1-15,1 6 1 0,-6 2 24 16,11-8 0-16,3 0-22 0,-2 0 0 16,4 0 0-16,4 0 0 0,-9 0 22 15,14 0 0-15,-6 0 51 0,1 0 0 16,5 0 0-16,0 0 1 0,0 3-52 15,0-3 0-15,5 0 44 0,9 3 1 16,0 0 0-16,11 3 0 0,38 2-45 16,-29-14 0-16,4 4 26 0,48-7 0 0,-42 3 1 15,0 1 0-15,42-9-27 0,-47 5 0 16,5 4 42-16,39-9 1 0,-42 5 0 16,3 4 0-16,39-12-43 0,-36 11 0 15,-8-2 8-15,46-15 0 0,-40 12 0 0,-1 2 0 16,33-5-8-16,-38 14 0 0,-6 0-21 15,14 6 0-15,-30-6 0 0,-9 3 1 16,-3 2 20-16,-5-5 0 0,0 0-9 16,-5 6 0-16,5-6 0 0,-6 8 0 15,-7-2 9-15,4-3 0 0,-2 3-3 0,-16-6 1 16,7 0 0-16,-5-6 0 0,-27 0 2 16,27 3 0-16,0-5-50 0,-27-6 0 15,32 8-1-15,1-2 2 0,-25-6 49 16,22 8 0-16,-9-2-19 0,-29-6 1 15,29 8-1-15,-2 6 1 0,-25 6 18 16,33-6 0-16,3 8-59 0,-22-8-1 16,30 0 1-16,14 0-77 0</inkml:trace>
  <inkml:trace contextRef="#ctx0" brushRef="#br0" timeOffset="3167.67">4517 8790 123 0,'0'0'0'0,"0"0"0"0,0 0 0 0,0 0-19 0,0 0 0 0,0 0 0 16,0 0 1-16,0 0 18 0,0 0 0 0,0 0 0 0,0 0 0 16,0 0 57-16,0 0 1 0,0 0 0 0,0 0 1 15,0 0-59-15,0 0 0 0,0 0 0 0,0 0 0 0,0 0 64 16,0 0 1-16,0 0-1 0,0 0 2 0,0 0-66 15,0 0 0-15,0 0 0 0,0 0 0 0,0 0 46 16,0 0 0-16,0 0 0 0,0 0 0 0,0 0-46 16,-17 31 0-16,23-20 0 0,5-3 0 0,-3 6 34 15,31 6 2-15,-20-11-2 0,6 5 1 16,8-6-35-16,0 1 0 0,-2 2 0 0,2-6 20 16,44 12 0-16,-30-8 0 0,-3 2 0 15,0-8-20-15,3-3 0 0,11-3 0 0,0 3-87 0,67-14 1 16,-56 3-1-16,3 2 1 0,5 1 86 15,-11-12 0-15,-2 3 0 0,-1-2-94 0,-2-4 1 16,-6 1 0-16,3 2-1 0,-58 20-73 0</inkml:trace>
  <inkml:trace contextRef="#ctx0" brushRef="#br0" timeOffset="4500.71">10591 8874 11 0,'0'0'0'0,"0"0"0"0,0 0 0 0,0 0 0 0,0 0 1 0,0 0-1 0,0 0 1 16,0 0-1-16,0 25 0 0,0-25 0 0,0 6 0 15,0-6 39-15,0 0 1 0,0 0-1 0,6-3 1 0,-6 3-40 16,0 0 0-16,0 0 0 0,0 0 0 0,8 0 88 16,-3 0-1-16,9 3 0 0,-3 3 1 0,-2-1-88 15,4-2 0-15,7 3 0 0,5-6 0 0,0 0 42 16,-3 0 0-16,0 0 0 0,-3 0 0 0,3 5-42 16,3 4 0-16,-6-9 0 0,6 3 0 0,-3-3 35 15,9 0 0-15,2-3 1 0,-3 3-1 0,3 0-35 16,6 0 0-16,-6-6 0 0,-5 6 0 0,2 0 23 0,-2 0 0 15,2-3 0-15,-2 1 1 0,5-1-24 0,3 3 0 16,-8-6 0-16,5 3 0 0,3 1 23 0,2-1 0 16,1-6 0-16,0-2 0 0,-1-3-23 0,1 0 0 15,8 5 0-15,-3 1 0 0,-2 0 13 0,7 2-1 16,-5-2 0-16,3 2 0 0,-8-3-12 0,5 4 0 0,3-1 0 16,-8-2 0-16,5-1-2 0,0 4 1 15,-2-4 0-15,-4 4 0 0,7-4 1 0,-1 4 0 0,8-4 0 16,-5 3 0-16,11-2-13 0,-8 2 0 0,8 1-1 15,-6-4 1-15,1 1 13 0,-1-1 0 0,-2-2 0 16,3-3 0-16,-6 0-9 0,49-8 0 16,-46 5 0-16,3 5 0 0,43-7 9 15,-49 10 0-15,3 4-4 0,36-7 0 16,-42 10 0-16,-3 2 1 0,42 5 3 16,-44 4 0-16,-1 5-139 0,-7 0-1 0,-9-9 1 0,-6-7-1 15,-16 2-158-15</inkml:trace>
  <inkml:trace contextRef="#ctx0" brushRef="#br0" timeOffset="18133.08">4693 9845 11 0,'0'0'0'0,"0"0"0"0,0 0 0 0,0 0 1 16,0 0-1-16,0 0 1 0,0 0-1 15,-27 0 0-15,21 0 0 0,-13 0 1 16,8 0-1-16,-3 0 1 0,-19 0-1 16,19 5 0-16,-5-2 0 0,-12 8 0 15,23-11 0-15,3 0 1 0,-4 0-1 16,4 0 0-16,5 0 0 0,0 0 0 15,0 0 0-15,-6-5 0 0,6 5 0 16,0 0 0-16,0-6 0 0,6 3 0 0,-1-2 0 16,-2 2 0-16,8-8 0 0,-5 8 0 15,-4 3 16-15,10-3 1 0,-7 3 0 16,3 3 0-16,6 0-17 0,-8-3 0 16,-1 0 79-16,3 5 0 0,4-2 1 0,-4 0-1 15,11 0-79-15,-8 2 0 0,-3-5 69 16,23 9 1-16,-12-4-1 0,1-2 0 15,26 9-69-15,-21-12 0 0,3 2 56 16,22 4 2-16,-31 0-2 0,-5-4 1 16,19 4-57-16,-19-3 0 0,2 0 70 0,6 5 1 15,-5-8-1-15,2 3 1 0,20 0-71 16,-20-3 0-16,9 0 19 0,30-3 0 16,-33 3 0-16,3-3 1 0,21-3-20 15,-29 4 0-15,2 2-5 0,22 0 1 16,-25-3-1-16,6 3 1 0,22-3 4 15,-22 3 0-15,3-6-11 0,27-2 1 16,-22 2-1-16,0 6 1 0,25-2 10 16,-33-4 0-16,3 12 1 0,21-4 0 15,-29 4 0-15,-1 0 1 0,22 8-2 16,-16-6 0-16,-5-5-21 0,24 8 0 16,-17-5 0-16,-2 2 0 0,28 1 21 15,-34-4 0-15,6 1 12 0,19 2 1 16,-25-5-1-16,1 3 1 0,19 2-13 15,-17-2 0-15,-3 0-5 0,25 16 1 16,-25-16-1-16,6 2 1 0,-5 6 4 0,-1-5 0 16,0-1 0-16,1-2 8 0,-1 2 0 0,0 3 0 0,1-5 1 15,-4 2-9-15,4 1 0 0,-1-4 0 0,0-2 0 16,6 3 7-16,-6-3 1 0,1 0 0 0,-1-1 0 16,0 4-8-16,26-6 0 0,-20 3 0 0,2-3 10 15,-2 0 1-15,3-3-1 0,2 3 1 0,3-6-11 16,0-2 0-16,-2 2 0 0,2-2 0 0,6-1 8 15,-6-2 2-15,5 0-1 0,-4 0 0 0,-1 2-9 16,36-10 0-16,-36 10 0 0,0-2-17 16,36-6-1-16,-36 9 1 0,6-4 1 15,27-2 16-15,-30 6 0 0,-3 2-6 16,34-8 1-16,-37 11-1 0,3-5 1 0,25 5 5 16,-30 0 0-16,-3 3-1 0,27 0 1 15,-22-5 0-15,-7 5 0 0,32-3 0 16,-28 3 0-16,-2 3-4 0,19 2 0 15,-16-10 0-15,-3 10 0 0,27-5 4 16,-27 0 0-16,8-5 10 0,31 2 1 16,-42 3 0-16,-3 0 0 0,20 3-11 15,-22 2 0-15,-4-5 13 0,21 3 0 16,-15 0 0-16,6 5 2 0,22-2-15 16,-22-3 0-16,8 2-17 0,25 1 1 15,-33-3 0-15,2 2 1 0,23-5 15 16,-28 0 0-16,3 0 6 0,27 0 1 15,-16-5 0-15,3-1 0 0,36-5-7 16,-39 5 0-16,2 1 8 0,34-4 0 16,-39 9 0-16,-2 0 1 0,35-8-9 0,-33 5 0 15,-8 6-8-15,33 0 1 0,-25-3 0 16,-8 5 1-16,33-5 6 0,-25 0 0 16,-5 3 11-16,35 3 0 0,-38-1 1 0,8-5 0 15,20 3-12-15,-28-3 0 0,2 0 15 16,31 0 1-16,-27-3 0 0,2 3 0 15,16-5-16-15,-32 5 0 0,5 5-5 16,31-2 1-16,-26 0 0 0,-2-3 0 16,28 3 4-16,-29 2 0 0,10-5 12 15,29 3 0-15,-30-3 0 0,0 3 1 16,36 5-13-16,-35-8 0 0,-1 0-23 16,39 0 0-16,-34 0 0 0,-5 0 0 0,36 3 23 15,-35 0 0-15,4 0 15 0,34 2 0 16,-33-2 0-16,-1 3 0 0,40 0-15 15,-34-6 0-15,9 0 9 0,43-6 1 16,-43 6 0-16,-6-6 0 0,47 3-10 16,-47-2 0-16,2 2-23 0,45-3 1 15,-44 6 0-15,2-5 0 0,45 2 22 16,-47 3 0-16,2 0 30 0,45 8 1 16,-50-8 0-16,-3 0 0 0,53 6-31 15,-59-3 0-15,9 2 1 0,50 4 1 16,-53-3-1-16,9-6 1 0,38 2-2 15,-41 4 0-15,-9-6 5 0,47 14 0 16,-49-14 0-16,3 6 0 0,40 5-5 16,-37-5 0-16,-7-1-17 0,1 1 0 0,0 2 0 0,-1-8 1 15,9 3 16-15,-2 0 0 0,-7 0 0 0,4 2 0 16,2-5-27-16,0 0 1 0,0 0-1 0,-5 3 1 16,2-3 26-16,4 3 0 0,-7 0 0 0,1 2 0 15,-6-5 1-15,0 3 0 0,0 0 0 0,3 5 0 0,-3-5-1 16,-2 3 0-16,2-1 0 0,0 4 0 0,0-6-3 15,6 2 0-15,0 1 0 0,-1 0 1 0,6 2 2 16,-5-5 0-16,3 3 0 0,2-1 0 0,-6-5-24 16,7-5 1-16,-7 5 0 0,4 0 1 0,2-3 22 15,-5 3 0-15,-1 0 0 0,6-3 0 0,-5 0-5 16,3 3 1-16,-1-6 0 0,0 4 0 0,4-1 4 0,-4 0 0 16,3-5 0-16,0 2 0 0,1 6-20 0,2 0 0 15,2-6 0-15,-2 3 0 0,-2-2 20 0,46-15 0 16,-47 12 0-16,3-1 3 0,44-2 0 15,-47 8 0-15,0-5 1 0,42-3-4 16,-42 5 0-16,-5 3 21 0,47 3 1 16,-42 0 0-16,0-6 0 0,47 1-22 15,-38 2 0-15,-6 3-15 0,55-14 0 16,-55 6 0-16,2 2 0 0,54-8 15 16,-56 5 0-16,-9 4-3 0,45-9 0 15,-41 11 0-15,-4 0 0 0,40 0 3 16,-40 3 0-16,1 0 26 0,44 3 0 15,-45 0 0-15,1 0 1 0,33 5-27 16,-39-5 0-16,3 5-13 0,36-2 0 16,-33-3 0-16,-6 2 1 0,44-2 12 15,-38-3 0-15,-1-3 5 0,48 3 1 0,-42 0 0 16,0 0 0-16,48 0-6 0,-48 3 0 16,8-3-8-16,39 6 1 0,-44-6-1 15,3 0 1-15,41 0 7 0,-44 0 0 16,-3 0 31-16,53 0 0 0,-47 0 0 0,0-6 2 15,49 3-33-15,-47-2 0 0,-5 5-11 16,56 0 0-16,-56-3 1 0,2 3 0 16,51 0 10-16,-51 0 0 0,4 3 3 15,52 5 1-15,-50-2-1 0,-2 0 1 16,49 8-4-16,-47-12 0 0,6 4-126 16,63 8 0-16,-63-14 0 0,8 0-121 0,-69 0-236 15</inkml:trace>
  <inkml:trace contextRef="#ctx0" brushRef="#br0" timeOffset="39833.33">5171 10185 11 0,'0'0'0'0,"0"0"0"0,0 0 0 0,0 0 0 0,-44 37 1 0,22-23-1 16,-3-6 1-16,0 4-1 0,-2 2 0 0,-4 2 0 15,4-4 0-15,2-4 0 0,6-8 1 0,-6 3-1 16,3 0 1-16,-3-3-1 0,0-3 0 0,-3 0 0 15,3 3 0-15,6-5 0 0,-25-1 0 16,24 3 0-16,-4 3 1 0,2-6-1 0,2 4 0 16,1-1 0-16,0 3 0 0,-1 0 0 0,1 0 0 0,-6 0 0 15,0 3 0-15,3 5 0 0,-3 1 0 0,-8 2 0 16,-3 3 0-16,3 8 0 0,0-8 0 0,5 1 0 16,3-1 0-16,-19 11 0 0,25-14 0 0,-1-5 72 15,-7 11 1-15,16-9 0 0,2-2 1 16,-2 8-74-16,6-14 0 0,2 5 80 15,3 4 0-15,0-9 1 0,0 3-1 16,-5 8-80-16,5-11 0 0,0 6 116 16,-6 16 2-16,6-8-2 0,-5 3 2 15,2 22-118-15,-3-16 0 0,6 5 70 16,-8 23 1-16,8-34 0 0,0 2 0 0,-6 1-71 16,12-6 0-16,-3 0 0 0,2-5 48 0,1-4 0 15,8 4 0-15,-6-1 1 0,3 0-49 0,3 4 0 16,0-7 0-16,5 4 0 0,6-1 2 0,-6 1 1 15,0 2 0-15,1-5 0 0,-6 2-3 0,2 0 0 16,-2-2 0-16,0 2 0 0,0-5 30 0,-3 3 1 0,-3 0 0 16,6-1 0-16,2 4-31 0,4 5 0 0,-1-6 0 15,0 1 0-15,1 5 0 0,-1 0 0 0,-5-3 0 16,0 3 0-16,-1-6 0 0,18 15 0 16,-17-12 0-16,-3 3 29 0,16 9 1 15,-13-15 1-15,0 3-1 0,22 9-30 16,-14-14 0-16,-3-1 52 0,37 10 0 15,-23-13 0-15,-6 1 0 0,42 6-52 16,-41-9 0-16,-3 0-1 0,27 0 0 16,-27 0 0-16,-5 0 1 0,13 0 0 0,-22 2 0 15,3-2-1-15,13 3 1 0,-16 0 0 16,3 3 0-16,19 2 0 0,-19-2 0 16,5-3 0-16,26 8 0 0,-26-8 0 0,0 2 0 15,25 9 0-15,-24-14 0 0,-1 6-5 16,28 2 1-16,-28-5-1 0,-5 3 1 15,22 5 4-15,-14-8 0 0,3 2-1 16,25-2 0-16,-28 0 0 0,8 6 0 16,23-7 1-16,-28-2 0 0,-3 0 8 15,22 0 0-15,-19 3 0 0,0-3 0 16,27 9-8-16,-27-9 0 0,3 0 11 0,24 2-1 16,-22 1 0-16,-2 6 0 0,30-6-10 15,-25-3 0-15,3 0-9 0,36-3 1 16,-33-3 0-16,-6 3 0 0,39-2 8 15,-39 5 0-15,3 0-5 0,24 0 2 16,-29 0 0-16,2-6 0 0,31-2 3 16,-26 2 0-16,-5 6-2 0,45-6 0 15,-40 3 0-15,9 3 1 0,36-5 1 16,-50-1 0-16,6 3-10 0,38-11 1 16,-43 14-1-16,-1 6 1 0,41 2 9 15,-41-8 0-15,1 0-2 0,29 6 0 16,-24-3 0-16,-1 2 0 0,37-2 2 15,-39-3 0-15,3 0-2 0,46 0 1 16,-41 0 0-16,1 3 0 0,46 0 1 16,-53-6 0-16,-4 3-4 0,37 3 1 15,-32 3-1-15,5-6 1 0,34 0 3 16,-40 8 0-16,1 0 16 0,33 4 0 0,-34-9 0 16,1 2 1-16,39 4-17 0,-45-4 0 15,5 1 21-15,40 5-1 0,-45-5 0 0,5-1 0 16,34 9-20-16,-39-11 0 0,3 8-9 15,39 4 1-15,-36-10 0 0,5 4 0 16,33-1 8-16,-38-2 0 0,5-6-11 16,36 0 1-16,-36 0-2 0,-5-6 2 15,30 0 10-15,-41 4 0 0,10 2-4 16,40-9 1-16,-34 6 0 0,-5 3 0 16,41 3 3-16,-42 0 0 0,1 3-6 0,38-4 1 15,-43 1 0-15,-1 0 0 0,36 3 5 16,-36-6 0-16,0 0 4 0,42 0 0 15,-42 0 0-15,8-6 0 0,42 0-4 16,-39 4 0-16,0 2 9 0,42 0 0 16,-47-6 0-16,5 3 2 0,42-2-11 15,-42 5 0-15,-5-6 24 0,46 0 1 16,-41 3 0-16,1 3 0 0,51-8-25 16,-43 5 0-16,-6 0-16 0,55-5 0 15,-44 2 0-15,-6-5 0 0,51-6 16 16,-51 12 0-16,1 2 10 0,57-3 0 15,-60 3 0-15,2 1 1 0,45-1-11 16,-45 3 0-16,-5 3-5 0,50 2 0 16,-47 1 0-16,-6-6 1 0,50 0 4 15,-44 0 0-15,2 0 12 0,45 0 1 0,-45 0 0 16,6-6 0-16,50 1-13 0,-53 2 0 16,1 3 19-16,48-9 1 0,-54 6 0 15,3 3 0-15,43 0-20 0,-49 3 0 16,0 0-23-16,53 3 0 0,-48-3 0 15,-5-1 1-15,55-2 22 0,-44 0 0 0,0-2-14 16,58-1 0-16,-49-3 0 0,-4 0 1 16,67-8 13-16,-66 12 0 0,-4-7-14 15,62 6 1-15,-64 0-1 0,0 3 0 16,52-8 14-16,-57 5 0 0,5 3-14 16,58 0 0-16,-58-3 0 0,0 3 0 15,72 0 14-15,-72-5 0 0,5 5-4 0,62 0 0 16,-67 0 0-16,0 5 1 0,52-2 3 15,-52 3 0-15,-5-1-41 0,52 10 0 16,-56-13 0-16,-2 4 0 0,47 5 41 16,-47-2 0-16,0-6 10 0,50 8 1 15,-47-6 0-15,-6 4 0 0,47 13-11 16,-52-13 0-16,2-1 9 0,36 9 1 16,-41-8 0-16,3-1 0 0,33 12-10 15,-34-15 0-15,-4 4 8 0,4-4 0 0,1 4 0 16,0-6 0-16,2 2-8 0,1-2 0 0,-4 0 0 15,4-3 0-15,2 0-5 0,-6-3 1 0,1 0 0 16,0-2 0-16,-6-4 4 0,39-13 0 16,-42 10 0-16,3 1 5 0,31-14 1 15,-31 11-1-15,0-3 1 0,33-20-6 16,-30 18 0-16,-2-1-53 0,24-25 0 0,-36 22-1 16,-3 4 1-16,6-15 53 0,-14 14 0 15,-3 3 22-15,3 3 1 0,-5 0-1 0,2 0 2 16,-2 0-24-16,-4-3 0 0,9-2 0 0,-2-10 0 15,2 7 5-15,3-6 1 0,-1 0-1 0,-2-1 1 0,-5 1-6 16,2-19 0-16,-8 30 0 0,0-3 13 16,-5-5 1-16,-1 13-1 0,3-2 1 15,-16-14-14-15,5 11 0 0,-5 3 5 16,-31-22 1-16,25 19-1 0,-2 3 1 16,-26-12-6-16,23 12 0 0,2 3 2 0,-30-17 0 15,28 14 0-15,8 0 0 0,-31-12-2 16,28 15 0-16,0-3-25 0,1 0 1 15,-4 0 0-15,-5 3 0 0,2 0 24 0,4 2 0 16,-9-5 0-16,0 3 0 0,0 0-6 0,3-1 1 16,-6 4-1-16,-5-6 0 0,3 5 6 0,-4-5 0 15,-4 3 0-15,2 0 0 0,0 5-52 0,-3-5 1 0,-2 8 0 16,-6-5 0-16,0 2 51 0,0 0 0 0,-6 1 0 16,3 2 0-16,-8-3-1 0,3 6 0 0,-6 0 0 15,3-3 1-15,-3 3 0 0,0-5 0 0,-5 5 0 16,0 0 0-16,-6 5-19 0,3-2 1 0,-9 3-1 15,4 2 1-15,-6 1 18 0,2 2 0 0,-8-3 0 16,-2 4 0-16,-3-1-25 0,-9 0 1 0,1 3-1 16,-1-5 1-16,1 5 24 0,-114 14 0 15,108-14 0-15,-3 0-11 0,-221 23 0 16,178-23 0-16,57-6 0 0,-114 3 11 16,109-8 0-16,8 3 17 0,-100-6 1 0,97-6-1 15,-3 3 1-15,-93-8-18 0,104 8 0 16,0 3-20-16,-99-5 0 0,99 5 0 15,-5-6 0-15,-99 3 20 0,107-2 0 0,0 2-33 16,-100-3 0-16,98 6-1 0,5-5 2 16,-6 2 32-16,6-3 0 0,-3-5 0 0,8 0-14 15,0-3 0-15,-2 8 0 0,2-5 1 0,4 8 13 16,-1-6 0-16,3 4 0 0,-3-9 0 0,-3 5-22 16,3-2 1-16,11 3 0 0,1-1 0 0,-7-5 21 15,4 3 0-15,2-3 0 0,0-3 0 0,0 3-20 0,-5-9 0 16,5 9-1-16,-11-5 1 0,0 2 20 0,3 0 0 15,3 0 0-15,-1-3 0 0,7 3-3 0,-84-22 1 16,72 22-1-16,3-5 1 0,-75-29 2 16,78 31 0-16,8-5-8 0,-75-29 0 15,67 26 0-15,5 0 0 0,-83-28 8 16,78 33 0-16,-6-5 17 0,3 3 1 0,-3 2 0 16,6 7 1-16,-9 2-19 0,3-1 0 0,-2 4 0 15,-4 0 0-15,-2 5 12 0,0 1 0 0,3 5 0 16,2-3 0-16,0 3-12 0,-8 0 0 0,0 8 0 15,-2-2 0-15,-1 5 9 0,0 0 1 0,1 9 0 16,-6 3 0-16,2 5-10 0,-88 36 0 16,92-27 0-16,2 5-143 0,0 3 1 0,11 3-1 15,6-3 2-15,5 3 59 0,-55 31 2 16,80-60 0-16,47-19-150 0</inkml:trace>
  <inkml:trace contextRef="#ctx0" brushRef="#br0" timeOffset="40968.18">25850 11541 11 0,'0'0'0'0,"0"0"0"0,0 0 0 0,0 0 0 0,0 0 1 0,0 0-1 15,0 0 1-15,0 0-1 0,0 0 1 0,0 0-1 16,0 0 1-16,0 0-13 0</inkml:trace>
  <inkml:trace contextRef="#ctx0" brushRef="#br0" timeOffset="41550.17">25828 11561 11 0,'0'0'0'0,"0"0"0"15,0 0 0-15,0 0 0 0,0 0 1 0,0 0-1 16,0 0 1-16,0 0-1 0,0 0 0 0,0 0 0 0,0 0 0 15,0 0 0-15,0 0 1 0,0 0-1 0,0 0 1 16,0 0-1-16,0 0 0 0,0 0 0 0,0 0 0 16,0 0 0-16,0 0 0 0,0 0 0 0,34 11 1 0,-21-8-1 15,4 3 0-15,5-6 0 0,3 2 0 0,8 1 5 16,-5 6 1-16,-3-6-1 0,-6 2 1 0,-3-2-6 16,-2 3 0-16,6-1 0 0,2-2 0 0,0 0 60 15,0 5 0-15,5-5 0 0,9 3 1 0,-2-1-61 16,4 1 0-16,-5 2 0 0,1-8 0 0,-4 0 47 15,3 0 0-15,3 0 0 0,3-5 0 0,2 5-47 16,-8 0 0-16,3-3 0 0,0 0 0 0,3 0 47 0,-1 3 0 16,-2 0 0-16,0 0 0 0,0 0-47 0,3 3 0 15,-6-3 0-15,-3 0 0 0,1 3 40 0,-1 0 1 16,3-3 1-16,0 0-1 0,-2 5-41 0,-1-5 0 16,9 0 0-16,0 0 0 0,2 3 26 0,3 0 0 15,-2 5 0-15,-1-8 1 0,0 6-27 0,4-3 0 16,-4-3 0-16,1 0 0 0,2-3 84 0,-3 0 2 0,3 3-2 15,-5 0 1-15,2 0-85 0,1 0 0 0,-1 0 0 16,4 0 0-16,-7 3 3 0,1 0 0 0,2-3 0 16,-2 6 0-16,2-4-3 0,-2 1 0 0,3 0 0 15,-4 3 0-15,1-4 51 0,0 1-1 0,-1 6 0 16,-5-7 1-16,1 4-51 0,-1 0 0 0,3-3 0 16,2-3 0-16,1 0-16 0,0-3 0 0,2 3 0 15,0 0 0-15,1 0 16 0,-3-3 0 0,5 3 0 16,0 0 0-16,3-3 43 0,3 3 1 0,-3-6 1 15,-3 4-1-15,3 2-44 0,-6 0 0 0,3 0 0 0,-2 0 0 16,-3 0 11-16,2 2 0 0,-2 4 0 0,5-6 1 16,3 6-12-16,-3 2 0 0,-3-8 0 0,1 3 0 15,-1 0 10-15,-2 0 1 0,0 2 0 0,-3-5 0 0,-1 0-11 16,1 3 0-16,0-3 0 0,-5 0 0 0,-1 3 7 16,-2 0 1-16,2-3-1 0,0 0 1 0,6-3-8 15,-8 0 0-15,2 0 0 0,4 3 0 0,-7-5-88 16,4 2-1-16,-7 0 1 0,-2 3 0 0,-5 3 88 15,0 0 0-15,-6-6 0 0,-3-3 0 0,-5 1-109 16,-3-1 1-16,-14-19 0 0,-5-12-1 0,19 37-582 0</inkml:trace>
  <inkml:trace contextRef="#ctx0" brushRef="#br0" timeOffset="85883.76">7182 11952 11 0,'0'0'0'0,"0"0"0"0,-33-8 0 0,-22-12 1 0,27 14-1 0,4 3 1 16,-35-5-1-16,37 2 0 0,3-2 0 16,-20-6 1-16,20 11-1 0,-6 0 1 15,-13-8-1-15,18 3 0 0,6-1 28 16,-5 1 0-16,0 2 0 0,5-2 0 0,-5-1-28 16,-1 6 0-16,1 3 0 0,0 0 0 0,-1 0-22 15,1 0 0-15,0 3 0 0,-1 6 0 0,1-7 22 16,-20 7 0-16,28-6 0 0,-3-3 23 0,-5 2 0 15,11 4 0-15,8-6 1 0,-11 0-24 16,11 0 0-16,0 0 84 0,0 3 2 16,5 0-1-16,3 0 0 0,23 5-85 15,8 3 0-15,7 3 48 0,62 0-1 16,-61-14 0-16,6-5 0 0,49-4-47 16,-50-2 0-16,-2 3 75 0,44-12 1 15,-44 11-1-15,-12 1 1 0,7 0-76 0,-7 2 0 16,-5-2 0-16,6 2 30 0,-6-3 1 0,-5 4-1 15,2 2 1-15,-10 3-31 0,4 0 0 0,-10 0 0 16,-8 0 0-16,-6 0 9 0,0 8 0 0,0-8 0 16,-6 0 0-16,1 0-9 0,-34 17 0 15,-5 3 0-15,-14 3 21 0,-75 33 1 16,70-34-1-16,-6 1 1 0,-75 25-22 0,67-26 0 16,-1 3 26-16,-65 6 0 0,85-17 1 15,0-2-1-15,-39 5-26 0,58-9 0 16,6-2 18-16,-25 5 0 0,39-3 0 15,8-8 1-15,2 6-19 0,4-6 0 0,5 0-2 16,11-3 1-16,-8 3-1 0,8-3 1 16,47-8 1-16,-6 0 0 0,17-6 4 15,81-25 0-15,-84 25 0 0,3 0 1 16,75-17-5-16,-73 20 0 0,1 0 39 16,75-14 0-16,-87 11 0 0,9 6 2 15,56-12-41-15,-67 15 0 0,0 2 30 0,44 6 1 16,-69-5 0-16,0 5 0 0,6 5-31 15,-28-2 0-15,-8 3 16 0,-6 2 0 16,3-8 0-16,-6 11 0 0,-32 9-16 16,-6 0 0-16,-23 11 15 0,-63 28 1 15,67-37 0-15,5-2 1 0,-72 14-17 16,67-20 0-16,-4-3 15 0,-63 17 0 16,72-14 0-16,9 6 1 0,-9-6-16 0,11-5 0 15,8 2 0-15,6 0-10 0,-3 0 0 0,8-8 0 16,9 0 0-16,0-3 10 0,5-3 0 0,8 0 0 15,1 3 0-15,5 0-32 0,11-14 0 16,-3 0 0-16,-2 0 1 0,27-22 31 16,-3 16 0-16,9 0-22 0,47-8 0 15,-53 25 0-15,5 3 1 0,45 6 21 16,-39 2 0-16,3-2-3 0,-2 2 0 0,2 6 0 0,-9-11 1 16,1 3 2-16,38 2 0 0,-44-8 0 15,6 0-17-15,25-3 0 0,-40-2 0 16,-1 2-1-16,12 0 18 0,-26 3 0 15,-9 0 25-15,0 0 0 0,0 0 0 0,0 0 0 16,-20 6-25-16,-7-1 0 0,-12-2 18 16,-63 3 0-16,44-6 0 0,0 0 1 15,-66-9-19-15,66-2 0 0,0 0 0 16,-53-14 1-16,53 8-1 0,0 0 1 16,-44-14-1-16,58 17 0 0,2 5 8 15,-30-19 1-15,42 17-1 0,5 3 1 16,-16-1-9-16,30 1 0 0,2 2-49 0,-2 0 0 15,11 1 0-15,0 2 0 0,0-14 49 16,11 12 0-16,-2-10 14 0,10-7 1 16,-8 11 0-16,8 2 0 0,34-13-15 15,-26 19 0-15,12 9-49 0,50-1-1 16,-48-2 1-16,9 3 0 0,55 8 49 16,-47-3 0-16,0 6-125 0,44 11-1 15,-63-31 1-15,-39 3-649 0</inkml:trace>
  <inkml:trace contextRef="#ctx0" brushRef="#br0" timeOffset="86653.12">8199 11589 448 0,'0'0'0'0,"0"0"0"0,0 0 0 0,25-22-15 0,8-18 0 16,-22 26 0-16,3 6 0 0,-9-1 15 0,4 1 0 16,-4 2 0-16,-5 6 44 0,0 0 0 0,-5 6 1 15,5-6-1-15,0 0-44 0,0 0 0 0,-6 3 0 0,3 2 0 16,3 4 55-16,-5 2 0 0,-9 6 0 0,3 5 1 15,-8 9-56-15,-15 34 0 0,29-40 0 16,-3-5 37-16,-3 11 0 0,5-17 0 0,3 0 0 16,12 11-37-16,-4-5 0 0,-5 3 81 15,6 22 2-15,-4-26-1 0,4 4 0 16,-6 25-82-16,0-20 0 0,0 0 67 16,-8 31-1-16,2-25 0 0,-8-3 0 15,-5 2-66-15,0 4 0 0,-1 5 0 0,1-2 44 16,0-1-1-16,5-8 0 0,3-6 1 0,2-2-44 15,4-6 0-15,-1 0 0 0,1-6 0 0,5 0 21 0,5-8 1 16,1 2 0-16,-6 1 0 0,0-6-22 0,5 6 0 16,-5-6 0-16,0 8 0 0,0-8 19 0,3 3 0 15,3 0 0-15,5 0 0 0,-3 2-19 0,0-2 0 16,3 0 0-16,9-3 0 0,-1 3 10 0,6-1 1 16,-3 1-1-16,8 0 1 0,4 3-11 0,-1-1 0 15,3 4 0-15,-3 5 0 0,0 0-87 0,39 28 0 16,-28-14 0-16,3 9 1 0,55 30 86 15,-44-38 0-15,-58-29-1170 0</inkml:trace>
  <inkml:trace contextRef="#ctx0" brushRef="#br0" timeOffset="119683.69">707 16062 12 0,'0'0'1'0,"0"0"-1"0,0 0 0 0,0 0 0 0,0 0 0 0,0 0 0 15,0 0 1-15,0 0-1 0,0 0 1 0,0 0-1 16,0 0 0-16,14-31 0 0,-8 17 0 0,-6 3 8 15,2 0 1-15,-2 0-1 0,-2 2 1 0,2-5-9 16,0 6 0-16,0 8 0 0,0-6 0 0,0 0 99 0,0 1 1 16,0-1 1-16,0 6-1 0,0 0-100 0,0 0 0 15,0-5 0-15,0 5 0 0,2-6 82 0,4 3-1 16,-6 3 0-16,6-6 1 0,-6 1-82 0,0-1 0 16,0 6 0-16,0 0 0 0,0 0 44 0,0 0 0 15,5-3 0-15,3 3 0 0,-8 0-44 0,6 0 0 16,-1 0 0-16,9 0 0 0,0 0 49 0,0 0 2 0,2 0-1 15,4 3 0-15,2 3-50 0,3-1 0 0,0 1 0 16,-6 0 0-16,3 2 47 0,3 1 0 0,-6-1 1 16,6 0-1-16,0 4-47 0,-3-1 0 0,3 3 0 15,-6 0 0-15,6-3 38 0,-6 3 0 0,9 3 0 16,-3-3 0-16,-6 6-38 0,6-6 0 0,-3 0 0 16,9-5 0-16,2-1 26 0,-3 3 1 0,-2-5-1 15,5 2 1-15,0 1-27 0,3-4 0 0,3-5 0 16,-6 0 0-16,5-2 20 0,-4-4 0 0,4 0 0 15,1 4 1-15,5 2-21 0,-5-6 0 0,-1 3 0 0,-4 3 0 16,4 0 31-16,-5-3 1 0,6 3-1 0,-6-5 2 16,6 2-33-16,-6 0 0 0,6 3 0 0,-1 0 0 15,1-3-6-15,0 3 0 0,-1-5-1 0,1 2 1 16,0 0 6-16,5 0 0 0,-5 3 0 0,-1-5 0 0,1 2 16 16,2 0-1-16,-2 0 0 0,-3 3 1 0,3 0-16 15,2 0 0-15,-2-8 0 0,5 2 0 0,0-2 8 16,3-1 1-16,3 1-1 0,-9-1 1 0,4 1-9 15,-7-3 0-15,15-1 0 0,-1 1 0 0,12-3-7 16,-1 0 1-16,-16 6 0 0,-3-1 0 0,-5 3 6 16,0 1 0-16,5-1 0 0,-3 1 0 0,-2-1 11 0,-6 3 0 15,3 3 0-15,3-3 1 0,-6 1-12 0,44-4 0 16,-38 3 0-16,0 0 7 0,2 0 0 16,3 3 0-16,0 0 1 0,1 0-8 0,-4 0 0 15,-2 0 0-15,5 0 0 0,-5 0 5 0,-1 3 0 16,1-3 0-16,0-3 0 0,-1 3-5 0,1 0 0 15,0 0 0-15,-1 3 0 0,-4 3 2 0,4 0 0 0,1-4 0 16,2-2 0-16,-2 0-2 0,0-2 0 0,5 4 0 16,-5 1 0-16,-6-3 15 0,5 0 0 0,-5 3 0 15,3 0 0-15,-2 0-15 0,-7-1 0 0,9 1 0 16,-8 0 0-16,2 0 40 0,3-3 0 0,0 3-1 16,-5 5 1-16,8-5-40 0,30 0 0 15,-27-3 0-15,0-3 4 0,5 0 0 0,-6 3 0 16,-4 0 1-16,4 0-5 0,1 0 0 0,0-6 0 15,-1 1 0-15,1-1 10 0,8-2 1 0,-8-1-1 16,-1 1 1-16,1-1-11 0,38-5 0 0,-44 14 0 16,6-5-11-16,-6 2 0 0,6 0 0 0,0 0 0 15,5 3 11-15,-6-5 0 0,7 5 0 0,-7 0 0 0,9 5-3 16,-8-5 1-16,5 0-1 0,0-5 1 0,-2-1 2 16,2 3 0-16,3-5 0 0,3 5 0 0,2 3-19 15,-2-3 1-15,2-2-1 0,-5-1 1 0,3-3 18 16,3 1 0-16,-7 2 0 0,-1 1 0 0,-1-1 37 15,-5 1 1-15,2 2-1 0,-5 3 1 0,3 0-38 16,-1 0 0-16,-5 3 0 0,6 2 0 0,3 4 3 16,2-4 1-16,-6 1 0 0,1 2 0 0,5 4-4 15,-5-1 0-15,8-3 0 0,3 1 0 0,-3-1-27 0,2 3 1 16,-2-11-1-16,-3 3 1 0,-2 0 26 0,2-3 0 16,0 0 0-16,0 0 0 0,9 0 21 0,-6-3 0 15,3 3 0-15,-3 0 1 0,2-3-22 0,4 3 0 16,-6 0 0-16,2 0 0 0,4 0-19 0,-9 3 0 15,9-3 0-15,-9-3 0 0,8 3 19 0,-5 0 0 16,3 0 0-16,3 0 0 0,-1 3-6 0,6 0 1 0,-11-3-1 16,3 3 1-16,2 2 5 0,-8 1 0 0,-16-3 0 15,2 0 0-15,9 2-16 0,0 4 1 0,8-1-1 16,-3-2 1-16,-3-1 15 0,1 1 0 0,5 3 0 16,-3-1 0-16,8 3-11 0,-5-8 1 0,3 3-1 15,-3-1 0-15,3 1 11 0,-3-3 0 0,2 2 0 16,-2-5 0-16,3 3 8 0,-3-3 0 0,6 3 0 15,-4 0 0-15,-2-3-8 0,3 3 0 0,2-1 0 16,-5 1 0-16,6 0 17 0,2 0 1 0,0 0-1 0,-5-3 1 16,-6 0-18-16,3 0 0 0,3 2 0 0,-9 1 0 15,4 3-10-15,46 8 1 0,-41-11 0 16,-4-3 0-16,7-3 9 0,-3 0 0 0,2 0 0 0,-5 1 11 16,3-1 1-16,2 0-1 0,-7 0 1 0,-4 0-12 15,3 0 0-15,0 1 0 0,-5-4 0 0,5 0 1 16,-5 1 1-16,2-1-1 0,4 3 1 0,-7-5-2 15,6 5 0-15,-5 3 0 0,3 0 0 0,-4 3-19 16,1 0 0-16,0 2 0 0,-6 1 0 0,3 0 19 16,2-1 0-16,-5 1 0 0,1-3 0 0,4-1-12 0,-7 1 0 15,2 0 0-15,0 0 0 0,0 3 12 16,0-1 0-16,0 1 0 0,3-1 0 0,3 1 41 0,0 0-1 16,-1 2 0-16,1-5 1 0,0 3-41 0,2-1 0 15,-2-5 0-15,5 3 0 0,-5-3 23 0,5 0 1 16,-5 0 0-16,7 0 0 0,-1 0-24 0,-4 0 0 15,9-3 0-15,-3 3 0 0,11-5 27 0,5 2-1 16,-5 0 0-16,0 0 0 0,0 3-26 0,0-6 0 0,3 4 0 16,-3-1 0-16,-3 3 29 0,3 0 0 0,-2-3 0 15,7 3 0-15,6 0-29 0,-8 0 0 0,3 0 0 16,2 0 0-16,3 0-46 0,-3 0 1 0,6-6-1 16,-3 4 1-16,3-1 45 0,-3-3 0 0,-3 1 0 15,6-4 0-15,5 1 29 0,-7-1 0 0,4 1 0 16,-5-1 0-16,-3 4-29 0,-2-4 0 0,2 4 0 15,3-4 0-15,-5 4-18 0,2-1 0 0,-2 3 0 16,-1-5 0-16,4 2 18 0,-9 0 0 0,5 1 0 16,-2-1 0-16,2 1 2 0,-5-1 1 0,6 3 0 0,2 0 0 15,-2 1-3-15,-3-1 0 0,2 0 0 0,1 0 0 16,-4 0-13-16,4 0 0 0,-6 3 0 0,-6-5 0 16,4 5 13-16,-4 0 0 0,1 0 0 0,-1 5 0 0,1-5-9 15,-1 3 0-15,3 0 0 0,-2-3-1 0,-1 0 10 16,-2 0 0-16,5 0 0 0,1 0 0 0,2 3 20 15,0 0 0-15,-3-3-1 0,6-3 1 0,5 0-20 16,-3 0 0-16,4 0 0 0,-4 3 0 0,4-5-23 16,2 2 1-16,-3 0 0 0,-3 0-1 0,-5 3 23 15,0 3 0-15,0 3 0 0,-2-1 0 0,2 1-9 0,-3 3 1 16,3 2 0-16,-6-3 0 0,1 1 8 0,-6-1 0 16,-3 1 0-16,0-1 0 0,-5 3 27 0,0-5 2 15,-1 2-1-15,-10 1 0 0,2-1-28 0,-5 1 0 16,-3-1 0-16,-2-2 0 0,-7-1-90 0,-2-2 2 15,-2 0-1-15,2 0 0 0,-6 2 89 0,4-2 0 0,-9-3 0 16,5 6 0-16,-5-6-114 0,0 0-1 16,0-9 1-16,-11-13 1 0,11 22-1055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6:15.470"/>
    </inkml:context>
    <inkml:brush xml:id="br0">
      <inkml:brushProperty name="width" value="0.05292" units="cm"/>
      <inkml:brushProperty name="height" value="0.05292" units="cm"/>
      <inkml:brushProperty name="color" value="#FF0000"/>
    </inkml:brush>
  </inkml:definitions>
  <inkml:trace contextRef="#ctx0" brushRef="#br0">962 11232 12 0,'11'-6'0'0,"2"3"1"0,26-8-1 0,-14 3 0 0,3-1 0 0,35-8 1 16,-35 9-1-16,-14 2 1 0,5 6-1 15,-8-3 0-15,-3 3 45 0,23 0 0 0,-12 0 0 16,0 0 0-16,25 6-45 0,-10-3 0 16,-7 3 23-16,37-4 1 0,-31 1 0 0,-3 0 0 15,48 3-24-15,-37-6 0 0,3-6 17 16,39-2 1-16,-41-1 0 0,7 3 0 16,42-2-18-16,-46 8 0 0,-4 8 71 15,47-8 1-15,-41 0 0 0,-2 0 0 16,57 0-72-16,-50 3 0 0,6 3 30 15,58 0 0-15,-58-6 0 0,3-6 1 16,61-3-31-16,-64 1 0 0,5 2 46 0,67-11 0 16,-58 12 0-16,11-1 1 0,74 3-47 15,-93-2 0-15,2-1 56 0,-2 3 1 16,2-2-1-16,-3-1 0 0,6 0-56 0,-8 4 0 16,8-4 0-16,-2 6 0 0,2 0 20 0,-3-3 0 15,0 3 0-15,-2 0 1 0,-1 0-21 0,1 0 0 16,-3 3 0-16,2 3 0 0,1-1-5 0,60 4 1 15,-60-9 0-15,2 0 0 0,3 0 4 0,-3 0 0 16,-2 0 0-16,-4 3-36 0,4-1 0 0,0-4 0 16,-4-1 1-16,4-6 35 0,-6 4 0 0,5-4 0 15,-5 4 0-15,0-1-32 0,-5 0 0 0,5 4-1 16,-6 2 2-16,1-6 31 0,-1 3 0 0,-2 0 0 16,-6 0 0-16,-2 3-53 0,35 3 0 15,-44 9 0-15,-2-4-1 0,21 17 54 16,-27-11 0-16,0 0-127 0,2 9-1 0,-27-23 1 15,0 0-156-15</inkml:trace>
  <inkml:trace contextRef="#ctx0" brushRef="#br0" timeOffset="899.83">793 14000 754 0,'19'-3'25'0,"6"1"-1"0,47-4-24 0,-19 3 0 0,10 0-12 0,9 0 1 0,-9 3 0 16,-5 0-1-16,-11 0 12 0,45 0 0 16,-48 0 0-16,0 0 35 0,3 0-1 0,-3-5 0 15,9 2 1-15,-1 0-35 0,56 0 0 16,-42-2 0-16,3 2 23 0,-3 0 0 0,12 0 0 16,-1-11 0-16,6 0-23 0,-3 0 0 0,11 3 0 15,11-3 0-15,3 3 26 0,3-4 2 0,-8 1-2 16,-4 3 1-16,1 3-27 0,-9-1 0 0,12 4 0 15,2 2 0-15,9 3 54 0,-1 0 0 0,-19 3 0 16,-2 2 2-16,-12-2-56 0,-5 8 0 0,5-5 0 0,0 2 0 16,1-2 39-16,2 5 0 0,-6-5 0 0,4 0 1 15,-6-6-40-15,77 2 0 0,-72-4 0 16,3-10 46-16,3 1 2 0,6-3-1 0,-9-3 0 0,3-5-47 16,2-1 0-16,4 1 0 0,-12-1 0 0,3 3-31 15,80-22 0-15,-88 20 0 0,0-1 0 16,74-11 31-16,-79 20 0 0,-4 6-76 15,67-3 0-15,-67 11 0 0,4 5 0 16,43 9 76-16,-71-14 0 0,-39 0-922 16</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9:00.788"/>
    </inkml:context>
    <inkml:brush xml:id="br0">
      <inkml:brushProperty name="width" value="0.05292" units="cm"/>
      <inkml:brushProperty name="height" value="0.05292" units="cm"/>
      <inkml:brushProperty name="color" value="#FF0000"/>
    </inkml:brush>
  </inkml:definitions>
  <inkml:trace contextRef="#ctx0" brushRef="#br0">1561 12571 11 0,'0'0'0'0,"0"0"0"0,0 0 0 0,0 0 1 0,0 0-1 0,0 0 1 0,0 0-1 16,0 0 0-16,0 0 0 0,0 0 0 0,0 0 0 15,0 0 1-15,-30-28-1 0,16 14 1 0,0-3-1 16,-3-3 0-16,4 6 0 0,-1 6 0 0,0 2 0 15,3 6 0-15,3-6 0 0,2 1 1 0,-2 2-1 16,-3-3 0-16,5 12 0 0,6-6 0 0,0 0 36 0,0 0 0 16,-3-6 0-16,3 6 1 0,-5-2-37 15,5 2 0-15,0 0 0 0,0 0 0 0,0 0 86 0,0 0 1 16,0 0-1-16,0 0 1 0,0 0-87 0,8 8 0 16,-8-2 0-16,0-6 0 0,6 8 84 0,-1-2 0 15,1 2-1-15,2-5 2 0,6 8-85 0,-3-5 0 16,8 2 0-16,-5-2 0 0,5-1 94 0,6-2 1 15,3-3-1-15,-3-3 1 0,8 1-95 0,0-1 0 0,-3 0 0 16,4 0 0-16,4 3 37 0,1-5 1 0,0-1-1 16,-1 3 1-16,6-8-38 0,-2 2 0 0,-3 4 0 15,-6-4 0-15,11 4 32 0,-5-4 1 0,-1 4-1 16,1-4 1-16,-6 4-33 0,6 2 0 0,-1-6 0 16,-4 4 0-16,2 5 23 0,2 0 2 0,-5 0-1 15,6-6 0-15,0 12-24 0,-6-3 0 0,6-1 0 16,-6-2 0-16,5 3-11 0,-7 3 0 0,10-3 0 15,-2-1 0-15,-1 7 11 0,7-3 0 0,-7 2 0 16,7-8 0-16,-4-6 19 0,3 4 0 0,0 2 0 0,3 0 1 16,-2 0-20-16,-1-3 0 0,17 0 0 0,-3-3 0 15,5 1 19-15,1 2 1 0,-6-6 0 0,0 4 0 16,-6-1-20-16,1 3 0 0,-1-8 0 0,-2 3 0 16,2-1-34-16,1-2 0 0,-9 3 0 0,8-1 0 0,-5 3 34 15,3-2 0-15,3 2 0 0,-1-2 0 0,1 2-27 16,2-2-1-16,-3-1 1 0,1 4 0 0,5-4 27 15,52-19 0-15,-52 14 0 0,6 0-21 16,55-20 1-16,-64 26-1 0,6-1 1 16,46-5 20-16,-54 6 0 0,-9 2 14 0,47-2 0 15,-52 8 0-15,2 0 0 16,42 3-14-16,-44-3 0 0,-6 0 52 0,39 5 1 16,-42-2-1-16,3 0 0 0,31 5-52 15,-39-8 0-15,2 3 32 0,31-6 1 16,-24 3 0-16,-4-5 0 0,31-1-33 15,-31 3 0-15,3-2 22 0,31-4 0 16,-26 1-1-16,1 2 1 0,33-14-22 16,-28 12 0-16,-2 0 19 0,46-12 0 15,-49 11 0-15,-6 1 1 0,44-6-20 16,-38 8 0-16,0-2 13 0,41-3 1 16,-42 8-1-16,6 6 1 0,34 2-14 15,-31 1 0-15,3 2-8 0,32 12 1 16,-40-12 0-16,2 1 0 0,47 5 7 15,-47-8 0-15,-5 2 30 0,58 0 1 16,-45 1 0-16,1 2 0 0,54 9-31 16,-54-17 0-16,5 2-9 0,47-2 1 0,-55 8-1 15,2 3 1-15,-5-2 8 0,3-1 0 0,-3-5 0 16,-3 2 37-16,0 0 0 0,3 1 0 0,0 2 0 16,3-5-37-16,-6 2 0 0,3-5 0 0,0 3 0 15,3-1 19-15,2 1 0 0,-8 2 0 0,1-5 1 0,1 3-20 16,-1-3 0-16,-4-1 0 0,9-2 0 0,-3 0 24 15,3-2 0-15,-4 2-1 0,4 0 1 0,8-3-24 16,-5 3 0-16,-1-6 0 0,1 3 0 0,5 3-7 16,-6-5 1-16,3-1 0 0,-2 3 0 0,-1-5 6 15,6 2 0-15,-5-2 0 0,5 2 0 0,5-8-17 16,-10 3 1-16,5 2-2 0,0 4 2 0,0 2 16 16,58-11 0-16,-69 5 0 0,3-2-2 0,46-6 0 15,-43 17 0-15,-1 0 1 0,53-5 1 16,-55 5 0-16,2 0-3 0,51 0 0 15,-51-3 0-15,1 0 1 0,52 0 2 16,-50-2 0-16,-3 2-15 0,51-3 0 16,-51 6 0-16,6 0 1 0,22 0 14 15,-49 0 0-15,2 0-12 0,50 14 1 16,-36-11 0-16,-3 3 0 0,47 2 11 16,-47-2 0-16,9-1 18 0,-6 1 1 0,2 2-1 15,4-5 1-15,-4 3-19 0,4 0 0 0,-1 2 0 16,1-5 0-16,-3 2-6 0,-3 1 0 0,5 0 0 15,-2 2 1-15,2 1 5 0,-5 2 0 0,3-3 0 16,2 1 0-16,1-1-5 0,-1 3 0 0,4-2 0 16,-4-4 1-16,1 4 4 0,-1-9 0 0,-2 3 0 15,2-1 0-15,-7-2-43 0,1 0 0 0,1 3 0 0,-2 3 0 16,4-6 43-16,4 3 0 0,-9-3 0 0,3-3 0 16,-47 3-1518-16</inkml:trace>
  <inkml:trace contextRef="#ctx0" brushRef="#br0" timeOffset="11333.09">1343 13314 12 0,'0'0'0'0,"0"0"1"0,0 0-1 0,0 0 0 0,0 0 0 0,0 0 34 0,0 0 0 0,0 0 0 15,0 0 0-15,0 0-34 0,0 0 0 0,0 0 0 16,0 0 0-16,0 0 83 0,0 0 1 0,0 0-1 16,0 0 0-16,-14-31-83 0,8 25 0 0,6 0 0 15,0 6 0-15,-8 0 26 0,8 0 2 0,-5 3-2 0,5-3 1 16,0-5-27-16,0 5 0 0,0 0 0 0,0 0 0 16,0 0 39-16,0 0 1 0,0 0 0 0,0 0 0 15,0 0-40-15,13 2 0 0,-13 4 0 0,6 0 65 16,19 8 0-16,-11-11 0 0,-1 5 0 15,26 17-65-15,-20-19 0 0,6 5 22 16,22 15-1-16,-27-21 0 0,4 6 0 16,15 9-21-16,-20-14 0 0,6-1 33 15,22 4 0-15,-14-6 0 0,-2 2 0 16,30-10-33-16,-26 2 0 0,7 0 23 0,41-3 1 16,-45 6 0-16,1 3 0 0,33 0-24 15,-33 0 0-15,-6 0 40 0,30 5 0 16,-30-5 0-16,1 5 0 0,35 6-40 15,-36-11 0-15,0 3 5 0,36-1 0 16,-30-2 0-16,-6-3 1 0,39 3-6 16,-34 0 0-16,-5 3 18 0,39-4 2 15,-36-2-1-15,-3 3 0 0,39 0-19 16,-33-3 0-16,5 0 27 0,42 0 0 16,-37-3 0-16,9 0 0 0,53 1-27 15,-64-4 0-15,-3 3 14 0,39-3 1 16,-44 6 0-16,-6 0 0 0,33 0-15 15,-36 3 0-15,-2 9 17 0,36 2 0 16,-31-12 1-16,0 4 0 0,30 8-18 16,-24-5 0-16,-6-1-35 0,39 3 1 15,-42-8 0-15,9 0 0 0,27 0 34 16,-27 2 0-16,0-5 24 0,33 0 1 0,-42 0-1 16,9 0 1-16,27 0-25 0,-27 3 0 15,-1-3 15-15,40 0 2 0,-40 0-1 0,7 0 0 16,40-3-16-16,-41 3 0 0,1-5 13 15,40-4 0-15,-41 4 0 0,-2-1 0 16,46-8-13-16,-49 6 0 0,2 5 6 16,42-11 0-16,-39 2 0 0,1 10 0 15,40-13-6-15,-41 4 0 0,-5 3 2 16,52-9 0-16,-44 11 0 0,3-2 1 16,55-6-3-16,-55 0 0 0,5 5 3 0,58-10 1 15,-52 10-1-15,2 4 1 0,59-7-4 16,-70 9 0-16,1-2-3 0,57 5 1 15,-52-3 0-15,-5 0 0 0,63 6 2 16,-58 0 0-16,6 2 2 0,65-2 1 16,-71-3-1-16,6 3 1 0,55 0-3 15,-56-3 0-15,1 6 6 0,60-1 0 16,-60 4 0-16,2-7 0 0,61 15-6 16,-66-14 0-16,2 3 9 0,62 2 1 15,-62-2 0-15,9-3 0 0,69 5-10 16,-69-5 0-16,5 5 31 0,67-8 1 15,-75 0-1-15,2 0 0 0,65 0-31 16,-70 0 0-16,3 3 10 0,61 8 0 16,-69-8 0-16,-3 3 1 0,55 13-11 15,-60-10 0-15,-1 2 22 0,50 12 0 16,-55-12 0-16,3 0 0 0,41 6-22 0,-44-6 0 16,-3-5-11-16,39 11 0 0,-41-9 0 15,2 4 1-15,-6-10 10 0,1 4 0 0,0 0 0 16,-1 2 27-16,-4 0 0 0,4 1 0 0,-5 2 1 0,6-5-28 15,-6 5 0-15,3 0 0 0,3-5 0 0,-6 2-7 16,0 1 1-16,-2-1-2 0,2 4 2 0,5-4 6 16,1 3 0-16,-6-5 0 0,6-1 0 0,-6-2-8 15,6-3 0-15,-1 0 0 0,1-3 1 0,5 1 7 16,-5-1 0-16,2 6 0 0,4-1 0 0,-7-2-30 16,6 3 1-16,-2 0-1 0,2-3 1 0,0 3 29 15,0 0 0-15,3 5 0 0,-8-5 0 0,0 3-107 0,5-1 1 16,-5 4 0-16,-1 2-1 0,1-3 107 0,0 1 0 15,2-4 0-15,3 1 0 0,-5 2-124 0,5-5 0 16,-11-11 0-16,-5-9 0 0,-28 17-794 0</inkml:trace>
  <inkml:trace contextRef="#ctx0" brushRef="#br0" timeOffset="12550.2">11459 12253 11 0,'0'0'0'0,"0"0"0"0,0 0 0 0,0 0 23 0,0 0 0 0,0 0 0 0,0 0 0 16,0 0-23-16,0 0 0 0,0 0 0 0,0 0 0 15,0 0 92-15,0 0 1 0,13-28-1 16,-13 28 0-16,-2-3-92 0,2 3 0 0,0-8 0 0,0 8 10 16,0-6 1-16,0 6 0 0,-6 0 1 0,1 0-12 15,-4 3 0-15,-2 0 0 0,-8-1 0 0,0 7 3 16,-1 2 0-16,-5 3 0 0,6-5 1 0,11 2-4 16,-3 0 0-16,2-2 0 0,-4 2 0 0,7-8 30 15,6-3 1-15,0 5 0 0,-5 1 0 0,-1 2-31 16,3 1 0-16,-11 2 0 0,3 3 0 0,-2 6 51 0,-7 2 1 15,1 1 0-15,-6-1 0 0,-3 6-52 0,-2 1 0 16,2-1 0-16,9-9 0 0,-6 4 72 0,-13 25 1 16,18-23 0-16,6-5 0 0,-11 22-73 15,20-22 0-15,2-3 63 0,-2 19 0 16,-1-13 1-16,1 2 0 0,2-5-64 16,-3 2 0-16,1 1 0 0,-1 5 18 0,6 0 0 0,-2-6 0 15,-4-2 0-15,0 3-18 0,6-6 0 0,0 2 0 16,-8 1 0-16,3 2 51 0,5 1 2 0,0-3-1 15,0-3 0-15,0-1-52 0,0-2 0 0,0 3 0 16,0 0 0-16,0 0 25 0,0 14 1 16,0-17-1-16,0 0 1 0,5 14-26 15,3-14 0-15,-2 0 35 0,19 15-1 16,-17-15 0-16,11 0 0 0,20 5-34 16,-14-7 0-16,-3-1 13 0,36 6 0 15,-33-12 0-15,0 1 1 0,19-3-14 0,-25-6 0 16,1 0 2-16,18 0 1 0,-18-5-1 15,-1 2 1-15,14-5-3 0,-19 8 0 16,0-5 38-16,16-3 1 0,-21 8-1 0,2-3 0 16,16-2-38-16,-7-4 0 0,4 4 16 15,15-14 0-15,-14 10 0 0,3-2 0 16,30-14-16-16,-34 11 0 0,10 0 15 16,-7-2 0-16,-2 5 0 0,0-1 0 0,-3 1-15 15,-3 0 0-15,-2 0 0 0,-3 6 0 0,-9-6-17 16,1 0 0-16,2 0 0 0,-2 0 1 0,-4-1 16 15,4 1 0-15,-6-2 0 0,0-4 0 0,-3 0-17 0,-2-16 0 16,-1 13 0-16,-5 3 0 0,-11-22 17 16,5 25 0-16,4 3-9 0,-21-11 1 15,21 11 0-15,-1 0 0 0,-11-14 8 16,6 11 0-16,5 3 40 0,-17-28 1 16,18 19-1-16,-1 0 1 0,-11-16-41 15,11 25 0-15,-2 6-54 0,-20-6 1 16,11 14-1-16,-8 8 0 0,-75 29 54 15,25-12 0-15,83-25-1533 0</inkml:trace>
  <inkml:trace contextRef="#ctx0" brushRef="#br0" timeOffset="28249.69">5249 16113 11 0,'0'0'0'0,"0"0"0"0,0 0 0 0,0 0 0 0,58-25 1 0,-44 19-1 0,-1 6 1 0,-2 0-1 15,-2 0 0-15,2-8 0 0,3 2 0 0,-9 3 1 16,1 3-1-16,-4 0 1 0,-2 0-13 0</inkml:trace>
  <inkml:trace contextRef="#ctx0" brushRef="#br0" timeOffset="29182.54">5489 16029 11 0,'0'0'0'0,"0"0"0"16,0 0 0-16,0 0 0 0,11 2 1 0,3 4-1 15,-9 0 1-15,-2-4-1 0,-3-2 0 0,6 6 0 16,-6-6 0-16,5 6 0 0,-5-6 1 0,6 5-1 16,-6-5 1-16,8 6-1 0,-8-6 0 0,6 8 0 15,-6-2 0-15,5 0 0 0,3 2 0 0,-2-5 0 16,-1 3 1-16,-2-1-1 0,3 1 0 0,-1-3 0 16,4 2 0-16,2-5 2 0,2 3 1 0,-7 0 0 15,-1 0 0-15,-5-3-3 0,9 5 0 0,-4-2 0 0,1-3 0 16,-3 0 98-16,2 0 1 0,1 0 0 0,-6 0 0 15,8 0-99-15,-3 0 0 0,-5 0 0 0,6 0 0 16,2 0 29-16,-2 0 1 0,-1 0 1 0,-5 0-1 0,9 0-30 16,-4 0 0-16,1 0 0 0,-6 0 0 0,2 0 44 15,-2 0 0-15,11 0 0 0,-5 0 0 0,-6 0-44 16,3 0 0-16,2 0 0 0,6 0 0 0,3 3 71 16,0-3-1-16,-3 0 0 0,-3 0 1 0,6 3-71 15,22 0 0-15,-14-1 0 0,3 4 59 16,27 5 0-16,-27-8-1 0,8 0 1 15,25 3-59-15,-27-4 0 0,7 4 30 0,34-3 1 16,-33-6-1-16,2 3 1 16,48-8-31-16,-51 5 0 0,9 0 9 0,45-3 1 15,-48 3 0-15,6 3 0 0,43 0-10 16,-43 0 0-16,8 3 54 0,53 6 0 16,-53-9 1-16,-6 3 0 0,64-1-55 15,-52-4 0-15,-4-1 25 0,73 0 0 16,-67 3 0-16,1-3 1 0,7 3-26 0,-7 3 0 15,2 0 0-15,-3-3 26 0,64 3 1 16,-67-1 1-16,-2-2-1 0,66 6-27 16,-63 0 0-16,2 2 17 0,58 6 1 15,-66-14 0-15,-2 0 0 0,62 0-18 16,-54 0 0-16,-1 0 10 0,67 0 1 16,-69-6 0-16,8 4 0 0,55-4-11 15,-60-2 0-15,-6 2 40 0,52-5 0 16,-52 5 1-16,-5 0-1 0,5-2-40 0,-8 2 0 0,5 4 0 15,0-1 40-15,-2 0 0 0,-1 0 0 0,1 0 0 16,-4 3-40-16,-2-5 0 0,3 2 0 0,2 0 0 16,-5 0 1-16,3 3 0 0,-3-5 0 0,6 2 0 15,2 0-1-15,-3 0 0 0,-5-5 0 0,3 2 0 0,-9 6-27 16,4 0 1-16,-7-6 0 0,1 4 0 0,-6-1 26 16,0 0 0-16,3 3 0 0,3-6 0 0,-6 6-20 15,6 0 0-15,-6-2 0 0,6-1 0 0,-6 0 20 16,3 0 0-16,-1 0 0 0,1 1 0 0,-2-1 11 15,-1 0 1-15,-8 6-1 0,2 0 1 0,-2 2-12 16,0 4 0-16,-6-1 0 0,1-8 0 0,-7 3-6 0,7 0 0 16,-1 5 0-16,0-2 1 0,1 5 5 0,24 9 0 15,-16-12 0-15,-4 1-8 0,34 2 0 16,-30-6 0-16,-3-2 1 0,38 0 7 16,-29-3 0-16,4 0 1 0,29-6 1 15,-34 4 0-15,3-1 0 0,41 3-2 16,-44 3 0-16,6-1-1 0,44 7 0 15,-36-9 0-15,-3 3 0 0,66 0 1 16,-52-3 0-16,0 2-1 0,67 4 1 16,-67-6 0-16,-6 3 0 0,56 2 0 15,-61 1 0-15,-3-3 0 0,36 14 0 16,-36-9 0-16,-5-5 1 0,47 17-1 16,-42-9 0-16,0 3-55 0,53 17 2 15,-50-17 0-15,2 3 0 0,51 14 53 16,-45-14 0-16,0 2-130 0,59 12 1 15,-56-22-1-15,-58-9-972 0</inkml:trace>
  <inkml:trace contextRef="#ctx0" brushRef="#br0" timeOffset="42599.8">20795 10934 865 0,'0'0'0'0,"0"0"0"0,0 0 0 0,0 0 18 0,-38 0 0 0,18 2 0 0,1 4 1 0,-3 2-19 16,0 4 0-16,-3-7 0 0,-5 4 0 0,2 5 36 15,-5 0 0-15,0 0 1 0,-3 3-1 0,-3 3-36 0,-38 13 0 16,35-10 0-16,-7 5 67 0,-48 23 0 15,42-15 1-15,-1 9-1 0,-2 3-67 16,3 11 0-16,0 9 0 0,2 2 53 0,-54 82 0 16,51-82 0-16,-2 3 1 0,-55 74-54 15,72-69 0-15,-4 1 14 0,7 0 1 16,10 5-1-16,-2-5 1 0,10 3-15 0,-13 78 0 16,14-90 0-16,5 1 34 0,-5-4 1 0,8 6-1 15,3 3 1-15,2 3-35 0,-2 70 0 16,-3-76 0-16,5 3 22 0,-8 73 1 15,9-75-1-15,2 2 0 0,-3-6-22 0,12 0 0 16,-3 3 0-16,8-5 59 0,14 64 1 16,-6-76-1-16,14-5 2 0,28 36-61 15,-22-47 0-15,10-4 23 0,-2-8 1 0,3 3-1 16,3-3 1-16,-1-2-24 0,3-1 0 0,3-2 0 0,-5 2 0 16,-1-5 2-16,1 2 0 0,-1-11 0 0,1 3 0 15,-1-2-2-15,3 2 0 0,-2-9 0 0,5 4 0 16,5-6-17-16,-7-1 1 0,4-2 0 0,7-2 0 15,-4-1 16-15,4-3 0 0,2-2 0 0,2-6 0 0,-7-3-11 16,5-3 1-16,6-5-1 0,2-3 1 0,-5-3 10 16,71-34 0-16,-73 26 0 0,-7-1-10 15,67-47 0-15,-64 48 0 0,-2-4-1 16,2 1 11-16,-8-3 0 0,0-8 0 0,0-1 11 16,0-8 0-16,-11 3-1 0,-3 0 1 0,-5-3-11 15,33-73 0-15,-34 59 0 0,1 0 1 0,-9 0 1 16,4-2 0-16,-7-7 0 0,4 9-2 0,16-81 0 15,-28 75 0-15,-5 3-24 0,0-2 0 16,-6 8 0-16,0-6 1 0,-8 6 23 0,-14-79 0 16,3 73 0-16,-3 0-5 0,-24-73 1 15,18 82-1-15,1 0 1 0,-9-1 4 16,6-2 0-16,0-6 0 0,-3 1-21 0,-27-83 1 16,22 88 0-16,2 8 0 0,-2-8 20 0,-6 11 0 15,-3 6 0-15,-5 5-11 0,0 1 0 0,-9 10 0 16,-5 4 0-16,-11 11 11 0,3 5 0 0,-6-3 0 15,3 6 0-15,-3 6-7 0,-72 0 1 16,73 8-1-16,-4 3 1 0,0 0 6 0,1 9 0 16,-1 5 0-16,1 3-144 0,-1 8 2 0,-5-5-2 15,0 2 1-15,80-22-799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3:02.888"/>
    </inkml:context>
    <inkml:brush xml:id="br0">
      <inkml:brushProperty name="width" value="0.05292" units="cm"/>
      <inkml:brushProperty name="height" value="0.05292" units="cm"/>
      <inkml:brushProperty name="color" value="#FF0000"/>
    </inkml:brush>
  </inkml:definitions>
  <inkml:trace contextRef="#ctx0" brushRef="#br0">7934 10911 11 0,'0'0'0'0,"0"0"0"0,0 0 0 0,0 0 0 0,0 0 1 0,0 0-1 0,0 0 1 0,0 0-1 16,0 0 0-16,0 0 0 0,0 0 0 0,0 0 0 16,0 0 1-16,0 0-1 0,0 0 1 0,-39 8-1 15,25-2 0-15,0 3 0 0,-2-7 0 0,2-2 33 16,6-2 1-16,-3 2 0 0,5 0 0 0,6 0-34 16,-3 0 0-16,3 0 0 0,-5 0 0 0,5 0-27 0,0 0 1 15,0-6-1-15,0 6 1 0,0-6 26 0,5 3 0 16,9-2 0-16,-5-6 0 0,7-3-3 0,3-3 1 15,1 3 0-15,-6 2 0 0,5-2 2 0,-5 0 0 16,5 9 0-16,-8-1 0 0,3 3-3 0,19-2 1 16,-14-4-1-16,12 1 1 0,24-6 2 15,-19 8 0-15,3-5 59 0,27-3 0 16,-36 11 0-16,3 3 2 0,25-9-61 16,-30 9 0-16,2 3 66 0,23 3 0 15,-28-3 0-15,-6 2 2 0,20 1-68 16,-20-3 0-16,3 0 56 0,36-3 1 15,-19-3 0-15,0 0 0 0,49-3-57 16,-55 3 0-16,6 3 51 0,38 0 0 16,-44 0-1-16,1 3 1 0,29 6-51 15,-35-6 0-15,2 5 32 0,-2-5 2 0,2 2-2 0,-8 1 1 16,3 2-33-16,0 1 0 0,0-3 0 0,-3-1 0 16,3-5 58-16,-6 0 0 0,6 3 0 0,0 3 2 15,8-6-60-15,-5-6 0 0,2 12 0 0,-2-6 0 16,2 2 37-16,-2 1 0 0,2 6 0 0,-11-7 0 15,3 4-37-15,-2 0 0 0,5-1 0 0,-12 4 0 0,7-6 18 16,-6 2 1-16,5 1-1 0,6-1 2 0,-6 7-20 16,0-1 0-16,6-5 0 0,0 2 0 0,3-5 27 15,-3 2 1-15,-1-5-1 0,4 3 1 0,-3-3-28 16,3 0 0-16,-4 3 0 0,1 0 0 0,3 3 1 16,-9-6 0-16,6 5 0 0,0-2 0 0,-3 3-1 15,3-1 0-15,0 4 0 0,-3-6 0 0,3 2 7 0,0 1 1 16,-1-1-1-16,-4 4 1 0,-1-6-8 0,1 2 0 15,-4 1 0-15,3 2 0 0,1 6-1 0,2-5 0 16,0-4 0-16,-3-2 0 0,6 0 1 0,0 0 0 16,3 3 0-16,2-4 0 0,3 4 19 0,0 0 1 0,-2-4-1 15,2 1 1-15,0-3-20 0,0 0 0 0,6 0 0 16,-1 0 0-16,1 0 9 0,0 0 1 0,5 3 1 16,-11 3-1-16,6-4-10 0,-6 1 0 0,6-3 0 15,-6 0 0-15,6-3-45 0,-1 1 1 0,-5 2 0 16,3-6 1-16,3 0 43 0,0 4 0 0,2-7 0 15,3 4 0-15,-5 5-22 0,5 0 0 0,3-6 0 16,-3 0 0-16,3 3 22 0,3-2 0 0,-3 5 0 16,-3 0 0-16,0 5-25 0,-2-5 2 0,2 0-1 15,0 0 1-15,-2 3 23 0,-4 0 0 0,12-3 0 16,-6 0 0-16,9 3-6 0,-6 3 1 0,5-6-1 16,3 0 1-16,-2 0 5 0,5 0 0 0,-6 0 0 0,-5 2 0 15,3 4 22-15,-6 0 1 0,3-4 0 0,-3 1 0 16,-2 6-23-16,46-4 0 0,-44 4 0 0,3-6 39 15,50 8-1-15,-53-8 0 0,3-1 1 16,44 7-39-16,-46-6 0 0,-7 2 30 16,40 1 1-16,-40-6 0 0,6 0 1 15,42 0-32-15,-42 3 0 0,0-3 24 16,50 0 1-16,-44-3 0 0,-3 3 0 16,44-9-25-16,-47 9 0 0,-5 3 8 0,44 3 0 15,-42-6 0-15,-2 3 1 0,36 2-9 16,-37-2 0-16,1 0 3 0,41 0 0 15,-36-6 0-15,0-3 1 0,42-2-4 16,-47-1 0-16,5 4 6 0,42-6 1 16,-48 8 0-16,7-6 0 0,-7 4-7 15,1-1 0-15,0 3 0 0,-1 6-2 0,1 3 0 16,0-12 0-16,-4 3 1 0,7 0 1 0,-1 1 0 0,-5-4 0 16,0 6 0-16,0 0 11 0,-3 0 1 0,-5-3-1 15,8 0 1-15,2 1-12 0,1 2 0 0,-17-6 0 16,3 3 0-16,8 3-1 0,-2 0 1 0,2-3-1 15,0 3 1-15,6 0 0 0,-1 0 0 0,-5 3 0 16,1 6 0-16,-4 5-139 0,22 5-1 16,-27 4 1-16,0-1-107 0,11 23 140 15,-25-33 1-15,-11-12-741 0</inkml:trace>
  <inkml:trace contextRef="#ctx0" brushRef="#br0" timeOffset="13266.28">8517 18774 78 0,'0'0'0'0,"0"0"0"0,0 0 0 0,0 0 43 0,0 0 0 0,0 0 0 0,0 0 1 0,0 0-44 0,0 0 0 16,0 0 0-16,0 0 0 0,0 0 48 0,0 0 0 15,0 0 0-15,0 0 0 0,0 0-48 0,0 0 0 16,0 0 0-16,0 0 0 0,0 0 40 0,0 0 1 16,0 0-1-16,0 0 0 0,0 0-40 0,-3-33 0 15,3 24 0-15,0 1 0 0,0-3 2 0,0-3 0 0,0 2 0 16,0 1 1-16,3 0-3 0,8-12 0 15,-11 15 0-15,0 5-41 0,0-17 0 16,5 15-1-16,3 2 1 0,-2-3 41 16,0 1 0-16,2-1-18 0,6-5 0 15,2 2 0-15,1 4 1 0,32-12 17 16,-15 6 0-16,-4 2-4 0,42-11 1 16,-45 12-1-16,-2 2 1 0,33-11 3 15,-30 6 0-15,2 3 38 0,28-12 1 16,-24 12 0-16,-4-1 1 0,28-5-40 15,-25 8 0-15,0 1 70 0,39-4 1 0,-42 9 0 16,4 0 1-16,26-2-72 0,-29 2 0 16,2 2 33-16,36 7 1 0,-30-6 0 15,-6-1 0-15,33 4-34 0,-30-6 0 0,0 0 42 16,38-8 2-16,-40 5-1 0,4 0 0 16,34-3-43-16,-44 4 0 0,2-1 57 15,28 0 0-15,-25-3 1 0,6 6 0 16,27 0-58-16,-35-2 0 0,2 2 56 15,25-3 1-15,-28 0-1 0,3 0 2 16,0 0-58-16,-2 0 0 0,2 1 0 0,0 2 23 0,0 0 0 16,-2 0 0-16,-4-6 0 0,4 0-23 0,-4 1 0 15,4 5 0-15,-9 3 0 0,3 5-26 0,19 0 0 16,-25-5 0-16,1 3 0 0,26 8 26 16,-21-14 0-16,8 6-33 0,34 2 1 15,-37-8 0-15,3-6 0 0,31 1 32 16,-31 5 0-16,-3 3 11 0,37 5 1 15,-40-8 0-15,4 6 0 0,21 5-12 16,-27-5 0-16,3-1 9 0,27 6 0 16,-33-5 0-16,3 2 1 0,27 9-10 15,-21-8 0-15,2-1-14 0,33 12 1 16,-35-6 0-16,2-8 0 0,25 13 13 16,-28-7 0-16,3-4 19 0,34 15 0 15,-37-9 0-15,-2 2 1 0,2-1-20 0,3-4 0 16,0 0 0-16,0 0-3 0,6-2 0 0,-6-1 0 15,3-2 0-15,6-1 3 0,2-2 0 0,-6 0 0 16,1 0 0-16,0 0-14 0,5-3 1 0,-5 3-1 0,2-1 1 16,9-2 13-16,-6 3 0 0,3 3 0 0,-8-1 0 15,5 4 42-15,-5-6 1 0,2 8-1 0,-2 3 1 16,5-8-43-16,-5 5 0 0,-1 0 0 0,1 0 0 0,5 1-2 16,3-1 1-16,-3 0 0 0,3-2 0 0,3 2 1 15,-3 3 0-15,5-14 0 0,6 3 0 0,6-3-19 16,-6-3 0-16,5-3 0 0,4-2 1 0,-4-3 18 15,-2-1 0-15,3 4 0 0,-1-3 0 0,3 2-29 16,-2-2 1-16,-6 2 0 0,0 7 0 0,-6-1 28 16,-5 0 0-16,9 0 0 0,-1 0 0 0,3 6-4 0,-3 0 1 15,6-3-1-15,-6-3 1 0,11 0 3 0,-2 1 0 16,0-4 0-16,2-2 0 0,6 2-41 0,-3-5 1 16,-3 8-1-16,0-6 0 0,-2 4 41 0,-1-1 0 15,-2 6 0-15,3 0 0 0,-6 0 2 0,0 0 1 16,0-3-1-16,0 1 1 0,0-1-3 0,0 0 0 15,3 0 0-15,8-3 0 0,-3-2-20 0,3 0 1 0,3-1 0 16,-9-2 0-16,4 2 19 0,62-10 0 16,-60 10 0-16,-8 1-2 0,66-6 0 15,-66 11 0-15,3 0 1 0,52-2 1 16,-58 2 0-16,0 6 71 0,52-1 2 16,-57-2-1-16,2 3 0 0,55 6-72 15,-52-9 0-15,3-3 34 0,66 3 2 16,-66-3-2-16,3 0 1 0,32-8-35 15,-57 5 0-15,13 1-5 0,64-9 0 16,-52 5 0-16,2 4 0 0,61-10 5 0,-66 10 0 16,-3 2-19-16,58-11 1 0,-58 3-1 15,0 2 0-15,72-10 19 0,-67 7 0 0,4 1-40 16,79-17 0-16,-71 14 0 16,-1-3 1-16,-2 0 39 0,0 9 0 0,-3-4 0 0,3 4-26 15,0 0 0-15,0-1 0 0,-9 1 0 0,-5 2 26 16,0 3 0-16,0-2 0 0,-3 2 0 0,1 0 44 15,-4 3 0-15,6 0 0 0,0 0 0 0,0 3-44 16,0 0 0-16,-3 2 0 0,3-2 0 0,0 3 51 16,-2-1 2-16,2 1-1 0,-3 0 0 0,0-1-52 15,45 9 0-15,-51-5 0 0,4 2 16 0,43 6 0 16,-51-6 0-16,2-5 1 0,49 11-17 16,-51-12 0-16,-4 1 29 0,42 5 1 15,-39-5 1-15,0-4-1 0,47 4-30 16,-44-3 0-16,3 3 18 0,44-1 1 15,-44-2-1-15,-1 0 1 0,56 5-19 16,-52-2 0-16,-9-3 13 0,47 8 1 16,-47-8 0-16,-5 2 0 0,52 7-14 15,-44-4 0-15,3-2 10 0,47 11 0 16,-45-12 0-16,-5-2 1 0,55 0-11 16,-49-3 0-16,-1-3 3 0,56 0 0 15,-56 3 0-15,-2 0 1 0,55 6-4 16,-52-6 0-16,-6 3 4 0,52 2 0 15,-49-5 0-15,-1 3 1 0,48 0-5 16,-50-3 0-16,3 0 21 0,55 0 0 16,-53 3-1-16,1 0 1 0,49 5-21 0,-50-2 0 15,-2-1-12-15,0 1 0 0,0-1 0 0,-1 4 0 16,-4 5 12-16,2-6 0 0,2 1 0 0,-5-1 0 0,3-2 2 16,0 0 0-16,3-4 0 0,-3-2 1 15,6 0-3-15,2-2 0 0,-3-1 0 0,6 0 0 0,-5-3-4 16,57-11 1-16,-52 9 0 0,6 0 0 15,55-7 3-15,-56 10 0 0,1-1 9 16,60-2 1-16,-60 8 0 0,-4 0 0 16,73-3-10-16,-61 6 0 0,0 0-80 15,77 8 1-15,-66-8 0 0,-1-1-1 0,101-2 80 16,-92-5 0-16,-91 5-1339 0</inkml:trace>
  <inkml:trace contextRef="#ctx0" brushRef="#br0" timeOffset="38066.71">24458 9637 11 0,'0'0'0'0,"0"0"0"0,0 0 0 0,0 0 0 0,0 0 1 0,0 0-1 0,0 0 1 0,0 0-1 15,-33 22 0-15,28-22 0 0,-1 6 0 0,6-6 17 0,-5 0 0 16,2 0 0-16,-8 0 1 0,2 0-18 0,-7 0 0 16,-1 0 0-16,-2 3 0 0,0 2 104 0,-26 9 2 15,18 0-2-15,2 0 1 0,-33 14-105 16,39-13 0-16,2 7 27 0,-24 15 0 16,21-18 0-16,-5 4 0 0,-16 27-27 15,24-27 0-15,4 2 58 0,-1-5 0 0,0 5 1 16,3 3 0-16,-3 6-59 0,-3-6 0 0,9 0 0 15,3-2 0-15,-1 2 53 0,3-3 0 0,-2-2 0 16,5-4 1-16,5-4-54 0,1-1 0 0,2 8 0 16,-2-5 0-16,-1 8 42 0,23 20 0 15,-17-25 0-15,3 3 0 0,19 13-42 16,-14-22 0-16,1-3-6 0,32 6 1 16,-24-8 0-16,8 2 0 0,35 3 5 15,-32-11 0-15,0 0-1 0,46-1 1 0,-35 4-1 16,-6-6 1-16,56 0 0 0,-51 3 0 15,4 0 37-15,49 0 1 0,-52-3 1 16,5-3-1-16,50 0-38 0,-47 3 0 16,6 0 12-16,60 0 0 0,-61 0 0 0,-5 0 1 15,59-3-13-15,-59 3 0 0,-6 0 40 16,64 0 0-16,-58 0 0 0,6 3 2 16,68 0-42-16,-68 0 0 0,2 2 16 15,67-2 0-15,-67-6 0 0,-3 3 1 16,76-8-17-16,-68 5 0 0,-2 3-25 15,75 0 1-15,-75 0 0 0,-5 3-1 16,63 5 25-16,-67-8 0 0,7 0 36 0,60 9 0 16,-61-4 0-16,-2-2 0 0,66 3-36 15,-64-6 0-15,0-6 24 0,75-2 0 16,-72-1 0-16,-3 1 0 0,72-6-24 16,-68 8 0-16,-1-2 16 0,66-6 1 15,-69 8-1-15,-8 0 0 0,67-2-16 16,-62 8 0-16,-5 0-38 0,66-6 0 15,-60 1 1-15,-6 2 0 0,66-11 37 16,-57 5 0-16,2-5-44 0,-3 0 1 0,3 0-1 16,3 0 0-16,5 3 44 0,-8 0 0 0,0 5 0 15,-5-5 0-15,-6 8 26 0,0-3 0 0,0 3-1 16,0 3 1-16,-3-5-26 0,0 5 0 0,1 5 0 16,-4-5 0-16,3 9 0 0,1-9 0 0,-4 0 0 15,-2 0 0-15,-1 0 0 0,1-6 0 0,5 3 0 16,6-11 0-16,0 0-17 0,3-5 1 0,-1-1-1 0,3 3 1 15,3-11 16-15,3 5 0 0,-8-5 0 0,-6 0 0 16,0 0 35-16,47-23 0 0,-50 29 0 16,-5 2 0-16,38-22-35 0,-46 19 0 15,-1-2-4-15,42-20 1 0,-42 23-1 0,1 2 1 16,38-28 3-16,-33 17 0 0,5-3 2 16,1-2 0-16,-3 5 0 0,-6 3 0 0,3 0-2 15,0-1 0-15,-9 1 0 0,-5 14 0 0,-5-8 1 16,0 2 1-16,-14 3-1 0,-1 3 1 0,-2 8-2 15,-11-8 0-15,3 6 0 0,-3 8 0 0,0 0-21 16,0-6 1-16,-3 1 0 0,-2 2 0 0,-3-3 20 0,2-2 0 16,-11-1 0-16,1-2 0 0,-6 3 1 0,-20-15 1 15,23 18-1-15,-3-7 1 0,-20-5-2 16,29 3 0-16,-1 6 26 0,-19-20 0 16,16 16 0-16,-2-2 1 0,-23-11-27 15,18 14 0-15,-10-3 22 0,-35-12 0 16,33 21 0-16,-5-4 2 0,-50-2-24 15,44 6 0-15,-3 5-35 0,-49-3 1 16,54-3 0-16,1 0 0 0,-39-8 34 16,47 3 0-16,3 0-55 0,-33-12 0 15,30 15-1-15,0 2 1 0,-44-2 55 16,30-3 0-16,3 8-16 0,-58-11 1 16,53 8-1-16,2 0 1 0,-46 4 15 15,46-4 0-15,0 0-13 0,-44 4 0 16,47-7 0-16,3 4 0 0,-6-1 13 0,-2-3 0 15,-3 1 0-15,-1 2 1 0,4-2 0 0,-6-3 0 0,5 2 1 16,-5 1-2-16,0-1 0 0,0 4 0 0,-8 5 0 16,3 0 0-16,-4 0 1 0,4 0 0 0,-9 0 0 15,3 0-1-15,-3 0 0 0,6 0 0 0,5-6 0 16,0 6 9-16,3 0 0 0,-8-3 0 0,2 0 0 0,-5 3-9 16,3 0 0-16,2-2 0 0,4 2 0 0,-4-6-1 15,1 3 1-15,-1 3-1 0,3 0 1 0,-5 3 0 16,2 5 0-16,1-2 0 0,-1 0 0 0,-2-3 14 15,-3 2 1-15,3 1-1 0,-1-1 1 0,4 4-15 16,-72 13 0-16,63-16 0 0,3-3 14 16,-67 11 1-16,70-3-1 0,-3-2 1 15,-61-1-15-15,69-2 0 0,3-1 15 0,-66 4 1 16,60-4 0-16,1-2 0 0,-64 6-16 16,66-4 0-16,-5 1 2 0,-56 8 0 15,59 0 0-15,2-6 0 0,-61 6-2 16,59-5 0-16,-3-1-24 0,-70 18 0 15,64-12 1-15,3 0 0 0,-72 22 23 16,70-13 0-16,-1 2-25 0,6 3 1 0,-12 3-1 16,1-8 1-16,-1 11 24 0,1-6 0 0,5 0 0 15,0-3 0-15,9 0-45 0,-9-5 1 0,0 5-2 16,-5 1 2-16,-6 2 44 0,-77 31 0 16,74-28 0-16,3 8-88 0,-91 35-1 15,83-27 1-15,6 4 0 0,-12 0 88 0,8 19 0 16,1 3 0-16,0 17-139 0,-89 87 2 15,88-89-2-15,89-88-181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4:01.087"/>
    </inkml:context>
    <inkml:brush xml:id="br0">
      <inkml:brushProperty name="width" value="0.05292" units="cm"/>
      <inkml:brushProperty name="height" value="0.05292" units="cm"/>
      <inkml:brushProperty name="color" value="#FF0000"/>
    </inkml:brush>
  </inkml:definitions>
  <inkml:trace contextRef="#ctx0" brushRef="#br0">1807 8525 11 0,'0'0'0'0,"0"0"0"0,0 0 0 0,-20 28 1 0,9-19-1 0,11-9-9 15</inkml:trace>
  <inkml:trace contextRef="#ctx0" brushRef="#br0" timeOffset="2167.42">1677 8610 11 0,'0'0'0'0,"0"0"0"0,0 0 0 0,-6 17 0 0,6-9 1 15,-5 3-1-15,5 1 1 0,-6 2-1 0,-2 5 0 16,-3 1 0-16,3-6 0 0,2 0 0 0,6-5 1 16,-5-4-1-16,2-2 1 0,-3 3-1 0,1-1 0 15,5-5 0-15,-6 9 0 0,6-9 0 0,-2 3 0 0,2-3 0 16,0 5 1-16,0-5-1 0,0 6 0 0,0-6 0 15,0 0 0-15,0 0 0 0,0 0 0 0,0 5 0 16,0 4 0-16,0-6 0 0,0-3 0 0,0 5 0 16,8 1 0-16,-3-6 19 0,-5 0 1 0,9 8-1 15,2-2 1-15,3 0-20 0,5 2 0 0,-5-5 0 16,2 2 0-16,-2 1 40 0,5 3 1 0,4-9-1 16,-4 5 2-16,-3-5-42 0,4 0 0 0,-6 0 0 15,5 0 0-15,6 0 41 0,-3-5 1 0,-3 5-1 16,6 0 1-16,0 5-42 0,-3-5 0 0,3 3 0 15,-6 3 0-15,6-6 32 0,-6 2 1 0,6 4 1 16,-5 0-1-16,7-1-33 0,-2 4 0 0,3-6 0 0,-9 2 0 16,11 1 0-16,-2-3 0 0,3-1 0 0,-4 1 0 15,4 3 0-15,-4-6 0 0,4 5 0 0,2-2 0 0,0 3 27 16,0 2 1-16,-3-2 0 0,4-3 0 0,-7 8-28 16,28 6 0-16,-27-11 0 0,5-1 22 15,31 6 0-15,-31-5 0 0,0 0 0 16,36-1-22-16,-30-5 0 0,-6 0-14 15,39-5 1-15,-34 5 0 0,1-6 0 16,44-8 13-16,-39 11 0 0,3 3 5 16,30-5 1-16,-43 5 0 0,-4-6 0 15,17-2-6-15,-22 8 0 0,2 0 51 0,23-6-1 16,-28 6 0-16,9 6 0 0,21-6-50 16,-22 5 0-16,-2-2 10 0,30 8 0 15,-33-2 0-15,-3-7 1 0,28 10-11 16,-25-9 0-16,-6 2 18 0,20 6 1 15,-20-2 0-15,3-6 1 0,22 2-20 16,-19 1 0-16,8-6 48 0,31 3 0 16,-31-3 0-16,-5 0 0 0,30-3-48 15,-34 3 0-15,1 3-1 0,22 2 0 16,-16 1 0-16,2-3 1 0,25 16 0 16,-25-16 0-16,-3 3-7 0,31 14 0 15,-36-15 0-15,0 4 1 0,33-1 6 16,-25-2 0-16,-5-1 49 0,35 4 2 15,-38-9-2-15,3 3 1 0,30 8-50 16,-33-11 0-16,-6 8-3 0,25-2 0 0,-25-3 0 16,4 2 1-16,21 4 2 0,-19-4 0 15,8-2 29-15,33 0 0 0,-30-6 0 16,3-5 0-16,46-6-29 0,-52 5 0 16,1 4 24-16,35-9 1 0,-42 5-1 0,4 1 1 15,16-6-25-15,-28 5 0 0,-8 4 0 16,17-7 1-16,-15 10 0 0,4-4 0 15,16 0-1-15,-19 3 0 0,5-5-31 16,12-6 1-16,-12 8-2 0,3-2 2 16,22-3 30-16,-24 8 0 0,-1-6-10 0,20-5 1 15,-15 9-1-15,15-4 1 0,27-5 9 16,-32 9 0-16,-4-4-1 0,28-5 1 16,-25 8 0-16,-8-2 0 0,3-3 0 15,2 8 0-15,-8-6 0 0,3 4-19 0,0 5 1 16,2 0-1-16,-7-9 1 0,5 4 18 0,-6 5 0 15,6 0 0-15,-3 0 0 0,8-6 5 0,23 6 1 16,-26-3-1-16,9 3 1 0,-2 0-6 0,-7-2 0 16,4-1 0-16,2 3-26 0,-3 0 1 0,-2 0-1 15,-3 0 1-15,-3 0 25 0,3 0 0 0,-6-6 0 16,0 6 0-16,1 0 22 0,-7 0 1 0,4 0 0 16,2 0 0-16,-5 0-23 0,0 0 0 0,-3 6 0 15,3-6 0-15,0 0-11 0,-3 0 0 0,-3 3 0 16,3-1 0-16,-8-2 11 0,-3 0 0 0,5 3 0 15,-5-3 0-15,0 0-18 0,0 0 0 0,0 0 0 16,0 0 0-16,0 0 18 0,0 0 0 0,-5 6 0 16,2-6 0-16,-8 0-23 0,-3-6 0 0,-5 6 0 0,-6 6 0 15,-8-6 23-15,-6 5 0 0,0-2 0 0,1-3 0 16,-1 0-33-16,6 0 0 0,0 0 0 0,-3-3 0 16,3 1 33-16,-6-1 0 0,6 3 0 0,0 0 0 0,0 0-123 15,-3 0 2-15,2 0-1 0,1 0 1 0,0 0 121 16,-5 0 0-16,2 0 0 0,0 0 0 0,0 0-86 15,-3 0 1-15,0-6 0 0,6 3-1 0,-11 3 86 16,-36 0 0-16,41-2 0 0,1-1-30 16,-7 3 0-16,7 0 0 0,-1 3 1 0,0 2 29 15,-2 1 0-15,2-1 0 0,1 4 0 0,-1-6-16 16,-38 16 0-16,38-10 0 0,0-4 0 0,-38 10 16 16,38-10 0-16,6-2-4 0,-44 3 0 15,38-4 0-15,0-2 0 0,-24-2 4 16,30 2 0-16,0-9 0 0,8-5 0 15,-8 8 0-15,2-2 0 0,4-3 0 0,-7 2 0 16,4 1 0-16,2-1 0 0,-2 4 0 0,-3-6 0 0,0 8 0 16,0-6 0-16,-3 4 0 0,-31-4 0 15,34 9 0-15,-3 0 0 0,3-3 0 0,0 1 0 16,0 2 0-16,0-6 0 0,-6 3 0 0,9 3 0 16,-4 0 0-16,-4 0 0 0,-1 0 0 0,6 0 0 15,-6-5 0-15,1 5 0 0,5-6 0 0,-6 3 0 16,0 3 0-16,0-6 0 0,-38 1 0 15,38 2 0-15,1-5 0 0,-1 2 0 0,0 0 0 16,1 1 0-16,5 2 8 0,-6-6 0 0,0 7 0 16,1 2 1-16,-7-3-9 0,7 3 0 0,-9-6 0 0,3 3 0 15,-3 1 60-15,-50-1 1 0,42 3-1 16,2 0 2-16,1 0-62 0,5 0 0 0,-3 0 0 16,-2 0 2-16,2 3 1 0,8-1 0 0,-2 1 0 0,-3-3-3 15,3 0 0-15,0 0 0 0,0-3 0 0,2 1-11 16,-8-1 1-16,9 3 0 0,2-9 0 0,1 4 10 15,-1-4 0-15,6-2 0 0,-3 3 0 0,-5 2 10 16,2 3 0-16,-5-3 0 0,5-2 1 0,-5 2-11 16,2 4 0-16,-2 2 0 0,-8 0 0 0,2 2-53 15,-3 4 2-15,1-6 0 0,2 3 0 0,3 2 51 16,-2 1 0-16,7-6 0 0,-2 3 0 0,0 3 0 0,5-1 1 16,-2-5 0-16,2 3 0 0,0-3-1 0,1 0 0 15,7 0 0-15,-2 0 0 0,5 0-15 0,4-3 0 16,-1 3 0-16,0 0 0 0,6 0 15 0,5-5 0 15,0 5 0-15,0 0 0 0,9 0 9 0,5 0 1 16,-6 0-1-16,6 0 1 0,-5 0-10 0,5 0 0 16,0 0 0-16,0 0 0 0,0 0 35 0,-3 5 1 0,3-5 0 15,8-5 0-15,-2 5-36 0,-1 0 0 0,3 0 0 16,12-6 0-16,5 3 16 0,8-3 1 0,0 1 1 16,6 2-1-16,-1-5-17 0,6 2 0 0,-5 0 0 15,5-2 0-15,3-3 27 0,44-6 0 16,-41 6 0-16,-3-1 1 0,3 7-28 0,-3-4 0 15,-3 4 0-15,3 5 49 0,50 0 1 16,-53-6 1-16,3 6-1 0,55 0-50 16,-50 6 0-16,1-6 32 0,5 5 0 0,-6-2 0 0,4 3 0 15,2-1-32-15,-6-2 0 0,1 3 0 0,-1-6 0 16,1 3 60-16,2-1-1 0,-3-2 0 0,1 0 1 16,-6 0-60-16,8 0 0 0,6 3 0 0,2 3 0 15,1-6 38-15,2 3 2 0,3-1-2 0,-11 1 1 16,0 3-39-16,-5-6 0 0,-1 0 0 0,1 0 0 0,-4 0 13 15,4 0 0-15,-6-6 0 0,3 3 0 0,8 1-13 16,-6-1 0-16,6 3 0 0,-5-6 0 0,5 1 34 16,-6 2 1-16,6-6-1 0,-5 4 2 0,5 5-36 15,44 0 0-15,-50 0 0 0,6 0 7 16,-5 5 1-16,-1 4-1 0,4-6 1 0,-4 2-8 16,-5 4 0-16,3 2 0 0,-3-6 0 0,-3 4-19 0,0-6 1 15,-2 2 0-15,2 1-1 0,0-6 19 0,-3 3 0 16,4 0 0-16,-1-1 0 0,3 4-12 0,2 2 1 15,-2-2 0-15,3-3 0 0,-11 3 11 0,8-1 0 16,-9 4 0-16,7-1 0 0,-7 1-28 0,1 2 1 16,0-6 0-16,-6 4 0 0,5-1 27 0,29 12 0 15,-34-14 0-15,3 2-14 0,-3 0 1 0,-5 1 0 16,2 2 0-16,-2 0 13 0,-4 3 0 0,1-2 0 16,0 2 0-16,3-6-14 0,16 15 1 15,-25-12-2-15,3-3 2 0,28 1 13 16,-25-3 0-16,8-6-16 0,33 0 1 15,-27-6 0-15,5 3 0 0,1-11 15 0,-4 8 0 16,9-2 0-16,2-6-86 0,1 5 1 0,-9-10-1 16,0-18 1-16,-44 37-367 0</inkml:trace>
  <inkml:trace contextRef="#ctx0" brushRef="#br0" timeOffset="64050.38">28466 2139 11 0,'0'0'0'0,"0"0"0"0,0 0 0 0,0 0 1 0,0 0-1 0,0 0 1 0,0 0-1 0,0 0 0 0,0 0 101 0,0 0 0 16,0 0 1-16,0 0 0 0,0 0-102 16,0 0 0-16,0 0 49 0,-24-42 2 15,18 33-1-15,-2 4 0 0,-3-4-50 16,0 4 0-16,2-4 9 0,-13 1 0 0,11-4 0 16,-5 10 1-16,-17-4-10 0,16-2 0 15,0 2-22-15,-13-2 0 0,16 8 0 0,0 0 0 16,-19 0 22-16,19 0 0 0,-2 2-15 15,-12 4 1-15,14 0-1 0,-5-4 0 16,-14 10 15-16,16-4 0 0,1 6-2 16,-23 14 1-16,17-11-1 0,0 8 1 15,-22 18 1-15,24-21 0 0,1 1 29 16,0-4 0-16,5 4-1 0,-3-1 1 0,6-2-29 16,0 3 0-16,-3-1 0 0,9-2 0 0,-3-1 32 0,-9 27 0 15,9-27 0-15,2 9 0 0,-19 26-32 16,14-26 0-16,-3 6 39 0,-8 36-1 15,17-33 0-15,-3-4 1 0,-4 35-39 16,4-29 0-16,3-2 34 0,5-1 0 16,0 1 0-16,-6-3 2 0,6 2-36 0,0-2 0 15,6-6 0-15,-6 3 0 0,5 3 35 0,15 17 1 16,-7-32 0-16,1 4 0 0,28 19-36 16,-18-20 0-16,7-5 7 0,46 17 1 15,-35-28 0-15,7-3 0 0,51-3-8 16,-45-3 0-16,3 3-4 0,58-14 0 15,-58 2 0-15,0 1 1 0,69-17 3 16,-61 8 0-16,4 6-104 0,59-22-1 16,-68 22 1-16,0 0-92 0,-3-1 105 0,-14 1-1 15,-16-8 2-15,-28 22-222 0</inkml:trace>
  <inkml:trace contextRef="#ctx0" brushRef="#br0" timeOffset="106417.97">5028 7873 11 0,'0'0'0'0,"0"0"0"0,0 0 0 0,0 0 1 0,0 0-1 16,0 0 1-16,33-37-1 0,-28 29 0 0,4-4 0 16,-4-13 1-16,1 11-1 0,-6 14-11 15</inkml:trace>
  <inkml:trace contextRef="#ctx0" brushRef="#br0" timeOffset="106500.18">5036 7664 11 0,'0'0'0'0,"-6"-11"0"0,4 3 0 16,-18-6 1-16,9 11-1 0,-2 3 1 15,-18 0-1-15,12 0 0 0,-3 3 0 16,-28 16 1-16,22-5-1 0,28-14-11 0</inkml:trace>
  <inkml:trace contextRef="#ctx0" brushRef="#br0" timeOffset="107551.11">3064 7746 11 0,'0'0'0'16,"0"0"0"-16,-28-3 0 0,-16-11 1 15,19 8-1-15,-3 4 1 0,-24 2-1 16,22 0 0-16,2 2 0 0,-36 4 1 16,31 0-1-16,-5-3 1 0,-40 11-1 15,45-3 0-15,8 0 64 0,-25 14 1 16,23-10-1-16,-1 7 2 0,-2-2-66 0,-3-3 0 0,2 2 0 15,4 1-9-15,2 2 1 0,-3-5-2 0,-2 3 2 16,2-6 8-16,9 0 0 0,-6-8 0 0,0 2 0 0,3-8 47 16,3 0-1-16,-1 3 0 0,4 0 1 0,2 0-47 15,0-3 0-15,3 5 0 0,3-5 0 0,-3 0 63 16,2 0 2-16,4 3-1 0,-9 3 0 0,0-1-64 16,3 4 0-16,-8-4 0 0,5 4 0 0,-5-1 55 15,-1 4 1-15,7-1-1 0,-1 0 0 0,-3-2-55 16,3 2 0-16,1-3 0 0,-1 6 0 0,3-5 21 15,-3 5 1-15,-5-6 0 0,5 4 0 0,-6 2-22 16,-10 11 0-16,16-19 0 0,-5-1 44 0,-6 1 0 16,11-3-1-16,9 2 1 0,-9 1-44 15,8-3 0-15,4 2 32 0,-4 4 1 16,1-4 0-16,-1-2 1 0,3 8-34 16,-2-2 0-16,-1 5-4 0,-13 8 0 15,11-2 0-15,-3-6 0 0,-17 28 4 16,11-19 0-16,4-3-2 0,-15 25 2 15,17-26 0-15,-3 4 0 0,0-1 0 0,3 1 0 16,3 2 0-16,2-2-4 0,1-6 0 0,2 2 0 16,-2 1 1-16,-1-6 3 0,6-6 0 0,0 6 0 15,0-8 0-15,6 3 35 0,-1-1-1 0,-2 3 0 16,2 1 1-16,-5-1-35 0,11-3 0 0,-2 6 0 16,2 0 0-16,-3 0 46 0,6 0 1 0,-3 6 0 15,8-9 0-15,-5 6-47 0,5 6 0 0,-5-9 0 16,-3 0 0-16,9-6 5 0,13 12 0 0,-19-11 0 15,5-4 0-15,20-2-5 0,-15-3 0 16,1 0 6-16,28-3 0 0,-26 3 0 16,4 0 1-16,21 0-7 0,-24-5 0 15,2-1 15-15,-2 3 1 0,-3-3 0 0,2-2 0 0,4 2-16 16,2 1 0-16,-3 2 0 0,3-6 0 0,1 7 16 16,-4-1 0-16,-2-3 0 0,5-2 1 0,0-1-17 15,3-2 0-15,-3 3 0 0,6-6 0 0,-1 0-15 16,-5-1 1-16,6 1-1 0,5-2 1 0,-5-1 14 15,2 0 0-15,-2 3 0 0,0-9 0 0,-1 9-41 16,-4-6 1-16,2 1 0 0,-3 2 0 0,-6-6 40 0,37-16 0 16,-34 16 0-16,-2 1-23 0,30-26 2 15,-25 26-1-15,-3-1 1 0,48-30 21 16,-40 27 0-16,9 1 24 0,31-26 0 16,-53 34 0-16,2-2 2 0,12-18-26 15,-20 23 0-15,1 0 28 0,-7 0 0 0,-2 6 0 16,3 2 0-16,-8-2-28 0,2 2 0 0,-2 0 0 15,-1-2 0-15,1-1-22 0,-4 1 1 0,-2 2-1 16,0-8 1-16,0 3 21 0,-2-3 0 0,-9-3 0 16,2-5 0-16,-10-7 19 0,-31-27 0 15,25 34 0-15,3 2 0 0,-36-31-19 16,33 29 0-16,1-4-24 0,-34-16 1 16,35 25-1-16,-1-8 1 0,-26-14 23 15,28 19 0-15,-3-3-31 0,-33-19 1 16,30 20 0-16,-8-4 0 0,-35-19 30 15,32 23 0-15,-8 8-42 0,3-6 1 0,-1 6 0 0,-1 6-1 16,1-1 42-16,-7 6 0 0,2 3 0 0,3-2 0 16,-5 4-178-16,2 1-1 0,11 6 0 0,6 5 2 0,14-6 94 15,-14 12 2-15,19-20 0 0,14 0-157 16</inkml:trace>
  <inkml:trace contextRef="#ctx0" brushRef="#br0" timeOffset="108684.06">2376 6725 11 0,'0'0'0'0,"0"0"0"0,0 0 0 0,0 0 0 0,0 0 1 0,0 0-1 16,-36-23 1-16,22 18-1 0,0-1 0 0,-5 3 0 16,0-2 0-16,-1-1 0 0,1 3 1 0,-6-8-1 15,-3 2 1-15,-2 1-1 0,-3 0 0 0,0 2 0 16,0-5 0-16,2 8 0 0,-2 3 0 0,0 3 0 15,8 2 1-15,-8 4-1 0,0 5 0 0,2 5 0 16,-2-4 0-16,0 4 0 0,-36 35 0 0,36-29 0 16,8 3 0-16,-36 23 0 0,36-23 0 15,6 0 89-15,-14 28 1 0,16-19 0 16,9-6 0-16,3 3-90 0,-9 8 0 0,0 0 0 0,3 0 58 16,3 3 0-16,-3 3 1 0,-3-6 0 0,0 3-59 15,0 40 0-15,9-49 0 0,5-2 55 16,5 31 0-16,3-37 1 0,-2-6-1 15,22 29-55-15,-12-31 0 0,1-6 30 16,27 14 0-16,-25-14 0 0,6 0 1 16,33 9-31-16,-25-15 0 0,6-2 29 0,33 2 1 15,-28-2 1-15,0-6-1 0,56 0-30 16,-51-6 0-16,-2 6 36 0,61-8 0 16,-50-4 0-16,-3-2 0 0,78-14-36 15,-72 14 0-15,8 0-16 0,61-23 1 16,-72 21-1-16,0-10 1 0,52-27 15 15,-57 25 0-15,-1-6 5 0,3-3 1 16,-8 1 0-16,-3-1 0 0,-2-2-6 0,2-3 0 0,-5 2 0 16,5 1 0-16,-5-3 8 0,32-37 0 15,-37 48 0-15,-10-3 0 0,21-36-8 16,-23 39 0-16,-11-3 3 0,14-25 1 16,-23 22-1-16,-2 9 1 0,-8-5-4 0,3 2 0 15,-4 0 0-15,-7 0 35 0,2-3 2 0,0 3-1 16,-5-6 0-16,-6 4-36 0,-22-32 0 15,17 37 0-15,-4-9-6 0,-32-27 0 16,27 35 0-16,4 4 1 0,-51-20 5 16,42 17 0-16,-3-6-159 0,-64-17 2 0,48 35-2 15,-9 10-106-15,-77-8 157 0,71 14 1 16,78 0-185-16</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6:13.904"/>
    </inkml:context>
    <inkml:brush xml:id="br0">
      <inkml:brushProperty name="width" value="0.05292" units="cm"/>
      <inkml:brushProperty name="height" value="0.05292" units="cm"/>
      <inkml:brushProperty name="color" value="#FF0000"/>
    </inkml:brush>
  </inkml:definitions>
  <inkml:trace contextRef="#ctx0" brushRef="#br0">5522 8846 11 0,'0'0'0'0,"0"0"0"0,0 0 0 0,0 0 0 0,0 0 1 0,0 0-1 16,0 0 1-16,-27-6-1 0,21 4 0 0,1-1 0 15,5 3 0-15,-3-9 0 0,3 1 1 0,-6-3-1 16,1-6 1-16,-9-3-1 0,-11-22 0 0,6 28 0 15,-1 3 0-15,1 5 0 0,5-3 0 0,0 4 1 16,9 5-1-16,-3 0 0 0,2 3 0 0,1-3 0 16,-1-3 0-16,6 3 0 0,0 0 0 0,-3 5 0 0,-2-5 0 15,-1 0 0-15,6 0 0 0,-5 9 0 0,5-3 0 16,0-6 0-16,-3 8 0 0,-3-2 0 0,6 2 0 16,0-5 0-16,0 8 0 0,6-2 0 0,2 5 58 15,12 0 1-15,-9-6 0 0,8 3 0 16,0 1-59-16,1-1 0 0,-7-5 0 0,7 5 94 15,-6 0 0-15,5-3 1 0,0 7-1 0,1-7-94 16,-1 3 0-16,-5-2 0 0,5-1 0 0,6 1 81 0,-6-4 2 16,6 1-1-16,-3-1 0 0,9 4-82 0,-4-6 0 15,4 2 0-15,2-5 0 0,0 0 39 0,-3 0 1 16,3-3-1-16,1 1 0 0,-4-1-39 0,31-11 0 16,-31 8 0-16,3 6 33 0,-8 0 0 15,3-3 0-15,2 1 0 0,-2 2-33 0,-3 0 0 0,8-3 0 16,0 3 0-16,-3 0 12 0,-2 0 0 0,5-6 1 15,-3 0-1-15,4 4-12 0,4-7 0 0,1 6 0 16,-6 1 0-16,-2-4-13 0,2 3-1 0,5-2 1 16,1-1 0-16,0 6 13 0,-1-3 0 0,9-3 0 15,-2 1 0-15,-1 2 23 0,3-8 1 0,-3 8-1 16,0-3 1-16,-2 6-24 0,-4 0 0 0,1 0 0 16,0 0 0-16,-6 6 34 0,3-3 0 0,2 0 0 15,-5-1 0-15,6 4-34 0,-6-6 0 0,11 0 0 16,-5 0 0-16,3-6 11 0,2 4 1 0,0-1 0 15,-3 0 0-15,4 3-12 0,-1-6 0 0,0 4 0 0,-5-1 0 16,2 0 38-16,3 3 0 0,-5 0-1 0,0 0 1 16,-6-6-38-16,0 3 0 0,6 3 0 0,-1 0 0 15,6-2-22-15,-5-1 1 0,5 3-1 0,-5 0 1 0,0 3 21 16,-3 8 0-16,8-11 0 0,0 0 0 0,0 0 20 16,-2-6 1-16,2 3-1 0,0-2 1 0,-3-4-21 15,4-2 0-15,-1 3 0 0,-5 8 0 0,-6-6-1 16,-3 3 1-16,3 3 0 0,-5 0 0 0,2 3 0 15,-8 6 0-15,3-4 0 0,0 1 0 0,-11-3-28 16,5-1 1-16,1 7-1 0,-1-6 1 0,0 2 27 16,1 1 0-16,4 0 0 0,-4 2 0 0,-1-8 26 0,3 0 0 15,-3 0 0-15,6 0 0 0,-5-6-26 0,5 4 0 16,-6 2 0-16,0 0 0 0,1 2 24 0,-1 4 1 16,0-6 0-16,1 0 0 0,-7 0-25 0,-2 0 0 15,6 3 0-15,0 2 0 0,2 4-16 0,-5 2 1 0,5-8 0 16,6 3 0-16,3-6 15 0,2 5 0 0,3-5 0 15,6-5 0-15,8 5 23 0,2-6 0 0,-2-3 0 16,3 1 0-16,-3-12-23 0,6 1 0 0,-1 7 0 16,-2-2 0-16,2 9-76 0,-2-9 1 0,-17 8 0 15,0 3-1-15,-8 6 76 0,-3 3 0 0,-11-12 0 16,-11 6 0-16,0 0-1115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8162804-B246-4973-81E8-228E8D571902}" type="datetimeFigureOut">
              <a:rPr lang="en-AU" smtClean="0"/>
              <a:t>2/12/2024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F9F5347-3E6A-4C40-928A-729612897D4A}" type="slidenum">
              <a:rPr lang="en-AU" smtClean="0"/>
              <a:t>‹#›</a:t>
            </a:fld>
            <a:endParaRPr lang="en-AU"/>
          </a:p>
        </p:txBody>
      </p:sp>
    </p:spTree>
    <p:extLst>
      <p:ext uri="{BB962C8B-B14F-4D97-AF65-F5344CB8AC3E}">
        <p14:creationId xmlns:p14="http://schemas.microsoft.com/office/powerpoint/2010/main" val="256420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CD8A-2400-2C00-6F2C-9190B21E0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EF36F3-3952-0133-0278-20C6F53FE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1202343-E86A-8C0B-3B90-836BF68C55D1}"/>
              </a:ext>
            </a:extLst>
          </p:cNvPr>
          <p:cNvSpPr>
            <a:spLocks noGrp="1"/>
          </p:cNvSpPr>
          <p:nvPr>
            <p:ph type="dt" sz="half" idx="10"/>
          </p:nvPr>
        </p:nvSpPr>
        <p:spPr/>
        <p:txBody>
          <a:bodyPr/>
          <a:lstStyle/>
          <a:p>
            <a:fld id="{05FEF993-8C17-4AA1-A568-B2EE0046F6BB}" type="datetime1">
              <a:rPr lang="en-AU" smtClean="0"/>
              <a:t>2/12/2024</a:t>
            </a:fld>
            <a:endParaRPr lang="en-AU"/>
          </a:p>
        </p:txBody>
      </p:sp>
      <p:sp>
        <p:nvSpPr>
          <p:cNvPr id="5" name="Footer Placeholder 4">
            <a:extLst>
              <a:ext uri="{FF2B5EF4-FFF2-40B4-BE49-F238E27FC236}">
                <a16:creationId xmlns:a16="http://schemas.microsoft.com/office/drawing/2014/main" id="{750D854B-C511-D8BC-0994-D98601142F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B54A2-AE0B-1668-59E8-E383EDFCD9EA}"/>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74094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111D-F52E-C6AB-6AB5-75792C5B56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3B63AC-66B2-C3D9-5F9B-0FE74B937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FE133F-4A43-D603-1902-8699F1E96E9D}"/>
              </a:ext>
            </a:extLst>
          </p:cNvPr>
          <p:cNvSpPr>
            <a:spLocks noGrp="1"/>
          </p:cNvSpPr>
          <p:nvPr>
            <p:ph type="dt" sz="half" idx="10"/>
          </p:nvPr>
        </p:nvSpPr>
        <p:spPr/>
        <p:txBody>
          <a:bodyPr/>
          <a:lstStyle/>
          <a:p>
            <a:fld id="{E3B588EE-5698-4527-9DB2-ACD518686AB3}" type="datetime1">
              <a:rPr lang="en-AU" smtClean="0"/>
              <a:t>2/12/2024</a:t>
            </a:fld>
            <a:endParaRPr lang="en-AU"/>
          </a:p>
        </p:txBody>
      </p:sp>
      <p:sp>
        <p:nvSpPr>
          <p:cNvPr id="5" name="Footer Placeholder 4">
            <a:extLst>
              <a:ext uri="{FF2B5EF4-FFF2-40B4-BE49-F238E27FC236}">
                <a16:creationId xmlns:a16="http://schemas.microsoft.com/office/drawing/2014/main" id="{F404ABFF-7114-0E6E-F699-476DEDB488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933E27-1DD4-4A74-4AE5-CEC262C6F1B0}"/>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516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EDDC-35F9-651B-C758-222A4C63E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CAB0BCE-B8B5-E416-22A0-76CFC8EBA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A114BC-A925-2C44-153F-7F6446146AAD}"/>
              </a:ext>
            </a:extLst>
          </p:cNvPr>
          <p:cNvSpPr>
            <a:spLocks noGrp="1"/>
          </p:cNvSpPr>
          <p:nvPr>
            <p:ph type="dt" sz="half" idx="10"/>
          </p:nvPr>
        </p:nvSpPr>
        <p:spPr/>
        <p:txBody>
          <a:bodyPr/>
          <a:lstStyle/>
          <a:p>
            <a:fld id="{EB1AEAFD-673C-49C9-9E87-345916F4966D}" type="datetime1">
              <a:rPr lang="en-AU" smtClean="0"/>
              <a:t>2/12/2024</a:t>
            </a:fld>
            <a:endParaRPr lang="en-AU"/>
          </a:p>
        </p:txBody>
      </p:sp>
      <p:sp>
        <p:nvSpPr>
          <p:cNvPr id="5" name="Footer Placeholder 4">
            <a:extLst>
              <a:ext uri="{FF2B5EF4-FFF2-40B4-BE49-F238E27FC236}">
                <a16:creationId xmlns:a16="http://schemas.microsoft.com/office/drawing/2014/main" id="{EAB52B30-89B8-7495-FB74-F99674BBD9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C7DB80-C397-B407-8682-2264DDA929E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3850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81CB-AB4A-925E-7597-0EABFE98E5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559CD2-5433-7357-4B3B-143197775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A05232-1743-FEF0-6814-58C4BB8435DD}"/>
              </a:ext>
            </a:extLst>
          </p:cNvPr>
          <p:cNvSpPr>
            <a:spLocks noGrp="1"/>
          </p:cNvSpPr>
          <p:nvPr>
            <p:ph type="dt" sz="half" idx="10"/>
          </p:nvPr>
        </p:nvSpPr>
        <p:spPr/>
        <p:txBody>
          <a:bodyPr/>
          <a:lstStyle/>
          <a:p>
            <a:fld id="{A343F544-1CF7-4940-8A71-C151BB078596}" type="datetime1">
              <a:rPr lang="en-AU" smtClean="0"/>
              <a:t>2/12/2024</a:t>
            </a:fld>
            <a:endParaRPr lang="en-AU"/>
          </a:p>
        </p:txBody>
      </p:sp>
      <p:sp>
        <p:nvSpPr>
          <p:cNvPr id="5" name="Footer Placeholder 4">
            <a:extLst>
              <a:ext uri="{FF2B5EF4-FFF2-40B4-BE49-F238E27FC236}">
                <a16:creationId xmlns:a16="http://schemas.microsoft.com/office/drawing/2014/main" id="{7BA15800-5861-AFF9-E5AF-DE6806CA82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63E062-97C8-5008-312A-C67B6C7C1D47}"/>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38445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6FF2-3DA3-89BE-1658-5AE3BA066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7310EF4-6A5F-800A-87E3-F2832E2AB7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3256-7716-AE2D-06F1-F4AD4D13ACA2}"/>
              </a:ext>
            </a:extLst>
          </p:cNvPr>
          <p:cNvSpPr>
            <a:spLocks noGrp="1"/>
          </p:cNvSpPr>
          <p:nvPr>
            <p:ph type="dt" sz="half" idx="10"/>
          </p:nvPr>
        </p:nvSpPr>
        <p:spPr/>
        <p:txBody>
          <a:bodyPr/>
          <a:lstStyle/>
          <a:p>
            <a:fld id="{EEC9A0B8-47BE-4EBE-895C-4C62B36C50AF}" type="datetime1">
              <a:rPr lang="en-AU" smtClean="0"/>
              <a:t>2/12/2024</a:t>
            </a:fld>
            <a:endParaRPr lang="en-AU"/>
          </a:p>
        </p:txBody>
      </p:sp>
      <p:sp>
        <p:nvSpPr>
          <p:cNvPr id="5" name="Footer Placeholder 4">
            <a:extLst>
              <a:ext uri="{FF2B5EF4-FFF2-40B4-BE49-F238E27FC236}">
                <a16:creationId xmlns:a16="http://schemas.microsoft.com/office/drawing/2014/main" id="{314E324F-A5F7-4E25-5FC6-AB38053C2A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96BDA5-F861-569B-F4BC-9F9206E7783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9520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4ED9-516B-04BC-DD47-08E42CB002D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C60AB43-7127-38D8-EBC3-A5FDA686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41D0094-E82C-80BC-B5E5-B5F423343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7393F4A-D2C6-6C74-52CA-7E2860EC1BA5}"/>
              </a:ext>
            </a:extLst>
          </p:cNvPr>
          <p:cNvSpPr>
            <a:spLocks noGrp="1"/>
          </p:cNvSpPr>
          <p:nvPr>
            <p:ph type="dt" sz="half" idx="10"/>
          </p:nvPr>
        </p:nvSpPr>
        <p:spPr/>
        <p:txBody>
          <a:bodyPr/>
          <a:lstStyle/>
          <a:p>
            <a:fld id="{7217689D-5032-4671-91C5-541D88033229}" type="datetime1">
              <a:rPr lang="en-AU" smtClean="0"/>
              <a:t>2/12/2024</a:t>
            </a:fld>
            <a:endParaRPr lang="en-AU"/>
          </a:p>
        </p:txBody>
      </p:sp>
      <p:sp>
        <p:nvSpPr>
          <p:cNvPr id="6" name="Footer Placeholder 5">
            <a:extLst>
              <a:ext uri="{FF2B5EF4-FFF2-40B4-BE49-F238E27FC236}">
                <a16:creationId xmlns:a16="http://schemas.microsoft.com/office/drawing/2014/main" id="{6D1B25A6-C4CE-3CFD-B4DF-B60FC6A8E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23695D8-7E92-05EC-E0AA-B17C8963A39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7804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5F26-DB6A-E18B-72E4-58A300DF4C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D140866-3E32-3CE1-7436-F834AA167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B4D0E-C11C-C427-604D-4278845B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54F3FDC-6D83-F9F9-CB63-1FE6ADD15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E5395-6A27-69D5-410F-96074F072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DAB417F-E1AB-973C-D654-E47D70A8BF3B}"/>
              </a:ext>
            </a:extLst>
          </p:cNvPr>
          <p:cNvSpPr>
            <a:spLocks noGrp="1"/>
          </p:cNvSpPr>
          <p:nvPr>
            <p:ph type="dt" sz="half" idx="10"/>
          </p:nvPr>
        </p:nvSpPr>
        <p:spPr/>
        <p:txBody>
          <a:bodyPr/>
          <a:lstStyle/>
          <a:p>
            <a:fld id="{467A03C3-44F2-41B6-ADB8-009D9A974BEC}" type="datetime1">
              <a:rPr lang="en-AU" smtClean="0"/>
              <a:t>2/12/2024</a:t>
            </a:fld>
            <a:endParaRPr lang="en-AU"/>
          </a:p>
        </p:txBody>
      </p:sp>
      <p:sp>
        <p:nvSpPr>
          <p:cNvPr id="8" name="Footer Placeholder 7">
            <a:extLst>
              <a:ext uri="{FF2B5EF4-FFF2-40B4-BE49-F238E27FC236}">
                <a16:creationId xmlns:a16="http://schemas.microsoft.com/office/drawing/2014/main" id="{46E0E4D8-8355-AAC5-6E67-C4DA0E41386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7AAED98-6E2A-2155-0BD1-0D8287C40C83}"/>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56534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E38-69D8-C4EE-DE3C-5696CFC969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14E5530-6714-3CAA-A237-6FA35E6C923A}"/>
              </a:ext>
            </a:extLst>
          </p:cNvPr>
          <p:cNvSpPr>
            <a:spLocks noGrp="1"/>
          </p:cNvSpPr>
          <p:nvPr>
            <p:ph type="dt" sz="half" idx="10"/>
          </p:nvPr>
        </p:nvSpPr>
        <p:spPr/>
        <p:txBody>
          <a:bodyPr/>
          <a:lstStyle/>
          <a:p>
            <a:fld id="{5AA8176C-6D36-44C4-8474-01BB2AF97904}" type="datetime1">
              <a:rPr lang="en-AU" smtClean="0"/>
              <a:t>2/12/2024</a:t>
            </a:fld>
            <a:endParaRPr lang="en-AU"/>
          </a:p>
        </p:txBody>
      </p:sp>
      <p:sp>
        <p:nvSpPr>
          <p:cNvPr id="4" name="Footer Placeholder 3">
            <a:extLst>
              <a:ext uri="{FF2B5EF4-FFF2-40B4-BE49-F238E27FC236}">
                <a16:creationId xmlns:a16="http://schemas.microsoft.com/office/drawing/2014/main" id="{C3C7EE88-A0F0-7D7B-4320-5B4CCBF3A6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DB7C3F-6305-9FC7-AA11-F6BFE8E356D9}"/>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422874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D3BAB-E3C9-4760-326D-4F49396B266B}"/>
              </a:ext>
            </a:extLst>
          </p:cNvPr>
          <p:cNvSpPr>
            <a:spLocks noGrp="1"/>
          </p:cNvSpPr>
          <p:nvPr>
            <p:ph type="dt" sz="half" idx="10"/>
          </p:nvPr>
        </p:nvSpPr>
        <p:spPr/>
        <p:txBody>
          <a:bodyPr/>
          <a:lstStyle/>
          <a:p>
            <a:fld id="{ABCF4B4C-1DF1-4DDF-8F39-0671CF1075AF}" type="datetime1">
              <a:rPr lang="en-AU" smtClean="0"/>
              <a:t>2/12/2024</a:t>
            </a:fld>
            <a:endParaRPr lang="en-AU"/>
          </a:p>
        </p:txBody>
      </p:sp>
      <p:sp>
        <p:nvSpPr>
          <p:cNvPr id="3" name="Footer Placeholder 2">
            <a:extLst>
              <a:ext uri="{FF2B5EF4-FFF2-40B4-BE49-F238E27FC236}">
                <a16:creationId xmlns:a16="http://schemas.microsoft.com/office/drawing/2014/main" id="{0FEE3234-1395-F931-ED26-551D35D358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A851403-1008-EF7A-234F-E31AA9D5083B}"/>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61954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9620-5DFA-6923-FF3B-9E16804DA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2D3061-0349-6DA2-FC5E-2E9ADCE7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88E0021-E475-AC83-B5E1-EFD885A8F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8A428-22B5-DF09-F753-14736147741B}"/>
              </a:ext>
            </a:extLst>
          </p:cNvPr>
          <p:cNvSpPr>
            <a:spLocks noGrp="1"/>
          </p:cNvSpPr>
          <p:nvPr>
            <p:ph type="dt" sz="half" idx="10"/>
          </p:nvPr>
        </p:nvSpPr>
        <p:spPr/>
        <p:txBody>
          <a:bodyPr/>
          <a:lstStyle/>
          <a:p>
            <a:fld id="{CC6863CD-B029-4C34-BC29-C1A363BBC9B9}" type="datetime1">
              <a:rPr lang="en-AU" smtClean="0"/>
              <a:t>2/12/2024</a:t>
            </a:fld>
            <a:endParaRPr lang="en-AU"/>
          </a:p>
        </p:txBody>
      </p:sp>
      <p:sp>
        <p:nvSpPr>
          <p:cNvPr id="6" name="Footer Placeholder 5">
            <a:extLst>
              <a:ext uri="{FF2B5EF4-FFF2-40B4-BE49-F238E27FC236}">
                <a16:creationId xmlns:a16="http://schemas.microsoft.com/office/drawing/2014/main" id="{758D4997-A974-A215-E061-68CF342009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EDF231-3C4D-0EB8-B350-CAC3072E6FA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59924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E0A9-027D-D539-DB2D-883C0A266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A47153-C891-A893-A30B-A82039C9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3AA4B1-546F-6BE1-B72D-3DED5567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BCB47-C75C-5ECA-9313-341F48890D83}"/>
              </a:ext>
            </a:extLst>
          </p:cNvPr>
          <p:cNvSpPr>
            <a:spLocks noGrp="1"/>
          </p:cNvSpPr>
          <p:nvPr>
            <p:ph type="dt" sz="half" idx="10"/>
          </p:nvPr>
        </p:nvSpPr>
        <p:spPr/>
        <p:txBody>
          <a:bodyPr/>
          <a:lstStyle/>
          <a:p>
            <a:fld id="{6E1F883F-65A2-4D24-B482-47EA72C1614F}" type="datetime1">
              <a:rPr lang="en-AU" smtClean="0"/>
              <a:t>2/12/2024</a:t>
            </a:fld>
            <a:endParaRPr lang="en-AU"/>
          </a:p>
        </p:txBody>
      </p:sp>
      <p:sp>
        <p:nvSpPr>
          <p:cNvPr id="6" name="Footer Placeholder 5">
            <a:extLst>
              <a:ext uri="{FF2B5EF4-FFF2-40B4-BE49-F238E27FC236}">
                <a16:creationId xmlns:a16="http://schemas.microsoft.com/office/drawing/2014/main" id="{B7AFCDEA-1AEB-2B86-8766-4759BFC0AF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0920C5-5DD4-FCC5-B147-3E13213269FC}"/>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754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46106-232E-9C9F-A17C-1A1F64DCB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AECC97-54D5-9DBE-2C28-6D223DA21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E8168-8EB8-BBC6-8D20-3F5436EDF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482F6-BAC0-4446-873D-C3498BDB5CA0}" type="datetime1">
              <a:rPr lang="en-AU" smtClean="0"/>
              <a:t>2/12/2024</a:t>
            </a:fld>
            <a:endParaRPr lang="en-AU"/>
          </a:p>
        </p:txBody>
      </p:sp>
      <p:sp>
        <p:nvSpPr>
          <p:cNvPr id="5" name="Footer Placeholder 4">
            <a:extLst>
              <a:ext uri="{FF2B5EF4-FFF2-40B4-BE49-F238E27FC236}">
                <a16:creationId xmlns:a16="http://schemas.microsoft.com/office/drawing/2014/main" id="{60CE1A4E-FDE6-0348-810F-99E3E87CF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4A29D13-3CF7-1E3C-5E2F-D830C414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A0A0CD-12E5-4065-8C87-26D031211F61}" type="slidenum">
              <a:rPr lang="en-AU" smtClean="0"/>
              <a:t>‹#›</a:t>
            </a:fld>
            <a:endParaRPr lang="en-AU"/>
          </a:p>
        </p:txBody>
      </p:sp>
    </p:spTree>
    <p:extLst>
      <p:ext uri="{BB962C8B-B14F-4D97-AF65-F5344CB8AC3E}">
        <p14:creationId xmlns:p14="http://schemas.microsoft.com/office/powerpoint/2010/main" val="24925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570F83-8E57-E26A-C99C-D5EF564134DD}"/>
              </a:ext>
            </a:extLst>
          </p:cNvPr>
          <p:cNvSpPr>
            <a:spLocks noGrp="1"/>
          </p:cNvSpPr>
          <p:nvPr>
            <p:ph type="ctrTitle"/>
          </p:nvPr>
        </p:nvSpPr>
        <p:spPr/>
        <p:txBody>
          <a:bodyPr/>
          <a:lstStyle/>
          <a:p>
            <a:r>
              <a:rPr lang="en-CA" dirty="0"/>
              <a:t>Algorithms: Introduction to Sorting</a:t>
            </a:r>
            <a:endParaRPr lang="en-AU" dirty="0"/>
          </a:p>
        </p:txBody>
      </p:sp>
      <p:sp>
        <p:nvSpPr>
          <p:cNvPr id="6" name="Subtitle 5">
            <a:extLst>
              <a:ext uri="{FF2B5EF4-FFF2-40B4-BE49-F238E27FC236}">
                <a16:creationId xmlns:a16="http://schemas.microsoft.com/office/drawing/2014/main" id="{6F4D5479-D96B-1A4F-E8BD-BBBB7CC21567}"/>
              </a:ext>
            </a:extLst>
          </p:cNvPr>
          <p:cNvSpPr>
            <a:spLocks noGrp="1"/>
          </p:cNvSpPr>
          <p:nvPr>
            <p:ph type="subTitle" idx="1"/>
          </p:nvPr>
        </p:nvSpPr>
        <p:spPr/>
        <p:txBody>
          <a:bodyPr/>
          <a:lstStyle/>
          <a:p>
            <a:r>
              <a:rPr lang="en-CA"/>
              <a:t>CMPT 120, Fall 2024</a:t>
            </a:r>
            <a:endParaRPr lang="en-AU"/>
          </a:p>
        </p:txBody>
      </p:sp>
      <p:sp>
        <p:nvSpPr>
          <p:cNvPr id="4" name="Slide Number Placeholder 3">
            <a:extLst>
              <a:ext uri="{FF2B5EF4-FFF2-40B4-BE49-F238E27FC236}">
                <a16:creationId xmlns:a16="http://schemas.microsoft.com/office/drawing/2014/main" id="{39E1978C-967C-20E4-35D0-B3C7160278CF}"/>
              </a:ext>
            </a:extLst>
          </p:cNvPr>
          <p:cNvSpPr>
            <a:spLocks noGrp="1"/>
          </p:cNvSpPr>
          <p:nvPr>
            <p:ph type="sldNum" sz="quarter" idx="12"/>
          </p:nvPr>
        </p:nvSpPr>
        <p:spPr/>
        <p:txBody>
          <a:bodyPr/>
          <a:lstStyle/>
          <a:p>
            <a:fld id="{CBA0A0CD-12E5-4065-8C87-26D031211F61}" type="slidenum">
              <a:rPr lang="en-AU" smtClean="0"/>
              <a:t>1</a:t>
            </a:fld>
            <a:endParaRPr lang="en-AU"/>
          </a:p>
        </p:txBody>
      </p:sp>
      <p:sp>
        <p:nvSpPr>
          <p:cNvPr id="2" name="TextBox 1">
            <a:extLst>
              <a:ext uri="{FF2B5EF4-FFF2-40B4-BE49-F238E27FC236}">
                <a16:creationId xmlns:a16="http://schemas.microsoft.com/office/drawing/2014/main" id="{DCB9813B-8C4A-F9A6-7260-0E6DFBC1F6B7}"/>
              </a:ext>
            </a:extLst>
          </p:cNvPr>
          <p:cNvSpPr txBox="1"/>
          <p:nvPr/>
        </p:nvSpPr>
        <p:spPr>
          <a:xfrm>
            <a:off x="3447393" y="4657635"/>
            <a:ext cx="4943276" cy="1200329"/>
          </a:xfrm>
          <a:prstGeom prst="rect">
            <a:avLst/>
          </a:prstGeom>
          <a:noFill/>
        </p:spPr>
        <p:txBody>
          <a:bodyPr wrap="none" rtlCol="0">
            <a:spAutoFit/>
          </a:bodyPr>
          <a:lstStyle/>
          <a:p>
            <a:pPr marL="285750" indent="-285750">
              <a:buFont typeface="Arial" panose="020B0604020202020204" pitchFamily="34" charset="0"/>
              <a:buChar char="•"/>
            </a:pPr>
            <a:r>
              <a:rPr lang="en-US" dirty="0"/>
              <a:t>Random numbers</a:t>
            </a:r>
          </a:p>
          <a:p>
            <a:pPr marL="285750" indent="-285750">
              <a:buFont typeface="Arial" panose="020B0604020202020204" pitchFamily="34" charset="0"/>
              <a:buChar char="•"/>
            </a:pPr>
            <a:r>
              <a:rPr lang="en-US" dirty="0"/>
              <a:t>Shuffling a list with the Fisher-Yates algorithm</a:t>
            </a:r>
          </a:p>
          <a:p>
            <a:pPr marL="285750" indent="-285750">
              <a:buFont typeface="Arial" panose="020B0604020202020204" pitchFamily="34" charset="0"/>
              <a:buChar char="•"/>
            </a:pPr>
            <a:r>
              <a:rPr lang="en-US" dirty="0"/>
              <a:t>Sorting with selection sort</a:t>
            </a:r>
          </a:p>
          <a:p>
            <a:pPr marL="285750" indent="-285750">
              <a:buFont typeface="Arial" panose="020B0604020202020204" pitchFamily="34" charset="0"/>
              <a:buChar char="•"/>
            </a:pPr>
            <a:r>
              <a:rPr lang="en-US" dirty="0"/>
              <a:t>Sorting with </a:t>
            </a:r>
            <a:r>
              <a:rPr lang="en-US" dirty="0" err="1"/>
              <a:t>mergesort</a:t>
            </a:r>
            <a:endParaRPr lang="en-US" dirty="0"/>
          </a:p>
        </p:txBody>
      </p:sp>
    </p:spTree>
    <p:extLst>
      <p:ext uri="{BB962C8B-B14F-4D97-AF65-F5344CB8AC3E}">
        <p14:creationId xmlns:p14="http://schemas.microsoft.com/office/powerpoint/2010/main" val="253248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D0C06-B875-743D-1A50-9402A0863A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B3472C-30FE-3F8B-8D4F-9682B45F424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10</a:t>
            </a:fld>
            <a:endParaRPr lang="en-AU" dirty="0"/>
          </a:p>
        </p:txBody>
      </p:sp>
      <p:sp>
        <p:nvSpPr>
          <p:cNvPr id="15" name="Title 1">
            <a:extLst>
              <a:ext uri="{FF2B5EF4-FFF2-40B4-BE49-F238E27FC236}">
                <a16:creationId xmlns:a16="http://schemas.microsoft.com/office/drawing/2014/main" id="{29009EBC-6C50-6D93-57E2-9C0362538F7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5979C0B3-FC04-8015-A183-279F72A27F3C}"/>
              </a:ext>
            </a:extLst>
          </p:cNvPr>
          <p:cNvSpPr txBox="1"/>
          <p:nvPr/>
        </p:nvSpPr>
        <p:spPr>
          <a:xfrm>
            <a:off x="199036" y="1874728"/>
            <a:ext cx="7116164"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range(n - 1):</a:t>
            </a:r>
          </a:p>
          <a:p>
            <a:r>
              <a:rPr lang="en-US" sz="2800" dirty="0">
                <a:latin typeface="Consolas" panose="020B0609020204030204" pitchFamily="49" charset="0"/>
                <a:cs typeface="Consolas" panose="020B0609020204030204" pitchFamily="49" charset="0"/>
              </a:rPr>
              <a:t>       r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n - 1)</a:t>
            </a:r>
          </a:p>
          <a:p>
            <a:r>
              <a:rPr lang="en-US" sz="2800" dirty="0">
                <a:latin typeface="Consolas" panose="020B0609020204030204" pitchFamily="49" charset="0"/>
                <a:cs typeface="Consolas" panose="020B0609020204030204" pitchFamily="49" charset="0"/>
              </a:rPr>
              <a:t>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L[r] = L[r],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a:t>
            </a:r>
            <a:r>
              <a:rPr lang="en-US" sz="2800" dirty="0" err="1">
                <a:latin typeface="Consolas" panose="020B0609020204030204" pitchFamily="49" charset="0"/>
                <a:cs typeface="Consolas" panose="020B0609020204030204" pitchFamily="49" charset="0"/>
              </a:rPr>
              <a:t>lst</a:t>
            </a:r>
            <a:endParaRPr lang="en-US" sz="2800" dirty="0">
              <a:latin typeface="Consolas" panose="020B0609020204030204" pitchFamily="49" charset="0"/>
              <a:cs typeface="Consolas" panose="020B0609020204030204" pitchFamily="49" charset="0"/>
            </a:endParaRP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490E9221-7908-973F-116E-904738219087}"/>
              </a:ext>
            </a:extLst>
          </p:cNvPr>
          <p:cNvSpPr txBox="1"/>
          <p:nvPr/>
        </p:nvSpPr>
        <p:spPr>
          <a:xfrm>
            <a:off x="7315200" y="5201580"/>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[3, 2, 1, 5, 4]</a:t>
            </a:r>
          </a:p>
          <a:p>
            <a:r>
              <a:rPr lang="en-US" sz="2800" dirty="0">
                <a:latin typeface="Consolas" panose="020B0609020204030204" pitchFamily="49" charset="0"/>
                <a:cs typeface="Consolas" panose="020B0609020204030204" pitchFamily="49" charset="0"/>
              </a:rPr>
              <a:t>[1, 5, 3, 4, 2]</a:t>
            </a:r>
          </a:p>
        </p:txBody>
      </p:sp>
      <p:sp>
        <p:nvSpPr>
          <p:cNvPr id="3" name="TextBox 2">
            <a:extLst>
              <a:ext uri="{FF2B5EF4-FFF2-40B4-BE49-F238E27FC236}">
                <a16:creationId xmlns:a16="http://schemas.microsoft.com/office/drawing/2014/main" id="{56F1217E-201D-186E-A9A9-600471A8079B}"/>
              </a:ext>
            </a:extLst>
          </p:cNvPr>
          <p:cNvSpPr txBox="1"/>
          <p:nvPr/>
        </p:nvSpPr>
        <p:spPr>
          <a:xfrm>
            <a:off x="8360979" y="2967335"/>
            <a:ext cx="3316014" cy="1754326"/>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Python has this neat way to swap the value of two variables:</a:t>
            </a:r>
          </a:p>
          <a:p>
            <a:pPr algn="ctr"/>
            <a:endParaRPr lang="en-CA" dirty="0">
              <a:cs typeface="Consolas" panose="020B0609020204030204" pitchFamily="49" charset="0"/>
            </a:endParaRPr>
          </a:p>
          <a:p>
            <a:pPr algn="ctr"/>
            <a:r>
              <a:rPr lang="en-CA" dirty="0">
                <a:latin typeface="Consolas" panose="020B0609020204030204" pitchFamily="49" charset="0"/>
                <a:cs typeface="Consolas" panose="020B0609020204030204" pitchFamily="49" charset="0"/>
              </a:rPr>
              <a:t>x, y = y, x</a:t>
            </a:r>
          </a:p>
          <a:p>
            <a:pPr algn="ctr"/>
            <a:br>
              <a:rPr lang="en-CA" dirty="0">
                <a:cs typeface="Consolas" panose="020B0609020204030204" pitchFamily="49" charset="0"/>
              </a:rPr>
            </a:br>
            <a:r>
              <a:rPr lang="en-CA" dirty="0">
                <a:cs typeface="Consolas" panose="020B0609020204030204" pitchFamily="49" charset="0"/>
              </a:rPr>
              <a:t>exchanges the values of </a:t>
            </a:r>
            <a:r>
              <a:rPr lang="en-CA" dirty="0">
                <a:latin typeface="Consolas" panose="020B0609020204030204" pitchFamily="49" charset="0"/>
                <a:cs typeface="Consolas" panose="020B0609020204030204" pitchFamily="49" charset="0"/>
              </a:rPr>
              <a:t>x</a:t>
            </a:r>
            <a:r>
              <a:rPr lang="en-CA" dirty="0">
                <a:cs typeface="Consolas" panose="020B0609020204030204" pitchFamily="49" charset="0"/>
              </a:rPr>
              <a:t> and </a:t>
            </a:r>
            <a:r>
              <a:rPr lang="en-CA" dirty="0">
                <a:latin typeface="Consolas" panose="020B0609020204030204" pitchFamily="49" charset="0"/>
                <a:cs typeface="Consolas" panose="020B0609020204030204" pitchFamily="49" charset="0"/>
              </a:rPr>
              <a:t>y</a:t>
            </a:r>
          </a:p>
        </p:txBody>
      </p:sp>
      <p:cxnSp>
        <p:nvCxnSpPr>
          <p:cNvPr id="6" name="Straight Arrow Connector 5">
            <a:extLst>
              <a:ext uri="{FF2B5EF4-FFF2-40B4-BE49-F238E27FC236}">
                <a16:creationId xmlns:a16="http://schemas.microsoft.com/office/drawing/2014/main" id="{FF803DA5-3A6F-9A29-F0B4-78FC26B3B7D0}"/>
              </a:ext>
            </a:extLst>
          </p:cNvPr>
          <p:cNvCxnSpPr>
            <a:cxnSpLocks/>
            <a:stCxn id="3" idx="1"/>
          </p:cNvCxnSpPr>
          <p:nvPr/>
        </p:nvCxnSpPr>
        <p:spPr>
          <a:xfrm flipH="1" flipV="1">
            <a:off x="6253655" y="3825766"/>
            <a:ext cx="2107324" cy="18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7C6F84D-1925-4522-C1E3-83803602AABD}"/>
                  </a:ext>
                </a:extLst>
              </p14:cNvPr>
              <p14:cNvContentPartPr/>
              <p14:nvPr/>
            </p14:nvContentPartPr>
            <p14:xfrm>
              <a:off x="254520" y="2287080"/>
              <a:ext cx="10620360" cy="3533040"/>
            </p14:xfrm>
          </p:contentPart>
        </mc:Choice>
        <mc:Fallback xmlns="">
          <p:pic>
            <p:nvPicPr>
              <p:cNvPr id="2" name="Ink 1">
                <a:extLst>
                  <a:ext uri="{FF2B5EF4-FFF2-40B4-BE49-F238E27FC236}">
                    <a16:creationId xmlns:a16="http://schemas.microsoft.com/office/drawing/2014/main" id="{37C6F84D-1925-4522-C1E3-83803602AABD}"/>
                  </a:ext>
                </a:extLst>
              </p:cNvPr>
              <p:cNvPicPr/>
              <p:nvPr/>
            </p:nvPicPr>
            <p:blipFill>
              <a:blip r:embed="rId3"/>
              <a:stretch>
                <a:fillRect/>
              </a:stretch>
            </p:blipFill>
            <p:spPr>
              <a:xfrm>
                <a:off x="245160" y="2277720"/>
                <a:ext cx="10639080" cy="3551760"/>
              </a:xfrm>
              <a:prstGeom prst="rect">
                <a:avLst/>
              </a:prstGeom>
            </p:spPr>
          </p:pic>
        </mc:Fallback>
      </mc:AlternateContent>
    </p:spTree>
    <p:extLst>
      <p:ext uri="{BB962C8B-B14F-4D97-AF65-F5344CB8AC3E}">
        <p14:creationId xmlns:p14="http://schemas.microsoft.com/office/powerpoint/2010/main" val="265385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50F36-947C-1718-C422-40FC3BACF6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0DCC3B-F867-D81F-7427-0EAAFF01B18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11</a:t>
            </a:fld>
            <a:endParaRPr lang="en-AU" dirty="0"/>
          </a:p>
        </p:txBody>
      </p:sp>
      <p:sp>
        <p:nvSpPr>
          <p:cNvPr id="15" name="Title 1">
            <a:extLst>
              <a:ext uri="{FF2B5EF4-FFF2-40B4-BE49-F238E27FC236}">
                <a16:creationId xmlns:a16="http://schemas.microsoft.com/office/drawing/2014/main" id="{8C490F6F-036A-C0F4-D7BF-07AB882FF1F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6DBCD1D4-FD17-4FEE-5B22-5BDEBF923118}"/>
              </a:ext>
            </a:extLst>
          </p:cNvPr>
          <p:cNvSpPr txBox="1"/>
          <p:nvPr/>
        </p:nvSpPr>
        <p:spPr>
          <a:xfrm>
            <a:off x="199036" y="1874728"/>
            <a:ext cx="4541130"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1647173-BDEE-B2A3-7F4D-91FAB049A3DD}"/>
              </a:ext>
            </a:extLst>
          </p:cNvPr>
          <p:cNvSpPr txBox="1"/>
          <p:nvPr/>
        </p:nvSpPr>
        <p:spPr>
          <a:xfrm>
            <a:off x="5402318" y="3346139"/>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[4, 1, 3, 5, 4]</a:t>
            </a:r>
          </a:p>
          <a:p>
            <a:r>
              <a:rPr lang="en-US" sz="2800" dirty="0">
                <a:latin typeface="Consolas" panose="020B0609020204030204" pitchFamily="49" charset="0"/>
                <a:cs typeface="Consolas" panose="020B0609020204030204" pitchFamily="49" charset="0"/>
              </a:rPr>
              <a:t>[2, 3, 5, 1, 4]</a:t>
            </a:r>
          </a:p>
        </p:txBody>
      </p:sp>
      <p:sp>
        <p:nvSpPr>
          <p:cNvPr id="3" name="TextBox 2">
            <a:extLst>
              <a:ext uri="{FF2B5EF4-FFF2-40B4-BE49-F238E27FC236}">
                <a16:creationId xmlns:a16="http://schemas.microsoft.com/office/drawing/2014/main" id="{D76096B7-3036-7B2A-F304-697A470F96B9}"/>
              </a:ext>
            </a:extLst>
          </p:cNvPr>
          <p:cNvSpPr txBox="1"/>
          <p:nvPr/>
        </p:nvSpPr>
        <p:spPr>
          <a:xfrm>
            <a:off x="5129048" y="1909061"/>
            <a:ext cx="2685393"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In practice, you can use </a:t>
            </a:r>
            <a:r>
              <a:rPr lang="en-CA" dirty="0" err="1">
                <a:latin typeface="Consolas" panose="020B0609020204030204" pitchFamily="49" charset="0"/>
                <a:cs typeface="Consolas" panose="020B0609020204030204" pitchFamily="49" charset="0"/>
              </a:rPr>
              <a:t>random.shuffle</a:t>
            </a:r>
            <a:r>
              <a:rPr lang="en-CA" dirty="0">
                <a:latin typeface="Consolas" panose="020B0609020204030204" pitchFamily="49" charset="0"/>
                <a:cs typeface="Consolas" panose="020B0609020204030204" pitchFamily="49" charset="0"/>
              </a:rPr>
              <a:t> </a:t>
            </a:r>
            <a:r>
              <a:rPr lang="en-CA" dirty="0">
                <a:cs typeface="Consolas" panose="020B0609020204030204" pitchFamily="49" charset="0"/>
              </a:rPr>
              <a:t>…</a:t>
            </a:r>
            <a:endParaRPr lang="en-CA" dirty="0">
              <a:latin typeface="Consolas" panose="020B0609020204030204" pitchFamily="49" charset="0"/>
              <a:cs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6D870B-AAF2-54D4-D46D-842B9D8EFC87}"/>
                  </a:ext>
                </a:extLst>
              </p14:cNvPr>
              <p14:cNvContentPartPr/>
              <p14:nvPr/>
            </p14:nvContentPartPr>
            <p14:xfrm>
              <a:off x="285480" y="3974400"/>
              <a:ext cx="1984320" cy="1065960"/>
            </p14:xfrm>
          </p:contentPart>
        </mc:Choice>
        <mc:Fallback xmlns="">
          <p:pic>
            <p:nvPicPr>
              <p:cNvPr id="2" name="Ink 1">
                <a:extLst>
                  <a:ext uri="{FF2B5EF4-FFF2-40B4-BE49-F238E27FC236}">
                    <a16:creationId xmlns:a16="http://schemas.microsoft.com/office/drawing/2014/main" id="{856D870B-AAF2-54D4-D46D-842B9D8EFC87}"/>
                  </a:ext>
                </a:extLst>
              </p:cNvPr>
              <p:cNvPicPr/>
              <p:nvPr/>
            </p:nvPicPr>
            <p:blipFill>
              <a:blip r:embed="rId3"/>
              <a:stretch>
                <a:fillRect/>
              </a:stretch>
            </p:blipFill>
            <p:spPr>
              <a:xfrm>
                <a:off x="276120" y="3965040"/>
                <a:ext cx="2003040" cy="1084680"/>
              </a:xfrm>
              <a:prstGeom prst="rect">
                <a:avLst/>
              </a:prstGeom>
            </p:spPr>
          </p:pic>
        </mc:Fallback>
      </mc:AlternateContent>
    </p:spTree>
    <p:extLst>
      <p:ext uri="{BB962C8B-B14F-4D97-AF65-F5344CB8AC3E}">
        <p14:creationId xmlns:p14="http://schemas.microsoft.com/office/powerpoint/2010/main" val="224136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47FCC-6326-972F-E8FD-7431146E2AF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67BAD-9EFF-C0D7-F6DD-2319B884859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12</a:t>
            </a:fld>
            <a:endParaRPr lang="en-AU" dirty="0"/>
          </a:p>
        </p:txBody>
      </p:sp>
      <p:sp>
        <p:nvSpPr>
          <p:cNvPr id="15" name="Title 1">
            <a:extLst>
              <a:ext uri="{FF2B5EF4-FFF2-40B4-BE49-F238E27FC236}">
                <a16:creationId xmlns:a16="http://schemas.microsoft.com/office/drawing/2014/main" id="{9E2D7C05-2584-B7A3-A1A0-96DD5E282AC0}"/>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FBF472BD-893E-A6D0-709D-140935D2D044}"/>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11554899-B4DC-4366-005A-F6828BC8A227}"/>
              </a:ext>
            </a:extLst>
          </p:cNvPr>
          <p:cNvSpPr txBox="1"/>
          <p:nvPr/>
        </p:nvSpPr>
        <p:spPr>
          <a:xfrm>
            <a:off x="472965" y="2278178"/>
            <a:ext cx="6789683"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a:solidFill>
                  <a:srgbClr val="FF0000"/>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306AB16D-D09A-153D-BE63-6AD9DC3C3757}"/>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p:spTree>
    <p:extLst>
      <p:ext uri="{BB962C8B-B14F-4D97-AF65-F5344CB8AC3E}">
        <p14:creationId xmlns:p14="http://schemas.microsoft.com/office/powerpoint/2010/main" val="7432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66EB0-79B4-74AD-01C8-B0A94CCFA4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A1742-0F72-FD19-2B32-2503B5D34C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13</a:t>
            </a:fld>
            <a:endParaRPr lang="en-AU" dirty="0"/>
          </a:p>
        </p:txBody>
      </p:sp>
      <p:sp>
        <p:nvSpPr>
          <p:cNvPr id="15" name="Title 1">
            <a:extLst>
              <a:ext uri="{FF2B5EF4-FFF2-40B4-BE49-F238E27FC236}">
                <a16:creationId xmlns:a16="http://schemas.microsoft.com/office/drawing/2014/main" id="{32D20183-B25B-E2A0-2EFE-8FFAC7E2613C}"/>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F76236D-AFAC-9567-1E12-6C4179C80F26}"/>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62D91299-FF6D-DEFE-89A4-8C511DE7B11C}"/>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err="1">
                <a:latin typeface="Consolas" panose="020B0609020204030204" pitchFamily="49" charset="0"/>
                <a:cs typeface="Consolas" panose="020B0609020204030204" pitchFamily="49" charset="0"/>
              </a:rPr>
              <a:t>random.shuffle</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winners = names[:3]</a:t>
            </a:r>
          </a:p>
          <a:p>
            <a:r>
              <a:rPr lang="en-US" sz="2800" dirty="0" err="1">
                <a:latin typeface="Consolas" panose="020B0609020204030204" pitchFamily="49" charset="0"/>
                <a:cs typeface="Consolas" panose="020B0609020204030204" pitchFamily="49" charset="0"/>
              </a:rPr>
              <a:t>winners.sort</a:t>
            </a:r>
            <a:r>
              <a:rPr lang="en-US" sz="2800" dirty="0">
                <a:latin typeface="Consolas" panose="020B0609020204030204" pitchFamily="49" charset="0"/>
                <a:cs typeface="Consolas" panose="020B0609020204030204" pitchFamily="49" charset="0"/>
              </a:rPr>
              <a: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n'.join</a:t>
            </a:r>
            <a:r>
              <a:rPr lang="en-US" sz="2800" dirty="0">
                <a:latin typeface="Consolas" panose="020B0609020204030204" pitchFamily="49" charset="0"/>
                <a:cs typeface="Consolas" panose="020B0609020204030204" pitchFamily="49" charset="0"/>
              </a:rPr>
              <a:t>(winners))</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1BC24511-7119-2CF9-C2C4-9E83794A591C}"/>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ECB7B30-052D-B6C8-47BC-70C3F92EE25D}"/>
                  </a:ext>
                </a:extLst>
              </p14:cNvPr>
              <p14:cNvContentPartPr/>
              <p14:nvPr/>
            </p14:nvContentPartPr>
            <p14:xfrm>
              <a:off x="471600" y="3889440"/>
              <a:ext cx="7597800" cy="2032200"/>
            </p14:xfrm>
          </p:contentPart>
        </mc:Choice>
        <mc:Fallback xmlns="">
          <p:pic>
            <p:nvPicPr>
              <p:cNvPr id="2" name="Ink 1">
                <a:extLst>
                  <a:ext uri="{FF2B5EF4-FFF2-40B4-BE49-F238E27FC236}">
                    <a16:creationId xmlns:a16="http://schemas.microsoft.com/office/drawing/2014/main" id="{9ECB7B30-052D-B6C8-47BC-70C3F92EE25D}"/>
                  </a:ext>
                </a:extLst>
              </p:cNvPr>
              <p:cNvPicPr/>
              <p:nvPr/>
            </p:nvPicPr>
            <p:blipFill>
              <a:blip r:embed="rId3"/>
              <a:stretch>
                <a:fillRect/>
              </a:stretch>
            </p:blipFill>
            <p:spPr>
              <a:xfrm>
                <a:off x="462240" y="3880080"/>
                <a:ext cx="7616520" cy="2050920"/>
              </a:xfrm>
              <a:prstGeom prst="rect">
                <a:avLst/>
              </a:prstGeom>
            </p:spPr>
          </p:pic>
        </mc:Fallback>
      </mc:AlternateContent>
    </p:spTree>
    <p:extLst>
      <p:ext uri="{BB962C8B-B14F-4D97-AF65-F5344CB8AC3E}">
        <p14:creationId xmlns:p14="http://schemas.microsoft.com/office/powerpoint/2010/main" val="160053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2EB5-F26C-52B6-CEAB-04CA577D62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5612D0-7A13-2D91-20F2-2B7229FAAAF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14</a:t>
            </a:fld>
            <a:endParaRPr lang="en-AU" dirty="0"/>
          </a:p>
        </p:txBody>
      </p:sp>
      <p:sp>
        <p:nvSpPr>
          <p:cNvPr id="15" name="Title 1">
            <a:extLst>
              <a:ext uri="{FF2B5EF4-FFF2-40B4-BE49-F238E27FC236}">
                <a16:creationId xmlns:a16="http://schemas.microsoft.com/office/drawing/2014/main" id="{6A55F5FC-BEF3-A608-198E-9C9F547D32A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2" name="TextBox 1">
            <a:extLst>
              <a:ext uri="{FF2B5EF4-FFF2-40B4-BE49-F238E27FC236}">
                <a16:creationId xmlns:a16="http://schemas.microsoft.com/office/drawing/2014/main" id="{D402FF2E-35C5-EECA-82AC-A3DC0E212068}"/>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Tree>
    <p:extLst>
      <p:ext uri="{BB962C8B-B14F-4D97-AF65-F5344CB8AC3E}">
        <p14:creationId xmlns:p14="http://schemas.microsoft.com/office/powerpoint/2010/main" val="144215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BA2D4-E2A4-305F-151B-8713D64BDED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EAFE78-27AB-4930-4014-1086243EFE8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15</a:t>
            </a:fld>
            <a:endParaRPr lang="en-AU" dirty="0"/>
          </a:p>
        </p:txBody>
      </p:sp>
      <p:sp>
        <p:nvSpPr>
          <p:cNvPr id="15" name="Title 1">
            <a:extLst>
              <a:ext uri="{FF2B5EF4-FFF2-40B4-BE49-F238E27FC236}">
                <a16:creationId xmlns:a16="http://schemas.microsoft.com/office/drawing/2014/main" id="{54EF5736-8A6E-ED4C-4A0A-E200F5C2CA78}"/>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F441741F-4B4B-8F88-3F09-DA1B490887BB}"/>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A210549A-E194-0B42-DC8C-DFA5FC4DDF3A}"/>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
        <p:nvSpPr>
          <p:cNvPr id="6" name="Arrow: Right 5">
            <a:extLst>
              <a:ext uri="{FF2B5EF4-FFF2-40B4-BE49-F238E27FC236}">
                <a16:creationId xmlns:a16="http://schemas.microsoft.com/office/drawing/2014/main" id="{89F833DD-DAAC-5174-8A9C-FFD289CC8D92}"/>
              </a:ext>
            </a:extLst>
          </p:cNvPr>
          <p:cNvSpPr/>
          <p:nvPr/>
        </p:nvSpPr>
        <p:spPr>
          <a:xfrm rot="10800000">
            <a:off x="7347857" y="663245"/>
            <a:ext cx="1239757" cy="538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2811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17112-986A-E680-6EEB-A9DF26749B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3BAA4B-3F8F-46F9-F656-EE356153BA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16</a:t>
            </a:fld>
            <a:endParaRPr lang="en-AU" dirty="0"/>
          </a:p>
        </p:txBody>
      </p:sp>
      <p:sp>
        <p:nvSpPr>
          <p:cNvPr id="15" name="Title 1">
            <a:extLst>
              <a:ext uri="{FF2B5EF4-FFF2-40B4-BE49-F238E27FC236}">
                <a16:creationId xmlns:a16="http://schemas.microsoft.com/office/drawing/2014/main" id="{F99AACED-24EF-5E67-C23B-1DAE5BCE7A9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7181F1DB-0356-253B-8EBF-B5B6D8296465}"/>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85A3F12B-0B73-03A0-0DA8-B5D18E14C195}"/>
              </a:ext>
            </a:extLst>
          </p:cNvPr>
          <p:cNvSpPr txBox="1"/>
          <p:nvPr/>
        </p:nvSpPr>
        <p:spPr>
          <a:xfrm>
            <a:off x="2521495" y="1701144"/>
            <a:ext cx="8840189"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[8, 3, 1, 7, 3] </a:t>
            </a:r>
            <a:br>
              <a:rPr lang="en-US" sz="3200" dirty="0">
                <a:latin typeface="Consolas" panose="020B0609020204030204" pitchFamily="49" charset="0"/>
                <a:cs typeface="Consolas" panose="020B0609020204030204" pitchFamily="49" charset="0"/>
              </a:rPr>
            </a:br>
            <a:endParaRPr lang="en-US" sz="3200" dirty="0">
              <a:latin typeface="Consolas" panose="020B0609020204030204" pitchFamily="49" charset="0"/>
              <a:cs typeface="Consolas" panose="020B0609020204030204" pitchFamily="49" charset="0"/>
            </a:endParaRPr>
          </a:p>
          <a:p>
            <a:br>
              <a:rPr lang="en-US" sz="3200" dirty="0"/>
            </a:br>
            <a:r>
              <a:rPr lang="en-US" sz="3200" dirty="0">
                <a:latin typeface="Consolas" panose="020B0609020204030204" pitchFamily="49" charset="0"/>
                <a:cs typeface="Consolas" panose="020B0609020204030204" pitchFamily="49" charset="0"/>
              </a:rPr>
              <a:t>[1, 3, 3, 7, 8]</a:t>
            </a:r>
          </a:p>
        </p:txBody>
      </p:sp>
      <p:sp>
        <p:nvSpPr>
          <p:cNvPr id="7" name="TextBox 6">
            <a:extLst>
              <a:ext uri="{FF2B5EF4-FFF2-40B4-BE49-F238E27FC236}">
                <a16:creationId xmlns:a16="http://schemas.microsoft.com/office/drawing/2014/main" id="{FC17CEF6-CAF3-74EF-2FB5-64B893955C8F}"/>
              </a:ext>
            </a:extLst>
          </p:cNvPr>
          <p:cNvSpPr txBox="1"/>
          <p:nvPr/>
        </p:nvSpPr>
        <p:spPr>
          <a:xfrm>
            <a:off x="2521495" y="4623879"/>
            <a:ext cx="7578948"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['mouse', 'cat', 'show', 'bird’]</a:t>
            </a:r>
            <a:r>
              <a:rPr lang="en-US" sz="3200" dirty="0"/>
              <a:t> </a:t>
            </a:r>
            <a:br>
              <a:rPr lang="en-US" sz="3200" dirty="0"/>
            </a:br>
            <a:endParaRPr lang="en-US" sz="3200" dirty="0"/>
          </a:p>
          <a:p>
            <a:br>
              <a:rPr lang="en-US" sz="3200" dirty="0"/>
            </a:br>
            <a:r>
              <a:rPr lang="en-US" sz="3200" dirty="0">
                <a:latin typeface="Consolas" panose="020B0609020204030204" pitchFamily="49" charset="0"/>
                <a:cs typeface="Consolas" panose="020B0609020204030204" pitchFamily="49" charset="0"/>
              </a:rPr>
              <a:t>['bird', 'cat', 'mouse', 'show']</a:t>
            </a:r>
          </a:p>
        </p:txBody>
      </p:sp>
      <p:sp>
        <p:nvSpPr>
          <p:cNvPr id="8" name="TextBox 7">
            <a:extLst>
              <a:ext uri="{FF2B5EF4-FFF2-40B4-BE49-F238E27FC236}">
                <a16:creationId xmlns:a16="http://schemas.microsoft.com/office/drawing/2014/main" id="{0753AB4C-482C-7955-C4A5-FBB9AE061E06}"/>
              </a:ext>
            </a:extLst>
          </p:cNvPr>
          <p:cNvSpPr txBox="1"/>
          <p:nvPr/>
        </p:nvSpPr>
        <p:spPr>
          <a:xfrm>
            <a:off x="7772400" y="2562347"/>
            <a:ext cx="4120055"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Sorting is useful and important because humans often want to see data in sorted order. Plus we can use binary search on sorted data.</a:t>
            </a:r>
            <a:endParaRPr lang="en-CA" dirty="0">
              <a:latin typeface="Consolas" panose="020B0609020204030204" pitchFamily="49" charset="0"/>
              <a:cs typeface="Consolas" panose="020B0609020204030204" pitchFamily="49" charset="0"/>
            </a:endParaRPr>
          </a:p>
        </p:txBody>
      </p:sp>
      <p:sp>
        <p:nvSpPr>
          <p:cNvPr id="9" name="Down Arrow 8">
            <a:extLst>
              <a:ext uri="{FF2B5EF4-FFF2-40B4-BE49-F238E27FC236}">
                <a16:creationId xmlns:a16="http://schemas.microsoft.com/office/drawing/2014/main" id="{B5C30EE1-89B2-95EA-CCD0-02D34ACAB99C}"/>
              </a:ext>
            </a:extLst>
          </p:cNvPr>
          <p:cNvSpPr/>
          <p:nvPr/>
        </p:nvSpPr>
        <p:spPr>
          <a:xfrm>
            <a:off x="4025462" y="2394036"/>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FFB26E82-8936-F3C3-94FF-F663D0B2272F}"/>
              </a:ext>
            </a:extLst>
          </p:cNvPr>
          <p:cNvSpPr/>
          <p:nvPr/>
        </p:nvSpPr>
        <p:spPr>
          <a:xfrm>
            <a:off x="5661955" y="5366764"/>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E070E09-19F7-6CF6-B6B1-B345EF21797A}"/>
                  </a:ext>
                </a:extLst>
              </p14:cNvPr>
              <p14:cNvContentPartPr/>
              <p14:nvPr/>
            </p14:nvContentPartPr>
            <p14:xfrm>
              <a:off x="2809440" y="3199680"/>
              <a:ext cx="8821080" cy="3591000"/>
            </p14:xfrm>
          </p:contentPart>
        </mc:Choice>
        <mc:Fallback xmlns="">
          <p:pic>
            <p:nvPicPr>
              <p:cNvPr id="2" name="Ink 1">
                <a:extLst>
                  <a:ext uri="{FF2B5EF4-FFF2-40B4-BE49-F238E27FC236}">
                    <a16:creationId xmlns:a16="http://schemas.microsoft.com/office/drawing/2014/main" id="{5E070E09-19F7-6CF6-B6B1-B345EF21797A}"/>
                  </a:ext>
                </a:extLst>
              </p:cNvPr>
              <p:cNvPicPr/>
              <p:nvPr/>
            </p:nvPicPr>
            <p:blipFill>
              <a:blip r:embed="rId3"/>
              <a:stretch>
                <a:fillRect/>
              </a:stretch>
            </p:blipFill>
            <p:spPr>
              <a:xfrm>
                <a:off x="2800080" y="3190320"/>
                <a:ext cx="8839800" cy="3609720"/>
              </a:xfrm>
              <a:prstGeom prst="rect">
                <a:avLst/>
              </a:prstGeom>
            </p:spPr>
          </p:pic>
        </mc:Fallback>
      </mc:AlternateContent>
    </p:spTree>
    <p:extLst>
      <p:ext uri="{BB962C8B-B14F-4D97-AF65-F5344CB8AC3E}">
        <p14:creationId xmlns:p14="http://schemas.microsoft.com/office/powerpoint/2010/main" val="165922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665D-DD14-0B66-F2E6-5A484B6B48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A3EA3B-EEB2-B3F0-C80C-5B893A967D8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17</a:t>
            </a:fld>
            <a:endParaRPr lang="en-AU" dirty="0"/>
          </a:p>
        </p:txBody>
      </p:sp>
      <p:sp>
        <p:nvSpPr>
          <p:cNvPr id="16" name="TextBox 15">
            <a:extLst>
              <a:ext uri="{FF2B5EF4-FFF2-40B4-BE49-F238E27FC236}">
                <a16:creationId xmlns:a16="http://schemas.microsoft.com/office/drawing/2014/main" id="{705D030A-718E-64F4-93F3-FDF7BE2CE2A0}"/>
              </a:ext>
            </a:extLst>
          </p:cNvPr>
          <p:cNvSpPr txBox="1"/>
          <p:nvPr/>
        </p:nvSpPr>
        <p:spPr>
          <a:xfrm>
            <a:off x="3341301" y="1233382"/>
            <a:ext cx="2533982" cy="646331"/>
          </a:xfrm>
          <a:prstGeom prst="rect">
            <a:avLst/>
          </a:prstGeom>
          <a:solidFill>
            <a:schemeClr val="accent2">
              <a:lumMod val="40000"/>
              <a:lumOff val="60000"/>
            </a:schemeClr>
          </a:solidFill>
        </p:spPr>
        <p:txBody>
          <a:bodyPr wrap="square" rtlCol="0">
            <a:spAutoFit/>
          </a:bodyPr>
          <a:lstStyle/>
          <a:p>
            <a:pPr algn="ctr"/>
            <a:r>
              <a:rPr lang="en-CA" dirty="0"/>
              <a:t>Python’s built-in sort method is very efficient.</a:t>
            </a:r>
          </a:p>
        </p:txBody>
      </p:sp>
      <p:sp>
        <p:nvSpPr>
          <p:cNvPr id="12" name="TextBox 11">
            <a:extLst>
              <a:ext uri="{FF2B5EF4-FFF2-40B4-BE49-F238E27FC236}">
                <a16:creationId xmlns:a16="http://schemas.microsoft.com/office/drawing/2014/main" id="{0783BAD6-FB88-E460-F126-C4EE9DBAFA08}"/>
              </a:ext>
            </a:extLst>
          </p:cNvPr>
          <p:cNvSpPr txBox="1"/>
          <p:nvPr/>
        </p:nvSpPr>
        <p:spPr>
          <a:xfrm>
            <a:off x="472965" y="2278178"/>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err="1">
                <a:solidFill>
                  <a:srgbClr val="FF0000"/>
                </a:solidFill>
                <a:latin typeface="Consolas" panose="020B0609020204030204" pitchFamily="49" charset="0"/>
                <a:cs typeface="Consolas" panose="020B0609020204030204" pitchFamily="49" charset="0"/>
              </a:rPr>
              <a:t>lst.sort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3, 3, 4, 9]</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['shell', 'nose', 'apple', 'tree', 'shoe']</a:t>
            </a:r>
          </a:p>
          <a:p>
            <a:r>
              <a:rPr lang="en-US" sz="2800" dirty="0" err="1">
                <a:solidFill>
                  <a:srgbClr val="FF0000"/>
                </a:solidFill>
                <a:latin typeface="Consolas" panose="020B0609020204030204" pitchFamily="49" charset="0"/>
                <a:cs typeface="Consolas" panose="020B0609020204030204" pitchFamily="49" charset="0"/>
              </a:rPr>
              <a:t>words.sort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print(words) # ['apple', 'nose', 'shell', 'shoe', 'tree']</a:t>
            </a:r>
          </a:p>
          <a:p>
            <a:endParaRPr lang="en-US" sz="2800" dirty="0">
              <a:latin typeface="Consolas" panose="020B0609020204030204" pitchFamily="49" charset="0"/>
              <a:cs typeface="Consolas" panose="020B0609020204030204" pitchFamily="49" charset="0"/>
            </a:endParaRPr>
          </a:p>
        </p:txBody>
      </p:sp>
      <p:sp>
        <p:nvSpPr>
          <p:cNvPr id="3" name="TextBox 2">
            <a:extLst>
              <a:ext uri="{FF2B5EF4-FFF2-40B4-BE49-F238E27FC236}">
                <a16:creationId xmlns:a16="http://schemas.microsoft.com/office/drawing/2014/main" id="{E5C3C1FE-BF38-F506-6695-85EF2AA335AA}"/>
              </a:ext>
            </a:extLst>
          </p:cNvPr>
          <p:cNvSpPr txBox="1"/>
          <p:nvPr/>
        </p:nvSpPr>
        <p:spPr>
          <a:xfrm>
            <a:off x="3341301" y="5747243"/>
            <a:ext cx="2533982"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lst.sort</a:t>
            </a:r>
            <a:r>
              <a:rPr lang="en-CA" dirty="0">
                <a:latin typeface="Consolas" panose="020B0609020204030204" pitchFamily="49" charset="0"/>
                <a:cs typeface="Consolas" panose="020B0609020204030204" pitchFamily="49" charset="0"/>
              </a:rPr>
              <a:t>()</a:t>
            </a:r>
            <a:r>
              <a:rPr lang="en-CA" dirty="0"/>
              <a:t> modifies </a:t>
            </a:r>
            <a:r>
              <a:rPr lang="en-CA" dirty="0" err="1">
                <a:latin typeface="Consolas" panose="020B0609020204030204" pitchFamily="49" charset="0"/>
                <a:cs typeface="Consolas" panose="020B0609020204030204" pitchFamily="49" charset="0"/>
              </a:rPr>
              <a:t>lst</a:t>
            </a:r>
            <a:r>
              <a:rPr lang="en-CA" dirty="0"/>
              <a:t>, i.e. it does </a:t>
            </a:r>
            <a:r>
              <a:rPr lang="en-CA" b="1" dirty="0"/>
              <a:t>not</a:t>
            </a:r>
            <a:r>
              <a:rPr lang="en-CA" dirty="0"/>
              <a:t> make a copy …</a:t>
            </a:r>
          </a:p>
        </p:txBody>
      </p:sp>
      <p:sp>
        <p:nvSpPr>
          <p:cNvPr id="7" name="Title 1">
            <a:extLst>
              <a:ext uri="{FF2B5EF4-FFF2-40B4-BE49-F238E27FC236}">
                <a16:creationId xmlns:a16="http://schemas.microsoft.com/office/drawing/2014/main" id="{CE73F93C-CBAE-91F5-B08E-1327073D5410}"/>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FBE83E-306A-D606-AC80-DB0D544BA78C}"/>
                  </a:ext>
                </a:extLst>
              </p14:cNvPr>
              <p14:cNvContentPartPr/>
              <p14:nvPr/>
            </p14:nvContentPartPr>
            <p14:xfrm>
              <a:off x="445680" y="723600"/>
              <a:ext cx="10006560" cy="2602080"/>
            </p14:xfrm>
          </p:contentPart>
        </mc:Choice>
        <mc:Fallback xmlns="">
          <p:pic>
            <p:nvPicPr>
              <p:cNvPr id="2" name="Ink 1">
                <a:extLst>
                  <a:ext uri="{FF2B5EF4-FFF2-40B4-BE49-F238E27FC236}">
                    <a16:creationId xmlns:a16="http://schemas.microsoft.com/office/drawing/2014/main" id="{2DFBE83E-306A-D606-AC80-DB0D544BA78C}"/>
                  </a:ext>
                </a:extLst>
              </p:cNvPr>
              <p:cNvPicPr/>
              <p:nvPr/>
            </p:nvPicPr>
            <p:blipFill>
              <a:blip r:embed="rId3"/>
              <a:stretch>
                <a:fillRect/>
              </a:stretch>
            </p:blipFill>
            <p:spPr>
              <a:xfrm>
                <a:off x="436320" y="714240"/>
                <a:ext cx="10025280" cy="2620800"/>
              </a:xfrm>
              <a:prstGeom prst="rect">
                <a:avLst/>
              </a:prstGeom>
            </p:spPr>
          </p:pic>
        </mc:Fallback>
      </mc:AlternateContent>
    </p:spTree>
    <p:extLst>
      <p:ext uri="{BB962C8B-B14F-4D97-AF65-F5344CB8AC3E}">
        <p14:creationId xmlns:p14="http://schemas.microsoft.com/office/powerpoint/2010/main" val="173141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EE81-7C8D-D363-A6C0-367F291704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FD454E-3A97-EEA7-C480-9744C36CDD9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18</a:t>
            </a:fld>
            <a:endParaRPr lang="en-AU" dirty="0"/>
          </a:p>
        </p:txBody>
      </p:sp>
      <p:sp>
        <p:nvSpPr>
          <p:cNvPr id="16" name="TextBox 15">
            <a:extLst>
              <a:ext uri="{FF2B5EF4-FFF2-40B4-BE49-F238E27FC236}">
                <a16:creationId xmlns:a16="http://schemas.microsoft.com/office/drawing/2014/main" id="{221675EC-D5D0-8245-7C2B-822E647BA8D1}"/>
              </a:ext>
            </a:extLst>
          </p:cNvPr>
          <p:cNvSpPr txBox="1"/>
          <p:nvPr/>
        </p:nvSpPr>
        <p:spPr>
          <a:xfrm>
            <a:off x="4944621" y="767793"/>
            <a:ext cx="3001199" cy="1200329"/>
          </a:xfrm>
          <a:prstGeom prst="rect">
            <a:avLst/>
          </a:prstGeom>
          <a:solidFill>
            <a:schemeClr val="accent2">
              <a:lumMod val="40000"/>
              <a:lumOff val="60000"/>
            </a:schemeClr>
          </a:solidFill>
        </p:spPr>
        <p:txBody>
          <a:bodyPr wrap="square" rtlCol="0">
            <a:spAutoFit/>
          </a:bodyPr>
          <a:lstStyle/>
          <a:p>
            <a:pPr algn="ctr"/>
            <a:r>
              <a:rPr lang="en-CA" dirty="0"/>
              <a:t>Use Python’s built-in </a:t>
            </a:r>
            <a:r>
              <a:rPr lang="en-CA" dirty="0">
                <a:latin typeface="Consolas" panose="020B0609020204030204" pitchFamily="49" charset="0"/>
                <a:cs typeface="Consolas" panose="020B0609020204030204" pitchFamily="49" charset="0"/>
              </a:rPr>
              <a:t>sorted(</a:t>
            </a: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method to make a sorted copy of </a:t>
            </a:r>
            <a:r>
              <a:rPr lang="en-CA" dirty="0" err="1">
                <a:latin typeface="Consolas" panose="020B0609020204030204" pitchFamily="49" charset="0"/>
                <a:cs typeface="Consolas" panose="020B0609020204030204" pitchFamily="49" charset="0"/>
              </a:rPr>
              <a:t>lst</a:t>
            </a:r>
            <a:r>
              <a:rPr lang="en-CA" dirty="0"/>
              <a:t> without modifying </a:t>
            </a:r>
            <a:r>
              <a:rPr lang="en-CA" dirty="0" err="1">
                <a:latin typeface="Consolas" panose="020B0609020204030204" pitchFamily="49" charset="0"/>
                <a:cs typeface="Consolas" panose="020B0609020204030204" pitchFamily="49" charset="0"/>
              </a:rPr>
              <a:t>lst</a:t>
            </a:r>
            <a:r>
              <a:rPr lang="en-CA" dirty="0"/>
              <a:t>.</a:t>
            </a:r>
          </a:p>
        </p:txBody>
      </p:sp>
      <p:sp>
        <p:nvSpPr>
          <p:cNvPr id="12" name="TextBox 11">
            <a:extLst>
              <a:ext uri="{FF2B5EF4-FFF2-40B4-BE49-F238E27FC236}">
                <a16:creationId xmlns:a16="http://schemas.microsoft.com/office/drawing/2014/main" id="{ECBED9B5-71E5-42CB-95A9-C5C5B9169D82}"/>
              </a:ext>
            </a:extLst>
          </p:cNvPr>
          <p:cNvSpPr txBox="1"/>
          <p:nvPr/>
        </p:nvSpPr>
        <p:spPr>
          <a:xfrm>
            <a:off x="569938" y="2214652"/>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 # [1, 3, 3, 4, 9]</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sorted(words)</a:t>
            </a:r>
            <a:r>
              <a:rPr lang="en-US" sz="2800" dirty="0">
                <a:latin typeface="Consolas" panose="020B0609020204030204" pitchFamily="49" charset="0"/>
                <a:cs typeface="Consolas" panose="020B0609020204030204" pitchFamily="49" charset="0"/>
              </a:rPr>
              <a:t>) # ['an',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'co', 'de']</a:t>
            </a:r>
          </a:p>
          <a:p>
            <a:r>
              <a:rPr lang="en-US" sz="2800" dirty="0">
                <a:latin typeface="Consolas" panose="020B0609020204030204" pitchFamily="49" charset="0"/>
                <a:cs typeface="Consolas" panose="020B0609020204030204" pitchFamily="49" charset="0"/>
              </a:rPr>
              <a:t>print(words)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endParaRPr lang="en-US" sz="28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8B482804-4808-2D9D-F4A8-FA4D02040E1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76DA79-E88D-D0E1-4B7D-13834131FF0B}"/>
                  </a:ext>
                </a:extLst>
              </p14:cNvPr>
              <p14:cNvContentPartPr/>
              <p14:nvPr/>
            </p14:nvContentPartPr>
            <p14:xfrm>
              <a:off x="1903320" y="3125880"/>
              <a:ext cx="1800360" cy="95400"/>
            </p14:xfrm>
          </p:contentPart>
        </mc:Choice>
        <mc:Fallback xmlns="">
          <p:pic>
            <p:nvPicPr>
              <p:cNvPr id="2" name="Ink 1">
                <a:extLst>
                  <a:ext uri="{FF2B5EF4-FFF2-40B4-BE49-F238E27FC236}">
                    <a16:creationId xmlns:a16="http://schemas.microsoft.com/office/drawing/2014/main" id="{5D76DA79-E88D-D0E1-4B7D-13834131FF0B}"/>
                  </a:ext>
                </a:extLst>
              </p:cNvPr>
              <p:cNvPicPr/>
              <p:nvPr/>
            </p:nvPicPr>
            <p:blipFill>
              <a:blip r:embed="rId3"/>
              <a:stretch>
                <a:fillRect/>
              </a:stretch>
            </p:blipFill>
            <p:spPr>
              <a:xfrm>
                <a:off x="1893960" y="3116520"/>
                <a:ext cx="1819080" cy="114120"/>
              </a:xfrm>
              <a:prstGeom prst="rect">
                <a:avLst/>
              </a:prstGeom>
            </p:spPr>
          </p:pic>
        </mc:Fallback>
      </mc:AlternateContent>
    </p:spTree>
    <p:extLst>
      <p:ext uri="{BB962C8B-B14F-4D97-AF65-F5344CB8AC3E}">
        <p14:creationId xmlns:p14="http://schemas.microsoft.com/office/powerpoint/2010/main" val="149619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1F8B5-6EAD-1CBA-0279-BC5AEE2226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F872A5-2F39-17C9-BCA2-B290C8AFC15B}"/>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19</a:t>
            </a:fld>
            <a:endParaRPr lang="en-AU" dirty="0"/>
          </a:p>
        </p:txBody>
      </p:sp>
      <p:sp>
        <p:nvSpPr>
          <p:cNvPr id="16" name="TextBox 15">
            <a:extLst>
              <a:ext uri="{FF2B5EF4-FFF2-40B4-BE49-F238E27FC236}">
                <a16:creationId xmlns:a16="http://schemas.microsoft.com/office/drawing/2014/main" id="{B0626C6E-FBC6-8263-136D-581C1FA4F83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954D47EA-E9C7-8153-B73B-9928B71AF54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F11E98FD-A7F6-2E70-204B-91E07A2FAAD4}"/>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74938FEB-59E1-2DBA-811A-F21E00AD6365}"/>
              </a:ext>
            </a:extLst>
          </p:cNvPr>
          <p:cNvSpPr txBox="1"/>
          <p:nvPr/>
        </p:nvSpPr>
        <p:spPr>
          <a:xfrm>
            <a:off x="4974388" y="3815663"/>
            <a:ext cx="1476302" cy="584775"/>
          </a:xfrm>
          <a:prstGeom prst="rect">
            <a:avLst/>
          </a:prstGeom>
          <a:noFill/>
        </p:spPr>
        <p:txBody>
          <a:bodyPr wrap="none" rtlCol="0">
            <a:spAutoFit/>
          </a:bodyPr>
          <a:lstStyle/>
          <a:p>
            <a:r>
              <a:rPr lang="en-US" sz="3200" i="1" dirty="0"/>
              <a:t>Sorted</a:t>
            </a:r>
            <a:r>
              <a:rPr lang="en-US" sz="3200" dirty="0"/>
              <a:t>:</a:t>
            </a:r>
          </a:p>
        </p:txBody>
      </p:sp>
      <p:sp>
        <p:nvSpPr>
          <p:cNvPr id="5" name="TextBox 4">
            <a:extLst>
              <a:ext uri="{FF2B5EF4-FFF2-40B4-BE49-F238E27FC236}">
                <a16:creationId xmlns:a16="http://schemas.microsoft.com/office/drawing/2014/main" id="{92BB09BB-6D1A-299B-9F3F-EEE06470D14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886675A-E001-4747-4B29-FEAEA5A1968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1C67C08-E72C-986E-BD3C-4B315F56F0B0}"/>
                  </a:ext>
                </a:extLst>
              </p14:cNvPr>
              <p14:cNvContentPartPr/>
              <p14:nvPr/>
            </p14:nvContentPartPr>
            <p14:xfrm>
              <a:off x="1754280" y="375120"/>
              <a:ext cx="9930960" cy="6463080"/>
            </p14:xfrm>
          </p:contentPart>
        </mc:Choice>
        <mc:Fallback xmlns="">
          <p:pic>
            <p:nvPicPr>
              <p:cNvPr id="8" name="Ink 7">
                <a:extLst>
                  <a:ext uri="{FF2B5EF4-FFF2-40B4-BE49-F238E27FC236}">
                    <a16:creationId xmlns:a16="http://schemas.microsoft.com/office/drawing/2014/main" id="{71C67C08-E72C-986E-BD3C-4B315F56F0B0}"/>
                  </a:ext>
                </a:extLst>
              </p:cNvPr>
              <p:cNvPicPr/>
              <p:nvPr/>
            </p:nvPicPr>
            <p:blipFill>
              <a:blip r:embed="rId3"/>
              <a:stretch>
                <a:fillRect/>
              </a:stretch>
            </p:blipFill>
            <p:spPr>
              <a:xfrm>
                <a:off x="1744920" y="365760"/>
                <a:ext cx="9949680" cy="6481800"/>
              </a:xfrm>
              <a:prstGeom prst="rect">
                <a:avLst/>
              </a:prstGeom>
            </p:spPr>
          </p:pic>
        </mc:Fallback>
      </mc:AlternateContent>
    </p:spTree>
    <p:extLst>
      <p:ext uri="{BB962C8B-B14F-4D97-AF65-F5344CB8AC3E}">
        <p14:creationId xmlns:p14="http://schemas.microsoft.com/office/powerpoint/2010/main" val="66070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0354-299D-4DD6-0F12-195E19F051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7FF045-B3D8-01E2-4C98-2F8308CE45A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a:t>
            </a:fld>
            <a:endParaRPr lang="en-AU"/>
          </a:p>
        </p:txBody>
      </p:sp>
      <p:sp>
        <p:nvSpPr>
          <p:cNvPr id="15" name="Title 1">
            <a:extLst>
              <a:ext uri="{FF2B5EF4-FFF2-40B4-BE49-F238E27FC236}">
                <a16:creationId xmlns:a16="http://schemas.microsoft.com/office/drawing/2014/main" id="{80A66A1F-3A39-38FD-BF08-FB6B79100C42}"/>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35045DE-6CF8-EBFA-7D5E-B9063A3ADB70}"/>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6D4E1128-AE2A-94E5-0D6E-66A203A5F8EE}"/>
              </a:ext>
            </a:extLst>
          </p:cNvPr>
          <p:cNvSpPr txBox="1"/>
          <p:nvPr/>
        </p:nvSpPr>
        <p:spPr>
          <a:xfrm>
            <a:off x="893380" y="2278178"/>
            <a:ext cx="4603531"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DA694B10-5A53-8FAE-6223-B111BF53B62B}"/>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0.530707419934566 </a:t>
            </a:r>
          </a:p>
          <a:p>
            <a:r>
              <a:rPr lang="en-US" sz="2800" dirty="0">
                <a:latin typeface="Consolas" panose="020B0609020204030204" pitchFamily="49" charset="0"/>
                <a:cs typeface="Consolas" panose="020B0609020204030204" pitchFamily="49" charset="0"/>
              </a:rPr>
              <a:t>0.4177937479114643 </a:t>
            </a:r>
          </a:p>
          <a:p>
            <a:r>
              <a:rPr lang="en-US" sz="2800" dirty="0">
                <a:latin typeface="Consolas" panose="020B0609020204030204" pitchFamily="49" charset="0"/>
                <a:cs typeface="Consolas" panose="020B0609020204030204" pitchFamily="49" charset="0"/>
              </a:rPr>
              <a:t>0.9573776144861584 </a:t>
            </a:r>
          </a:p>
          <a:p>
            <a:r>
              <a:rPr lang="en-US" sz="2800" dirty="0">
                <a:latin typeface="Consolas" panose="020B0609020204030204" pitchFamily="49" charset="0"/>
                <a:cs typeface="Consolas" panose="020B0609020204030204" pitchFamily="49" charset="0"/>
              </a:rPr>
              <a:t>0.09896609959358549 </a:t>
            </a:r>
          </a:p>
          <a:p>
            <a:r>
              <a:rPr lang="en-US" sz="2800" dirty="0">
                <a:latin typeface="Consolas" panose="020B0609020204030204" pitchFamily="49" charset="0"/>
                <a:cs typeface="Consolas" panose="020B0609020204030204" pitchFamily="49" charset="0"/>
              </a:rPr>
              <a:t>0.8980556261754689</a:t>
            </a:r>
          </a:p>
        </p:txBody>
      </p:sp>
      <p:sp>
        <p:nvSpPr>
          <p:cNvPr id="19" name="TextBox 18">
            <a:extLst>
              <a:ext uri="{FF2B5EF4-FFF2-40B4-BE49-F238E27FC236}">
                <a16:creationId xmlns:a16="http://schemas.microsoft.com/office/drawing/2014/main" id="{5FAD8F45-6B69-8632-DD8C-1B8F9E729DA9}"/>
              </a:ext>
            </a:extLst>
          </p:cNvPr>
          <p:cNvSpPr txBox="1"/>
          <p:nvPr/>
        </p:nvSpPr>
        <p:spPr>
          <a:xfrm>
            <a:off x="7004156" y="1658067"/>
            <a:ext cx="2743199" cy="1200329"/>
          </a:xfrm>
          <a:prstGeom prst="rect">
            <a:avLst/>
          </a:prstGeom>
          <a:solidFill>
            <a:schemeClr val="accent2">
              <a:lumMod val="40000"/>
              <a:lumOff val="60000"/>
            </a:schemeClr>
          </a:solidFill>
        </p:spPr>
        <p:txBody>
          <a:bodyPr wrap="square" rtlCol="0">
            <a:spAutoFit/>
          </a:bodyPr>
          <a:lstStyle/>
          <a:p>
            <a:pPr algn="ctr"/>
            <a:r>
              <a:rPr lang="en-CA" dirty="0"/>
              <a:t>You get a different number in the range [0, 1) every time you call </a:t>
            </a:r>
            <a:r>
              <a:rPr lang="en-CA" dirty="0" err="1">
                <a:latin typeface="Consolas" panose="020B0609020204030204" pitchFamily="49" charset="0"/>
                <a:cs typeface="Consolas" panose="020B0609020204030204" pitchFamily="49" charset="0"/>
              </a:rPr>
              <a:t>random.random</a:t>
            </a:r>
            <a:r>
              <a:rPr lang="en-CA"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43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6CF0-2676-C0A3-F371-4A6C0A687EB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8CED6-0742-3037-7B87-CCEC0B54E7F1}"/>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20</a:t>
            </a:fld>
            <a:endParaRPr lang="en-AU" dirty="0"/>
          </a:p>
        </p:txBody>
      </p:sp>
      <p:sp>
        <p:nvSpPr>
          <p:cNvPr id="16" name="TextBox 15">
            <a:extLst>
              <a:ext uri="{FF2B5EF4-FFF2-40B4-BE49-F238E27FC236}">
                <a16:creationId xmlns:a16="http://schemas.microsoft.com/office/drawing/2014/main" id="{677920F9-4D44-ECB0-F4E3-B1801228B06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9C9224C-DEBF-AE8B-9FAE-FA659D0A694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7661D2B-6B28-ECA3-9603-C915E8B7E74A}"/>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8555C1BC-7C39-9DD8-964A-3EB2696480D1}"/>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965B139A-74AF-15F4-2AAB-D41757DA2D8D}"/>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35F391D5-89BD-52A3-7FCD-70F34B8D4BDA}"/>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E3D7E74-1E92-EE5C-CCA3-501C8C8C23B6}"/>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C483F-F63E-4334-6B91-B450106811EB}"/>
              </a:ext>
            </a:extLst>
          </p:cNvPr>
          <p:cNvCxnSpPr/>
          <p:nvPr/>
        </p:nvCxnSpPr>
        <p:spPr>
          <a:xfrm flipH="1">
            <a:off x="6647935" y="3158513"/>
            <a:ext cx="1108699" cy="832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75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439-2600-0185-E1FE-B64FA9DD91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53AA6-3D66-3EC1-9CF2-293EF50908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21</a:t>
            </a:fld>
            <a:endParaRPr lang="en-AU" dirty="0"/>
          </a:p>
        </p:txBody>
      </p:sp>
      <p:sp>
        <p:nvSpPr>
          <p:cNvPr id="16" name="TextBox 15">
            <a:extLst>
              <a:ext uri="{FF2B5EF4-FFF2-40B4-BE49-F238E27FC236}">
                <a16:creationId xmlns:a16="http://schemas.microsoft.com/office/drawing/2014/main" id="{63C71080-5027-CB93-B63D-4C1F5852337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3FBCE8B6-EBB1-0681-DC96-12844041509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CB89DBCF-B3EF-4956-E5B8-C45739527EF7}"/>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3B258218-E42B-A2A9-342B-48E0157B807C}"/>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4D57DA56-51AC-D22B-49BF-75889351632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025A6A8-07F0-AB23-6CB4-5B6ACF726691}"/>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238325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0779-ADD6-0985-5EC0-D5B12CEE941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32D4A-7CC2-0E77-DFB7-77ED8F2B7F3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22</a:t>
            </a:fld>
            <a:endParaRPr lang="en-AU" dirty="0"/>
          </a:p>
        </p:txBody>
      </p:sp>
      <p:sp>
        <p:nvSpPr>
          <p:cNvPr id="16" name="TextBox 15">
            <a:extLst>
              <a:ext uri="{FF2B5EF4-FFF2-40B4-BE49-F238E27FC236}">
                <a16:creationId xmlns:a16="http://schemas.microsoft.com/office/drawing/2014/main" id="{EC08D9EA-4710-8D92-08F6-4FDE1F075467}"/>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0CD1470D-5E4F-4DB1-9ABF-C104D0549C5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608DC62-6606-3C9F-CB0C-CED543194439}"/>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ED04A372-FBCA-0F60-A43B-B0F360E3C86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9B7AB4C3-2008-0E23-BFB7-EAE27D9CCAA1}"/>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13FF7033-3A19-DD3B-4DCE-602F561C836C}"/>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BAA88807-307E-4804-7652-2FF013EFCAE4}"/>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4971E8-57B2-0A88-AD20-4CF7552E6B44}"/>
              </a:ext>
            </a:extLst>
          </p:cNvPr>
          <p:cNvCxnSpPr>
            <a:cxnSpLocks/>
            <a:stCxn id="8" idx="2"/>
          </p:cNvCxnSpPr>
          <p:nvPr/>
        </p:nvCxnSpPr>
        <p:spPr>
          <a:xfrm flipH="1">
            <a:off x="7055708" y="3158513"/>
            <a:ext cx="821795" cy="808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D315303-C339-5A8B-5284-52D7465B6581}"/>
              </a:ext>
            </a:extLst>
          </p:cNvPr>
          <p:cNvSpPr txBox="1"/>
          <p:nvPr/>
        </p:nvSpPr>
        <p:spPr>
          <a:xfrm>
            <a:off x="7596015" y="2241841"/>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19835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1882A-975D-202D-5E41-982EB9DFA8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6E380-63DA-5BB0-3AEE-6092FB0B008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23</a:t>
            </a:fld>
            <a:endParaRPr lang="en-AU" dirty="0"/>
          </a:p>
        </p:txBody>
      </p:sp>
      <p:sp>
        <p:nvSpPr>
          <p:cNvPr id="16" name="TextBox 15">
            <a:extLst>
              <a:ext uri="{FF2B5EF4-FFF2-40B4-BE49-F238E27FC236}">
                <a16:creationId xmlns:a16="http://schemas.microsoft.com/office/drawing/2014/main" id="{C5432F30-B2CE-72EF-0A64-60D292914A11}"/>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75207E15-BF95-B0DB-9E5C-27C55E176DF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9F8F087-7B1C-C919-1347-080BEE63E532}"/>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9553A2A1-80CD-8841-CD3B-83DCD545150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672B4F6F-13C8-D6BA-8D43-D918DC68AF0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C7726EE7-5FE2-AE3E-3BE6-A5C0CFF8BED6}"/>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3912679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3A7B4-781B-0D75-80FD-AF928F3DD7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3FFB7E-804B-B9D1-787C-A0F53CCE411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24</a:t>
            </a:fld>
            <a:endParaRPr lang="en-AU" dirty="0"/>
          </a:p>
        </p:txBody>
      </p:sp>
      <p:sp>
        <p:nvSpPr>
          <p:cNvPr id="16" name="TextBox 15">
            <a:extLst>
              <a:ext uri="{FF2B5EF4-FFF2-40B4-BE49-F238E27FC236}">
                <a16:creationId xmlns:a16="http://schemas.microsoft.com/office/drawing/2014/main" id="{87A2A0E1-1B31-DA9D-1B42-FA7C8611059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3D81089-5BC0-358B-9332-29895BDBD15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FC717A4-13A4-DD0B-1037-93D4197BF43D}"/>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1D962CFE-E41F-97D4-FE42-602F8C00367D}"/>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5860EC5F-41D2-DE54-2A1D-3E3C1D18D927}"/>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D8A13E51-A2D1-2C1D-9ACF-2DAEFD30C4B9}"/>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B3136E-65E6-CCBF-C2E5-E552F2D1AEC4}"/>
              </a:ext>
            </a:extLst>
          </p:cNvPr>
          <p:cNvSpPr/>
          <p:nvPr/>
        </p:nvSpPr>
        <p:spPr>
          <a:xfrm>
            <a:off x="7336504"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C4EE0A2-82F7-42E9-DAB1-240D76630962}"/>
              </a:ext>
            </a:extLst>
          </p:cNvPr>
          <p:cNvCxnSpPr>
            <a:cxnSpLocks/>
          </p:cNvCxnSpPr>
          <p:nvPr/>
        </p:nvCxnSpPr>
        <p:spPr>
          <a:xfrm flipH="1">
            <a:off x="7336504" y="3158513"/>
            <a:ext cx="120869" cy="746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D3419C2-B742-90D1-E7D7-D018654FFCA0}"/>
              </a:ext>
            </a:extLst>
          </p:cNvPr>
          <p:cNvSpPr txBox="1"/>
          <p:nvPr/>
        </p:nvSpPr>
        <p:spPr>
          <a:xfrm>
            <a:off x="7175885" y="2252599"/>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238044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70CF-F514-D5AE-357B-EE0314F7B6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00894-03F5-A218-DC3C-FABB0DCF71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25</a:t>
            </a:fld>
            <a:endParaRPr lang="en-AU" dirty="0"/>
          </a:p>
        </p:txBody>
      </p:sp>
      <p:sp>
        <p:nvSpPr>
          <p:cNvPr id="16" name="TextBox 15">
            <a:extLst>
              <a:ext uri="{FF2B5EF4-FFF2-40B4-BE49-F238E27FC236}">
                <a16:creationId xmlns:a16="http://schemas.microsoft.com/office/drawing/2014/main" id="{54DE1920-DC7E-AAAC-7027-7A50C601035A}"/>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1808C0DC-3D45-6227-9FB2-04943AA4839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C6A2636-7D29-B9F5-8562-1C9AE034F619}"/>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C894664F-F72F-1D2C-C02F-75C3C7049590}"/>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AB31825C-FC28-0172-0792-E9A82CFBAA35}"/>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470D4AD-53E8-0F36-F836-2B21E6E72B22}"/>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96191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7C48-9BD8-E03C-1CD2-7764B2995A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C03586-5D64-2751-6F4E-11341CF0870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26</a:t>
            </a:fld>
            <a:endParaRPr lang="en-AU" dirty="0"/>
          </a:p>
        </p:txBody>
      </p:sp>
      <p:sp>
        <p:nvSpPr>
          <p:cNvPr id="16" name="TextBox 15">
            <a:extLst>
              <a:ext uri="{FF2B5EF4-FFF2-40B4-BE49-F238E27FC236}">
                <a16:creationId xmlns:a16="http://schemas.microsoft.com/office/drawing/2014/main" id="{7A36F4ED-77E9-1601-44D4-EC421A3C5DA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29BC3243-E845-79D0-02D6-69D408F493A9}"/>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DB520C4-6DEA-94EA-6D41-4BE5830F7FAF}"/>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4C36FBA9-D325-C2C3-A448-6FF0F00D8DA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8741F9-65CF-D6E1-5982-BFBAC71E4F8C}"/>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93B11369-0015-44AB-84A5-232F86AFDD70}"/>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26341714-9C78-D5AC-5130-81905B00FC5E}"/>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E72C424-0F4A-F089-2B38-5066149A26D4}"/>
              </a:ext>
            </a:extLst>
          </p:cNvPr>
          <p:cNvCxnSpPr/>
          <p:nvPr/>
        </p:nvCxnSpPr>
        <p:spPr>
          <a:xfrm>
            <a:off x="6616545" y="3121078"/>
            <a:ext cx="1066517"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1B39880-4811-CE9F-7AF9-AE1AB90DF901}"/>
              </a:ext>
            </a:extLst>
          </p:cNvPr>
          <p:cNvSpPr txBox="1"/>
          <p:nvPr/>
        </p:nvSpPr>
        <p:spPr>
          <a:xfrm>
            <a:off x="633505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90899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1054-2372-01CE-BB07-A079C64B4C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F8CDC-61CC-9C82-7027-A843BC87855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27</a:t>
            </a:fld>
            <a:endParaRPr lang="en-AU" dirty="0"/>
          </a:p>
        </p:txBody>
      </p:sp>
      <p:sp>
        <p:nvSpPr>
          <p:cNvPr id="16" name="TextBox 15">
            <a:extLst>
              <a:ext uri="{FF2B5EF4-FFF2-40B4-BE49-F238E27FC236}">
                <a16:creationId xmlns:a16="http://schemas.microsoft.com/office/drawing/2014/main" id="{F76703DF-99E1-A733-7E5A-4E16B7E4D5F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4295E9EF-3BE8-75C4-A940-1AC35BAE785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1E19223-C11A-0AF7-06FE-5B86EF810661}"/>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6237AE9D-64B9-D7C6-A8DB-0D74C593AEB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6D06CF-8984-BC7A-970D-3C1225D4891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B71082D7-8A96-C01F-9F2D-3A44C19263C5}"/>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63686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5422F-40D9-8D78-99BA-4651A55087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FB68CA-99C4-9197-652F-9F74CAAAAB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28</a:t>
            </a:fld>
            <a:endParaRPr lang="en-AU" dirty="0"/>
          </a:p>
        </p:txBody>
      </p:sp>
      <p:sp>
        <p:nvSpPr>
          <p:cNvPr id="16" name="TextBox 15">
            <a:extLst>
              <a:ext uri="{FF2B5EF4-FFF2-40B4-BE49-F238E27FC236}">
                <a16:creationId xmlns:a16="http://schemas.microsoft.com/office/drawing/2014/main" id="{4DE7BBAE-AA50-4018-0C10-CFAB3111406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EF30D40-D861-9B7D-CF49-B6BC45951DB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EA8605C6-8CE8-3DC0-21B5-83B2A2601E03}"/>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5F592CD6-634D-5693-3DF3-173ADD740E9D}"/>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A281C66-0811-F2DB-6AAC-7F346F826443}"/>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DFB63AB-2EF5-A93D-A7BF-B385DCD0C8BB}"/>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0145DA-BE2E-7089-0794-864EDAD0AFB2}"/>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8892DF6-7F09-40D8-3C28-AF452C0DD4DE}"/>
              </a:ext>
            </a:extLst>
          </p:cNvPr>
          <p:cNvCxnSpPr>
            <a:stCxn id="8" idx="2"/>
          </p:cNvCxnSpPr>
          <p:nvPr/>
        </p:nvCxnSpPr>
        <p:spPr>
          <a:xfrm>
            <a:off x="6616545" y="3121078"/>
            <a:ext cx="1444889"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A57CAC4-749B-AB2A-3DE5-C8154435BBD4}"/>
              </a:ext>
            </a:extLst>
          </p:cNvPr>
          <p:cNvSpPr txBox="1"/>
          <p:nvPr/>
        </p:nvSpPr>
        <p:spPr>
          <a:xfrm>
            <a:off x="630246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3828645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C2BF-5CC6-54EF-9925-A7A117AA21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39323-23F1-DEE1-6F5D-07F4616EAA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29</a:t>
            </a:fld>
            <a:endParaRPr lang="en-AU" dirty="0"/>
          </a:p>
        </p:txBody>
      </p:sp>
      <p:sp>
        <p:nvSpPr>
          <p:cNvPr id="16" name="TextBox 15">
            <a:extLst>
              <a:ext uri="{FF2B5EF4-FFF2-40B4-BE49-F238E27FC236}">
                <a16:creationId xmlns:a16="http://schemas.microsoft.com/office/drawing/2014/main" id="{1E8A0576-7410-BC22-8C94-FA5A581B739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1165E9C-CE76-36AB-893F-1A4614D4C79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EC4198B-332A-92FB-D5C0-69A69A80FA63}"/>
              </a:ext>
            </a:extLst>
          </p:cNvPr>
          <p:cNvSpPr txBox="1"/>
          <p:nvPr/>
        </p:nvSpPr>
        <p:spPr>
          <a:xfrm>
            <a:off x="4619699" y="2573738"/>
            <a:ext cx="2026132" cy="584775"/>
          </a:xfrm>
          <a:prstGeom prst="rect">
            <a:avLst/>
          </a:prstGeom>
          <a:noFill/>
        </p:spPr>
        <p:txBody>
          <a:bodyPr wrap="none" rtlCol="0">
            <a:spAutoFit/>
          </a:bodyPr>
          <a:lstStyle/>
          <a:p>
            <a:r>
              <a:rPr lang="en-US" sz="3200" i="1" dirty="0"/>
              <a:t>Unsorted</a:t>
            </a:r>
            <a:r>
              <a:rPr lang="en-US" sz="3200" dirty="0"/>
              <a:t>: </a:t>
            </a:r>
          </a:p>
        </p:txBody>
      </p:sp>
      <p:sp>
        <p:nvSpPr>
          <p:cNvPr id="3" name="TextBox 2">
            <a:extLst>
              <a:ext uri="{FF2B5EF4-FFF2-40B4-BE49-F238E27FC236}">
                <a16:creationId xmlns:a16="http://schemas.microsoft.com/office/drawing/2014/main" id="{55CB74AB-FBB2-94AA-5A28-F0AB9CAA1A2E}"/>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BCBB751-2A83-7E7A-1E67-46D4586BCA3A}"/>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4B223BDE-57F3-F974-A075-1C21BE8E45B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138067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0827-B1AE-246D-A0E4-B86E47E238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F1EAED-5CFC-913C-B149-A7B96BF85CA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a:t>
            </a:fld>
            <a:endParaRPr lang="en-AU"/>
          </a:p>
        </p:txBody>
      </p:sp>
      <p:sp>
        <p:nvSpPr>
          <p:cNvPr id="15" name="Title 1">
            <a:extLst>
              <a:ext uri="{FF2B5EF4-FFF2-40B4-BE49-F238E27FC236}">
                <a16:creationId xmlns:a16="http://schemas.microsoft.com/office/drawing/2014/main" id="{E6897838-431B-3C9A-D8E4-BD6BC7D49F8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C1EFD3B4-C6F0-14AD-5677-41BC4E20E80D}"/>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FFF6F17-2DE5-5D66-274C-2C57AE450D70}"/>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2A3CFB91-317A-B010-41F2-DEFB6F76C33C}"/>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13A9693-D25E-7692-C7BC-2F5A0930DCC6}"/>
              </a:ext>
            </a:extLst>
          </p:cNvPr>
          <p:cNvSpPr txBox="1"/>
          <p:nvPr/>
        </p:nvSpPr>
        <p:spPr>
          <a:xfrm>
            <a:off x="7004156" y="1658067"/>
            <a:ext cx="3211899"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random.randint</a:t>
            </a:r>
            <a:r>
              <a:rPr lang="en-CA" dirty="0">
                <a:latin typeface="Consolas" panose="020B0609020204030204" pitchFamily="49" charset="0"/>
                <a:cs typeface="Consolas" panose="020B0609020204030204" pitchFamily="49" charset="0"/>
              </a:rPr>
              <a:t>(lo, hi)</a:t>
            </a:r>
          </a:p>
          <a:p>
            <a:pPr algn="ctr"/>
            <a:r>
              <a:rPr lang="en-CA" dirty="0">
                <a:cs typeface="Consolas" panose="020B0609020204030204" pitchFamily="49" charset="0"/>
              </a:rPr>
              <a:t>returns a random integer in the range [lo, hi].</a:t>
            </a:r>
          </a:p>
        </p:txBody>
      </p:sp>
    </p:spTree>
    <p:extLst>
      <p:ext uri="{BB962C8B-B14F-4D97-AF65-F5344CB8AC3E}">
        <p14:creationId xmlns:p14="http://schemas.microsoft.com/office/powerpoint/2010/main" val="856270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D0614-EC37-0659-E821-9984E92571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DDB793-2937-400B-BA6D-08BD0525500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30</a:t>
            </a:fld>
            <a:endParaRPr lang="en-AU" dirty="0"/>
          </a:p>
        </p:txBody>
      </p:sp>
      <p:sp>
        <p:nvSpPr>
          <p:cNvPr id="16" name="TextBox 15">
            <a:extLst>
              <a:ext uri="{FF2B5EF4-FFF2-40B4-BE49-F238E27FC236}">
                <a16:creationId xmlns:a16="http://schemas.microsoft.com/office/drawing/2014/main" id="{27842A8D-4221-29E1-BBE0-B7F70ADAC623}"/>
              </a:ext>
            </a:extLst>
          </p:cNvPr>
          <p:cNvSpPr txBox="1"/>
          <p:nvPr/>
        </p:nvSpPr>
        <p:spPr>
          <a:xfrm>
            <a:off x="630293" y="5336480"/>
            <a:ext cx="3300576" cy="1200329"/>
          </a:xfrm>
          <a:prstGeom prst="rect">
            <a:avLst/>
          </a:prstGeom>
          <a:solidFill>
            <a:schemeClr val="accent2">
              <a:lumMod val="40000"/>
              <a:lumOff val="60000"/>
            </a:schemeClr>
          </a:solidFill>
        </p:spPr>
        <p:txBody>
          <a:bodyPr wrap="square" rtlCol="0">
            <a:spAutoFit/>
          </a:bodyPr>
          <a:lstStyle/>
          <a:p>
            <a:pPr algn="ctr"/>
            <a:r>
              <a:rPr lang="en-CA" dirty="0"/>
              <a:t>This Python version of selection sort returns a copy of the unsorted list, and also makes the unsorted list empty.</a:t>
            </a:r>
          </a:p>
        </p:txBody>
      </p:sp>
      <p:sp>
        <p:nvSpPr>
          <p:cNvPr id="7" name="Title 1">
            <a:extLst>
              <a:ext uri="{FF2B5EF4-FFF2-40B4-BE49-F238E27FC236}">
                <a16:creationId xmlns:a16="http://schemas.microsoft.com/office/drawing/2014/main" id="{E43E4A67-21AF-C620-3C62-AAB39EF83A4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631199E8-9D7E-C971-A7FC-E4C7BCEA4788}"/>
              </a:ext>
            </a:extLst>
          </p:cNvPr>
          <p:cNvSpPr txBox="1"/>
          <p:nvPr/>
        </p:nvSpPr>
        <p:spPr>
          <a:xfrm>
            <a:off x="0" y="1874728"/>
            <a:ext cx="7420303"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selection_sort1(unsorted):</a:t>
            </a:r>
          </a:p>
          <a:p>
            <a:r>
              <a:rPr lang="en-US" sz="2800" dirty="0">
                <a:latin typeface="Consolas" panose="020B0609020204030204" pitchFamily="49" charset="0"/>
                <a:cs typeface="Consolas" panose="020B0609020204030204" pitchFamily="49" charset="0"/>
              </a:rPr>
              <a:t>    sorted = []</a:t>
            </a:r>
          </a:p>
          <a:p>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&gt; 0:</a:t>
            </a:r>
          </a:p>
          <a:p>
            <a:r>
              <a:rPr lang="en-US" sz="2800" dirty="0">
                <a:latin typeface="Consolas" panose="020B0609020204030204" pitchFamily="49" charset="0"/>
                <a:cs typeface="Consolas" panose="020B0609020204030204" pitchFamily="49" charset="0"/>
              </a:rPr>
              <a:t>        smallest = min(unsorted)</a:t>
            </a:r>
          </a:p>
          <a:p>
            <a:r>
              <a:rPr lang="en-US" sz="2800" dirty="0">
                <a:latin typeface="Consolas" panose="020B0609020204030204" pitchFamily="49" charset="0"/>
                <a:cs typeface="Consolas" panose="020B0609020204030204" pitchFamily="49" charset="0"/>
              </a:rPr>
              <a:t>        </a:t>
            </a:r>
            <a:r>
              <a:rPr lang="en-US" sz="2800" dirty="0" err="1">
                <a:solidFill>
                  <a:srgbClr val="FF0000"/>
                </a:solidFill>
                <a:latin typeface="Consolas" panose="020B0609020204030204" pitchFamily="49" charset="0"/>
                <a:cs typeface="Consolas" panose="020B0609020204030204" pitchFamily="49" charset="0"/>
              </a:rPr>
              <a:t>unsorted.remove</a:t>
            </a:r>
            <a:r>
              <a:rPr lang="en-US" sz="2800" dirty="0">
                <a:solidFill>
                  <a:srgbClr val="FF0000"/>
                </a:solidFill>
                <a:latin typeface="Consolas" panose="020B0609020204030204" pitchFamily="49" charset="0"/>
                <a:cs typeface="Consolas" panose="020B0609020204030204" pitchFamily="49" charset="0"/>
              </a:rPr>
              <a:t>(smallest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sorted.append</a:t>
            </a:r>
            <a:r>
              <a:rPr lang="en-US" sz="2800" dirty="0">
                <a:latin typeface="Consolas" panose="020B0609020204030204" pitchFamily="49" charset="0"/>
                <a:cs typeface="Consolas" panose="020B0609020204030204" pitchFamily="49" charset="0"/>
              </a:rPr>
              <a:t>(smallest)</a:t>
            </a:r>
          </a:p>
          <a:p>
            <a:r>
              <a:rPr lang="en-US" sz="2800" dirty="0">
                <a:latin typeface="Consolas" panose="020B0609020204030204" pitchFamily="49" charset="0"/>
                <a:cs typeface="Consolas" panose="020B0609020204030204" pitchFamily="49" charset="0"/>
              </a:rPr>
              <a:t>    return sorted</a:t>
            </a:r>
          </a:p>
        </p:txBody>
      </p:sp>
      <p:sp>
        <p:nvSpPr>
          <p:cNvPr id="10" name="TextBox 9">
            <a:extLst>
              <a:ext uri="{FF2B5EF4-FFF2-40B4-BE49-F238E27FC236}">
                <a16:creationId xmlns:a16="http://schemas.microsoft.com/office/drawing/2014/main" id="{0CE9E595-CC38-D8A3-9F11-9500354FBBF6}"/>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92D21BE6-4DE4-FCCF-EF9E-0DEACFB14B18}"/>
              </a:ext>
            </a:extLst>
          </p:cNvPr>
          <p:cNvSpPr txBox="1"/>
          <p:nvPr/>
        </p:nvSpPr>
        <p:spPr>
          <a:xfrm>
            <a:off x="4639990" y="5474979"/>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C89A21A-9707-639E-1529-F55FD6A8AFEA}"/>
                  </a:ext>
                </a:extLst>
              </p14:cNvPr>
              <p14:cNvContentPartPr/>
              <p14:nvPr/>
            </p14:nvContentPartPr>
            <p14:xfrm>
              <a:off x="943920" y="1851840"/>
              <a:ext cx="9844200" cy="2722680"/>
            </p14:xfrm>
          </p:contentPart>
        </mc:Choice>
        <mc:Fallback xmlns="">
          <p:pic>
            <p:nvPicPr>
              <p:cNvPr id="2" name="Ink 1">
                <a:extLst>
                  <a:ext uri="{FF2B5EF4-FFF2-40B4-BE49-F238E27FC236}">
                    <a16:creationId xmlns:a16="http://schemas.microsoft.com/office/drawing/2014/main" id="{EC89A21A-9707-639E-1529-F55FD6A8AFEA}"/>
                  </a:ext>
                </a:extLst>
              </p:cNvPr>
              <p:cNvPicPr/>
              <p:nvPr/>
            </p:nvPicPr>
            <p:blipFill>
              <a:blip r:embed="rId3"/>
              <a:stretch>
                <a:fillRect/>
              </a:stretch>
            </p:blipFill>
            <p:spPr>
              <a:xfrm>
                <a:off x="934560" y="1842480"/>
                <a:ext cx="9862920" cy="2741400"/>
              </a:xfrm>
              <a:prstGeom prst="rect">
                <a:avLst/>
              </a:prstGeom>
            </p:spPr>
          </p:pic>
        </mc:Fallback>
      </mc:AlternateContent>
    </p:spTree>
    <p:extLst>
      <p:ext uri="{BB962C8B-B14F-4D97-AF65-F5344CB8AC3E}">
        <p14:creationId xmlns:p14="http://schemas.microsoft.com/office/powerpoint/2010/main" val="2656387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7AF53-7B90-D2E8-6416-34FD0ADBF4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FEF7E-3DF2-3CFB-9F4E-DAA93EBE6A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31</a:t>
            </a:fld>
            <a:endParaRPr lang="en-AU" dirty="0"/>
          </a:p>
        </p:txBody>
      </p:sp>
      <p:sp>
        <p:nvSpPr>
          <p:cNvPr id="7" name="Title 1">
            <a:extLst>
              <a:ext uri="{FF2B5EF4-FFF2-40B4-BE49-F238E27FC236}">
                <a16:creationId xmlns:a16="http://schemas.microsoft.com/office/drawing/2014/main" id="{AA062109-51BF-12F5-87C3-FCC1F31060A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7FE51260-7D97-6BCC-0EB1-44BAC522E6A8}"/>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selection_sort2(</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rgbClr val="FF0000"/>
                </a:solidFill>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43D8FEC2-CFFD-101B-46B2-DE9D7F8164C8}"/>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26165C5F-548B-21F6-4113-E9B759747979}"/>
              </a:ext>
            </a:extLst>
          </p:cNvPr>
          <p:cNvSpPr txBox="1"/>
          <p:nvPr/>
        </p:nvSpPr>
        <p:spPr>
          <a:xfrm>
            <a:off x="908912" y="1449986"/>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p:spTree>
    <p:extLst>
      <p:ext uri="{BB962C8B-B14F-4D97-AF65-F5344CB8AC3E}">
        <p14:creationId xmlns:p14="http://schemas.microsoft.com/office/powerpoint/2010/main" val="46424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26939-61A9-F619-03C7-890548DC29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49B137-4C04-2B8F-C812-374D9E2FB8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32</a:t>
            </a:fld>
            <a:endParaRPr lang="en-AU" dirty="0"/>
          </a:p>
        </p:txBody>
      </p:sp>
      <p:sp>
        <p:nvSpPr>
          <p:cNvPr id="16" name="TextBox 15">
            <a:extLst>
              <a:ext uri="{FF2B5EF4-FFF2-40B4-BE49-F238E27FC236}">
                <a16:creationId xmlns:a16="http://schemas.microsoft.com/office/drawing/2014/main" id="{44B340DE-867D-94ED-0624-812ECB2369D7}"/>
              </a:ext>
            </a:extLst>
          </p:cNvPr>
          <p:cNvSpPr txBox="1"/>
          <p:nvPr/>
        </p:nvSpPr>
        <p:spPr>
          <a:xfrm>
            <a:off x="4340444" y="1288735"/>
            <a:ext cx="3300576" cy="369332"/>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returns a copy of </a:t>
            </a:r>
            <a:r>
              <a:rPr lang="en-CA" dirty="0" err="1">
                <a:latin typeface="Consolas" panose="020B0609020204030204" pitchFamily="49" charset="0"/>
                <a:cs typeface="Consolas" panose="020B0609020204030204" pitchFamily="49" charset="0"/>
              </a:rPr>
              <a:t>lst</a:t>
            </a:r>
            <a:endParaRPr lang="en-CA"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ABC2A538-B1FE-F867-B9FB-3287F774312D}"/>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3B0700E7-A04F-39AD-1AE8-013F3EB3249D}"/>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selection_sort1(</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1F0E761-431B-9DE3-81F1-F4D0F6C66993}"/>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print(L) # [2, 1, 5, 3]</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cxnSp>
        <p:nvCxnSpPr>
          <p:cNvPr id="3" name="Straight Arrow Connector 2">
            <a:extLst>
              <a:ext uri="{FF2B5EF4-FFF2-40B4-BE49-F238E27FC236}">
                <a16:creationId xmlns:a16="http://schemas.microsoft.com/office/drawing/2014/main" id="{CF5CE7EC-59E1-FC11-6ABD-496EF2F7FBBF}"/>
              </a:ext>
            </a:extLst>
          </p:cNvPr>
          <p:cNvCxnSpPr>
            <a:stCxn id="16" idx="2"/>
          </p:cNvCxnSpPr>
          <p:nvPr/>
        </p:nvCxnSpPr>
        <p:spPr>
          <a:xfrm>
            <a:off x="5990732" y="1658067"/>
            <a:ext cx="165" cy="133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6D61B46-D207-4872-2A31-7E42FFFC3A7C}"/>
              </a:ext>
            </a:extLst>
          </p:cNvPr>
          <p:cNvSpPr txBox="1"/>
          <p:nvPr/>
        </p:nvSpPr>
        <p:spPr>
          <a:xfrm>
            <a:off x="1412987" y="4242563"/>
            <a:ext cx="2927457" cy="1200329"/>
          </a:xfrm>
          <a:prstGeom prst="rect">
            <a:avLst/>
          </a:prstGeom>
          <a:solidFill>
            <a:schemeClr val="accent2">
              <a:lumMod val="40000"/>
              <a:lumOff val="60000"/>
            </a:schemeClr>
          </a:solidFill>
        </p:spPr>
        <p:txBody>
          <a:bodyPr wrap="square" rtlCol="0">
            <a:spAutoFit/>
          </a:bodyPr>
          <a:lstStyle/>
          <a:p>
            <a:pPr algn="ctr"/>
            <a:r>
              <a:rPr lang="en-CA" b="1" dirty="0"/>
              <a:t>For you to try</a:t>
            </a:r>
            <a:r>
              <a:rPr lang="en-CA" dirty="0"/>
              <a:t>: write a version of selection sort that sorts the list </a:t>
            </a:r>
            <a:r>
              <a:rPr lang="en-CA" b="1" dirty="0"/>
              <a:t>in-place</a:t>
            </a:r>
            <a:r>
              <a:rPr lang="en-CA" dirty="0"/>
              <a:t>, i.e. </a:t>
            </a:r>
            <a:r>
              <a:rPr lang="en-CA" b="1" dirty="0"/>
              <a:t>without</a:t>
            </a:r>
            <a:r>
              <a:rPr lang="en-CA" dirty="0"/>
              <a:t> making a copy.</a:t>
            </a:r>
          </a:p>
        </p:txBody>
      </p:sp>
      <p:sp>
        <p:nvSpPr>
          <p:cNvPr id="6" name="TextBox 5">
            <a:extLst>
              <a:ext uri="{FF2B5EF4-FFF2-40B4-BE49-F238E27FC236}">
                <a16:creationId xmlns:a16="http://schemas.microsoft.com/office/drawing/2014/main" id="{CB9328CE-F146-F5A2-B569-DE13847DFE80}"/>
              </a:ext>
            </a:extLst>
          </p:cNvPr>
          <p:cNvSpPr txBox="1"/>
          <p:nvPr/>
        </p:nvSpPr>
        <p:spPr>
          <a:xfrm>
            <a:off x="6387829" y="4320817"/>
            <a:ext cx="3807205" cy="1477328"/>
          </a:xfrm>
          <a:prstGeom prst="rect">
            <a:avLst/>
          </a:prstGeom>
          <a:solidFill>
            <a:schemeClr val="accent2">
              <a:lumMod val="40000"/>
              <a:lumOff val="60000"/>
            </a:schemeClr>
          </a:solidFill>
        </p:spPr>
        <p:txBody>
          <a:bodyPr wrap="square" rtlCol="0">
            <a:spAutoFit/>
          </a:bodyPr>
          <a:lstStyle/>
          <a:p>
            <a:pPr algn="ctr"/>
            <a:r>
              <a:rPr lang="en-CA" dirty="0"/>
              <a:t>Selection sort is fine for small amounts of data, e.g. maybe lists of up length of about 1000. But it is not very efficient in general, and for large lists it can be painfully slow.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0C2A94E-1019-AAE5-9BF9-2CA04FE68EEF}"/>
                  </a:ext>
                </a:extLst>
              </p14:cNvPr>
              <p14:cNvContentPartPr/>
              <p14:nvPr/>
            </p14:nvContentPartPr>
            <p14:xfrm>
              <a:off x="5577840" y="2866680"/>
              <a:ext cx="1144080" cy="751680"/>
            </p14:xfrm>
          </p:contentPart>
        </mc:Choice>
        <mc:Fallback xmlns="">
          <p:pic>
            <p:nvPicPr>
              <p:cNvPr id="2" name="Ink 1">
                <a:extLst>
                  <a:ext uri="{FF2B5EF4-FFF2-40B4-BE49-F238E27FC236}">
                    <a16:creationId xmlns:a16="http://schemas.microsoft.com/office/drawing/2014/main" id="{90C2A94E-1019-AAE5-9BF9-2CA04FE68EEF}"/>
                  </a:ext>
                </a:extLst>
              </p:cNvPr>
              <p:cNvPicPr/>
              <p:nvPr/>
            </p:nvPicPr>
            <p:blipFill>
              <a:blip r:embed="rId3"/>
              <a:stretch>
                <a:fillRect/>
              </a:stretch>
            </p:blipFill>
            <p:spPr>
              <a:xfrm>
                <a:off x="5568480" y="2857320"/>
                <a:ext cx="1162800" cy="770400"/>
              </a:xfrm>
              <a:prstGeom prst="rect">
                <a:avLst/>
              </a:prstGeom>
            </p:spPr>
          </p:pic>
        </mc:Fallback>
      </mc:AlternateContent>
    </p:spTree>
    <p:extLst>
      <p:ext uri="{BB962C8B-B14F-4D97-AF65-F5344CB8AC3E}">
        <p14:creationId xmlns:p14="http://schemas.microsoft.com/office/powerpoint/2010/main" val="3264887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539-C0F4-6A6E-9731-034359CCCF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AD2BFC-D32E-07BB-CB2F-148D91851F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33</a:t>
            </a:fld>
            <a:endParaRPr lang="en-AU" dirty="0"/>
          </a:p>
        </p:txBody>
      </p:sp>
      <p:sp>
        <p:nvSpPr>
          <p:cNvPr id="7" name="Title 1">
            <a:extLst>
              <a:ext uri="{FF2B5EF4-FFF2-40B4-BE49-F238E27FC236}">
                <a16:creationId xmlns:a16="http://schemas.microsoft.com/office/drawing/2014/main" id="{F8A0FE37-7B4F-0CB2-2A61-D29313FFCB2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FDA53C04-2216-9733-213A-01DF10FA9E6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DFE6B27A-A022-BB4A-410A-C86835A87C44}"/>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A24B557D-B1AF-5EE4-1D04-D63689BA350F}"/>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208C8730-4834-45E6-E2C1-487DB33665C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8CDF567F-AD1E-BDAB-AAA2-9BB6969FB5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2CED26EF-339D-2EC8-3176-AFCC6FCA0EED}"/>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3A21E07-978A-FEEE-13CD-32DDF8225CF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BFC4ABD-99C7-8824-EAD3-35E983C6C14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F882B075-65D7-A0DF-417D-C5969987B60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08F9E0-12A5-10EE-C240-A551364C485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4DBED46C-614A-D1F7-803C-2EBAE6EDAAF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B1B26A21-3913-790D-9FBE-6463B3D7E1B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104BA02-0B17-AA76-5E7F-2D974286A95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7CFEB392-0A4D-4C53-F6AB-20B068496A0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FE55DB4-2DDC-1C18-06FA-0080D03DCE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E6277786-E34E-A890-710F-4F31349C1C4D}"/>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83330AB8-9D36-1098-0CC5-3C4B660BF2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11CE8BD5-DBF9-A941-F147-F7D1CBEA8E0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C32B531A-C9FC-2273-8ED0-FFA817A576E9}"/>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B47BED40-DBFD-9BAB-FC8F-36F236A2DF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AE10123-F2D9-D414-3E81-298B368B84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E500C2E-F96C-A14D-6AB5-FC5CE4F16DE2}"/>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C28FB24-E9AC-E81B-AC42-587C4609FD4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D12DCB2-9B60-134B-CE96-34B68D10194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DEC04A9-14DD-3A78-0269-407DDD840106}"/>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5D022444-973F-7BC3-38F3-8B0703020B7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5BAEA849-AAA1-E604-B366-3774FF7EE3A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901E5472-CEB2-B6CD-78DA-F9A4D90DC2E5}"/>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B480C69-9B35-B659-6021-CF895F44FA2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A7F93741-F1C6-92CF-1343-637D7EE86426}"/>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C31D3D-1BE1-3C97-FF9B-F27589D86DE8}"/>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86C447EE-0B30-459F-B55C-AE8D3E4E2B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C6E9F8E5-8653-8CD5-5413-B60DF717B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D282228-4178-57DD-46BB-E62EF818DDCE}"/>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BD0997CB-579D-BA53-FB7A-7AAE556ACA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25D20E15-9010-5E37-99BB-15C0351A02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9184774-AB96-A194-46CB-36C3FDF941EE}"/>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D33B097-1C97-26DD-EEE2-249CE3DB5EA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7548C6DD-59F3-29B5-81D3-563C88D0A5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1505BC05-38C2-2F89-4880-7C751F92F6C0}"/>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AE9B0BF5-B2AE-886E-C0C5-5AC5C8991BF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53EDA59-E966-4EF0-0D53-D7F7AEF9C7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22E77341-8960-5127-EF89-A920B0AAE84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A4D1A31-0111-D1CC-4911-D39E2DB371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D8A497C-3952-E713-AFA0-734938CDE89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8CFFC3AF-6EA2-00D4-141C-0E6BB5F30F8E}"/>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F15B1A3E-BE79-DA2B-1C0B-5720E16D977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92A4E755-E695-3A3E-7C61-AC501677E5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395A134-5838-ADB4-62B6-3A6503E17D4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D7C7059-1D13-FB9C-A52B-9FC98EB400A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FEC0B4B0-DBA6-8DC9-96FB-CB6DBC71C1DD}"/>
              </a:ext>
            </a:extLst>
          </p:cNvPr>
          <p:cNvSpPr txBox="1"/>
          <p:nvPr/>
        </p:nvSpPr>
        <p:spPr>
          <a:xfrm>
            <a:off x="4041616" y="4748660"/>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F9522B1-13D6-2C8A-0082-C43AE53BEF6D}"/>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5E3555D-4440-65E1-B6C4-52FAE9837E29}"/>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Tree>
    <p:extLst>
      <p:ext uri="{BB962C8B-B14F-4D97-AF65-F5344CB8AC3E}">
        <p14:creationId xmlns:p14="http://schemas.microsoft.com/office/powerpoint/2010/main" val="63112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F041-7552-F826-39D9-2C96F8B111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312DE-4279-5B28-773C-E30D2845D3B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34</a:t>
            </a:fld>
            <a:endParaRPr lang="en-AU" dirty="0"/>
          </a:p>
        </p:txBody>
      </p:sp>
      <p:sp>
        <p:nvSpPr>
          <p:cNvPr id="7" name="Title 1">
            <a:extLst>
              <a:ext uri="{FF2B5EF4-FFF2-40B4-BE49-F238E27FC236}">
                <a16:creationId xmlns:a16="http://schemas.microsoft.com/office/drawing/2014/main" id="{1A0A7281-1379-69D0-C7D0-A256A039D3A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36EECE6A-DD20-289F-E37B-4D71C6F82FE7}"/>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6B095377-2B91-C401-B3D0-FF59FA0B540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187FD140-F587-A536-F9BD-E2A2FBC1C2C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56DA27A-D73A-A97B-18B7-8F359D025AF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5A47E17B-D930-BA3B-86D7-B4482F3147F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A8E57134-118C-2C4B-C536-BFBBD650F3A0}"/>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F21A8737-F8D6-BC08-F8E7-1C3DFB015D2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65F5277-5785-A2FC-5BCC-5D72D7D8C7A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CF41EA3F-F236-CE4D-7504-D51699C8A72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B78FF0-B8E8-F6EE-A211-9A82D358BF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88A5DE7F-0D6B-D75C-BEAD-898B289C7E7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33A615D-1DFD-8BD0-F10B-A624AA5D019F}"/>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EB896C96-56E9-0FCC-C199-77FEBAD0E87C}"/>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02BA36FB-C8DF-D257-BE85-964DD38FF59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BCE8F3F-F575-A1AC-7C0A-B390EC9A09A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6E694834-93FC-F25C-A9E4-588B02C6E776}"/>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150E13BA-1F43-AF1C-0886-B1963A9771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6D959C97-F217-0725-1F26-4B35AFA2B3C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5CC3C7F0-B924-9E03-4DA5-135141E323A7}"/>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37082C48-4A73-6D38-DA12-64341A463A7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B146164C-E778-348B-C742-FDF6D38F495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EF83C6EC-0F7A-FCBA-80D8-7C767DA0CE0D}"/>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29D8CF9B-D4A4-6F54-8E7B-9B6FC9FAA98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E4C6CFA0-D68B-9889-2C5C-75B663179F9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C418C657-F88A-C955-24AA-E6BAB26A9E1B}"/>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D77AB0E9-AE10-4438-1E3D-41F3377C971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CC5F2DD3-907D-5409-ABCB-90DEEA2B768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B0E9B7C-DADE-7802-A072-C25A2AB63DDA}"/>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E95A216-8655-BFB5-F6B5-892012EED74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40C6CBAF-1C15-F768-7744-4E4988A52B9B}"/>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15A9C22C-DF63-8AAD-0CB2-5DAB2134A0A1}"/>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CC8DACB5-013C-7FD4-CEB4-389D593D266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0E91CE09-0631-EAB5-0526-DEB215B544B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874DA2D-011F-F33D-20E7-2EED8FFD39A7}"/>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4E65DB67-2425-3CB1-6B15-DB89B41F54D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93EAC147-8A03-3691-5F83-F64DC343A0B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45AB4D0-980F-6A93-EF68-FB2F3A90A961}"/>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4863746-6832-4005-CA08-7C0AC7032D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C664E49-FE14-A147-F59F-A2E78C37A5F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357946C-5BB9-6DA6-0A24-334BD46C372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1F472705-604C-57C0-5952-C1E1913FEDA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39BD140A-4D57-4020-36F8-3A53295C711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967DA382-25A1-B612-BEA3-931B073A22C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67386B2-4F65-D237-59B0-48B053E840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E1FF5B3-58DA-994B-A825-B5818441F46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FAFDC27-CB77-3DB6-51C3-1BC42949FADD}"/>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651B0B29-7B4D-674C-BC2D-01B620DEA5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C9EC09FA-64AE-A3F4-846A-BB4AFEAF6C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AF478E04-769B-0BC9-AE7A-A42BA968B2C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C957DD82-D4E0-58E2-E135-CCFE42C49B2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24908390-54D8-EC9B-9EAA-A81D14624B5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1CA29A1-FD50-18CC-3ACD-9A3800FB97C5}"/>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BDFCE5E8-70D2-36F1-60DA-DA4854E0D21A}"/>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28CC626C-D020-9502-C44D-ECFD64022744}"/>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213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28159-52EF-2059-E325-10C3A4EA70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4B1E7-497E-F96A-0199-2F1CBC6737B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35</a:t>
            </a:fld>
            <a:endParaRPr lang="en-AU" dirty="0"/>
          </a:p>
        </p:txBody>
      </p:sp>
      <p:sp>
        <p:nvSpPr>
          <p:cNvPr id="7" name="Title 1">
            <a:extLst>
              <a:ext uri="{FF2B5EF4-FFF2-40B4-BE49-F238E27FC236}">
                <a16:creationId xmlns:a16="http://schemas.microsoft.com/office/drawing/2014/main" id="{840924C9-53D7-335B-A777-49ADBC1BDAA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AF8060C6-33DB-24FC-35AE-D817C15F6436}"/>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FBBB86A4-1567-9A5F-C8A7-F001C78C02EE}"/>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DBE43622-5191-4124-5A3E-59E7E997A140}"/>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D8763D96-020E-6357-C173-E449EFEB88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F1AC1074-9AB1-8EE9-9BFC-24A07DA9A9B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45A9E79D-8894-1E92-5060-B0BE151411B8}"/>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68825CBD-13C5-3D35-7CE8-D2E3F4F62E2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438DA9E-8FC4-81AF-066E-3980EB67D2F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BCFA2847-F462-1302-84A5-9945ED974CB0}"/>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80622EC2-8BD2-D5BC-9B41-6393279559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90B06C9-D22B-A8E8-5D2F-5B3ADE1362A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E814A87C-A60D-965D-09C4-18F30EAE11B1}"/>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F6850C3-326D-AA43-F87D-3BBB4939600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ECEC5D99-1405-382F-BD2E-5DFE24980BE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185DE4DD-5513-973A-4B2D-2CEB6EA84B3D}"/>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703C44EA-BF02-8CCF-619E-BFBD3D3981F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E2F892A1-23DB-3C99-C992-548C32AC15D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363EEFD-2D7C-7CA6-9814-A0A2CB978BA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6395F9F4-3B57-502E-3FA1-E5383ED567A4}"/>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DBA651B-CDB3-5006-3C39-0BA4E62C71F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1AA2AFE1-DCEC-66F3-0E46-A03B796DBBD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0580A27-2FCF-1DAA-DF43-8205086A3397}"/>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C21F6B13-724A-3BF0-AB77-6DD9F45643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EED6B83-A79F-08F7-4443-53405D2CE4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96C90881-09F3-C72F-8976-C88E4BC245F4}"/>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B438D58-EA73-003E-26CD-9B9E39AC276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B62ED3DC-9A8A-0A0C-5741-1F51AA428AD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6590A898-508B-CFA8-7178-B4561E00F306}"/>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A62DD79-F234-E620-B3D7-3D1266A6932D}"/>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6ABDC4C-8FB5-DAC4-FFE5-1DE11C0B48EE}"/>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12543-D728-EC5B-1C01-399085A2CFF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75BCE158-B61D-7D79-07C7-F5D6E01F44A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A168652B-955F-08FB-8F66-2A32B230435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732D9159-C69F-32D5-D807-2BF1CCEC5AC5}"/>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3AA882D-1621-6FA0-E33E-1727C14F1E7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0C0167-18FB-A74D-2982-FADD5CCD298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5984CE24-CBD4-5D3D-099F-51FC1F2BAA74}"/>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780BB1B-67F7-50D9-19BD-FB467121BF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CB9BF32A-DC81-A1CE-D8CA-75FE9A7021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21FE2E2-3A0F-ABE5-50A1-F702DBE5AE9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9539F2-19B6-B6F3-C557-34E088E7987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16FEC246-3BBF-6F57-A5BE-0663E85D1D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8BAF7C6B-0747-379C-3444-C2A32F68824A}"/>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35B30C7F-3E9E-B6E3-673E-2F2967F369A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3B4BA944-BCD7-CAD7-6333-4C30F61275D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D39CB2C-431E-0814-9E8A-1B14627308E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28B58B7F-88E3-2F85-7605-0E11F7541BF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0ED5D28B-53E6-04C6-4A0D-1FBF65420EE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71E162D-C898-2219-FF18-AF56F4A96198}"/>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51F96DA-922A-9F2E-E94F-1A54B7E69A0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BDD41BEE-796D-2CD6-141E-4037F3A6C021}"/>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40B09C86-E2FA-9C66-38B6-0413BC44EF8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3B04819A-9832-C79C-B191-BC15BF41F5CE}"/>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BD83830F-6B60-3FAB-8A8B-B0FAADC13C69}"/>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856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9595B-2E7B-A3C2-8F4D-BB82D18E96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3919A-7FF0-9F03-8F4B-FE2BD938BF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36</a:t>
            </a:fld>
            <a:endParaRPr lang="en-AU" dirty="0"/>
          </a:p>
        </p:txBody>
      </p:sp>
      <p:sp>
        <p:nvSpPr>
          <p:cNvPr id="7" name="Title 1">
            <a:extLst>
              <a:ext uri="{FF2B5EF4-FFF2-40B4-BE49-F238E27FC236}">
                <a16:creationId xmlns:a16="http://schemas.microsoft.com/office/drawing/2014/main" id="{A98D85F0-72E0-8EB8-F0C0-DE3320B6EB9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E1F3FFF2-0F3B-0FB4-E170-C140F9BD49E3}"/>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1DC395E5-1F15-F987-0D26-3108C10E43AF}"/>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5239BD-05FF-9A47-6861-B21AA8C48D46}"/>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6C8C9495-D3F8-3211-AA34-FCBBFB26879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ED620290-2B47-175F-09CC-9B1974C06FF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C3AC8CE8-D0C7-17A4-A5FC-6E7A9DE8FF6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013F0C36-EDD5-FED2-72DF-2A965454248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0D9F13A0-03D6-FFA5-A6CD-3917854F308B}"/>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E9BEB286-3BF4-035E-805E-1F079469419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6538F9E-F99C-70E3-4CC8-7F37EB55D1B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44F49F8-B7FC-E416-FA01-3D037C9980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115B7D1D-7894-8F13-B354-3DB9957B00D3}"/>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08F2BD3E-84BF-425E-F11F-2D0953332FB2}"/>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38E38C5A-39BD-E697-C725-DD57A984E99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D1210BA4-19D3-ADA7-D399-5FB995E02BB1}"/>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FBF96653-7F22-6690-5163-FDF729F6D33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635B441A-6E49-AB82-84F5-A2D582FDFF3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B925BC6-4966-65CB-6920-122F39D45E0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03AFB64A-B585-C4E7-9A62-D798E072B36A}"/>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AA6E7C3C-F212-7BF9-9086-7F60281C1F4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5515E601-D699-9ED9-FF77-41C393B1502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8338F0D-550A-3B2D-BDAD-BC67599E87AE}"/>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9202F7A5-0B21-909D-2782-FBF6E122355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458478C-1C3A-BBC5-EFE6-E915CA4B0C3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A83D81C2-CFDB-B1CE-0694-9B8AB3CF833A}"/>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7F43E992-065F-DD49-B840-CAB68B9B922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A37A781F-644C-990A-3EBE-11625E49209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B43D4EBC-14EC-2677-B230-C72B53BD7FD2}"/>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470922A2-81BB-2EF3-3842-A4BE72DEA6D3}"/>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C6EFDDFD-AE7A-2573-8AA0-AC7B876A6CF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4CDE039-6AB4-FCF1-E373-C945C736393D}"/>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0FC0171-348F-193B-DD8A-F563F278AF1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D7BD30C-93B5-6125-8C00-57ED55F9D8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955CE93F-3D9C-71CD-EBEC-7660180D86AA}"/>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AE514BBA-1A38-6C68-7556-93ADC65374E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1498C7D5-2E66-9C2F-8C12-2D670B297A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A78B7921-DB04-2BB6-A844-19386AADC5B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94500C7-A835-9C26-71BE-649A77A7CF0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97F3DD55-623E-93EF-B05D-EC4CF9449A4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502C4CED-EB5A-5F88-018D-BD8AFFEB92A2}"/>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42AA59D7-A79A-2C48-F439-AE0FE8624F3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643D8FB-2D33-C6C3-EE53-9AD3F7DC65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BAB2EC93-1F8E-83FA-5DCC-F9AC3DF8F4C9}"/>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18FB27B-738D-C3EB-A29B-DBFCA02F783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CA52EE6-97AA-E0DF-2CA0-26B5A40EDDA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7688EA7-3CAC-F8D9-A466-63E4E08AE932}"/>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0545834C-D825-6E0C-DED5-56262C3790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A35F00EA-B24D-12B8-6A40-7C1F20C9A8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0CD9E12-6BF4-1EDF-DB80-D13466401CC9}"/>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BAE27070-82CF-7031-1FE5-E6161E22C096}"/>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3DBF4B36-34ED-EBD7-2475-E5BF0AEB2CA7}"/>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64E05985-BFC4-CEA6-9E40-20B13F26B951}"/>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E7637CD-4921-ADCD-5142-DBAFDFFA7B6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4B2C7290-A9E7-6F8F-7B05-5FE9342803B0}"/>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168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0AB0-8D30-4B49-1FFA-46E1C85C3E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F6707E-03C7-1967-8FE6-7B814ACA74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37</a:t>
            </a:fld>
            <a:endParaRPr lang="en-AU" dirty="0"/>
          </a:p>
        </p:txBody>
      </p:sp>
      <p:sp>
        <p:nvSpPr>
          <p:cNvPr id="7" name="Title 1">
            <a:extLst>
              <a:ext uri="{FF2B5EF4-FFF2-40B4-BE49-F238E27FC236}">
                <a16:creationId xmlns:a16="http://schemas.microsoft.com/office/drawing/2014/main" id="{52CBC8BC-ED3C-7DD3-2AD6-2552076FD5E2}"/>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D58D97E0-AA93-B4C9-CAC9-C540912D2EF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C5F029C1-CE0B-41E2-ECC3-666427F3244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16ADAD-218C-D807-A985-404352A8FEFD}"/>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A7140EE-6CDA-A058-22B2-737821894C5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01FF6137-F2DE-26F0-1637-0956BA96EE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22C9E00F-CB17-2372-999E-3F553DDD13A5}"/>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64CFF3C-4BB2-4649-2420-958263AD90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98D3FC2-6FDB-011A-EC62-4B202D127E7F}"/>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BA1C86A6-C407-D15A-523C-8E976DE76E0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79FED60-5A41-DB88-B705-D54F413CBBF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6120C2B2-2A20-D18D-E4C9-3B2982D6C92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07A79DD-6726-0484-A262-126CCB31EB3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2465EE89-8DF7-4591-88BE-7AB8FF1FD46B}"/>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A2525FFD-C470-AEC4-FC75-A56865CB915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289CAFCF-2C55-4D5C-E910-885CD342A255}"/>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8755ACCE-DCBD-1F00-39F7-003CE9CC8A42}"/>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53BE7AD0-6A77-6CE7-51C9-7B1EEF91E40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E2673FB4-CAC7-CC24-DC1D-5DF85AC675E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BD381734-4DAE-C7FB-B53B-69DA76A0EA0F}"/>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91F01C58-D6D3-B87D-1B2F-AAB410A6A4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F4BD3067-CE77-C48E-A0FF-580F088FC9B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CB7864E-420C-135C-DBE6-B94BC93CA6B6}"/>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09D0D91C-8ABB-42EF-631B-7C89D41FBB7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BAB86DF-9509-D2D4-9C18-0CF5AC3154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6B837EF4-9962-EF1B-A827-221E804F19F7}"/>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BF45762E-A8E3-FAC9-3558-E3EB119497E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08E0FB61-A102-828A-DCE2-602DD74C41B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51AFD5C-FFB5-C89A-CF47-251B354A6257}"/>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64B7BAC4-9687-8FAC-76FF-453E2BD05329}"/>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6EC9DFBF-F7C5-2FF4-A91C-4B12D7BC1160}"/>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D3BD2-519F-C347-2FD2-9795FC8B7C9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13FF9514-FD87-A745-AC10-F6F633164AB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428F098-3E11-DF30-14F1-2A782764B7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578ADCD-5741-019E-CD43-29F91EBAA8BD}"/>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94CC2A1-46CC-45BC-DD8B-2D41ED112BE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3F3B20-4710-279E-C1DB-75E3175195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6526D5AB-87B0-7E67-8BD6-8245E1A1F35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98813111-37C8-4688-BBFA-8D8C88E1085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FCC5A8E2-F7C9-DFC7-4211-943127504C4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2A96D672-4B08-99B2-341B-135CA8B086D6}"/>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585CECA-9B96-583F-5CA7-A3E81901970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7D7D5313-A6E2-3227-5808-0DACAF298A3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0DD0B80B-4C3C-398C-140E-08A2BBC1DD5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F8D24A78-63EA-2189-25D9-F3CC6A1D69E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868FFCD-506A-7915-B55B-ACA59BECF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79D235A-5531-18BB-44B1-E20D74AF131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C46D14DE-7B7C-86BA-8069-265D374FD6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BCBD2F95-ECA5-B1B5-5F2F-906B98A11D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D29E44A-647B-20AF-C23F-58FF9ABBBF2E}"/>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474D30C6-FE26-24BA-5E23-E06D8F156EA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1CADDA63-C6D4-3E23-3368-C461CC0E490C}"/>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558E8137-921A-10C1-CC2B-A2196C5838B2}"/>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EE4E9D4E-AAB6-9945-A9E1-23D39845A4A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0198BA77-8E72-B2BC-3053-3224CF450865}"/>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65F9444-79EC-217F-09A5-AB9CFB5297AD}"/>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101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02A5-CC07-FAD2-1C6B-4F735EAFA5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DF3EAC-B1FC-F171-CD6F-4BD05C0966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38</a:t>
            </a:fld>
            <a:endParaRPr lang="en-AU" dirty="0"/>
          </a:p>
        </p:txBody>
      </p:sp>
      <p:sp>
        <p:nvSpPr>
          <p:cNvPr id="7" name="Title 1">
            <a:extLst>
              <a:ext uri="{FF2B5EF4-FFF2-40B4-BE49-F238E27FC236}">
                <a16:creationId xmlns:a16="http://schemas.microsoft.com/office/drawing/2014/main" id="{4754BF38-D3A6-E3FB-C5D1-85702DDD42D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944B4A09-7F13-18E2-DC06-F3ACE8DCEAFB}"/>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AF31A97A-9CB0-72E8-3C11-107A9019AFDB}"/>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C67A180B-ECB0-361E-DA40-AC22A9ABCFD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928D97D-5D5D-7C3E-709B-939F5701E73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3EE2B7D8-873C-ED07-024A-38905C7185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D854625-1C92-982D-C7AC-EFE48BF6371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13E72D13-2F3D-3102-96CD-DA2D8EC9385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E4293CD-E9C3-96A4-5981-36227E94983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0789543-B6A2-30F9-0193-4CC4252F57BC}"/>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E0C3039-4B79-8B93-841B-F7F498BD771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CD3AE217-5B5C-9E55-9AD2-7F2AD5FF7A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66CDF658-CCCB-4EC3-7D56-545ED9BBDB22}"/>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81B72717-5BD9-FAB3-2672-68875ACA77C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4687F347-7C25-06FD-BEA8-0BE72B737FD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E20986D2-6FB3-996C-6177-C9D2C0273F52}"/>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43675EB5-50B0-F539-8E76-80ABA46EE3FC}"/>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D27EA0AC-8BD7-CE3C-24DB-D7A9719048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D524D018-8E5A-2758-578B-B0059815876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A5829DC2-F9E6-EF1D-25D3-D68307123FE5}"/>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84BF2DA-80FD-8923-5A03-5A6F95978AD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71F5A98-C0C4-75A8-6110-5DF63AC7AC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E940D8F-DE2B-D2AF-B186-FAF5784F74AF}"/>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106ACD0F-66E7-312D-9B2E-D8691DD5C66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246D444-8BF3-7848-4F8F-D48D016A7D6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88D5EBF7-47C3-0EB8-5FE2-827C2DCF9E1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F04D4EB-5CE0-C265-8062-620B7CBD8E5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197B3E63-3DA9-50D8-4EAF-A76FA22301A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05614ACE-0E4A-4BDA-CCEC-B5BD3558E97F}"/>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81BFDB98-FBBC-AE97-568A-8CB35283C5E6}"/>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EF95E74-9F67-9263-B66F-344C23BC7AA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21DB29D-35B6-D63C-3580-BD709DB3005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07EBB413-3F5F-62D9-40E3-98587F96E3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D59514A-7D13-3C3A-3D00-8E91D0284BF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E01752A-72C1-6B4E-897B-61FC92896A31}"/>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9AC081C1-5FE4-B5FD-87F7-0AE48520071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92E558BA-B443-2095-8A5E-DE91A9CCE69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243D5B6-3E04-AD61-568B-7DE9908519B3}"/>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733CBB33-60B0-B7CC-70B3-D7541C27233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6D4156D-57FD-EC76-3386-740A621AE28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CB4D459-F357-4666-FE47-69DF357C5579}"/>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6620E8-D8A2-4CDE-D3FE-4B337365ADE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FA60F2D5-3E33-5E59-357F-989688B3452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33649170-CA12-4532-DFDD-71DA8DC430D4}"/>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2D170AED-69C1-5FBD-95B4-864E644013C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89C3AD54-FD0F-F464-9C41-ADC9C84437C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A3AC8E2E-1DAC-7476-7096-1473522E12FA}"/>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397B7A7-3E63-5F25-5280-BB807672B51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5FCE13F8-2D59-9F50-F6DA-EDDD6FD4247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854C79F-41D8-7E3F-B01E-641ACE91A484}"/>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0B6BECBE-19F2-322F-0333-5B001C1EB28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CBFE8B2F-AC99-A765-0D2F-86D582A08B90}"/>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4524C0B-5263-3C67-DDD0-4F770D8436AD}"/>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43641BD-1AE0-3737-DF94-C64696DCF428}"/>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6137188C-E196-F895-2CE0-85DC59672C38}"/>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169674B-337A-9F7B-F48D-E42264CB8CA9}"/>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717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A9C84-8F98-003C-7FD2-97CC7D34580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5B1898-69E1-C2B8-A2BB-3346668940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39</a:t>
            </a:fld>
            <a:endParaRPr lang="en-AU" dirty="0"/>
          </a:p>
        </p:txBody>
      </p:sp>
      <p:sp>
        <p:nvSpPr>
          <p:cNvPr id="7" name="Title 1">
            <a:extLst>
              <a:ext uri="{FF2B5EF4-FFF2-40B4-BE49-F238E27FC236}">
                <a16:creationId xmlns:a16="http://schemas.microsoft.com/office/drawing/2014/main" id="{C41A8338-16C7-A28F-7246-49015C1C8CD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75BD8AD2-66E5-384D-E504-0AEE32CFF98D}"/>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8331A443-7599-8B6F-AD1C-59175EBDDFA7}"/>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BA87E664-271A-BC41-F184-E276FC9C547E}"/>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49F48FD-3BDC-0F45-8FF9-58208E02E77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4BA59866-3A4C-199E-C8D0-5D375BB7CC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B502C4B-F5AC-C90C-F64A-AF79DF915691}"/>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8527B3AA-FB9E-3600-CB3A-A5522F9C036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36AB4673-58D0-C537-51E1-1CBC590F9B0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54A142A-F25A-31DE-6821-1ADEFA87E56D}"/>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1095BD6C-A026-AA7E-FC40-F8ED80B6C1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E7B103D7-0983-9A92-2DF3-7BBFEBA7AE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C60845E1-00D1-DCCD-54F7-27CCB71407CE}"/>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2B05510-4A0F-93F1-48FE-E909B3530AE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8F422E61-82D9-07F8-D136-270B2B0FB7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B4902B04-4EDD-7B18-9407-FC525335BCC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09603BFA-331A-4FCD-579E-605F1B8F2C27}"/>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BBF050BE-55B6-9F32-6643-4B471100BC8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D6B9C92-27C0-2537-92AD-F12D034E4D20}"/>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b</a:t>
                </a:r>
              </a:p>
            </p:txBody>
          </p:sp>
        </p:grpSp>
        <p:grpSp>
          <p:nvGrpSpPr>
            <p:cNvPr id="22" name="Group 21">
              <a:extLst>
                <a:ext uri="{FF2B5EF4-FFF2-40B4-BE49-F238E27FC236}">
                  <a16:creationId xmlns:a16="http://schemas.microsoft.com/office/drawing/2014/main" id="{58F5D96F-ABA5-DF1F-BA35-8BA32D1A5C83}"/>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2E53AA8E-CDB6-80ED-C908-8C550856ED8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7E3F7C30-D513-7773-FF0B-DB0D84FF737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83CD7CE-E387-0E2B-3AC9-F100E3471028}"/>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50FFDD3-2C3D-47C1-F9A9-E02649F2BA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D6DE6429-481E-F646-4ABB-22CD25FEAF1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017C9DE-1F49-A075-9D9C-9C77BDA4B93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87B3E163-6FC1-0F9F-FFBC-F66B8322BD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86A8A734-951D-BFB8-06B2-61FDD263165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8029B85C-625F-ECF3-8541-A841FF0EB161}"/>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AB76AA1C-B756-9596-998B-D7C7566B4090}"/>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8170D838-E57C-C59F-CD32-747B652C5D7D}"/>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572D49-4CFB-290A-C6B4-66F1A0525EEF}"/>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34CE029-370D-3A8A-A0DA-AA50E5E6C9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AC101B1-88D9-39B1-6AC2-B8199E17C5A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D24BB800-5BB1-1AD8-E3E2-2196954EA9AF}"/>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55C1C156-3790-3112-C3F8-35E54098F18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CDC5C0D4-9150-A0C2-161E-7D0688A92F5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4A728B18-4A02-6664-F0AC-71BBFFC13815}"/>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F57D87FC-8284-6198-0632-1B6218966A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847684F8-51A5-E644-B531-76CA53B9C6B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72F23CE-A280-6A5F-C748-25407A231B55}"/>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A78D785-833F-FC66-2C64-BBF75F444D9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65A69505-64B0-5EF3-ACE2-F17374E26BA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1550C515-9824-1AAB-C122-820B1B9F77E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58F175C-C2D6-B81D-EF31-F05D5B0218C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F2F197F6-3C8E-34D9-9C90-6C2FF00C177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161AA4FA-F9C2-42C3-31F9-32840ECBCEDF}"/>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B29EB5C-3CD9-5377-C0A9-BE80C91ADC1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1E1AA6B6-3F25-AAFB-78C0-A77E870F793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3EA4A490-7162-9BEE-A6B8-74C0F4FD88C1}"/>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2FFB61EF-50FE-D806-16E7-B7C1D605BD9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5DC17DCE-5BE2-13E6-7CEC-87448834C2D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5B3DB1A-952C-C6D6-9C0E-EB6559077DC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0240C2AF-8CC2-6709-74B9-26CF7A98F67F}"/>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B52A4010-0324-532D-4438-61CDA5854CD9}"/>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BFCF55A-7596-3DC1-9B17-0A0D0526A555}"/>
              </a:ext>
            </a:extLst>
          </p:cNvPr>
          <p:cNvCxnSpPr/>
          <p:nvPr/>
        </p:nvCxnSpPr>
        <p:spPr>
          <a:xfrm flipV="1">
            <a:off x="5423984" y="2827618"/>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D507A82-FBD1-2F27-A4C4-B6A843E225C4}"/>
              </a:ext>
            </a:extLst>
          </p:cNvPr>
          <p:cNvSpPr txBox="1"/>
          <p:nvPr/>
        </p:nvSpPr>
        <p:spPr>
          <a:xfrm>
            <a:off x="8769893" y="332504"/>
            <a:ext cx="2927457" cy="923330"/>
          </a:xfrm>
          <a:prstGeom prst="rect">
            <a:avLst/>
          </a:prstGeom>
          <a:solidFill>
            <a:schemeClr val="accent2">
              <a:lumMod val="40000"/>
              <a:lumOff val="60000"/>
            </a:schemeClr>
          </a:solidFill>
        </p:spPr>
        <p:txBody>
          <a:bodyPr wrap="square" rtlCol="0">
            <a:spAutoFit/>
          </a:bodyPr>
          <a:lstStyle/>
          <a:p>
            <a:pPr algn="ctr"/>
            <a:r>
              <a:rPr lang="en-CA" dirty="0"/>
              <a:t>Merge continues in the same way until all the items are appended to result …</a:t>
            </a:r>
          </a:p>
        </p:txBody>
      </p:sp>
    </p:spTree>
    <p:extLst>
      <p:ext uri="{BB962C8B-B14F-4D97-AF65-F5344CB8AC3E}">
        <p14:creationId xmlns:p14="http://schemas.microsoft.com/office/powerpoint/2010/main" val="25068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0B1FD-C396-BF79-6B1B-3971BFC37A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6532E8-F433-F822-DF07-A280EEF4A0E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a:t>
            </a:fld>
            <a:endParaRPr lang="en-AU"/>
          </a:p>
        </p:txBody>
      </p:sp>
      <p:sp>
        <p:nvSpPr>
          <p:cNvPr id="15" name="Title 1">
            <a:extLst>
              <a:ext uri="{FF2B5EF4-FFF2-40B4-BE49-F238E27FC236}">
                <a16:creationId xmlns:a16="http://schemas.microsoft.com/office/drawing/2014/main" id="{5F2F95FC-D808-9315-2132-483B12A58D0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76770EC1-1A36-365D-8786-D934AF7C68B7}"/>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CF54EF51-5CEF-CA2C-A12F-BBEA547273C5}"/>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D8A24463-1353-E4DF-1CB6-3BBBB2A31935}"/>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EECF364-D8C8-55C8-6A40-92D34BFB6D89}"/>
              </a:ext>
            </a:extLst>
          </p:cNvPr>
          <p:cNvSpPr txBox="1"/>
          <p:nvPr/>
        </p:nvSpPr>
        <p:spPr>
          <a:xfrm>
            <a:off x="6478638" y="1143060"/>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These are called </a:t>
            </a:r>
            <a:r>
              <a:rPr lang="en-CA" b="1" dirty="0">
                <a:cs typeface="Consolas" panose="020B0609020204030204" pitchFamily="49" charset="0"/>
              </a:rPr>
              <a:t>pseudorandom numbers </a:t>
            </a:r>
            <a:r>
              <a:rPr lang="en-CA" dirty="0">
                <a:cs typeface="Consolas" panose="020B0609020204030204" pitchFamily="49" charset="0"/>
              </a:rPr>
              <a:t>because they are generated from an algorithm, and if you knew the algorithm and its input you’d be able to predict the next number.</a:t>
            </a:r>
          </a:p>
        </p:txBody>
      </p:sp>
    </p:spTree>
    <p:extLst>
      <p:ext uri="{BB962C8B-B14F-4D97-AF65-F5344CB8AC3E}">
        <p14:creationId xmlns:p14="http://schemas.microsoft.com/office/powerpoint/2010/main" val="1721229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65458-CD40-1937-62AD-AA31D3F83B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4FCF1-D45D-DE6B-7B5E-1AD7336840F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40</a:t>
            </a:fld>
            <a:endParaRPr lang="en-AU" dirty="0"/>
          </a:p>
        </p:txBody>
      </p:sp>
      <p:sp>
        <p:nvSpPr>
          <p:cNvPr id="7" name="Title 1">
            <a:extLst>
              <a:ext uri="{FF2B5EF4-FFF2-40B4-BE49-F238E27FC236}">
                <a16:creationId xmlns:a16="http://schemas.microsoft.com/office/drawing/2014/main" id="{12C93F8A-1AD2-6250-95F9-42EFF611AEC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07687BDB-68F7-D658-52F8-265AD00666E0}"/>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Tree>
    <p:extLst>
      <p:ext uri="{BB962C8B-B14F-4D97-AF65-F5344CB8AC3E}">
        <p14:creationId xmlns:p14="http://schemas.microsoft.com/office/powerpoint/2010/main" val="1981037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06C0-B44F-F6A6-796B-143E1B29E1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4E027-AF1C-39F3-5526-C669508E0C6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41</a:t>
            </a:fld>
            <a:endParaRPr lang="en-AU" dirty="0"/>
          </a:p>
        </p:txBody>
      </p:sp>
      <p:sp>
        <p:nvSpPr>
          <p:cNvPr id="7" name="Title 1">
            <a:extLst>
              <a:ext uri="{FF2B5EF4-FFF2-40B4-BE49-F238E27FC236}">
                <a16:creationId xmlns:a16="http://schemas.microsoft.com/office/drawing/2014/main" id="{FB176E5E-5D26-857E-CBD5-9DE03A77507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165F89CA-4C49-CDF4-805D-8A77E929C6EC}"/>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C6820723-40D1-B778-3744-EB857D279AF5}"/>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623FFC-8D48-B5B2-8C9F-CC3CF465E1AF}"/>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the elements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DAAD45C4-3162-6E11-C0B7-8603D858FDD5}"/>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25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9692-EB89-6483-AF95-8E280C8DBD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F74E09-56BC-E1B5-AD08-5673F6B1BF2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42</a:t>
            </a:fld>
            <a:endParaRPr lang="en-AU" dirty="0"/>
          </a:p>
        </p:txBody>
      </p:sp>
      <p:sp>
        <p:nvSpPr>
          <p:cNvPr id="7" name="Title 1">
            <a:extLst>
              <a:ext uri="{FF2B5EF4-FFF2-40B4-BE49-F238E27FC236}">
                <a16:creationId xmlns:a16="http://schemas.microsoft.com/office/drawing/2014/main" id="{7B1BF9E6-5BB9-1614-6B27-E889452A6B7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C577D949-C5E0-E4D4-8352-449B72D017AF}"/>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7D678C13-967D-DAED-93AD-DC313757CED1}"/>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213298-8827-13A8-84E2-8FBFC44D780B}"/>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items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C59BB67D-D8A1-3E42-1A8F-85C52385392A}"/>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7CF4D01-2209-3A84-3DF0-95D1949C62D5}"/>
              </a:ext>
            </a:extLst>
          </p:cNvPr>
          <p:cNvSpPr txBox="1"/>
          <p:nvPr/>
        </p:nvSpPr>
        <p:spPr>
          <a:xfrm>
            <a:off x="134008" y="4169188"/>
            <a:ext cx="3452643" cy="923330"/>
          </a:xfrm>
          <a:prstGeom prst="rect">
            <a:avLst/>
          </a:prstGeom>
          <a:solidFill>
            <a:schemeClr val="accent2">
              <a:lumMod val="40000"/>
              <a:lumOff val="60000"/>
            </a:schemeClr>
          </a:solidFill>
        </p:spPr>
        <p:txBody>
          <a:bodyPr wrap="square" rtlCol="0">
            <a:spAutoFit/>
          </a:bodyPr>
          <a:lstStyle/>
          <a:p>
            <a:pPr algn="ctr"/>
            <a:r>
              <a:rPr lang="en-CA" dirty="0"/>
              <a:t>This if-statement does the same thing when when all the items in </a:t>
            </a:r>
            <a:r>
              <a:rPr lang="en-CA" dirty="0">
                <a:latin typeface="Consolas" panose="020B0609020204030204" pitchFamily="49" charset="0"/>
                <a:cs typeface="Consolas" panose="020B0609020204030204" pitchFamily="49" charset="0"/>
              </a:rPr>
              <a:t>B</a:t>
            </a:r>
            <a:r>
              <a:rPr lang="en-CA" dirty="0"/>
              <a:t> have been added to </a:t>
            </a:r>
            <a:r>
              <a:rPr lang="en-CA" dirty="0">
                <a:latin typeface="Consolas" panose="020B0609020204030204" pitchFamily="49" charset="0"/>
                <a:cs typeface="Consolas" panose="020B0609020204030204" pitchFamily="49" charset="0"/>
              </a:rPr>
              <a:t>result</a:t>
            </a:r>
            <a:r>
              <a:rPr lang="en-CA" dirty="0"/>
              <a:t>.</a:t>
            </a:r>
          </a:p>
        </p:txBody>
      </p:sp>
      <p:sp>
        <p:nvSpPr>
          <p:cNvPr id="8" name="Rectangle 7">
            <a:extLst>
              <a:ext uri="{FF2B5EF4-FFF2-40B4-BE49-F238E27FC236}">
                <a16:creationId xmlns:a16="http://schemas.microsoft.com/office/drawing/2014/main" id="{2709FE40-7F7A-8054-BE02-E70779EB1C2F}"/>
              </a:ext>
            </a:extLst>
          </p:cNvPr>
          <p:cNvSpPr/>
          <p:nvPr/>
        </p:nvSpPr>
        <p:spPr>
          <a:xfrm>
            <a:off x="4682358" y="3182069"/>
            <a:ext cx="4399857" cy="682943"/>
          </a:xfrm>
          <a:prstGeom prst="rect">
            <a:avLst/>
          </a:prstGeom>
          <a:no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39D975B-2BA8-F9AF-1E62-899CDEE4B5BA}"/>
              </a:ext>
            </a:extLst>
          </p:cNvPr>
          <p:cNvCxnSpPr>
            <a:cxnSpLocks/>
            <a:endCxn id="8" idx="1"/>
          </p:cNvCxnSpPr>
          <p:nvPr/>
        </p:nvCxnSpPr>
        <p:spPr>
          <a:xfrm flipV="1">
            <a:off x="3586651" y="3523541"/>
            <a:ext cx="1095707" cy="1085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607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319F1-A8BC-CE42-BBCB-350651BA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D1166-5AA9-F43C-E02F-19D70834F45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43</a:t>
            </a:fld>
            <a:endParaRPr lang="en-AU" dirty="0"/>
          </a:p>
        </p:txBody>
      </p:sp>
      <p:sp>
        <p:nvSpPr>
          <p:cNvPr id="7" name="Title 1">
            <a:extLst>
              <a:ext uri="{FF2B5EF4-FFF2-40B4-BE49-F238E27FC236}">
                <a16:creationId xmlns:a16="http://schemas.microsoft.com/office/drawing/2014/main" id="{9002E3E2-76C1-7D4E-0775-6A50BBC5F58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B26E38B6-9E8C-EBF0-B492-E8F0C4EB00F8}"/>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A132DE58-1E6B-A6A4-50D8-C998B7F9F671}"/>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16F54547-B9BC-D629-D7C4-632094A543AE}"/>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877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6CBC-9BD8-5D2A-B1E0-37F42893981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80A145-4D85-1CDE-1F54-86681FF888F2}"/>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44</a:t>
            </a:fld>
            <a:endParaRPr lang="en-AU" dirty="0"/>
          </a:p>
        </p:txBody>
      </p:sp>
      <p:sp>
        <p:nvSpPr>
          <p:cNvPr id="7" name="Title 1">
            <a:extLst>
              <a:ext uri="{FF2B5EF4-FFF2-40B4-BE49-F238E27FC236}">
                <a16:creationId xmlns:a16="http://schemas.microsoft.com/office/drawing/2014/main" id="{2C131B16-C473-E7DC-AD64-2A33568B4AE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9E723578-67D9-C47B-0399-42D1500FF6A6}"/>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5E942BB0-8335-B060-5C10-92940CFF519C}"/>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5C5EBCF2-711C-1401-9540-9277DAF4F6CC}"/>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0EA69EF-DA36-7D22-AC85-7847FAD4F1FD}"/>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1A82BEB-1278-2589-28FA-9AA8B777C5BE}"/>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Tree>
    <p:extLst>
      <p:ext uri="{BB962C8B-B14F-4D97-AF65-F5344CB8AC3E}">
        <p14:creationId xmlns:p14="http://schemas.microsoft.com/office/powerpoint/2010/main" val="3749192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2E8F-3E07-1487-AC07-34A5D5C2AF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027A9-7B45-F905-DFD5-06BA392F39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45</a:t>
            </a:fld>
            <a:endParaRPr lang="en-AU" dirty="0"/>
          </a:p>
        </p:txBody>
      </p:sp>
      <p:sp>
        <p:nvSpPr>
          <p:cNvPr id="7" name="Title 1">
            <a:extLst>
              <a:ext uri="{FF2B5EF4-FFF2-40B4-BE49-F238E27FC236}">
                <a16:creationId xmlns:a16="http://schemas.microsoft.com/office/drawing/2014/main" id="{4049EFAD-0286-17C0-1787-0EC6182E7D2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48FAFDA3-707E-7661-2F16-70B824559BCC}"/>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3DBE7A40-59F3-1B92-80DA-AA4B552D7975}"/>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8E04A878-8B31-48ED-AAC9-D00015415769}"/>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D88FC5B-CA5B-2E1B-A262-59034A9D98BB}"/>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3CFFFCB-69C0-BAB6-E49C-E987D429F474}"/>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A2EB6D-BBB3-7536-F82A-42F8F64461B9}"/>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BF48025-004E-61E5-119C-124D08355B2C}"/>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6D68565-2542-6F47-34CE-1F1E9A3040E2}"/>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C9EDC560-A4F5-AC95-91D1-FCF4DB13A5DD}"/>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06BAAACC-35B6-1F8D-AA7D-FA395E339ED2}"/>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Tree>
    <p:extLst>
      <p:ext uri="{BB962C8B-B14F-4D97-AF65-F5344CB8AC3E}">
        <p14:creationId xmlns:p14="http://schemas.microsoft.com/office/powerpoint/2010/main" val="3225100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F9CB9-5220-1DA1-DE6D-AC1C6108B3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C19F59-E36C-5400-875F-7C1CC56B552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46</a:t>
            </a:fld>
            <a:endParaRPr lang="en-AU" dirty="0"/>
          </a:p>
        </p:txBody>
      </p:sp>
      <p:sp>
        <p:nvSpPr>
          <p:cNvPr id="7" name="Title 1">
            <a:extLst>
              <a:ext uri="{FF2B5EF4-FFF2-40B4-BE49-F238E27FC236}">
                <a16:creationId xmlns:a16="http://schemas.microsoft.com/office/drawing/2014/main" id="{A2133EEA-C009-B014-FBF0-9A5EE967438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2E246D20-7EEA-2B05-5FC6-BEB48FC0DC84}"/>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666B9590-7ED1-8620-575F-873532157969}"/>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04F05672-3E22-3BE5-92C5-A3561215A1AB}"/>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49D139A-2607-936C-C240-A14510A32FFA}"/>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C413272-319C-3CE2-B2E5-A70962A60942}"/>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4A24A0-DA40-2888-15E3-A1EE733D16FE}"/>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E5444C-716D-5E81-4749-B5FC72AFE8B0}"/>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D025494-3A60-226A-DCAC-74B17E8F8D18}"/>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509F94F8-5235-1B69-5470-E7900F43F316}"/>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D4B409CC-2790-7356-A899-6B8CF9206743}"/>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
        <p:nvSpPr>
          <p:cNvPr id="12" name="Rectangle 11">
            <a:extLst>
              <a:ext uri="{FF2B5EF4-FFF2-40B4-BE49-F238E27FC236}">
                <a16:creationId xmlns:a16="http://schemas.microsoft.com/office/drawing/2014/main" id="{878355A8-FEBD-3A23-63CD-DB5288F1443C}"/>
              </a:ext>
            </a:extLst>
          </p:cNvPr>
          <p:cNvSpPr/>
          <p:nvPr/>
        </p:nvSpPr>
        <p:spPr>
          <a:xfrm>
            <a:off x="4193626" y="5905587"/>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1FDF59-C9F9-7721-AACF-BF5E97D2A549}"/>
              </a:ext>
            </a:extLst>
          </p:cNvPr>
          <p:cNvSpPr txBox="1"/>
          <p:nvPr/>
        </p:nvSpPr>
        <p:spPr>
          <a:xfrm>
            <a:off x="1271752" y="5901223"/>
            <a:ext cx="2398952" cy="646331"/>
          </a:xfrm>
          <a:prstGeom prst="rect">
            <a:avLst/>
          </a:prstGeom>
          <a:solidFill>
            <a:schemeClr val="accent2">
              <a:lumMod val="40000"/>
              <a:lumOff val="60000"/>
            </a:schemeClr>
          </a:solidFill>
        </p:spPr>
        <p:txBody>
          <a:bodyPr wrap="square" rtlCol="0">
            <a:spAutoFit/>
          </a:bodyPr>
          <a:lstStyle/>
          <a:p>
            <a:pPr algn="ctr"/>
            <a:r>
              <a:rPr lang="en-CA" dirty="0"/>
              <a:t>Merge both halves into a single sorted list.</a:t>
            </a:r>
          </a:p>
        </p:txBody>
      </p:sp>
      <p:sp>
        <p:nvSpPr>
          <p:cNvPr id="14" name="TextBox 13">
            <a:extLst>
              <a:ext uri="{FF2B5EF4-FFF2-40B4-BE49-F238E27FC236}">
                <a16:creationId xmlns:a16="http://schemas.microsoft.com/office/drawing/2014/main" id="{8D5FF570-B6E7-D40E-2C41-297D93D59948}"/>
              </a:ext>
            </a:extLst>
          </p:cNvPr>
          <p:cNvSpPr txBox="1"/>
          <p:nvPr/>
        </p:nvSpPr>
        <p:spPr>
          <a:xfrm>
            <a:off x="6812702" y="5988935"/>
            <a:ext cx="826316" cy="369332"/>
          </a:xfrm>
          <a:prstGeom prst="rect">
            <a:avLst/>
          </a:prstGeom>
          <a:noFill/>
        </p:spPr>
        <p:txBody>
          <a:bodyPr wrap="none" rtlCol="0">
            <a:spAutoFit/>
          </a:bodyPr>
          <a:lstStyle/>
          <a:p>
            <a:r>
              <a:rPr lang="en-US" dirty="0"/>
              <a:t>sorted</a:t>
            </a:r>
          </a:p>
        </p:txBody>
      </p:sp>
      <p:sp>
        <p:nvSpPr>
          <p:cNvPr id="15" name="Down Arrow 14">
            <a:extLst>
              <a:ext uri="{FF2B5EF4-FFF2-40B4-BE49-F238E27FC236}">
                <a16:creationId xmlns:a16="http://schemas.microsoft.com/office/drawing/2014/main" id="{8D78192F-5077-6860-EBC4-442A06408DBC}"/>
              </a:ext>
            </a:extLst>
          </p:cNvPr>
          <p:cNvSpPr/>
          <p:nvPr/>
        </p:nvSpPr>
        <p:spPr>
          <a:xfrm>
            <a:off x="6963101" y="5383642"/>
            <a:ext cx="525517" cy="4628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E589689-3A11-B074-30CE-5B051D14F20A}"/>
              </a:ext>
            </a:extLst>
          </p:cNvPr>
          <p:cNvSpPr txBox="1"/>
          <p:nvPr/>
        </p:nvSpPr>
        <p:spPr>
          <a:xfrm>
            <a:off x="7642393" y="5366205"/>
            <a:ext cx="808939" cy="369332"/>
          </a:xfrm>
          <a:prstGeom prst="rect">
            <a:avLst/>
          </a:prstGeom>
          <a:noFill/>
        </p:spPr>
        <p:txBody>
          <a:bodyPr wrap="none" rtlCol="0">
            <a:spAutoFit/>
          </a:bodyPr>
          <a:lstStyle/>
          <a:p>
            <a:r>
              <a:rPr lang="en-US" dirty="0"/>
              <a:t>merge</a:t>
            </a:r>
          </a:p>
        </p:txBody>
      </p:sp>
    </p:spTree>
    <p:extLst>
      <p:ext uri="{BB962C8B-B14F-4D97-AF65-F5344CB8AC3E}">
        <p14:creationId xmlns:p14="http://schemas.microsoft.com/office/powerpoint/2010/main" val="4250593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5ECF-84DE-E2FC-BBE0-72FBFC52F3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0D2407-CD38-CF68-C0D1-BDFE0A46383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47</a:t>
            </a:fld>
            <a:endParaRPr lang="en-AU" dirty="0"/>
          </a:p>
        </p:txBody>
      </p:sp>
      <p:sp>
        <p:nvSpPr>
          <p:cNvPr id="7" name="Title 1">
            <a:extLst>
              <a:ext uri="{FF2B5EF4-FFF2-40B4-BE49-F238E27FC236}">
                <a16:creationId xmlns:a16="http://schemas.microsoft.com/office/drawing/2014/main" id="{B3AE3069-D4AA-7D7D-2596-A5F4F067B4A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Mergsort</a:t>
            </a:r>
            <a:endParaRPr lang="en-AU" dirty="0"/>
          </a:p>
        </p:txBody>
      </p:sp>
      <p:sp>
        <p:nvSpPr>
          <p:cNvPr id="9" name="TextBox 8">
            <a:extLst>
              <a:ext uri="{FF2B5EF4-FFF2-40B4-BE49-F238E27FC236}">
                <a16:creationId xmlns:a16="http://schemas.microsoft.com/office/drawing/2014/main" id="{349AA5DB-6FE8-AFC4-0DF1-3740DA1BBBC7}"/>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6545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C0422-25E7-D09C-790A-4C16FFEE44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6B591-2094-DEA7-5764-FA2FDEAEC8E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48</a:t>
            </a:fld>
            <a:endParaRPr lang="en-AU" dirty="0"/>
          </a:p>
        </p:txBody>
      </p:sp>
      <p:sp>
        <p:nvSpPr>
          <p:cNvPr id="7" name="Title 1">
            <a:extLst>
              <a:ext uri="{FF2B5EF4-FFF2-40B4-BE49-F238E27FC236}">
                <a16:creationId xmlns:a16="http://schemas.microsoft.com/office/drawing/2014/main" id="{A80B966D-3A0A-9047-6E8D-FD755CBDDE2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Mergesort</a:t>
            </a:r>
            <a:endParaRPr lang="en-AU" dirty="0"/>
          </a:p>
        </p:txBody>
      </p:sp>
      <p:sp>
        <p:nvSpPr>
          <p:cNvPr id="9" name="TextBox 8">
            <a:extLst>
              <a:ext uri="{FF2B5EF4-FFF2-40B4-BE49-F238E27FC236}">
                <a16:creationId xmlns:a16="http://schemas.microsoft.com/office/drawing/2014/main" id="{65ECB2B9-AD8D-6564-BCA2-7D306A0ED53C}"/>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BE145016-571B-CC5B-E974-13750D56CC65}"/>
              </a:ext>
            </a:extLst>
          </p:cNvPr>
          <p:cNvSpPr txBox="1"/>
          <p:nvPr/>
        </p:nvSpPr>
        <p:spPr>
          <a:xfrm>
            <a:off x="303811" y="3390659"/>
            <a:ext cx="3625638" cy="2308324"/>
          </a:xfrm>
          <a:prstGeom prst="rect">
            <a:avLst/>
          </a:prstGeom>
          <a:solidFill>
            <a:schemeClr val="accent2">
              <a:lumMod val="40000"/>
              <a:lumOff val="60000"/>
            </a:schemeClr>
          </a:solidFill>
        </p:spPr>
        <p:txBody>
          <a:bodyPr wrap="square" rtlCol="0">
            <a:spAutoFit/>
          </a:bodyPr>
          <a:lstStyle/>
          <a:p>
            <a:r>
              <a:rPr lang="en-US" dirty="0" err="1"/>
              <a:t>Mergesort</a:t>
            </a:r>
            <a:r>
              <a:rPr lang="en-US" dirty="0"/>
              <a:t> is fast! The code below runs in </a:t>
            </a:r>
            <a:r>
              <a:rPr lang="en-US" b="1" dirty="0"/>
              <a:t>less than 0.1 seconds</a:t>
            </a:r>
            <a:r>
              <a:rPr lang="en-US" dirty="0"/>
              <a:t>. Selection sort takes over 10 seconds.</a:t>
            </a:r>
          </a:p>
          <a:p>
            <a:endParaRPr lang="en-US" dirty="0"/>
          </a:p>
          <a:p>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 = list(range(50000))</a:t>
            </a:r>
          </a:p>
          <a:p>
            <a:r>
              <a:rPr lang="en-US" dirty="0" err="1">
                <a:latin typeface="Consolas" panose="020B0609020204030204" pitchFamily="49" charset="0"/>
                <a:cs typeface="Consolas" panose="020B0609020204030204" pitchFamily="49" charset="0"/>
              </a:rPr>
              <a:t>random.shuffle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mergesort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18334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CA5E-39A1-C08D-DF8D-BC5610C9709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EA703C-E269-58D4-6761-9744F8C313F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49</a:t>
            </a:fld>
            <a:endParaRPr lang="en-AU" dirty="0"/>
          </a:p>
        </p:txBody>
      </p:sp>
      <p:sp>
        <p:nvSpPr>
          <p:cNvPr id="7" name="Title 1">
            <a:extLst>
              <a:ext uri="{FF2B5EF4-FFF2-40B4-BE49-F238E27FC236}">
                <a16:creationId xmlns:a16="http://schemas.microsoft.com/office/drawing/2014/main" id="{0389DC89-36BF-A5B9-DD95-5FD93DB6995A}"/>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17D68EC7-B23C-3566-908C-6AFC9813BA0D}"/>
              </a:ext>
            </a:extLst>
          </p:cNvPr>
          <p:cNvPicPr>
            <a:picLocks noChangeAspect="1"/>
          </p:cNvPicPr>
          <p:nvPr/>
        </p:nvPicPr>
        <p:blipFill>
          <a:blip r:embed="rId2"/>
          <a:stretch>
            <a:fillRect/>
          </a:stretch>
        </p:blipFill>
        <p:spPr>
          <a:xfrm>
            <a:off x="1537136" y="921355"/>
            <a:ext cx="9299029" cy="5693283"/>
          </a:xfrm>
          <a:prstGeom prst="rect">
            <a:avLst/>
          </a:prstGeom>
        </p:spPr>
      </p:pic>
    </p:spTree>
    <p:extLst>
      <p:ext uri="{BB962C8B-B14F-4D97-AF65-F5344CB8AC3E}">
        <p14:creationId xmlns:p14="http://schemas.microsoft.com/office/powerpoint/2010/main" val="56851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3C773-72CA-A7E2-9285-0B417F7D76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75B5CD-C2C1-01FA-6695-C639743E35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a:t>
            </a:fld>
            <a:endParaRPr lang="en-AU"/>
          </a:p>
        </p:txBody>
      </p:sp>
      <p:sp>
        <p:nvSpPr>
          <p:cNvPr id="15" name="Title 1">
            <a:extLst>
              <a:ext uri="{FF2B5EF4-FFF2-40B4-BE49-F238E27FC236}">
                <a16:creationId xmlns:a16="http://schemas.microsoft.com/office/drawing/2014/main" id="{76171952-10A5-5E61-7790-EAA06C4708B8}"/>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59F82FFB-571A-E46E-DBB9-902E81602A9C}"/>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9EB84BFD-8226-D637-E95E-456A6D4910DD}"/>
              </a:ext>
            </a:extLst>
          </p:cNvPr>
          <p:cNvSpPr txBox="1"/>
          <p:nvPr/>
        </p:nvSpPr>
        <p:spPr>
          <a:xfrm>
            <a:off x="472966" y="2278178"/>
            <a:ext cx="5864772"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err="1">
                <a:solidFill>
                  <a:srgbClr val="FF0000"/>
                </a:solidFill>
                <a:latin typeface="Consolas" panose="020B0609020204030204" pitchFamily="49" charset="0"/>
                <a:cs typeface="Consolas" panose="020B0609020204030204" pitchFamily="49" charset="0"/>
              </a:rPr>
              <a:t>random.seed</a:t>
            </a:r>
            <a:r>
              <a:rPr lang="en-US" sz="2800" dirty="0">
                <a:solidFill>
                  <a:srgbClr val="FF0000"/>
                </a:solidFill>
                <a:latin typeface="Consolas" panose="020B0609020204030204" pitchFamily="49" charset="0"/>
                <a:cs typeface="Consolas" panose="020B0609020204030204" pitchFamily="49" charset="0"/>
              </a:rPr>
              <a:t>(123)</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A75126F8-24B6-B1F5-8AB7-B6D09322745D}"/>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1 </a:t>
            </a:r>
          </a:p>
          <a:p>
            <a:r>
              <a:rPr lang="en-CA" sz="2800" b="0" i="0" dirty="0">
                <a:effectLst/>
                <a:latin typeface="Menlo" panose="020B0609030804020204" pitchFamily="49" charset="0"/>
              </a:rPr>
              <a:t>5 </a:t>
            </a:r>
          </a:p>
          <a:p>
            <a:r>
              <a:rPr lang="en-CA" sz="2800" b="0" i="0" dirty="0">
                <a:effectLst/>
                <a:latin typeface="Menlo" panose="020B0609030804020204" pitchFamily="49" charset="0"/>
              </a:rPr>
              <a:t>2 </a:t>
            </a:r>
          </a:p>
          <a:p>
            <a:r>
              <a:rPr lang="en-CA" sz="2800" b="0" i="0" dirty="0">
                <a:effectLst/>
                <a:latin typeface="Menlo" panose="020B0609030804020204" pitchFamily="49" charset="0"/>
              </a:rPr>
              <a:t>7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F22A1E03-1551-EB02-5170-0A95BC82BF9A}"/>
              </a:ext>
            </a:extLst>
          </p:cNvPr>
          <p:cNvSpPr txBox="1"/>
          <p:nvPr/>
        </p:nvSpPr>
        <p:spPr>
          <a:xfrm>
            <a:off x="6695091" y="1153571"/>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When debugging a program with random numbers, it can be useful to set a </a:t>
            </a:r>
            <a:r>
              <a:rPr lang="en-CA" b="1" dirty="0">
                <a:cs typeface="Consolas" panose="020B0609020204030204" pitchFamily="49" charset="0"/>
              </a:rPr>
              <a:t>seed</a:t>
            </a:r>
            <a:r>
              <a:rPr lang="en-CA" dirty="0">
                <a:cs typeface="Consolas" panose="020B0609020204030204" pitchFamily="49" charset="0"/>
              </a:rPr>
              <a:t>. This causes the same sequence of random numbers to be generated each time the program runs.</a:t>
            </a:r>
          </a:p>
        </p:txBody>
      </p:sp>
      <p:sp>
        <p:nvSpPr>
          <p:cNvPr id="2" name="TextBox 1">
            <a:extLst>
              <a:ext uri="{FF2B5EF4-FFF2-40B4-BE49-F238E27FC236}">
                <a16:creationId xmlns:a16="http://schemas.microsoft.com/office/drawing/2014/main" id="{E39F096D-FC7F-49C5-4102-AE977ED2DF00}"/>
              </a:ext>
            </a:extLst>
          </p:cNvPr>
          <p:cNvSpPr txBox="1"/>
          <p:nvPr/>
        </p:nvSpPr>
        <p:spPr>
          <a:xfrm>
            <a:off x="6695091" y="5667799"/>
            <a:ext cx="4046482"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Thanks to setting the seed to be 123, every time you re-run the program you get the same numbers.</a:t>
            </a:r>
          </a:p>
        </p:txBody>
      </p:sp>
    </p:spTree>
    <p:extLst>
      <p:ext uri="{BB962C8B-B14F-4D97-AF65-F5344CB8AC3E}">
        <p14:creationId xmlns:p14="http://schemas.microsoft.com/office/powerpoint/2010/main" val="3347054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8AEFB-19AB-48F7-F9EB-59B60B1F7E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5DEC3-B4FA-A684-3102-87C3F52536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50</a:t>
            </a:fld>
            <a:endParaRPr lang="en-AU" dirty="0"/>
          </a:p>
        </p:txBody>
      </p:sp>
      <p:sp>
        <p:nvSpPr>
          <p:cNvPr id="7" name="Title 1">
            <a:extLst>
              <a:ext uri="{FF2B5EF4-FFF2-40B4-BE49-F238E27FC236}">
                <a16:creationId xmlns:a16="http://schemas.microsoft.com/office/drawing/2014/main" id="{51643E07-27F8-757B-ECC0-36161F7F91DD}"/>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6B1428E4-400E-CC0C-28D9-419006C1502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02D5E1B-FF3F-D768-13CB-9F6DF2FA9112}"/>
                  </a:ext>
                </a:extLst>
              </p:cNvPr>
              <p:cNvSpPr txBox="1"/>
              <p:nvPr/>
            </p:nvSpPr>
            <p:spPr>
              <a:xfrm>
                <a:off x="3131094" y="2402686"/>
                <a:ext cx="3625638" cy="1200329"/>
              </a:xfrm>
              <a:prstGeom prst="rect">
                <a:avLst/>
              </a:prstGeom>
              <a:solidFill>
                <a:schemeClr val="accent2">
                  <a:lumMod val="40000"/>
                  <a:lumOff val="60000"/>
                </a:schemeClr>
              </a:solidFill>
            </p:spPr>
            <p:txBody>
              <a:bodyPr wrap="square" rtlCol="0">
                <a:spAutoFit/>
              </a:bodyPr>
              <a:lstStyle/>
              <a:p>
                <a:pPr algn="ctr"/>
                <a:r>
                  <a:rPr lang="en-US" dirty="0"/>
                  <a:t>This line is the performance of </a:t>
                </a:r>
                <a:r>
                  <a:rPr lang="en-US" b="1" dirty="0"/>
                  <a:t>selection sort</a:t>
                </a:r>
                <a:r>
                  <a:rPr lang="en-US" dirty="0"/>
                  <a:t>. It’s a parabola, roughly of the shape </a:t>
                </a:r>
                <a14:m>
                  <m:oMath xmlns:m="http://schemas.openxmlformats.org/officeDocument/2006/math">
                    <m:sSup>
                      <m:sSupPr>
                        <m:ctrlPr>
                          <a:rPr lang="en-CA"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CA" b="0" i="1" dirty="0" smtClean="0">
                            <a:latin typeface="Cambria Math" panose="02040503050406030204" pitchFamily="18" charset="0"/>
                          </a:rPr>
                          <m:t>2</m:t>
                        </m:r>
                      </m:sup>
                    </m:sSup>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list.</a:t>
                </a:r>
              </a:p>
            </p:txBody>
          </p:sp>
        </mc:Choice>
        <mc:Fallback>
          <p:sp>
            <p:nvSpPr>
              <p:cNvPr id="2" name="TextBox 1">
                <a:extLst>
                  <a:ext uri="{FF2B5EF4-FFF2-40B4-BE49-F238E27FC236}">
                    <a16:creationId xmlns:a16="http://schemas.microsoft.com/office/drawing/2014/main" id="{402D5E1B-FF3F-D768-13CB-9F6DF2FA9112}"/>
                  </a:ext>
                </a:extLst>
              </p:cNvPr>
              <p:cNvSpPr txBox="1">
                <a:spLocks noRot="1" noChangeAspect="1" noMove="1" noResize="1" noEditPoints="1" noAdjustHandles="1" noChangeArrowheads="1" noChangeShapeType="1" noTextEdit="1"/>
              </p:cNvSpPr>
              <p:nvPr/>
            </p:nvSpPr>
            <p:spPr>
              <a:xfrm>
                <a:off x="3131094" y="2402686"/>
                <a:ext cx="3625638" cy="1200329"/>
              </a:xfrm>
              <a:prstGeom prst="rect">
                <a:avLst/>
              </a:prstGeom>
              <a:blipFill>
                <a:blip r:embed="rId3"/>
                <a:stretch>
                  <a:fillRect l="-673" t="-2030" r="-1852" b="-7614"/>
                </a:stretch>
              </a:blipFill>
            </p:spPr>
            <p:txBody>
              <a:bodyPr/>
              <a:lstStyle/>
              <a:p>
                <a:r>
                  <a:rPr lang="en-CA">
                    <a:noFill/>
                  </a:rPr>
                  <a:t> </a:t>
                </a:r>
              </a:p>
            </p:txBody>
          </p:sp>
        </mc:Fallback>
      </mc:AlternateContent>
      <p:cxnSp>
        <p:nvCxnSpPr>
          <p:cNvPr id="5" name="Straight Arrow Connector 4">
            <a:extLst>
              <a:ext uri="{FF2B5EF4-FFF2-40B4-BE49-F238E27FC236}">
                <a16:creationId xmlns:a16="http://schemas.microsoft.com/office/drawing/2014/main" id="{BCF0598D-CBC3-036B-CB65-0F6FEF1DE582}"/>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052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F40AF-AB2E-A10E-072E-976BA13FF7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076633-C721-C631-DA16-0D031CE5F6E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51</a:t>
            </a:fld>
            <a:endParaRPr lang="en-AU" dirty="0"/>
          </a:p>
        </p:txBody>
      </p:sp>
      <p:sp>
        <p:nvSpPr>
          <p:cNvPr id="7" name="Title 1">
            <a:extLst>
              <a:ext uri="{FF2B5EF4-FFF2-40B4-BE49-F238E27FC236}">
                <a16:creationId xmlns:a16="http://schemas.microsoft.com/office/drawing/2014/main" id="{40D15587-0307-FA28-A84A-D541436A901F}"/>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04E98691-8B82-5794-9399-F7F389D7E68A}"/>
              </a:ext>
            </a:extLst>
          </p:cNvPr>
          <p:cNvPicPr>
            <a:picLocks noChangeAspect="1"/>
          </p:cNvPicPr>
          <p:nvPr/>
        </p:nvPicPr>
        <p:blipFill>
          <a:blip r:embed="rId2"/>
          <a:stretch>
            <a:fillRect/>
          </a:stretch>
        </p:blipFill>
        <p:spPr>
          <a:xfrm>
            <a:off x="1537136" y="921355"/>
            <a:ext cx="9299029" cy="5693283"/>
          </a:xfrm>
          <a:prstGeom prst="rect">
            <a:avLst/>
          </a:prstGeom>
        </p:spPr>
      </p:pic>
      <p:sp>
        <p:nvSpPr>
          <p:cNvPr id="2" name="TextBox 1">
            <a:extLst>
              <a:ext uri="{FF2B5EF4-FFF2-40B4-BE49-F238E27FC236}">
                <a16:creationId xmlns:a16="http://schemas.microsoft.com/office/drawing/2014/main" id="{C4B6383E-20E4-71A9-2012-EE83CF296115}"/>
              </a:ext>
            </a:extLst>
          </p:cNvPr>
          <p:cNvSpPr txBox="1"/>
          <p:nvPr/>
        </p:nvSpPr>
        <p:spPr>
          <a:xfrm>
            <a:off x="4025462" y="2402686"/>
            <a:ext cx="2731270" cy="923330"/>
          </a:xfrm>
          <a:prstGeom prst="rect">
            <a:avLst/>
          </a:prstGeom>
          <a:solidFill>
            <a:schemeClr val="accent2">
              <a:lumMod val="40000"/>
              <a:lumOff val="60000"/>
            </a:schemeClr>
          </a:solidFill>
        </p:spPr>
        <p:txBody>
          <a:bodyPr wrap="square" rtlCol="0">
            <a:spAutoFit/>
          </a:bodyPr>
          <a:lstStyle/>
          <a:p>
            <a:pPr algn="ctr"/>
            <a:r>
              <a:rPr lang="en-CA" dirty="0"/>
              <a:t>It’s “bumpy” because the computer might be doing other things.</a:t>
            </a:r>
            <a:endParaRPr lang="en-US" dirty="0"/>
          </a:p>
        </p:txBody>
      </p:sp>
      <p:cxnSp>
        <p:nvCxnSpPr>
          <p:cNvPr id="5" name="Straight Arrow Connector 4">
            <a:extLst>
              <a:ext uri="{FF2B5EF4-FFF2-40B4-BE49-F238E27FC236}">
                <a16:creationId xmlns:a16="http://schemas.microsoft.com/office/drawing/2014/main" id="{56F39CEC-D842-98C1-EDDC-505E5D113725}"/>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69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61C4-5C04-AAF8-FBE5-B141926AA3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4A7153-DC79-BE4C-B766-3F242A48457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52</a:t>
            </a:fld>
            <a:endParaRPr lang="en-AU" dirty="0"/>
          </a:p>
        </p:txBody>
      </p:sp>
      <p:sp>
        <p:nvSpPr>
          <p:cNvPr id="7" name="Title 1">
            <a:extLst>
              <a:ext uri="{FF2B5EF4-FFF2-40B4-BE49-F238E27FC236}">
                <a16:creationId xmlns:a16="http://schemas.microsoft.com/office/drawing/2014/main" id="{AF4B757E-95A9-DB4F-564F-2233AE83BAC8}"/>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C428CC62-30F7-E33D-EBA7-501460C44EE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CAD5B0-F3B6-B450-1683-0E3E1F2F0D25}"/>
                  </a:ext>
                </a:extLst>
              </p:cNvPr>
              <p:cNvSpPr txBox="1"/>
              <p:nvPr/>
            </p:nvSpPr>
            <p:spPr>
              <a:xfrm>
                <a:off x="3465890" y="3174914"/>
                <a:ext cx="2731270" cy="1200329"/>
              </a:xfrm>
              <a:prstGeom prst="rect">
                <a:avLst/>
              </a:prstGeom>
              <a:solidFill>
                <a:schemeClr val="accent2">
                  <a:lumMod val="40000"/>
                  <a:lumOff val="60000"/>
                </a:schemeClr>
              </a:solidFill>
            </p:spPr>
            <p:txBody>
              <a:bodyPr wrap="square" rtlCol="0">
                <a:spAutoFit/>
              </a:bodyPr>
              <a:lstStyle/>
              <a:p>
                <a:pPr algn="ctr"/>
                <a:r>
                  <a:rPr lang="en-CA" dirty="0"/>
                  <a:t>The orange line is our </a:t>
                </a:r>
                <a:r>
                  <a:rPr lang="en-CA" dirty="0" err="1"/>
                  <a:t>mergesort</a:t>
                </a:r>
                <a:r>
                  <a:rPr lang="en-CA" dirty="0"/>
                  <a:t>. It’s shape is </a:t>
                </a:r>
                <a14:m>
                  <m:oMath xmlns:m="http://schemas.openxmlformats.org/officeDocument/2006/math">
                    <m:r>
                      <a:rPr lang="en-CA" b="0" i="1" smtClean="0">
                        <a:latin typeface="Cambria Math" panose="02040503050406030204" pitchFamily="18" charset="0"/>
                      </a:rPr>
                      <m:t>𝑛</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e>
                    </m:func>
                  </m:oMath>
                </a14:m>
                <a:r>
                  <a:rPr lang="en-US" dirty="0"/>
                  <a:t>, which is quite close to </a:t>
                </a:r>
                <a:r>
                  <a:rPr lang="en-US"/>
                  <a:t>a straight line.</a:t>
                </a:r>
                <a:endParaRPr lang="en-US" dirty="0"/>
              </a:p>
            </p:txBody>
          </p:sp>
        </mc:Choice>
        <mc:Fallback xmlns="">
          <p:sp>
            <p:nvSpPr>
              <p:cNvPr id="2" name="TextBox 1">
                <a:extLst>
                  <a:ext uri="{FF2B5EF4-FFF2-40B4-BE49-F238E27FC236}">
                    <a16:creationId xmlns:a16="http://schemas.microsoft.com/office/drawing/2014/main" id="{82CAD5B0-F3B6-B450-1683-0E3E1F2F0D25}"/>
                  </a:ext>
                </a:extLst>
              </p:cNvPr>
              <p:cNvSpPr txBox="1">
                <a:spLocks noRot="1" noChangeAspect="1" noMove="1" noResize="1" noEditPoints="1" noAdjustHandles="1" noChangeArrowheads="1" noChangeShapeType="1" noTextEdit="1"/>
              </p:cNvSpPr>
              <p:nvPr/>
            </p:nvSpPr>
            <p:spPr>
              <a:xfrm>
                <a:off x="3465890" y="3174914"/>
                <a:ext cx="2731270" cy="1200329"/>
              </a:xfrm>
              <a:prstGeom prst="rect">
                <a:avLst/>
              </a:prstGeom>
              <a:blipFill>
                <a:blip r:embed="rId3"/>
                <a:stretch>
                  <a:fillRect t="-315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D8CD66C-02EE-5F69-81A3-F3E7B42F7E07}"/>
              </a:ext>
            </a:extLst>
          </p:cNvPr>
          <p:cNvCxnSpPr>
            <a:cxnSpLocks/>
            <a:stCxn id="2" idx="3"/>
          </p:cNvCxnSpPr>
          <p:nvPr/>
        </p:nvCxnSpPr>
        <p:spPr>
          <a:xfrm>
            <a:off x="6197160" y="3775079"/>
            <a:ext cx="1202123" cy="1028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612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B24-BD1A-CA87-803A-3F926B949592}"/>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9ADEB6DD-EC37-F121-8A49-8D4E744A1FBE}"/>
              </a:ext>
            </a:extLst>
          </p:cNvPr>
          <p:cNvSpPr>
            <a:spLocks noGrp="1"/>
          </p:cNvSpPr>
          <p:nvPr>
            <p:ph idx="1"/>
          </p:nvPr>
        </p:nvSpPr>
        <p:spPr/>
        <p:txBody>
          <a:bodyPr/>
          <a:lstStyle/>
          <a:p>
            <a:r>
              <a:rPr lang="en-CA" dirty="0"/>
              <a:t>In practice, </a:t>
            </a:r>
            <a:r>
              <a:rPr lang="en-CA" b="1" dirty="0"/>
              <a:t>Python’s built-in sort </a:t>
            </a:r>
            <a:r>
              <a:rPr lang="en-CA" dirty="0"/>
              <a:t>is excellent in most practical situations and is what you should use if performance is important</a:t>
            </a:r>
          </a:p>
          <a:p>
            <a:r>
              <a:rPr lang="en-CA" b="1" dirty="0"/>
              <a:t>Selection sort </a:t>
            </a:r>
            <a:r>
              <a:rPr lang="en-CA" dirty="0"/>
              <a:t>is relatively simple to understand and implement, but it’s slow, slow, slow. Only use it to sort maybe a couple of thousands items at most.</a:t>
            </a:r>
          </a:p>
          <a:p>
            <a:r>
              <a:rPr lang="en-CA" dirty="0"/>
              <a:t>Mergesort is much faster </a:t>
            </a:r>
            <a:r>
              <a:rPr lang="en-CA"/>
              <a:t>than selection sort, </a:t>
            </a:r>
            <a:endParaRPr lang="en-CA" dirty="0"/>
          </a:p>
        </p:txBody>
      </p:sp>
      <p:sp>
        <p:nvSpPr>
          <p:cNvPr id="4" name="Slide Number Placeholder 3">
            <a:extLst>
              <a:ext uri="{FF2B5EF4-FFF2-40B4-BE49-F238E27FC236}">
                <a16:creationId xmlns:a16="http://schemas.microsoft.com/office/drawing/2014/main" id="{E7E3F46D-C1CE-E8D3-8257-5426C1F1D844}"/>
              </a:ext>
            </a:extLst>
          </p:cNvPr>
          <p:cNvSpPr>
            <a:spLocks noGrp="1"/>
          </p:cNvSpPr>
          <p:nvPr>
            <p:ph type="sldNum" sz="quarter" idx="12"/>
          </p:nvPr>
        </p:nvSpPr>
        <p:spPr/>
        <p:txBody>
          <a:bodyPr/>
          <a:lstStyle/>
          <a:p>
            <a:fld id="{CBA0A0CD-12E5-4065-8C87-26D031211F61}" type="slidenum">
              <a:rPr lang="en-AU" smtClean="0"/>
              <a:t>53</a:t>
            </a:fld>
            <a:endParaRPr lang="en-AU"/>
          </a:p>
        </p:txBody>
      </p:sp>
    </p:spTree>
    <p:extLst>
      <p:ext uri="{BB962C8B-B14F-4D97-AF65-F5344CB8AC3E}">
        <p14:creationId xmlns:p14="http://schemas.microsoft.com/office/powerpoint/2010/main" val="10366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473D-B758-62E8-D49F-8EC07737B7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015B30-F27F-723F-C5D7-030D150D23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6</a:t>
            </a:fld>
            <a:endParaRPr lang="en-AU"/>
          </a:p>
        </p:txBody>
      </p:sp>
      <p:sp>
        <p:nvSpPr>
          <p:cNvPr id="15" name="Title 1">
            <a:extLst>
              <a:ext uri="{FF2B5EF4-FFF2-40B4-BE49-F238E27FC236}">
                <a16:creationId xmlns:a16="http://schemas.microsoft.com/office/drawing/2014/main" id="{D185B4C1-1948-C5B7-9E2F-1084BF989E6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6004EBA4-8039-185F-3146-837FAE415BDF}"/>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3CB96AB-BBEC-C196-5948-4151EA3F53D4}"/>
              </a:ext>
            </a:extLst>
          </p:cNvPr>
          <p:cNvSpPr txBox="1"/>
          <p:nvPr/>
        </p:nvSpPr>
        <p:spPr>
          <a:xfrm>
            <a:off x="472965" y="2278178"/>
            <a:ext cx="6547945"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a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(0, n - 1)</a:t>
            </a:r>
          </a:p>
          <a:p>
            <a:r>
              <a:rPr lang="en-US" sz="2800" dirty="0">
                <a:latin typeface="Consolas" panose="020B0609020204030204" pitchFamily="49" charset="0"/>
                <a:cs typeface="Consolas" panose="020B0609020204030204" pitchFamily="49" charset="0"/>
              </a:rPr>
              <a:t>    winner = names[a]</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5269E4B2-C2E8-7358-72FF-89F262886D59}"/>
              </a:ext>
            </a:extLst>
          </p:cNvPr>
          <p:cNvSpPr txBox="1"/>
          <p:nvPr/>
        </p:nvSpPr>
        <p:spPr>
          <a:xfrm>
            <a:off x="6096000" y="1678013"/>
            <a:ext cx="2441521"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You can use </a:t>
            </a:r>
            <a:r>
              <a:rPr lang="en-CA" dirty="0" err="1">
                <a:latin typeface="Consolas" panose="020B0609020204030204" pitchFamily="49" charset="0"/>
                <a:cs typeface="Consolas" panose="020B0609020204030204" pitchFamily="49" charset="0"/>
              </a:rPr>
              <a:t>random.randint</a:t>
            </a:r>
            <a:r>
              <a:rPr lang="en-CA" dirty="0">
                <a:cs typeface="Consolas" panose="020B0609020204030204" pitchFamily="49" charset="0"/>
              </a:rPr>
              <a:t> to choose a random value from a list …</a:t>
            </a:r>
          </a:p>
        </p:txBody>
      </p:sp>
      <p:sp>
        <p:nvSpPr>
          <p:cNvPr id="3" name="TextBox 2">
            <a:extLst>
              <a:ext uri="{FF2B5EF4-FFF2-40B4-BE49-F238E27FC236}">
                <a16:creationId xmlns:a16="http://schemas.microsoft.com/office/drawing/2014/main" id="{5EFB9758-C906-40B9-5F4D-38CD1F0840AE}"/>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
        <p:nvSpPr>
          <p:cNvPr id="2" name="TextBox 1">
            <a:extLst>
              <a:ext uri="{FF2B5EF4-FFF2-40B4-BE49-F238E27FC236}">
                <a16:creationId xmlns:a16="http://schemas.microsoft.com/office/drawing/2014/main" id="{5A0039DB-6F5C-0BFE-97BD-1C6EBBB6FFE1}"/>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CA9E8B3-7296-FE71-FCB5-D80C7ACBE199}"/>
                  </a:ext>
                </a:extLst>
              </p14:cNvPr>
              <p14:cNvContentPartPr/>
              <p14:nvPr/>
            </p14:nvContentPartPr>
            <p14:xfrm>
              <a:off x="1314720" y="3587760"/>
              <a:ext cx="6992280" cy="2661840"/>
            </p14:xfrm>
          </p:contentPart>
        </mc:Choice>
        <mc:Fallback xmlns="">
          <p:pic>
            <p:nvPicPr>
              <p:cNvPr id="5" name="Ink 4">
                <a:extLst>
                  <a:ext uri="{FF2B5EF4-FFF2-40B4-BE49-F238E27FC236}">
                    <a16:creationId xmlns:a16="http://schemas.microsoft.com/office/drawing/2014/main" id="{6CA9E8B3-7296-FE71-FCB5-D80C7ACBE199}"/>
                  </a:ext>
                </a:extLst>
              </p:cNvPr>
              <p:cNvPicPr/>
              <p:nvPr/>
            </p:nvPicPr>
            <p:blipFill>
              <a:blip r:embed="rId3"/>
              <a:stretch>
                <a:fillRect/>
              </a:stretch>
            </p:blipFill>
            <p:spPr>
              <a:xfrm>
                <a:off x="1305360" y="3578400"/>
                <a:ext cx="7011000" cy="2680560"/>
              </a:xfrm>
              <a:prstGeom prst="rect">
                <a:avLst/>
              </a:prstGeom>
            </p:spPr>
          </p:pic>
        </mc:Fallback>
      </mc:AlternateContent>
    </p:spTree>
    <p:extLst>
      <p:ext uri="{BB962C8B-B14F-4D97-AF65-F5344CB8AC3E}">
        <p14:creationId xmlns:p14="http://schemas.microsoft.com/office/powerpoint/2010/main" val="39485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4118-8925-160F-5D8B-FF623775E2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18BEB-4F57-5B6E-0125-159A62C37E0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7</a:t>
            </a:fld>
            <a:endParaRPr lang="en-AU" dirty="0"/>
          </a:p>
        </p:txBody>
      </p:sp>
      <p:sp>
        <p:nvSpPr>
          <p:cNvPr id="15" name="Title 1">
            <a:extLst>
              <a:ext uri="{FF2B5EF4-FFF2-40B4-BE49-F238E27FC236}">
                <a16:creationId xmlns:a16="http://schemas.microsoft.com/office/drawing/2014/main" id="{6D39A0EB-C854-E6EC-AECC-CA64B28A15E7}"/>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904DB5E9-D9B6-B45D-4F02-589A7ED72686}"/>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F3646024-8396-BA36-62D2-097AB9726403}"/>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winner = </a:t>
            </a:r>
            <a:r>
              <a:rPr lang="en-US" sz="2800" dirty="0" err="1">
                <a:solidFill>
                  <a:srgbClr val="FF0000"/>
                </a:solidFill>
                <a:latin typeface="Consolas" panose="020B0609020204030204" pitchFamily="49" charset="0"/>
                <a:cs typeface="Consolas" panose="020B0609020204030204" pitchFamily="49" charset="0"/>
              </a:rPr>
              <a:t>random.choice</a:t>
            </a:r>
            <a:r>
              <a:rPr lang="en-US" sz="2800" dirty="0">
                <a:solidFill>
                  <a:srgbClr val="FF0000"/>
                </a:solidFill>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82F64FD4-F779-BD64-860D-CD144F013002}"/>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p:sp>
        <p:nvSpPr>
          <p:cNvPr id="19" name="TextBox 18">
            <a:extLst>
              <a:ext uri="{FF2B5EF4-FFF2-40B4-BE49-F238E27FC236}">
                <a16:creationId xmlns:a16="http://schemas.microsoft.com/office/drawing/2014/main" id="{F10E5895-C124-9DEA-C947-6FA7978748C3}"/>
              </a:ext>
            </a:extLst>
          </p:cNvPr>
          <p:cNvSpPr txBox="1"/>
          <p:nvPr/>
        </p:nvSpPr>
        <p:spPr>
          <a:xfrm>
            <a:off x="6400799" y="2171981"/>
            <a:ext cx="2963917"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Or more simply use Python’s </a:t>
            </a:r>
            <a:r>
              <a:rPr lang="en-CA" dirty="0" err="1">
                <a:latin typeface="Consolas" panose="020B0609020204030204" pitchFamily="49" charset="0"/>
                <a:cs typeface="Consolas" panose="020B0609020204030204" pitchFamily="49" charset="0"/>
              </a:rPr>
              <a:t>random.choice</a:t>
            </a:r>
            <a:r>
              <a:rPr lang="en-CA" dirty="0">
                <a:cs typeface="Consolas" panose="020B0609020204030204" pitchFamily="49" charset="0"/>
              </a:rPr>
              <a:t> …</a:t>
            </a:r>
          </a:p>
        </p:txBody>
      </p:sp>
      <p:sp>
        <p:nvSpPr>
          <p:cNvPr id="2" name="TextBox 1">
            <a:extLst>
              <a:ext uri="{FF2B5EF4-FFF2-40B4-BE49-F238E27FC236}">
                <a16:creationId xmlns:a16="http://schemas.microsoft.com/office/drawing/2014/main" id="{4F8AB4F5-9421-512B-3C42-1CB392E4A114}"/>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Tree>
    <p:extLst>
      <p:ext uri="{BB962C8B-B14F-4D97-AF65-F5344CB8AC3E}">
        <p14:creationId xmlns:p14="http://schemas.microsoft.com/office/powerpoint/2010/main" val="23096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F463-92B0-D8CF-E7E2-AC2256F11A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F67D8-B999-ADCC-7A3B-52555748E5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8</a:t>
            </a:fld>
            <a:endParaRPr lang="en-AU" dirty="0"/>
          </a:p>
        </p:txBody>
      </p:sp>
      <p:sp>
        <p:nvSpPr>
          <p:cNvPr id="15" name="Title 1">
            <a:extLst>
              <a:ext uri="{FF2B5EF4-FFF2-40B4-BE49-F238E27FC236}">
                <a16:creationId xmlns:a16="http://schemas.microsoft.com/office/drawing/2014/main" id="{82A7A618-7328-8C04-5095-90282817DCC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550EB4BB-FE6C-CBA9-24B1-44775B18C029}"/>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FCDC86F-DF98-9FB9-3135-516F0D9BFE9A}"/>
                  </a:ext>
                </a:extLst>
              </p14:cNvPr>
              <p14:cNvContentPartPr/>
              <p14:nvPr/>
            </p14:nvContentPartPr>
            <p14:xfrm>
              <a:off x="2846160" y="848880"/>
              <a:ext cx="2579040" cy="819000"/>
            </p14:xfrm>
          </p:contentPart>
        </mc:Choice>
        <mc:Fallback xmlns="">
          <p:pic>
            <p:nvPicPr>
              <p:cNvPr id="2" name="Ink 1">
                <a:extLst>
                  <a:ext uri="{FF2B5EF4-FFF2-40B4-BE49-F238E27FC236}">
                    <a16:creationId xmlns:a16="http://schemas.microsoft.com/office/drawing/2014/main" id="{9FCDC86F-DF98-9FB9-3135-516F0D9BFE9A}"/>
                  </a:ext>
                </a:extLst>
              </p:cNvPr>
              <p:cNvPicPr/>
              <p:nvPr/>
            </p:nvPicPr>
            <p:blipFill>
              <a:blip r:embed="rId3"/>
              <a:stretch>
                <a:fillRect/>
              </a:stretch>
            </p:blipFill>
            <p:spPr>
              <a:xfrm>
                <a:off x="2836800" y="839520"/>
                <a:ext cx="2597760" cy="837720"/>
              </a:xfrm>
              <a:prstGeom prst="rect">
                <a:avLst/>
              </a:prstGeom>
            </p:spPr>
          </p:pic>
        </mc:Fallback>
      </mc:AlternateContent>
    </p:spTree>
    <p:extLst>
      <p:ext uri="{BB962C8B-B14F-4D97-AF65-F5344CB8AC3E}">
        <p14:creationId xmlns:p14="http://schemas.microsoft.com/office/powerpoint/2010/main" val="2806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D2DE7-FC17-77C0-D799-6914DBA580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5C6CE0-656A-E8B8-057D-273955A32B7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9</a:t>
            </a:fld>
            <a:endParaRPr lang="en-AU" dirty="0"/>
          </a:p>
        </p:txBody>
      </p:sp>
      <p:sp>
        <p:nvSpPr>
          <p:cNvPr id="15" name="Title 1">
            <a:extLst>
              <a:ext uri="{FF2B5EF4-FFF2-40B4-BE49-F238E27FC236}">
                <a16:creationId xmlns:a16="http://schemas.microsoft.com/office/drawing/2014/main" id="{1503A5E0-1A0D-D097-5633-4F117CC56949}"/>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CAA109B4-630C-0073-AF20-4A78A927AAF0}"/>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p:grpSp>
        <p:nvGrpSpPr>
          <p:cNvPr id="20" name="Group 19">
            <a:extLst>
              <a:ext uri="{FF2B5EF4-FFF2-40B4-BE49-F238E27FC236}">
                <a16:creationId xmlns:a16="http://schemas.microsoft.com/office/drawing/2014/main" id="{98493268-6ADC-C621-EC22-4BA31100EDDF}"/>
              </a:ext>
            </a:extLst>
          </p:cNvPr>
          <p:cNvGrpSpPr/>
          <p:nvPr/>
        </p:nvGrpSpPr>
        <p:grpSpPr>
          <a:xfrm>
            <a:off x="6096000" y="502727"/>
            <a:ext cx="6096000" cy="3721592"/>
            <a:chOff x="5013709" y="1191268"/>
            <a:chExt cx="6096000" cy="3721592"/>
          </a:xfrm>
        </p:grpSpPr>
        <p:sp>
          <p:nvSpPr>
            <p:cNvPr id="5" name="TextBox 4">
              <a:extLst>
                <a:ext uri="{FF2B5EF4-FFF2-40B4-BE49-F238E27FC236}">
                  <a16:creationId xmlns:a16="http://schemas.microsoft.com/office/drawing/2014/main" id="{AA641E58-586F-F49D-6ED4-3D97F24A0847}"/>
                </a:ext>
              </a:extLst>
            </p:cNvPr>
            <p:cNvSpPr txBox="1"/>
            <p:nvPr/>
          </p:nvSpPr>
          <p:spPr>
            <a:xfrm>
              <a:off x="5013709" y="1804317"/>
              <a:ext cx="6096000" cy="3108543"/>
            </a:xfrm>
            <a:prstGeom prst="rect">
              <a:avLst/>
            </a:prstGeom>
            <a:noFill/>
          </p:spPr>
          <p:txBody>
            <a:bodyPr wrap="square">
              <a:spAutoFit/>
            </a:bodyPr>
            <a:lstStyle/>
            <a:p>
              <a:r>
                <a:rPr lang="en-US" sz="2800" dirty="0"/>
                <a:t>To randomly shuffle the order of the items on a list of length n:</a:t>
              </a:r>
            </a:p>
            <a:p>
              <a:endParaRPr lang="en-US" sz="2800" dirty="0"/>
            </a:p>
            <a:p>
              <a:r>
                <a:rPr lang="en-US" sz="2800" dirty="0"/>
                <a:t>For </a:t>
              </a:r>
              <a:r>
                <a:rPr lang="en-US" sz="2800" dirty="0" err="1"/>
                <a:t>i</a:t>
              </a:r>
              <a:r>
                <a:rPr lang="en-US" sz="2800" dirty="0"/>
                <a:t>=0 to n-2 do:</a:t>
              </a:r>
            </a:p>
            <a:p>
              <a:pPr marL="914400" lvl="1" indent="-457200">
                <a:buFont typeface="Arial" panose="020B0604020202020204" pitchFamily="34" charset="0"/>
                <a:buChar char="•"/>
              </a:pPr>
              <a:r>
                <a:rPr lang="en-US" sz="2800" dirty="0"/>
                <a:t>r = </a:t>
              </a:r>
              <a:r>
                <a:rPr lang="en-US" sz="2800" dirty="0" err="1"/>
                <a:t>random.randint</a:t>
              </a:r>
              <a:r>
                <a:rPr lang="en-US" sz="2800" dirty="0"/>
                <a:t>(</a:t>
              </a:r>
              <a:r>
                <a:rPr lang="en-US" sz="2800" dirty="0" err="1"/>
                <a:t>i</a:t>
              </a:r>
              <a:r>
                <a:rPr lang="en-US" sz="2800" dirty="0"/>
                <a:t>, n-1) </a:t>
              </a:r>
            </a:p>
            <a:p>
              <a:pPr marL="914400" lvl="1" indent="-457200">
                <a:buFont typeface="Arial" panose="020B0604020202020204" pitchFamily="34" charset="0"/>
                <a:buChar char="•"/>
              </a:pPr>
              <a:r>
                <a:rPr lang="en-US" sz="2800" dirty="0"/>
                <a:t>swap the item at index </a:t>
              </a:r>
              <a:r>
                <a:rPr lang="en-US" sz="2800" dirty="0" err="1"/>
                <a:t>i</a:t>
              </a:r>
              <a:r>
                <a:rPr lang="en-US" sz="2800" dirty="0"/>
                <a:t> with the item at index r</a:t>
              </a:r>
            </a:p>
          </p:txBody>
        </p:sp>
        <p:sp>
          <p:nvSpPr>
            <p:cNvPr id="6" name="TextBox 5">
              <a:extLst>
                <a:ext uri="{FF2B5EF4-FFF2-40B4-BE49-F238E27FC236}">
                  <a16:creationId xmlns:a16="http://schemas.microsoft.com/office/drawing/2014/main" id="{0DE76603-A5C6-8589-00A4-A5C7E3CDE2B5}"/>
                </a:ext>
              </a:extLst>
            </p:cNvPr>
            <p:cNvSpPr txBox="1"/>
            <p:nvPr/>
          </p:nvSpPr>
          <p:spPr>
            <a:xfrm>
              <a:off x="6492561" y="1191268"/>
              <a:ext cx="3326936" cy="461665"/>
            </a:xfrm>
            <a:prstGeom prst="rect">
              <a:avLst/>
            </a:prstGeom>
            <a:noFill/>
          </p:spPr>
          <p:txBody>
            <a:bodyPr wrap="none" rtlCol="0">
              <a:spAutoFit/>
            </a:bodyPr>
            <a:lstStyle/>
            <a:p>
              <a:r>
                <a:rPr lang="en-US" sz="2400" b="1" dirty="0"/>
                <a:t>Fisher-Yates Algorithm</a:t>
              </a:r>
            </a:p>
          </p:txBody>
        </p:sp>
      </p:grpSp>
      <p:sp>
        <p:nvSpPr>
          <p:cNvPr id="7" name="TextBox 6">
            <a:extLst>
              <a:ext uri="{FF2B5EF4-FFF2-40B4-BE49-F238E27FC236}">
                <a16:creationId xmlns:a16="http://schemas.microsoft.com/office/drawing/2014/main" id="{1FA37044-3D6F-C567-A8C0-DEB49691FE2C}"/>
              </a:ext>
            </a:extLst>
          </p:cNvPr>
          <p:cNvSpPr txBox="1"/>
          <p:nvPr/>
        </p:nvSpPr>
        <p:spPr>
          <a:xfrm>
            <a:off x="2826622" y="2173662"/>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This is a simple but subtle algorithm. It can be proved that it guarantees that all possible orderings are equally like.</a:t>
            </a:r>
          </a:p>
        </p:txBody>
      </p:sp>
      <p:sp>
        <p:nvSpPr>
          <p:cNvPr id="8" name="Rectangle 7">
            <a:extLst>
              <a:ext uri="{FF2B5EF4-FFF2-40B4-BE49-F238E27FC236}">
                <a16:creationId xmlns:a16="http://schemas.microsoft.com/office/drawing/2014/main" id="{36F01216-FE88-3053-1A25-6B6D542B21F7}"/>
              </a:ext>
            </a:extLst>
          </p:cNvPr>
          <p:cNvSpPr/>
          <p:nvPr/>
        </p:nvSpPr>
        <p:spPr>
          <a:xfrm>
            <a:off x="346180" y="4913356"/>
            <a:ext cx="5444359" cy="6085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7E9134-5275-E8B4-563D-FECA76D68974}"/>
              </a:ext>
            </a:extLst>
          </p:cNvPr>
          <p:cNvSpPr/>
          <p:nvPr/>
        </p:nvSpPr>
        <p:spPr>
          <a:xfrm>
            <a:off x="5443972"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7195A3-557A-BCCF-68D8-F0339B91F184}"/>
              </a:ext>
            </a:extLst>
          </p:cNvPr>
          <p:cNvSpPr/>
          <p:nvPr/>
        </p:nvSpPr>
        <p:spPr>
          <a:xfrm>
            <a:off x="346180"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153CE6-632D-1602-5685-9C176E359FA6}"/>
              </a:ext>
            </a:extLst>
          </p:cNvPr>
          <p:cNvSpPr txBox="1"/>
          <p:nvPr/>
        </p:nvSpPr>
        <p:spPr>
          <a:xfrm>
            <a:off x="5369302" y="4559072"/>
            <a:ext cx="495905" cy="369332"/>
          </a:xfrm>
          <a:prstGeom prst="rect">
            <a:avLst/>
          </a:prstGeom>
          <a:noFill/>
        </p:spPr>
        <p:txBody>
          <a:bodyPr wrap="none" rtlCol="0">
            <a:spAutoFit/>
          </a:bodyPr>
          <a:lstStyle/>
          <a:p>
            <a:r>
              <a:rPr lang="en-US" dirty="0"/>
              <a:t>n-1</a:t>
            </a:r>
          </a:p>
        </p:txBody>
      </p:sp>
      <p:sp>
        <p:nvSpPr>
          <p:cNvPr id="14" name="TextBox 13">
            <a:extLst>
              <a:ext uri="{FF2B5EF4-FFF2-40B4-BE49-F238E27FC236}">
                <a16:creationId xmlns:a16="http://schemas.microsoft.com/office/drawing/2014/main" id="{9DA6669E-065E-A00D-D0AF-57B3F3EE0F0B}"/>
              </a:ext>
            </a:extLst>
          </p:cNvPr>
          <p:cNvSpPr txBox="1"/>
          <p:nvPr/>
        </p:nvSpPr>
        <p:spPr>
          <a:xfrm>
            <a:off x="365414" y="4576561"/>
            <a:ext cx="308098" cy="369332"/>
          </a:xfrm>
          <a:prstGeom prst="rect">
            <a:avLst/>
          </a:prstGeom>
          <a:noFill/>
        </p:spPr>
        <p:txBody>
          <a:bodyPr wrap="none" rtlCol="0">
            <a:spAutoFit/>
          </a:bodyPr>
          <a:lstStyle/>
          <a:p>
            <a:r>
              <a:rPr lang="en-US" dirty="0"/>
              <a:t>0</a:t>
            </a:r>
          </a:p>
        </p:txBody>
      </p:sp>
      <p:sp>
        <p:nvSpPr>
          <p:cNvPr id="17" name="Left Brace 16">
            <a:extLst>
              <a:ext uri="{FF2B5EF4-FFF2-40B4-BE49-F238E27FC236}">
                <a16:creationId xmlns:a16="http://schemas.microsoft.com/office/drawing/2014/main" id="{D3FBABA5-A2D9-274B-F18C-6391EE860CCD}"/>
              </a:ext>
            </a:extLst>
          </p:cNvPr>
          <p:cNvSpPr/>
          <p:nvPr/>
        </p:nvSpPr>
        <p:spPr>
          <a:xfrm rot="16200000">
            <a:off x="2768952" y="3255074"/>
            <a:ext cx="252249" cy="5097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56A2C4F-45AC-4A18-F554-9AB888099CA3}"/>
              </a:ext>
            </a:extLst>
          </p:cNvPr>
          <p:cNvSpPr txBox="1"/>
          <p:nvPr/>
        </p:nvSpPr>
        <p:spPr>
          <a:xfrm>
            <a:off x="1495749" y="5992750"/>
            <a:ext cx="3145221" cy="646331"/>
          </a:xfrm>
          <a:prstGeom prst="rect">
            <a:avLst/>
          </a:prstGeom>
          <a:noFill/>
        </p:spPr>
        <p:txBody>
          <a:bodyPr wrap="none" rtlCol="0">
            <a:spAutoFit/>
          </a:bodyPr>
          <a:lstStyle/>
          <a:p>
            <a:pPr algn="ctr"/>
            <a:r>
              <a:rPr lang="en-US" dirty="0"/>
              <a:t>Swap each value from 0 to n-1</a:t>
            </a:r>
            <a:br>
              <a:rPr lang="en-US" dirty="0"/>
            </a:br>
            <a:r>
              <a:rPr lang="en-US" dirty="0"/>
              <a:t>with a random value after it.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58668EA-1DE4-E919-32F4-FA366A3CE135}"/>
                  </a:ext>
                </a:extLst>
              </p14:cNvPr>
              <p14:cNvContentPartPr/>
              <p14:nvPr/>
            </p14:nvContentPartPr>
            <p14:xfrm>
              <a:off x="6885720" y="944280"/>
              <a:ext cx="4153320" cy="4435560"/>
            </p14:xfrm>
          </p:contentPart>
        </mc:Choice>
        <mc:Fallback xmlns="">
          <p:pic>
            <p:nvPicPr>
              <p:cNvPr id="2" name="Ink 1">
                <a:extLst>
                  <a:ext uri="{FF2B5EF4-FFF2-40B4-BE49-F238E27FC236}">
                    <a16:creationId xmlns:a16="http://schemas.microsoft.com/office/drawing/2014/main" id="{358668EA-1DE4-E919-32F4-FA366A3CE135}"/>
                  </a:ext>
                </a:extLst>
              </p:cNvPr>
              <p:cNvPicPr/>
              <p:nvPr/>
            </p:nvPicPr>
            <p:blipFill>
              <a:blip r:embed="rId3"/>
              <a:stretch>
                <a:fillRect/>
              </a:stretch>
            </p:blipFill>
            <p:spPr>
              <a:xfrm>
                <a:off x="6876360" y="934920"/>
                <a:ext cx="4172040" cy="4454280"/>
              </a:xfrm>
              <a:prstGeom prst="rect">
                <a:avLst/>
              </a:prstGeom>
            </p:spPr>
          </p:pic>
        </mc:Fallback>
      </mc:AlternateContent>
    </p:spTree>
    <p:extLst>
      <p:ext uri="{BB962C8B-B14F-4D97-AF65-F5344CB8AC3E}">
        <p14:creationId xmlns:p14="http://schemas.microsoft.com/office/powerpoint/2010/main" val="184976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4100</Words>
  <Application>Microsoft Office PowerPoint</Application>
  <PresentationFormat>Widescreen</PresentationFormat>
  <Paragraphs>637</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Aptos</vt:lpstr>
      <vt:lpstr>Aptos Display</vt:lpstr>
      <vt:lpstr>Arial</vt:lpstr>
      <vt:lpstr>Cambria Math</vt:lpstr>
      <vt:lpstr>Consolas</vt:lpstr>
      <vt:lpstr>Menlo</vt:lpstr>
      <vt:lpstr>Office Theme</vt:lpstr>
      <vt:lpstr>Algorithms: Introduction to Sorting</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Sorting</vt:lpstr>
      <vt:lpstr>Sorting</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cp:lastPrinted>2024-11-04T20:12:23Z</cp:lastPrinted>
  <dcterms:created xsi:type="dcterms:W3CDTF">2024-09-15T21:36:40Z</dcterms:created>
  <dcterms:modified xsi:type="dcterms:W3CDTF">2024-12-02T20:05:29Z</dcterms:modified>
</cp:coreProperties>
</file>