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98" r:id="rId2"/>
    <p:sldId id="299" r:id="rId3"/>
    <p:sldId id="310" r:id="rId4"/>
    <p:sldId id="311" r:id="rId5"/>
    <p:sldId id="312" r:id="rId6"/>
    <p:sldId id="301" r:id="rId7"/>
    <p:sldId id="313" r:id="rId8"/>
    <p:sldId id="306" r:id="rId9"/>
    <p:sldId id="320" r:id="rId10"/>
    <p:sldId id="314" r:id="rId11"/>
    <p:sldId id="302" r:id="rId12"/>
    <p:sldId id="316" r:id="rId13"/>
    <p:sldId id="315" r:id="rId14"/>
    <p:sldId id="318" r:id="rId15"/>
    <p:sldId id="317" r:id="rId16"/>
    <p:sldId id="303" r:id="rId17"/>
    <p:sldId id="319" r:id="rId18"/>
    <p:sldId id="304" r:id="rId19"/>
    <p:sldId id="305" r:id="rId20"/>
    <p:sldId id="307" r:id="rId21"/>
    <p:sldId id="308" r:id="rId22"/>
    <p:sldId id="309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 snapToGrid="0">
      <p:cViewPr varScale="1">
        <p:scale>
          <a:sx n="120" d="100"/>
          <a:sy n="120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</pc:sldChg>
    </pc:docChg>
  </pc:docChgLst>
  <pc:docChgLst>
    <pc:chgData name="Toby Donaldson" userId="2e6e5431-bb17-4c41-9985-d39c50d83c73" providerId="ADAL" clId="{F31BC264-820E-54C4-A6D1-F92AF9CC222E}"/>
    <pc:docChg chg="modSld">
      <pc:chgData name="Toby Donaldson" userId="2e6e5431-bb17-4c41-9985-d39c50d83c73" providerId="ADAL" clId="{F31BC264-820E-54C4-A6D1-F92AF9CC222E}" dt="2025-10-15T22:08:43.990" v="13" actId="33639"/>
      <pc:docMkLst>
        <pc:docMk/>
      </pc:docMkLst>
      <pc:sldChg chg="modSp mod">
        <pc:chgData name="Toby Donaldson" userId="2e6e5431-bb17-4c41-9985-d39c50d83c73" providerId="ADAL" clId="{F31BC264-820E-54C4-A6D1-F92AF9CC222E}" dt="2025-10-15T22:08:15.024" v="12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F31BC264-820E-54C4-A6D1-F92AF9CC222E}" dt="2025-10-15T22:08:15.024" v="12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delSp mod">
        <pc:chgData name="Toby Donaldson" userId="2e6e5431-bb17-4c41-9985-d39c50d83c73" providerId="ADAL" clId="{F31BC264-820E-54C4-A6D1-F92AF9CC222E}" dt="2025-10-15T22:08:43.990" v="13" actId="33639"/>
        <pc:sldMkLst>
          <pc:docMk/>
          <pc:sldMk cId="4155162727" sldId="301"/>
        </pc:sldMkLst>
        <pc:inkChg chg="del">
          <ac:chgData name="Toby Donaldson" userId="2e6e5431-bb17-4c41-9985-d39c50d83c73" providerId="ADAL" clId="{F31BC264-820E-54C4-A6D1-F92AF9CC222E}" dt="2025-10-15T22:08:43.990" v="13" actId="33639"/>
          <ac:inkMkLst>
            <pc:docMk/>
            <pc:sldMk cId="4155162727" sldId="301"/>
            <ac:inkMk id="6" creationId="{8FE58595-5995-6792-FD13-1137AA1A4A90}"/>
          </ac:inkMkLst>
        </pc:inkChg>
      </pc:sldChg>
      <pc:sldChg chg="delSp mod">
        <pc:chgData name="Toby Donaldson" userId="2e6e5431-bb17-4c41-9985-d39c50d83c73" providerId="ADAL" clId="{F31BC264-820E-54C4-A6D1-F92AF9CC222E}" dt="2025-10-15T22:08:43.990" v="13" actId="33639"/>
        <pc:sldMkLst>
          <pc:docMk/>
          <pc:sldMk cId="670618474" sldId="304"/>
        </pc:sldMkLst>
        <pc:inkChg chg="del">
          <ac:chgData name="Toby Donaldson" userId="2e6e5431-bb17-4c41-9985-d39c50d83c73" providerId="ADAL" clId="{F31BC264-820E-54C4-A6D1-F92AF9CC222E}" dt="2025-10-15T22:08:43.990" v="13" actId="33639"/>
          <ac:inkMkLst>
            <pc:docMk/>
            <pc:sldMk cId="670618474" sldId="304"/>
            <ac:inkMk id="5" creationId="{DBCE80E2-DA29-94EA-7BFB-F9633BE4F565}"/>
          </ac:inkMkLst>
        </pc:inkChg>
      </pc:sldChg>
      <pc:sldChg chg="delSp mod">
        <pc:chgData name="Toby Donaldson" userId="2e6e5431-bb17-4c41-9985-d39c50d83c73" providerId="ADAL" clId="{F31BC264-820E-54C4-A6D1-F92AF9CC222E}" dt="2025-10-15T22:08:43.990" v="13" actId="33639"/>
        <pc:sldMkLst>
          <pc:docMk/>
          <pc:sldMk cId="3070792585" sldId="305"/>
        </pc:sldMkLst>
        <pc:inkChg chg="del">
          <ac:chgData name="Toby Donaldson" userId="2e6e5431-bb17-4c41-9985-d39c50d83c73" providerId="ADAL" clId="{F31BC264-820E-54C4-A6D1-F92AF9CC222E}" dt="2025-10-15T22:08:43.990" v="13" actId="33639"/>
          <ac:inkMkLst>
            <pc:docMk/>
            <pc:sldMk cId="3070792585" sldId="305"/>
            <ac:inkMk id="6" creationId="{8FBC7C3A-BE2F-1891-1848-87D8D702D612}"/>
          </ac:inkMkLst>
        </pc:inkChg>
      </pc:sldChg>
      <pc:sldChg chg="delSp mod">
        <pc:chgData name="Toby Donaldson" userId="2e6e5431-bb17-4c41-9985-d39c50d83c73" providerId="ADAL" clId="{F31BC264-820E-54C4-A6D1-F92AF9CC222E}" dt="2025-10-15T22:08:43.990" v="13" actId="33639"/>
        <pc:sldMkLst>
          <pc:docMk/>
          <pc:sldMk cId="741336921" sldId="306"/>
        </pc:sldMkLst>
        <pc:inkChg chg="del">
          <ac:chgData name="Toby Donaldson" userId="2e6e5431-bb17-4c41-9985-d39c50d83c73" providerId="ADAL" clId="{F31BC264-820E-54C4-A6D1-F92AF9CC222E}" dt="2025-10-15T22:08:43.990" v="13" actId="33639"/>
          <ac:inkMkLst>
            <pc:docMk/>
            <pc:sldMk cId="741336921" sldId="306"/>
            <ac:inkMk id="2" creationId="{BCB19627-C2E5-C87E-549C-B52EEF8DD084}"/>
          </ac:inkMkLst>
        </pc:inkChg>
      </pc:sldChg>
      <pc:sldChg chg="delSp mod">
        <pc:chgData name="Toby Donaldson" userId="2e6e5431-bb17-4c41-9985-d39c50d83c73" providerId="ADAL" clId="{F31BC264-820E-54C4-A6D1-F92AF9CC222E}" dt="2025-10-15T22:08:43.990" v="13" actId="33639"/>
        <pc:sldMkLst>
          <pc:docMk/>
          <pc:sldMk cId="2160413496" sldId="311"/>
        </pc:sldMkLst>
        <pc:inkChg chg="del">
          <ac:chgData name="Toby Donaldson" userId="2e6e5431-bb17-4c41-9985-d39c50d83c73" providerId="ADAL" clId="{F31BC264-820E-54C4-A6D1-F92AF9CC222E}" dt="2025-10-15T22:08:43.990" v="13" actId="33639"/>
          <ac:inkMkLst>
            <pc:docMk/>
            <pc:sldMk cId="2160413496" sldId="311"/>
            <ac:inkMk id="5" creationId="{69C2CCB8-744B-DAE6-5024-2FDD7DACA5FE}"/>
          </ac:inkMkLst>
        </pc:inkChg>
      </pc:sldChg>
      <pc:sldChg chg="delSp mod">
        <pc:chgData name="Toby Donaldson" userId="2e6e5431-bb17-4c41-9985-d39c50d83c73" providerId="ADAL" clId="{F31BC264-820E-54C4-A6D1-F92AF9CC222E}" dt="2025-10-15T22:08:43.990" v="13" actId="33639"/>
        <pc:sldMkLst>
          <pc:docMk/>
          <pc:sldMk cId="2445330101" sldId="314"/>
        </pc:sldMkLst>
        <pc:inkChg chg="del">
          <ac:chgData name="Toby Donaldson" userId="2e6e5431-bb17-4c41-9985-d39c50d83c73" providerId="ADAL" clId="{F31BC264-820E-54C4-A6D1-F92AF9CC222E}" dt="2025-10-15T22:08:43.990" v="13" actId="33639"/>
          <ac:inkMkLst>
            <pc:docMk/>
            <pc:sldMk cId="2445330101" sldId="314"/>
            <ac:inkMk id="5" creationId="{5CC9FD2F-3E8C-E706-8FF5-7E32D9FA157B}"/>
          </ac:inkMkLst>
        </pc:inkChg>
      </pc:sldChg>
      <pc:sldChg chg="delSp mod">
        <pc:chgData name="Toby Donaldson" userId="2e6e5431-bb17-4c41-9985-d39c50d83c73" providerId="ADAL" clId="{F31BC264-820E-54C4-A6D1-F92AF9CC222E}" dt="2025-10-15T22:08:43.990" v="13" actId="33639"/>
        <pc:sldMkLst>
          <pc:docMk/>
          <pc:sldMk cId="1377238358" sldId="315"/>
        </pc:sldMkLst>
        <pc:inkChg chg="del">
          <ac:chgData name="Toby Donaldson" userId="2e6e5431-bb17-4c41-9985-d39c50d83c73" providerId="ADAL" clId="{F31BC264-820E-54C4-A6D1-F92AF9CC222E}" dt="2025-10-15T22:08:43.990" v="13" actId="33639"/>
          <ac:inkMkLst>
            <pc:docMk/>
            <pc:sldMk cId="1377238358" sldId="315"/>
            <ac:inkMk id="3" creationId="{8C9B49D8-9248-416E-E704-85F3F6F88A31}"/>
          </ac:inkMkLst>
        </pc:inkChg>
      </pc:sldChg>
      <pc:sldChg chg="delSp mod">
        <pc:chgData name="Toby Donaldson" userId="2e6e5431-bb17-4c41-9985-d39c50d83c73" providerId="ADAL" clId="{F31BC264-820E-54C4-A6D1-F92AF9CC222E}" dt="2025-10-15T22:08:43.990" v="13" actId="33639"/>
        <pc:sldMkLst>
          <pc:docMk/>
          <pc:sldMk cId="2138203009" sldId="320"/>
        </pc:sldMkLst>
        <pc:inkChg chg="del">
          <ac:chgData name="Toby Donaldson" userId="2e6e5431-bb17-4c41-9985-d39c50d83c73" providerId="ADAL" clId="{F31BC264-820E-54C4-A6D1-F92AF9CC222E}" dt="2025-10-15T22:08:43.990" v="13" actId="33639"/>
          <ac:inkMkLst>
            <pc:docMk/>
            <pc:sldMk cId="2138203009" sldId="320"/>
            <ac:inkMk id="2" creationId="{62B7A3D0-123B-0EFD-63CD-E5220B22D44C}"/>
          </ac:inkMkLst>
        </pc:inkChg>
      </pc:sldChg>
    </pc:docChg>
  </pc:docChgLst>
  <pc:docChgLst>
    <pc:chgData name="Toby Donaldson" userId="2e6e5431-bb17-4c41-9985-d39c50d83c73" providerId="ADAL" clId="{104E910F-6058-B84E-85A6-5EABE2992E76}"/>
    <pc:docChg chg="undo redo custSel addSld modSld sldOrd addSection delSection modSection">
      <pc:chgData name="Toby Donaldson" userId="2e6e5431-bb17-4c41-9985-d39c50d83c73" providerId="ADAL" clId="{104E910F-6058-B84E-85A6-5EABE2992E76}" dt="2024-11-13T00:00:45.231" v="7052" actId="20577"/>
      <pc:docMkLst>
        <pc:docMk/>
      </pc:docMkLst>
      <pc:sldChg chg="modSp mod">
        <pc:chgData name="Toby Donaldson" userId="2e6e5431-bb17-4c41-9985-d39c50d83c73" providerId="ADAL" clId="{104E910F-6058-B84E-85A6-5EABE2992E76}" dt="2024-11-12T23:58:33.925" v="7047" actId="313"/>
        <pc:sldMkLst>
          <pc:docMk/>
          <pc:sldMk cId="3108921986" sldId="297"/>
        </pc:sldMkLst>
      </pc:sldChg>
      <pc:sldChg chg="delSp modSp add mod">
        <pc:chgData name="Toby Donaldson" userId="2e6e5431-bb17-4c41-9985-d39c50d83c73" providerId="ADAL" clId="{104E910F-6058-B84E-85A6-5EABE2992E76}" dt="2024-11-12T02:52:48.019" v="101" actId="207"/>
        <pc:sldMkLst>
          <pc:docMk/>
          <pc:sldMk cId="1162034591" sldId="374"/>
        </pc:sldMkLst>
      </pc:sldChg>
      <pc:sldChg chg="modSp add mod">
        <pc:chgData name="Toby Donaldson" userId="2e6e5431-bb17-4c41-9985-d39c50d83c73" providerId="ADAL" clId="{104E910F-6058-B84E-85A6-5EABE2992E76}" dt="2024-11-12T02:54:39.110" v="131" actId="20577"/>
        <pc:sldMkLst>
          <pc:docMk/>
          <pc:sldMk cId="3872114948" sldId="375"/>
        </pc:sldMkLst>
      </pc:sldChg>
      <pc:sldChg chg="addSp modSp add mod">
        <pc:chgData name="Toby Donaldson" userId="2e6e5431-bb17-4c41-9985-d39c50d83c73" providerId="ADAL" clId="{104E910F-6058-B84E-85A6-5EABE2992E76}" dt="2024-11-13T00:00:19.438" v="7049" actId="1076"/>
        <pc:sldMkLst>
          <pc:docMk/>
          <pc:sldMk cId="2307807174" sldId="376"/>
        </pc:sldMkLst>
      </pc:sldChg>
      <pc:sldChg chg="delSp modSp add mod">
        <pc:chgData name="Toby Donaldson" userId="2e6e5431-bb17-4c41-9985-d39c50d83c73" providerId="ADAL" clId="{104E910F-6058-B84E-85A6-5EABE2992E76}" dt="2024-11-12T03:15:57.589" v="647" actId="20577"/>
        <pc:sldMkLst>
          <pc:docMk/>
          <pc:sldMk cId="329957749" sldId="377"/>
        </pc:sldMkLst>
      </pc:sldChg>
      <pc:sldChg chg="addSp modSp add mod">
        <pc:chgData name="Toby Donaldson" userId="2e6e5431-bb17-4c41-9985-d39c50d83c73" providerId="ADAL" clId="{104E910F-6058-B84E-85A6-5EABE2992E76}" dt="2024-11-12T03:31:07.601" v="1151" actId="313"/>
        <pc:sldMkLst>
          <pc:docMk/>
          <pc:sldMk cId="2668762976" sldId="378"/>
        </pc:sldMkLst>
      </pc:sldChg>
      <pc:sldChg chg="addSp delSp modSp add mod">
        <pc:chgData name="Toby Donaldson" userId="2e6e5431-bb17-4c41-9985-d39c50d83c73" providerId="ADAL" clId="{104E910F-6058-B84E-85A6-5EABE2992E76}" dt="2024-11-12T03:34:35.980" v="1382" actId="1076"/>
        <pc:sldMkLst>
          <pc:docMk/>
          <pc:sldMk cId="2192649226" sldId="379"/>
        </pc:sldMkLst>
      </pc:sldChg>
      <pc:sldChg chg="modSp add mod">
        <pc:chgData name="Toby Donaldson" userId="2e6e5431-bb17-4c41-9985-d39c50d83c73" providerId="ADAL" clId="{104E910F-6058-B84E-85A6-5EABE2992E76}" dt="2024-11-12T03:58:44.479" v="2198" actId="207"/>
        <pc:sldMkLst>
          <pc:docMk/>
          <pc:sldMk cId="916349276" sldId="380"/>
        </pc:sldMkLst>
      </pc:sldChg>
      <pc:sldChg chg="modSp add mod">
        <pc:chgData name="Toby Donaldson" userId="2e6e5431-bb17-4c41-9985-d39c50d83c73" providerId="ADAL" clId="{104E910F-6058-B84E-85A6-5EABE2992E76}" dt="2024-11-12T03:57:19.171" v="2192" actId="207"/>
        <pc:sldMkLst>
          <pc:docMk/>
          <pc:sldMk cId="1889743009" sldId="381"/>
        </pc:sldMkLst>
      </pc:sldChg>
      <pc:sldChg chg="modSp add mod">
        <pc:chgData name="Toby Donaldson" userId="2e6e5431-bb17-4c41-9985-d39c50d83c73" providerId="ADAL" clId="{104E910F-6058-B84E-85A6-5EABE2992E76}" dt="2024-11-12T03:47:03.098" v="1818" actId="313"/>
        <pc:sldMkLst>
          <pc:docMk/>
          <pc:sldMk cId="1617323450" sldId="382"/>
        </pc:sldMkLst>
      </pc:sldChg>
      <pc:sldChg chg="modSp add mod ord">
        <pc:chgData name="Toby Donaldson" userId="2e6e5431-bb17-4c41-9985-d39c50d83c73" providerId="ADAL" clId="{104E910F-6058-B84E-85A6-5EABE2992E76}" dt="2024-11-12T03:58:16.221" v="2196" actId="20578"/>
        <pc:sldMkLst>
          <pc:docMk/>
          <pc:sldMk cId="2176652831" sldId="383"/>
        </pc:sldMkLst>
      </pc:sldChg>
      <pc:sldChg chg="addSp modSp add mod ord">
        <pc:chgData name="Toby Donaldson" userId="2e6e5431-bb17-4c41-9985-d39c50d83c73" providerId="ADAL" clId="{104E910F-6058-B84E-85A6-5EABE2992E76}" dt="2024-11-13T00:00:45.231" v="7052" actId="20577"/>
        <pc:sldMkLst>
          <pc:docMk/>
          <pc:sldMk cId="1703714514" sldId="384"/>
        </pc:sldMkLst>
      </pc:sldChg>
      <pc:sldChg chg="modSp add mod">
        <pc:chgData name="Toby Donaldson" userId="2e6e5431-bb17-4c41-9985-d39c50d83c73" providerId="ADAL" clId="{104E910F-6058-B84E-85A6-5EABE2992E76}" dt="2024-11-12T04:02:54.439" v="2315" actId="1076"/>
        <pc:sldMkLst>
          <pc:docMk/>
          <pc:sldMk cId="586481752" sldId="385"/>
        </pc:sldMkLst>
      </pc:sldChg>
      <pc:sldChg chg="modSp add mod">
        <pc:chgData name="Toby Donaldson" userId="2e6e5431-bb17-4c41-9985-d39c50d83c73" providerId="ADAL" clId="{104E910F-6058-B84E-85A6-5EABE2992E76}" dt="2024-11-12T04:07:37.721" v="2472" actId="1076"/>
        <pc:sldMkLst>
          <pc:docMk/>
          <pc:sldMk cId="2807038965" sldId="386"/>
        </pc:sldMkLst>
      </pc:sldChg>
      <pc:sldChg chg="addSp modSp add mod">
        <pc:chgData name="Toby Donaldson" userId="2e6e5431-bb17-4c41-9985-d39c50d83c73" providerId="ADAL" clId="{104E910F-6058-B84E-85A6-5EABE2992E76}" dt="2024-11-12T04:17:59.201" v="3046" actId="1076"/>
        <pc:sldMkLst>
          <pc:docMk/>
          <pc:sldMk cId="392166506" sldId="387"/>
        </pc:sldMkLst>
      </pc:sldChg>
      <pc:sldChg chg="addSp modSp add mod">
        <pc:chgData name="Toby Donaldson" userId="2e6e5431-bb17-4c41-9985-d39c50d83c73" providerId="ADAL" clId="{104E910F-6058-B84E-85A6-5EABE2992E76}" dt="2024-11-12T23:49:58.962" v="7033" actId="20577"/>
        <pc:sldMkLst>
          <pc:docMk/>
          <pc:sldMk cId="2192686135" sldId="388"/>
        </pc:sldMkLst>
      </pc:sldChg>
      <pc:sldChg chg="addSp delSp modSp add mod">
        <pc:chgData name="Toby Donaldson" userId="2e6e5431-bb17-4c41-9985-d39c50d83c73" providerId="ADAL" clId="{104E910F-6058-B84E-85A6-5EABE2992E76}" dt="2024-11-12T04:38:07.082" v="4022" actId="21"/>
        <pc:sldMkLst>
          <pc:docMk/>
          <pc:sldMk cId="1266760611" sldId="389"/>
        </pc:sldMkLst>
      </pc:sldChg>
      <pc:sldChg chg="addSp delSp modSp add mod">
        <pc:chgData name="Toby Donaldson" userId="2e6e5431-bb17-4c41-9985-d39c50d83c73" providerId="ADAL" clId="{104E910F-6058-B84E-85A6-5EABE2992E76}" dt="2024-11-12T04:37:59.840" v="4020" actId="21"/>
        <pc:sldMkLst>
          <pc:docMk/>
          <pc:sldMk cId="145693054" sldId="390"/>
        </pc:sldMkLst>
      </pc:sldChg>
      <pc:sldChg chg="addSp delSp modSp add mod">
        <pc:chgData name="Toby Donaldson" userId="2e6e5431-bb17-4c41-9985-d39c50d83c73" providerId="ADAL" clId="{104E910F-6058-B84E-85A6-5EABE2992E76}" dt="2024-11-12T04:37:55.942" v="4019" actId="21"/>
        <pc:sldMkLst>
          <pc:docMk/>
          <pc:sldMk cId="1521158521" sldId="391"/>
        </pc:sldMkLst>
      </pc:sldChg>
      <pc:sldChg chg="addSp delSp modSp add mod">
        <pc:chgData name="Toby Donaldson" userId="2e6e5431-bb17-4c41-9985-d39c50d83c73" providerId="ADAL" clId="{104E910F-6058-B84E-85A6-5EABE2992E76}" dt="2024-11-12T23:50:33.103" v="7035" actId="14100"/>
        <pc:sldMkLst>
          <pc:docMk/>
          <pc:sldMk cId="1483271642" sldId="392"/>
        </pc:sldMkLst>
      </pc:sldChg>
      <pc:sldChg chg="addSp delSp modSp add mod">
        <pc:chgData name="Toby Donaldson" userId="2e6e5431-bb17-4c41-9985-d39c50d83c73" providerId="ADAL" clId="{104E910F-6058-B84E-85A6-5EABE2992E76}" dt="2024-11-12T04:39:28.775" v="4161" actId="20577"/>
        <pc:sldMkLst>
          <pc:docMk/>
          <pc:sldMk cId="3446351697" sldId="393"/>
        </pc:sldMkLst>
      </pc:sldChg>
      <pc:sldChg chg="addSp delSp modSp add mod">
        <pc:chgData name="Toby Donaldson" userId="2e6e5431-bb17-4c41-9985-d39c50d83c73" providerId="ADAL" clId="{104E910F-6058-B84E-85A6-5EABE2992E76}" dt="2024-11-12T23:53:04.393" v="7043" actId="207"/>
        <pc:sldMkLst>
          <pc:docMk/>
          <pc:sldMk cId="2889113382" sldId="394"/>
        </pc:sldMkLst>
      </pc:sldChg>
      <pc:sldChg chg="addSp delSp modSp add mod">
        <pc:chgData name="Toby Donaldson" userId="2e6e5431-bb17-4c41-9985-d39c50d83c73" providerId="ADAL" clId="{104E910F-6058-B84E-85A6-5EABE2992E76}" dt="2024-11-12T04:56:19.071" v="4929" actId="5793"/>
        <pc:sldMkLst>
          <pc:docMk/>
          <pc:sldMk cId="750629644" sldId="395"/>
        </pc:sldMkLst>
      </pc:sldChg>
      <pc:sldChg chg="addSp delSp modSp add mod">
        <pc:chgData name="Toby Donaldson" userId="2e6e5431-bb17-4c41-9985-d39c50d83c73" providerId="ADAL" clId="{104E910F-6058-B84E-85A6-5EABE2992E76}" dt="2024-11-12T21:33:26.986" v="5060" actId="1076"/>
        <pc:sldMkLst>
          <pc:docMk/>
          <pc:sldMk cId="67320005" sldId="396"/>
        </pc:sldMkLst>
      </pc:sldChg>
      <pc:sldChg chg="addSp delSp modSp add mod">
        <pc:chgData name="Toby Donaldson" userId="2e6e5431-bb17-4c41-9985-d39c50d83c73" providerId="ADAL" clId="{104E910F-6058-B84E-85A6-5EABE2992E76}" dt="2024-11-12T21:53:25.180" v="5897" actId="21"/>
        <pc:sldMkLst>
          <pc:docMk/>
          <pc:sldMk cId="3753928923" sldId="397"/>
        </pc:sldMkLst>
      </pc:sldChg>
      <pc:sldChg chg="addSp delSp modSp add mod">
        <pc:chgData name="Toby Donaldson" userId="2e6e5431-bb17-4c41-9985-d39c50d83c73" providerId="ADAL" clId="{104E910F-6058-B84E-85A6-5EABE2992E76}" dt="2024-11-12T21:54:37.959" v="5961" actId="20577"/>
        <pc:sldMkLst>
          <pc:docMk/>
          <pc:sldMk cId="2435781492" sldId="398"/>
        </pc:sldMkLst>
      </pc:sldChg>
      <pc:sldChg chg="addSp delSp modSp add mod">
        <pc:chgData name="Toby Donaldson" userId="2e6e5431-bb17-4c41-9985-d39c50d83c73" providerId="ADAL" clId="{104E910F-6058-B84E-85A6-5EABE2992E76}" dt="2024-11-12T21:54:56.428" v="5965" actId="1076"/>
        <pc:sldMkLst>
          <pc:docMk/>
          <pc:sldMk cId="2870848995" sldId="399"/>
        </pc:sldMkLst>
      </pc:sldChg>
      <pc:sldChg chg="addSp delSp modSp add mod">
        <pc:chgData name="Toby Donaldson" userId="2e6e5431-bb17-4c41-9985-d39c50d83c73" providerId="ADAL" clId="{104E910F-6058-B84E-85A6-5EABE2992E76}" dt="2024-11-12T23:51:38.089" v="7038" actId="207"/>
        <pc:sldMkLst>
          <pc:docMk/>
          <pc:sldMk cId="511488615" sldId="400"/>
        </pc:sldMkLst>
      </pc:sldChg>
      <pc:sldChg chg="addSp delSp modSp add mod ord">
        <pc:chgData name="Toby Donaldson" userId="2e6e5431-bb17-4c41-9985-d39c50d83c73" providerId="ADAL" clId="{104E910F-6058-B84E-85A6-5EABE2992E76}" dt="2024-11-12T22:18:05.739" v="6832" actId="21"/>
        <pc:sldMkLst>
          <pc:docMk/>
          <pc:sldMk cId="142309767" sldId="401"/>
        </pc:sldMkLst>
      </pc:sldChg>
      <pc:sldChg chg="addSp delSp modSp add mod">
        <pc:chgData name="Toby Donaldson" userId="2e6e5431-bb17-4c41-9985-d39c50d83c73" providerId="ADAL" clId="{104E910F-6058-B84E-85A6-5EABE2992E76}" dt="2024-11-12T23:52:25.365" v="7039" actId="21"/>
        <pc:sldMkLst>
          <pc:docMk/>
          <pc:sldMk cId="4262481010" sldId="402"/>
        </pc:sldMkLst>
      </pc:sldChg>
      <pc:sldChg chg="addSp delSp modSp add mod">
        <pc:chgData name="Toby Donaldson" userId="2e6e5431-bb17-4c41-9985-d39c50d83c73" providerId="ADAL" clId="{104E910F-6058-B84E-85A6-5EABE2992E76}" dt="2024-11-12T22:23:52.240" v="7028" actId="2711"/>
        <pc:sldMkLst>
          <pc:docMk/>
          <pc:sldMk cId="1759866411" sldId="403"/>
        </pc:sldMkLst>
      </pc:sldChg>
      <pc:sldChg chg="add">
        <pc:chgData name="Toby Donaldson" userId="2e6e5431-bb17-4c41-9985-d39c50d83c73" providerId="ADAL" clId="{104E910F-6058-B84E-85A6-5EABE2992E76}" dt="2024-11-12T23:51:25.164" v="7036" actId="2890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3T22:32:51.693" v="6147" actId="107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DFCC407E-6A28-49CB-9DB6-0FE97A71B51F}"/>
    <pc:docChg chg="undo custSel addSld delSld modSld sldOrd delSection modSection">
      <pc:chgData name="Toby Donaldson" userId="2e6e5431-bb17-4c41-9985-d39c50d83c73" providerId="ADAL" clId="{DFCC407E-6A28-49CB-9DB6-0FE97A71B51F}" dt="2024-11-13T23:15:00.382" v="2255"/>
      <pc:docMkLst>
        <pc:docMk/>
      </pc:docMkLst>
      <pc:sldChg chg="addSp delSp modSp mod">
        <pc:chgData name="Toby Donaldson" userId="2e6e5431-bb17-4c41-9985-d39c50d83c73" providerId="ADAL" clId="{DFCC407E-6A28-49CB-9DB6-0FE97A71B51F}" dt="2024-11-06T19:13:40.928" v="964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DFCC407E-6A28-49CB-9DB6-0FE97A71B51F}" dt="2024-11-06T18:46:33.494" v="6" actId="20577"/>
        <pc:sldMkLst>
          <pc:docMk/>
          <pc:sldMk cId="2532483914" sldId="298"/>
        </pc:sldMkLst>
      </pc:sldChg>
      <pc:sldChg chg="modSp del mod">
        <pc:chgData name="Toby Donaldson" userId="2e6e5431-bb17-4c41-9985-d39c50d83c73" providerId="ADAL" clId="{DFCC407E-6A28-49CB-9DB6-0FE97A71B51F}" dt="2024-11-06T19:32:36.435" v="1308" actId="47"/>
        <pc:sldMkLst>
          <pc:docMk/>
          <pc:sldMk cId="233389791" sldId="299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2394251928" sldId="300"/>
        </pc:sldMkLst>
      </pc:sldChg>
      <pc:sldChg chg="addSp delSp modSp mod">
        <pc:chgData name="Toby Donaldson" userId="2e6e5431-bb17-4c41-9985-d39c50d83c73" providerId="ADAL" clId="{DFCC407E-6A28-49CB-9DB6-0FE97A71B51F}" dt="2024-11-06T18:58:00.459" v="565" actId="1076"/>
        <pc:sldMkLst>
          <pc:docMk/>
          <pc:sldMk cId="2310511591" sldId="301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3742433670" sldId="302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DFCC407E-6A28-49CB-9DB6-0FE97A71B51F}" dt="2024-11-06T18:56:18.894" v="526" actId="2696"/>
        <pc:sldMkLst>
          <pc:docMk/>
          <pc:sldMk cId="4136958964" sldId="309"/>
        </pc:sldMkLst>
      </pc:sldChg>
      <pc:sldChg chg="del">
        <pc:chgData name="Toby Donaldson" userId="2e6e5431-bb17-4c41-9985-d39c50d83c73" providerId="ADAL" clId="{DFCC407E-6A28-49CB-9DB6-0FE97A71B51F}" dt="2024-11-06T18:56:14.124" v="525" actId="2696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DFCC407E-6A28-49CB-9DB6-0FE97A71B51F}" dt="2024-11-06T19:00:23.233" v="591" actId="47"/>
        <pc:sldMkLst>
          <pc:docMk/>
          <pc:sldMk cId="1709796186" sldId="311"/>
        </pc:sldMkLst>
      </pc:sldChg>
      <pc:sldChg chg="del">
        <pc:chgData name="Toby Donaldson" userId="2e6e5431-bb17-4c41-9985-d39c50d83c73" providerId="ADAL" clId="{DFCC407E-6A28-49CB-9DB6-0FE97A71B51F}" dt="2024-11-06T19:00:27" v="592" actId="47"/>
        <pc:sldMkLst>
          <pc:docMk/>
          <pc:sldMk cId="3178009219" sldId="312"/>
        </pc:sldMkLst>
      </pc:sldChg>
      <pc:sldChg chg="del">
        <pc:chgData name="Toby Donaldson" userId="2e6e5431-bb17-4c41-9985-d39c50d83c73" providerId="ADAL" clId="{DFCC407E-6A28-49CB-9DB6-0FE97A71B51F}" dt="2024-11-06T19:02:43.026" v="632" actId="2696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DFCC407E-6A28-49CB-9DB6-0FE97A71B51F}" dt="2024-11-06T19:08:15.828" v="760" actId="47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DFCC407E-6A28-49CB-9DB6-0FE97A71B51F}" dt="2024-11-06T19:08:10.511" v="759" actId="47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DFCC407E-6A28-49CB-9DB6-0FE97A71B51F}" dt="2024-11-06T19:08:21.373" v="761" actId="47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DFCC407E-6A28-49CB-9DB6-0FE97A71B51F}" dt="2024-11-06T19:08:26.203" v="762" actId="47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DFCC407E-6A28-49CB-9DB6-0FE97A71B51F}" dt="2024-11-06T19:20:47.781" v="1132" actId="47"/>
        <pc:sldMkLst>
          <pc:docMk/>
          <pc:sldMk cId="3716439672" sldId="318"/>
        </pc:sldMkLst>
      </pc:sldChg>
      <pc:sldChg chg="del">
        <pc:chgData name="Toby Donaldson" userId="2e6e5431-bb17-4c41-9985-d39c50d83c73" providerId="ADAL" clId="{DFCC407E-6A28-49CB-9DB6-0FE97A71B51F}" dt="2024-11-06T19:20:50.150" v="1133" actId="47"/>
        <pc:sldMkLst>
          <pc:docMk/>
          <pc:sldMk cId="3670977749" sldId="319"/>
        </pc:sldMkLst>
      </pc:sldChg>
      <pc:sldChg chg="del">
        <pc:chgData name="Toby Donaldson" userId="2e6e5431-bb17-4c41-9985-d39c50d83c73" providerId="ADAL" clId="{DFCC407E-6A28-49CB-9DB6-0FE97A71B51F}" dt="2024-11-06T19:20:51.893" v="1134" actId="47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DFCC407E-6A28-49CB-9DB6-0FE97A71B51F}" dt="2024-11-06T19:20:52.931" v="1135" actId="47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DFCC407E-6A28-49CB-9DB6-0FE97A71B51F}" dt="2024-11-06T19:20:54.282" v="1136" actId="47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DFCC407E-6A28-49CB-9DB6-0FE97A71B51F}" dt="2024-11-06T19:26:05.882" v="1192" actId="47"/>
        <pc:sldMkLst>
          <pc:docMk/>
          <pc:sldMk cId="956606302" sldId="330"/>
        </pc:sldMkLst>
      </pc:sldChg>
      <pc:sldChg chg="del">
        <pc:chgData name="Toby Donaldson" userId="2e6e5431-bb17-4c41-9985-d39c50d83c73" providerId="ADAL" clId="{DFCC407E-6A28-49CB-9DB6-0FE97A71B51F}" dt="2024-11-06T19:26:14.437" v="1193" actId="47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DFCC407E-6A28-49CB-9DB6-0FE97A71B51F}" dt="2024-11-06T19:26:17.819" v="1194" actId="47"/>
        <pc:sldMkLst>
          <pc:docMk/>
          <pc:sldMk cId="1971578157" sldId="332"/>
        </pc:sldMkLst>
      </pc:sldChg>
      <pc:sldChg chg="delSp del mod">
        <pc:chgData name="Toby Donaldson" userId="2e6e5431-bb17-4c41-9985-d39c50d83c73" providerId="ADAL" clId="{DFCC407E-6A28-49CB-9DB6-0FE97A71B51F}" dt="2024-11-06T19:40:40.943" v="1471" actId="47"/>
        <pc:sldMkLst>
          <pc:docMk/>
          <pc:sldMk cId="2470756863" sldId="333"/>
        </pc:sldMkLst>
      </pc:sldChg>
      <pc:sldChg chg="del">
        <pc:chgData name="Toby Donaldson" userId="2e6e5431-bb17-4c41-9985-d39c50d83c73" providerId="ADAL" clId="{DFCC407E-6A28-49CB-9DB6-0FE97A71B51F}" dt="2024-11-06T19:37:38.668" v="1390" actId="2696"/>
        <pc:sldMkLst>
          <pc:docMk/>
          <pc:sldMk cId="2555486784" sldId="335"/>
        </pc:sldMkLst>
      </pc:sldChg>
      <pc:sldChg chg="del">
        <pc:chgData name="Toby Donaldson" userId="2e6e5431-bb17-4c41-9985-d39c50d83c73" providerId="ADAL" clId="{DFCC407E-6A28-49CB-9DB6-0FE97A71B51F}" dt="2024-11-06T19:40:12.715" v="1469" actId="47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DFCC407E-6A28-49CB-9DB6-0FE97A71B51F}" dt="2024-11-06T19:40:11.703" v="1468" actId="47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3675363778" sldId="338"/>
        </pc:sldMkLst>
      </pc:sldChg>
      <pc:sldChg chg="addSp modSp mod ord">
        <pc:chgData name="Toby Donaldson" userId="2e6e5431-bb17-4c41-9985-d39c50d83c73" providerId="ADAL" clId="{DFCC407E-6A28-49CB-9DB6-0FE97A71B51F}" dt="2024-11-06T23:08:48.776" v="224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DFCC407E-6A28-49CB-9DB6-0FE97A71B51F}" dt="2024-11-06T19:45:40.025" v="1603" actId="47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DFCC407E-6A28-49CB-9DB6-0FE97A71B51F}" dt="2024-11-06T19:45:38.586" v="1602" actId="47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DFCC407E-6A28-49CB-9DB6-0FE97A71B51F}" dt="2024-11-06T19:45:41.505" v="1604" actId="47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29673995" sldId="343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247830890" sldId="344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225904827" sldId="345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127852689" sldId="346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985627581" sldId="347"/>
        </pc:sldMkLst>
      </pc:sldChg>
      <pc:sldChg chg="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580786466" sldId="348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2425616480" sldId="350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14335125" sldId="351"/>
        </pc:sldMkLst>
      </pc:sldChg>
      <pc:sldChg chg="del">
        <pc:chgData name="Toby Donaldson" userId="2e6e5431-bb17-4c41-9985-d39c50d83c73" providerId="ADAL" clId="{DFCC407E-6A28-49CB-9DB6-0FE97A71B51F}" dt="2024-11-06T18:48:44.135" v="195" actId="2696"/>
        <pc:sldMkLst>
          <pc:docMk/>
          <pc:sldMk cId="95739150" sldId="352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3690368091" sldId="353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1251879132" sldId="354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2537946873" sldId="355"/>
        </pc:sldMkLst>
      </pc:sldChg>
      <pc:sldChg chg="del">
        <pc:chgData name="Toby Donaldson" userId="2e6e5431-bb17-4c41-9985-d39c50d83c73" providerId="ADAL" clId="{DFCC407E-6A28-49CB-9DB6-0FE97A71B51F}" dt="2024-11-06T19:40:42.487" v="1472" actId="47"/>
        <pc:sldMkLst>
          <pc:docMk/>
          <pc:sldMk cId="2802425358" sldId="356"/>
        </pc:sldMkLst>
      </pc:sldChg>
      <pc:sldChg chg="addSp delSp modSp mod">
        <pc:chgData name="Toby Donaldson" userId="2e6e5431-bb17-4c41-9985-d39c50d83c73" providerId="ADAL" clId="{DFCC407E-6A28-49CB-9DB6-0FE97A71B51F}" dt="2024-11-06T23:09:41.319" v="2254" actId="313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589050326" sldId="358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748725112" sldId="359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962435463" sldId="360"/>
        </pc:sldMkLst>
      </pc:sldChg>
      <pc:sldChg chg="add del">
        <pc:chgData name="Toby Donaldson" userId="2e6e5431-bb17-4c41-9985-d39c50d83c73" providerId="ADAL" clId="{DFCC407E-6A28-49CB-9DB6-0FE97A71B51F}" dt="2024-11-06T18:54:11.721" v="479" actId="2696"/>
        <pc:sldMkLst>
          <pc:docMk/>
          <pc:sldMk cId="1043226718" sldId="361"/>
        </pc:sldMkLst>
      </pc:sldChg>
      <pc:sldChg chg="add del">
        <pc:chgData name="Toby Donaldson" userId="2e6e5431-bb17-4c41-9985-d39c50d83c73" providerId="ADAL" clId="{DFCC407E-6A28-49CB-9DB6-0FE97A71B51F}" dt="2024-11-06T19:00:15.307" v="590" actId="47"/>
        <pc:sldMkLst>
          <pc:docMk/>
          <pc:sldMk cId="1838570046" sldId="361"/>
        </pc:sldMkLst>
      </pc:sldChg>
      <pc:sldChg chg="addSp modSp add mod">
        <pc:chgData name="Toby Donaldson" userId="2e6e5431-bb17-4c41-9985-d39c50d83c73" providerId="ADAL" clId="{DFCC407E-6A28-49CB-9DB6-0FE97A71B51F}" dt="2024-11-06T19:00:02.143" v="589" actId="20577"/>
        <pc:sldMkLst>
          <pc:docMk/>
          <pc:sldMk cId="3785498372" sldId="362"/>
        </pc:sldMkLst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3819978950" sldId="363"/>
        </pc:sldMkLst>
      </pc:sldChg>
      <pc:sldChg chg="addSp del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2225316138" sldId="364"/>
        </pc:sldMkLst>
      </pc:sldChg>
      <pc:sldChg chg="addSp add">
        <pc:chgData name="Toby Donaldson" userId="2e6e5431-bb17-4c41-9985-d39c50d83c73" providerId="ADAL" clId="{DFCC407E-6A28-49CB-9DB6-0FE97A71B51F}" dt="2024-11-06T23:08:48.776" v="2246"/>
        <pc:sldMkLst>
          <pc:docMk/>
          <pc:sldMk cId="858480520" sldId="365"/>
        </pc:sldMkLst>
      </pc:sldChg>
      <pc:sldChg chg="add del">
        <pc:chgData name="Toby Donaldson" userId="2e6e5431-bb17-4c41-9985-d39c50d83c73" providerId="ADAL" clId="{DFCC407E-6A28-49CB-9DB6-0FE97A71B51F}" dt="2024-11-06T19:13:47.760" v="965" actId="2696"/>
        <pc:sldMkLst>
          <pc:docMk/>
          <pc:sldMk cId="224991245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877039528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395036816" sldId="367"/>
        </pc:sldMkLst>
      </pc:sldChg>
      <pc:sldChg chg="delSp modSp add del mod">
        <pc:chgData name="Toby Donaldson" userId="2e6e5431-bb17-4c41-9985-d39c50d83c73" providerId="ADAL" clId="{DFCC407E-6A28-49CB-9DB6-0FE97A71B51F}" dt="2024-11-06T19:23:00.182" v="1150" actId="2696"/>
        <pc:sldMkLst>
          <pc:docMk/>
          <pc:sldMk cId="3214354650" sldId="367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618014523" sldId="368"/>
        </pc:sldMkLst>
      </pc:sldChg>
      <pc:sldChg chg="addSp delSp modSp add mod">
        <pc:chgData name="Toby Donaldson" userId="2e6e5431-bb17-4c41-9985-d39c50d83c73" providerId="ADAL" clId="{DFCC407E-6A28-49CB-9DB6-0FE97A71B51F}" dt="2024-11-06T19:39:48.076" v="1466"/>
        <pc:sldMkLst>
          <pc:docMk/>
          <pc:sldMk cId="4266276714" sldId="369"/>
        </pc:sldMkLst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1248740256" sldId="370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4039314859" sldId="371"/>
        </pc:sldMkLst>
      </pc:sldChg>
      <pc:sldChg chg="add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3828095324" sldId="372"/>
        </pc:sldMkLst>
      </pc:sldChg>
      <pc:sldChg chg="modSp add mod">
        <pc:chgData name="Toby Donaldson" userId="2e6e5431-bb17-4c41-9985-d39c50d83c73" providerId="ADAL" clId="{DFCC407E-6A28-49CB-9DB6-0FE97A71B51F}" dt="2024-11-06T23:09:26.252" v="2250" actId="313"/>
        <pc:sldMkLst>
          <pc:docMk/>
          <pc:sldMk cId="807447019" sldId="373"/>
        </pc:sldMkLst>
      </pc:sldChg>
      <pc:sldChg chg="add 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1612706861" sldId="37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162034591" sldId="37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307807174" sldId="37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29957749" sldId="37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668762976" sldId="37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49226" sldId="379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916349276" sldId="38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889743009" sldId="381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617323450" sldId="38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76652831" sldId="38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03714514" sldId="38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86481752" sldId="385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07038965" sldId="38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92166506" sldId="38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86135" sldId="38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266760611" sldId="389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5693054" sldId="39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521158521" sldId="391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83271642" sldId="39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446351697" sldId="39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89113382" sldId="39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750629644" sldId="395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67320005" sldId="39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53928923" sldId="39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435781492" sldId="39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11488615" sldId="40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4262481010" sldId="40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59866411" sldId="40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71B42E49-0CFF-5046-8A8C-71F3C67F1AEA}"/>
    <pc:docChg chg="undo custSel addSld delSld modSld sldOrd delSection modSection">
      <pc:chgData name="Toby Donaldson" userId="2e6e5431-bb17-4c41-9985-d39c50d83c73" providerId="ADAL" clId="{71B42E49-0CFF-5046-8A8C-71F3C67F1AEA}" dt="2024-11-18T03:37:15.134" v="3781" actId="20577"/>
      <pc:docMkLst>
        <pc:docMk/>
      </pc:docMkLst>
      <pc:sldChg chg="del">
        <pc:chgData name="Toby Donaldson" userId="2e6e5431-bb17-4c41-9985-d39c50d83c73" providerId="ADAL" clId="{71B42E49-0CFF-5046-8A8C-71F3C67F1AEA}" dt="2024-11-15T04:25:44.363" v="589" actId="2696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71B42E49-0CFF-5046-8A8C-71F3C67F1AEA}" dt="2024-11-15T04:17:46.703" v="15" actId="20577"/>
        <pc:sldMkLst>
          <pc:docMk/>
          <pc:sldMk cId="2532483914" sldId="298"/>
        </pc:sldMkLst>
      </pc:sldChg>
      <pc:sldChg chg="addSp delSp modSp add mod ord">
        <pc:chgData name="Toby Donaldson" userId="2e6e5431-bb17-4c41-9985-d39c50d83c73" providerId="ADAL" clId="{71B42E49-0CFF-5046-8A8C-71F3C67F1AEA}" dt="2024-11-18T03:12:47.199" v="3277" actId="21"/>
        <pc:sldMkLst>
          <pc:docMk/>
          <pc:sldMk cId="704332154" sldId="299"/>
        </pc:sldMkLst>
      </pc:sldChg>
      <pc:sldChg chg="add del">
        <pc:chgData name="Toby Donaldson" userId="2e6e5431-bb17-4c41-9985-d39c50d83c73" providerId="ADAL" clId="{71B42E49-0CFF-5046-8A8C-71F3C67F1AEA}" dt="2024-11-15T04:26:50.536" v="592" actId="2696"/>
        <pc:sldMkLst>
          <pc:docMk/>
          <pc:sldMk cId="240578336" sldId="3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10511591" sldId="301"/>
        </pc:sldMkLst>
      </pc:sldChg>
      <pc:sldChg chg="addSp delSp modSp add mod">
        <pc:chgData name="Toby Donaldson" userId="2e6e5431-bb17-4c41-9985-d39c50d83c73" providerId="ADAL" clId="{71B42E49-0CFF-5046-8A8C-71F3C67F1AEA}" dt="2024-11-18T03:13:29.919" v="3283" actId="21"/>
        <pc:sldMkLst>
          <pc:docMk/>
          <pc:sldMk cId="4155162727" sldId="301"/>
        </pc:sldMkLst>
      </pc:sldChg>
      <pc:sldChg chg="addSp delSp modSp add mod ord">
        <pc:chgData name="Toby Donaldson" userId="2e6e5431-bb17-4c41-9985-d39c50d83c73" providerId="ADAL" clId="{71B42E49-0CFF-5046-8A8C-71F3C67F1AEA}" dt="2024-11-18T03:29:06.600" v="3749" actId="20578"/>
        <pc:sldMkLst>
          <pc:docMk/>
          <pc:sldMk cId="3537362281" sldId="302"/>
        </pc:sldMkLst>
      </pc:sldChg>
      <pc:sldChg chg="addSp modSp add mod">
        <pc:chgData name="Toby Donaldson" userId="2e6e5431-bb17-4c41-9985-d39c50d83c73" providerId="ADAL" clId="{71B42E49-0CFF-5046-8A8C-71F3C67F1AEA}" dt="2024-11-18T03:31:01.641" v="3771" actId="1076"/>
        <pc:sldMkLst>
          <pc:docMk/>
          <pc:sldMk cId="1603675038" sldId="303"/>
        </pc:sldMkLst>
      </pc:sldChg>
      <pc:sldChg chg="addSp modSp add mod ord">
        <pc:chgData name="Toby Donaldson" userId="2e6e5431-bb17-4c41-9985-d39c50d83c73" providerId="ADAL" clId="{71B42E49-0CFF-5046-8A8C-71F3C67F1AEA}" dt="2024-11-18T03:31:46.851" v="3772" actId="2711"/>
        <pc:sldMkLst>
          <pc:docMk/>
          <pc:sldMk cId="670618474" sldId="304"/>
        </pc:sldMkLst>
      </pc:sldChg>
      <pc:sldChg chg="addSp modSp add mod">
        <pc:chgData name="Toby Donaldson" userId="2e6e5431-bb17-4c41-9985-d39c50d83c73" providerId="ADAL" clId="{71B42E49-0CFF-5046-8A8C-71F3C67F1AEA}" dt="2024-11-18T03:02:21.405" v="3106" actId="20577"/>
        <pc:sldMkLst>
          <pc:docMk/>
          <pc:sldMk cId="3070792585" sldId="305"/>
        </pc:sldMkLst>
      </pc:sldChg>
      <pc:sldChg chg="addSp delSp modSp add mod">
        <pc:chgData name="Toby Donaldson" userId="2e6e5431-bb17-4c41-9985-d39c50d83c73" providerId="ADAL" clId="{71B42E49-0CFF-5046-8A8C-71F3C67F1AEA}" dt="2024-11-18T03:23:32.955" v="3731" actId="21"/>
        <pc:sldMkLst>
          <pc:docMk/>
          <pc:sldMk cId="741336921" sldId="306"/>
        </pc:sldMkLst>
      </pc:sldChg>
      <pc:sldChg chg="delSp modSp add mod">
        <pc:chgData name="Toby Donaldson" userId="2e6e5431-bb17-4c41-9985-d39c50d83c73" providerId="ADAL" clId="{71B42E49-0CFF-5046-8A8C-71F3C67F1AEA}" dt="2024-11-18T03:37:15.134" v="3781" actId="20577"/>
        <pc:sldMkLst>
          <pc:docMk/>
          <pc:sldMk cId="1477628512" sldId="307"/>
        </pc:sldMkLst>
      </pc:sldChg>
      <pc:sldChg chg="modSp add mod">
        <pc:chgData name="Toby Donaldson" userId="2e6e5431-bb17-4c41-9985-d39c50d83c73" providerId="ADAL" clId="{71B42E49-0CFF-5046-8A8C-71F3C67F1AEA}" dt="2024-11-18T03:35:57.003" v="3774" actId="2711"/>
        <pc:sldMkLst>
          <pc:docMk/>
          <pc:sldMk cId="1211536643" sldId="308"/>
        </pc:sldMkLst>
      </pc:sldChg>
      <pc:sldChg chg="modSp add mod">
        <pc:chgData name="Toby Donaldson" userId="2e6e5431-bb17-4c41-9985-d39c50d83c73" providerId="ADAL" clId="{71B42E49-0CFF-5046-8A8C-71F3C67F1AEA}" dt="2024-11-18T03:36:22.590" v="3777" actId="2711"/>
        <pc:sldMkLst>
          <pc:docMk/>
          <pc:sldMk cId="2565013502" sldId="309"/>
        </pc:sldMkLst>
      </pc:sldChg>
      <pc:sldChg chg="delSp add mod">
        <pc:chgData name="Toby Donaldson" userId="2e6e5431-bb17-4c41-9985-d39c50d83c73" providerId="ADAL" clId="{71B42E49-0CFF-5046-8A8C-71F3C67F1AEA}" dt="2024-11-18T03:12:53.869" v="3279" actId="21"/>
        <pc:sldMkLst>
          <pc:docMk/>
          <pc:sldMk cId="2990804474" sldId="310"/>
        </pc:sldMkLst>
      </pc:sldChg>
      <pc:sldChg chg="delSp add mod">
        <pc:chgData name="Toby Donaldson" userId="2e6e5431-bb17-4c41-9985-d39c50d83c73" providerId="ADAL" clId="{71B42E49-0CFF-5046-8A8C-71F3C67F1AEA}" dt="2024-11-18T03:13:02.161" v="3281" actId="21"/>
        <pc:sldMkLst>
          <pc:docMk/>
          <pc:sldMk cId="2160413496" sldId="311"/>
        </pc:sldMkLst>
      </pc:sldChg>
      <pc:sldChg chg="add">
        <pc:chgData name="Toby Donaldson" userId="2e6e5431-bb17-4c41-9985-d39c50d83c73" providerId="ADAL" clId="{71B42E49-0CFF-5046-8A8C-71F3C67F1AEA}" dt="2024-11-18T03:12:57.269" v="3280" actId="2890"/>
        <pc:sldMkLst>
          <pc:docMk/>
          <pc:sldMk cId="1179084613" sldId="312"/>
        </pc:sldMkLst>
      </pc:sldChg>
      <pc:sldChg chg="add">
        <pc:chgData name="Toby Donaldson" userId="2e6e5431-bb17-4c41-9985-d39c50d83c73" providerId="ADAL" clId="{71B42E49-0CFF-5046-8A8C-71F3C67F1AEA}" dt="2024-11-18T03:13:25.660" v="3282" actId="2890"/>
        <pc:sldMkLst>
          <pc:docMk/>
          <pc:sldMk cId="3569791285" sldId="313"/>
        </pc:sldMkLst>
      </pc:sldChg>
      <pc:sldChg chg="modSp add mod">
        <pc:chgData name="Toby Donaldson" userId="2e6e5431-bb17-4c41-9985-d39c50d83c73" providerId="ADAL" clId="{71B42E49-0CFF-5046-8A8C-71F3C67F1AEA}" dt="2024-11-18T03:24:27.616" v="3732" actId="1076"/>
        <pc:sldMkLst>
          <pc:docMk/>
          <pc:sldMk cId="2445330101" sldId="314"/>
        </pc:sldMkLst>
      </pc:sldChg>
      <pc:sldChg chg="addSp modSp add mod">
        <pc:chgData name="Toby Donaldson" userId="2e6e5431-bb17-4c41-9985-d39c50d83c73" providerId="ADAL" clId="{71B42E49-0CFF-5046-8A8C-71F3C67F1AEA}" dt="2024-11-18T03:29:51.443" v="3755" actId="1076"/>
        <pc:sldMkLst>
          <pc:docMk/>
          <pc:sldMk cId="1377238358" sldId="315"/>
        </pc:sldMkLst>
      </pc:sldChg>
      <pc:sldChg chg="addSp modSp add mod ord">
        <pc:chgData name="Toby Donaldson" userId="2e6e5431-bb17-4c41-9985-d39c50d83c73" providerId="ADAL" clId="{71B42E49-0CFF-5046-8A8C-71F3C67F1AEA}" dt="2024-11-18T03:29:23.031" v="3751" actId="1076"/>
        <pc:sldMkLst>
          <pc:docMk/>
          <pc:sldMk cId="3039758997" sldId="316"/>
        </pc:sldMkLst>
      </pc:sldChg>
      <pc:sldChg chg="add">
        <pc:chgData name="Toby Donaldson" userId="2e6e5431-bb17-4c41-9985-d39c50d83c73" providerId="ADAL" clId="{71B42E49-0CFF-5046-8A8C-71F3C67F1AEA}" dt="2024-11-18T03:29:30.355" v="3752" actId="2890"/>
        <pc:sldMkLst>
          <pc:docMk/>
          <pc:sldMk cId="4100857923" sldId="317"/>
        </pc:sldMkLst>
      </pc:sldChg>
      <pc:sldChg chg="addSp modSp add mod ord">
        <pc:chgData name="Toby Donaldson" userId="2e6e5431-bb17-4c41-9985-d39c50d83c73" providerId="ADAL" clId="{71B42E49-0CFF-5046-8A8C-71F3C67F1AEA}" dt="2024-11-18T03:30:30.775" v="3767" actId="20578"/>
        <pc:sldMkLst>
          <pc:docMk/>
          <pc:sldMk cId="321858369" sldId="318"/>
        </pc:sldMkLst>
      </pc:sldChg>
      <pc:sldChg chg="add">
        <pc:chgData name="Toby Donaldson" userId="2e6e5431-bb17-4c41-9985-d39c50d83c73" providerId="ADAL" clId="{71B42E49-0CFF-5046-8A8C-71F3C67F1AEA}" dt="2024-11-18T03:30:44.804" v="3768" actId="2890"/>
        <pc:sldMkLst>
          <pc:docMk/>
          <pc:sldMk cId="514764050" sldId="31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85498372" sldId="36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19978950" sldId="36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225316138" sldId="36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58480520" sldId="36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7039528" sldId="36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95036816" sldId="36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18014523" sldId="36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6276714" sldId="36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48740256" sldId="37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039314859" sldId="37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28095324" sldId="37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807447019" sldId="37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162034591" sldId="37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872114948" sldId="37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307807174" sldId="37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29957749" sldId="37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668762976" sldId="37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49226" sldId="37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916349276" sldId="38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889743009" sldId="38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617323450" sldId="38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76652831" sldId="38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03714514" sldId="38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86481752" sldId="38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07038965" sldId="38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92166506" sldId="38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192686135" sldId="38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266760611" sldId="38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5693054" sldId="39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521158521" sldId="39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83271642" sldId="39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446351697" sldId="39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89113382" sldId="394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750629644" sldId="395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67320005" sldId="396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53928923" sldId="397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435781492" sldId="398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2870848995" sldId="399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511488615" sldId="400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42309767" sldId="401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4262481010" sldId="402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1759866411" sldId="403"/>
        </pc:sldMkLst>
      </pc:sldChg>
      <pc:sldChg chg="del">
        <pc:chgData name="Toby Donaldson" userId="2e6e5431-bb17-4c41-9985-d39c50d83c73" providerId="ADAL" clId="{71B42E49-0CFF-5046-8A8C-71F3C67F1AEA}" dt="2024-11-15T04:17:32.367" v="2" actId="2696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B9416858-7774-4F66-8108-C7D616444F13}"/>
    <pc:docChg chg="undo custSel addSld modSld">
      <pc:chgData name="Toby Donaldson" userId="2e6e5431-bb17-4c41-9985-d39c50d83c73" providerId="ADAL" clId="{B9416858-7774-4F66-8108-C7D616444F13}" dt="2024-11-18T23:12:18.765" v="18"/>
      <pc:docMkLst>
        <pc:docMk/>
      </pc:docMkLst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4155162727" sldId="301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670618474" sldId="304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3070792585" sldId="305"/>
        </pc:sldMkLst>
      </pc:sldChg>
      <pc:sldChg chg="addSp delSp mod">
        <pc:chgData name="Toby Donaldson" userId="2e6e5431-bb17-4c41-9985-d39c50d83c73" providerId="ADAL" clId="{B9416858-7774-4F66-8108-C7D616444F13}" dt="2024-11-18T23:12:18.765" v="18"/>
        <pc:sldMkLst>
          <pc:docMk/>
          <pc:sldMk cId="741336921" sldId="306"/>
        </pc:sldMkLst>
      </pc:sldChg>
      <pc:sldChg chg="modSp mod">
        <pc:chgData name="Toby Donaldson" userId="2e6e5431-bb17-4c41-9985-d39c50d83c73" providerId="ADAL" clId="{B9416858-7774-4F66-8108-C7D616444F13}" dt="2024-11-18T19:30:50.473" v="7" actId="122"/>
        <pc:sldMkLst>
          <pc:docMk/>
          <pc:sldMk cId="1477628512" sldId="307"/>
        </pc:sldMkLst>
      </pc:sldChg>
      <pc:sldChg chg="modSp mod">
        <pc:chgData name="Toby Donaldson" userId="2e6e5431-bb17-4c41-9985-d39c50d83c73" providerId="ADAL" clId="{B9416858-7774-4F66-8108-C7D616444F13}" dt="2024-11-18T19:31:01.325" v="11" actId="122"/>
        <pc:sldMkLst>
          <pc:docMk/>
          <pc:sldMk cId="1211536643" sldId="308"/>
        </pc:sldMkLst>
      </pc:sldChg>
      <pc:sldChg chg="modSp mod">
        <pc:chgData name="Toby Donaldson" userId="2e6e5431-bb17-4c41-9985-d39c50d83c73" providerId="ADAL" clId="{B9416858-7774-4F66-8108-C7D616444F13}" dt="2024-11-18T19:41:09.297" v="17" actId="1076"/>
        <pc:sldMkLst>
          <pc:docMk/>
          <pc:sldMk cId="2565013502" sldId="309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2160413496" sldId="311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2445330101" sldId="314"/>
        </pc:sldMkLst>
      </pc:sldChg>
      <pc:sldChg chg="addSp">
        <pc:chgData name="Toby Donaldson" userId="2e6e5431-bb17-4c41-9985-d39c50d83c73" providerId="ADAL" clId="{B9416858-7774-4F66-8108-C7D616444F13}" dt="2024-11-18T23:12:18.765" v="18"/>
        <pc:sldMkLst>
          <pc:docMk/>
          <pc:sldMk cId="1377238358" sldId="315"/>
        </pc:sldMkLst>
      </pc:sldChg>
      <pc:sldChg chg="addSp add">
        <pc:chgData name="Toby Donaldson" userId="2e6e5431-bb17-4c41-9985-d39c50d83c73" providerId="ADAL" clId="{B9416858-7774-4F66-8108-C7D616444F13}" dt="2024-11-18T23:12:18.765" v="18"/>
        <pc:sldMkLst>
          <pc:docMk/>
          <pc:sldMk cId="2138203009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Chapter 10: Dictionaries</a:t>
            </a:r>
            <a:endParaRPr lang="en-AU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120</a:t>
            </a:r>
            <a:r>
              <a:rPr lang="en-CA"/>
              <a:t>, Spring 2026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224F-A974-056D-AE39-5DDBCDEFD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5509A-6633-B416-9CCE-21D8F866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A93934F-1405-72FD-8490-40536473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24DD2-63D5-293D-0AC3-5FC5C5043262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13221-9BA2-C603-4710-4785C2B5481D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5A953-EAF1-92DD-CDF6-955471141C5D}"/>
              </a:ext>
            </a:extLst>
          </p:cNvPr>
          <p:cNvSpPr txBox="1"/>
          <p:nvPr/>
        </p:nvSpPr>
        <p:spPr>
          <a:xfrm>
            <a:off x="83094" y="3249953"/>
            <a:ext cx="30764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Important!</a:t>
            </a:r>
            <a:br>
              <a:rPr lang="en-CA"/>
            </a:br>
            <a:r>
              <a:rPr lang="en-CA"/>
              <a:t>Dictionary keys are </a:t>
            </a:r>
            <a:r>
              <a:rPr lang="en-CA" b="1"/>
              <a:t>unique</a:t>
            </a:r>
            <a:r>
              <a:rPr lang="en-CA"/>
              <a:t>: a dictionary </a:t>
            </a:r>
            <a:r>
              <a:rPr lang="en-CA" b="1"/>
              <a:t>cannot have duplicate </a:t>
            </a:r>
            <a:r>
              <a:rPr lang="en-CA"/>
              <a:t>keys!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4EB516-8CE3-1823-C6FF-E270E4976E11}"/>
              </a:ext>
            </a:extLst>
          </p:cNvPr>
          <p:cNvSpPr txBox="1"/>
          <p:nvPr/>
        </p:nvSpPr>
        <p:spPr>
          <a:xfrm>
            <a:off x="83094" y="4740500"/>
            <a:ext cx="307641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Duplicate </a:t>
            </a:r>
            <a:r>
              <a:rPr lang="en-CA" b="1"/>
              <a:t>values</a:t>
            </a:r>
            <a:r>
              <a:rPr lang="en-CA"/>
              <a:t> are okay. It’s just keys that must be unique in a dictionary.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35FCE-B072-E35D-C48D-6A5D5EE06AEC}"/>
              </a:ext>
            </a:extLst>
          </p:cNvPr>
          <p:cNvSpPr txBox="1"/>
          <p:nvPr/>
        </p:nvSpPr>
        <p:spPr>
          <a:xfrm>
            <a:off x="3346684" y="4013052"/>
            <a:ext cx="42361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If d is a dictionary, then this always true:</a:t>
            </a:r>
          </a:p>
          <a:p>
            <a:pPr algn="ctr"/>
            <a:endParaRPr lang="en-CA"/>
          </a:p>
          <a:p>
            <a:pPr algn="ctr"/>
            <a:r>
              <a:rPr lang="en-CA"/>
              <a:t>if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d[x]==a</a:t>
            </a:r>
            <a:r>
              <a:rPr lang="en-CA"/>
              <a:t> and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d[x]==b</a:t>
            </a:r>
            <a:r>
              <a:rPr lang="en-CA"/>
              <a:t>, then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a==b</a:t>
            </a:r>
            <a:r>
              <a:rPr lang="en-CA"/>
              <a:t> 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6E1977-65E6-60A9-7A58-29C2302A8EE7}"/>
                  </a:ext>
                </a:extLst>
              </p:cNvPr>
              <p:cNvSpPr txBox="1"/>
              <p:nvPr/>
            </p:nvSpPr>
            <p:spPr>
              <a:xfrm>
                <a:off x="7861605" y="3856727"/>
                <a:ext cx="3845857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Math functions follow the same rule:</a:t>
                </a:r>
                <a:br>
                  <a:rPr lang="en-CA"/>
                </a:br>
                <a:r>
                  <a:rPr lang="en-CA"/>
                  <a:t> </a:t>
                </a:r>
                <a:br>
                  <a:rPr lang="en-CA"/>
                </a:br>
                <a:r>
                  <a:rPr lang="en-CA"/>
                  <a:t>If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CA"/>
                  <a:t> is a mathematical function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A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/>
                  <a:t>, then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CA"/>
                  <a:t>.</a:t>
                </a:r>
                <a:endParaRPr lang="en-AU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6E1977-65E6-60A9-7A58-29C2302A8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605" y="3856727"/>
                <a:ext cx="3845857" cy="1200329"/>
              </a:xfrm>
              <a:prstGeom prst="rect">
                <a:avLst/>
              </a:prstGeom>
              <a:blipFill>
                <a:blip r:embed="rId2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3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AFC4-B181-4AE9-A380-4182BFCDA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CAF75-BADC-51F8-6D40-6A9EDB5C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00E5FA-ED26-AB01-DE2A-1D4E6090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D539C-95BE-1430-FC51-1BEB79410558}"/>
              </a:ext>
            </a:extLst>
          </p:cNvPr>
          <p:cNvSpPr txBox="1"/>
          <p:nvPr/>
        </p:nvSpPr>
        <p:spPr>
          <a:xfrm>
            <a:off x="590144" y="1520635"/>
            <a:ext cx="96487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D3F0A-63CC-2774-0A76-BFFC94B7AEC4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E0701A-D7E8-9900-B56C-929006FADC70}"/>
              </a:ext>
            </a:extLst>
          </p:cNvPr>
          <p:cNvSpPr txBox="1"/>
          <p:nvPr/>
        </p:nvSpPr>
        <p:spPr>
          <a:xfrm>
            <a:off x="6434254" y="2207942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736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68327-BAE0-F2A4-9CA5-D6070BD32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07459-964A-9B90-1C8F-8B2252BF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16BBEA9-184F-C611-27AB-33236062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28CE-968C-92F2-55EF-519EAE5DCE16}"/>
              </a:ext>
            </a:extLst>
          </p:cNvPr>
          <p:cNvSpPr txBox="1"/>
          <p:nvPr/>
        </p:nvSpPr>
        <p:spPr>
          <a:xfrm>
            <a:off x="590144" y="1520635"/>
            <a:ext cx="1083181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          # {'spring': 1, 'summer': 4, </a:t>
            </a:r>
          </a:p>
          <a:p>
            <a:r>
              <a:rPr lang="en-CA" sz="2800">
                <a:latin typeface="Consolas" panose="020B0609020204030204" pitchFamily="49" charset="0"/>
              </a:rPr>
              <a:t>                         # 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65EE18-57F4-EBB3-CF5B-F451BCA9416E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CDA57-E60C-99DE-2E36-9BA78A770D25}"/>
              </a:ext>
            </a:extLst>
          </p:cNvPr>
          <p:cNvSpPr txBox="1"/>
          <p:nvPr/>
        </p:nvSpPr>
        <p:spPr>
          <a:xfrm>
            <a:off x="5943601" y="3429000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975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DD601-4530-7CBC-6C6F-13335701B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9B847-498B-C899-993E-9FF7E5D1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E60CD9C-DA37-73A8-5319-E66C4859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4C7C4-DE1A-719B-F9F8-0511C5A45E0F}"/>
              </a:ext>
            </a:extLst>
          </p:cNvPr>
          <p:cNvSpPr txBox="1"/>
          <p:nvPr/>
        </p:nvSpPr>
        <p:spPr>
          <a:xfrm>
            <a:off x="590144" y="1520635"/>
            <a:ext cx="1162048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          # {'spring': 1, 'summer': 4, </a:t>
            </a:r>
          </a:p>
          <a:p>
            <a:r>
              <a:rPr lang="en-CA" sz="2800">
                <a:latin typeface="Consolas" panose="020B0609020204030204" pitchFamily="49" charset="0"/>
              </a:rPr>
              <a:t>                         # 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  # </a:t>
            </a:r>
            <a:r>
              <a:rPr lang="en-CA" sz="2800" err="1">
                <a:latin typeface="Consolas" panose="020B0609020204030204" pitchFamily="49" charset="0"/>
              </a:rPr>
              <a:t>dict_keys</a:t>
            </a:r>
            <a:r>
              <a:rPr lang="en-CA" sz="2800">
                <a:latin typeface="Consolas" panose="020B0609020204030204" pitchFamily="49" charset="0"/>
              </a:rPr>
              <a:t>(['spring', 'summer', </a:t>
            </a:r>
          </a:p>
          <a:p>
            <a:r>
              <a:rPr lang="en-CA" sz="2800">
                <a:latin typeface="Consolas" panose="020B0609020204030204" pitchFamily="49" charset="0"/>
              </a:rPr>
              <a:t>                         #            'fall’])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5CE11-AFE4-81E9-51E2-ADF700F40634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05A617-B921-DDF9-7915-A27693289670}"/>
              </a:ext>
            </a:extLst>
          </p:cNvPr>
          <p:cNvSpPr txBox="1"/>
          <p:nvPr/>
        </p:nvSpPr>
        <p:spPr>
          <a:xfrm>
            <a:off x="5829741" y="4700239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7238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6CF78-0CF9-1126-3634-A8520B8B1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35F65-2F1B-20EB-A64D-C37E4571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48A05EA-43CC-6C70-7D23-AFC7B77B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3927D-286C-80FA-0C09-6B71428DC802}"/>
              </a:ext>
            </a:extLst>
          </p:cNvPr>
          <p:cNvSpPr txBox="1"/>
          <p:nvPr/>
        </p:nvSpPr>
        <p:spPr>
          <a:xfrm>
            <a:off x="590144" y="1520635"/>
            <a:ext cx="116204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          # {'spring': 1, 'summer': 4, </a:t>
            </a:r>
          </a:p>
          <a:p>
            <a:r>
              <a:rPr lang="en-CA" sz="2800">
                <a:latin typeface="Consolas" panose="020B0609020204030204" pitchFamily="49" charset="0"/>
              </a:rPr>
              <a:t>                         # 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  # </a:t>
            </a:r>
            <a:r>
              <a:rPr lang="en-CA" sz="2800" err="1">
                <a:latin typeface="Consolas" panose="020B0609020204030204" pitchFamily="49" charset="0"/>
              </a:rPr>
              <a:t>dict_keys</a:t>
            </a:r>
            <a:r>
              <a:rPr lang="en-CA" sz="2800">
                <a:latin typeface="Consolas" panose="020B0609020204030204" pitchFamily="49" charset="0"/>
              </a:rPr>
              <a:t>(['spring', 'summer', </a:t>
            </a:r>
          </a:p>
          <a:p>
            <a:r>
              <a:rPr lang="en-CA" sz="2800">
                <a:latin typeface="Consolas" panose="020B0609020204030204" pitchFamily="49" charset="0"/>
              </a:rPr>
              <a:t>                         #            'fall’])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# </a:t>
            </a:r>
            <a:r>
              <a:rPr lang="en-CA" sz="2800" err="1">
                <a:latin typeface="Consolas" panose="020B0609020204030204" pitchFamily="49" charset="0"/>
              </a:rPr>
              <a:t>dict_values</a:t>
            </a:r>
            <a:r>
              <a:rPr lang="en-CA" sz="2800">
                <a:latin typeface="Consolas" panose="020B0609020204030204" pitchFamily="49" charset="0"/>
              </a:rPr>
              <a:t>([1, 4, 7])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2800">
                <a:latin typeface="Consolas" panose="020B0609020204030204" pitchFamily="49" charset="0"/>
              </a:rPr>
              <a:t>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D0F9E3-A5B1-9D6E-D89B-0597C0E64600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435B75-3B25-5F10-1193-1F3D05703119}"/>
              </a:ext>
            </a:extLst>
          </p:cNvPr>
          <p:cNvSpPr txBox="1"/>
          <p:nvPr/>
        </p:nvSpPr>
        <p:spPr>
          <a:xfrm>
            <a:off x="5677342" y="5615582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858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5E8AF-44DE-CD63-922A-29B8F48FB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69530-3ECF-A31A-3E6C-35CAA3BC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71C6DFB-CFE0-BF65-73B2-422F3F4D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4FDD0-2330-F9E0-D117-8D568428FA74}"/>
              </a:ext>
            </a:extLst>
          </p:cNvPr>
          <p:cNvSpPr txBox="1"/>
          <p:nvPr/>
        </p:nvSpPr>
        <p:spPr>
          <a:xfrm>
            <a:off x="590144" y="1520635"/>
            <a:ext cx="116204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          # {'spring': 1, 'summer': 4, </a:t>
            </a:r>
          </a:p>
          <a:p>
            <a:r>
              <a:rPr lang="en-CA" sz="2800">
                <a:latin typeface="Consolas" panose="020B0609020204030204" pitchFamily="49" charset="0"/>
              </a:rPr>
              <a:t>                         #  'fall': 7}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  # </a:t>
            </a:r>
            <a:r>
              <a:rPr lang="en-CA" sz="2800" err="1">
                <a:latin typeface="Consolas" panose="020B0609020204030204" pitchFamily="49" charset="0"/>
              </a:rPr>
              <a:t>dict_keys</a:t>
            </a:r>
            <a:r>
              <a:rPr lang="en-CA" sz="2800">
                <a:latin typeface="Consolas" panose="020B0609020204030204" pitchFamily="49" charset="0"/>
              </a:rPr>
              <a:t>(['spring', 'summer', </a:t>
            </a:r>
          </a:p>
          <a:p>
            <a:r>
              <a:rPr lang="en-CA" sz="2800">
                <a:latin typeface="Consolas" panose="020B0609020204030204" pitchFamily="49" charset="0"/>
              </a:rPr>
              <a:t>                         #            'fall’])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# </a:t>
            </a:r>
            <a:r>
              <a:rPr lang="en-CA" sz="2800" err="1">
                <a:latin typeface="Consolas" panose="020B0609020204030204" pitchFamily="49" charset="0"/>
              </a:rPr>
              <a:t>dict_values</a:t>
            </a:r>
            <a:r>
              <a:rPr lang="en-CA" sz="2800">
                <a:latin typeface="Consolas" panose="020B0609020204030204" pitchFamily="49" charset="0"/>
              </a:rPr>
              <a:t>([1, 4, 7])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CA" sz="2800">
                <a:latin typeface="Consolas" panose="020B0609020204030204" pitchFamily="49" charset="0"/>
              </a:rPr>
              <a:t>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))     #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DBD40-0EF1-E91C-1AB8-FBE6633F2B0C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0857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6553F-DE7A-228A-5D70-0A2672C3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9B908-30B9-A235-5A28-EBEC6C1C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FBCE02-77C5-AAC4-F8F0-8B208EBD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398329-02BB-2A8A-6823-BECB0776F935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85FC56-E922-006B-04A6-80C9FFE2A7D2}"/>
              </a:ext>
            </a:extLst>
          </p:cNvPr>
          <p:cNvSpPr txBox="1"/>
          <p:nvPr/>
        </p:nvSpPr>
        <p:spPr>
          <a:xfrm>
            <a:off x="277910" y="1659285"/>
            <a:ext cx="964879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br>
              <a:rPr lang="en-CA" sz="2800">
                <a:latin typeface="Consolas" panose="020B0609020204030204" pitchFamily="49" charset="0"/>
              </a:rPr>
            </a:br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'fall'</a:t>
            </a:r>
            <a:r>
              <a:rPr lang="en-CA" sz="2800">
                <a:latin typeface="Consolas" panose="020B0609020204030204" pitchFamily="49" charset="0"/>
              </a:rPr>
              <a:t>])  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'summer'</a:t>
            </a:r>
            <a:r>
              <a:rPr lang="en-CA" sz="2800">
                <a:latin typeface="Consolas" panose="020B0609020204030204" pitchFamily="49" charset="0"/>
              </a:rPr>
              <a:t>])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>
                <a:latin typeface="Consolas" panose="020B0609020204030204" pitchFamily="49" charset="0"/>
              </a:rPr>
              <a:t>])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br>
              <a:rPr lang="en-CA" sz="2800">
                <a:latin typeface="Consolas" panose="020B0609020204030204" pitchFamily="49" charset="0"/>
              </a:rPr>
            </a:br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'autumn'</a:t>
            </a:r>
            <a:r>
              <a:rPr lang="en-CA" sz="2800">
                <a:latin typeface="Consolas" panose="020B0609020204030204" pitchFamily="49" charset="0"/>
              </a:rPr>
              <a:t>])</a:t>
            </a:r>
          </a:p>
          <a:p>
            <a:endParaRPr lang="en-CA" sz="28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64ADBF-5772-C9D4-9D0C-03F9DA47C508}"/>
              </a:ext>
            </a:extLst>
          </p:cNvPr>
          <p:cNvSpPr txBox="1"/>
          <p:nvPr/>
        </p:nvSpPr>
        <p:spPr>
          <a:xfrm>
            <a:off x="7239000" y="2591146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Accessing values by their key is extremely fast, even for huge dictionaries.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FABD8-902A-B71F-0594-DA4412ACB904}"/>
              </a:ext>
            </a:extLst>
          </p:cNvPr>
          <p:cNvSpPr txBox="1"/>
          <p:nvPr/>
        </p:nvSpPr>
        <p:spPr>
          <a:xfrm>
            <a:off x="5829741" y="4031166"/>
            <a:ext cx="532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367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65A82-0249-1632-A042-FCF922F99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932AF-D208-C0C7-5683-DEAB17C4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DCD75F6-AC5C-EDBD-7FB5-6239D8D8C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F387A5-39CC-354B-204D-CC6672A1B650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04A2B-984A-9339-BE8F-A82AE9549F49}"/>
              </a:ext>
            </a:extLst>
          </p:cNvPr>
          <p:cNvSpPr txBox="1"/>
          <p:nvPr/>
        </p:nvSpPr>
        <p:spPr>
          <a:xfrm>
            <a:off x="277910" y="1659285"/>
            <a:ext cx="1221199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br>
              <a:rPr lang="en-CA" sz="2800">
                <a:latin typeface="Consolas" panose="020B0609020204030204" pitchFamily="49" charset="0"/>
              </a:rPr>
            </a:br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'fall'</a:t>
            </a:r>
            <a:r>
              <a:rPr lang="en-CA" sz="2800">
                <a:latin typeface="Consolas" panose="020B0609020204030204" pitchFamily="49" charset="0"/>
              </a:rPr>
              <a:t>])  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'summer'</a:t>
            </a:r>
            <a:r>
              <a:rPr lang="en-CA" sz="2800">
                <a:latin typeface="Consolas" panose="020B0609020204030204" pitchFamily="49" charset="0"/>
              </a:rPr>
              <a:t>])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>
                <a:latin typeface="Consolas" panose="020B0609020204030204" pitchFamily="49" charset="0"/>
              </a:rPr>
              <a:t>])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br>
              <a:rPr lang="en-CA" sz="2800">
                <a:latin typeface="Consolas" panose="020B0609020204030204" pitchFamily="49" charset="0"/>
              </a:rPr>
            </a:br>
            <a:r>
              <a:rPr lang="en-CA" sz="2800">
                <a:latin typeface="Consolas" panose="020B0609020204030204" pitchFamily="49" charset="0"/>
              </a:rPr>
              <a:t>print(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'autumn'</a:t>
            </a:r>
            <a:r>
              <a:rPr lang="en-CA" sz="2800">
                <a:latin typeface="Consolas" panose="020B0609020204030204" pitchFamily="49" charset="0"/>
              </a:rPr>
              <a:t>]) # 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KeyError</a:t>
            </a:r>
            <a:r>
              <a:rPr lang="en-CA" sz="2800">
                <a:latin typeface="Consolas" panose="020B0609020204030204" pitchFamily="49" charset="0"/>
              </a:rPr>
              <a:t>: 'autumn' is not a key</a:t>
            </a:r>
          </a:p>
          <a:p>
            <a:endParaRPr lang="en-CA" sz="28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121E9-822E-1276-526A-68B5FEAB0B7C}"/>
              </a:ext>
            </a:extLst>
          </p:cNvPr>
          <p:cNvSpPr txBox="1"/>
          <p:nvPr/>
        </p:nvSpPr>
        <p:spPr>
          <a:xfrm>
            <a:off x="7239000" y="2591146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Accessing values by their key is extremely fast, even for huge dictionaries.</a:t>
            </a:r>
          </a:p>
        </p:txBody>
      </p:sp>
    </p:spTree>
    <p:extLst>
      <p:ext uri="{BB962C8B-B14F-4D97-AF65-F5344CB8AC3E}">
        <p14:creationId xmlns:p14="http://schemas.microsoft.com/office/powerpoint/2010/main" val="514764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8611-285C-3D9E-6622-F60156850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9A030-3689-EEBA-8151-F3A1BB98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134D254-4076-41DF-D867-727A8A77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81EB96-33D0-2F5B-28FE-D5640C641DE3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EEF04-2775-9D4B-EA57-9386FF46B1D1}"/>
              </a:ext>
            </a:extLst>
          </p:cNvPr>
          <p:cNvSpPr txBox="1"/>
          <p:nvPr/>
        </p:nvSpPr>
        <p:spPr>
          <a:xfrm>
            <a:off x="0" y="1692739"/>
            <a:ext cx="1240916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{} # empty dictionary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>
                <a:latin typeface="Consolas" panose="020B0609020204030204" pitchFamily="49" charset="0"/>
              </a:rPr>
              <a:t>] =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CA" sz="2800">
                <a:latin typeface="Consolas" panose="020B0609020204030204" pitchFamily="49" charset="0"/>
              </a:rPr>
              <a:t> # {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'spring': 1</a:t>
            </a:r>
            <a:r>
              <a:rPr lang="en-CA" sz="2800">
                <a:latin typeface="Consolas" panose="020B0609020204030204" pitchFamily="49" charset="0"/>
              </a:rPr>
              <a:t>}</a:t>
            </a:r>
          </a:p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'summer'</a:t>
            </a:r>
            <a:r>
              <a:rPr lang="en-CA" sz="2800">
                <a:latin typeface="Consolas" panose="020B0609020204030204" pitchFamily="49" charset="0"/>
              </a:rPr>
              <a:t>] =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CA" sz="2800">
                <a:latin typeface="Consolas" panose="020B0609020204030204" pitchFamily="49" charset="0"/>
              </a:rPr>
              <a:t> # {'spring': 1,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'summer': 4</a:t>
            </a:r>
            <a:r>
              <a:rPr lang="en-CA" sz="2800">
                <a:latin typeface="Consolas" panose="020B0609020204030204" pitchFamily="49" charset="0"/>
              </a:rPr>
              <a:t>}</a:t>
            </a:r>
          </a:p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'fall'</a:t>
            </a:r>
            <a:r>
              <a:rPr lang="en-CA" sz="2800">
                <a:latin typeface="Consolas" panose="020B0609020204030204" pitchFamily="49" charset="0"/>
              </a:rPr>
              <a:t>]   =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en-CA" sz="2800">
                <a:latin typeface="Consolas" panose="020B0609020204030204" pitchFamily="49" charset="0"/>
              </a:rPr>
              <a:t> # {'spring': 1, 'summer': 4,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'fall': 7</a:t>
            </a:r>
            <a:r>
              <a:rPr lang="en-CA" sz="2800">
                <a:latin typeface="Consolas" panose="020B0609020204030204" pitchFamily="49" charset="0"/>
              </a:rPr>
              <a:t>}</a:t>
            </a:r>
          </a:p>
          <a:p>
            <a:endParaRPr lang="en-CA" sz="2800">
              <a:latin typeface="Consolas" panose="020B0609020204030204" pitchFamily="49" charset="0"/>
            </a:endParaRPr>
          </a:p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[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'spring'</a:t>
            </a:r>
            <a:r>
              <a:rPr lang="en-CA" sz="2800">
                <a:latin typeface="Consolas" panose="020B0609020204030204" pitchFamily="49" charset="0"/>
              </a:rPr>
              <a:t>] =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CA" sz="2800">
                <a:latin typeface="Consolas" panose="020B0609020204030204" pitchFamily="49" charset="0"/>
              </a:rPr>
              <a:t> # {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'spring': 2</a:t>
            </a:r>
            <a:r>
              <a:rPr lang="en-CA" sz="2800">
                <a:latin typeface="Consolas" panose="020B0609020204030204" pitchFamily="49" charset="0"/>
              </a:rPr>
              <a:t>, 'summer': 4, 'fall': 7}</a:t>
            </a:r>
          </a:p>
          <a:p>
            <a:endParaRPr lang="en-CA" sz="28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45CAD-DA54-DC7B-2323-26C05F8DE120}"/>
              </a:ext>
            </a:extLst>
          </p:cNvPr>
          <p:cNvSpPr txBox="1"/>
          <p:nvPr/>
        </p:nvSpPr>
        <p:spPr>
          <a:xfrm>
            <a:off x="8207298" y="955452"/>
            <a:ext cx="29209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You can add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 by </a:t>
            </a:r>
            <a:r>
              <a:rPr lang="en-CA" b="1"/>
              <a:t>assignment</a:t>
            </a:r>
            <a:r>
              <a:rPr lang="en-CA"/>
              <a:t>: </a:t>
            </a:r>
            <a:br>
              <a:rPr lang="en-CA"/>
            </a:b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d[key] = value</a:t>
            </a:r>
            <a:r>
              <a:rPr lang="en-CA">
                <a:cs typeface="Consolas" panose="020B0609020204030204" pitchFamily="49" charset="0"/>
              </a:rPr>
              <a:t> </a:t>
            </a:r>
            <a:r>
              <a:rPr lang="en-CA"/>
              <a:t>adds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to dictionary d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BE77B-4443-F4D9-98E2-14AFACA228F2}"/>
              </a:ext>
            </a:extLst>
          </p:cNvPr>
          <p:cNvSpPr txBox="1"/>
          <p:nvPr/>
        </p:nvSpPr>
        <p:spPr>
          <a:xfrm>
            <a:off x="1686482" y="5022786"/>
            <a:ext cx="455341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last example shows that if a key already exists, then its value gets replaced.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06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37F7E-74E9-E4D4-0597-71BBD783B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7D51-6895-AF68-0010-41DE6EA6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394928-3FA9-67F9-BD0D-179ECC8C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34C088-07B6-57E0-9459-7448C116AFFB}"/>
              </a:ext>
            </a:extLst>
          </p:cNvPr>
          <p:cNvSpPr txBox="1"/>
          <p:nvPr/>
        </p:nvSpPr>
        <p:spPr>
          <a:xfrm>
            <a:off x="3651485" y="202152"/>
            <a:ext cx="22921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AE153-B01B-0D2E-A4BF-A29ACA7C0D48}"/>
              </a:ext>
            </a:extLst>
          </p:cNvPr>
          <p:cNvSpPr txBox="1"/>
          <p:nvPr/>
        </p:nvSpPr>
        <p:spPr>
          <a:xfrm>
            <a:off x="277910" y="1659285"/>
            <a:ext cx="964879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 = {'spring': 1, 'summer': 4, 'fall': 7}</a:t>
            </a:r>
          </a:p>
          <a:p>
            <a:br>
              <a:rPr lang="en-CA" sz="2800">
                <a:latin typeface="Consolas" panose="020B0609020204030204" pitchFamily="49" charset="0"/>
              </a:rPr>
            </a:br>
            <a:r>
              <a:rPr lang="en-CA" sz="2800">
                <a:latin typeface="Consolas" panose="020B0609020204030204" pitchFamily="49" charset="0"/>
              </a:rPr>
              <a:t>print('fall'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>
                <a:latin typeface="Consolas" panose="020B0609020204030204" pitchFamily="49" charset="0"/>
              </a:rPr>
              <a:t> 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  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CA" sz="2800">
                <a:latin typeface="Consolas" panose="020B0609020204030204" pitchFamily="49" charset="0"/>
              </a:rPr>
              <a:t>print('autumn'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>
                <a:latin typeface="Consolas" panose="020B0609020204030204" pitchFamily="49" charset="0"/>
              </a:rPr>
              <a:t> 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CA" sz="2800">
                <a:latin typeface="Consolas" panose="020B0609020204030204" pitchFamily="49" charset="0"/>
              </a:rPr>
              <a:t>print(1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>
                <a:latin typeface="Consolas" panose="020B0609020204030204" pitchFamily="49" charset="0"/>
              </a:rPr>
              <a:t> </a:t>
            </a:r>
            <a:r>
              <a:rPr lang="en-CA" sz="2800" err="1">
                <a:latin typeface="Consolas" panose="020B0609020204030204" pitchFamily="49" charset="0"/>
              </a:rPr>
              <a:t>sem_code</a:t>
            </a:r>
            <a:r>
              <a:rPr lang="en-CA" sz="2800">
                <a:latin typeface="Consolas" panose="020B0609020204030204" pitchFamily="49" charset="0"/>
              </a:rPr>
              <a:t>)       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CA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br>
              <a:rPr lang="en-CA" sz="2800">
                <a:latin typeface="Consolas" panose="020B0609020204030204" pitchFamily="49" charset="0"/>
              </a:rPr>
            </a:br>
            <a:r>
              <a:rPr lang="en-CA" sz="2800">
                <a:latin typeface="Consolas" panose="020B0609020204030204" pitchFamily="49" charset="0"/>
              </a:rPr>
              <a:t>print(1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>
                <a:latin typeface="Consolas" panose="020B0609020204030204" pitchFamily="49" charset="0"/>
              </a:rPr>
              <a:t> 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 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CA" sz="2800">
                <a:latin typeface="Consolas" panose="020B0609020204030204" pitchFamily="49" charset="0"/>
              </a:rPr>
              <a:t>print(2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>
                <a:latin typeface="Consolas" panose="020B0609020204030204" pitchFamily="49" charset="0"/>
              </a:rPr>
              <a:t> 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 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CA" sz="2800">
                <a:latin typeface="Consolas" panose="020B0609020204030204" pitchFamily="49" charset="0"/>
              </a:rPr>
              <a:t>print(7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>
                <a:latin typeface="Consolas" panose="020B0609020204030204" pitchFamily="49" charset="0"/>
              </a:rPr>
              <a:t> 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 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CA" sz="2800">
                <a:latin typeface="Consolas" panose="020B0609020204030204" pitchFamily="49" charset="0"/>
              </a:rPr>
              <a:t>print('7'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en-CA" sz="2800">
                <a:latin typeface="Consolas" panose="020B0609020204030204" pitchFamily="49" charset="0"/>
              </a:rPr>
              <a:t> </a:t>
            </a:r>
            <a:r>
              <a:rPr lang="en-CA" sz="2800" err="1">
                <a:latin typeface="Consolas" panose="020B0609020204030204" pitchFamily="49" charset="0"/>
              </a:rPr>
              <a:t>sem_code.</a:t>
            </a:r>
            <a:r>
              <a:rPr lang="en-CA" sz="2800" err="1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en-CA" sz="2800">
                <a:latin typeface="Consolas" panose="020B0609020204030204" pitchFamily="49" charset="0"/>
              </a:rPr>
              <a:t>) # </a:t>
            </a:r>
            <a:r>
              <a:rPr lang="en-CA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5AA07-D49B-701C-EE17-2F5602609164}"/>
              </a:ext>
            </a:extLst>
          </p:cNvPr>
          <p:cNvSpPr txBox="1"/>
          <p:nvPr/>
        </p:nvSpPr>
        <p:spPr>
          <a:xfrm>
            <a:off x="8947256" y="2228671"/>
            <a:ext cx="26192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With a dictionary, the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/>
              <a:t> operator will quickly tell you if the dictionary has that key, or not.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ED654-57C1-845F-BD31-52D8CBAF58EE}"/>
              </a:ext>
            </a:extLst>
          </p:cNvPr>
          <p:cNvSpPr txBox="1"/>
          <p:nvPr/>
        </p:nvSpPr>
        <p:spPr>
          <a:xfrm>
            <a:off x="8947256" y="3724311"/>
            <a:ext cx="261921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CA"/>
              <a:t> searches the keys of the dictionary.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A8265-8AAC-2F5D-9512-5488710FDC7D}"/>
              </a:ext>
            </a:extLst>
          </p:cNvPr>
          <p:cNvSpPr txBox="1"/>
          <p:nvPr/>
        </p:nvSpPr>
        <p:spPr>
          <a:xfrm>
            <a:off x="8947256" y="4942952"/>
            <a:ext cx="261921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Use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 in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d.values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>
                <a:cs typeface="Consolas" panose="020B0609020204030204" pitchFamily="49" charset="0"/>
              </a:rPr>
              <a:t> to search values … but careful, this is very slow compared to searching keys!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07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90354-299D-4DD6-0F12-195E19F0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FF045-B3D8-01E2-4C98-2F8308CE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A66A1F-3A39-38FD-BF08-FB6B791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5045DE-6CF8-EBFA-7D5E-B9063A3ADB70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93411-8704-F1CD-3BC2-17EAD8DA4565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</p:spTree>
    <p:extLst>
      <p:ext uri="{BB962C8B-B14F-4D97-AF65-F5344CB8AC3E}">
        <p14:creationId xmlns:p14="http://schemas.microsoft.com/office/powerpoint/2010/main" val="704332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D6F60-10F9-7EE9-6F22-FEFB8CD78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8E487-B2E4-BF92-D945-19B014EA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2E899CD-5A3F-CA8B-3749-2A560437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B813FB-65DC-F80D-B3B2-C0C7282542B6}"/>
              </a:ext>
            </a:extLst>
          </p:cNvPr>
          <p:cNvSpPr txBox="1"/>
          <p:nvPr/>
        </p:nvSpPr>
        <p:spPr>
          <a:xfrm>
            <a:off x="2206742" y="1141494"/>
            <a:ext cx="7778515" cy="40318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b="1"/>
              <a:t>Challenge</a:t>
            </a:r>
          </a:p>
          <a:p>
            <a:r>
              <a:rPr lang="en-CA" sz="3200"/>
              <a:t>Find all the English words that are the </a:t>
            </a:r>
            <a:r>
              <a:rPr lang="en-CA" sz="3200" b="1"/>
              <a:t>reverse</a:t>
            </a:r>
            <a:r>
              <a:rPr lang="en-CA" sz="3200"/>
              <a:t> of an English word. For example, “top” is the reverse of “pot”, and “stressed” is the reverse of “desserts”.</a:t>
            </a:r>
          </a:p>
          <a:p>
            <a:endParaRPr lang="en-CA" sz="3200"/>
          </a:p>
          <a:p>
            <a:r>
              <a:rPr lang="en-CA" sz="3200"/>
              <a:t>Do this as efficiently as possible. Make your code short and easy to read. </a:t>
            </a:r>
            <a:endParaRPr lang="en-AU" sz="3200"/>
          </a:p>
        </p:txBody>
      </p:sp>
    </p:spTree>
    <p:extLst>
      <p:ext uri="{BB962C8B-B14F-4D97-AF65-F5344CB8AC3E}">
        <p14:creationId xmlns:p14="http://schemas.microsoft.com/office/powerpoint/2010/main" val="147762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22D0D-A18D-CC0F-8849-39906CAE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3BC45-CE90-C731-1536-CC15A749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65EFDF0-B2BD-3A40-8029-9B535872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DC51B-D8C7-441A-111A-D12718A47FCD}"/>
              </a:ext>
            </a:extLst>
          </p:cNvPr>
          <p:cNvSpPr txBox="1"/>
          <p:nvPr/>
        </p:nvSpPr>
        <p:spPr>
          <a:xfrm>
            <a:off x="2206742" y="1141494"/>
            <a:ext cx="7778515" cy="40318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b="1"/>
              <a:t>Challenge</a:t>
            </a:r>
          </a:p>
          <a:p>
            <a:r>
              <a:rPr lang="en-CA" sz="3200"/>
              <a:t>Write a function that returns, as a dictionary, the frequency counts of all the characters in a string. For example, “ball” would return </a:t>
            </a:r>
            <a:r>
              <a:rPr lang="en-CA" sz="3200">
                <a:latin typeface="Consolas" panose="020B0609020204030204" pitchFamily="49" charset="0"/>
                <a:cs typeface="Consolas" panose="020B0609020204030204" pitchFamily="49" charset="0"/>
              </a:rPr>
              <a:t>{'b':1, 'a':1, 'l':2}</a:t>
            </a:r>
            <a:r>
              <a:rPr lang="en-CA" sz="3200"/>
              <a:t>.</a:t>
            </a:r>
          </a:p>
          <a:p>
            <a:endParaRPr lang="en-CA" sz="3200"/>
          </a:p>
          <a:p>
            <a:r>
              <a:rPr lang="en-CA" sz="3200"/>
              <a:t>Use this to determine the frequency counts of letters in all English words.</a:t>
            </a:r>
            <a:endParaRPr lang="en-AU" sz="3200"/>
          </a:p>
        </p:txBody>
      </p:sp>
    </p:spTree>
    <p:extLst>
      <p:ext uri="{BB962C8B-B14F-4D97-AF65-F5344CB8AC3E}">
        <p14:creationId xmlns:p14="http://schemas.microsoft.com/office/powerpoint/2010/main" val="121153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9642F-7B9C-46C3-E5EB-FE6A4F9C7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EF628-8858-B169-2585-19478603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6A1DB8D-FB05-592A-DF65-60794488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13842-0C8C-7669-5E27-0B3531A35334}"/>
              </a:ext>
            </a:extLst>
          </p:cNvPr>
          <p:cNvSpPr txBox="1"/>
          <p:nvPr/>
        </p:nvSpPr>
        <p:spPr>
          <a:xfrm>
            <a:off x="896822" y="719832"/>
            <a:ext cx="10088112" cy="60016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b="1"/>
              <a:t>Challenge</a:t>
            </a:r>
          </a:p>
          <a:p>
            <a:r>
              <a:rPr lang="en-CA" sz="3200"/>
              <a:t>Write a program that takes a dictionary of frequency counts of letters in a string and prints them in order from most frequent to least frequent. </a:t>
            </a:r>
            <a:br>
              <a:rPr lang="en-CA" sz="3200"/>
            </a:br>
            <a:r>
              <a:rPr lang="en-CA" sz="3200"/>
              <a:t>For example, </a:t>
            </a:r>
            <a:r>
              <a:rPr lang="en-CA" sz="3200">
                <a:latin typeface="Consolas" panose="020B0609020204030204" pitchFamily="49" charset="0"/>
                <a:cs typeface="Consolas" panose="020B0609020204030204" pitchFamily="49" charset="0"/>
              </a:rPr>
              <a:t>{'b':1, 'a':1, 's':2}</a:t>
            </a:r>
            <a:r>
              <a:rPr lang="en-CA" sz="3200"/>
              <a:t> would print:</a:t>
            </a:r>
          </a:p>
          <a:p>
            <a:r>
              <a:rPr lang="en-CA" sz="3200">
                <a:latin typeface="Consolas" panose="020B0609020204030204" pitchFamily="49" charset="0"/>
                <a:cs typeface="Consolas" panose="020B0609020204030204" pitchFamily="49" charset="0"/>
              </a:rPr>
              <a:t>s 2</a:t>
            </a:r>
          </a:p>
          <a:p>
            <a:r>
              <a:rPr lang="en-CA" sz="3200">
                <a:latin typeface="Consolas" panose="020B0609020204030204" pitchFamily="49" charset="0"/>
                <a:cs typeface="Consolas" panose="020B0609020204030204" pitchFamily="49" charset="0"/>
              </a:rPr>
              <a:t>a 1</a:t>
            </a:r>
          </a:p>
          <a:p>
            <a:r>
              <a:rPr lang="en-CA" sz="3200">
                <a:latin typeface="Consolas" panose="020B0609020204030204" pitchFamily="49" charset="0"/>
                <a:cs typeface="Consolas" panose="020B0609020204030204" pitchFamily="49" charset="0"/>
              </a:rPr>
              <a:t>b 1</a:t>
            </a:r>
          </a:p>
          <a:p>
            <a:endParaRPr lang="en-CA" sz="3200"/>
          </a:p>
          <a:p>
            <a:r>
              <a:rPr lang="en-CA" sz="3200"/>
              <a:t>The order of letters with the same count doesn’t matter.</a:t>
            </a:r>
          </a:p>
          <a:p>
            <a:r>
              <a:rPr lang="en-CA" sz="3200"/>
              <a:t>Print the letters of all words in English from most frequent to least frequent.</a:t>
            </a:r>
            <a:endParaRPr lang="en-AU" sz="3200"/>
          </a:p>
        </p:txBody>
      </p:sp>
    </p:spTree>
    <p:extLst>
      <p:ext uri="{BB962C8B-B14F-4D97-AF65-F5344CB8AC3E}">
        <p14:creationId xmlns:p14="http://schemas.microsoft.com/office/powerpoint/2010/main" val="256501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38B5C-14F9-B44F-D36B-5A7660FFA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A81D-3B33-42AA-89F2-78160E93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A01DCC7-F587-2B7D-3247-61A12D1C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9D021-9EDA-7D0C-7B24-4BBFA350EDE8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BDFED-EC28-7FA1-C0DC-173215F211A8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 literal</a:t>
            </a:r>
            <a:r>
              <a:rPr lang="en-CA"/>
              <a:t> begins with a </a:t>
            </a:r>
            <a:r>
              <a:rPr lang="en-CA">
                <a:latin typeface="Consolas" panose="020B0609020204030204" pitchFamily="49" charset="0"/>
              </a:rPr>
              <a:t>{</a:t>
            </a:r>
            <a:r>
              <a:rPr lang="en-CA"/>
              <a:t> and ends with a </a:t>
            </a:r>
            <a:r>
              <a:rPr lang="en-CA">
                <a:latin typeface="Consolas" panose="020B0609020204030204" pitchFamily="49" charset="0"/>
              </a:rPr>
              <a:t>}</a:t>
            </a:r>
            <a:r>
              <a:rPr lang="en-CA"/>
              <a:t>. A pair is written in the form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, and pairs are separated by commas.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46D53-9B72-7D58-DD8F-25B81825A9D1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</p:spTree>
    <p:extLst>
      <p:ext uri="{BB962C8B-B14F-4D97-AF65-F5344CB8AC3E}">
        <p14:creationId xmlns:p14="http://schemas.microsoft.com/office/powerpoint/2010/main" val="299080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0DF3B-6C7E-D61B-114D-E124CDAA8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376C4-C1A7-F387-1BE3-3DEAF539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5D25F1-A3AB-1F49-204C-CADD5917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EAE12C-157F-DF0F-7FE7-B2C58533FF17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EF9C18-BCB3-0EA0-6E40-B9BFD3ACBE32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 literal</a:t>
            </a:r>
            <a:r>
              <a:rPr lang="en-CA"/>
              <a:t> begins with a </a:t>
            </a:r>
            <a:r>
              <a:rPr lang="en-CA">
                <a:latin typeface="Consolas" panose="020B0609020204030204" pitchFamily="49" charset="0"/>
              </a:rPr>
              <a:t>{</a:t>
            </a:r>
            <a:r>
              <a:rPr lang="en-CA"/>
              <a:t> and ends with a </a:t>
            </a:r>
            <a:r>
              <a:rPr lang="en-CA">
                <a:latin typeface="Consolas" panose="020B0609020204030204" pitchFamily="49" charset="0"/>
              </a:rPr>
              <a:t>}</a:t>
            </a:r>
            <a:r>
              <a:rPr lang="en-CA"/>
              <a:t>. A pair is written in the form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, and pairs are separated by commas.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7454B9-1A98-FF1E-7E98-B762E4AB277C}"/>
              </a:ext>
            </a:extLst>
          </p:cNvPr>
          <p:cNvSpPr txBox="1"/>
          <p:nvPr/>
        </p:nvSpPr>
        <p:spPr>
          <a:xfrm>
            <a:off x="83090" y="429588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If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AU"/>
              <a:t> is a dictionary with the pair </a:t>
            </a:r>
            <a:r>
              <a:rPr lang="en-AU" i="1" err="1"/>
              <a:t>key</a:t>
            </a:r>
            <a:r>
              <a:rPr lang="en-AU" err="1"/>
              <a:t>:</a:t>
            </a:r>
            <a:r>
              <a:rPr lang="en-AU" i="1" err="1"/>
              <a:t>value</a:t>
            </a:r>
            <a:r>
              <a:rPr lang="en-AU"/>
              <a:t>, then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d[key</a:t>
            </a:r>
            <a:r>
              <a:rPr lang="en-AU"/>
              <a:t>] efficiently returns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AU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AA1C7-954A-EDF9-9F2B-006CEE19444E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C8622-FBD7-D130-5F63-3EE1B7EA0C34}"/>
              </a:ext>
            </a:extLst>
          </p:cNvPr>
          <p:cNvSpPr txBox="1"/>
          <p:nvPr/>
        </p:nvSpPr>
        <p:spPr>
          <a:xfrm>
            <a:off x="3046139" y="4571183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/>
              <a:t>Slicing does not work </a:t>
            </a:r>
            <a:r>
              <a:rPr lang="en-AU"/>
              <a:t>with dictionaries.</a:t>
            </a:r>
          </a:p>
        </p:txBody>
      </p:sp>
    </p:spTree>
    <p:extLst>
      <p:ext uri="{BB962C8B-B14F-4D97-AF65-F5344CB8AC3E}">
        <p14:creationId xmlns:p14="http://schemas.microsoft.com/office/powerpoint/2010/main" val="216041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1A08B-0542-F4AC-4DC2-DDAF3F3A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86AC9-927F-3F98-64CF-9C52E557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959E95C-F226-89F1-4CB1-217F22AB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91D54-9423-0546-C537-F0F446B8BDAE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2C389-C08F-020B-7FB2-EA094DD22D33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 literal</a:t>
            </a:r>
            <a:r>
              <a:rPr lang="en-CA"/>
              <a:t> begins with a </a:t>
            </a:r>
            <a:r>
              <a:rPr lang="en-CA">
                <a:latin typeface="Consolas" panose="020B0609020204030204" pitchFamily="49" charset="0"/>
              </a:rPr>
              <a:t>{</a:t>
            </a:r>
            <a:r>
              <a:rPr lang="en-CA"/>
              <a:t> and ends with a </a:t>
            </a:r>
            <a:r>
              <a:rPr lang="en-CA">
                <a:latin typeface="Consolas" panose="020B0609020204030204" pitchFamily="49" charset="0"/>
              </a:rPr>
              <a:t>}</a:t>
            </a:r>
            <a:r>
              <a:rPr lang="en-CA"/>
              <a:t>. A pair is written in the form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, and pairs are separated by commas.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30CC3-CF57-A75A-1B79-6851395964E8}"/>
              </a:ext>
            </a:extLst>
          </p:cNvPr>
          <p:cNvSpPr txBox="1"/>
          <p:nvPr/>
        </p:nvSpPr>
        <p:spPr>
          <a:xfrm>
            <a:off x="83090" y="429588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If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AU"/>
              <a:t> is a dictionary with the pair </a:t>
            </a:r>
            <a:r>
              <a:rPr lang="en-AU" i="1" err="1"/>
              <a:t>key</a:t>
            </a:r>
            <a:r>
              <a:rPr lang="en-AU" err="1"/>
              <a:t>:</a:t>
            </a:r>
            <a:r>
              <a:rPr lang="en-AU" i="1" err="1"/>
              <a:t>value</a:t>
            </a:r>
            <a:r>
              <a:rPr lang="en-AU"/>
              <a:t>, then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d[key</a:t>
            </a:r>
            <a:r>
              <a:rPr lang="en-AU"/>
              <a:t>] efficiently returns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AU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DECB2-6F4C-36CD-1E2E-CFC3ECFDD037}"/>
              </a:ext>
            </a:extLst>
          </p:cNvPr>
          <p:cNvSpPr txBox="1"/>
          <p:nvPr/>
        </p:nvSpPr>
        <p:spPr>
          <a:xfrm>
            <a:off x="83090" y="563536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Dictionaries </a:t>
            </a:r>
            <a:r>
              <a:rPr lang="en-AU" b="1"/>
              <a:t>are mutable</a:t>
            </a:r>
            <a:r>
              <a:rPr lang="en-AU"/>
              <a:t>: you can add, remove, modify pairs.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78FF9-C8F3-FFC0-31B2-59A70503627F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A1954-67F8-ED7F-C173-C2CDE3119FA4}"/>
              </a:ext>
            </a:extLst>
          </p:cNvPr>
          <p:cNvSpPr txBox="1"/>
          <p:nvPr/>
        </p:nvSpPr>
        <p:spPr>
          <a:xfrm>
            <a:off x="3046139" y="4571183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/>
              <a:t>Slicing does not work </a:t>
            </a:r>
            <a:r>
              <a:rPr lang="en-AU"/>
              <a:t>with dictionaries.</a:t>
            </a:r>
          </a:p>
        </p:txBody>
      </p:sp>
    </p:spTree>
    <p:extLst>
      <p:ext uri="{BB962C8B-B14F-4D97-AF65-F5344CB8AC3E}">
        <p14:creationId xmlns:p14="http://schemas.microsoft.com/office/powerpoint/2010/main" val="117908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98ABA-98E4-BA04-E3BF-089B7DC93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AD1D1-1D34-E502-75C9-8AD5C6B1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CEE7E8-52D5-63B4-A486-4DE5AF18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3A8B45-F0F5-DDFA-A787-881694B21941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C28FE-9CED-2820-D8BB-667C3918A237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 literal</a:t>
            </a:r>
            <a:r>
              <a:rPr lang="en-CA"/>
              <a:t> begins with a </a:t>
            </a:r>
            <a:r>
              <a:rPr lang="en-CA">
                <a:latin typeface="Consolas" panose="020B0609020204030204" pitchFamily="49" charset="0"/>
              </a:rPr>
              <a:t>{</a:t>
            </a:r>
            <a:r>
              <a:rPr lang="en-CA"/>
              <a:t> and ends with a </a:t>
            </a:r>
            <a:r>
              <a:rPr lang="en-CA">
                <a:latin typeface="Consolas" panose="020B0609020204030204" pitchFamily="49" charset="0"/>
              </a:rPr>
              <a:t>}</a:t>
            </a:r>
            <a:r>
              <a:rPr lang="en-CA"/>
              <a:t>. A pair is written in the form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, and pairs are separated by commas.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CEC4B-9236-F25D-1FB7-C0ED11EE790A}"/>
              </a:ext>
            </a:extLst>
          </p:cNvPr>
          <p:cNvSpPr txBox="1"/>
          <p:nvPr/>
        </p:nvSpPr>
        <p:spPr>
          <a:xfrm>
            <a:off x="83090" y="429588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If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AU"/>
              <a:t> is a dictionary with the pair </a:t>
            </a:r>
            <a:r>
              <a:rPr lang="en-AU" i="1" err="1"/>
              <a:t>key</a:t>
            </a:r>
            <a:r>
              <a:rPr lang="en-AU" err="1"/>
              <a:t>:</a:t>
            </a:r>
            <a:r>
              <a:rPr lang="en-AU" i="1" err="1"/>
              <a:t>value</a:t>
            </a:r>
            <a:r>
              <a:rPr lang="en-AU"/>
              <a:t>, then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d[key</a:t>
            </a:r>
            <a:r>
              <a:rPr lang="en-AU"/>
              <a:t>] efficiently returns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AU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0CB8B-BCBF-DFD4-208B-2E371CC3F1C8}"/>
              </a:ext>
            </a:extLst>
          </p:cNvPr>
          <p:cNvSpPr txBox="1"/>
          <p:nvPr/>
        </p:nvSpPr>
        <p:spPr>
          <a:xfrm>
            <a:off x="83090" y="563536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Dictionaries </a:t>
            </a:r>
            <a:r>
              <a:rPr lang="en-AU" b="1"/>
              <a:t>are mutable</a:t>
            </a:r>
            <a:r>
              <a:rPr lang="en-AU"/>
              <a:t>: you can add, remove, modify pairs.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6D488-4893-5C83-E549-5D6FED1933FB}"/>
              </a:ext>
            </a:extLst>
          </p:cNvPr>
          <p:cNvSpPr txBox="1"/>
          <p:nvPr/>
        </p:nvSpPr>
        <p:spPr>
          <a:xfrm>
            <a:off x="3046139" y="4571183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/>
              <a:t>Slicing does not work </a:t>
            </a:r>
            <a:r>
              <a:rPr lang="en-AU"/>
              <a:t>with dictionaries.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0755A-FDB8-AB45-E38B-F75C4B7C86F7}"/>
              </a:ext>
            </a:extLst>
          </p:cNvPr>
          <p:cNvSpPr txBox="1"/>
          <p:nvPr/>
        </p:nvSpPr>
        <p:spPr>
          <a:xfrm>
            <a:off x="8487938" y="3617058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Accessing values by their key is extremely fast, even for huge dictionaries.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0529F-E328-C527-A58A-9C40F0359634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</p:spTree>
    <p:extLst>
      <p:ext uri="{BB962C8B-B14F-4D97-AF65-F5344CB8AC3E}">
        <p14:creationId xmlns:p14="http://schemas.microsoft.com/office/powerpoint/2010/main" val="415516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C612F-4A46-2904-9B7A-B74009FAD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57E4-93EF-39AA-E0E6-1EA80568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D850424-42F1-C8A7-27C9-ECBEFBDA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E0A6EB-1219-D616-DA2D-2F8D393BBF6C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CF059-100A-4966-66BC-F70C70C20DA6}"/>
              </a:ext>
            </a:extLst>
          </p:cNvPr>
          <p:cNvSpPr txBox="1"/>
          <p:nvPr/>
        </p:nvSpPr>
        <p:spPr>
          <a:xfrm>
            <a:off x="83093" y="2258498"/>
            <a:ext cx="274319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 literal</a:t>
            </a:r>
            <a:r>
              <a:rPr lang="en-CA"/>
              <a:t> begins with a </a:t>
            </a:r>
            <a:r>
              <a:rPr lang="en-CA">
                <a:latin typeface="Consolas" panose="020B0609020204030204" pitchFamily="49" charset="0"/>
              </a:rPr>
              <a:t>{</a:t>
            </a:r>
            <a:r>
              <a:rPr lang="en-CA"/>
              <a:t> and ends with a </a:t>
            </a:r>
            <a:r>
              <a:rPr lang="en-CA">
                <a:latin typeface="Consolas" panose="020B0609020204030204" pitchFamily="49" charset="0"/>
              </a:rPr>
              <a:t>}</a:t>
            </a:r>
            <a:r>
              <a:rPr lang="en-CA"/>
              <a:t>. A pair is written in the form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, and pairs are separated by commas.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859BC0-772F-02FB-8773-A1FEEA11C9B7}"/>
              </a:ext>
            </a:extLst>
          </p:cNvPr>
          <p:cNvSpPr txBox="1"/>
          <p:nvPr/>
        </p:nvSpPr>
        <p:spPr>
          <a:xfrm>
            <a:off x="83090" y="429588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If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AU"/>
              <a:t> is a dictionary with the pair </a:t>
            </a:r>
            <a:r>
              <a:rPr lang="en-AU" i="1" err="1"/>
              <a:t>key</a:t>
            </a:r>
            <a:r>
              <a:rPr lang="en-AU" err="1"/>
              <a:t>:</a:t>
            </a:r>
            <a:r>
              <a:rPr lang="en-AU" i="1" err="1"/>
              <a:t>value</a:t>
            </a:r>
            <a:r>
              <a:rPr lang="en-AU"/>
              <a:t>, then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d[key</a:t>
            </a:r>
            <a:r>
              <a:rPr lang="en-AU"/>
              <a:t>] efficiently returns </a:t>
            </a:r>
            <a:r>
              <a:rPr lang="en-AU"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AU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543E4-E710-D13E-AAA8-69AFF3618792}"/>
              </a:ext>
            </a:extLst>
          </p:cNvPr>
          <p:cNvSpPr txBox="1"/>
          <p:nvPr/>
        </p:nvSpPr>
        <p:spPr>
          <a:xfrm>
            <a:off x="83090" y="563536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Dictionaries </a:t>
            </a:r>
            <a:r>
              <a:rPr lang="en-AU" b="1"/>
              <a:t>are mutable</a:t>
            </a:r>
            <a:r>
              <a:rPr lang="en-AU"/>
              <a:t>: you can add, remove, modify pairs.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22463D-C8BB-AB57-A793-B68CEB24318D}"/>
              </a:ext>
            </a:extLst>
          </p:cNvPr>
          <p:cNvSpPr txBox="1"/>
          <p:nvPr/>
        </p:nvSpPr>
        <p:spPr>
          <a:xfrm>
            <a:off x="3046139" y="4571183"/>
            <a:ext cx="274319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b="1"/>
              <a:t>Slicing does not work </a:t>
            </a:r>
            <a:r>
              <a:rPr lang="en-AU"/>
              <a:t>with dictionaries.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A896A-8AB9-2C3C-D18F-7EB1EF4C12DA}"/>
              </a:ext>
            </a:extLst>
          </p:cNvPr>
          <p:cNvSpPr txBox="1"/>
          <p:nvPr/>
        </p:nvSpPr>
        <p:spPr>
          <a:xfrm>
            <a:off x="8487938" y="3617058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Accessing values by their key is extremely fast, even for huge dictionaries.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EB8D1-1DD6-D21E-6AD0-3F3427A8430D}"/>
              </a:ext>
            </a:extLst>
          </p:cNvPr>
          <p:cNvSpPr txBox="1"/>
          <p:nvPr/>
        </p:nvSpPr>
        <p:spPr>
          <a:xfrm>
            <a:off x="8487938" y="4894348"/>
            <a:ext cx="274319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There are many practical applications of dictionaries. You can even use them to implement lists!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7FEFD8-3215-6BC5-26D2-25A86F2DEE1F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</p:spTree>
    <p:extLst>
      <p:ext uri="{BB962C8B-B14F-4D97-AF65-F5344CB8AC3E}">
        <p14:creationId xmlns:p14="http://schemas.microsoft.com/office/powerpoint/2010/main" val="356979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0522A-6FB4-20F9-BD44-3BCB8DEA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C8879-8C7A-7A7B-FED0-82B9C202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DE3968-8207-0B2F-86CE-187CF575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0AAB2-9CA9-076D-21BB-22480743ED91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A2855-33A2-5B21-679D-38CA798DD5CA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63DD4-66CC-1E76-C077-1708DA1AD924}"/>
              </a:ext>
            </a:extLst>
          </p:cNvPr>
          <p:cNvSpPr txBox="1"/>
          <p:nvPr/>
        </p:nvSpPr>
        <p:spPr>
          <a:xfrm>
            <a:off x="83094" y="3249953"/>
            <a:ext cx="30764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Important!</a:t>
            </a:r>
            <a:br>
              <a:rPr lang="en-CA"/>
            </a:br>
            <a:r>
              <a:rPr lang="en-CA"/>
              <a:t>Dictionary keys are </a:t>
            </a:r>
            <a:r>
              <a:rPr lang="en-CA" b="1"/>
              <a:t>unique</a:t>
            </a:r>
            <a:r>
              <a:rPr lang="en-CA"/>
              <a:t>: a dictionary </a:t>
            </a:r>
            <a:r>
              <a:rPr lang="en-CA" b="1"/>
              <a:t>cannot have duplicate </a:t>
            </a:r>
            <a:r>
              <a:rPr lang="en-CA"/>
              <a:t>keys!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133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083A9-FBA5-F63B-02A5-ED87BB592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BB089-E579-26E6-CA94-3FBD4056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0E32CCC-DDE7-179A-2E20-E9F12A3A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29" y="-184069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Dictionaries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07099-5A06-D73D-E1AA-6CAE69F3FB23}"/>
              </a:ext>
            </a:extLst>
          </p:cNvPr>
          <p:cNvSpPr txBox="1"/>
          <p:nvPr/>
        </p:nvSpPr>
        <p:spPr>
          <a:xfrm>
            <a:off x="83094" y="873237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dictionary</a:t>
            </a:r>
            <a:r>
              <a:rPr lang="en-CA"/>
              <a:t> is a collection of 0 or more </a:t>
            </a:r>
            <a:r>
              <a:rPr lang="en-CA" i="1" err="1"/>
              <a:t>key</a:t>
            </a:r>
            <a:r>
              <a:rPr lang="en-CA" err="1"/>
              <a:t>:</a:t>
            </a:r>
            <a:r>
              <a:rPr lang="en-CA" i="1" err="1"/>
              <a:t>value</a:t>
            </a:r>
            <a:r>
              <a:rPr lang="en-CA"/>
              <a:t> pairs. 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CB2DF-E653-1F49-D9F6-6D2FD87C4BB1}"/>
              </a:ext>
            </a:extLst>
          </p:cNvPr>
          <p:cNvSpPr txBox="1"/>
          <p:nvPr/>
        </p:nvSpPr>
        <p:spPr>
          <a:xfrm>
            <a:off x="3046139" y="803108"/>
            <a:ext cx="93410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{'spring':1, 'summer':4,</a:t>
            </a:r>
            <a:br>
              <a:rPr lang="en-CA" sz="5400">
                <a:latin typeface="Consolas" panose="020B0609020204030204" pitchFamily="49" charset="0"/>
              </a:rPr>
            </a:br>
            <a:r>
              <a:rPr lang="en-CA" sz="5400">
                <a:latin typeface="Consolas" panose="020B0609020204030204" pitchFamily="49" charset="0"/>
              </a:rPr>
              <a:t> 'fall':7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04D0F-1998-05C0-F643-D7CF59A891AB}"/>
              </a:ext>
            </a:extLst>
          </p:cNvPr>
          <p:cNvSpPr txBox="1"/>
          <p:nvPr/>
        </p:nvSpPr>
        <p:spPr>
          <a:xfrm>
            <a:off x="83094" y="3249953"/>
            <a:ext cx="307641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Important!</a:t>
            </a:r>
            <a:br>
              <a:rPr lang="en-CA"/>
            </a:br>
            <a:r>
              <a:rPr lang="en-CA"/>
              <a:t>Dictionary keys are </a:t>
            </a:r>
            <a:r>
              <a:rPr lang="en-CA" b="1"/>
              <a:t>unique</a:t>
            </a:r>
            <a:r>
              <a:rPr lang="en-CA"/>
              <a:t>: a dictionary </a:t>
            </a:r>
            <a:r>
              <a:rPr lang="en-CA" b="1"/>
              <a:t>cannot have duplicate </a:t>
            </a:r>
            <a:r>
              <a:rPr lang="en-CA"/>
              <a:t>keys!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8DC89-BDB1-B6F6-EC35-3C6C03E963AC}"/>
              </a:ext>
            </a:extLst>
          </p:cNvPr>
          <p:cNvSpPr txBox="1"/>
          <p:nvPr/>
        </p:nvSpPr>
        <p:spPr>
          <a:xfrm>
            <a:off x="83094" y="4740500"/>
            <a:ext cx="307641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Duplicate </a:t>
            </a:r>
            <a:r>
              <a:rPr lang="en-CA" b="1"/>
              <a:t>values</a:t>
            </a:r>
            <a:r>
              <a:rPr lang="en-CA"/>
              <a:t> are okay. It’s just keys that must be unique in a dictionary.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20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1863</Words>
  <Application>Microsoft Macintosh PowerPoint</Application>
  <PresentationFormat>Widescreen</PresentationFormat>
  <Paragraphs>194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Consolas</vt:lpstr>
      <vt:lpstr>Office Theme</vt:lpstr>
      <vt:lpstr>Chapter 10: 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  <vt:lpstr>Dictionaries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2024-11-04T20:12:23Z</cp:lastPrinted>
  <dcterms:created xsi:type="dcterms:W3CDTF">2024-09-15T21:36:40Z</dcterms:created>
  <dcterms:modified xsi:type="dcterms:W3CDTF">2025-10-15T22:08:47Z</dcterms:modified>
</cp:coreProperties>
</file>