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0"/>
  </p:notesMasterIdLst>
  <p:sldIdLst>
    <p:sldId id="256" r:id="rId2"/>
    <p:sldId id="297" r:id="rId3"/>
    <p:sldId id="298" r:id="rId4"/>
    <p:sldId id="299" r:id="rId5"/>
    <p:sldId id="300" r:id="rId6"/>
    <p:sldId id="304" r:id="rId7"/>
    <p:sldId id="327" r:id="rId8"/>
    <p:sldId id="301" r:id="rId9"/>
    <p:sldId id="328" r:id="rId10"/>
    <p:sldId id="329" r:id="rId11"/>
    <p:sldId id="302" r:id="rId12"/>
    <p:sldId id="303" r:id="rId13"/>
    <p:sldId id="305" r:id="rId14"/>
    <p:sldId id="306" r:id="rId15"/>
    <p:sldId id="307" r:id="rId16"/>
    <p:sldId id="310" r:id="rId17"/>
    <p:sldId id="311" r:id="rId18"/>
    <p:sldId id="332" r:id="rId19"/>
    <p:sldId id="333" r:id="rId20"/>
    <p:sldId id="334" r:id="rId21"/>
    <p:sldId id="313" r:id="rId22"/>
    <p:sldId id="312" r:id="rId23"/>
    <p:sldId id="314" r:id="rId24"/>
    <p:sldId id="315" r:id="rId25"/>
    <p:sldId id="335" r:id="rId26"/>
    <p:sldId id="336" r:id="rId27"/>
    <p:sldId id="316" r:id="rId28"/>
    <p:sldId id="337" r:id="rId29"/>
    <p:sldId id="338" r:id="rId30"/>
    <p:sldId id="318" r:id="rId31"/>
    <p:sldId id="330" r:id="rId32"/>
    <p:sldId id="317" r:id="rId33"/>
    <p:sldId id="339" r:id="rId34"/>
    <p:sldId id="319" r:id="rId35"/>
    <p:sldId id="321" r:id="rId36"/>
    <p:sldId id="320" r:id="rId37"/>
    <p:sldId id="322" r:id="rId38"/>
    <p:sldId id="324" r:id="rId39"/>
    <p:sldId id="331" r:id="rId40"/>
    <p:sldId id="323" r:id="rId41"/>
    <p:sldId id="325" r:id="rId42"/>
    <p:sldId id="340" r:id="rId43"/>
    <p:sldId id="342" r:id="rId44"/>
    <p:sldId id="341" r:id="rId45"/>
    <p:sldId id="343" r:id="rId46"/>
    <p:sldId id="344" r:id="rId47"/>
    <p:sldId id="345" r:id="rId48"/>
    <p:sldId id="326" r:id="rId49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89C9D1B-A7C8-4D51-B0A1-EDDC876956C2}">
          <p14:sldIdLst>
            <p14:sldId id="256"/>
          </p14:sldIdLst>
        </p14:section>
        <p14:section name="Functions" id="{050F8DB5-6483-4250-A2EB-E302D5B8D553}">
          <p14:sldIdLst>
            <p14:sldId id="297"/>
            <p14:sldId id="298"/>
            <p14:sldId id="299"/>
          </p14:sldIdLst>
        </p14:section>
        <p14:section name="Defining New Functions" id="{FE552FAE-00C7-4EDC-BDD4-3F5C38FA3869}">
          <p14:sldIdLst>
            <p14:sldId id="300"/>
            <p14:sldId id="304"/>
            <p14:sldId id="327"/>
            <p14:sldId id="301"/>
            <p14:sldId id="328"/>
            <p14:sldId id="329"/>
            <p14:sldId id="302"/>
            <p14:sldId id="303"/>
            <p14:sldId id="305"/>
            <p14:sldId id="306"/>
            <p14:sldId id="307"/>
            <p14:sldId id="310"/>
          </p14:sldIdLst>
        </p14:section>
        <p14:section name="Local variables" id="{4C9F2BC4-D337-4E2A-9437-851AF2CC82E0}">
          <p14:sldIdLst>
            <p14:sldId id="311"/>
            <p14:sldId id="332"/>
            <p14:sldId id="333"/>
            <p14:sldId id="334"/>
            <p14:sldId id="313"/>
            <p14:sldId id="312"/>
            <p14:sldId id="314"/>
            <p14:sldId id="315"/>
            <p14:sldId id="335"/>
            <p14:sldId id="336"/>
            <p14:sldId id="316"/>
            <p14:sldId id="337"/>
            <p14:sldId id="338"/>
          </p14:sldIdLst>
        </p14:section>
        <p14:section name="Simple Repetition" id="{20F2AF27-87AE-4456-8C75-69C44F915A68}">
          <p14:sldIdLst>
            <p14:sldId id="318"/>
            <p14:sldId id="330"/>
            <p14:sldId id="317"/>
            <p14:sldId id="339"/>
            <p14:sldId id="319"/>
            <p14:sldId id="321"/>
            <p14:sldId id="320"/>
            <p14:sldId id="322"/>
            <p14:sldId id="324"/>
            <p14:sldId id="331"/>
            <p14:sldId id="323"/>
            <p14:sldId id="325"/>
            <p14:sldId id="340"/>
            <p14:sldId id="342"/>
            <p14:sldId id="341"/>
            <p14:sldId id="343"/>
            <p14:sldId id="344"/>
            <p14:sldId id="345"/>
            <p14:sldId id="326"/>
          </p14:sldIdLst>
        </p14:section>
        <p14:section name="Tracing with a Stack" id="{C1AF8DCD-6EE8-42D6-A07B-20A7A79B9A17}">
          <p14:sldIdLst/>
        </p14:section>
        <p14:section name="Python Tracebacks" id="{EB2956C2-3421-47C9-B743-CFE3166CA2A1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6286" autoAdjust="0"/>
  </p:normalViewPr>
  <p:slideViewPr>
    <p:cSldViewPr snapToGrid="0">
      <p:cViewPr varScale="1">
        <p:scale>
          <a:sx n="127" d="100"/>
          <a:sy n="127" d="100"/>
        </p:scale>
        <p:origin x="5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oby Donaldson" userId="2e6e5431-bb17-4c41-9985-d39c50d83c73" providerId="ADAL" clId="{B9F33DEE-EC52-4B89-A8C8-427ED27EC638}"/>
    <pc:docChg chg="undo redo custSel addSld delSld modSld sldOrd addSection modSection">
      <pc:chgData name="Toby Donaldson" userId="2e6e5431-bb17-4c41-9985-d39c50d83c73" providerId="ADAL" clId="{B9F33DEE-EC52-4B89-A8C8-427ED27EC638}" dt="2024-09-19T01:04:45.862" v="9058" actId="21"/>
      <pc:docMkLst>
        <pc:docMk/>
      </pc:docMkLst>
      <pc:sldChg chg="modSp new mod">
        <pc:chgData name="Toby Donaldson" userId="2e6e5431-bb17-4c41-9985-d39c50d83c73" providerId="ADAL" clId="{B9F33DEE-EC52-4B89-A8C8-427ED27EC638}" dt="2024-09-15T21:38:26.405" v="70" actId="20577"/>
        <pc:sldMkLst>
          <pc:docMk/>
          <pc:sldMk cId="3113156551" sldId="256"/>
        </pc:sldMkLst>
      </pc:sldChg>
      <pc:sldChg chg="addSp delSp modSp new mod">
        <pc:chgData name="Toby Donaldson" userId="2e6e5431-bb17-4c41-9985-d39c50d83c73" providerId="ADAL" clId="{B9F33DEE-EC52-4B89-A8C8-427ED27EC638}" dt="2024-09-15T21:57:18.601" v="387" actId="21"/>
        <pc:sldMkLst>
          <pc:docMk/>
          <pc:sldMk cId="1564174174" sldId="257"/>
        </pc:sldMkLst>
      </pc:sldChg>
      <pc:sldChg chg="add">
        <pc:chgData name="Toby Donaldson" userId="2e6e5431-bb17-4c41-9985-d39c50d83c73" providerId="ADAL" clId="{B9F33DEE-EC52-4B89-A8C8-427ED27EC638}" dt="2024-09-15T21:57:06.496" v="384" actId="2890"/>
        <pc:sldMkLst>
          <pc:docMk/>
          <pc:sldMk cId="2049895442" sldId="258"/>
        </pc:sldMkLst>
      </pc:sldChg>
      <pc:sldChg chg="addSp modSp add mod">
        <pc:chgData name="Toby Donaldson" userId="2e6e5431-bb17-4c41-9985-d39c50d83c73" providerId="ADAL" clId="{B9F33DEE-EC52-4B89-A8C8-427ED27EC638}" dt="2024-09-15T22:00:32.602" v="713" actId="14100"/>
        <pc:sldMkLst>
          <pc:docMk/>
          <pc:sldMk cId="3476620889" sldId="259"/>
        </pc:sldMkLst>
      </pc:sldChg>
      <pc:sldChg chg="addSp modSp add mod">
        <pc:chgData name="Toby Donaldson" userId="2e6e5431-bb17-4c41-9985-d39c50d83c73" providerId="ADAL" clId="{B9F33DEE-EC52-4B89-A8C8-427ED27EC638}" dt="2024-09-15T22:02:32.581" v="925" actId="14100"/>
        <pc:sldMkLst>
          <pc:docMk/>
          <pc:sldMk cId="1125239521" sldId="260"/>
        </pc:sldMkLst>
      </pc:sldChg>
      <pc:sldChg chg="addSp modSp add mod">
        <pc:chgData name="Toby Donaldson" userId="2e6e5431-bb17-4c41-9985-d39c50d83c73" providerId="ADAL" clId="{B9F33DEE-EC52-4B89-A8C8-427ED27EC638}" dt="2024-09-15T22:07:48.844" v="1338" actId="1076"/>
        <pc:sldMkLst>
          <pc:docMk/>
          <pc:sldMk cId="296669545" sldId="261"/>
        </pc:sldMkLst>
      </pc:sldChg>
      <pc:sldChg chg="addSp delSp modSp add mod ord">
        <pc:chgData name="Toby Donaldson" userId="2e6e5431-bb17-4c41-9985-d39c50d83c73" providerId="ADAL" clId="{B9F33DEE-EC52-4B89-A8C8-427ED27EC638}" dt="2024-09-15T22:41:28.803" v="3431" actId="11529"/>
        <pc:sldMkLst>
          <pc:docMk/>
          <pc:sldMk cId="1426591584" sldId="262"/>
        </pc:sldMkLst>
      </pc:sldChg>
      <pc:sldChg chg="new del">
        <pc:chgData name="Toby Donaldson" userId="2e6e5431-bb17-4c41-9985-d39c50d83c73" providerId="ADAL" clId="{B9F33DEE-EC52-4B89-A8C8-427ED27EC638}" dt="2024-09-15T22:17:03.135" v="1646" actId="2696"/>
        <pc:sldMkLst>
          <pc:docMk/>
          <pc:sldMk cId="1833114857" sldId="263"/>
        </pc:sldMkLst>
      </pc:sldChg>
      <pc:sldChg chg="addSp delSp modSp add mod">
        <pc:chgData name="Toby Donaldson" userId="2e6e5431-bb17-4c41-9985-d39c50d83c73" providerId="ADAL" clId="{B9F33DEE-EC52-4B89-A8C8-427ED27EC638}" dt="2024-09-16T01:09:14.647" v="4604" actId="1076"/>
        <pc:sldMkLst>
          <pc:docMk/>
          <pc:sldMk cId="3978292670" sldId="263"/>
        </pc:sldMkLst>
      </pc:sldChg>
      <pc:sldChg chg="addSp delSp modSp add mod">
        <pc:chgData name="Toby Donaldson" userId="2e6e5431-bb17-4c41-9985-d39c50d83c73" providerId="ADAL" clId="{B9F33DEE-EC52-4B89-A8C8-427ED27EC638}" dt="2024-09-15T22:41:51.323" v="3433" actId="14100"/>
        <pc:sldMkLst>
          <pc:docMk/>
          <pc:sldMk cId="2698651436" sldId="264"/>
        </pc:sldMkLst>
      </pc:sldChg>
      <pc:sldChg chg="addSp modSp add mod">
        <pc:chgData name="Toby Donaldson" userId="2e6e5431-bb17-4c41-9985-d39c50d83c73" providerId="ADAL" clId="{B9F33DEE-EC52-4B89-A8C8-427ED27EC638}" dt="2024-09-15T22:40:59.350" v="3430" actId="14100"/>
        <pc:sldMkLst>
          <pc:docMk/>
          <pc:sldMk cId="2133653738" sldId="265"/>
        </pc:sldMkLst>
      </pc:sldChg>
      <pc:sldChg chg="addSp delSp modSp add mod">
        <pc:chgData name="Toby Donaldson" userId="2e6e5431-bb17-4c41-9985-d39c50d83c73" providerId="ADAL" clId="{B9F33DEE-EC52-4B89-A8C8-427ED27EC638}" dt="2024-09-15T22:51:37.091" v="4288" actId="14100"/>
        <pc:sldMkLst>
          <pc:docMk/>
          <pc:sldMk cId="1883967527" sldId="266"/>
        </pc:sldMkLst>
      </pc:sldChg>
      <pc:sldChg chg="addSp delSp modSp add del mod">
        <pc:chgData name="Toby Donaldson" userId="2e6e5431-bb17-4c41-9985-d39c50d83c73" providerId="ADAL" clId="{B9F33DEE-EC52-4B89-A8C8-427ED27EC638}" dt="2024-09-15T22:51:55.978" v="4289" actId="2696"/>
        <pc:sldMkLst>
          <pc:docMk/>
          <pc:sldMk cId="3347679138" sldId="267"/>
        </pc:sldMkLst>
      </pc:sldChg>
      <pc:sldChg chg="addSp delSp modSp add del mod ord">
        <pc:chgData name="Toby Donaldson" userId="2e6e5431-bb17-4c41-9985-d39c50d83c73" providerId="ADAL" clId="{B9F33DEE-EC52-4B89-A8C8-427ED27EC638}" dt="2024-09-17T02:16:06.818" v="5809" actId="2696"/>
        <pc:sldMkLst>
          <pc:docMk/>
          <pc:sldMk cId="841092949" sldId="268"/>
        </pc:sldMkLst>
      </pc:sldChg>
      <pc:sldChg chg="addSp delSp modSp add mod">
        <pc:chgData name="Toby Donaldson" userId="2e6e5431-bb17-4c41-9985-d39c50d83c73" providerId="ADAL" clId="{B9F33DEE-EC52-4B89-A8C8-427ED27EC638}" dt="2024-09-17T02:16:47.222" v="5814" actId="20577"/>
        <pc:sldMkLst>
          <pc:docMk/>
          <pc:sldMk cId="2020498111" sldId="269"/>
        </pc:sldMkLst>
      </pc:sldChg>
      <pc:sldChg chg="add del">
        <pc:chgData name="Toby Donaldson" userId="2e6e5431-bb17-4c41-9985-d39c50d83c73" providerId="ADAL" clId="{B9F33DEE-EC52-4B89-A8C8-427ED27EC638}" dt="2024-09-15T22:47:55.688" v="3932" actId="2696"/>
        <pc:sldMkLst>
          <pc:docMk/>
          <pc:sldMk cId="2480493556" sldId="269"/>
        </pc:sldMkLst>
      </pc:sldChg>
      <pc:sldChg chg="delSp modSp add mod">
        <pc:chgData name="Toby Donaldson" userId="2e6e5431-bb17-4c41-9985-d39c50d83c73" providerId="ADAL" clId="{B9F33DEE-EC52-4B89-A8C8-427ED27EC638}" dt="2024-09-17T02:16:24.682" v="5813" actId="20577"/>
        <pc:sldMkLst>
          <pc:docMk/>
          <pc:sldMk cId="3856894038" sldId="270"/>
        </pc:sldMkLst>
      </pc:sldChg>
      <pc:sldChg chg="add del">
        <pc:chgData name="Toby Donaldson" userId="2e6e5431-bb17-4c41-9985-d39c50d83c73" providerId="ADAL" clId="{B9F33DEE-EC52-4B89-A8C8-427ED27EC638}" dt="2024-09-15T22:47:53.471" v="3931" actId="2696"/>
        <pc:sldMkLst>
          <pc:docMk/>
          <pc:sldMk cId="4106445714" sldId="270"/>
        </pc:sldMkLst>
      </pc:sldChg>
      <pc:sldChg chg="addSp modSp mod">
        <pc:chgData name="Toby Donaldson" userId="2e6e5431-bb17-4c41-9985-d39c50d83c73" providerId="ADAL" clId="{B9F33DEE-EC52-4B89-A8C8-427ED27EC638}" dt="2024-09-17T21:17:50.006" v="6539" actId="1076"/>
        <pc:sldMkLst>
          <pc:docMk/>
          <pc:sldMk cId="624584149" sldId="271"/>
        </pc:sldMkLst>
      </pc:sldChg>
      <pc:sldChg chg="addSp delSp modSp new mod">
        <pc:chgData name="Toby Donaldson" userId="2e6e5431-bb17-4c41-9985-d39c50d83c73" providerId="ADAL" clId="{B9F33DEE-EC52-4B89-A8C8-427ED27EC638}" dt="2024-09-17T01:50:42.690" v="4631" actId="1076"/>
        <pc:sldMkLst>
          <pc:docMk/>
          <pc:sldMk cId="972997824" sldId="278"/>
        </pc:sldMkLst>
      </pc:sldChg>
      <pc:sldChg chg="addSp delSp modSp new mod">
        <pc:chgData name="Toby Donaldson" userId="2e6e5431-bb17-4c41-9985-d39c50d83c73" providerId="ADAL" clId="{B9F33DEE-EC52-4B89-A8C8-427ED27EC638}" dt="2024-09-17T02:03:24.349" v="5484" actId="21"/>
        <pc:sldMkLst>
          <pc:docMk/>
          <pc:sldMk cId="3144938788" sldId="279"/>
        </pc:sldMkLst>
      </pc:sldChg>
      <pc:sldChg chg="delSp modSp add mod ord">
        <pc:chgData name="Toby Donaldson" userId="2e6e5431-bb17-4c41-9985-d39c50d83c73" providerId="ADAL" clId="{B9F33DEE-EC52-4B89-A8C8-427ED27EC638}" dt="2024-09-17T02:02:43.379" v="5477"/>
        <pc:sldMkLst>
          <pc:docMk/>
          <pc:sldMk cId="1423446375" sldId="280"/>
        </pc:sldMkLst>
      </pc:sldChg>
      <pc:sldChg chg="delSp modSp add mod ord">
        <pc:chgData name="Toby Donaldson" userId="2e6e5431-bb17-4c41-9985-d39c50d83c73" providerId="ADAL" clId="{B9F33DEE-EC52-4B89-A8C8-427ED27EC638}" dt="2024-09-17T02:03:02.981" v="5482" actId="21"/>
        <pc:sldMkLst>
          <pc:docMk/>
          <pc:sldMk cId="4150615350" sldId="281"/>
        </pc:sldMkLst>
      </pc:sldChg>
      <pc:sldChg chg="delSp modSp add mod">
        <pc:chgData name="Toby Donaldson" userId="2e6e5431-bb17-4c41-9985-d39c50d83c73" providerId="ADAL" clId="{B9F33DEE-EC52-4B89-A8C8-427ED27EC638}" dt="2024-09-17T02:06:25.327" v="5509" actId="20577"/>
        <pc:sldMkLst>
          <pc:docMk/>
          <pc:sldMk cId="3864837313" sldId="282"/>
        </pc:sldMkLst>
      </pc:sldChg>
      <pc:sldChg chg="addSp delSp modSp add mod ord">
        <pc:chgData name="Toby Donaldson" userId="2e6e5431-bb17-4c41-9985-d39c50d83c73" providerId="ADAL" clId="{B9F33DEE-EC52-4B89-A8C8-427ED27EC638}" dt="2024-09-17T02:20:02.705" v="5918"/>
        <pc:sldMkLst>
          <pc:docMk/>
          <pc:sldMk cId="976387272" sldId="283"/>
        </pc:sldMkLst>
      </pc:sldChg>
      <pc:sldChg chg="add">
        <pc:chgData name="Toby Donaldson" userId="2e6e5431-bb17-4c41-9985-d39c50d83c73" providerId="ADAL" clId="{B9F33DEE-EC52-4B89-A8C8-427ED27EC638}" dt="2024-09-17T02:05:55.468" v="5502" actId="2890"/>
        <pc:sldMkLst>
          <pc:docMk/>
          <pc:sldMk cId="899495814" sldId="284"/>
        </pc:sldMkLst>
      </pc:sldChg>
      <pc:sldChg chg="delSp add mod">
        <pc:chgData name="Toby Donaldson" userId="2e6e5431-bb17-4c41-9985-d39c50d83c73" providerId="ADAL" clId="{B9F33DEE-EC52-4B89-A8C8-427ED27EC638}" dt="2024-09-17T02:17:36.195" v="5818" actId="21"/>
        <pc:sldMkLst>
          <pc:docMk/>
          <pc:sldMk cId="3461707693" sldId="285"/>
        </pc:sldMkLst>
      </pc:sldChg>
      <pc:sldChg chg="add">
        <pc:chgData name="Toby Donaldson" userId="2e6e5431-bb17-4c41-9985-d39c50d83c73" providerId="ADAL" clId="{B9F33DEE-EC52-4B89-A8C8-427ED27EC638}" dt="2024-09-17T02:17:41.975" v="5821" actId="2890"/>
        <pc:sldMkLst>
          <pc:docMk/>
          <pc:sldMk cId="3414341889" sldId="286"/>
        </pc:sldMkLst>
      </pc:sldChg>
      <pc:sldChg chg="addSp delSp modSp add mod">
        <pc:chgData name="Toby Donaldson" userId="2e6e5431-bb17-4c41-9985-d39c50d83c73" providerId="ADAL" clId="{B9F33DEE-EC52-4B89-A8C8-427ED27EC638}" dt="2024-09-17T02:25:01.830" v="6145" actId="20577"/>
        <pc:sldMkLst>
          <pc:docMk/>
          <pc:sldMk cId="2835686456" sldId="287"/>
        </pc:sldMkLst>
      </pc:sldChg>
      <pc:sldChg chg="addSp modSp add mod">
        <pc:chgData name="Toby Donaldson" userId="2e6e5431-bb17-4c41-9985-d39c50d83c73" providerId="ADAL" clId="{B9F33DEE-EC52-4B89-A8C8-427ED27EC638}" dt="2024-09-17T02:24:56.915" v="6144" actId="20577"/>
        <pc:sldMkLst>
          <pc:docMk/>
          <pc:sldMk cId="3265458198" sldId="288"/>
        </pc:sldMkLst>
      </pc:sldChg>
      <pc:sldChg chg="addSp delSp modSp add mod">
        <pc:chgData name="Toby Donaldson" userId="2e6e5431-bb17-4c41-9985-d39c50d83c73" providerId="ADAL" clId="{B9F33DEE-EC52-4B89-A8C8-427ED27EC638}" dt="2024-09-17T02:26:42.147" v="6226" actId="21"/>
        <pc:sldMkLst>
          <pc:docMk/>
          <pc:sldMk cId="4208034066" sldId="289"/>
        </pc:sldMkLst>
      </pc:sldChg>
      <pc:sldChg chg="modSp add mod">
        <pc:chgData name="Toby Donaldson" userId="2e6e5431-bb17-4c41-9985-d39c50d83c73" providerId="ADAL" clId="{B9F33DEE-EC52-4B89-A8C8-427ED27EC638}" dt="2024-09-17T02:30:41.654" v="6407" actId="20577"/>
        <pc:sldMkLst>
          <pc:docMk/>
          <pc:sldMk cId="3579788506" sldId="290"/>
        </pc:sldMkLst>
      </pc:sldChg>
      <pc:sldChg chg="addSp delSp modSp add del mod">
        <pc:chgData name="Toby Donaldson" userId="2e6e5431-bb17-4c41-9985-d39c50d83c73" providerId="ADAL" clId="{B9F33DEE-EC52-4B89-A8C8-427ED27EC638}" dt="2024-09-17T21:23:28.850" v="6687" actId="2696"/>
        <pc:sldMkLst>
          <pc:docMk/>
          <pc:sldMk cId="4169099289" sldId="291"/>
        </pc:sldMkLst>
      </pc:sldChg>
      <pc:sldChg chg="addSp modSp add mod ord">
        <pc:chgData name="Toby Donaldson" userId="2e6e5431-bb17-4c41-9985-d39c50d83c73" providerId="ADAL" clId="{B9F33DEE-EC52-4B89-A8C8-427ED27EC638}" dt="2024-09-17T21:23:22.208" v="6686"/>
        <pc:sldMkLst>
          <pc:docMk/>
          <pc:sldMk cId="3287135454" sldId="292"/>
        </pc:sldMkLst>
      </pc:sldChg>
      <pc:sldChg chg="addSp modSp add mod">
        <pc:chgData name="Toby Donaldson" userId="2e6e5431-bb17-4c41-9985-d39c50d83c73" providerId="ADAL" clId="{B9F33DEE-EC52-4B89-A8C8-427ED27EC638}" dt="2024-09-17T21:29:04.763" v="6781" actId="20577"/>
        <pc:sldMkLst>
          <pc:docMk/>
          <pc:sldMk cId="3231735434" sldId="293"/>
        </pc:sldMkLst>
      </pc:sldChg>
      <pc:sldChg chg="add del">
        <pc:chgData name="Toby Donaldson" userId="2e6e5431-bb17-4c41-9985-d39c50d83c73" providerId="ADAL" clId="{B9F33DEE-EC52-4B89-A8C8-427ED27EC638}" dt="2024-09-17T21:29:28.581" v="6782" actId="2696"/>
        <pc:sldMkLst>
          <pc:docMk/>
          <pc:sldMk cId="54012789" sldId="294"/>
        </pc:sldMkLst>
      </pc:sldChg>
      <pc:sldChg chg="delSp modSp add mod">
        <pc:chgData name="Toby Donaldson" userId="2e6e5431-bb17-4c41-9985-d39c50d83c73" providerId="ADAL" clId="{B9F33DEE-EC52-4B89-A8C8-427ED27EC638}" dt="2024-09-17T21:29:57.819" v="6787" actId="1076"/>
        <pc:sldMkLst>
          <pc:docMk/>
          <pc:sldMk cId="2312098604" sldId="294"/>
        </pc:sldMkLst>
      </pc:sldChg>
      <pc:sldChg chg="addSp delSp modSp add mod">
        <pc:chgData name="Toby Donaldson" userId="2e6e5431-bb17-4c41-9985-d39c50d83c73" providerId="ADAL" clId="{B9F33DEE-EC52-4B89-A8C8-427ED27EC638}" dt="2024-09-17T21:31:51.081" v="6879" actId="5793"/>
        <pc:sldMkLst>
          <pc:docMk/>
          <pc:sldMk cId="1198357223" sldId="295"/>
        </pc:sldMkLst>
      </pc:sldChg>
      <pc:sldChg chg="addSp modSp add mod ord">
        <pc:chgData name="Toby Donaldson" userId="2e6e5431-bb17-4c41-9985-d39c50d83c73" providerId="ADAL" clId="{B9F33DEE-EC52-4B89-A8C8-427ED27EC638}" dt="2024-09-17T21:35:46.430" v="7084" actId="113"/>
        <pc:sldMkLst>
          <pc:docMk/>
          <pc:sldMk cId="1989001679" sldId="296"/>
        </pc:sldMkLst>
      </pc:sldChg>
      <pc:sldChg chg="add">
        <pc:chgData name="Toby Donaldson" userId="2e6e5431-bb17-4c41-9985-d39c50d83c73" providerId="ADAL" clId="{B9F33DEE-EC52-4B89-A8C8-427ED27EC638}" dt="2024-09-17T21:33:44.107" v="6956" actId="2890"/>
        <pc:sldMkLst>
          <pc:docMk/>
          <pc:sldMk cId="3108921986" sldId="297"/>
        </pc:sldMkLst>
      </pc:sldChg>
      <pc:sldChg chg="add del">
        <pc:chgData name="Toby Donaldson" userId="2e6e5431-bb17-4c41-9985-d39c50d83c73" providerId="ADAL" clId="{B9F33DEE-EC52-4B89-A8C8-427ED27EC638}" dt="2024-09-17T21:35:36.121" v="7083" actId="2696"/>
        <pc:sldMkLst>
          <pc:docMk/>
          <pc:sldMk cId="3354484187" sldId="298"/>
        </pc:sldMkLst>
      </pc:sldChg>
      <pc:sldChg chg="delSp modSp add mod">
        <pc:chgData name="Toby Donaldson" userId="2e6e5431-bb17-4c41-9985-d39c50d83c73" providerId="ADAL" clId="{B9F33DEE-EC52-4B89-A8C8-427ED27EC638}" dt="2024-09-17T21:36:47.188" v="7109" actId="21"/>
        <pc:sldMkLst>
          <pc:docMk/>
          <pc:sldMk cId="3629807992" sldId="298"/>
        </pc:sldMkLst>
      </pc:sldChg>
      <pc:sldChg chg="addSp delSp modSp add mod">
        <pc:chgData name="Toby Donaldson" userId="2e6e5431-bb17-4c41-9985-d39c50d83c73" providerId="ADAL" clId="{B9F33DEE-EC52-4B89-A8C8-427ED27EC638}" dt="2024-09-19T01:04:45.862" v="9058" actId="21"/>
        <pc:sldMkLst>
          <pc:docMk/>
          <pc:sldMk cId="302167807" sldId="299"/>
        </pc:sldMkLst>
      </pc:sldChg>
      <pc:sldChg chg="addSp delSp modSp add mod">
        <pc:chgData name="Toby Donaldson" userId="2e6e5431-bb17-4c41-9985-d39c50d83c73" providerId="ADAL" clId="{B9F33DEE-EC52-4B89-A8C8-427ED27EC638}" dt="2024-09-17T21:44:42.309" v="7359" actId="14100"/>
        <pc:sldMkLst>
          <pc:docMk/>
          <pc:sldMk cId="2498533820" sldId="300"/>
        </pc:sldMkLst>
      </pc:sldChg>
      <pc:sldChg chg="addSp delSp modSp add mod">
        <pc:chgData name="Toby Donaldson" userId="2e6e5431-bb17-4c41-9985-d39c50d83c73" providerId="ADAL" clId="{B9F33DEE-EC52-4B89-A8C8-427ED27EC638}" dt="2024-09-17T21:46:32.917" v="7462" actId="1076"/>
        <pc:sldMkLst>
          <pc:docMk/>
          <pc:sldMk cId="3751592408" sldId="301"/>
        </pc:sldMkLst>
      </pc:sldChg>
      <pc:sldChg chg="addSp delSp modSp add mod">
        <pc:chgData name="Toby Donaldson" userId="2e6e5431-bb17-4c41-9985-d39c50d83c73" providerId="ADAL" clId="{B9F33DEE-EC52-4B89-A8C8-427ED27EC638}" dt="2024-09-17T21:47:23.930" v="7515" actId="20577"/>
        <pc:sldMkLst>
          <pc:docMk/>
          <pc:sldMk cId="1018217066" sldId="302"/>
        </pc:sldMkLst>
      </pc:sldChg>
      <pc:sldChg chg="new del">
        <pc:chgData name="Toby Donaldson" userId="2e6e5431-bb17-4c41-9985-d39c50d83c73" providerId="ADAL" clId="{B9F33DEE-EC52-4B89-A8C8-427ED27EC638}" dt="2024-09-17T21:47:37.997" v="7518" actId="2696"/>
        <pc:sldMkLst>
          <pc:docMk/>
          <pc:sldMk cId="540502936" sldId="303"/>
        </pc:sldMkLst>
      </pc:sldChg>
      <pc:sldChg chg="addSp delSp modSp add mod">
        <pc:chgData name="Toby Donaldson" userId="2e6e5431-bb17-4c41-9985-d39c50d83c73" providerId="ADAL" clId="{B9F33DEE-EC52-4B89-A8C8-427ED27EC638}" dt="2024-09-17T21:54:02.901" v="7822" actId="14100"/>
        <pc:sldMkLst>
          <pc:docMk/>
          <pc:sldMk cId="3762144442" sldId="304"/>
        </pc:sldMkLst>
      </pc:sldChg>
      <pc:sldChg chg="addSp modSp add mod">
        <pc:chgData name="Toby Donaldson" userId="2e6e5431-bb17-4c41-9985-d39c50d83c73" providerId="ADAL" clId="{B9F33DEE-EC52-4B89-A8C8-427ED27EC638}" dt="2024-09-17T21:57:10.525" v="7910" actId="14100"/>
        <pc:sldMkLst>
          <pc:docMk/>
          <pc:sldMk cId="3098928990" sldId="305"/>
        </pc:sldMkLst>
      </pc:sldChg>
      <pc:sldChg chg="addSp modSp add mod">
        <pc:chgData name="Toby Donaldson" userId="2e6e5431-bb17-4c41-9985-d39c50d83c73" providerId="ADAL" clId="{B9F33DEE-EC52-4B89-A8C8-427ED27EC638}" dt="2024-09-17T21:59:41.810" v="7990" actId="14100"/>
        <pc:sldMkLst>
          <pc:docMk/>
          <pc:sldMk cId="2186739661" sldId="306"/>
        </pc:sldMkLst>
      </pc:sldChg>
      <pc:sldChg chg="addSp delSp modSp add mod">
        <pc:chgData name="Toby Donaldson" userId="2e6e5431-bb17-4c41-9985-d39c50d83c73" providerId="ADAL" clId="{B9F33DEE-EC52-4B89-A8C8-427ED27EC638}" dt="2024-09-19T00:45:51.630" v="8908" actId="21"/>
        <pc:sldMkLst>
          <pc:docMk/>
          <pc:sldMk cId="711128939" sldId="307"/>
        </pc:sldMkLst>
      </pc:sldChg>
      <pc:sldChg chg="delSp modSp add del mod">
        <pc:chgData name="Toby Donaldson" userId="2e6e5431-bb17-4c41-9985-d39c50d83c73" providerId="ADAL" clId="{B9F33DEE-EC52-4B89-A8C8-427ED27EC638}" dt="2024-09-17T22:00:08.913" v="7991" actId="2696"/>
        <pc:sldMkLst>
          <pc:docMk/>
          <pc:sldMk cId="3769582309" sldId="307"/>
        </pc:sldMkLst>
      </pc:sldChg>
      <pc:sldChg chg="delSp modSp add mod">
        <pc:chgData name="Toby Donaldson" userId="2e6e5431-bb17-4c41-9985-d39c50d83c73" providerId="ADAL" clId="{B9F33DEE-EC52-4B89-A8C8-427ED27EC638}" dt="2024-09-17T22:05:14.112" v="8310" actId="21"/>
        <pc:sldMkLst>
          <pc:docMk/>
          <pc:sldMk cId="3381048815" sldId="308"/>
        </pc:sldMkLst>
      </pc:sldChg>
      <pc:sldChg chg="addSp delSp modSp add del mod">
        <pc:chgData name="Toby Donaldson" userId="2e6e5431-bb17-4c41-9985-d39c50d83c73" providerId="ADAL" clId="{B9F33DEE-EC52-4B89-A8C8-427ED27EC638}" dt="2024-09-17T22:12:09.864" v="8435" actId="2696"/>
        <pc:sldMkLst>
          <pc:docMk/>
          <pc:sldMk cId="2690710224" sldId="309"/>
        </pc:sldMkLst>
      </pc:sldChg>
      <pc:sldChg chg="addSp delSp modSp add mod">
        <pc:chgData name="Toby Donaldson" userId="2e6e5431-bb17-4c41-9985-d39c50d83c73" providerId="ADAL" clId="{B9F33DEE-EC52-4B89-A8C8-427ED27EC638}" dt="2024-09-19T00:45:39.093" v="8907" actId="21"/>
        <pc:sldMkLst>
          <pc:docMk/>
          <pc:sldMk cId="2722314743" sldId="310"/>
        </pc:sldMkLst>
      </pc:sldChg>
      <pc:sldChg chg="addSp delSp modSp add mod ord">
        <pc:chgData name="Toby Donaldson" userId="2e6e5431-bb17-4c41-9985-d39c50d83c73" providerId="ADAL" clId="{B9F33DEE-EC52-4B89-A8C8-427ED27EC638}" dt="2024-09-17T22:17:01.881" v="8681" actId="20577"/>
        <pc:sldMkLst>
          <pc:docMk/>
          <pc:sldMk cId="1234247253" sldId="311"/>
        </pc:sldMkLst>
      </pc:sldChg>
      <pc:sldChg chg="addSp modSp add mod">
        <pc:chgData name="Toby Donaldson" userId="2e6e5431-bb17-4c41-9985-d39c50d83c73" providerId="ADAL" clId="{B9F33DEE-EC52-4B89-A8C8-427ED27EC638}" dt="2024-09-17T22:16:56.570" v="8678" actId="20577"/>
        <pc:sldMkLst>
          <pc:docMk/>
          <pc:sldMk cId="2540764007" sldId="312"/>
        </pc:sldMkLst>
      </pc:sldChg>
      <pc:sldChg chg="addSp delSp modSp add del mod">
        <pc:chgData name="Toby Donaldson" userId="2e6e5431-bb17-4c41-9985-d39c50d83c73" providerId="ADAL" clId="{B9F33DEE-EC52-4B89-A8C8-427ED27EC638}" dt="2024-09-17T22:25:21.774" v="8894" actId="2696"/>
        <pc:sldMkLst>
          <pc:docMk/>
          <pc:sldMk cId="2281268154" sldId="313"/>
        </pc:sldMkLst>
      </pc:sldChg>
      <pc:sldChg chg="add">
        <pc:chgData name="Toby Donaldson" userId="2e6e5431-bb17-4c41-9985-d39c50d83c73" providerId="ADAL" clId="{B9F33DEE-EC52-4B89-A8C8-427ED27EC638}" dt="2024-09-17T22:19:28.230" v="8853" actId="2890"/>
        <pc:sldMkLst>
          <pc:docMk/>
          <pc:sldMk cId="280561526" sldId="314"/>
        </pc:sldMkLst>
      </pc:sldChg>
      <pc:sldChg chg="addSp delSp modSp add mod">
        <pc:chgData name="Toby Donaldson" userId="2e6e5431-bb17-4c41-9985-d39c50d83c73" providerId="ADAL" clId="{B9F33DEE-EC52-4B89-A8C8-427ED27EC638}" dt="2024-09-17T22:23:14.150" v="8893" actId="1076"/>
        <pc:sldMkLst>
          <pc:docMk/>
          <pc:sldMk cId="988044877" sldId="315"/>
        </pc:sldMkLst>
      </pc:sldChg>
      <pc:sldChg chg="addSp delSp modSp add mod">
        <pc:chgData name="Toby Donaldson" userId="2e6e5431-bb17-4c41-9985-d39c50d83c73" providerId="ADAL" clId="{B9F33DEE-EC52-4B89-A8C8-427ED27EC638}" dt="2024-09-19T00:59:35.686" v="9057" actId="11529"/>
        <pc:sldMkLst>
          <pc:docMk/>
          <pc:sldMk cId="2722267496" sldId="321"/>
        </pc:sldMkLst>
      </pc:sldChg>
    </pc:docChg>
  </pc:docChgLst>
  <pc:docChgLst>
    <pc:chgData name="Toby Donaldson" userId="2e6e5431-bb17-4c41-9985-d39c50d83c73" providerId="ADAL" clId="{D9E01E68-3093-4328-BB93-1B8A087A0E58}"/>
    <pc:docChg chg="undo custSel addSld delSld modSld sldOrd modSection">
      <pc:chgData name="Toby Donaldson" userId="2e6e5431-bb17-4c41-9985-d39c50d83c73" providerId="ADAL" clId="{D9E01E68-3093-4328-BB93-1B8A087A0E58}" dt="2024-09-18T19:05:20.157" v="516" actId="1076"/>
      <pc:docMkLst>
        <pc:docMk/>
      </pc:docMkLst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144938788" sldId="279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1423446375" sldId="280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4150615350" sldId="281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3864837313" sldId="282"/>
        </pc:sldMkLst>
      </pc:sldChg>
      <pc:sldChg chg="modSp mod">
        <pc:chgData name="Toby Donaldson" userId="2e6e5431-bb17-4c41-9985-d39c50d83c73" providerId="ADAL" clId="{D9E01E68-3093-4328-BB93-1B8A087A0E58}" dt="2024-09-18T18:27:33.601" v="13" actId="20577"/>
        <pc:sldMkLst>
          <pc:docMk/>
          <pc:sldMk cId="976387272" sldId="283"/>
        </pc:sldMkLst>
      </pc:sldChg>
      <pc:sldChg chg="modTransition">
        <pc:chgData name="Toby Donaldson" userId="2e6e5431-bb17-4c41-9985-d39c50d83c73" providerId="ADAL" clId="{D9E01E68-3093-4328-BB93-1B8A087A0E58}" dt="2024-09-18T18:26:50.507" v="1"/>
        <pc:sldMkLst>
          <pc:docMk/>
          <pc:sldMk cId="899495814" sldId="284"/>
        </pc:sldMkLst>
      </pc:sldChg>
      <pc:sldChg chg="modSp mod">
        <pc:chgData name="Toby Donaldson" userId="2e6e5431-bb17-4c41-9985-d39c50d83c73" providerId="ADAL" clId="{D9E01E68-3093-4328-BB93-1B8A087A0E58}" dt="2024-09-18T18:27:25.303" v="9" actId="20577"/>
        <pc:sldMkLst>
          <pc:docMk/>
          <pc:sldMk cId="3461707693" sldId="285"/>
        </pc:sldMkLst>
      </pc:sldChg>
      <pc:sldChg chg="modSp mod">
        <pc:chgData name="Toby Donaldson" userId="2e6e5431-bb17-4c41-9985-d39c50d83c73" providerId="ADAL" clId="{D9E01E68-3093-4328-BB93-1B8A087A0E58}" dt="2024-09-18T18:27:40.509" v="17" actId="20577"/>
        <pc:sldMkLst>
          <pc:docMk/>
          <pc:sldMk cId="2835686456" sldId="287"/>
        </pc:sldMkLst>
      </pc:sldChg>
      <pc:sldChg chg="modSp mod">
        <pc:chgData name="Toby Donaldson" userId="2e6e5431-bb17-4c41-9985-d39c50d83c73" providerId="ADAL" clId="{D9E01E68-3093-4328-BB93-1B8A087A0E58}" dt="2024-09-18T18:27:45.927" v="21" actId="20577"/>
        <pc:sldMkLst>
          <pc:docMk/>
          <pc:sldMk cId="3265458198" sldId="288"/>
        </pc:sldMkLst>
      </pc:sldChg>
      <pc:sldChg chg="modSp mod">
        <pc:chgData name="Toby Donaldson" userId="2e6e5431-bb17-4c41-9985-d39c50d83c73" providerId="ADAL" clId="{D9E01E68-3093-4328-BB93-1B8A087A0E58}" dt="2024-09-18T18:27:52.669" v="25" actId="20577"/>
        <pc:sldMkLst>
          <pc:docMk/>
          <pc:sldMk cId="4208034066" sldId="289"/>
        </pc:sldMkLst>
      </pc:sldChg>
      <pc:sldChg chg="modSp mod">
        <pc:chgData name="Toby Donaldson" userId="2e6e5431-bb17-4c41-9985-d39c50d83c73" providerId="ADAL" clId="{D9E01E68-3093-4328-BB93-1B8A087A0E58}" dt="2024-09-18T18:27:58.461" v="29" actId="2057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D9E01E68-3093-4328-BB93-1B8A087A0E58}" dt="2024-09-18T18:28:23.150" v="30" actId="2696"/>
        <pc:sldMkLst>
          <pc:docMk/>
          <pc:sldMk cId="3287135454" sldId="292"/>
        </pc:sldMkLst>
      </pc:sldChg>
      <pc:sldChg chg="delSp modSp mod">
        <pc:chgData name="Toby Donaldson" userId="2e6e5431-bb17-4c41-9985-d39c50d83c73" providerId="ADAL" clId="{D9E01E68-3093-4328-BB93-1B8A087A0E58}" dt="2024-09-18T18:28:58.298" v="41" actId="20577"/>
        <pc:sldMkLst>
          <pc:docMk/>
          <pc:sldMk cId="3231735434" sldId="293"/>
        </pc:sldMkLst>
      </pc:sldChg>
      <pc:sldChg chg="modSp mod">
        <pc:chgData name="Toby Donaldson" userId="2e6e5431-bb17-4c41-9985-d39c50d83c73" providerId="ADAL" clId="{D9E01E68-3093-4328-BB93-1B8A087A0E58}" dt="2024-09-18T18:31:20.286" v="90" actId="20577"/>
        <pc:sldMkLst>
          <pc:docMk/>
          <pc:sldMk cId="3762144442" sldId="304"/>
        </pc:sldMkLst>
      </pc:sldChg>
      <pc:sldChg chg="addSp delSp modSp mod">
        <pc:chgData name="Toby Donaldson" userId="2e6e5431-bb17-4c41-9985-d39c50d83c73" providerId="ADAL" clId="{D9E01E68-3093-4328-BB93-1B8A087A0E58}" dt="2024-09-18T18:31:39.528" v="92"/>
        <pc:sldMkLst>
          <pc:docMk/>
          <pc:sldMk cId="3098928990" sldId="305"/>
        </pc:sldMkLst>
      </pc:sldChg>
      <pc:sldChg chg="addSp delSp modSp mod">
        <pc:chgData name="Toby Donaldson" userId="2e6e5431-bb17-4c41-9985-d39c50d83c73" providerId="ADAL" clId="{D9E01E68-3093-4328-BB93-1B8A087A0E58}" dt="2024-09-18T18:32:47.435" v="99"/>
        <pc:sldMkLst>
          <pc:docMk/>
          <pc:sldMk cId="2186739661" sldId="306"/>
        </pc:sldMkLst>
      </pc:sldChg>
      <pc:sldChg chg="addSp delSp modSp mod">
        <pc:chgData name="Toby Donaldson" userId="2e6e5431-bb17-4c41-9985-d39c50d83c73" providerId="ADAL" clId="{D9E01E68-3093-4328-BB93-1B8A087A0E58}" dt="2024-09-18T18:32:49.547" v="100"/>
        <pc:sldMkLst>
          <pc:docMk/>
          <pc:sldMk cId="711128939" sldId="307"/>
        </pc:sldMkLst>
      </pc:sldChg>
      <pc:sldChg chg="addSp delSp modSp mod">
        <pc:chgData name="Toby Donaldson" userId="2e6e5431-bb17-4c41-9985-d39c50d83c73" providerId="ADAL" clId="{D9E01E68-3093-4328-BB93-1B8A087A0E58}" dt="2024-09-18T18:32:52.417" v="101"/>
        <pc:sldMkLst>
          <pc:docMk/>
          <pc:sldMk cId="3381048815" sldId="308"/>
        </pc:sldMkLst>
      </pc:sldChg>
      <pc:sldChg chg="modSp mod">
        <pc:chgData name="Toby Donaldson" userId="2e6e5431-bb17-4c41-9985-d39c50d83c73" providerId="ADAL" clId="{D9E01E68-3093-4328-BB93-1B8A087A0E58}" dt="2024-09-18T19:03:55.309" v="395" actId="20577"/>
        <pc:sldMkLst>
          <pc:docMk/>
          <pc:sldMk cId="2722314743" sldId="310"/>
        </pc:sldMkLst>
      </pc:sldChg>
      <pc:sldChg chg="addSp delSp modSp del mod">
        <pc:chgData name="Toby Donaldson" userId="2e6e5431-bb17-4c41-9985-d39c50d83c73" providerId="ADAL" clId="{D9E01E68-3093-4328-BB93-1B8A087A0E58}" dt="2024-09-18T18:39:42.827" v="185" actId="2696"/>
        <pc:sldMkLst>
          <pc:docMk/>
          <pc:sldMk cId="1234247253" sldId="311"/>
        </pc:sldMkLst>
      </pc:sldChg>
      <pc:sldChg chg="addSp delSp modSp del mod">
        <pc:chgData name="Toby Donaldson" userId="2e6e5431-bb17-4c41-9985-d39c50d83c73" providerId="ADAL" clId="{D9E01E68-3093-4328-BB93-1B8A087A0E58}" dt="2024-09-18T18:39:46.809" v="186" actId="2696"/>
        <pc:sldMkLst>
          <pc:docMk/>
          <pc:sldMk cId="2540764007" sldId="312"/>
        </pc:sldMkLst>
      </pc:sldChg>
      <pc:sldChg chg="addSp delSp modSp del mod">
        <pc:chgData name="Toby Donaldson" userId="2e6e5431-bb17-4c41-9985-d39c50d83c73" providerId="ADAL" clId="{D9E01E68-3093-4328-BB93-1B8A087A0E58}" dt="2024-09-18T18:39:50.212" v="187" actId="2696"/>
        <pc:sldMkLst>
          <pc:docMk/>
          <pc:sldMk cId="280561526" sldId="314"/>
        </pc:sldMkLst>
      </pc:sldChg>
      <pc:sldChg chg="addSp modSp del">
        <pc:chgData name="Toby Donaldson" userId="2e6e5431-bb17-4c41-9985-d39c50d83c73" providerId="ADAL" clId="{D9E01E68-3093-4328-BB93-1B8A087A0E58}" dt="2024-09-18T18:40:32.508" v="192" actId="2696"/>
        <pc:sldMkLst>
          <pc:docMk/>
          <pc:sldMk cId="988044877" sldId="315"/>
        </pc:sldMkLst>
      </pc:sldChg>
      <pc:sldChg chg="add del">
        <pc:chgData name="Toby Donaldson" userId="2e6e5431-bb17-4c41-9985-d39c50d83c73" providerId="ADAL" clId="{D9E01E68-3093-4328-BB93-1B8A087A0E58}" dt="2024-09-18T18:57:49.419" v="388" actId="2696"/>
        <pc:sldMkLst>
          <pc:docMk/>
          <pc:sldMk cId="653152084" sldId="316"/>
        </pc:sldMkLst>
      </pc:sldChg>
      <pc:sldChg chg="modSp add del mod">
        <pc:chgData name="Toby Donaldson" userId="2e6e5431-bb17-4c41-9985-d39c50d83c73" providerId="ADAL" clId="{D9E01E68-3093-4328-BB93-1B8A087A0E58}" dt="2024-09-18T18:39:55.573" v="188" actId="2696"/>
        <pc:sldMkLst>
          <pc:docMk/>
          <pc:sldMk cId="2086371819" sldId="316"/>
        </pc:sldMkLst>
      </pc:sldChg>
      <pc:sldChg chg="addSp delSp modSp add mod">
        <pc:chgData name="Toby Donaldson" userId="2e6e5431-bb17-4c41-9985-d39c50d83c73" providerId="ADAL" clId="{D9E01E68-3093-4328-BB93-1B8A087A0E58}" dt="2024-09-18T19:05:20.157" v="516" actId="1076"/>
        <pc:sldMkLst>
          <pc:docMk/>
          <pc:sldMk cId="1963568937" sldId="317"/>
        </pc:sldMkLst>
      </pc:sldChg>
      <pc:sldChg chg="modSp add mod">
        <pc:chgData name="Toby Donaldson" userId="2e6e5431-bb17-4c41-9985-d39c50d83c73" providerId="ADAL" clId="{D9E01E68-3093-4328-BB93-1B8A087A0E58}" dt="2024-09-18T18:43:00.662" v="383" actId="20577"/>
        <pc:sldMkLst>
          <pc:docMk/>
          <pc:sldMk cId="3184009082" sldId="318"/>
        </pc:sldMkLst>
      </pc:sldChg>
      <pc:sldChg chg="modSp add mod ord">
        <pc:chgData name="Toby Donaldson" userId="2e6e5431-bb17-4c41-9985-d39c50d83c73" providerId="ADAL" clId="{D9E01E68-3093-4328-BB93-1B8A087A0E58}" dt="2024-09-18T18:42:45.785" v="377"/>
        <pc:sldMkLst>
          <pc:docMk/>
          <pc:sldMk cId="155828000" sldId="319"/>
        </pc:sldMkLst>
      </pc:sldChg>
      <pc:sldChg chg="add">
        <pc:chgData name="Toby Donaldson" userId="2e6e5431-bb17-4c41-9985-d39c50d83c73" providerId="ADAL" clId="{D9E01E68-3093-4328-BB93-1B8A087A0E58}" dt="2024-09-18T18:42:55.834" v="378" actId="2890"/>
        <pc:sldMkLst>
          <pc:docMk/>
          <pc:sldMk cId="3885649669" sldId="320"/>
        </pc:sldMkLst>
      </pc:sldChg>
      <pc:sldChg chg="add del">
        <pc:chgData name="Toby Donaldson" userId="2e6e5431-bb17-4c41-9985-d39c50d83c73" providerId="ADAL" clId="{D9E01E68-3093-4328-BB93-1B8A087A0E58}" dt="2024-09-18T18:43:31.223" v="387" actId="2696"/>
        <pc:sldMkLst>
          <pc:docMk/>
          <pc:sldMk cId="2938455959" sldId="321"/>
        </pc:sldMkLst>
      </pc:sldChg>
      <pc:sldChg chg="add del">
        <pc:chgData name="Toby Donaldson" userId="2e6e5431-bb17-4c41-9985-d39c50d83c73" providerId="ADAL" clId="{D9E01E68-3093-4328-BB93-1B8A087A0E58}" dt="2024-09-18T18:43:25.050" v="386" actId="2696"/>
        <pc:sldMkLst>
          <pc:docMk/>
          <pc:sldMk cId="29597607" sldId="322"/>
        </pc:sldMkLst>
      </pc:sldChg>
    </pc:docChg>
  </pc:docChgLst>
  <pc:docChgLst>
    <pc:chgData name="Toby Donaldson" userId="2e6e5431-bb17-4c41-9985-d39c50d83c73" providerId="ADAL" clId="{F31BC264-820E-54C4-A6D1-F92AF9CC222E}"/>
    <pc:docChg chg="custSel modSld">
      <pc:chgData name="Toby Donaldson" userId="2e6e5431-bb17-4c41-9985-d39c50d83c73" providerId="ADAL" clId="{F31BC264-820E-54C4-A6D1-F92AF9CC222E}" dt="2025-10-15T21:56:34.126" v="55" actId="21"/>
      <pc:docMkLst>
        <pc:docMk/>
      </pc:docMkLst>
      <pc:sldChg chg="modSp mod">
        <pc:chgData name="Toby Donaldson" userId="2e6e5431-bb17-4c41-9985-d39c50d83c73" providerId="ADAL" clId="{F31BC264-820E-54C4-A6D1-F92AF9CC222E}" dt="2025-10-15T21:52:48.162" v="31" actId="5793"/>
        <pc:sldMkLst>
          <pc:docMk/>
          <pc:sldMk cId="3113156551" sldId="256"/>
        </pc:sldMkLst>
        <pc:spChg chg="mod">
          <ac:chgData name="Toby Donaldson" userId="2e6e5431-bb17-4c41-9985-d39c50d83c73" providerId="ADAL" clId="{F31BC264-820E-54C4-A6D1-F92AF9CC222E}" dt="2025-10-15T21:52:23.783" v="12" actId="20577"/>
          <ac:spMkLst>
            <pc:docMk/>
            <pc:sldMk cId="3113156551" sldId="256"/>
            <ac:spMk id="3" creationId="{467724C6-6D98-F980-728B-C2BA02D797F3}"/>
          </ac:spMkLst>
        </pc:spChg>
        <pc:spChg chg="mod">
          <ac:chgData name="Toby Donaldson" userId="2e6e5431-bb17-4c41-9985-d39c50d83c73" providerId="ADAL" clId="{F31BC264-820E-54C4-A6D1-F92AF9CC222E}" dt="2025-10-15T21:52:48.162" v="31" actId="5793"/>
          <ac:spMkLst>
            <pc:docMk/>
            <pc:sldMk cId="3113156551" sldId="256"/>
            <ac:spMk id="4" creationId="{1C211242-B5A3-D371-4A7A-C8E9982D7CD5}"/>
          </ac:spMkLst>
        </pc:spChg>
      </pc:sldChg>
      <pc:sldChg chg="delSp mod">
        <pc:chgData name="Toby Donaldson" userId="2e6e5431-bb17-4c41-9985-d39c50d83c73" providerId="ADAL" clId="{F31BC264-820E-54C4-A6D1-F92AF9CC222E}" dt="2025-10-15T21:53:00.658" v="32" actId="21"/>
        <pc:sldMkLst>
          <pc:docMk/>
          <pc:sldMk cId="3119060891" sldId="299"/>
        </pc:sldMkLst>
        <pc:inkChg chg="del">
          <ac:chgData name="Toby Donaldson" userId="2e6e5431-bb17-4c41-9985-d39c50d83c73" providerId="ADAL" clId="{F31BC264-820E-54C4-A6D1-F92AF9CC222E}" dt="2025-10-15T21:53:00.658" v="32" actId="21"/>
          <ac:inkMkLst>
            <pc:docMk/>
            <pc:sldMk cId="3119060891" sldId="299"/>
            <ac:inkMk id="3" creationId="{550AFBF3-8515-8B6D-2D0F-C38AE90B94B3}"/>
          </ac:inkMkLst>
        </pc:inkChg>
      </pc:sldChg>
      <pc:sldChg chg="delSp mod">
        <pc:chgData name="Toby Donaldson" userId="2e6e5431-bb17-4c41-9985-d39c50d83c73" providerId="ADAL" clId="{F31BC264-820E-54C4-A6D1-F92AF9CC222E}" dt="2025-10-15T21:53:33.291" v="34" actId="21"/>
        <pc:sldMkLst>
          <pc:docMk/>
          <pc:sldMk cId="1732205588" sldId="302"/>
        </pc:sldMkLst>
        <pc:inkChg chg="del">
          <ac:chgData name="Toby Donaldson" userId="2e6e5431-bb17-4c41-9985-d39c50d83c73" providerId="ADAL" clId="{F31BC264-820E-54C4-A6D1-F92AF9CC222E}" dt="2025-10-15T21:53:33.291" v="34" actId="21"/>
          <ac:inkMkLst>
            <pc:docMk/>
            <pc:sldMk cId="1732205588" sldId="302"/>
            <ac:inkMk id="6" creationId="{F773A93D-6680-C131-9DEB-5620EEC24DF6}"/>
          </ac:inkMkLst>
        </pc:inkChg>
      </pc:sldChg>
      <pc:sldChg chg="delSp mod">
        <pc:chgData name="Toby Donaldson" userId="2e6e5431-bb17-4c41-9985-d39c50d83c73" providerId="ADAL" clId="{F31BC264-820E-54C4-A6D1-F92AF9CC222E}" dt="2025-10-15T21:53:38.006" v="35" actId="21"/>
        <pc:sldMkLst>
          <pc:docMk/>
          <pc:sldMk cId="4097905578" sldId="303"/>
        </pc:sldMkLst>
        <pc:inkChg chg="del">
          <ac:chgData name="Toby Donaldson" userId="2e6e5431-bb17-4c41-9985-d39c50d83c73" providerId="ADAL" clId="{F31BC264-820E-54C4-A6D1-F92AF9CC222E}" dt="2025-10-15T21:53:38.006" v="35" actId="21"/>
          <ac:inkMkLst>
            <pc:docMk/>
            <pc:sldMk cId="4097905578" sldId="303"/>
            <ac:inkMk id="2" creationId="{8DF09536-368D-97D8-5B4B-4EFB27AEE5C8}"/>
          </ac:inkMkLst>
        </pc:inkChg>
      </pc:sldChg>
      <pc:sldChg chg="delSp mod">
        <pc:chgData name="Toby Donaldson" userId="2e6e5431-bb17-4c41-9985-d39c50d83c73" providerId="ADAL" clId="{F31BC264-820E-54C4-A6D1-F92AF9CC222E}" dt="2025-10-15T21:53:47.567" v="36" actId="21"/>
        <pc:sldMkLst>
          <pc:docMk/>
          <pc:sldMk cId="3573607454" sldId="306"/>
        </pc:sldMkLst>
        <pc:inkChg chg="del">
          <ac:chgData name="Toby Donaldson" userId="2e6e5431-bb17-4c41-9985-d39c50d83c73" providerId="ADAL" clId="{F31BC264-820E-54C4-A6D1-F92AF9CC222E}" dt="2025-10-15T21:53:47.567" v="36" actId="21"/>
          <ac:inkMkLst>
            <pc:docMk/>
            <pc:sldMk cId="3573607454" sldId="306"/>
            <ac:inkMk id="2" creationId="{6A7261BB-D910-7EBD-D0B0-D63F65F34481}"/>
          </ac:inkMkLst>
        </pc:inkChg>
      </pc:sldChg>
      <pc:sldChg chg="delSp mod">
        <pc:chgData name="Toby Donaldson" userId="2e6e5431-bb17-4c41-9985-d39c50d83c73" providerId="ADAL" clId="{F31BC264-820E-54C4-A6D1-F92AF9CC222E}" dt="2025-10-15T21:53:53.611" v="37" actId="21"/>
        <pc:sldMkLst>
          <pc:docMk/>
          <pc:sldMk cId="2872453283" sldId="307"/>
        </pc:sldMkLst>
        <pc:inkChg chg="del">
          <ac:chgData name="Toby Donaldson" userId="2e6e5431-bb17-4c41-9985-d39c50d83c73" providerId="ADAL" clId="{F31BC264-820E-54C4-A6D1-F92AF9CC222E}" dt="2025-10-15T21:53:53.611" v="37" actId="21"/>
          <ac:inkMkLst>
            <pc:docMk/>
            <pc:sldMk cId="2872453283" sldId="307"/>
            <ac:inkMk id="2" creationId="{DDFA3424-1DEB-18F5-DDC7-385399AB7E50}"/>
          </ac:inkMkLst>
        </pc:inkChg>
      </pc:sldChg>
      <pc:sldChg chg="delSp mod">
        <pc:chgData name="Toby Donaldson" userId="2e6e5431-bb17-4c41-9985-d39c50d83c73" providerId="ADAL" clId="{F31BC264-820E-54C4-A6D1-F92AF9CC222E}" dt="2025-10-15T21:53:59.092" v="38" actId="21"/>
        <pc:sldMkLst>
          <pc:docMk/>
          <pc:sldMk cId="1882997732" sldId="310"/>
        </pc:sldMkLst>
        <pc:inkChg chg="del">
          <ac:chgData name="Toby Donaldson" userId="2e6e5431-bb17-4c41-9985-d39c50d83c73" providerId="ADAL" clId="{F31BC264-820E-54C4-A6D1-F92AF9CC222E}" dt="2025-10-15T21:53:59.092" v="38" actId="21"/>
          <ac:inkMkLst>
            <pc:docMk/>
            <pc:sldMk cId="1882997732" sldId="310"/>
            <ac:inkMk id="2" creationId="{4B9BEB14-520D-B01A-461F-78D2BC2FAE93}"/>
          </ac:inkMkLst>
        </pc:inkChg>
      </pc:sldChg>
      <pc:sldChg chg="delSp mod">
        <pc:chgData name="Toby Donaldson" userId="2e6e5431-bb17-4c41-9985-d39c50d83c73" providerId="ADAL" clId="{F31BC264-820E-54C4-A6D1-F92AF9CC222E}" dt="2025-10-15T21:54:06.082" v="39" actId="21"/>
        <pc:sldMkLst>
          <pc:docMk/>
          <pc:sldMk cId="3944662364" sldId="311"/>
        </pc:sldMkLst>
        <pc:inkChg chg="del">
          <ac:chgData name="Toby Donaldson" userId="2e6e5431-bb17-4c41-9985-d39c50d83c73" providerId="ADAL" clId="{F31BC264-820E-54C4-A6D1-F92AF9CC222E}" dt="2025-10-15T21:54:06.082" v="39" actId="21"/>
          <ac:inkMkLst>
            <pc:docMk/>
            <pc:sldMk cId="3944662364" sldId="311"/>
            <ac:inkMk id="6" creationId="{EC2B57DB-7976-32C3-B107-E42FBAE4F2D5}"/>
          </ac:inkMkLst>
        </pc:inkChg>
      </pc:sldChg>
      <pc:sldChg chg="delSp mod">
        <pc:chgData name="Toby Donaldson" userId="2e6e5431-bb17-4c41-9985-d39c50d83c73" providerId="ADAL" clId="{F31BC264-820E-54C4-A6D1-F92AF9CC222E}" dt="2025-10-15T21:54:54.988" v="43" actId="21"/>
        <pc:sldMkLst>
          <pc:docMk/>
          <pc:sldMk cId="2209025065" sldId="312"/>
        </pc:sldMkLst>
        <pc:inkChg chg="del">
          <ac:chgData name="Toby Donaldson" userId="2e6e5431-bb17-4c41-9985-d39c50d83c73" providerId="ADAL" clId="{F31BC264-820E-54C4-A6D1-F92AF9CC222E}" dt="2025-10-15T21:54:54.988" v="43" actId="21"/>
          <ac:inkMkLst>
            <pc:docMk/>
            <pc:sldMk cId="2209025065" sldId="312"/>
            <ac:inkMk id="6" creationId="{179F1719-0351-6A58-A8AF-492CA89CEC6D}"/>
          </ac:inkMkLst>
        </pc:inkChg>
      </pc:sldChg>
      <pc:sldChg chg="delSp modSp mod">
        <pc:chgData name="Toby Donaldson" userId="2e6e5431-bb17-4c41-9985-d39c50d83c73" providerId="ADAL" clId="{F31BC264-820E-54C4-A6D1-F92AF9CC222E}" dt="2025-10-15T21:54:49.452" v="42" actId="21"/>
        <pc:sldMkLst>
          <pc:docMk/>
          <pc:sldMk cId="2701333559" sldId="313"/>
        </pc:sldMkLst>
        <pc:inkChg chg="del mod">
          <ac:chgData name="Toby Donaldson" userId="2e6e5431-bb17-4c41-9985-d39c50d83c73" providerId="ADAL" clId="{F31BC264-820E-54C4-A6D1-F92AF9CC222E}" dt="2025-10-15T21:54:49.452" v="42" actId="21"/>
          <ac:inkMkLst>
            <pc:docMk/>
            <pc:sldMk cId="2701333559" sldId="313"/>
            <ac:inkMk id="9" creationId="{341BB05E-8BF7-60BC-A91B-5E150576C56A}"/>
          </ac:inkMkLst>
        </pc:inkChg>
      </pc:sldChg>
      <pc:sldChg chg="delSp mod">
        <pc:chgData name="Toby Donaldson" userId="2e6e5431-bb17-4c41-9985-d39c50d83c73" providerId="ADAL" clId="{F31BC264-820E-54C4-A6D1-F92AF9CC222E}" dt="2025-10-15T21:55:02.044" v="44" actId="21"/>
        <pc:sldMkLst>
          <pc:docMk/>
          <pc:sldMk cId="3461131009" sldId="314"/>
        </pc:sldMkLst>
        <pc:inkChg chg="del">
          <ac:chgData name="Toby Donaldson" userId="2e6e5431-bb17-4c41-9985-d39c50d83c73" providerId="ADAL" clId="{F31BC264-820E-54C4-A6D1-F92AF9CC222E}" dt="2025-10-15T21:55:02.044" v="44" actId="21"/>
          <ac:inkMkLst>
            <pc:docMk/>
            <pc:sldMk cId="3461131009" sldId="314"/>
            <ac:inkMk id="3" creationId="{37551BE6-7650-84C4-8BD0-ECA9E21F1C21}"/>
          </ac:inkMkLst>
        </pc:inkChg>
      </pc:sldChg>
      <pc:sldChg chg="delSp mod">
        <pc:chgData name="Toby Donaldson" userId="2e6e5431-bb17-4c41-9985-d39c50d83c73" providerId="ADAL" clId="{F31BC264-820E-54C4-A6D1-F92AF9CC222E}" dt="2025-10-15T21:55:07.321" v="45" actId="21"/>
        <pc:sldMkLst>
          <pc:docMk/>
          <pc:sldMk cId="2266552019" sldId="315"/>
        </pc:sldMkLst>
        <pc:inkChg chg="del">
          <ac:chgData name="Toby Donaldson" userId="2e6e5431-bb17-4c41-9985-d39c50d83c73" providerId="ADAL" clId="{F31BC264-820E-54C4-A6D1-F92AF9CC222E}" dt="2025-10-15T21:55:07.321" v="45" actId="21"/>
          <ac:inkMkLst>
            <pc:docMk/>
            <pc:sldMk cId="2266552019" sldId="315"/>
            <ac:inkMk id="9" creationId="{90C02DFF-79FC-1DD7-6DCA-B8030FEFF5EE}"/>
          </ac:inkMkLst>
        </pc:inkChg>
      </pc:sldChg>
      <pc:sldChg chg="delSp mod">
        <pc:chgData name="Toby Donaldson" userId="2e6e5431-bb17-4c41-9985-d39c50d83c73" providerId="ADAL" clId="{F31BC264-820E-54C4-A6D1-F92AF9CC222E}" dt="2025-10-15T21:55:20.782" v="47" actId="21"/>
        <pc:sldMkLst>
          <pc:docMk/>
          <pc:sldMk cId="3858326061" sldId="316"/>
        </pc:sldMkLst>
        <pc:inkChg chg="del">
          <ac:chgData name="Toby Donaldson" userId="2e6e5431-bb17-4c41-9985-d39c50d83c73" providerId="ADAL" clId="{F31BC264-820E-54C4-A6D1-F92AF9CC222E}" dt="2025-10-15T21:55:20.782" v="47" actId="21"/>
          <ac:inkMkLst>
            <pc:docMk/>
            <pc:sldMk cId="3858326061" sldId="316"/>
            <ac:inkMk id="9" creationId="{3EC05154-8B96-7E63-62BE-11A878ADF825}"/>
          </ac:inkMkLst>
        </pc:inkChg>
      </pc:sldChg>
      <pc:sldChg chg="delSp mod">
        <pc:chgData name="Toby Donaldson" userId="2e6e5431-bb17-4c41-9985-d39c50d83c73" providerId="ADAL" clId="{F31BC264-820E-54C4-A6D1-F92AF9CC222E}" dt="2025-10-15T21:55:38.473" v="48" actId="21"/>
        <pc:sldMkLst>
          <pc:docMk/>
          <pc:sldMk cId="3248521206" sldId="317"/>
        </pc:sldMkLst>
        <pc:inkChg chg="del">
          <ac:chgData name="Toby Donaldson" userId="2e6e5431-bb17-4c41-9985-d39c50d83c73" providerId="ADAL" clId="{F31BC264-820E-54C4-A6D1-F92AF9CC222E}" dt="2025-10-15T21:55:38.473" v="48" actId="21"/>
          <ac:inkMkLst>
            <pc:docMk/>
            <pc:sldMk cId="3248521206" sldId="317"/>
            <ac:inkMk id="2" creationId="{9AAA96A7-B0A5-391A-6F7E-A6EA675AB4A4}"/>
          </ac:inkMkLst>
        </pc:inkChg>
      </pc:sldChg>
      <pc:sldChg chg="delSp mod">
        <pc:chgData name="Toby Donaldson" userId="2e6e5431-bb17-4c41-9985-d39c50d83c73" providerId="ADAL" clId="{F31BC264-820E-54C4-A6D1-F92AF9CC222E}" dt="2025-10-15T21:55:47.445" v="49" actId="21"/>
        <pc:sldMkLst>
          <pc:docMk/>
          <pc:sldMk cId="288943026" sldId="320"/>
        </pc:sldMkLst>
        <pc:inkChg chg="del">
          <ac:chgData name="Toby Donaldson" userId="2e6e5431-bb17-4c41-9985-d39c50d83c73" providerId="ADAL" clId="{F31BC264-820E-54C4-A6D1-F92AF9CC222E}" dt="2025-10-15T21:55:47.445" v="49" actId="21"/>
          <ac:inkMkLst>
            <pc:docMk/>
            <pc:sldMk cId="288943026" sldId="320"/>
            <ac:inkMk id="2" creationId="{D439679E-C2D5-15E1-E599-ACBEB551CE96}"/>
          </ac:inkMkLst>
        </pc:inkChg>
      </pc:sldChg>
      <pc:sldChg chg="delSp mod">
        <pc:chgData name="Toby Donaldson" userId="2e6e5431-bb17-4c41-9985-d39c50d83c73" providerId="ADAL" clId="{F31BC264-820E-54C4-A6D1-F92AF9CC222E}" dt="2025-10-15T21:56:09.550" v="50" actId="21"/>
        <pc:sldMkLst>
          <pc:docMk/>
          <pc:sldMk cId="2215848448" sldId="325"/>
        </pc:sldMkLst>
        <pc:inkChg chg="del">
          <ac:chgData name="Toby Donaldson" userId="2e6e5431-bb17-4c41-9985-d39c50d83c73" providerId="ADAL" clId="{F31BC264-820E-54C4-A6D1-F92AF9CC222E}" dt="2025-10-15T21:56:09.550" v="50" actId="21"/>
          <ac:inkMkLst>
            <pc:docMk/>
            <pc:sldMk cId="2215848448" sldId="325"/>
            <ac:inkMk id="2" creationId="{399844AB-444C-BEA1-EB30-A063C1C8F700}"/>
          </ac:inkMkLst>
        </pc:inkChg>
      </pc:sldChg>
      <pc:sldChg chg="delSp mod">
        <pc:chgData name="Toby Donaldson" userId="2e6e5431-bb17-4c41-9985-d39c50d83c73" providerId="ADAL" clId="{F31BC264-820E-54C4-A6D1-F92AF9CC222E}" dt="2025-10-15T21:53:24.045" v="33" actId="21"/>
        <pc:sldMkLst>
          <pc:docMk/>
          <pc:sldMk cId="3076077529" sldId="329"/>
        </pc:sldMkLst>
        <pc:inkChg chg="del">
          <ac:chgData name="Toby Donaldson" userId="2e6e5431-bb17-4c41-9985-d39c50d83c73" providerId="ADAL" clId="{F31BC264-820E-54C4-A6D1-F92AF9CC222E}" dt="2025-10-15T21:53:24.045" v="33" actId="21"/>
          <ac:inkMkLst>
            <pc:docMk/>
            <pc:sldMk cId="3076077529" sldId="329"/>
            <ac:inkMk id="9" creationId="{990086AA-3935-AF8A-8DF5-D3D75FE7F38C}"/>
          </ac:inkMkLst>
        </pc:inkChg>
      </pc:sldChg>
      <pc:sldChg chg="delSp mod">
        <pc:chgData name="Toby Donaldson" userId="2e6e5431-bb17-4c41-9985-d39c50d83c73" providerId="ADAL" clId="{F31BC264-820E-54C4-A6D1-F92AF9CC222E}" dt="2025-10-15T21:54:15.624" v="40" actId="21"/>
        <pc:sldMkLst>
          <pc:docMk/>
          <pc:sldMk cId="2618373808" sldId="334"/>
        </pc:sldMkLst>
        <pc:inkChg chg="del">
          <ac:chgData name="Toby Donaldson" userId="2e6e5431-bb17-4c41-9985-d39c50d83c73" providerId="ADAL" clId="{F31BC264-820E-54C4-A6D1-F92AF9CC222E}" dt="2025-10-15T21:54:15.624" v="40" actId="21"/>
          <ac:inkMkLst>
            <pc:docMk/>
            <pc:sldMk cId="2618373808" sldId="334"/>
            <ac:inkMk id="6" creationId="{C4E0C19B-C4F7-2DEC-52CC-2C4447C2AD20}"/>
          </ac:inkMkLst>
        </pc:inkChg>
      </pc:sldChg>
      <pc:sldChg chg="delSp mod">
        <pc:chgData name="Toby Donaldson" userId="2e6e5431-bb17-4c41-9985-d39c50d83c73" providerId="ADAL" clId="{F31BC264-820E-54C4-A6D1-F92AF9CC222E}" dt="2025-10-15T21:55:16.857" v="46" actId="21"/>
        <pc:sldMkLst>
          <pc:docMk/>
          <pc:sldMk cId="1424474129" sldId="336"/>
        </pc:sldMkLst>
        <pc:inkChg chg="del">
          <ac:chgData name="Toby Donaldson" userId="2e6e5431-bb17-4c41-9985-d39c50d83c73" providerId="ADAL" clId="{F31BC264-820E-54C4-A6D1-F92AF9CC222E}" dt="2025-10-15T21:55:16.857" v="46" actId="21"/>
          <ac:inkMkLst>
            <pc:docMk/>
            <pc:sldMk cId="1424474129" sldId="336"/>
            <ac:inkMk id="9" creationId="{E2493694-7074-EB72-74FB-8CDEF1F379B2}"/>
          </ac:inkMkLst>
        </pc:inkChg>
      </pc:sldChg>
      <pc:sldChg chg="delSp mod">
        <pc:chgData name="Toby Donaldson" userId="2e6e5431-bb17-4c41-9985-d39c50d83c73" providerId="ADAL" clId="{F31BC264-820E-54C4-A6D1-F92AF9CC222E}" dt="2025-10-15T21:56:14.969" v="51" actId="21"/>
        <pc:sldMkLst>
          <pc:docMk/>
          <pc:sldMk cId="2203291535" sldId="340"/>
        </pc:sldMkLst>
        <pc:inkChg chg="del">
          <ac:chgData name="Toby Donaldson" userId="2e6e5431-bb17-4c41-9985-d39c50d83c73" providerId="ADAL" clId="{F31BC264-820E-54C4-A6D1-F92AF9CC222E}" dt="2025-10-15T21:56:14.969" v="51" actId="21"/>
          <ac:inkMkLst>
            <pc:docMk/>
            <pc:sldMk cId="2203291535" sldId="340"/>
            <ac:inkMk id="15" creationId="{3963CD39-35C9-05BF-2B83-51213A7BA525}"/>
          </ac:inkMkLst>
        </pc:inkChg>
      </pc:sldChg>
      <pc:sldChg chg="delSp mod">
        <pc:chgData name="Toby Donaldson" userId="2e6e5431-bb17-4c41-9985-d39c50d83c73" providerId="ADAL" clId="{F31BC264-820E-54C4-A6D1-F92AF9CC222E}" dt="2025-10-15T21:56:20.520" v="52" actId="21"/>
        <pc:sldMkLst>
          <pc:docMk/>
          <pc:sldMk cId="3386612823" sldId="341"/>
        </pc:sldMkLst>
        <pc:inkChg chg="del">
          <ac:chgData name="Toby Donaldson" userId="2e6e5431-bb17-4c41-9985-d39c50d83c73" providerId="ADAL" clId="{F31BC264-820E-54C4-A6D1-F92AF9CC222E}" dt="2025-10-15T21:56:20.520" v="52" actId="21"/>
          <ac:inkMkLst>
            <pc:docMk/>
            <pc:sldMk cId="3386612823" sldId="341"/>
            <ac:inkMk id="2" creationId="{01466BEE-0362-75BB-8B8F-119C16D730CC}"/>
          </ac:inkMkLst>
        </pc:inkChg>
      </pc:sldChg>
      <pc:sldChg chg="delSp mod">
        <pc:chgData name="Toby Donaldson" userId="2e6e5431-bb17-4c41-9985-d39c50d83c73" providerId="ADAL" clId="{F31BC264-820E-54C4-A6D1-F92AF9CC222E}" dt="2025-10-15T21:56:26.096" v="53" actId="21"/>
        <pc:sldMkLst>
          <pc:docMk/>
          <pc:sldMk cId="1866605820" sldId="343"/>
        </pc:sldMkLst>
        <pc:inkChg chg="del">
          <ac:chgData name="Toby Donaldson" userId="2e6e5431-bb17-4c41-9985-d39c50d83c73" providerId="ADAL" clId="{F31BC264-820E-54C4-A6D1-F92AF9CC222E}" dt="2025-10-15T21:56:26.096" v="53" actId="21"/>
          <ac:inkMkLst>
            <pc:docMk/>
            <pc:sldMk cId="1866605820" sldId="343"/>
            <ac:inkMk id="11" creationId="{2BD9E9E9-348E-D9AA-2272-EACA444A1118}"/>
          </ac:inkMkLst>
        </pc:inkChg>
      </pc:sldChg>
      <pc:sldChg chg="delSp mod">
        <pc:chgData name="Toby Donaldson" userId="2e6e5431-bb17-4c41-9985-d39c50d83c73" providerId="ADAL" clId="{F31BC264-820E-54C4-A6D1-F92AF9CC222E}" dt="2025-10-15T21:56:29.900" v="54" actId="21"/>
        <pc:sldMkLst>
          <pc:docMk/>
          <pc:sldMk cId="3473259547" sldId="344"/>
        </pc:sldMkLst>
        <pc:inkChg chg="del">
          <ac:chgData name="Toby Donaldson" userId="2e6e5431-bb17-4c41-9985-d39c50d83c73" providerId="ADAL" clId="{F31BC264-820E-54C4-A6D1-F92AF9CC222E}" dt="2025-10-15T21:56:29.900" v="54" actId="21"/>
          <ac:inkMkLst>
            <pc:docMk/>
            <pc:sldMk cId="3473259547" sldId="344"/>
            <ac:inkMk id="10" creationId="{A10E6D9C-C2C6-72C0-9E7F-5E1CCBC846D6}"/>
          </ac:inkMkLst>
        </pc:inkChg>
      </pc:sldChg>
      <pc:sldChg chg="delSp mod">
        <pc:chgData name="Toby Donaldson" userId="2e6e5431-bb17-4c41-9985-d39c50d83c73" providerId="ADAL" clId="{F31BC264-820E-54C4-A6D1-F92AF9CC222E}" dt="2025-10-15T21:56:34.126" v="55" actId="21"/>
        <pc:sldMkLst>
          <pc:docMk/>
          <pc:sldMk cId="3515138058" sldId="345"/>
        </pc:sldMkLst>
        <pc:inkChg chg="del">
          <ac:chgData name="Toby Donaldson" userId="2e6e5431-bb17-4c41-9985-d39c50d83c73" providerId="ADAL" clId="{F31BC264-820E-54C4-A6D1-F92AF9CC222E}" dt="2025-10-15T21:56:34.126" v="55" actId="21"/>
          <ac:inkMkLst>
            <pc:docMk/>
            <pc:sldMk cId="3515138058" sldId="345"/>
            <ac:inkMk id="10" creationId="{8ED1C6EA-0419-BE7D-0406-E6AFFDEA8BA0}"/>
          </ac:inkMkLst>
        </pc:inkChg>
      </pc:sldChg>
    </pc:docChg>
  </pc:docChgLst>
  <pc:docChgLst>
    <pc:chgData name="Toby Donaldson" userId="2e6e5431-bb17-4c41-9985-d39c50d83c73" providerId="ADAL" clId="{CBA97E97-ECF2-4F39-A891-C39F5B7B2557}"/>
    <pc:docChg chg="undo redo custSel addSld delSld modSld sldOrd addSection modSection">
      <pc:chgData name="Toby Donaldson" userId="2e6e5431-bb17-4c41-9985-d39c50d83c73" providerId="ADAL" clId="{CBA97E97-ECF2-4F39-A891-C39F5B7B2557}" dt="2024-09-23T18:00:38.228" v="2577" actId="21"/>
      <pc:docMkLst>
        <pc:docMk/>
      </pc:docMkLst>
      <pc:sldChg chg="addSp delSp modSp mod">
        <pc:chgData name="Toby Donaldson" userId="2e6e5431-bb17-4c41-9985-d39c50d83c73" providerId="ADAL" clId="{CBA97E97-ECF2-4F39-A891-C39F5B7B2557}" dt="2024-09-19T20:28:46.561" v="113" actId="122"/>
        <pc:sldMkLst>
          <pc:docMk/>
          <pc:sldMk cId="3113156551" sldId="25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CBA97E97-ECF2-4F39-A891-C39F5B7B2557}" dt="2024-09-19T20:29:01.218" v="118" actId="47"/>
        <pc:sldMkLst>
          <pc:docMk/>
          <pc:sldMk cId="3476620889" sldId="259"/>
        </pc:sldMkLst>
      </pc:sldChg>
      <pc:sldChg chg="del">
        <pc:chgData name="Toby Donaldson" userId="2e6e5431-bb17-4c41-9985-d39c50d83c73" providerId="ADAL" clId="{CBA97E97-ECF2-4F39-A891-C39F5B7B2557}" dt="2024-09-19T20:29:01.395" v="119" actId="47"/>
        <pc:sldMkLst>
          <pc:docMk/>
          <pc:sldMk cId="1125239521" sldId="260"/>
        </pc:sldMkLst>
      </pc:sldChg>
      <pc:sldChg chg="del">
        <pc:chgData name="Toby Donaldson" userId="2e6e5431-bb17-4c41-9985-d39c50d83c73" providerId="ADAL" clId="{CBA97E97-ECF2-4F39-A891-C39F5B7B2557}" dt="2024-09-19T20:29:01.624" v="120" actId="47"/>
        <pc:sldMkLst>
          <pc:docMk/>
          <pc:sldMk cId="296669545" sldId="261"/>
        </pc:sldMkLst>
      </pc:sldChg>
      <pc:sldChg chg="del">
        <pc:chgData name="Toby Donaldson" userId="2e6e5431-bb17-4c41-9985-d39c50d83c73" providerId="ADAL" clId="{CBA97E97-ECF2-4F39-A891-C39F5B7B2557}" dt="2024-09-19T20:29:01.839" v="121" actId="47"/>
        <pc:sldMkLst>
          <pc:docMk/>
          <pc:sldMk cId="1426591584" sldId="262"/>
        </pc:sldMkLst>
      </pc:sldChg>
      <pc:sldChg chg="del">
        <pc:chgData name="Toby Donaldson" userId="2e6e5431-bb17-4c41-9985-d39c50d83c73" providerId="ADAL" clId="{CBA97E97-ECF2-4F39-A891-C39F5B7B2557}" dt="2024-09-19T20:29:02.055" v="122" actId="47"/>
        <pc:sldMkLst>
          <pc:docMk/>
          <pc:sldMk cId="3978292670" sldId="263"/>
        </pc:sldMkLst>
      </pc:sldChg>
      <pc:sldChg chg="del">
        <pc:chgData name="Toby Donaldson" userId="2e6e5431-bb17-4c41-9985-d39c50d83c73" providerId="ADAL" clId="{CBA97E97-ECF2-4F39-A891-C39F5B7B2557}" dt="2024-09-19T20:29:02.231" v="123" actId="47"/>
        <pc:sldMkLst>
          <pc:docMk/>
          <pc:sldMk cId="2698651436" sldId="264"/>
        </pc:sldMkLst>
      </pc:sldChg>
      <pc:sldChg chg="del">
        <pc:chgData name="Toby Donaldson" userId="2e6e5431-bb17-4c41-9985-d39c50d83c73" providerId="ADAL" clId="{CBA97E97-ECF2-4F39-A891-C39F5B7B2557}" dt="2024-09-19T20:29:02.402" v="124" actId="47"/>
        <pc:sldMkLst>
          <pc:docMk/>
          <pc:sldMk cId="2133653738" sldId="265"/>
        </pc:sldMkLst>
      </pc:sldChg>
      <pc:sldChg chg="del">
        <pc:chgData name="Toby Donaldson" userId="2e6e5431-bb17-4c41-9985-d39c50d83c73" providerId="ADAL" clId="{CBA97E97-ECF2-4F39-A891-C39F5B7B2557}" dt="2024-09-19T20:29:03.083" v="125" actId="47"/>
        <pc:sldMkLst>
          <pc:docMk/>
          <pc:sldMk cId="1883967527" sldId="266"/>
        </pc:sldMkLst>
      </pc:sldChg>
      <pc:sldChg chg="del">
        <pc:chgData name="Toby Donaldson" userId="2e6e5431-bb17-4c41-9985-d39c50d83c73" providerId="ADAL" clId="{CBA97E97-ECF2-4F39-A891-C39F5B7B2557}" dt="2024-09-19T20:29:06.571" v="126" actId="47"/>
        <pc:sldMkLst>
          <pc:docMk/>
          <pc:sldMk cId="2020498111" sldId="269"/>
        </pc:sldMkLst>
      </pc:sldChg>
      <pc:sldChg chg="del">
        <pc:chgData name="Toby Donaldson" userId="2e6e5431-bb17-4c41-9985-d39c50d83c73" providerId="ADAL" clId="{CBA97E97-ECF2-4F39-A891-C39F5B7B2557}" dt="2024-09-19T20:29:12.512" v="142" actId="47"/>
        <pc:sldMkLst>
          <pc:docMk/>
          <pc:sldMk cId="3856894038" sldId="270"/>
        </pc:sldMkLst>
      </pc:sldChg>
      <pc:sldChg chg="del">
        <pc:chgData name="Toby Donaldson" userId="2e6e5431-bb17-4c41-9985-d39c50d83c73" providerId="ADAL" clId="{CBA97E97-ECF2-4F39-A891-C39F5B7B2557}" dt="2024-09-19T20:29:00.999" v="117" actId="47"/>
        <pc:sldMkLst>
          <pc:docMk/>
          <pc:sldMk cId="624584149" sldId="271"/>
        </pc:sldMkLst>
      </pc:sldChg>
      <pc:sldChg chg="del">
        <pc:chgData name="Toby Donaldson" userId="2e6e5431-bb17-4c41-9985-d39c50d83c73" providerId="ADAL" clId="{CBA97E97-ECF2-4F39-A891-C39F5B7B2557}" dt="2024-09-19T20:28:59.851" v="115" actId="47"/>
        <pc:sldMkLst>
          <pc:docMk/>
          <pc:sldMk cId="2541733131" sldId="272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54076809" sldId="273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2168191691" sldId="274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3624217243" sldId="275"/>
        </pc:sldMkLst>
      </pc:sldChg>
      <pc:sldChg chg="del">
        <pc:chgData name="Toby Donaldson" userId="2e6e5431-bb17-4c41-9985-d39c50d83c73" providerId="ADAL" clId="{CBA97E97-ECF2-4F39-A891-C39F5B7B2557}" dt="2024-09-19T20:29:00.389" v="116" actId="47"/>
        <pc:sldMkLst>
          <pc:docMk/>
          <pc:sldMk cId="2165635234" sldId="276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798263514" sldId="277"/>
        </pc:sldMkLst>
      </pc:sldChg>
      <pc:sldChg chg="del">
        <pc:chgData name="Toby Donaldson" userId="2e6e5431-bb17-4c41-9985-d39c50d83c73" providerId="ADAL" clId="{CBA97E97-ECF2-4F39-A891-C39F5B7B2557}" dt="2024-09-19T20:28:55.862" v="114" actId="47"/>
        <pc:sldMkLst>
          <pc:docMk/>
          <pc:sldMk cId="972997824" sldId="278"/>
        </pc:sldMkLst>
      </pc:sldChg>
      <pc:sldChg chg="del">
        <pc:chgData name="Toby Donaldson" userId="2e6e5431-bb17-4c41-9985-d39c50d83c73" providerId="ADAL" clId="{CBA97E97-ECF2-4F39-A891-C39F5B7B2557}" dt="2024-09-19T20:29:07.086" v="129" actId="47"/>
        <pc:sldMkLst>
          <pc:docMk/>
          <pc:sldMk cId="3144938788" sldId="279"/>
        </pc:sldMkLst>
      </pc:sldChg>
      <pc:sldChg chg="del">
        <pc:chgData name="Toby Donaldson" userId="2e6e5431-bb17-4c41-9985-d39c50d83c73" providerId="ADAL" clId="{CBA97E97-ECF2-4F39-A891-C39F5B7B2557}" dt="2024-09-19T20:29:06.757" v="127" actId="47"/>
        <pc:sldMkLst>
          <pc:docMk/>
          <pc:sldMk cId="1423446375" sldId="280"/>
        </pc:sldMkLst>
      </pc:sldChg>
      <pc:sldChg chg="del">
        <pc:chgData name="Toby Donaldson" userId="2e6e5431-bb17-4c41-9985-d39c50d83c73" providerId="ADAL" clId="{CBA97E97-ECF2-4F39-A891-C39F5B7B2557}" dt="2024-09-19T20:29:06.901" v="128" actId="47"/>
        <pc:sldMkLst>
          <pc:docMk/>
          <pc:sldMk cId="4150615350" sldId="281"/>
        </pc:sldMkLst>
      </pc:sldChg>
      <pc:sldChg chg="del">
        <pc:chgData name="Toby Donaldson" userId="2e6e5431-bb17-4c41-9985-d39c50d83c73" providerId="ADAL" clId="{CBA97E97-ECF2-4F39-A891-C39F5B7B2557}" dt="2024-09-19T20:29:07.237" v="130" actId="47"/>
        <pc:sldMkLst>
          <pc:docMk/>
          <pc:sldMk cId="3864837313" sldId="282"/>
        </pc:sldMkLst>
      </pc:sldChg>
      <pc:sldChg chg="del">
        <pc:chgData name="Toby Donaldson" userId="2e6e5431-bb17-4c41-9985-d39c50d83c73" providerId="ADAL" clId="{CBA97E97-ECF2-4F39-A891-C39F5B7B2557}" dt="2024-09-19T20:29:07.768" v="133" actId="47"/>
        <pc:sldMkLst>
          <pc:docMk/>
          <pc:sldMk cId="976387272" sldId="283"/>
        </pc:sldMkLst>
      </pc:sldChg>
      <pc:sldChg chg="del">
        <pc:chgData name="Toby Donaldson" userId="2e6e5431-bb17-4c41-9985-d39c50d83c73" providerId="ADAL" clId="{CBA97E97-ECF2-4F39-A891-C39F5B7B2557}" dt="2024-09-19T20:29:07.407" v="131" actId="47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CBA97E97-ECF2-4F39-A891-C39F5B7B2557}" dt="2024-09-19T20:29:07.578" v="132" actId="47"/>
        <pc:sldMkLst>
          <pc:docMk/>
          <pc:sldMk cId="3461707693" sldId="285"/>
        </pc:sldMkLst>
      </pc:sldChg>
      <pc:sldChg chg="del">
        <pc:chgData name="Toby Donaldson" userId="2e6e5431-bb17-4c41-9985-d39c50d83c73" providerId="ADAL" clId="{CBA97E97-ECF2-4F39-A891-C39F5B7B2557}" dt="2024-09-19T20:29:07.949" v="134" actId="47"/>
        <pc:sldMkLst>
          <pc:docMk/>
          <pc:sldMk cId="2835686456" sldId="287"/>
        </pc:sldMkLst>
      </pc:sldChg>
      <pc:sldChg chg="del">
        <pc:chgData name="Toby Donaldson" userId="2e6e5431-bb17-4c41-9985-d39c50d83c73" providerId="ADAL" clId="{CBA97E97-ECF2-4F39-A891-C39F5B7B2557}" dt="2024-09-19T20:29:08.093" v="135" actId="47"/>
        <pc:sldMkLst>
          <pc:docMk/>
          <pc:sldMk cId="3265458198" sldId="288"/>
        </pc:sldMkLst>
      </pc:sldChg>
      <pc:sldChg chg="del">
        <pc:chgData name="Toby Donaldson" userId="2e6e5431-bb17-4c41-9985-d39c50d83c73" providerId="ADAL" clId="{CBA97E97-ECF2-4F39-A891-C39F5B7B2557}" dt="2024-09-19T20:29:08.288" v="136" actId="47"/>
        <pc:sldMkLst>
          <pc:docMk/>
          <pc:sldMk cId="4208034066" sldId="289"/>
        </pc:sldMkLst>
      </pc:sldChg>
      <pc:sldChg chg="del">
        <pc:chgData name="Toby Donaldson" userId="2e6e5431-bb17-4c41-9985-d39c50d83c73" providerId="ADAL" clId="{CBA97E97-ECF2-4F39-A891-C39F5B7B2557}" dt="2024-09-19T20:29:08.464" v="137" actId="47"/>
        <pc:sldMkLst>
          <pc:docMk/>
          <pc:sldMk cId="3579788506" sldId="290"/>
        </pc:sldMkLst>
      </pc:sldChg>
      <pc:sldChg chg="del">
        <pc:chgData name="Toby Donaldson" userId="2e6e5431-bb17-4c41-9985-d39c50d83c73" providerId="ADAL" clId="{CBA97E97-ECF2-4F39-A891-C39F5B7B2557}" dt="2024-09-19T20:29:08.657" v="138" actId="47"/>
        <pc:sldMkLst>
          <pc:docMk/>
          <pc:sldMk cId="3231735434" sldId="293"/>
        </pc:sldMkLst>
      </pc:sldChg>
      <pc:sldChg chg="del">
        <pc:chgData name="Toby Donaldson" userId="2e6e5431-bb17-4c41-9985-d39c50d83c73" providerId="ADAL" clId="{CBA97E97-ECF2-4F39-A891-C39F5B7B2557}" dt="2024-09-19T20:29:08.815" v="139" actId="47"/>
        <pc:sldMkLst>
          <pc:docMk/>
          <pc:sldMk cId="2312098604" sldId="294"/>
        </pc:sldMkLst>
      </pc:sldChg>
      <pc:sldChg chg="del">
        <pc:chgData name="Toby Donaldson" userId="2e6e5431-bb17-4c41-9985-d39c50d83c73" providerId="ADAL" clId="{CBA97E97-ECF2-4F39-A891-C39F5B7B2557}" dt="2024-09-19T20:29:09.008" v="140" actId="47"/>
        <pc:sldMkLst>
          <pc:docMk/>
          <pc:sldMk cId="1198357223" sldId="295"/>
        </pc:sldMkLst>
      </pc:sldChg>
      <pc:sldChg chg="del">
        <pc:chgData name="Toby Donaldson" userId="2e6e5431-bb17-4c41-9985-d39c50d83c73" providerId="ADAL" clId="{CBA97E97-ECF2-4F39-A891-C39F5B7B2557}" dt="2024-09-19T20:29:14.859" v="143" actId="47"/>
        <pc:sldMkLst>
          <pc:docMk/>
          <pc:sldMk cId="1989001679" sldId="296"/>
        </pc:sldMkLst>
      </pc:sldChg>
      <pc:sldChg chg="addSp delSp modSp mod ord">
        <pc:chgData name="Toby Donaldson" userId="2e6e5431-bb17-4c41-9985-d39c50d83c73" providerId="ADAL" clId="{CBA97E97-ECF2-4F39-A891-C39F5B7B2557}" dt="2024-09-19T20:43:36.258" v="690" actId="21"/>
        <pc:sldMkLst>
          <pc:docMk/>
          <pc:sldMk cId="3108921986" sldId="297"/>
        </pc:sldMkLst>
      </pc:sldChg>
      <pc:sldChg chg="delSp add mod">
        <pc:chgData name="Toby Donaldson" userId="2e6e5431-bb17-4c41-9985-d39c50d83c73" providerId="ADAL" clId="{CBA97E97-ECF2-4F39-A891-C39F5B7B2557}" dt="2024-09-19T20:43:47.642" v="692" actId="21"/>
        <pc:sldMkLst>
          <pc:docMk/>
          <pc:sldMk cId="2811805653" sldId="298"/>
        </pc:sldMkLst>
      </pc:sldChg>
      <pc:sldChg chg="del">
        <pc:chgData name="Toby Donaldson" userId="2e6e5431-bb17-4c41-9985-d39c50d83c73" providerId="ADAL" clId="{CBA97E97-ECF2-4F39-A891-C39F5B7B2557}" dt="2024-09-19T20:29:15.442" v="144" actId="47"/>
        <pc:sldMkLst>
          <pc:docMk/>
          <pc:sldMk cId="3629807992" sldId="298"/>
        </pc:sldMkLst>
      </pc:sldChg>
      <pc:sldChg chg="del">
        <pc:chgData name="Toby Donaldson" userId="2e6e5431-bb17-4c41-9985-d39c50d83c73" providerId="ADAL" clId="{CBA97E97-ECF2-4F39-A891-C39F5B7B2557}" dt="2024-09-19T20:29:15.722" v="145" actId="47"/>
        <pc:sldMkLst>
          <pc:docMk/>
          <pc:sldMk cId="302167807" sldId="299"/>
        </pc:sldMkLst>
      </pc:sldChg>
      <pc:sldChg chg="add">
        <pc:chgData name="Toby Donaldson" userId="2e6e5431-bb17-4c41-9985-d39c50d83c73" providerId="ADAL" clId="{CBA97E97-ECF2-4F39-A891-C39F5B7B2557}" dt="2024-09-19T20:43:42.409" v="691" actId="2890"/>
        <pc:sldMkLst>
          <pc:docMk/>
          <pc:sldMk cId="3119060891" sldId="299"/>
        </pc:sldMkLst>
      </pc:sldChg>
      <pc:sldChg chg="addSp delSp modSp add mod ord">
        <pc:chgData name="Toby Donaldson" userId="2e6e5431-bb17-4c41-9985-d39c50d83c73" providerId="ADAL" clId="{CBA97E97-ECF2-4F39-A891-C39F5B7B2557}" dt="2024-09-19T21:00:39.256" v="1170" actId="20577"/>
        <pc:sldMkLst>
          <pc:docMk/>
          <pc:sldMk cId="1760604349" sldId="300"/>
        </pc:sldMkLst>
      </pc:sldChg>
      <pc:sldChg chg="del">
        <pc:chgData name="Toby Donaldson" userId="2e6e5431-bb17-4c41-9985-d39c50d83c73" providerId="ADAL" clId="{CBA97E97-ECF2-4F39-A891-C39F5B7B2557}" dt="2024-09-19T20:29:15.957" v="146" actId="47"/>
        <pc:sldMkLst>
          <pc:docMk/>
          <pc:sldMk cId="2498533820" sldId="300"/>
        </pc:sldMkLst>
      </pc:sldChg>
      <pc:sldChg chg="modSp add mod">
        <pc:chgData name="Toby Donaldson" userId="2e6e5431-bb17-4c41-9985-d39c50d83c73" providerId="ADAL" clId="{CBA97E97-ECF2-4F39-A891-C39F5B7B2557}" dt="2024-09-19T21:01:25.679" v="1172" actId="20577"/>
        <pc:sldMkLst>
          <pc:docMk/>
          <pc:sldMk cId="3412806536" sldId="301"/>
        </pc:sldMkLst>
      </pc:sldChg>
      <pc:sldChg chg="del">
        <pc:chgData name="Toby Donaldson" userId="2e6e5431-bb17-4c41-9985-d39c50d83c73" providerId="ADAL" clId="{CBA97E97-ECF2-4F39-A891-C39F5B7B2557}" dt="2024-09-19T20:29:16.153" v="147" actId="47"/>
        <pc:sldMkLst>
          <pc:docMk/>
          <pc:sldMk cId="3751592408" sldId="301"/>
        </pc:sldMkLst>
      </pc:sldChg>
      <pc:sldChg chg="del">
        <pc:chgData name="Toby Donaldson" userId="2e6e5431-bb17-4c41-9985-d39c50d83c73" providerId="ADAL" clId="{CBA97E97-ECF2-4F39-A891-C39F5B7B2557}" dt="2024-09-19T20:29:16.395" v="148" actId="47"/>
        <pc:sldMkLst>
          <pc:docMk/>
          <pc:sldMk cId="1018217066" sldId="302"/>
        </pc:sldMkLst>
      </pc:sldChg>
      <pc:sldChg chg="addSp delSp modSp add mod ord">
        <pc:chgData name="Toby Donaldson" userId="2e6e5431-bb17-4c41-9985-d39c50d83c73" providerId="ADAL" clId="{CBA97E97-ECF2-4F39-A891-C39F5B7B2557}" dt="2024-09-19T21:05:48.932" v="1432" actId="14100"/>
        <pc:sldMkLst>
          <pc:docMk/>
          <pc:sldMk cId="1732205588" sldId="302"/>
        </pc:sldMkLst>
      </pc:sldChg>
      <pc:sldChg chg="addSp delSp modSp add mod">
        <pc:chgData name="Toby Donaldson" userId="2e6e5431-bb17-4c41-9985-d39c50d83c73" providerId="ADAL" clId="{CBA97E97-ECF2-4F39-A891-C39F5B7B2557}" dt="2024-09-19T21:15:22.764" v="1531" actId="208"/>
        <pc:sldMkLst>
          <pc:docMk/>
          <pc:sldMk cId="4097905578" sldId="303"/>
        </pc:sldMkLst>
      </pc:sldChg>
      <pc:sldChg chg="del">
        <pc:chgData name="Toby Donaldson" userId="2e6e5431-bb17-4c41-9985-d39c50d83c73" providerId="ADAL" clId="{CBA97E97-ECF2-4F39-A891-C39F5B7B2557}" dt="2024-09-19T20:29:16.632" v="149" actId="47"/>
        <pc:sldMkLst>
          <pc:docMk/>
          <pc:sldMk cId="3762144442" sldId="304"/>
        </pc:sldMkLst>
      </pc:sldChg>
      <pc:sldChg chg="del">
        <pc:chgData name="Toby Donaldson" userId="2e6e5431-bb17-4c41-9985-d39c50d83c73" providerId="ADAL" clId="{CBA97E97-ECF2-4F39-A891-C39F5B7B2557}" dt="2024-09-19T20:29:17.481" v="150" actId="47"/>
        <pc:sldMkLst>
          <pc:docMk/>
          <pc:sldMk cId="3098928990" sldId="305"/>
        </pc:sldMkLst>
      </pc:sldChg>
      <pc:sldChg chg="del">
        <pc:chgData name="Toby Donaldson" userId="2e6e5431-bb17-4c41-9985-d39c50d83c73" providerId="ADAL" clId="{CBA97E97-ECF2-4F39-A891-C39F5B7B2557}" dt="2024-09-19T20:29:17.666" v="151" actId="47"/>
        <pc:sldMkLst>
          <pc:docMk/>
          <pc:sldMk cId="2186739661" sldId="306"/>
        </pc:sldMkLst>
      </pc:sldChg>
      <pc:sldChg chg="del">
        <pc:chgData name="Toby Donaldson" userId="2e6e5431-bb17-4c41-9985-d39c50d83c73" providerId="ADAL" clId="{CBA97E97-ECF2-4F39-A891-C39F5B7B2557}" dt="2024-09-19T20:29:17.839" v="152" actId="47"/>
        <pc:sldMkLst>
          <pc:docMk/>
          <pc:sldMk cId="711128939" sldId="307"/>
        </pc:sldMkLst>
      </pc:sldChg>
      <pc:sldChg chg="delSp modSp mod">
        <pc:chgData name="Toby Donaldson" userId="2e6e5431-bb17-4c41-9985-d39c50d83c73" providerId="ADAL" clId="{CBA97E97-ECF2-4F39-A891-C39F5B7B2557}" dt="2024-09-23T17:48:51.671" v="2506" actId="207"/>
        <pc:sldMkLst>
          <pc:docMk/>
          <pc:sldMk cId="2872453283" sldId="307"/>
        </pc:sldMkLst>
      </pc:sldChg>
      <pc:sldChg chg="del">
        <pc:chgData name="Toby Donaldson" userId="2e6e5431-bb17-4c41-9985-d39c50d83c73" providerId="ADAL" clId="{CBA97E97-ECF2-4F39-A891-C39F5B7B2557}" dt="2024-09-19T20:29:18.025" v="153" actId="47"/>
        <pc:sldMkLst>
          <pc:docMk/>
          <pc:sldMk cId="3381048815" sldId="308"/>
        </pc:sldMkLst>
      </pc:sldChg>
      <pc:sldChg chg="del">
        <pc:chgData name="Toby Donaldson" userId="2e6e5431-bb17-4c41-9985-d39c50d83c73" providerId="ADAL" clId="{CBA97E97-ECF2-4F39-A891-C39F5B7B2557}" dt="2024-09-23T17:50:21.834" v="2525" actId="2696"/>
        <pc:sldMkLst>
          <pc:docMk/>
          <pc:sldMk cId="892689126" sldId="309"/>
        </pc:sldMkLst>
      </pc:sldChg>
      <pc:sldChg chg="addSp delSp modSp mod">
        <pc:chgData name="Toby Donaldson" userId="2e6e5431-bb17-4c41-9985-d39c50d83c73" providerId="ADAL" clId="{CBA97E97-ECF2-4F39-A891-C39F5B7B2557}" dt="2024-09-23T17:50:01.034" v="2524" actId="1076"/>
        <pc:sldMkLst>
          <pc:docMk/>
          <pc:sldMk cId="1882997732" sldId="310"/>
        </pc:sldMkLst>
      </pc:sldChg>
      <pc:sldChg chg="del">
        <pc:chgData name="Toby Donaldson" userId="2e6e5431-bb17-4c41-9985-d39c50d83c73" providerId="ADAL" clId="{CBA97E97-ECF2-4F39-A891-C39F5B7B2557}" dt="2024-09-19T20:29:18.174" v="154" actId="47"/>
        <pc:sldMkLst>
          <pc:docMk/>
          <pc:sldMk cId="2722314743" sldId="310"/>
        </pc:sldMkLst>
      </pc:sldChg>
      <pc:sldChg chg="delSp modSp mod">
        <pc:chgData name="Toby Donaldson" userId="2e6e5431-bb17-4c41-9985-d39c50d83c73" providerId="ADAL" clId="{CBA97E97-ECF2-4F39-A891-C39F5B7B2557}" dt="2024-09-23T17:51:18.238" v="2531" actId="113"/>
        <pc:sldMkLst>
          <pc:docMk/>
          <pc:sldMk cId="3944662364" sldId="311"/>
        </pc:sldMkLst>
      </pc:sldChg>
      <pc:sldChg chg="addSp modSp mod">
        <pc:chgData name="Toby Donaldson" userId="2e6e5431-bb17-4c41-9985-d39c50d83c73" providerId="ADAL" clId="{CBA97E97-ECF2-4F39-A891-C39F5B7B2557}" dt="2024-09-23T17:56:45.472" v="2557" actId="1076"/>
        <pc:sldMkLst>
          <pc:docMk/>
          <pc:sldMk cId="2209025065" sldId="312"/>
        </pc:sldMkLst>
      </pc:sldChg>
      <pc:sldChg chg="modSp mod">
        <pc:chgData name="Toby Donaldson" userId="2e6e5431-bb17-4c41-9985-d39c50d83c73" providerId="ADAL" clId="{CBA97E97-ECF2-4F39-A891-C39F5B7B2557}" dt="2024-09-23T17:56:31.742" v="2556" actId="313"/>
        <pc:sldMkLst>
          <pc:docMk/>
          <pc:sldMk cId="2701333559" sldId="313"/>
        </pc:sldMkLst>
      </pc:sldChg>
      <pc:sldChg chg="delSp modSp mod">
        <pc:chgData name="Toby Donaldson" userId="2e6e5431-bb17-4c41-9985-d39c50d83c73" providerId="ADAL" clId="{CBA97E97-ECF2-4F39-A891-C39F5B7B2557}" dt="2024-09-23T17:57:28.423" v="2560" actId="20577"/>
        <pc:sldMkLst>
          <pc:docMk/>
          <pc:sldMk cId="3461131009" sldId="314"/>
        </pc:sldMkLst>
      </pc:sldChg>
      <pc:sldChg chg="delSp modSp mod">
        <pc:chgData name="Toby Donaldson" userId="2e6e5431-bb17-4c41-9985-d39c50d83c73" providerId="ADAL" clId="{CBA97E97-ECF2-4F39-A891-C39F5B7B2557}" dt="2024-09-23T17:58:06.617" v="2563" actId="21"/>
        <pc:sldMkLst>
          <pc:docMk/>
          <pc:sldMk cId="2266552019" sldId="315"/>
        </pc:sldMkLst>
      </pc:sldChg>
      <pc:sldChg chg="addSp delSp modSp mod">
        <pc:chgData name="Toby Donaldson" userId="2e6e5431-bb17-4c41-9985-d39c50d83c73" providerId="ADAL" clId="{CBA97E97-ECF2-4F39-A891-C39F5B7B2557}" dt="2024-09-23T17:59:40.050" v="2571" actId="207"/>
        <pc:sldMkLst>
          <pc:docMk/>
          <pc:sldMk cId="3858326061" sldId="316"/>
        </pc:sldMkLst>
      </pc:sldChg>
      <pc:sldChg chg="del">
        <pc:chgData name="Toby Donaldson" userId="2e6e5431-bb17-4c41-9985-d39c50d83c73" providerId="ADAL" clId="{CBA97E97-ECF2-4F39-A891-C39F5B7B2557}" dt="2024-09-19T20:29:18.357" v="155" actId="47"/>
        <pc:sldMkLst>
          <pc:docMk/>
          <pc:sldMk cId="1963568937" sldId="317"/>
        </pc:sldMkLst>
      </pc:sldChg>
      <pc:sldChg chg="addSp delSp modSp new mod ord">
        <pc:chgData name="Toby Donaldson" userId="2e6e5431-bb17-4c41-9985-d39c50d83c73" providerId="ADAL" clId="{CBA97E97-ECF2-4F39-A891-C39F5B7B2557}" dt="2024-09-21T00:33:01.012" v="2278"/>
        <pc:sldMkLst>
          <pc:docMk/>
          <pc:sldMk cId="3248521206" sldId="317"/>
        </pc:sldMkLst>
      </pc:sldChg>
      <pc:sldChg chg="add">
        <pc:chgData name="Toby Donaldson" userId="2e6e5431-bb17-4c41-9985-d39c50d83c73" providerId="ADAL" clId="{CBA97E97-ECF2-4F39-A891-C39F5B7B2557}" dt="2024-09-21T00:31:46.443" v="2169" actId="2890"/>
        <pc:sldMkLst>
          <pc:docMk/>
          <pc:sldMk cId="249145512" sldId="318"/>
        </pc:sldMkLst>
      </pc:sldChg>
      <pc:sldChg chg="del">
        <pc:chgData name="Toby Donaldson" userId="2e6e5431-bb17-4c41-9985-d39c50d83c73" providerId="ADAL" clId="{CBA97E97-ECF2-4F39-A891-C39F5B7B2557}" dt="2024-09-19T20:29:19.194" v="157" actId="47"/>
        <pc:sldMkLst>
          <pc:docMk/>
          <pc:sldMk cId="3184009082" sldId="318"/>
        </pc:sldMkLst>
      </pc:sldChg>
      <pc:sldChg chg="del">
        <pc:chgData name="Toby Donaldson" userId="2e6e5431-bb17-4c41-9985-d39c50d83c73" providerId="ADAL" clId="{CBA97E97-ECF2-4F39-A891-C39F5B7B2557}" dt="2024-09-19T20:29:18.564" v="156" actId="47"/>
        <pc:sldMkLst>
          <pc:docMk/>
          <pc:sldMk cId="155828000" sldId="319"/>
        </pc:sldMkLst>
      </pc:sldChg>
      <pc:sldChg chg="addSp modSp add mod">
        <pc:chgData name="Toby Donaldson" userId="2e6e5431-bb17-4c41-9985-d39c50d83c73" providerId="ADAL" clId="{CBA97E97-ECF2-4F39-A891-C39F5B7B2557}" dt="2024-09-21T00:35:19.906" v="2331" actId="1076"/>
        <pc:sldMkLst>
          <pc:docMk/>
          <pc:sldMk cId="4252038421" sldId="319"/>
        </pc:sldMkLst>
      </pc:sldChg>
      <pc:sldChg chg="del">
        <pc:chgData name="Toby Donaldson" userId="2e6e5431-bb17-4c41-9985-d39c50d83c73" providerId="ADAL" clId="{CBA97E97-ECF2-4F39-A891-C39F5B7B2557}" dt="2024-09-19T20:29:19.717" v="158" actId="47"/>
        <pc:sldMkLst>
          <pc:docMk/>
          <pc:sldMk cId="3885649669" sldId="320"/>
        </pc:sldMkLst>
      </pc:sldChg>
      <pc:sldChg chg="del">
        <pc:chgData name="Toby Donaldson" userId="2e6e5431-bb17-4c41-9985-d39c50d83c73" providerId="ADAL" clId="{CBA97E97-ECF2-4F39-A891-C39F5B7B2557}" dt="2024-09-19T20:29:09.185" v="141" actId="47"/>
        <pc:sldMkLst>
          <pc:docMk/>
          <pc:sldMk cId="2722267496" sldId="321"/>
        </pc:sldMkLst>
      </pc:sldChg>
      <pc:sldChg chg="delSp modSp add mod">
        <pc:chgData name="Toby Donaldson" userId="2e6e5431-bb17-4c41-9985-d39c50d83c73" providerId="ADAL" clId="{CBA97E97-ECF2-4F39-A891-C39F5B7B2557}" dt="2024-09-23T17:51:54.876" v="2534" actId="21"/>
        <pc:sldMkLst>
          <pc:docMk/>
          <pc:sldMk cId="2849956798" sldId="332"/>
        </pc:sldMkLst>
      </pc:sldChg>
      <pc:sldChg chg="delSp modSp add mod">
        <pc:chgData name="Toby Donaldson" userId="2e6e5431-bb17-4c41-9985-d39c50d83c73" providerId="ADAL" clId="{CBA97E97-ECF2-4F39-A891-C39F5B7B2557}" dt="2024-09-23T17:52:13.385" v="2536" actId="21"/>
        <pc:sldMkLst>
          <pc:docMk/>
          <pc:sldMk cId="3967795402" sldId="333"/>
        </pc:sldMkLst>
      </pc:sldChg>
      <pc:sldChg chg="add">
        <pc:chgData name="Toby Donaldson" userId="2e6e5431-bb17-4c41-9985-d39c50d83c73" providerId="ADAL" clId="{CBA97E97-ECF2-4F39-A891-C39F5B7B2557}" dt="2024-09-23T17:52:03.064" v="2535" actId="2890"/>
        <pc:sldMkLst>
          <pc:docMk/>
          <pc:sldMk cId="2618373808" sldId="334"/>
        </pc:sldMkLst>
      </pc:sldChg>
      <pc:sldChg chg="delSp modSp add mod">
        <pc:chgData name="Toby Donaldson" userId="2e6e5431-bb17-4c41-9985-d39c50d83c73" providerId="ADAL" clId="{CBA97E97-ECF2-4F39-A891-C39F5B7B2557}" dt="2024-09-23T17:58:29.916" v="2565" actId="21"/>
        <pc:sldMkLst>
          <pc:docMk/>
          <pc:sldMk cId="2716633986" sldId="335"/>
        </pc:sldMkLst>
      </pc:sldChg>
      <pc:sldChg chg="add">
        <pc:chgData name="Toby Donaldson" userId="2e6e5431-bb17-4c41-9985-d39c50d83c73" providerId="ADAL" clId="{CBA97E97-ECF2-4F39-A891-C39F5B7B2557}" dt="2024-09-23T17:58:22.695" v="2564" actId="2890"/>
        <pc:sldMkLst>
          <pc:docMk/>
          <pc:sldMk cId="1424474129" sldId="336"/>
        </pc:sldMkLst>
      </pc:sldChg>
      <pc:sldChg chg="delSp modSp add mod">
        <pc:chgData name="Toby Donaldson" userId="2e6e5431-bb17-4c41-9985-d39c50d83c73" providerId="ADAL" clId="{CBA97E97-ECF2-4F39-A891-C39F5B7B2557}" dt="2024-09-23T18:00:38.228" v="2577" actId="21"/>
        <pc:sldMkLst>
          <pc:docMk/>
          <pc:sldMk cId="3046212211" sldId="337"/>
        </pc:sldMkLst>
      </pc:sldChg>
      <pc:sldChg chg="add">
        <pc:chgData name="Toby Donaldson" userId="2e6e5431-bb17-4c41-9985-d39c50d83c73" providerId="ADAL" clId="{CBA97E97-ECF2-4F39-A891-C39F5B7B2557}" dt="2024-09-23T18:00:31.341" v="2576" actId="2890"/>
        <pc:sldMkLst>
          <pc:docMk/>
          <pc:sldMk cId="2280668604" sldId="338"/>
        </pc:sldMkLst>
      </pc:sldChg>
    </pc:docChg>
  </pc:docChgLst>
  <pc:docChgLst>
    <pc:chgData name="Toby Donaldson" userId="2e6e5431-bb17-4c41-9985-d39c50d83c73" providerId="ADAL" clId="{0D61E69F-BE4C-465F-B9F9-39BCCE493B2D}"/>
    <pc:docChg chg="undo redo custSel addSld delSld modSld sldOrd addSection delSection modSection">
      <pc:chgData name="Toby Donaldson" userId="2e6e5431-bb17-4c41-9985-d39c50d83c73" providerId="ADAL" clId="{0D61E69F-BE4C-465F-B9F9-39BCCE493B2D}" dt="2024-09-23T04:17:53.186" v="4125" actId="20577"/>
      <pc:docMkLst>
        <pc:docMk/>
      </pc:docMkLst>
      <pc:sldChg chg="modSp mod">
        <pc:chgData name="Toby Donaldson" userId="2e6e5431-bb17-4c41-9985-d39c50d83c73" providerId="ADAL" clId="{0D61E69F-BE4C-465F-B9F9-39BCCE493B2D}" dt="2024-09-20T22:03:44.922" v="0" actId="1076"/>
        <pc:sldMkLst>
          <pc:docMk/>
          <pc:sldMk cId="3113156551" sldId="256"/>
        </pc:sldMkLst>
      </pc:sldChg>
      <pc:sldChg chg="modSp mod">
        <pc:chgData name="Toby Donaldson" userId="2e6e5431-bb17-4c41-9985-d39c50d83c73" providerId="ADAL" clId="{0D61E69F-BE4C-465F-B9F9-39BCCE493B2D}" dt="2024-09-20T22:04:05.278" v="3" actId="20577"/>
        <pc:sldMkLst>
          <pc:docMk/>
          <pc:sldMk cId="3119060891" sldId="299"/>
        </pc:sldMkLst>
      </pc:sldChg>
      <pc:sldChg chg="delSp modSp mod">
        <pc:chgData name="Toby Donaldson" userId="2e6e5431-bb17-4c41-9985-d39c50d83c73" providerId="ADAL" clId="{0D61E69F-BE4C-465F-B9F9-39BCCE493B2D}" dt="2024-09-20T22:04:45.136" v="5" actId="21"/>
        <pc:sldMkLst>
          <pc:docMk/>
          <pc:sldMk cId="1760604349" sldId="300"/>
        </pc:sldMkLst>
      </pc:sldChg>
      <pc:sldChg chg="addSp delSp modSp mod">
        <pc:chgData name="Toby Donaldson" userId="2e6e5431-bb17-4c41-9985-d39c50d83c73" providerId="ADAL" clId="{0D61E69F-BE4C-465F-B9F9-39BCCE493B2D}" dt="2024-09-23T04:06:10.189" v="3916" actId="21"/>
        <pc:sldMkLst>
          <pc:docMk/>
          <pc:sldMk cId="3412806536" sldId="301"/>
        </pc:sldMkLst>
      </pc:sldChg>
      <pc:sldChg chg="modSp mod">
        <pc:chgData name="Toby Donaldson" userId="2e6e5431-bb17-4c41-9985-d39c50d83c73" providerId="ADAL" clId="{0D61E69F-BE4C-465F-B9F9-39BCCE493B2D}" dt="2024-09-20T22:12:17.135" v="92" actId="20577"/>
        <pc:sldMkLst>
          <pc:docMk/>
          <pc:sldMk cId="1732205588" sldId="302"/>
        </pc:sldMkLst>
      </pc:sldChg>
      <pc:sldChg chg="addSp delSp modSp mod">
        <pc:chgData name="Toby Donaldson" userId="2e6e5431-bb17-4c41-9985-d39c50d83c73" providerId="ADAL" clId="{0D61E69F-BE4C-465F-B9F9-39BCCE493B2D}" dt="2024-09-20T22:15:32.902" v="188" actId="1076"/>
        <pc:sldMkLst>
          <pc:docMk/>
          <pc:sldMk cId="4097905578" sldId="303"/>
        </pc:sldMkLst>
      </pc:sldChg>
      <pc:sldChg chg="add">
        <pc:chgData name="Toby Donaldson" userId="2e6e5431-bb17-4c41-9985-d39c50d83c73" providerId="ADAL" clId="{0D61E69F-BE4C-465F-B9F9-39BCCE493B2D}" dt="2024-09-20T22:04:25.542" v="4" actId="2890"/>
        <pc:sldMkLst>
          <pc:docMk/>
          <pc:sldMk cId="2732166047" sldId="304"/>
        </pc:sldMkLst>
      </pc:sldChg>
      <pc:sldChg chg="addSp modSp add">
        <pc:chgData name="Toby Donaldson" userId="2e6e5431-bb17-4c41-9985-d39c50d83c73" providerId="ADAL" clId="{0D61E69F-BE4C-465F-B9F9-39BCCE493B2D}" dt="2024-09-20T22:15:38.943" v="189"/>
        <pc:sldMkLst>
          <pc:docMk/>
          <pc:sldMk cId="683567091" sldId="305"/>
        </pc:sldMkLst>
      </pc:sldChg>
      <pc:sldChg chg="addSp delSp modSp new mod">
        <pc:chgData name="Toby Donaldson" userId="2e6e5431-bb17-4c41-9985-d39c50d83c73" providerId="ADAL" clId="{0D61E69F-BE4C-465F-B9F9-39BCCE493B2D}" dt="2024-09-20T22:40:28.508" v="1257" actId="21"/>
        <pc:sldMkLst>
          <pc:docMk/>
          <pc:sldMk cId="3573607454" sldId="306"/>
        </pc:sldMkLst>
      </pc:sldChg>
      <pc:sldChg chg="addSp delSp modSp add mod">
        <pc:chgData name="Toby Donaldson" userId="2e6e5431-bb17-4c41-9985-d39c50d83c73" providerId="ADAL" clId="{0D61E69F-BE4C-465F-B9F9-39BCCE493B2D}" dt="2024-09-23T04:08:43.784" v="3934" actId="14100"/>
        <pc:sldMkLst>
          <pc:docMk/>
          <pc:sldMk cId="2872453283" sldId="307"/>
        </pc:sldMkLst>
      </pc:sldChg>
      <pc:sldChg chg="addSp delSp modSp add del mod">
        <pc:chgData name="Toby Donaldson" userId="2e6e5431-bb17-4c41-9985-d39c50d83c73" providerId="ADAL" clId="{0D61E69F-BE4C-465F-B9F9-39BCCE493B2D}" dt="2024-09-20T22:30:45.560" v="822" actId="2696"/>
        <pc:sldMkLst>
          <pc:docMk/>
          <pc:sldMk cId="2751741213" sldId="308"/>
        </pc:sldMkLst>
      </pc:sldChg>
      <pc:sldChg chg="addSp delSp modSp add mod">
        <pc:chgData name="Toby Donaldson" userId="2e6e5431-bb17-4c41-9985-d39c50d83c73" providerId="ADAL" clId="{0D61E69F-BE4C-465F-B9F9-39BCCE493B2D}" dt="2024-09-20T22:48:56.037" v="1553" actId="113"/>
        <pc:sldMkLst>
          <pc:docMk/>
          <pc:sldMk cId="892689126" sldId="309"/>
        </pc:sldMkLst>
      </pc:sldChg>
      <pc:sldChg chg="addSp delSp modSp add mod ord">
        <pc:chgData name="Toby Donaldson" userId="2e6e5431-bb17-4c41-9985-d39c50d83c73" providerId="ADAL" clId="{0D61E69F-BE4C-465F-B9F9-39BCCE493B2D}" dt="2024-09-23T04:10:06.075" v="3941" actId="1076"/>
        <pc:sldMkLst>
          <pc:docMk/>
          <pc:sldMk cId="1882997732" sldId="310"/>
        </pc:sldMkLst>
      </pc:sldChg>
      <pc:sldChg chg="addSp delSp modSp add mod">
        <pc:chgData name="Toby Donaldson" userId="2e6e5431-bb17-4c41-9985-d39c50d83c73" providerId="ADAL" clId="{0D61E69F-BE4C-465F-B9F9-39BCCE493B2D}" dt="2024-09-20T23:05:05.979" v="2532" actId="21"/>
        <pc:sldMkLst>
          <pc:docMk/>
          <pc:sldMk cId="3944662364" sldId="311"/>
        </pc:sldMkLst>
      </pc:sldChg>
      <pc:sldChg chg="addSp delSp modSp add mod">
        <pc:chgData name="Toby Donaldson" userId="2e6e5431-bb17-4c41-9985-d39c50d83c73" providerId="ADAL" clId="{0D61E69F-BE4C-465F-B9F9-39BCCE493B2D}" dt="2024-09-23T04:12:38.074" v="3943" actId="21"/>
        <pc:sldMkLst>
          <pc:docMk/>
          <pc:sldMk cId="2209025065" sldId="312"/>
        </pc:sldMkLst>
      </pc:sldChg>
      <pc:sldChg chg="addSp delSp modSp add mod">
        <pc:chgData name="Toby Donaldson" userId="2e6e5431-bb17-4c41-9985-d39c50d83c73" providerId="ADAL" clId="{0D61E69F-BE4C-465F-B9F9-39BCCE493B2D}" dt="2024-09-23T04:11:18.931" v="3942" actId="207"/>
        <pc:sldMkLst>
          <pc:docMk/>
          <pc:sldMk cId="2701333559" sldId="313"/>
        </pc:sldMkLst>
      </pc:sldChg>
      <pc:sldChg chg="addSp delSp modSp add mod">
        <pc:chgData name="Toby Donaldson" userId="2e6e5431-bb17-4c41-9985-d39c50d83c73" providerId="ADAL" clId="{0D61E69F-BE4C-465F-B9F9-39BCCE493B2D}" dt="2024-09-23T04:13:23.034" v="3953" actId="20577"/>
        <pc:sldMkLst>
          <pc:docMk/>
          <pc:sldMk cId="3461131009" sldId="314"/>
        </pc:sldMkLst>
      </pc:sldChg>
      <pc:sldChg chg="addSp delSp modSp add mod ord">
        <pc:chgData name="Toby Donaldson" userId="2e6e5431-bb17-4c41-9985-d39c50d83c73" providerId="ADAL" clId="{0D61E69F-BE4C-465F-B9F9-39BCCE493B2D}" dt="2024-09-23T04:14:01.785" v="3957" actId="207"/>
        <pc:sldMkLst>
          <pc:docMk/>
          <pc:sldMk cId="2266552019" sldId="315"/>
        </pc:sldMkLst>
      </pc:sldChg>
      <pc:sldChg chg="addSp delSp modSp add mod">
        <pc:chgData name="Toby Donaldson" userId="2e6e5431-bb17-4c41-9985-d39c50d83c73" providerId="ADAL" clId="{0D61E69F-BE4C-465F-B9F9-39BCCE493B2D}" dt="2024-09-23T04:14:31.955" v="3958" actId="113"/>
        <pc:sldMkLst>
          <pc:docMk/>
          <pc:sldMk cId="3858326061" sldId="316"/>
        </pc:sldMkLst>
      </pc:sldChg>
      <pc:sldChg chg="modSp mod">
        <pc:chgData name="Toby Donaldson" userId="2e6e5431-bb17-4c41-9985-d39c50d83c73" providerId="ADAL" clId="{0D61E69F-BE4C-465F-B9F9-39BCCE493B2D}" dt="2024-09-23T04:15:31.880" v="4022" actId="1076"/>
        <pc:sldMkLst>
          <pc:docMk/>
          <pc:sldMk cId="3248521206" sldId="317"/>
        </pc:sldMkLst>
      </pc:sldChg>
      <pc:sldChg chg="delSp mod">
        <pc:chgData name="Toby Donaldson" userId="2e6e5431-bb17-4c41-9985-d39c50d83c73" providerId="ADAL" clId="{0D61E69F-BE4C-465F-B9F9-39BCCE493B2D}" dt="2024-09-23T04:14:56.920" v="3960" actId="21"/>
        <pc:sldMkLst>
          <pc:docMk/>
          <pc:sldMk cId="249145512" sldId="318"/>
        </pc:sldMkLst>
      </pc:sldChg>
      <pc:sldChg chg="addSp mod">
        <pc:chgData name="Toby Donaldson" userId="2e6e5431-bb17-4c41-9985-d39c50d83c73" providerId="ADAL" clId="{0D61E69F-BE4C-465F-B9F9-39BCCE493B2D}" dt="2024-09-21T23:30:38.923" v="2679" actId="11529"/>
        <pc:sldMkLst>
          <pc:docMk/>
          <pc:sldMk cId="4252038421" sldId="319"/>
        </pc:sldMkLst>
      </pc:sldChg>
      <pc:sldChg chg="addSp delSp modSp add mod">
        <pc:chgData name="Toby Donaldson" userId="2e6e5431-bb17-4c41-9985-d39c50d83c73" providerId="ADAL" clId="{0D61E69F-BE4C-465F-B9F9-39BCCE493B2D}" dt="2024-09-23T04:16:07.295" v="4024" actId="21"/>
        <pc:sldMkLst>
          <pc:docMk/>
          <pc:sldMk cId="288943026" sldId="320"/>
        </pc:sldMkLst>
      </pc:sldChg>
      <pc:sldChg chg="delSp modSp add mod ord">
        <pc:chgData name="Toby Donaldson" userId="2e6e5431-bb17-4c41-9985-d39c50d83c73" providerId="ADAL" clId="{0D61E69F-BE4C-465F-B9F9-39BCCE493B2D}" dt="2024-09-23T04:15:52.591" v="4023" actId="21"/>
        <pc:sldMkLst>
          <pc:docMk/>
          <pc:sldMk cId="1396177901" sldId="321"/>
        </pc:sldMkLst>
      </pc:sldChg>
      <pc:sldChg chg="addSp delSp modSp add mod ord">
        <pc:chgData name="Toby Donaldson" userId="2e6e5431-bb17-4c41-9985-d39c50d83c73" providerId="ADAL" clId="{0D61E69F-BE4C-465F-B9F9-39BCCE493B2D}" dt="2024-09-23T04:16:13.037" v="4025" actId="21"/>
        <pc:sldMkLst>
          <pc:docMk/>
          <pc:sldMk cId="1990104137" sldId="322"/>
        </pc:sldMkLst>
      </pc:sldChg>
      <pc:sldChg chg="addSp delSp modSp add mod ord">
        <pc:chgData name="Toby Donaldson" userId="2e6e5431-bb17-4c41-9985-d39c50d83c73" providerId="ADAL" clId="{0D61E69F-BE4C-465F-B9F9-39BCCE493B2D}" dt="2024-09-23T04:17:53.186" v="4125" actId="20577"/>
        <pc:sldMkLst>
          <pc:docMk/>
          <pc:sldMk cId="2358446259" sldId="323"/>
        </pc:sldMkLst>
      </pc:sldChg>
      <pc:sldChg chg="add ord">
        <pc:chgData name="Toby Donaldson" userId="2e6e5431-bb17-4c41-9985-d39c50d83c73" providerId="ADAL" clId="{0D61E69F-BE4C-465F-B9F9-39BCCE493B2D}" dt="2024-09-21T23:42:57.100" v="3539"/>
        <pc:sldMkLst>
          <pc:docMk/>
          <pc:sldMk cId="1092517109" sldId="324"/>
        </pc:sldMkLst>
      </pc:sldChg>
      <pc:sldChg chg="addSp delSp modSp new mod">
        <pc:chgData name="Toby Donaldson" userId="2e6e5431-bb17-4c41-9985-d39c50d83c73" providerId="ADAL" clId="{0D61E69F-BE4C-465F-B9F9-39BCCE493B2D}" dt="2024-09-21T23:52:05.272" v="3742" actId="20577"/>
        <pc:sldMkLst>
          <pc:docMk/>
          <pc:sldMk cId="2215848448" sldId="325"/>
        </pc:sldMkLst>
      </pc:sldChg>
      <pc:sldChg chg="addSp delSp modSp new mod">
        <pc:chgData name="Toby Donaldson" userId="2e6e5431-bb17-4c41-9985-d39c50d83c73" providerId="ADAL" clId="{0D61E69F-BE4C-465F-B9F9-39BCCE493B2D}" dt="2024-09-21T23:55:44.140" v="3908" actId="1076"/>
        <pc:sldMkLst>
          <pc:docMk/>
          <pc:sldMk cId="1270752324" sldId="326"/>
        </pc:sldMkLst>
      </pc:sldChg>
      <pc:sldChg chg="delSp modSp add mod ord">
        <pc:chgData name="Toby Donaldson" userId="2e6e5431-bb17-4c41-9985-d39c50d83c73" providerId="ADAL" clId="{0D61E69F-BE4C-465F-B9F9-39BCCE493B2D}" dt="2024-09-23T04:05:54.970" v="3914"/>
        <pc:sldMkLst>
          <pc:docMk/>
          <pc:sldMk cId="3374951965" sldId="327"/>
        </pc:sldMkLst>
      </pc:sldChg>
      <pc:sldChg chg="delSp modSp add mod">
        <pc:chgData name="Toby Donaldson" userId="2e6e5431-bb17-4c41-9985-d39c50d83c73" providerId="ADAL" clId="{0D61E69F-BE4C-465F-B9F9-39BCCE493B2D}" dt="2024-09-23T04:06:49.399" v="3918" actId="21"/>
        <pc:sldMkLst>
          <pc:docMk/>
          <pc:sldMk cId="2375367705" sldId="328"/>
        </pc:sldMkLst>
      </pc:sldChg>
      <pc:sldChg chg="add">
        <pc:chgData name="Toby Donaldson" userId="2e6e5431-bb17-4c41-9985-d39c50d83c73" providerId="ADAL" clId="{0D61E69F-BE4C-465F-B9F9-39BCCE493B2D}" dt="2024-09-23T04:06:43.405" v="3917" actId="2890"/>
        <pc:sldMkLst>
          <pc:docMk/>
          <pc:sldMk cId="3076077529" sldId="329"/>
        </pc:sldMkLst>
      </pc:sldChg>
      <pc:sldChg chg="add">
        <pc:chgData name="Toby Donaldson" userId="2e6e5431-bb17-4c41-9985-d39c50d83c73" providerId="ADAL" clId="{0D61E69F-BE4C-465F-B9F9-39BCCE493B2D}" dt="2024-09-23T04:14:52.116" v="3959" actId="2890"/>
        <pc:sldMkLst>
          <pc:docMk/>
          <pc:sldMk cId="1630335454" sldId="330"/>
        </pc:sldMkLst>
      </pc:sldChg>
      <pc:sldChg chg="addSp modSp add mod">
        <pc:chgData name="Toby Donaldson" userId="2e6e5431-bb17-4c41-9985-d39c50d83c73" providerId="ADAL" clId="{0D61E69F-BE4C-465F-B9F9-39BCCE493B2D}" dt="2024-09-23T04:17:29.734" v="4089" actId="14100"/>
        <pc:sldMkLst>
          <pc:docMk/>
          <pc:sldMk cId="519914869" sldId="331"/>
        </pc:sldMkLst>
      </pc:sldChg>
    </pc:docChg>
  </pc:docChgLst>
  <pc:docChgLst>
    <pc:chgData name="Toby Donaldson" userId="2e6e5431-bb17-4c41-9985-d39c50d83c73" providerId="ADAL" clId="{C82E8F90-E1A5-440F-8A6F-42A74C6A7282}"/>
    <pc:docChg chg="undo custSel addSld modSld sldOrd modSection modNotesMaster">
      <pc:chgData name="Toby Donaldson" userId="2e6e5431-bb17-4c41-9985-d39c50d83c73" providerId="ADAL" clId="{C82E8F90-E1A5-440F-8A6F-42A74C6A7282}" dt="2024-09-23T22:34:42.469" v="503"/>
      <pc:docMkLst>
        <pc:docMk/>
      </pc:docMkLst>
      <pc:sldChg chg="modSp mod">
        <pc:chgData name="Toby Donaldson" userId="2e6e5431-bb17-4c41-9985-d39c50d83c73" providerId="ADAL" clId="{C82E8F90-E1A5-440F-8A6F-42A74C6A7282}" dt="2024-09-23T20:55:47.049" v="502" actId="20577"/>
        <pc:sldMkLst>
          <pc:docMk/>
          <pc:sldMk cId="3113156551" sldId="25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119060891" sldId="29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732205588" sldId="30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4097905578" sldId="30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573607454" sldId="30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72453283" sldId="30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882997732" sldId="31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944662364" sldId="311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09025065" sldId="312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701333559" sldId="313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461131009" sldId="31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66552019" sldId="31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858326061" sldId="316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248521206" sldId="317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88943026" sldId="320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215848448" sldId="325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3076077529" sldId="329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2618373808" sldId="334"/>
        </pc:sldMkLst>
      </pc:sldChg>
      <pc:sldChg chg="addSp">
        <pc:chgData name="Toby Donaldson" userId="2e6e5431-bb17-4c41-9985-d39c50d83c73" providerId="ADAL" clId="{C82E8F90-E1A5-440F-8A6F-42A74C6A7282}" dt="2024-09-23T22:34:42.469" v="503"/>
        <pc:sldMkLst>
          <pc:docMk/>
          <pc:sldMk cId="1424474129" sldId="336"/>
        </pc:sldMkLst>
      </pc:sldChg>
      <pc:sldChg chg="addSp modSp add mod">
        <pc:chgData name="Toby Donaldson" userId="2e6e5431-bb17-4c41-9985-d39c50d83c73" providerId="ADAL" clId="{C82E8F90-E1A5-440F-8A6F-42A74C6A7282}" dt="2024-09-23T20:27:29.091" v="34" actId="1076"/>
        <pc:sldMkLst>
          <pc:docMk/>
          <pc:sldMk cId="1310673805" sldId="339"/>
        </pc:sldMkLst>
      </pc:sldChg>
      <pc:sldChg chg="addSp delSp modSp add mod ord">
        <pc:chgData name="Toby Donaldson" userId="2e6e5431-bb17-4c41-9985-d39c50d83c73" providerId="ADAL" clId="{C82E8F90-E1A5-440F-8A6F-42A74C6A7282}" dt="2024-09-23T22:34:42.469" v="503"/>
        <pc:sldMkLst>
          <pc:docMk/>
          <pc:sldMk cId="2203291535" sldId="340"/>
        </pc:sldMkLst>
      </pc:sldChg>
      <pc:sldChg chg="add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386612823" sldId="341"/>
        </pc:sldMkLst>
      </pc:sldChg>
      <pc:sldChg chg="modSp add mod">
        <pc:chgData name="Toby Donaldson" userId="2e6e5431-bb17-4c41-9985-d39c50d83c73" providerId="ADAL" clId="{C82E8F90-E1A5-440F-8A6F-42A74C6A7282}" dt="2024-09-23T20:50:48.314" v="340" actId="208"/>
        <pc:sldMkLst>
          <pc:docMk/>
          <pc:sldMk cId="1534370893" sldId="342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1866605820" sldId="343"/>
        </pc:sldMkLst>
      </pc:sldChg>
      <pc:sldChg chg="addSp delSp modSp add mod">
        <pc:chgData name="Toby Donaldson" userId="2e6e5431-bb17-4c41-9985-d39c50d83c73" providerId="ADAL" clId="{C82E8F90-E1A5-440F-8A6F-42A74C6A7282}" dt="2024-09-23T22:34:42.469" v="503"/>
        <pc:sldMkLst>
          <pc:docMk/>
          <pc:sldMk cId="3473259547" sldId="344"/>
        </pc:sldMkLst>
      </pc:sldChg>
      <pc:sldChg chg="addSp add">
        <pc:chgData name="Toby Donaldson" userId="2e6e5431-bb17-4c41-9985-d39c50d83c73" providerId="ADAL" clId="{C82E8F90-E1A5-440F-8A6F-42A74C6A7282}" dt="2024-09-23T22:34:42.469" v="503"/>
        <pc:sldMkLst>
          <pc:docMk/>
          <pc:sldMk cId="3515138058" sldId="345"/>
        </pc:sldMkLst>
      </pc:sldChg>
    </pc:docChg>
  </pc:docChgLst>
  <pc:docChgLst>
    <pc:chgData name="Toby Donaldson" userId="2e6e5431-bb17-4c41-9985-d39c50d83c73" providerId="ADAL" clId="{A515520A-0FCD-486C-A2CC-7D014497B132}"/>
    <pc:docChg chg="undo custSel addSld delSld modSld sldOrd">
      <pc:chgData name="Toby Donaldson" userId="2e6e5431-bb17-4c41-9985-d39c50d83c73" providerId="ADAL" clId="{A515520A-0FCD-486C-A2CC-7D014497B132}" dt="2024-09-18T21:55:31.410" v="953"/>
      <pc:docMkLst>
        <pc:docMk/>
      </pc:docMkLst>
      <pc:sldChg chg="addSp modSp mod setBg">
        <pc:chgData name="Toby Donaldson" userId="2e6e5431-bb17-4c41-9985-d39c50d83c73" providerId="ADAL" clId="{A515520A-0FCD-486C-A2CC-7D014497B132}" dt="2024-09-16T17:36:13.393" v="3" actId="14100"/>
        <pc:sldMkLst>
          <pc:docMk/>
          <pc:sldMk cId="3113156551" sldId="256"/>
        </pc:sldMkLst>
      </pc:sldChg>
      <pc:sldChg chg="addSp delSp modSp mod">
        <pc:chgData name="Toby Donaldson" userId="2e6e5431-bb17-4c41-9985-d39c50d83c73" providerId="ADAL" clId="{A515520A-0FCD-486C-A2CC-7D014497B132}" dt="2024-09-16T17:44:41.567" v="26" actId="1076"/>
        <pc:sldMkLst>
          <pc:docMk/>
          <pc:sldMk cId="1564174174" sldId="257"/>
        </pc:sldMkLst>
      </pc:sldChg>
      <pc:sldChg chg="del">
        <pc:chgData name="Toby Donaldson" userId="2e6e5431-bb17-4c41-9985-d39c50d83c73" providerId="ADAL" clId="{A515520A-0FCD-486C-A2CC-7D014497B132}" dt="2024-09-16T19:18:01.117" v="944" actId="2696"/>
        <pc:sldMkLst>
          <pc:docMk/>
          <pc:sldMk cId="2049895442" sldId="258"/>
        </pc:sldMkLst>
      </pc:sldChg>
      <pc:sldChg chg="addSp delSp modSp mod">
        <pc:chgData name="Toby Donaldson" userId="2e6e5431-bb17-4c41-9985-d39c50d83c73" providerId="ADAL" clId="{A515520A-0FCD-486C-A2CC-7D014497B132}" dt="2024-09-18T21:55:31.410" v="953"/>
        <pc:sldMkLst>
          <pc:docMk/>
          <pc:sldMk cId="2020498111" sldId="269"/>
        </pc:sldMkLst>
      </pc:sldChg>
      <pc:sldChg chg="add">
        <pc:chgData name="Toby Donaldson" userId="2e6e5431-bb17-4c41-9985-d39c50d83c73" providerId="ADAL" clId="{A515520A-0FCD-486C-A2CC-7D014497B132}" dt="2024-09-16T17:36:30.465" v="4" actId="2890"/>
        <pc:sldMkLst>
          <pc:docMk/>
          <pc:sldMk cId="624584149" sldId="271"/>
        </pc:sldMkLst>
      </pc:sldChg>
      <pc:sldChg chg="addSp delSp modSp add mod ord">
        <pc:chgData name="Toby Donaldson" userId="2e6e5431-bb17-4c41-9985-d39c50d83c73" providerId="ADAL" clId="{A515520A-0FCD-486C-A2CC-7D014497B132}" dt="2024-09-16T19:04:42.992" v="941"/>
        <pc:sldMkLst>
          <pc:docMk/>
          <pc:sldMk cId="2541733131" sldId="272"/>
        </pc:sldMkLst>
      </pc:sldChg>
      <pc:sldChg chg="addSp delSp modSp add mod ord">
        <pc:chgData name="Toby Donaldson" userId="2e6e5431-bb17-4c41-9985-d39c50d83c73" providerId="ADAL" clId="{A515520A-0FCD-486C-A2CC-7D014497B132}" dt="2024-09-16T19:04:53.403" v="943"/>
        <pc:sldMkLst>
          <pc:docMk/>
          <pc:sldMk cId="354076809" sldId="273"/>
        </pc:sldMkLst>
      </pc:sldChg>
      <pc:sldChg chg="addSp delSp modSp add mod ord">
        <pc:chgData name="Toby Donaldson" userId="2e6e5431-bb17-4c41-9985-d39c50d83c73" providerId="ADAL" clId="{A515520A-0FCD-486C-A2CC-7D014497B132}" dt="2024-09-16T19:04:18.839" v="935"/>
        <pc:sldMkLst>
          <pc:docMk/>
          <pc:sldMk cId="2168191691" sldId="274"/>
        </pc:sldMkLst>
      </pc:sldChg>
      <pc:sldChg chg="addSp delSp modSp add mod ord">
        <pc:chgData name="Toby Donaldson" userId="2e6e5431-bb17-4c41-9985-d39c50d83c73" providerId="ADAL" clId="{A515520A-0FCD-486C-A2CC-7D014497B132}" dt="2024-09-16T20:34:50.813" v="945" actId="1076"/>
        <pc:sldMkLst>
          <pc:docMk/>
          <pc:sldMk cId="3624217243" sldId="275"/>
        </pc:sldMkLst>
      </pc:sldChg>
      <pc:sldChg chg="addSp delSp modSp add mod">
        <pc:chgData name="Toby Donaldson" userId="2e6e5431-bb17-4c41-9985-d39c50d83c73" providerId="ADAL" clId="{A515520A-0FCD-486C-A2CC-7D014497B132}" dt="2024-09-16T18:58:58.852" v="826" actId="33524"/>
        <pc:sldMkLst>
          <pc:docMk/>
          <pc:sldMk cId="2165635234" sldId="276"/>
        </pc:sldMkLst>
      </pc:sldChg>
      <pc:sldChg chg="addSp delSp modSp add mod ord">
        <pc:chgData name="Toby Donaldson" userId="2e6e5431-bb17-4c41-9985-d39c50d83c73" providerId="ADAL" clId="{A515520A-0FCD-486C-A2CC-7D014497B132}" dt="2024-09-16T19:04:29.743" v="939"/>
        <pc:sldMkLst>
          <pc:docMk/>
          <pc:sldMk cId="798263514" sldId="27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899495814" sldId="284"/>
        </pc:sldMkLst>
      </pc:sldChg>
      <pc:sldChg chg="del">
        <pc:chgData name="Toby Donaldson" userId="2e6e5431-bb17-4c41-9985-d39c50d83c73" providerId="ADAL" clId="{A515520A-0FCD-486C-A2CC-7D014497B132}" dt="2024-09-17T03:08:03.412" v="946" actId="2696"/>
        <pc:sldMkLst>
          <pc:docMk/>
          <pc:sldMk cId="3414341889" sldId="286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02167807" sldId="299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711128939" sldId="30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2722314743" sldId="310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1963568937" sldId="317"/>
        </pc:sldMkLst>
      </pc:sldChg>
      <pc:sldChg chg="addSp">
        <pc:chgData name="Toby Donaldson" userId="2e6e5431-bb17-4c41-9985-d39c50d83c73" providerId="ADAL" clId="{A515520A-0FCD-486C-A2CC-7D014497B132}" dt="2024-09-18T21:55:31.410" v="953"/>
        <pc:sldMkLst>
          <pc:docMk/>
          <pc:sldMk cId="3885649669" sldId="32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8162804-B246-4973-81E8-228E8D571902}" type="datetimeFigureOut">
              <a:rPr lang="en-AU" smtClean="0"/>
              <a:t>15/10/2025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2F9F5347-3E6A-4C40-928A-729612897D4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204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ACD8A-2400-2C00-6F2C-9190B21E0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F36F3-3952-0133-0278-20C6F53FE0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202343-E86A-8C0B-3B90-836BF68C5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EF993-8C17-4AA1-A568-B2EE0046F6BB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D854B-C511-D8BC-0994-D98601142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B54A2-AE0B-1668-59E8-E383EDFCD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40945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D111D-F52E-C6AB-6AB5-75792C5B5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3B63AC-66B2-C3D9-5F9B-0FE74B937A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FE133F-4A43-D603-1902-8699F1E96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588EE-5698-4527-9DB2-ACD518686AB3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04ABFF-7114-0E6E-F699-476DEDB48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933E27-1DD4-4A74-4AE5-CEC262C6F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51627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99EDDC-35F9-651B-C758-222A4C63E8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AB0BCE-B8B5-E416-22A0-76CFC8EBA5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A114BC-A925-2C44-153F-7F6446146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1AEAFD-673C-49C9-9E87-345916F4966D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B52B30-89B8-7495-FB74-F99674BBD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C7DB80-C397-B407-8682-2264DDA92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850940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781CB-AB4A-925E-7597-0EABFE98E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59CD2-5433-7357-4B3B-1431977753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05232-1743-FEF0-6814-58C4BB843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43F544-1CF7-4940-8A71-C151BB078596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15800-5861-AFF9-E5AF-DE6806CA8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3E062-97C8-5008-312A-C67B6C7C1D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844505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76FF2-3DA3-89BE-1658-5AE3BA066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10EF4-6A5F-800A-87E3-F2832E2AB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43256-7716-AE2D-06F1-F4AD4D13A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9A0B8-47BE-4EBE-895C-4C62B36C50AF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4E324F-A5F7-4E25-5FC6-AB38053C2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6BDA5-F861-569B-F4BC-9F9206E77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52014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C4ED9-516B-04BC-DD47-08E42CB002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AB43-7127-38D8-EBC3-A5FDA6868E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1D0094-E82C-80BC-B5E5-B5F423343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393F4A-D2C6-6C74-52CA-7E2860EC1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7689D-5032-4671-91C5-541D8803322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B25A6-C4CE-3CFD-B4DF-B60FC6A8E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695D8-7E92-05EC-E0AA-B17C8963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8049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35F26-DB6A-E18B-72E4-58A300DF4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40866-3E32-3CE1-7436-F834AA167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B4D0E-C11C-C427-604D-4278845B02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4F3FDC-6D83-F9F9-CB63-1FE6ADD159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E5395-6A27-69D5-410F-96074F07229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AB417F-E1AB-973C-D654-E47D70A8B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7A03C3-44F2-41B6-ADB8-009D9A974BEC}" type="datetime1">
              <a:rPr lang="en-AU" smtClean="0"/>
              <a:t>15/10/2025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E0E4D8-8355-AAC5-6E67-C4DA0E413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AAED98-6E2A-2155-0BD1-0D8287C40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65343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7E38-69D8-C4EE-DE3C-5696CFC96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4E5530-6714-3CAA-A237-6FA35E6C9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8176C-6D36-44C4-8474-01BB2AF97904}" type="datetime1">
              <a:rPr lang="en-AU" smtClean="0"/>
              <a:t>15/10/2025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C7EE88-A0F0-7D7B-4320-5B4CCBF3A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DB7C3F-6305-9FC7-AA11-F6BFE8E3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287465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5D3BAB-E3C9-4760-326D-4F49396B26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F4B4C-1DF1-4DDF-8F39-0671CF1075AF}" type="datetime1">
              <a:rPr lang="en-AU" smtClean="0"/>
              <a:t>15/10/2025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FEE3234-1395-F931-ED26-551D35D358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851403-1008-EF7A-234F-E31AA9D50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19547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9620-5DFA-6923-FF3B-9E16804DA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D3061-0349-6DA2-FC5E-2E9ADCE7A6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E0021-E475-AC83-B5E1-EFD885A8F1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48A428-22B5-DF09-F753-147361477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6863CD-B029-4C34-BC29-C1A363BBC9B9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8D4997-A974-A215-E061-68CF34200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EDF231-3C4D-0EB8-B350-CAC3072E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992420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2AE0A9-027D-D539-DB2D-883C0A266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A47153-C891-A893-A30B-A82039C911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3AA4B1-546F-6BE1-B72D-3DED5567C9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6BCB47-C75C-5ECA-9313-341F4889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F883F-65A2-4D24-B482-47EA72C1614F}" type="datetime1">
              <a:rPr lang="en-AU" smtClean="0"/>
              <a:t>15/10/2025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FCDEA-1AEB-2B86-8766-4759BFC0A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0920C5-5DD4-FCC5-B147-3E1321326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54899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446106-232E-9C9F-A17C-1A1F64DCB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AECC97-54D5-9DBE-2C28-6D223DA21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EE8168-8EB8-BBC6-8D20-3F5436EDF0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6482F6-BAC0-4446-873D-C3498BDB5CA0}" type="datetime1">
              <a:rPr lang="en-AU" smtClean="0"/>
              <a:t>15/10/2025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E1A4E-FDE6-0348-810F-99E3E87CFE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29D13-3CF7-1E3C-5E2F-D830C41475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0A0CD-12E5-4065-8C87-26D031211F6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92593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5772175-955A-4811-B3D9-A03023BEF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685799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AE98B72-66C6-4AB4-AF0D-BA830DE86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0619" y="381383"/>
            <a:ext cx="6858000" cy="6095233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5" name="Rectangle 1034">
            <a:extLst>
              <a:ext uri="{FF2B5EF4-FFF2-40B4-BE49-F238E27FC236}">
                <a16:creationId xmlns:a16="http://schemas.microsoft.com/office/drawing/2014/main" id="{407EAFC6-733F-403D-BB4D-05A3A2874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24724" y="126724"/>
            <a:ext cx="6346209" cy="6113044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17A36730-4CB0-4F61-AD11-A44C976583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792937" y="2554938"/>
            <a:ext cx="2501979" cy="610413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Oval 1038">
            <a:extLst>
              <a:ext uri="{FF2B5EF4-FFF2-40B4-BE49-F238E27FC236}">
                <a16:creationId xmlns:a16="http://schemas.microsoft.com/office/drawing/2014/main" id="{767334AB-16BD-4EC7-8C6B-4B51716009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1245782" y="1257085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1" name="Rectangle 1040">
            <a:extLst>
              <a:ext uri="{FF2B5EF4-FFF2-40B4-BE49-F238E27FC236}">
                <a16:creationId xmlns:a16="http://schemas.microsoft.com/office/drawing/2014/main" id="{C69C79E1-F916-4929-A4F3-DE763D4BFA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85457" y="385455"/>
            <a:ext cx="6858001" cy="6087091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3" name="Rectangle 1042">
            <a:extLst>
              <a:ext uri="{FF2B5EF4-FFF2-40B4-BE49-F238E27FC236}">
                <a16:creationId xmlns:a16="http://schemas.microsoft.com/office/drawing/2014/main" id="{00C86EF7-5EC4-4682-A7BD-444DA49164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760" y="10141"/>
            <a:ext cx="5608469" cy="6858864"/>
          </a:xfrm>
          <a:prstGeom prst="rect">
            <a:avLst/>
          </a:prstGeom>
          <a:gradFill>
            <a:gsLst>
              <a:gs pos="21000">
                <a:schemeClr val="accent1">
                  <a:lumMod val="75000"/>
                  <a:alpha val="6000"/>
                </a:schemeClr>
              </a:gs>
              <a:gs pos="99000">
                <a:schemeClr val="accent1">
                  <a:lumMod val="50000"/>
                  <a:alpha val="33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D35B3B-97F8-53B4-0820-5D8414186F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2500" y="457199"/>
            <a:ext cx="4494652" cy="3465177"/>
          </a:xfrm>
        </p:spPr>
        <p:txBody>
          <a:bodyPr anchor="b">
            <a:normAutofit/>
          </a:bodyPr>
          <a:lstStyle/>
          <a:p>
            <a:pPr algn="l"/>
            <a:r>
              <a:rPr lang="en-CA" sz="4400" dirty="0">
                <a:solidFill>
                  <a:srgbClr val="FFFFFF"/>
                </a:solidFill>
              </a:rPr>
              <a:t>Chapter 3</a:t>
            </a:r>
            <a:br>
              <a:rPr lang="en-CA" sz="4400" dirty="0">
                <a:solidFill>
                  <a:srgbClr val="FFFFFF"/>
                </a:solidFill>
              </a:rPr>
            </a:br>
            <a:r>
              <a:rPr lang="en-CA" sz="4400" dirty="0">
                <a:solidFill>
                  <a:srgbClr val="FFFFFF"/>
                </a:solidFill>
              </a:rPr>
              <a:t>Functions (and simple loops)</a:t>
            </a:r>
            <a:endParaRPr lang="en-AU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7724C6-6D98-F980-728B-C2BA02D79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2499" y="4745318"/>
            <a:ext cx="4506605" cy="1266530"/>
          </a:xfrm>
        </p:spPr>
        <p:txBody>
          <a:bodyPr>
            <a:normAutofit/>
          </a:bodyPr>
          <a:lstStyle/>
          <a:p>
            <a:pPr algn="l"/>
            <a:r>
              <a:rPr lang="en-CA" sz="2000" dirty="0">
                <a:solidFill>
                  <a:srgbClr val="FFFFFF"/>
                </a:solidFill>
              </a:rPr>
              <a:t>CMPT 120-D2 Spring 2026</a:t>
            </a:r>
            <a:endParaRPr lang="en-AU" sz="2000" dirty="0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C211242-B5A3-D371-4A7A-C8E9982D7CD5}"/>
              </a:ext>
            </a:extLst>
          </p:cNvPr>
          <p:cNvSpPr txBox="1"/>
          <p:nvPr/>
        </p:nvSpPr>
        <p:spPr>
          <a:xfrm>
            <a:off x="6860452" y="866125"/>
            <a:ext cx="137986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600" dirty="0"/>
              <a:t>Notes</a:t>
            </a:r>
          </a:p>
          <a:p>
            <a:r>
              <a:rPr lang="en-CA" sz="36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131565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2395555" y="2588168"/>
            <a:ext cx="239301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0BFFD-25E5-32A6-03EF-365C22F0EFB4}"/>
              </a:ext>
            </a:extLst>
          </p:cNvPr>
          <p:cNvSpPr/>
          <p:nvPr/>
        </p:nvSpPr>
        <p:spPr>
          <a:xfrm>
            <a:off x="4886091" y="2588168"/>
            <a:ext cx="47999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C81EB39-1126-2B52-1A98-53E7C9DD425C}"/>
              </a:ext>
            </a:extLst>
          </p:cNvPr>
          <p:cNvSpPr/>
          <p:nvPr/>
        </p:nvSpPr>
        <p:spPr>
          <a:xfrm>
            <a:off x="5463608" y="2588168"/>
            <a:ext cx="275456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21612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def</a:t>
            </a:r>
            <a:r>
              <a:rPr lang="en-CA" dirty="0"/>
              <a:t> comes the function name.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89585" y="1392750"/>
            <a:ext cx="1500259" cy="114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B560C-50DC-8E76-7C51-F8250EE741C9}"/>
              </a:ext>
            </a:extLst>
          </p:cNvPr>
          <p:cNvSpPr txBox="1"/>
          <p:nvPr/>
        </p:nvSpPr>
        <p:spPr>
          <a:xfrm>
            <a:off x="6787627" y="746419"/>
            <a:ext cx="182297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the name comes the </a:t>
            </a:r>
            <a:r>
              <a:rPr lang="en-CA" b="1" dirty="0"/>
              <a:t>parameter list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032F4B-8B17-43F6-40FF-44ECCA26DE88}"/>
              </a:ext>
            </a:extLst>
          </p:cNvPr>
          <p:cNvCxnSpPr>
            <a:cxnSpLocks/>
          </p:cNvCxnSpPr>
          <p:nvPr/>
        </p:nvCxnSpPr>
        <p:spPr>
          <a:xfrm flipH="1">
            <a:off x="5189844" y="1644622"/>
            <a:ext cx="1597783" cy="89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C6F550C-F0F2-5091-8193-ADDABF62B722}"/>
              </a:ext>
            </a:extLst>
          </p:cNvPr>
          <p:cNvSpPr txBox="1"/>
          <p:nvPr/>
        </p:nvSpPr>
        <p:spPr>
          <a:xfrm>
            <a:off x="7209006" y="2126503"/>
            <a:ext cx="199943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the </a:t>
            </a:r>
            <a:r>
              <a:rPr lang="en-CA" b="1" dirty="0"/>
              <a:t>parameter list </a:t>
            </a:r>
            <a:r>
              <a:rPr lang="en-CA" dirty="0"/>
              <a:t>comes a </a:t>
            </a:r>
            <a:r>
              <a:rPr lang="en-CA" b="1" dirty="0"/>
              <a:t>:</a:t>
            </a:r>
            <a:r>
              <a:rPr lang="en-CA" dirty="0"/>
              <a:t> (colon).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617EBC-ECAE-C3B5-C838-333188A524A7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5836588" y="2588168"/>
            <a:ext cx="1372418" cy="19551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9274E0-0594-8504-821D-DD9095AA9171}"/>
              </a:ext>
            </a:extLst>
          </p:cNvPr>
          <p:cNvSpPr txBox="1"/>
          <p:nvPr/>
        </p:nvSpPr>
        <p:spPr>
          <a:xfrm>
            <a:off x="9097775" y="746419"/>
            <a:ext cx="27432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(</a:t>
            </a:r>
            <a:r>
              <a:rPr lang="en-CA" dirty="0"/>
              <a:t> is an </a:t>
            </a:r>
            <a:r>
              <a:rPr lang="en-CA" b="1" dirty="0"/>
              <a:t>open</a:t>
            </a:r>
            <a:r>
              <a:rPr lang="en-CA" dirty="0"/>
              <a:t> parenthesis</a:t>
            </a:r>
            <a:br>
              <a:rPr lang="en-CA" dirty="0"/>
            </a:br>
            <a:r>
              <a:rPr lang="en-CA" b="1" dirty="0"/>
              <a:t>)</a:t>
            </a:r>
            <a:r>
              <a:rPr lang="en-CA" dirty="0"/>
              <a:t> is a </a:t>
            </a:r>
            <a:r>
              <a:rPr lang="en-CA" b="1" dirty="0"/>
              <a:t>closed</a:t>
            </a:r>
            <a:r>
              <a:rPr lang="en-CA" dirty="0"/>
              <a:t> parenthesis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CA8AA-D02D-2B40-649E-582528B8DD9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610600" y="1069585"/>
            <a:ext cx="487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6077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E80C0-436D-52C6-38FA-8DF421454B21}"/>
              </a:ext>
            </a:extLst>
          </p:cNvPr>
          <p:cNvSpPr/>
          <p:nvPr/>
        </p:nvSpPr>
        <p:spPr>
          <a:xfrm>
            <a:off x="1519477" y="3060720"/>
            <a:ext cx="8071439" cy="2251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27BCE-E027-26A2-610F-E33D7A61E431}"/>
              </a:ext>
            </a:extLst>
          </p:cNvPr>
          <p:cNvSpPr txBox="1"/>
          <p:nvPr/>
        </p:nvSpPr>
        <p:spPr>
          <a:xfrm>
            <a:off x="6096001" y="1229241"/>
            <a:ext cx="247048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body of a function definition consists of 1 or more statements.</a:t>
            </a:r>
            <a:endParaRPr lang="en-AU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01D27B-AA60-DBFE-FEDC-0BEACA095F9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6894095" y="2152571"/>
            <a:ext cx="437148" cy="8553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2699A7A-430C-A6AD-69FD-466D12327618}"/>
              </a:ext>
            </a:extLst>
          </p:cNvPr>
          <p:cNvSpPr txBox="1"/>
          <p:nvPr/>
        </p:nvSpPr>
        <p:spPr>
          <a:xfrm>
            <a:off x="9135980" y="1367740"/>
            <a:ext cx="213315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particular function body has 5 </a:t>
            </a:r>
            <a:r>
              <a:rPr lang="en-CA"/>
              <a:t>print </a:t>
            </a:r>
            <a:r>
              <a:rPr lang="en-CA" dirty="0"/>
              <a:t>statements.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3ECC055-C110-183B-27A6-25DC057B836F}"/>
              </a:ext>
            </a:extLst>
          </p:cNvPr>
          <p:cNvCxnSpPr>
            <a:cxnSpLocks/>
          </p:cNvCxnSpPr>
          <p:nvPr/>
        </p:nvCxnSpPr>
        <p:spPr>
          <a:xfrm flipH="1">
            <a:off x="8746958" y="2291070"/>
            <a:ext cx="389022" cy="716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5634A30-244A-564F-DCD3-C53594054409}"/>
              </a:ext>
            </a:extLst>
          </p:cNvPr>
          <p:cNvSpPr txBox="1"/>
          <p:nvPr/>
        </p:nvSpPr>
        <p:spPr>
          <a:xfrm>
            <a:off x="641686" y="5596529"/>
            <a:ext cx="2743200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Important!</a:t>
            </a:r>
            <a:br>
              <a:rPr lang="en-CA" dirty="0"/>
            </a:br>
            <a:r>
              <a:rPr lang="en-CA" dirty="0"/>
              <a:t>The statements in the body of a function must be consistently </a:t>
            </a:r>
            <a:r>
              <a:rPr lang="en-CA"/>
              <a:t>indented.</a:t>
            </a:r>
            <a:endParaRPr lang="en-AU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B31410E-36D7-6CAF-063A-4B084FD7DCD5}"/>
              </a:ext>
            </a:extLst>
          </p:cNvPr>
          <p:cNvSpPr/>
          <p:nvPr/>
        </p:nvSpPr>
        <p:spPr>
          <a:xfrm>
            <a:off x="1661106" y="3140242"/>
            <a:ext cx="704360" cy="1973179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2588662D-71AE-6BC3-90A1-1122058A7402}"/>
              </a:ext>
            </a:extLst>
          </p:cNvPr>
          <p:cNvCxnSpPr>
            <a:cxnSpLocks/>
            <a:stCxn id="20" idx="0"/>
            <a:endCxn id="21" idx="2"/>
          </p:cNvCxnSpPr>
          <p:nvPr/>
        </p:nvCxnSpPr>
        <p:spPr>
          <a:xfrm flipV="1">
            <a:off x="2013286" y="5113421"/>
            <a:ext cx="0" cy="4831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22055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12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70893" y="189182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F2C4-3DF9-2880-3655-00E1FC9411E0}"/>
              </a:ext>
            </a:extLst>
          </p:cNvPr>
          <p:cNvSpPr txBox="1"/>
          <p:nvPr/>
        </p:nvSpPr>
        <p:spPr>
          <a:xfrm>
            <a:off x="6651901" y="264481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34857-1D30-A39C-48ED-29D6B6D09216}"/>
              </a:ext>
            </a:extLst>
          </p:cNvPr>
          <p:cNvSpPr txBox="1"/>
          <p:nvPr/>
        </p:nvSpPr>
        <p:spPr>
          <a:xfrm>
            <a:off x="6651900" y="2244945"/>
            <a:ext cx="525015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   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  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BE0BB-1C8B-ABD3-E5B7-24F724AA2025}"/>
              </a:ext>
            </a:extLst>
          </p:cNvPr>
          <p:cNvSpPr txBox="1"/>
          <p:nvPr/>
        </p:nvSpPr>
        <p:spPr>
          <a:xfrm>
            <a:off x="677442" y="2484930"/>
            <a:ext cx="4743606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D433E-1A37-850C-A3A5-9AD623A473C6}"/>
              </a:ext>
            </a:extLst>
          </p:cNvPr>
          <p:cNvSpPr txBox="1"/>
          <p:nvPr/>
        </p:nvSpPr>
        <p:spPr>
          <a:xfrm>
            <a:off x="614054" y="4537697"/>
            <a:ext cx="4996881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def </a:t>
            </a:r>
            <a:r>
              <a:rPr lang="en-US" dirty="0" err="1">
                <a:latin typeface="Consolas" panose="020B0609020204030204" pitchFamily="49" charset="0"/>
              </a:rPr>
              <a:t>print_a_joke</a:t>
            </a:r>
            <a:r>
              <a:rPr lang="en-US" dirty="0">
                <a:latin typeface="Consolas" panose="020B0609020204030204" pitchFamily="49" charset="0"/>
              </a:rPr>
              <a:t>():</a:t>
            </a:r>
          </a:p>
          <a:p>
            <a:r>
              <a:rPr lang="en-US" dirty="0">
                <a:latin typeface="Consolas" panose="020B0609020204030204" pitchFamily="49" charset="0"/>
              </a:rPr>
              <a:t> print("Knock knock!")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print("Who's there?")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print("A broken pencil.")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print("A broken pencil who?")</a:t>
            </a:r>
          </a:p>
          <a:p>
            <a:r>
              <a:rPr lang="en-US" dirty="0">
                <a:latin typeface="Consolas" panose="020B0609020204030204" pitchFamily="49" charset="0"/>
              </a:rPr>
              <a:t> print("Never mind, it's pointless.")</a:t>
            </a:r>
            <a:endParaRPr lang="en-AU" dirty="0">
              <a:latin typeface="Consolas" panose="020B0609020204030204" pitchFamily="49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C3057A2-2766-1958-27FF-165EA233799A}"/>
              </a:ext>
            </a:extLst>
          </p:cNvPr>
          <p:cNvSpPr txBox="1"/>
          <p:nvPr/>
        </p:nvSpPr>
        <p:spPr>
          <a:xfrm>
            <a:off x="6383867" y="4537697"/>
            <a:ext cx="5628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Which functions are </a:t>
            </a:r>
          </a:p>
          <a:p>
            <a:r>
              <a:rPr lang="en-CA" sz="4800"/>
              <a:t>correctly indented?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4097905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13</a:t>
            </a:fld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70893" y="189182"/>
            <a:ext cx="5250155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E7F2C4-3DF9-2880-3655-00E1FC9411E0}"/>
              </a:ext>
            </a:extLst>
          </p:cNvPr>
          <p:cNvSpPr txBox="1"/>
          <p:nvPr/>
        </p:nvSpPr>
        <p:spPr>
          <a:xfrm>
            <a:off x="6651901" y="264481"/>
            <a:ext cx="525015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234857-1D30-A39C-48ED-29D6B6D09216}"/>
              </a:ext>
            </a:extLst>
          </p:cNvPr>
          <p:cNvSpPr txBox="1"/>
          <p:nvPr/>
        </p:nvSpPr>
        <p:spPr>
          <a:xfrm>
            <a:off x="6651900" y="2244945"/>
            <a:ext cx="5250155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   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  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BE0BB-1C8B-ABD3-E5B7-24F724AA2025}"/>
              </a:ext>
            </a:extLst>
          </p:cNvPr>
          <p:cNvSpPr txBox="1"/>
          <p:nvPr/>
        </p:nvSpPr>
        <p:spPr>
          <a:xfrm>
            <a:off x="677442" y="2484930"/>
            <a:ext cx="4743606" cy="175432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76D433E-1A37-850C-A3A5-9AD623A473C6}"/>
              </a:ext>
            </a:extLst>
          </p:cNvPr>
          <p:cNvSpPr txBox="1"/>
          <p:nvPr/>
        </p:nvSpPr>
        <p:spPr>
          <a:xfrm>
            <a:off x="614054" y="4537697"/>
            <a:ext cx="4996881" cy="17543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>
                <a:latin typeface="Consolas" panose="020B0609020204030204" pitchFamily="49" charset="0"/>
              </a:rPr>
              <a:t>def </a:t>
            </a:r>
            <a:r>
              <a:rPr lang="en-US" err="1">
                <a:latin typeface="Consolas" panose="020B0609020204030204" pitchFamily="49" charset="0"/>
              </a:rPr>
              <a:t>print_a_joke</a:t>
            </a:r>
            <a:r>
              <a:rPr lang="en-US">
                <a:latin typeface="Consolas" panose="020B0609020204030204" pitchFamily="49" charset="0"/>
              </a:rPr>
              <a:t>():</a:t>
            </a:r>
          </a:p>
          <a:p>
            <a:r>
              <a:rPr lang="en-US">
                <a:latin typeface="Consolas" panose="020B0609020204030204" pitchFamily="49" charset="0"/>
              </a:rPr>
              <a:t> print("Knock knock!")</a:t>
            </a:r>
          </a:p>
          <a:p>
            <a:r>
              <a:rPr lang="en-US">
                <a:latin typeface="Consolas" panose="020B0609020204030204" pitchFamily="49" charset="0"/>
              </a:rPr>
              <a:t> print("Who's there?")</a:t>
            </a:r>
          </a:p>
          <a:p>
            <a:r>
              <a:rPr lang="en-US">
                <a:latin typeface="Consolas" panose="020B0609020204030204" pitchFamily="49" charset="0"/>
              </a:rPr>
              <a:t> print("A broken pencil.")</a:t>
            </a:r>
          </a:p>
          <a:p>
            <a:r>
              <a:rPr lang="en-US">
                <a:latin typeface="Consolas" panose="020B0609020204030204" pitchFamily="49" charset="0"/>
              </a:rPr>
              <a:t> print("A broken pencil who?")</a:t>
            </a:r>
          </a:p>
          <a:p>
            <a:r>
              <a:rPr lang="en-US">
                <a:latin typeface="Consolas" panose="020B0609020204030204" pitchFamily="49" charset="0"/>
              </a:rPr>
              <a:t> print("Never mind, it's pointless.")</a:t>
            </a:r>
            <a:endParaRPr lang="en-AU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304B2A-6E9B-6CB5-BF62-4B69BBED98EE}"/>
              </a:ext>
            </a:extLst>
          </p:cNvPr>
          <p:cNvSpPr txBox="1"/>
          <p:nvPr/>
        </p:nvSpPr>
        <p:spPr>
          <a:xfrm>
            <a:off x="4503168" y="4780678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00B050"/>
                </a:solidFill>
              </a:rPr>
              <a:t>Works!</a:t>
            </a:r>
            <a:endParaRPr lang="en-AU" b="1">
              <a:solidFill>
                <a:srgbClr val="00B05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57F840-2634-EBC0-6D99-5C3A06EAF27B}"/>
              </a:ext>
            </a:extLst>
          </p:cNvPr>
          <p:cNvSpPr txBox="1"/>
          <p:nvPr/>
        </p:nvSpPr>
        <p:spPr>
          <a:xfrm>
            <a:off x="4503168" y="189182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b="1">
                <a:solidFill>
                  <a:srgbClr val="00B050"/>
                </a:solidFill>
              </a:rPr>
              <a:t>Works!</a:t>
            </a:r>
            <a:endParaRPr lang="en-AU" b="1">
              <a:solidFill>
                <a:srgbClr val="00B05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9CB11C-790B-7DEA-5A61-2065C3F98989}"/>
              </a:ext>
            </a:extLst>
          </p:cNvPr>
          <p:cNvSpPr txBox="1"/>
          <p:nvPr/>
        </p:nvSpPr>
        <p:spPr>
          <a:xfrm>
            <a:off x="4503168" y="2553944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>
                <a:solidFill>
                  <a:srgbClr val="FF0000"/>
                </a:solidFill>
              </a:rPr>
              <a:t>Syntax</a:t>
            </a:r>
            <a:br>
              <a:rPr lang="en-CA" b="1">
                <a:solidFill>
                  <a:srgbClr val="FF0000"/>
                </a:solidFill>
              </a:rPr>
            </a:br>
            <a:r>
              <a:rPr lang="en-CA" b="1">
                <a:solidFill>
                  <a:srgbClr val="FF0000"/>
                </a:solidFill>
              </a:rPr>
              <a:t>error!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EAAFE9-B088-C0B2-4DA9-CDDEC4559C74}"/>
              </a:ext>
            </a:extLst>
          </p:cNvPr>
          <p:cNvSpPr txBox="1"/>
          <p:nvPr/>
        </p:nvSpPr>
        <p:spPr>
          <a:xfrm>
            <a:off x="11011234" y="2333811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>
                <a:solidFill>
                  <a:srgbClr val="FF0000"/>
                </a:solidFill>
              </a:rPr>
              <a:t>Syntax</a:t>
            </a:r>
            <a:br>
              <a:rPr lang="en-CA" b="1">
                <a:solidFill>
                  <a:srgbClr val="FF0000"/>
                </a:solidFill>
              </a:rPr>
            </a:br>
            <a:r>
              <a:rPr lang="en-CA" b="1">
                <a:solidFill>
                  <a:srgbClr val="FF0000"/>
                </a:solidFill>
              </a:rPr>
              <a:t>error!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9EF1888-4E78-2BE5-6235-42037027A2A9}"/>
              </a:ext>
            </a:extLst>
          </p:cNvPr>
          <p:cNvSpPr txBox="1"/>
          <p:nvPr/>
        </p:nvSpPr>
        <p:spPr>
          <a:xfrm>
            <a:off x="10908389" y="373848"/>
            <a:ext cx="8908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A" b="1">
                <a:solidFill>
                  <a:srgbClr val="FF0000"/>
                </a:solidFill>
              </a:rPr>
              <a:t>Syntax</a:t>
            </a:r>
            <a:br>
              <a:rPr lang="en-CA" b="1">
                <a:solidFill>
                  <a:srgbClr val="FF0000"/>
                </a:solidFill>
              </a:rPr>
            </a:br>
            <a:r>
              <a:rPr lang="en-CA" b="1">
                <a:solidFill>
                  <a:srgbClr val="FF0000"/>
                </a:solidFill>
              </a:rPr>
              <a:t>error!</a:t>
            </a:r>
            <a:endParaRPr lang="en-AU" b="1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E350B88-78E8-00B5-1070-D7CA485DDE5D}"/>
              </a:ext>
            </a:extLst>
          </p:cNvPr>
          <p:cNvSpPr txBox="1"/>
          <p:nvPr/>
        </p:nvSpPr>
        <p:spPr>
          <a:xfrm>
            <a:off x="6383867" y="4537697"/>
            <a:ext cx="562807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4800"/>
              <a:t>Which functions are </a:t>
            </a:r>
          </a:p>
          <a:p>
            <a:r>
              <a:rPr lang="en-CA" sz="4800"/>
              <a:t>correctly indented?</a:t>
            </a:r>
            <a:endParaRPr lang="en-AU" sz="4800"/>
          </a:p>
        </p:txBody>
      </p:sp>
    </p:spTree>
    <p:extLst>
      <p:ext uri="{BB962C8B-B14F-4D97-AF65-F5344CB8AC3E}">
        <p14:creationId xmlns:p14="http://schemas.microsoft.com/office/powerpoint/2010/main" val="683567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435810" y="2089204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print('+' + '-' * n + '+’)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print('+' + '-' * n + '+')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A9753E-B219-A624-674E-05ABA396D0F3}"/>
              </a:ext>
            </a:extLst>
          </p:cNvPr>
          <p:cNvSpPr txBox="1"/>
          <p:nvPr/>
        </p:nvSpPr>
        <p:spPr>
          <a:xfrm>
            <a:off x="816810" y="634537"/>
            <a:ext cx="222272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Read this function.</a:t>
            </a:r>
            <a:br>
              <a:rPr lang="en-CA"/>
            </a:br>
            <a:r>
              <a:rPr lang="en-CA"/>
              <a:t>What are its parts?</a:t>
            </a:r>
            <a:br>
              <a:rPr lang="en-CA"/>
            </a:br>
            <a:r>
              <a:rPr lang="en-CA"/>
              <a:t>What does it do?</a:t>
            </a:r>
            <a:endParaRPr lang="en-A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>
                <a:latin typeface="Consolas" panose="020B0609020204030204" pitchFamily="49" charset="0"/>
              </a:rPr>
              <a:t>+-------+</a:t>
            </a:r>
          </a:p>
          <a:p>
            <a:r>
              <a:rPr lang="en-AU">
                <a:latin typeface="Consolas" panose="020B0609020204030204" pitchFamily="49" charset="0"/>
              </a:rPr>
              <a:t>| Hello |</a:t>
            </a:r>
          </a:p>
          <a:p>
            <a:r>
              <a:rPr lang="en-AU"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E78048-1347-32E0-0A67-3C85D226F6B8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35736074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435810" y="2089204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print('+' + '-' * n + '+')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print('+' + '-' * n + '+')</a:t>
            </a:r>
            <a:endParaRPr lang="en-AU" sz="32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+-------+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69F8B7-C569-C8FA-6F0E-FBB1DFBBAAB9}"/>
              </a:ext>
            </a:extLst>
          </p:cNvPr>
          <p:cNvSpPr txBox="1"/>
          <p:nvPr/>
        </p:nvSpPr>
        <p:spPr>
          <a:xfrm>
            <a:off x="8610666" y="3770442"/>
            <a:ext cx="274313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These two lines are identical. Identical code is often a sign you </a:t>
            </a:r>
            <a:r>
              <a:rPr lang="en-CA" dirty="0"/>
              <a:t>should </a:t>
            </a:r>
            <a:r>
              <a:rPr lang="en-CA"/>
              <a:t>make a function …</a:t>
            </a:r>
            <a:endParaRPr lang="en-AU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25E9E7B-857C-ECA8-69E1-F30804DA6DDD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315199" y="3366476"/>
            <a:ext cx="1295467" cy="10041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29130FA-0092-1258-4BA0-C5734E5DDAC4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7315199" y="4359028"/>
            <a:ext cx="1295467" cy="115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85AFBBE-6413-A604-0AAF-F1F4FF69039E}"/>
              </a:ext>
            </a:extLst>
          </p:cNvPr>
          <p:cNvSpPr txBox="1"/>
          <p:nvPr/>
        </p:nvSpPr>
        <p:spPr>
          <a:xfrm>
            <a:off x="8612717" y="981054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err="1">
                <a:latin typeface="Consolas" panose="020B0609020204030204" pitchFamily="49" charset="0"/>
              </a:rPr>
              <a:t>print_in_box</a:t>
            </a:r>
            <a:r>
              <a:rPr lang="en-US" sz="2000">
                <a:latin typeface="Consolas" panose="020B0609020204030204" pitchFamily="49" charset="0"/>
              </a:rPr>
              <a:t>('Hello')</a:t>
            </a:r>
            <a:endParaRPr lang="en-AU" sz="2000"/>
          </a:p>
        </p:txBody>
      </p:sp>
    </p:spTree>
    <p:extLst>
      <p:ext uri="{BB962C8B-B14F-4D97-AF65-F5344CB8AC3E}">
        <p14:creationId xmlns:p14="http://schemas.microsoft.com/office/powerpoint/2010/main" val="2872453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16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16746" y="2459504"/>
            <a:ext cx="545888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print_in_box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n =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print('+' + '-' * n + '+')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print('| ' + word + ' |')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print('+' + '-' * n + '+')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Arrow: Right 42">
            <a:extLst>
              <a:ext uri="{FF2B5EF4-FFF2-40B4-BE49-F238E27FC236}">
                <a16:creationId xmlns:a16="http://schemas.microsoft.com/office/drawing/2014/main" id="{4DA818E3-A7C0-EB58-F40E-3E653ECAFC95}"/>
              </a:ext>
            </a:extLst>
          </p:cNvPr>
          <p:cNvSpPr/>
          <p:nvPr/>
        </p:nvSpPr>
        <p:spPr>
          <a:xfrm>
            <a:off x="5695948" y="3009054"/>
            <a:ext cx="717974" cy="839893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06902A8-CB2D-F943-BCE6-2CB3BA5F8926}"/>
              </a:ext>
            </a:extLst>
          </p:cNvPr>
          <p:cNvSpPr txBox="1"/>
          <p:nvPr/>
        </p:nvSpPr>
        <p:spPr>
          <a:xfrm>
            <a:off x="6904081" y="1720840"/>
            <a:ext cx="5086377" cy="3416320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print_dashed_line</a:t>
            </a:r>
            <a:r>
              <a:rPr lang="en-US" sz="2400" dirty="0">
                <a:latin typeface="Consolas" panose="020B0609020204030204" pitchFamily="49" charset="0"/>
              </a:rPr>
              <a:t>(n):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print('+' + '-' * n + '+’)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def </a:t>
            </a:r>
            <a:r>
              <a:rPr lang="en-US" sz="2400" dirty="0" err="1">
                <a:latin typeface="Consolas" panose="020B0609020204030204" pitchFamily="49" charset="0"/>
              </a:rPr>
              <a:t>print_in_box</a:t>
            </a:r>
            <a:r>
              <a:rPr lang="en-US" sz="24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n = </a:t>
            </a:r>
            <a:r>
              <a:rPr lang="en-US" sz="2400" dirty="0" err="1">
                <a:latin typeface="Consolas" panose="020B0609020204030204" pitchFamily="49" charset="0"/>
              </a:rPr>
              <a:t>len</a:t>
            </a:r>
            <a:r>
              <a:rPr lang="en-US" sz="24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print_dashed_line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(n)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print('| ' + word + ' |')</a:t>
            </a:r>
            <a:br>
              <a:rPr lang="en-US" sz="2400" dirty="0">
                <a:latin typeface="Consolas" panose="020B0609020204030204" pitchFamily="49" charset="0"/>
              </a:rPr>
            </a:br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print_dashed_line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(n)</a:t>
            </a:r>
            <a:endParaRPr lang="en-AU" sz="2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153F6B5-C825-C873-5448-06E2309E38E4}"/>
              </a:ext>
            </a:extLst>
          </p:cNvPr>
          <p:cNvSpPr txBox="1"/>
          <p:nvPr/>
        </p:nvSpPr>
        <p:spPr>
          <a:xfrm>
            <a:off x="8119534" y="5629129"/>
            <a:ext cx="224366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code is a little easier to read.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829977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Notice the variable </a:t>
            </a:r>
            <a:r>
              <a:rPr lang="en-CA" b="1" dirty="0"/>
              <a:t>n</a:t>
            </a:r>
            <a:r>
              <a:rPr lang="en-CA" dirty="0"/>
              <a:t> is defined </a:t>
            </a:r>
            <a:r>
              <a:rPr lang="en-CA" b="1" dirty="0"/>
              <a:t>inside</a:t>
            </a:r>
            <a:r>
              <a:rPr lang="en-CA" dirty="0"/>
              <a:t> the </a:t>
            </a:r>
            <a:r>
              <a:rPr lang="en-CA" b="1" dirty="0" err="1"/>
              <a:t>print_in_box</a:t>
            </a:r>
            <a:r>
              <a:rPr lang="en-CA" b="1" dirty="0"/>
              <a:t> </a:t>
            </a:r>
            <a:r>
              <a:rPr lang="en-CA" dirty="0"/>
              <a:t>function.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6623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the variable n is defined inside the </a:t>
            </a:r>
            <a:r>
              <a:rPr lang="en-CA" b="1" err="1"/>
              <a:t>print_in_box</a:t>
            </a:r>
            <a:r>
              <a:rPr lang="en-CA" b="1"/>
              <a:t> </a:t>
            </a:r>
            <a:r>
              <a:rPr lang="en-CA"/>
              <a:t>function.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DA05D9-9E6A-F367-A060-83BD870DEB9E}"/>
              </a:ext>
            </a:extLst>
          </p:cNvPr>
          <p:cNvSpPr txBox="1"/>
          <p:nvPr/>
        </p:nvSpPr>
        <p:spPr>
          <a:xfrm>
            <a:off x="7086310" y="3672118"/>
            <a:ext cx="24810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variable defined inside a function is called a </a:t>
            </a:r>
            <a:r>
              <a:rPr lang="en-CA" b="1"/>
              <a:t>local variable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AD6E6-71A9-64C9-AD5E-F4D6C8A65E6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73435" y="3222134"/>
            <a:ext cx="153387" cy="44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9567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19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the variable n is defined inside the </a:t>
            </a:r>
            <a:r>
              <a:rPr lang="en-CA" b="1" err="1"/>
              <a:t>print_in_box</a:t>
            </a:r>
            <a:r>
              <a:rPr lang="en-CA" b="1"/>
              <a:t> </a:t>
            </a:r>
            <a:r>
              <a:rPr lang="en-CA"/>
              <a:t>function.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DA05D9-9E6A-F367-A060-83BD870DEB9E}"/>
              </a:ext>
            </a:extLst>
          </p:cNvPr>
          <p:cNvSpPr txBox="1"/>
          <p:nvPr/>
        </p:nvSpPr>
        <p:spPr>
          <a:xfrm>
            <a:off x="7086310" y="3672118"/>
            <a:ext cx="24810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variable defined inside a function is called a </a:t>
            </a:r>
            <a:r>
              <a:rPr lang="en-CA" b="1"/>
              <a:t>local variable</a:t>
            </a:r>
            <a:r>
              <a:rPr lang="en-CA"/>
              <a:t>.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AF237-43CE-2456-32A3-E64AD884E707}"/>
              </a:ext>
            </a:extLst>
          </p:cNvPr>
          <p:cNvSpPr txBox="1"/>
          <p:nvPr/>
        </p:nvSpPr>
        <p:spPr>
          <a:xfrm>
            <a:off x="7086310" y="4986253"/>
            <a:ext cx="24810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Local variables only exist inside the function they’re defined.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879DD-0C4B-745C-A283-827D7F743B32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8326822" y="4595448"/>
            <a:ext cx="0" cy="39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AD6E6-71A9-64C9-AD5E-F4D6C8A65E6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73435" y="3222134"/>
            <a:ext cx="153387" cy="44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6779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08921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20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the variable n is defined inside the </a:t>
            </a:r>
            <a:r>
              <a:rPr lang="en-CA" b="1" err="1"/>
              <a:t>print_in_box</a:t>
            </a:r>
            <a:r>
              <a:rPr lang="en-CA" b="1"/>
              <a:t> </a:t>
            </a:r>
            <a:r>
              <a:rPr lang="en-CA"/>
              <a:t>function.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0DA05D9-9E6A-F367-A060-83BD870DEB9E}"/>
              </a:ext>
            </a:extLst>
          </p:cNvPr>
          <p:cNvSpPr txBox="1"/>
          <p:nvPr/>
        </p:nvSpPr>
        <p:spPr>
          <a:xfrm>
            <a:off x="7086310" y="3672118"/>
            <a:ext cx="24810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variable defined inside a function is called a </a:t>
            </a:r>
            <a:r>
              <a:rPr lang="en-CA" b="1"/>
              <a:t>local variable</a:t>
            </a:r>
            <a:r>
              <a:rPr lang="en-CA"/>
              <a:t>.</a:t>
            </a:r>
            <a:endParaRPr lang="en-A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84AF237-43CE-2456-32A3-E64AD884E707}"/>
              </a:ext>
            </a:extLst>
          </p:cNvPr>
          <p:cNvSpPr txBox="1"/>
          <p:nvPr/>
        </p:nvSpPr>
        <p:spPr>
          <a:xfrm>
            <a:off x="7086310" y="4986253"/>
            <a:ext cx="24810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Local variables only exist inside the function they’re defined.</a:t>
            </a:r>
            <a:endParaRPr lang="en-AU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39879DD-0C4B-745C-A283-827D7F743B32}"/>
              </a:ext>
            </a:extLst>
          </p:cNvPr>
          <p:cNvCxnSpPr>
            <a:stCxn id="14" idx="0"/>
            <a:endCxn id="11" idx="2"/>
          </p:cNvCxnSpPr>
          <p:nvPr/>
        </p:nvCxnSpPr>
        <p:spPr>
          <a:xfrm flipV="1">
            <a:off x="8326822" y="4595448"/>
            <a:ext cx="0" cy="390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D3AD6E6-71A9-64C9-AD5E-F4D6C8A65E67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173435" y="3222134"/>
            <a:ext cx="153387" cy="4499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52B3548E-7A63-075B-18BE-D6AC0AE2B1F7}"/>
              </a:ext>
            </a:extLst>
          </p:cNvPr>
          <p:cNvSpPr txBox="1"/>
          <p:nvPr/>
        </p:nvSpPr>
        <p:spPr>
          <a:xfrm>
            <a:off x="3384801" y="4984099"/>
            <a:ext cx="24810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We say that the </a:t>
            </a:r>
            <a:r>
              <a:rPr lang="en-CA" b="1"/>
              <a:t>scope</a:t>
            </a:r>
            <a:r>
              <a:rPr lang="en-CA"/>
              <a:t> of a local variable is the function it’s defined in.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F3078A0-45CB-3ABB-CD7A-6915820AEA22}"/>
              </a:ext>
            </a:extLst>
          </p:cNvPr>
          <p:cNvCxnSpPr>
            <a:stCxn id="22" idx="3"/>
            <a:endCxn id="14" idx="1"/>
          </p:cNvCxnSpPr>
          <p:nvPr/>
        </p:nvCxnSpPr>
        <p:spPr>
          <a:xfrm>
            <a:off x="5865825" y="5584264"/>
            <a:ext cx="1220485" cy="21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83738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21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176202" y="2464639"/>
            <a:ext cx="22436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err="1">
                <a:solidFill>
                  <a:srgbClr val="FF0000"/>
                </a:solidFill>
                <a:latin typeface="Consolas" panose="020B0609020204030204" pitchFamily="49" charset="0"/>
              </a:rPr>
              <a:t>NameError</a:t>
            </a:r>
            <a:r>
              <a:rPr lang="en-AU">
                <a:solidFill>
                  <a:srgbClr val="FF0000"/>
                </a:solidFill>
                <a:latin typeface="Consolas" panose="020B0609020204030204" pitchFamily="49" charset="0"/>
              </a:rPr>
              <a:t>: </a:t>
            </a:r>
            <a:br>
              <a:rPr lang="en-AU">
                <a:solidFill>
                  <a:srgbClr val="FF0000"/>
                </a:solidFill>
                <a:latin typeface="Consolas" panose="020B0609020204030204" pitchFamily="49" charset="0"/>
              </a:rPr>
            </a:br>
            <a:r>
              <a:rPr lang="en-AU">
                <a:solidFill>
                  <a:srgbClr val="FF0000"/>
                </a:solidFill>
                <a:latin typeface="Consolas" panose="020B0609020204030204" pitchFamily="49" charset="0"/>
              </a:rPr>
              <a:t>n is not defined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41142" y="17864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243667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You </a:t>
            </a:r>
            <a:r>
              <a:rPr lang="en-CA" b="1" dirty="0"/>
              <a:t>cannot</a:t>
            </a:r>
            <a:r>
              <a:rPr lang="en-CA" dirty="0"/>
              <a:t> read or write local variables outside of their function.</a:t>
            </a:r>
            <a:endParaRPr lang="en-A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981054"/>
            <a:ext cx="33147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('Hello')</a:t>
            </a:r>
            <a:br>
              <a:rPr lang="en-US" sz="2000" dirty="0">
                <a:latin typeface="Consolas" panose="020B0609020204030204" pitchFamily="49" charset="0"/>
              </a:rPr>
            </a:br>
            <a:r>
              <a:rPr lang="en-US" sz="2000" dirty="0">
                <a:latin typeface="Consolas" panose="020B0609020204030204" pitchFamily="49" charset="0"/>
              </a:rPr>
              <a:t>print(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)</a:t>
            </a:r>
            <a:endParaRPr lang="en-AU" sz="2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AB02499-5732-3DBA-6833-C72AEE728224}"/>
              </a:ext>
            </a:extLst>
          </p:cNvPr>
          <p:cNvCxnSpPr>
            <a:cxnSpLocks/>
          </p:cNvCxnSpPr>
          <p:nvPr/>
        </p:nvCxnSpPr>
        <p:spPr>
          <a:xfrm flipV="1">
            <a:off x="8610600" y="1617785"/>
            <a:ext cx="937846" cy="5200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1333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22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n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378937" y="1283141"/>
            <a:ext cx="224366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parameter </a:t>
            </a:r>
            <a:r>
              <a:rPr lang="en-CA" b="1"/>
              <a:t>word</a:t>
            </a:r>
            <a:r>
              <a:rPr lang="en-CA"/>
              <a:t> is also a local variable. </a:t>
            </a:r>
            <a:r>
              <a:rPr lang="en-CA" b="1"/>
              <a:t>word</a:t>
            </a:r>
            <a:r>
              <a:rPr lang="en-CA"/>
              <a:t> only exists inside the function body.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4130312" y="2104649"/>
            <a:ext cx="93275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BE31832-D837-6457-08A3-438652C35F36}"/>
              </a:ext>
            </a:extLst>
          </p:cNvPr>
          <p:cNvCxnSpPr>
            <a:cxnSpLocks/>
          </p:cNvCxnSpPr>
          <p:nvPr/>
        </p:nvCxnSpPr>
        <p:spPr>
          <a:xfrm flipH="1">
            <a:off x="5063067" y="1642533"/>
            <a:ext cx="1315870" cy="3792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930A444C-D57E-E683-A9F0-A23B36C944F1}"/>
              </a:ext>
            </a:extLst>
          </p:cNvPr>
          <p:cNvSpPr txBox="1"/>
          <p:nvPr/>
        </p:nvSpPr>
        <p:spPr>
          <a:xfrm>
            <a:off x="7860589" y="4438436"/>
            <a:ext cx="37338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word = 'Hello'</a:t>
            </a:r>
          </a:p>
          <a:p>
            <a:r>
              <a:rPr lang="en-US" sz="2000">
                <a:latin typeface="Consolas" panose="020B0609020204030204" pitchFamily="49" charset="0"/>
              </a:rPr>
              <a:t>n = </a:t>
            </a:r>
            <a:r>
              <a:rPr lang="en-US" sz="2000" err="1">
                <a:latin typeface="Consolas" panose="020B0609020204030204" pitchFamily="49" charset="0"/>
              </a:rPr>
              <a:t>len</a:t>
            </a:r>
            <a:r>
              <a:rPr lang="en-US" sz="2000">
                <a:latin typeface="Consolas" panose="020B0609020204030204" pitchFamily="49" charset="0"/>
              </a:rPr>
              <a:t>(word) + 2</a:t>
            </a:r>
          </a:p>
          <a:p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</a:p>
          <a:p>
            <a:r>
              <a:rPr lang="en-US" sz="2000">
                <a:latin typeface="Consolas" panose="020B0609020204030204" pitchFamily="49" charset="0"/>
              </a:rPr>
              <a:t>print('| ' + word + ' |')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  <a:endParaRPr lang="en-AU" sz="20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B9E9D-3899-C007-45FF-5A1F7BEF9431}"/>
              </a:ext>
            </a:extLst>
          </p:cNvPr>
          <p:cNvSpPr txBox="1"/>
          <p:nvPr/>
        </p:nvSpPr>
        <p:spPr>
          <a:xfrm>
            <a:off x="3937000" y="5063103"/>
            <a:ext cx="3329516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When calling </a:t>
            </a:r>
            <a:r>
              <a:rPr lang="en-US" sz="1800" err="1">
                <a:latin typeface="Consolas" panose="020B0609020204030204" pitchFamily="49" charset="0"/>
              </a:rPr>
              <a:t>print_in_box</a:t>
            </a:r>
            <a:r>
              <a:rPr lang="en-US" sz="1800">
                <a:latin typeface="Consolas" panose="020B0609020204030204" pitchFamily="49" charset="0"/>
              </a:rPr>
              <a:t>('Hello')</a:t>
            </a:r>
            <a:r>
              <a:rPr lang="en-CA"/>
              <a:t>, it’s as if we wrote code like this.</a:t>
            </a:r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48AF63C-666C-41E5-D1C4-DFD8128247FD}"/>
              </a:ext>
            </a:extLst>
          </p:cNvPr>
          <p:cNvCxnSpPr>
            <a:cxnSpLocks/>
            <a:stCxn id="23" idx="3"/>
            <a:endCxn id="21" idx="1"/>
          </p:cNvCxnSpPr>
          <p:nvPr/>
        </p:nvCxnSpPr>
        <p:spPr>
          <a:xfrm flipV="1">
            <a:off x="7266516" y="5254044"/>
            <a:ext cx="594073" cy="27072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AFC52BC-C892-DEC4-2FEA-BE4894E1757D}"/>
              </a:ext>
            </a:extLst>
          </p:cNvPr>
          <p:cNvSpPr txBox="1"/>
          <p:nvPr/>
        </p:nvSpPr>
        <p:spPr>
          <a:xfrm>
            <a:off x="1079153" y="5201602"/>
            <a:ext cx="212124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Both </a:t>
            </a:r>
            <a:r>
              <a:rPr lang="en-CA" b="1"/>
              <a:t>word</a:t>
            </a:r>
            <a:r>
              <a:rPr lang="en-CA"/>
              <a:t> and</a:t>
            </a:r>
            <a:r>
              <a:rPr lang="en-CA" b="1"/>
              <a:t> n </a:t>
            </a:r>
            <a:r>
              <a:rPr lang="en-CA"/>
              <a:t>are local variables.</a:t>
            </a:r>
            <a:endParaRPr lang="en-AU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C65B9B9-D021-D9BC-70E3-7ECD67E4CD7E}"/>
              </a:ext>
            </a:extLst>
          </p:cNvPr>
          <p:cNvCxnSpPr>
            <a:cxnSpLocks/>
            <a:stCxn id="26" idx="3"/>
            <a:endCxn id="23" idx="1"/>
          </p:cNvCxnSpPr>
          <p:nvPr/>
        </p:nvCxnSpPr>
        <p:spPr>
          <a:xfrm>
            <a:off x="3200401" y="5524768"/>
            <a:ext cx="7365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27F9F113-89E7-E269-4673-C1799D96F705}"/>
              </a:ext>
            </a:extLst>
          </p:cNvPr>
          <p:cNvSpPr/>
          <p:nvPr/>
        </p:nvSpPr>
        <p:spPr>
          <a:xfrm>
            <a:off x="1219199" y="2611028"/>
            <a:ext cx="333911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2448616-CD57-EDED-71BD-6B4CF028DF15}"/>
              </a:ext>
            </a:extLst>
          </p:cNvPr>
          <p:cNvSpPr txBox="1"/>
          <p:nvPr/>
        </p:nvSpPr>
        <p:spPr>
          <a:xfrm>
            <a:off x="8137872" y="3951683"/>
            <a:ext cx="33147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>
                <a:latin typeface="Consolas" panose="020B0609020204030204" pitchFamily="49" charset="0"/>
              </a:rPr>
              <a:t>print_in_box</a:t>
            </a:r>
            <a:r>
              <a:rPr lang="en-US" sz="2000" b="1" dirty="0">
                <a:latin typeface="Consolas" panose="020B0609020204030204" pitchFamily="49" charset="0"/>
              </a:rPr>
              <a:t>('Hello')</a:t>
            </a:r>
            <a:endParaRPr lang="en-AU" sz="2000" b="1" dirty="0"/>
          </a:p>
        </p:txBody>
      </p:sp>
    </p:spTree>
    <p:extLst>
      <p:ext uri="{BB962C8B-B14F-4D97-AF65-F5344CB8AC3E}">
        <p14:creationId xmlns:p14="http://schemas.microsoft.com/office/powerpoint/2010/main" val="22090250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23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n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30A444C-D57E-E683-A9F0-A23B36C944F1}"/>
              </a:ext>
            </a:extLst>
          </p:cNvPr>
          <p:cNvSpPr txBox="1"/>
          <p:nvPr/>
        </p:nvSpPr>
        <p:spPr>
          <a:xfrm>
            <a:off x="7815429" y="4438436"/>
            <a:ext cx="3733800" cy="163121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square">
            <a:spAutoFit/>
          </a:bodyPr>
          <a:lstStyle/>
          <a:p>
            <a:r>
              <a:rPr lang="en-US" sz="2000">
                <a:latin typeface="Consolas" panose="020B0609020204030204" pitchFamily="49" charset="0"/>
              </a:rPr>
              <a:t>word = 'Hello'</a:t>
            </a:r>
          </a:p>
          <a:p>
            <a:r>
              <a:rPr lang="en-US" sz="2000">
                <a:latin typeface="Consolas" panose="020B0609020204030204" pitchFamily="49" charset="0"/>
              </a:rPr>
              <a:t>n = </a:t>
            </a:r>
            <a:r>
              <a:rPr lang="en-US" sz="2000" err="1">
                <a:latin typeface="Consolas" panose="020B0609020204030204" pitchFamily="49" charset="0"/>
              </a:rPr>
              <a:t>len</a:t>
            </a:r>
            <a:r>
              <a:rPr lang="en-US" sz="2000">
                <a:latin typeface="Consolas" panose="020B0609020204030204" pitchFamily="49" charset="0"/>
              </a:rPr>
              <a:t>(word) + 2</a:t>
            </a:r>
          </a:p>
          <a:p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</a:p>
          <a:p>
            <a:r>
              <a:rPr lang="en-US" sz="2000">
                <a:latin typeface="Consolas" panose="020B0609020204030204" pitchFamily="49" charset="0"/>
              </a:rPr>
              <a:t>print('| ' + word + ' |')</a:t>
            </a:r>
            <a:br>
              <a:rPr lang="en-US" sz="2000">
                <a:latin typeface="Consolas" panose="020B0609020204030204" pitchFamily="49" charset="0"/>
              </a:rPr>
            </a:br>
            <a:r>
              <a:rPr lang="en-US" sz="2000" err="1">
                <a:latin typeface="Consolas" panose="020B0609020204030204" pitchFamily="49" charset="0"/>
              </a:rPr>
              <a:t>print_dashed_line</a:t>
            </a:r>
            <a:r>
              <a:rPr lang="en-US" sz="2000">
                <a:latin typeface="Consolas" panose="020B0609020204030204" pitchFamily="49" charset="0"/>
              </a:rPr>
              <a:t>(n)</a:t>
            </a:r>
            <a:endParaRPr lang="en-AU" sz="2000">
              <a:latin typeface="Consolas" panose="020B06090202040302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BB9E9D-3899-C007-45FF-5A1F7BEF9431}"/>
              </a:ext>
            </a:extLst>
          </p:cNvPr>
          <p:cNvSpPr txBox="1"/>
          <p:nvPr/>
        </p:nvSpPr>
        <p:spPr>
          <a:xfrm>
            <a:off x="8017571" y="3454111"/>
            <a:ext cx="3329516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A copy of the argument is </a:t>
            </a:r>
            <a:r>
              <a:rPr lang="en-CA" dirty="0"/>
              <a:t>assigned</a:t>
            </a:r>
            <a:r>
              <a:rPr lang="en-CA"/>
              <a:t> to the parameter.</a:t>
            </a:r>
            <a:endParaRPr lang="en-AU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F9F113-89E7-E269-4673-C1799D96F705}"/>
              </a:ext>
            </a:extLst>
          </p:cNvPr>
          <p:cNvSpPr/>
          <p:nvPr/>
        </p:nvSpPr>
        <p:spPr>
          <a:xfrm>
            <a:off x="1219199" y="2611028"/>
            <a:ext cx="333911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FB76B1F-AAF2-23A6-CCAD-3B7C87D00F6C}"/>
              </a:ext>
            </a:extLst>
          </p:cNvPr>
          <p:cNvCxnSpPr/>
          <p:nvPr/>
        </p:nvCxnSpPr>
        <p:spPr>
          <a:xfrm flipH="1">
            <a:off x="8238392" y="4097532"/>
            <a:ext cx="384212" cy="47881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C919856-A98D-9E0F-14AD-AE6A572EBE21}"/>
              </a:ext>
            </a:extLst>
          </p:cNvPr>
          <p:cNvCxnSpPr>
            <a:cxnSpLocks/>
          </p:cNvCxnSpPr>
          <p:nvPr/>
        </p:nvCxnSpPr>
        <p:spPr>
          <a:xfrm flipH="1">
            <a:off x="9495692" y="4097532"/>
            <a:ext cx="71642" cy="412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B8BAFD8-096F-2092-FBF2-E1B66712EAFF}"/>
              </a:ext>
            </a:extLst>
          </p:cNvPr>
          <p:cNvSpPr txBox="1"/>
          <p:nvPr/>
        </p:nvSpPr>
        <p:spPr>
          <a:xfrm>
            <a:off x="4130312" y="4955622"/>
            <a:ext cx="2607037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'Hello'</a:t>
            </a:r>
            <a:r>
              <a:rPr lang="en-CA" dirty="0"/>
              <a:t> is the </a:t>
            </a:r>
            <a:r>
              <a:rPr lang="en-CA" b="1" dirty="0"/>
              <a:t>argument</a:t>
            </a:r>
            <a:br>
              <a:rPr lang="en-CA" b="1" dirty="0"/>
            </a:br>
            <a:r>
              <a:rPr lang="en-CA" b="1" dirty="0"/>
              <a:t>word</a:t>
            </a:r>
            <a:r>
              <a:rPr lang="en-CA" dirty="0"/>
              <a:t> is the </a:t>
            </a:r>
            <a:r>
              <a:rPr lang="en-CA" b="1" dirty="0"/>
              <a:t>parameter</a:t>
            </a:r>
            <a:endParaRPr lang="en-AU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AB3E1-8CE1-E36C-7B1D-402DEAE2623C}"/>
              </a:ext>
            </a:extLst>
          </p:cNvPr>
          <p:cNvCxnSpPr>
            <a:stCxn id="14" idx="3"/>
          </p:cNvCxnSpPr>
          <p:nvPr/>
        </p:nvCxnSpPr>
        <p:spPr>
          <a:xfrm flipV="1">
            <a:off x="6737349" y="4659194"/>
            <a:ext cx="1158143" cy="6195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0C9E63F-2987-E93F-0BC8-180D284FF40C}"/>
              </a:ext>
            </a:extLst>
          </p:cNvPr>
          <p:cNvSpPr txBox="1"/>
          <p:nvPr/>
        </p:nvSpPr>
        <p:spPr>
          <a:xfrm>
            <a:off x="8330104" y="657272"/>
            <a:ext cx="3023696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b="1" dirty="0"/>
            </a:br>
            <a:r>
              <a:rPr lang="en-CA" dirty="0"/>
              <a:t>When you pass a value to a function, Python </a:t>
            </a:r>
            <a:r>
              <a:rPr lang="en-CA" b="1" dirty="0"/>
              <a:t>copies</a:t>
            </a:r>
            <a:r>
              <a:rPr lang="en-CA" dirty="0"/>
              <a:t> the value. This is called</a:t>
            </a:r>
            <a:br>
              <a:rPr lang="en-CA" dirty="0"/>
            </a:br>
            <a:r>
              <a:rPr lang="en-CA" dirty="0"/>
              <a:t> </a:t>
            </a:r>
            <a:r>
              <a:rPr lang="en-CA" b="1" dirty="0"/>
              <a:t>pass by value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611310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24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a local variable named </a:t>
            </a:r>
            <a:r>
              <a:rPr lang="en-CA" b="1"/>
              <a:t>n</a:t>
            </a:r>
            <a:r>
              <a:rPr lang="en-CA"/>
              <a:t> appears in </a:t>
            </a:r>
            <a:r>
              <a:rPr lang="en-CA" i="1" dirty="0"/>
              <a:t>both</a:t>
            </a:r>
            <a:r>
              <a:rPr lang="en-CA"/>
              <a:t> functions.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483470"/>
            <a:ext cx="1146943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5520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25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a local variable named </a:t>
            </a:r>
            <a:r>
              <a:rPr lang="en-CA" b="1"/>
              <a:t>n</a:t>
            </a:r>
            <a:r>
              <a:rPr lang="en-CA"/>
              <a:t> appears in </a:t>
            </a:r>
            <a:r>
              <a:rPr lang="en-CA" i="1" dirty="0"/>
              <a:t>both</a:t>
            </a:r>
            <a:r>
              <a:rPr lang="en-CA"/>
              <a:t> functions.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483470"/>
            <a:ext cx="1146943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7F24CA-F978-0CFC-17F5-5544B610E629}"/>
              </a:ext>
            </a:extLst>
          </p:cNvPr>
          <p:cNvSpPr txBox="1"/>
          <p:nvPr/>
        </p:nvSpPr>
        <p:spPr>
          <a:xfrm>
            <a:off x="7689849" y="3666626"/>
            <a:ext cx="30797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</a:t>
            </a:r>
            <a:r>
              <a:rPr lang="en-CA" b="1"/>
              <a:t>n</a:t>
            </a:r>
            <a:r>
              <a:rPr lang="en-CA"/>
              <a:t> in </a:t>
            </a:r>
            <a:r>
              <a:rPr lang="en-CA" b="1" err="1"/>
              <a:t>print_dashed_line</a:t>
            </a:r>
            <a:r>
              <a:rPr lang="en-CA" b="1"/>
              <a:t> </a:t>
            </a:r>
            <a:r>
              <a:rPr lang="en-CA"/>
              <a:t>is different than </a:t>
            </a:r>
            <a:r>
              <a:rPr lang="en-CA" dirty="0"/>
              <a:t>the</a:t>
            </a:r>
            <a:r>
              <a:rPr lang="en-CA"/>
              <a:t> </a:t>
            </a:r>
            <a:r>
              <a:rPr lang="en-CA" b="1"/>
              <a:t>n</a:t>
            </a:r>
            <a:r>
              <a:rPr lang="en-CA"/>
              <a:t> in </a:t>
            </a:r>
            <a:r>
              <a:rPr lang="en-CA" b="1" err="1"/>
              <a:t>print_in_box</a:t>
            </a:r>
            <a:r>
              <a:rPr lang="en-CA"/>
              <a:t>.</a:t>
            </a:r>
            <a:endParaRPr lang="en-AU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61ABCA-F4BE-9877-C666-C6ACC0C677DD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8610600" y="2945135"/>
            <a:ext cx="619125" cy="721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6339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26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print_in_box</a:t>
            </a:r>
            <a:r>
              <a:rPr lang="en-US" sz="3200">
                <a:latin typeface="Consolas" panose="020B0609020204030204" pitchFamily="49" charset="0"/>
              </a:rPr>
              <a:t>(word):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 = </a:t>
            </a:r>
            <a:r>
              <a:rPr lang="en-US" sz="3200" err="1">
                <a:latin typeface="Consolas" panose="020B0609020204030204" pitchFamily="49" charset="0"/>
              </a:rPr>
              <a:t>len</a:t>
            </a:r>
            <a:r>
              <a:rPr lang="en-US" sz="320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</a:p>
          <a:p>
            <a:r>
              <a:rPr lang="en-US" sz="3200">
                <a:latin typeface="Consolas" panose="020B0609020204030204" pitchFamily="49" charset="0"/>
              </a:rPr>
              <a:t>    print('| ' + word + ' |')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(n)</a:t>
            </a:r>
            <a:endParaRPr lang="en-AU" sz="3200">
              <a:latin typeface="Consolas" panose="020B06090202040302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>
                <a:latin typeface="Consolas" panose="020B0609020204030204" pitchFamily="49" charset="0"/>
              </a:rPr>
              <a:t>def </a:t>
            </a:r>
            <a:r>
              <a:rPr lang="en-US" sz="3200" err="1">
                <a:latin typeface="Consolas" panose="020B0609020204030204" pitchFamily="49" charset="0"/>
              </a:rPr>
              <a:t>print_dashed_line</a:t>
            </a:r>
            <a:r>
              <a:rPr lang="en-US" sz="320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>
                <a:latin typeface="Consolas" panose="020B0609020204030204" pitchFamily="49" charset="0"/>
              </a:rPr>
              <a:t>):</a:t>
            </a:r>
            <a:br>
              <a:rPr lang="en-US" sz="3200">
                <a:latin typeface="Consolas" panose="020B0609020204030204" pitchFamily="49" charset="0"/>
              </a:rPr>
            </a:br>
            <a:r>
              <a:rPr lang="en-US" sz="3200">
                <a:latin typeface="Consolas" panose="020B0609020204030204" pitchFamily="49" charset="0"/>
              </a:rPr>
              <a:t>   print('+' + '-' * n + '+')</a:t>
            </a:r>
            <a:endParaRPr lang="en-AU" sz="32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Notice a local variable named </a:t>
            </a:r>
            <a:r>
              <a:rPr lang="en-CA" b="1"/>
              <a:t>n</a:t>
            </a:r>
            <a:r>
              <a:rPr lang="en-CA"/>
              <a:t> appears in </a:t>
            </a:r>
            <a:r>
              <a:rPr lang="en-CA" i="1" dirty="0"/>
              <a:t>both</a:t>
            </a:r>
            <a:r>
              <a:rPr lang="en-CA"/>
              <a:t> functions.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483470"/>
            <a:ext cx="1146943" cy="3539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957F24CA-F978-0CFC-17F5-5544B610E629}"/>
              </a:ext>
            </a:extLst>
          </p:cNvPr>
          <p:cNvSpPr txBox="1"/>
          <p:nvPr/>
        </p:nvSpPr>
        <p:spPr>
          <a:xfrm>
            <a:off x="7689849" y="3666626"/>
            <a:ext cx="3079752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The </a:t>
            </a:r>
            <a:r>
              <a:rPr lang="en-CA" b="1"/>
              <a:t>n</a:t>
            </a:r>
            <a:r>
              <a:rPr lang="en-CA"/>
              <a:t> in </a:t>
            </a:r>
            <a:r>
              <a:rPr lang="en-CA" b="1" err="1"/>
              <a:t>print_dashed_line</a:t>
            </a:r>
            <a:r>
              <a:rPr lang="en-CA" b="1"/>
              <a:t> </a:t>
            </a:r>
            <a:r>
              <a:rPr lang="en-CA"/>
              <a:t>is different than </a:t>
            </a:r>
            <a:r>
              <a:rPr lang="en-CA" dirty="0"/>
              <a:t>the</a:t>
            </a:r>
            <a:r>
              <a:rPr lang="en-CA"/>
              <a:t> </a:t>
            </a:r>
            <a:r>
              <a:rPr lang="en-CA" b="1"/>
              <a:t>n</a:t>
            </a:r>
            <a:r>
              <a:rPr lang="en-CA"/>
              <a:t> in </a:t>
            </a:r>
            <a:r>
              <a:rPr lang="en-CA" b="1" err="1"/>
              <a:t>print_in_box</a:t>
            </a:r>
            <a:r>
              <a:rPr lang="en-CA"/>
              <a:t>.</a:t>
            </a:r>
            <a:endParaRPr lang="en-A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A22C984-7AC8-0C92-F8B0-C9D3D52122D4}"/>
              </a:ext>
            </a:extLst>
          </p:cNvPr>
          <p:cNvSpPr txBox="1"/>
          <p:nvPr/>
        </p:nvSpPr>
        <p:spPr>
          <a:xfrm>
            <a:off x="7689849" y="5230597"/>
            <a:ext cx="3079752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Neither function can access the </a:t>
            </a:r>
            <a:r>
              <a:rPr lang="en-CA" b="1"/>
              <a:t>n</a:t>
            </a:r>
            <a:r>
              <a:rPr lang="en-CA"/>
              <a:t> in the other one. Local variables are private in the function they are defined.</a:t>
            </a:r>
            <a:endParaRPr lang="en-AU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A59D92-6E92-E5C0-32C7-7BFB673D3BCF}"/>
              </a:ext>
            </a:extLst>
          </p:cNvPr>
          <p:cNvCxnSpPr>
            <a:stCxn id="22" idx="0"/>
            <a:endCxn id="20" idx="2"/>
          </p:cNvCxnSpPr>
          <p:nvPr/>
        </p:nvCxnSpPr>
        <p:spPr>
          <a:xfrm flipV="1">
            <a:off x="9229725" y="4589956"/>
            <a:ext cx="0" cy="6406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61ABCA-F4BE-9877-C666-C6ACC0C677DD}"/>
              </a:ext>
            </a:extLst>
          </p:cNvPr>
          <p:cNvCxnSpPr>
            <a:stCxn id="20" idx="0"/>
          </p:cNvCxnSpPr>
          <p:nvPr/>
        </p:nvCxnSpPr>
        <p:spPr>
          <a:xfrm flipH="1" flipV="1">
            <a:off x="8610600" y="2945135"/>
            <a:ext cx="619125" cy="7214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6F4AF9B6-23B1-2BEF-2182-5C30BED4EB5A}"/>
              </a:ext>
            </a:extLst>
          </p:cNvPr>
          <p:cNvSpPr txBox="1"/>
          <p:nvPr/>
        </p:nvSpPr>
        <p:spPr>
          <a:xfrm>
            <a:off x="3460259" y="5538392"/>
            <a:ext cx="307975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Python automatically keeps track of which </a:t>
            </a:r>
            <a:r>
              <a:rPr lang="en-CA" b="1"/>
              <a:t>n</a:t>
            </a:r>
            <a:r>
              <a:rPr lang="en-CA"/>
              <a:t> is which.</a:t>
            </a:r>
            <a:endParaRPr lang="en-AU"/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55F7FC4-825C-7071-1AF1-B10A6DD504DB}"/>
              </a:ext>
            </a:extLst>
          </p:cNvPr>
          <p:cNvCxnSpPr>
            <a:cxnSpLocks/>
            <a:stCxn id="28" idx="3"/>
            <a:endCxn id="22" idx="1"/>
          </p:cNvCxnSpPr>
          <p:nvPr/>
        </p:nvCxnSpPr>
        <p:spPr>
          <a:xfrm flipV="1">
            <a:off x="6540011" y="5830762"/>
            <a:ext cx="1149838" cy="3079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4741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27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there are three </a:t>
            </a:r>
            <a:r>
              <a:rPr lang="en-CA" b="1"/>
              <a:t>n</a:t>
            </a:r>
            <a:r>
              <a:rPr lang="en-CA"/>
              <a:t> variables! Two local ones, and a </a:t>
            </a:r>
            <a:r>
              <a:rPr lang="en-CA" b="1" dirty="0"/>
              <a:t>global variable</a:t>
            </a:r>
            <a:r>
              <a:rPr lang="en-CA"/>
              <a:t> called </a:t>
            </a:r>
            <a:r>
              <a:rPr lang="en-CA" b="1"/>
              <a:t>n</a:t>
            </a:r>
            <a:r>
              <a:rPr lang="en-CA"/>
              <a:t>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555017"/>
            <a:ext cx="3314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 = 2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('Hello’)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print(n)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3613C1-1380-A246-C13C-CCC102591B63}"/>
              </a:ext>
            </a:extLst>
          </p:cNvPr>
          <p:cNvCxnSpPr/>
          <p:nvPr/>
        </p:nvCxnSpPr>
        <p:spPr>
          <a:xfrm flipV="1">
            <a:off x="7825154" y="844062"/>
            <a:ext cx="861646" cy="1177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F4121C-AC77-6AB9-C9E8-B327424B7CDE}"/>
              </a:ext>
            </a:extLst>
          </p:cNvPr>
          <p:cNvSpPr/>
          <p:nvPr/>
        </p:nvSpPr>
        <p:spPr>
          <a:xfrm>
            <a:off x="8688193" y="555017"/>
            <a:ext cx="786170" cy="4033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58326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there are three </a:t>
            </a:r>
            <a:r>
              <a:rPr lang="en-CA" b="1"/>
              <a:t>n</a:t>
            </a:r>
            <a:r>
              <a:rPr lang="en-CA"/>
              <a:t> variables! Two local ones, and a </a:t>
            </a:r>
            <a:r>
              <a:rPr lang="en-CA" b="1" dirty="0"/>
              <a:t>global variable</a:t>
            </a:r>
            <a:r>
              <a:rPr lang="en-CA"/>
              <a:t> called </a:t>
            </a:r>
            <a:r>
              <a:rPr lang="en-CA" b="1"/>
              <a:t>n</a:t>
            </a:r>
            <a:r>
              <a:rPr lang="en-CA"/>
              <a:t>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555017"/>
            <a:ext cx="3314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 = 2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('Hello’)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print(n)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3613C1-1380-A246-C13C-CCC102591B63}"/>
              </a:ext>
            </a:extLst>
          </p:cNvPr>
          <p:cNvCxnSpPr/>
          <p:nvPr/>
        </p:nvCxnSpPr>
        <p:spPr>
          <a:xfrm flipV="1">
            <a:off x="7825154" y="844062"/>
            <a:ext cx="861646" cy="1177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F4121C-AC77-6AB9-C9E8-B327424B7CDE}"/>
              </a:ext>
            </a:extLst>
          </p:cNvPr>
          <p:cNvSpPr/>
          <p:nvPr/>
        </p:nvSpPr>
        <p:spPr>
          <a:xfrm>
            <a:off x="8688193" y="555017"/>
            <a:ext cx="786170" cy="4033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7BCF1-6A97-22EE-50AF-90ED5FB017B9}"/>
              </a:ext>
            </a:extLst>
          </p:cNvPr>
          <p:cNvSpPr txBox="1"/>
          <p:nvPr/>
        </p:nvSpPr>
        <p:spPr>
          <a:xfrm>
            <a:off x="8154866" y="4543703"/>
            <a:ext cx="26389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Code outside of functions can only access global variables, so 2 is printed.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B50697-28C0-13F8-E32D-3EAC6E2DCA3E}"/>
              </a:ext>
            </a:extLst>
          </p:cNvPr>
          <p:cNvCxnSpPr>
            <a:stCxn id="9" idx="0"/>
          </p:cNvCxnSpPr>
          <p:nvPr/>
        </p:nvCxnSpPr>
        <p:spPr>
          <a:xfrm flipV="1">
            <a:off x="9474363" y="3576077"/>
            <a:ext cx="217074" cy="967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62122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93CDF7-E6E4-BD9A-07B2-D3CA585D6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29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284A6-37BC-F0E3-3E70-0F2FCEA02C14}"/>
              </a:ext>
            </a:extLst>
          </p:cNvPr>
          <p:cNvSpPr txBox="1"/>
          <p:nvPr/>
        </p:nvSpPr>
        <p:spPr>
          <a:xfrm>
            <a:off x="256116" y="2021805"/>
            <a:ext cx="743373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print_in_box</a:t>
            </a:r>
            <a:r>
              <a:rPr lang="en-US" sz="3200" dirty="0">
                <a:latin typeface="Consolas" panose="020B0609020204030204" pitchFamily="49" charset="0"/>
              </a:rPr>
              <a:t>(word):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 = </a:t>
            </a:r>
            <a:r>
              <a:rPr lang="en-US" sz="3200" dirty="0" err="1">
                <a:latin typeface="Consolas" panose="020B0609020204030204" pitchFamily="49" charset="0"/>
              </a:rPr>
              <a:t>len</a:t>
            </a:r>
            <a:r>
              <a:rPr lang="en-US" sz="3200" dirty="0">
                <a:latin typeface="Consolas" panose="020B0609020204030204" pitchFamily="49" charset="0"/>
              </a:rPr>
              <a:t>(word) + 2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</a:p>
          <a:p>
            <a:r>
              <a:rPr lang="en-US" sz="3200" dirty="0">
                <a:latin typeface="Consolas" panose="020B0609020204030204" pitchFamily="49" charset="0"/>
              </a:rPr>
              <a:t>    print('| ' + word + ' |')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(n)</a:t>
            </a:r>
            <a:endParaRPr lang="en-AU" sz="3200" dirty="0"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0418111-740E-B339-2ED1-2BC013B15505}"/>
              </a:ext>
            </a:extLst>
          </p:cNvPr>
          <p:cNvSpPr txBox="1"/>
          <p:nvPr/>
        </p:nvSpPr>
        <p:spPr>
          <a:xfrm>
            <a:off x="9567334" y="2375748"/>
            <a:ext cx="14054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latin typeface="Consolas" panose="020B0609020204030204" pitchFamily="49" charset="0"/>
              </a:rPr>
              <a:t>| Hello |</a:t>
            </a:r>
          </a:p>
          <a:p>
            <a:r>
              <a:rPr lang="en-AU" dirty="0">
                <a:latin typeface="Consolas" panose="020B0609020204030204" pitchFamily="49" charset="0"/>
              </a:rPr>
              <a:t>+-------+</a:t>
            </a:r>
          </a:p>
          <a:p>
            <a:r>
              <a:rPr lang="en-AU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D3351F3-A898-609E-5961-F04D85E787E1}"/>
              </a:ext>
            </a:extLst>
          </p:cNvPr>
          <p:cNvSpPr/>
          <p:nvPr/>
        </p:nvSpPr>
        <p:spPr>
          <a:xfrm>
            <a:off x="10066867" y="1557867"/>
            <a:ext cx="279400" cy="70273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68B450-0CDE-98B7-C107-2BE38CC4B57F}"/>
              </a:ext>
            </a:extLst>
          </p:cNvPr>
          <p:cNvSpPr txBox="1"/>
          <p:nvPr/>
        </p:nvSpPr>
        <p:spPr>
          <a:xfrm>
            <a:off x="264583" y="134668"/>
            <a:ext cx="7001933" cy="107721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r>
              <a:rPr lang="en-US" sz="3200" dirty="0">
                <a:latin typeface="Consolas" panose="020B0609020204030204" pitchFamily="49" charset="0"/>
              </a:rPr>
              <a:t>def </a:t>
            </a:r>
            <a:r>
              <a:rPr lang="en-US" sz="3200" dirty="0" err="1">
                <a:latin typeface="Consolas" panose="020B0609020204030204" pitchFamily="49" charset="0"/>
              </a:rPr>
              <a:t>print_dashed_line</a:t>
            </a:r>
            <a:r>
              <a:rPr lang="en-US" sz="3200" dirty="0">
                <a:latin typeface="Consolas" panose="020B0609020204030204" pitchFamily="49" charset="0"/>
              </a:rPr>
              <a:t>(</a:t>
            </a:r>
            <a:r>
              <a:rPr lang="en-US" sz="32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3200" dirty="0">
                <a:latin typeface="Consolas" panose="020B0609020204030204" pitchFamily="49" charset="0"/>
              </a:rPr>
              <a:t>):</a:t>
            </a:r>
            <a:br>
              <a:rPr lang="en-US" sz="3200" dirty="0">
                <a:latin typeface="Consolas" panose="020B0609020204030204" pitchFamily="49" charset="0"/>
              </a:rPr>
            </a:br>
            <a:r>
              <a:rPr lang="en-US" sz="3200" dirty="0">
                <a:latin typeface="Consolas" panose="020B0609020204030204" pitchFamily="49" charset="0"/>
              </a:rPr>
              <a:t>   print('+' + '-' * n + '+')</a:t>
            </a:r>
            <a:endParaRPr lang="en-AU" sz="3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5F883D-937C-5D1C-7E3B-1C7F97EBBEE3}"/>
              </a:ext>
            </a:extLst>
          </p:cNvPr>
          <p:cNvSpPr txBox="1"/>
          <p:nvPr/>
        </p:nvSpPr>
        <p:spPr>
          <a:xfrm>
            <a:off x="6294676" y="2021805"/>
            <a:ext cx="239212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Now there are three </a:t>
            </a:r>
            <a:r>
              <a:rPr lang="en-CA" b="1"/>
              <a:t>n</a:t>
            </a:r>
            <a:r>
              <a:rPr lang="en-CA"/>
              <a:t> variables! Two local ones, and a </a:t>
            </a:r>
            <a:r>
              <a:rPr lang="en-CA" b="1" dirty="0"/>
              <a:t>global variable</a:t>
            </a:r>
            <a:r>
              <a:rPr lang="en-CA"/>
              <a:t> called </a:t>
            </a:r>
            <a:r>
              <a:rPr lang="en-CA" b="1"/>
              <a:t>n</a:t>
            </a:r>
            <a:r>
              <a:rPr lang="en-CA"/>
              <a:t>.</a:t>
            </a:r>
            <a:endParaRPr lang="en-AU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C269E4-6FB5-E564-42DD-903D30CD8F2C}"/>
              </a:ext>
            </a:extLst>
          </p:cNvPr>
          <p:cNvSpPr/>
          <p:nvPr/>
        </p:nvSpPr>
        <p:spPr>
          <a:xfrm>
            <a:off x="1104610" y="2611028"/>
            <a:ext cx="40431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610B4D-D8A4-A573-E862-D14B22A6F869}"/>
              </a:ext>
            </a:extLst>
          </p:cNvPr>
          <p:cNvCxnSpPr>
            <a:cxnSpLocks/>
            <a:stCxn id="3" idx="1"/>
            <a:endCxn id="5" idx="3"/>
          </p:cNvCxnSpPr>
          <p:nvPr/>
        </p:nvCxnSpPr>
        <p:spPr>
          <a:xfrm flipH="1">
            <a:off x="5147733" y="2621970"/>
            <a:ext cx="1146943" cy="2154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A5485D6-375C-B321-60CA-E800FEB0634D}"/>
              </a:ext>
            </a:extLst>
          </p:cNvPr>
          <p:cNvSpPr txBox="1"/>
          <p:nvPr/>
        </p:nvSpPr>
        <p:spPr>
          <a:xfrm>
            <a:off x="8612717" y="555017"/>
            <a:ext cx="33147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</a:rPr>
              <a:t>n</a:t>
            </a:r>
            <a:r>
              <a:rPr lang="en-US" sz="2000" dirty="0">
                <a:latin typeface="Consolas" panose="020B0609020204030204" pitchFamily="49" charset="0"/>
              </a:rPr>
              <a:t> = 2</a:t>
            </a:r>
          </a:p>
          <a:p>
            <a:r>
              <a:rPr lang="en-US" sz="2000" dirty="0" err="1">
                <a:latin typeface="Consolas" panose="020B0609020204030204" pitchFamily="49" charset="0"/>
              </a:rPr>
              <a:t>print_in_box</a:t>
            </a:r>
            <a:r>
              <a:rPr lang="en-US" sz="2000" dirty="0">
                <a:latin typeface="Consolas" panose="020B0609020204030204" pitchFamily="49" charset="0"/>
              </a:rPr>
              <a:t>('Hello’)</a:t>
            </a:r>
          </a:p>
          <a:p>
            <a:r>
              <a:rPr lang="en-US" sz="2000" dirty="0">
                <a:latin typeface="Consolas" panose="020B0609020204030204" pitchFamily="49" charset="0"/>
              </a:rPr>
              <a:t>print(n)</a:t>
            </a:r>
            <a:endParaRPr lang="en-AU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47771A-3DC8-5628-6BCB-9E0E08FCB012}"/>
              </a:ext>
            </a:extLst>
          </p:cNvPr>
          <p:cNvSpPr/>
          <p:nvPr/>
        </p:nvSpPr>
        <p:spPr>
          <a:xfrm>
            <a:off x="5244954" y="220507"/>
            <a:ext cx="267823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B359601-31A4-0086-5689-EC1C903ACF2F}"/>
              </a:ext>
            </a:extLst>
          </p:cNvPr>
          <p:cNvCxnSpPr>
            <a:cxnSpLocks/>
            <a:endCxn id="6" idx="2"/>
          </p:cNvCxnSpPr>
          <p:nvPr/>
        </p:nvCxnSpPr>
        <p:spPr>
          <a:xfrm flipH="1" flipV="1">
            <a:off x="5378866" y="673277"/>
            <a:ext cx="915810" cy="13485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23613C1-1380-A246-C13C-CCC102591B63}"/>
              </a:ext>
            </a:extLst>
          </p:cNvPr>
          <p:cNvCxnSpPr/>
          <p:nvPr/>
        </p:nvCxnSpPr>
        <p:spPr>
          <a:xfrm flipV="1">
            <a:off x="7825154" y="844062"/>
            <a:ext cx="861646" cy="11777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18F4121C-AC77-6AB9-C9E8-B327424B7CDE}"/>
              </a:ext>
            </a:extLst>
          </p:cNvPr>
          <p:cNvSpPr/>
          <p:nvPr/>
        </p:nvSpPr>
        <p:spPr>
          <a:xfrm>
            <a:off x="8688193" y="555017"/>
            <a:ext cx="786170" cy="40334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07BCF1-6A97-22EE-50AF-90ED5FB017B9}"/>
              </a:ext>
            </a:extLst>
          </p:cNvPr>
          <p:cNvSpPr txBox="1"/>
          <p:nvPr/>
        </p:nvSpPr>
        <p:spPr>
          <a:xfrm>
            <a:off x="8154866" y="4543703"/>
            <a:ext cx="26389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Code outside of functions can only access global variables, so 2 is printed.</a:t>
            </a:r>
            <a:endParaRPr lang="en-AU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7B50697-28C0-13F8-E32D-3EAC6E2DCA3E}"/>
              </a:ext>
            </a:extLst>
          </p:cNvPr>
          <p:cNvCxnSpPr>
            <a:stCxn id="9" idx="0"/>
          </p:cNvCxnSpPr>
          <p:nvPr/>
        </p:nvCxnSpPr>
        <p:spPr>
          <a:xfrm flipV="1">
            <a:off x="9474363" y="3576077"/>
            <a:ext cx="217074" cy="9676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48806ED-FBA3-66AF-DEDB-924F8F763B73}"/>
              </a:ext>
            </a:extLst>
          </p:cNvPr>
          <p:cNvSpPr txBox="1"/>
          <p:nvPr/>
        </p:nvSpPr>
        <p:spPr>
          <a:xfrm>
            <a:off x="2313964" y="4684501"/>
            <a:ext cx="3318035" cy="203132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Important</a:t>
            </a:r>
            <a:br>
              <a:rPr lang="en-CA" dirty="0"/>
            </a:br>
            <a:r>
              <a:rPr lang="en-CA" dirty="0"/>
              <a:t>It’s okay, and usually good, for functions to use whatever local variable names make the most sense in them.</a:t>
            </a:r>
            <a:br>
              <a:rPr lang="en-CA" dirty="0"/>
            </a:br>
            <a:r>
              <a:rPr lang="en-CA" b="1" dirty="0"/>
              <a:t>Make your variable names self-descriptive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80668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93A7F6-F98A-6AA1-D97B-80C284FBF584}"/>
              </a:ext>
            </a:extLst>
          </p:cNvPr>
          <p:cNvGrpSpPr/>
          <p:nvPr/>
        </p:nvGrpSpPr>
        <p:grpSpPr>
          <a:xfrm>
            <a:off x="3987127" y="1853182"/>
            <a:ext cx="2570127" cy="3553354"/>
            <a:chOff x="3835200" y="1893288"/>
            <a:chExt cx="2570127" cy="35533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9A6DA8-8D5B-A029-741D-B0509D62955A}"/>
                </a:ext>
              </a:extLst>
            </p:cNvPr>
            <p:cNvSpPr txBox="1"/>
            <p:nvPr/>
          </p:nvSpPr>
          <p:spPr>
            <a:xfrm>
              <a:off x="3835200" y="3163370"/>
              <a:ext cx="2570127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4400" dirty="0" err="1"/>
                <a:t>math.sqrt</a:t>
              </a:r>
              <a:endParaRPr lang="en-AU" sz="4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9293E5-3F00-1B65-0F67-77F6AD9964D5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>
              <a:off x="5120262" y="2354953"/>
              <a:ext cx="2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91187C-9177-409C-7E9F-543B4BB4448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 flipH="1">
              <a:off x="5120262" y="3932811"/>
              <a:ext cx="2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A47144-7308-0F52-D792-A2DB2E15C34D}"/>
                </a:ext>
              </a:extLst>
            </p:cNvPr>
            <p:cNvSpPr txBox="1"/>
            <p:nvPr/>
          </p:nvSpPr>
          <p:spPr>
            <a:xfrm>
              <a:off x="4945374" y="189328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E7DFEC-28D0-40F7-6E60-C1137785F05A}"/>
                </a:ext>
              </a:extLst>
            </p:cNvPr>
            <p:cNvSpPr txBox="1"/>
            <p:nvPr/>
          </p:nvSpPr>
          <p:spPr>
            <a:xfrm>
              <a:off x="4945374" y="49849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118056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  <a:p>
            <a:r>
              <a:rPr lang="en-CA" dirty="0"/>
              <a:t>1</a:t>
            </a:r>
          </a:p>
          <a:p>
            <a:r>
              <a:rPr lang="en-CA" dirty="0"/>
              <a:t>2</a:t>
            </a:r>
          </a:p>
          <a:p>
            <a:r>
              <a:rPr lang="en-CA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you want to print the numbers 0 to 3.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9145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31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2130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print(0)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print(1)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print(2)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print(3)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8013963" y="2247677"/>
            <a:ext cx="263899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works, but if you want to print out 1000 numbers it will get tedious!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303354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  <a:p>
            <a:r>
              <a:rPr lang="en-CA" dirty="0"/>
              <a:t>1</a:t>
            </a:r>
          </a:p>
          <a:p>
            <a:r>
              <a:rPr lang="en-CA" dirty="0"/>
              <a:t>2</a:t>
            </a:r>
          </a:p>
          <a:p>
            <a:r>
              <a:rPr lang="en-CA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you want to print the numbers 0 to 3.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6096000" y="768725"/>
            <a:ext cx="1915792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prints 0 to 3 using a </a:t>
            </a:r>
            <a:r>
              <a:rPr lang="en-CA" b="1" dirty="0"/>
              <a:t>for-loop</a:t>
            </a:r>
            <a:r>
              <a:rPr lang="en-CA" dirty="0"/>
              <a:t>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2485212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  <a:p>
            <a:r>
              <a:rPr lang="en-CA" dirty="0"/>
              <a:t>1</a:t>
            </a:r>
          </a:p>
          <a:p>
            <a:r>
              <a:rPr lang="en-CA" dirty="0"/>
              <a:t>2</a:t>
            </a:r>
          </a:p>
          <a:p>
            <a:r>
              <a:rPr lang="en-CA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you want to print the numbers 0 to 3.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4109800" y="2350582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8159431" y="1908147"/>
            <a:ext cx="130666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Prints the same thing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AAA0E86-9632-7612-FF8E-CEBB752FB340}"/>
              </a:ext>
            </a:extLst>
          </p:cNvPr>
          <p:cNvSpPr txBox="1"/>
          <p:nvPr/>
        </p:nvSpPr>
        <p:spPr>
          <a:xfrm>
            <a:off x="9886962" y="2231313"/>
            <a:ext cx="213059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print(0)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print(1)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print(2)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print(3)</a:t>
            </a:r>
          </a:p>
        </p:txBody>
      </p:sp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49194A70-E003-CF27-E354-4BF61D0280E6}"/>
              </a:ext>
            </a:extLst>
          </p:cNvPr>
          <p:cNvSpPr/>
          <p:nvPr/>
        </p:nvSpPr>
        <p:spPr>
          <a:xfrm>
            <a:off x="8225691" y="2853112"/>
            <a:ext cx="1240404" cy="636104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0673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0</a:t>
            </a:r>
          </a:p>
          <a:p>
            <a:r>
              <a:rPr lang="en-CA" dirty="0"/>
              <a:t>1</a:t>
            </a:r>
          </a:p>
          <a:p>
            <a:r>
              <a:rPr lang="en-CA" dirty="0"/>
              <a:t>2</a:t>
            </a:r>
          </a:p>
          <a:p>
            <a:r>
              <a:rPr lang="en-CA" dirty="0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you want to print the numbers 0 to 3.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4707285" y="1057920"/>
            <a:ext cx="19040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br>
              <a:rPr lang="en-CA" dirty="0"/>
            </a:br>
            <a:r>
              <a:rPr lang="en-CA" dirty="0"/>
              <a:t>for-loop</a:t>
            </a:r>
            <a:r>
              <a:rPr lang="en-CA" b="1" dirty="0"/>
              <a:t> header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345346-B6E4-646B-4FC5-34E4D72BDD21}"/>
              </a:ext>
            </a:extLst>
          </p:cNvPr>
          <p:cNvSpPr txBox="1"/>
          <p:nvPr/>
        </p:nvSpPr>
        <p:spPr>
          <a:xfrm>
            <a:off x="8806043" y="3848490"/>
            <a:ext cx="1904068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br>
              <a:rPr lang="en-CA" dirty="0"/>
            </a:br>
            <a:r>
              <a:rPr lang="en-CA" dirty="0"/>
              <a:t>for-loop</a:t>
            </a:r>
            <a:r>
              <a:rPr lang="en-CA" b="1" dirty="0"/>
              <a:t> body</a:t>
            </a:r>
            <a:r>
              <a:rPr lang="en-CA" dirty="0"/>
              <a:t>.</a:t>
            </a:r>
            <a:endParaRPr lang="en-A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3654728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stCxn id="9" idx="2"/>
          </p:cNvCxnSpPr>
          <p:nvPr/>
        </p:nvCxnSpPr>
        <p:spPr>
          <a:xfrm>
            <a:off x="5659319" y="1704251"/>
            <a:ext cx="274121" cy="7341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46B76DF-18A0-D9DA-6A8E-5BD4183230D0}"/>
              </a:ext>
            </a:extLst>
          </p:cNvPr>
          <p:cNvSpPr/>
          <p:nvPr/>
        </p:nvSpPr>
        <p:spPr>
          <a:xfrm>
            <a:off x="5347031" y="2999254"/>
            <a:ext cx="3654728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8DD2A7F-78C1-0D4B-FB02-FE853711252D}"/>
              </a:ext>
            </a:extLst>
          </p:cNvPr>
          <p:cNvCxnSpPr/>
          <p:nvPr/>
        </p:nvCxnSpPr>
        <p:spPr>
          <a:xfrm flipH="1" flipV="1">
            <a:off x="8405446" y="3452024"/>
            <a:ext cx="400597" cy="3964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2038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617790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D2F687F-31D9-B18B-320C-F315FC4EBA7A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F2BC29-496A-D5D0-DEFB-F295596166E8}"/>
              </a:ext>
            </a:extLst>
          </p:cNvPr>
          <p:cNvCxnSpPr>
            <a:cxnSpLocks/>
            <a:stCxn id="32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9430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565B9-B755-B74F-42CD-81DDDBA4DF1B}"/>
              </a:ext>
            </a:extLst>
          </p:cNvPr>
          <p:cNvSpPr/>
          <p:nvPr/>
        </p:nvSpPr>
        <p:spPr>
          <a:xfrm>
            <a:off x="6611353" y="2495767"/>
            <a:ext cx="42071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7CA5-93ED-A584-B49D-0C09AA085AE4}"/>
              </a:ext>
            </a:extLst>
          </p:cNvPr>
          <p:cNvSpPr txBox="1"/>
          <p:nvPr/>
        </p:nvSpPr>
        <p:spPr>
          <a:xfrm>
            <a:off x="6917547" y="621432"/>
            <a:ext cx="190406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keyword </a:t>
            </a:r>
            <a:r>
              <a:rPr lang="en-CA" b="1" dirty="0"/>
              <a:t>in </a:t>
            </a:r>
            <a:r>
              <a:rPr lang="en-CA" dirty="0"/>
              <a:t>always comes after the loop variable.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97D1A-6D77-FA15-D598-CA478730CCFE}"/>
              </a:ext>
            </a:extLst>
          </p:cNvPr>
          <p:cNvCxnSpPr/>
          <p:nvPr/>
        </p:nvCxnSpPr>
        <p:spPr>
          <a:xfrm flipH="1">
            <a:off x="6917547" y="1821761"/>
            <a:ext cx="362484" cy="639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A4C64E-D70F-7ACD-1C89-0A9E100141C0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A18E0AC-94E6-C1D1-B487-F737DA3D865E}"/>
              </a:ext>
            </a:extLst>
          </p:cNvPr>
          <p:cNvCxnSpPr>
            <a:cxnSpLocks/>
            <a:stCxn id="2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01041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>
                <a:latin typeface="Consolas" panose="020B0609020204030204" pitchFamily="49" charset="0"/>
              </a:rPr>
              <a:t>for 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>
                <a:latin typeface="Consolas" panose="020B0609020204030204" pitchFamily="49" charset="0"/>
              </a:rPr>
              <a:t>    print(</a:t>
            </a:r>
            <a:r>
              <a:rPr lang="en-CA" sz="2800" err="1">
                <a:latin typeface="Consolas" panose="020B0609020204030204" pitchFamily="49" charset="0"/>
              </a:rPr>
              <a:t>i</a:t>
            </a:r>
            <a:r>
              <a:rPr lang="en-CA" sz="280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565B9-B755-B74F-42CD-81DDDBA4DF1B}"/>
              </a:ext>
            </a:extLst>
          </p:cNvPr>
          <p:cNvSpPr/>
          <p:nvPr/>
        </p:nvSpPr>
        <p:spPr>
          <a:xfrm>
            <a:off x="6611353" y="2495767"/>
            <a:ext cx="42071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54298-C28B-391D-D727-AB85F8DD8D9A}"/>
              </a:ext>
            </a:extLst>
          </p:cNvPr>
          <p:cNvSpPr/>
          <p:nvPr/>
        </p:nvSpPr>
        <p:spPr>
          <a:xfrm>
            <a:off x="7189871" y="2495767"/>
            <a:ext cx="155847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7CA5-93ED-A584-B49D-0C09AA085AE4}"/>
              </a:ext>
            </a:extLst>
          </p:cNvPr>
          <p:cNvSpPr txBox="1"/>
          <p:nvPr/>
        </p:nvSpPr>
        <p:spPr>
          <a:xfrm>
            <a:off x="6917547" y="621432"/>
            <a:ext cx="190406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keyword </a:t>
            </a:r>
            <a:r>
              <a:rPr lang="en-CA" b="1" dirty="0"/>
              <a:t>in </a:t>
            </a:r>
            <a:r>
              <a:rPr lang="en-CA" dirty="0"/>
              <a:t>always comes after the loop variable.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97D1A-6D77-FA15-D598-CA478730CCFE}"/>
              </a:ext>
            </a:extLst>
          </p:cNvPr>
          <p:cNvCxnSpPr/>
          <p:nvPr/>
        </p:nvCxnSpPr>
        <p:spPr>
          <a:xfrm flipH="1">
            <a:off x="6917547" y="1821761"/>
            <a:ext cx="362484" cy="639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812B0E-CB9E-DF8D-9EE2-34112FA71D25}"/>
              </a:ext>
            </a:extLst>
          </p:cNvPr>
          <p:cNvSpPr txBox="1"/>
          <p:nvPr/>
        </p:nvSpPr>
        <p:spPr>
          <a:xfrm>
            <a:off x="8247648" y="3453981"/>
            <a:ext cx="310615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expression makes the loop repeat 4 times. Each time through the loop </a:t>
            </a:r>
            <a:r>
              <a:rPr lang="en-CA" b="1" dirty="0" err="1"/>
              <a:t>i</a:t>
            </a:r>
            <a:r>
              <a:rPr lang="en-CA" dirty="0"/>
              <a:t> gets the value 0, then 1, then 2, …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3638D-9C67-140E-AD80-010C973E34CA}"/>
              </a:ext>
            </a:extLst>
          </p:cNvPr>
          <p:cNvCxnSpPr/>
          <p:nvPr/>
        </p:nvCxnSpPr>
        <p:spPr>
          <a:xfrm flipH="1" flipV="1">
            <a:off x="8352692" y="2948537"/>
            <a:ext cx="257908" cy="5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04EE82-C785-BDA0-CB9E-42135606DB3D}"/>
              </a:ext>
            </a:extLst>
          </p:cNvPr>
          <p:cNvSpPr txBox="1"/>
          <p:nvPr/>
        </p:nvSpPr>
        <p:spPr>
          <a:xfrm>
            <a:off x="8301867" y="5043665"/>
            <a:ext cx="299771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 for-loop, </a:t>
            </a:r>
            <a:r>
              <a:rPr lang="en-CA" b="1" dirty="0"/>
              <a:t>range(n)</a:t>
            </a:r>
            <a:r>
              <a:rPr lang="en-CA" dirty="0"/>
              <a:t> generates the numbers </a:t>
            </a:r>
            <a:br>
              <a:rPr lang="en-CA" dirty="0"/>
            </a:br>
            <a:r>
              <a:rPr lang="en-CA" dirty="0"/>
              <a:t>0, 1, 2, …, n-1.</a:t>
            </a:r>
          </a:p>
          <a:p>
            <a:pPr algn="ctr"/>
            <a:r>
              <a:rPr lang="en-CA" dirty="0"/>
              <a:t>Starts at 0, ends at n-1.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C52110-E750-D052-F04E-920E8C4CE543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9800724" y="4654310"/>
            <a:ext cx="0" cy="38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25171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39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/>
              <a:t>Repeating </a:t>
            </a:r>
          </a:p>
          <a:p>
            <a:r>
              <a:rPr lang="en-CA" sz="320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Suppose you want to print the numbers 0 to 3.</a:t>
            </a:r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2992317" y="2833236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for-loop always starts with the keyword </a:t>
            </a:r>
            <a:r>
              <a:rPr lang="en-CA" b="1" dirty="0"/>
              <a:t>for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347033" y="2495767"/>
            <a:ext cx="748967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4896385" y="2948537"/>
            <a:ext cx="450646" cy="34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F758CB93-4F46-67C4-89C8-4FD2C1795D33}"/>
              </a:ext>
            </a:extLst>
          </p:cNvPr>
          <p:cNvSpPr/>
          <p:nvPr/>
        </p:nvSpPr>
        <p:spPr>
          <a:xfrm>
            <a:off x="6167649" y="2500020"/>
            <a:ext cx="28590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70565B9-B755-B74F-42CD-81DDDBA4DF1B}"/>
              </a:ext>
            </a:extLst>
          </p:cNvPr>
          <p:cNvSpPr/>
          <p:nvPr/>
        </p:nvSpPr>
        <p:spPr>
          <a:xfrm>
            <a:off x="6611353" y="2495767"/>
            <a:ext cx="420719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B54298-C28B-391D-D727-AB85F8DD8D9A}"/>
              </a:ext>
            </a:extLst>
          </p:cNvPr>
          <p:cNvSpPr/>
          <p:nvPr/>
        </p:nvSpPr>
        <p:spPr>
          <a:xfrm>
            <a:off x="7189871" y="2495767"/>
            <a:ext cx="155847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D97BED1-97DD-C3D4-FB79-25BF6B1D70DB}"/>
              </a:ext>
            </a:extLst>
          </p:cNvPr>
          <p:cNvSpPr txBox="1"/>
          <p:nvPr/>
        </p:nvSpPr>
        <p:spPr>
          <a:xfrm>
            <a:off x="3944351" y="90663"/>
            <a:ext cx="2509203" cy="17543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is the </a:t>
            </a:r>
            <a:r>
              <a:rPr lang="en-CA" b="1" dirty="0"/>
              <a:t>loop variable</a:t>
            </a:r>
            <a:r>
              <a:rPr lang="en-CA" dirty="0"/>
              <a:t>. It can be any variable name you like. </a:t>
            </a:r>
            <a:r>
              <a:rPr lang="en-CA" b="1" dirty="0" err="1"/>
              <a:t>i</a:t>
            </a:r>
            <a:r>
              <a:rPr lang="en-CA" dirty="0"/>
              <a:t> is the traditional variable, short for “index”</a:t>
            </a:r>
            <a:endParaRPr lang="en-AU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03E92C3-9A77-01FE-EAB1-28C016AC9B9E}"/>
              </a:ext>
            </a:extLst>
          </p:cNvPr>
          <p:cNvCxnSpPr/>
          <p:nvPr/>
        </p:nvCxnSpPr>
        <p:spPr>
          <a:xfrm>
            <a:off x="6242538" y="1844989"/>
            <a:ext cx="68063" cy="6159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87D7CA5-93ED-A584-B49D-0C09AA085AE4}"/>
              </a:ext>
            </a:extLst>
          </p:cNvPr>
          <p:cNvSpPr txBox="1"/>
          <p:nvPr/>
        </p:nvSpPr>
        <p:spPr>
          <a:xfrm>
            <a:off x="6917547" y="621432"/>
            <a:ext cx="1904068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keyword </a:t>
            </a:r>
            <a:r>
              <a:rPr lang="en-CA" b="1" dirty="0"/>
              <a:t>in </a:t>
            </a:r>
            <a:r>
              <a:rPr lang="en-CA" dirty="0"/>
              <a:t>always comes after the loop variable.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0397D1A-6D77-FA15-D598-CA478730CCFE}"/>
              </a:ext>
            </a:extLst>
          </p:cNvPr>
          <p:cNvCxnSpPr/>
          <p:nvPr/>
        </p:nvCxnSpPr>
        <p:spPr>
          <a:xfrm flipH="1">
            <a:off x="6917547" y="1821761"/>
            <a:ext cx="362484" cy="6391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4812B0E-CB9E-DF8D-9EE2-34112FA71D25}"/>
              </a:ext>
            </a:extLst>
          </p:cNvPr>
          <p:cNvSpPr txBox="1"/>
          <p:nvPr/>
        </p:nvSpPr>
        <p:spPr>
          <a:xfrm>
            <a:off x="8247648" y="3453981"/>
            <a:ext cx="3106151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expression makes the loop repeat 4 times. Each time through the loop </a:t>
            </a:r>
            <a:r>
              <a:rPr lang="en-CA" b="1" dirty="0" err="1"/>
              <a:t>i</a:t>
            </a:r>
            <a:r>
              <a:rPr lang="en-CA" dirty="0"/>
              <a:t> gets the value 0, then 1, then 2, …</a:t>
            </a:r>
            <a:endParaRPr lang="en-AU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3C3638D-9C67-140E-AD80-010C973E34CA}"/>
              </a:ext>
            </a:extLst>
          </p:cNvPr>
          <p:cNvCxnSpPr/>
          <p:nvPr/>
        </p:nvCxnSpPr>
        <p:spPr>
          <a:xfrm flipH="1" flipV="1">
            <a:off x="8352692" y="2948537"/>
            <a:ext cx="257908" cy="5054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04EE82-C785-BDA0-CB9E-42135606DB3D}"/>
              </a:ext>
            </a:extLst>
          </p:cNvPr>
          <p:cNvSpPr txBox="1"/>
          <p:nvPr/>
        </p:nvSpPr>
        <p:spPr>
          <a:xfrm>
            <a:off x="8301867" y="5043665"/>
            <a:ext cx="2997714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In a for-loop, </a:t>
            </a:r>
            <a:r>
              <a:rPr lang="en-CA" b="1" dirty="0"/>
              <a:t>range(n)</a:t>
            </a:r>
            <a:r>
              <a:rPr lang="en-CA" dirty="0"/>
              <a:t> generates the numbers </a:t>
            </a:r>
            <a:br>
              <a:rPr lang="en-CA" dirty="0"/>
            </a:br>
            <a:r>
              <a:rPr lang="en-CA" dirty="0"/>
              <a:t>0, 1, 2, …, n-1.</a:t>
            </a:r>
          </a:p>
          <a:p>
            <a:pPr algn="ctr"/>
            <a:r>
              <a:rPr lang="en-CA" dirty="0"/>
              <a:t>Starts at 0, ends at n-1.</a:t>
            </a:r>
            <a:endParaRPr lang="en-AU" dirty="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8C52110-E750-D052-F04E-920E8C4CE543}"/>
              </a:ext>
            </a:extLst>
          </p:cNvPr>
          <p:cNvCxnSpPr>
            <a:cxnSpLocks/>
            <a:stCxn id="27" idx="0"/>
            <a:endCxn id="24" idx="2"/>
          </p:cNvCxnSpPr>
          <p:nvPr/>
        </p:nvCxnSpPr>
        <p:spPr>
          <a:xfrm flipV="1">
            <a:off x="9800724" y="4654310"/>
            <a:ext cx="0" cy="3893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BD99C177-C779-0EF5-1A22-D1EED08E7F18}"/>
              </a:ext>
            </a:extLst>
          </p:cNvPr>
          <p:cNvSpPr/>
          <p:nvPr/>
        </p:nvSpPr>
        <p:spPr>
          <a:xfrm>
            <a:off x="8786599" y="2495767"/>
            <a:ext cx="144611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9B38AB-D32F-D9D3-0F97-BCF9179AC5EA}"/>
              </a:ext>
            </a:extLst>
          </p:cNvPr>
          <p:cNvSpPr txBox="1"/>
          <p:nvPr/>
        </p:nvSpPr>
        <p:spPr>
          <a:xfrm>
            <a:off x="9982200" y="705257"/>
            <a:ext cx="1904068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</a:t>
            </a:r>
            <a:r>
              <a:rPr lang="en-CA" b="1" dirty="0"/>
              <a:t>colon :</a:t>
            </a:r>
            <a:r>
              <a:rPr lang="en-CA" dirty="0"/>
              <a:t> marks the end of the for-loop header.</a:t>
            </a:r>
            <a:endParaRPr lang="en-AU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00F4C75-4B25-50D6-31BC-42CF9233E374}"/>
              </a:ext>
            </a:extLst>
          </p:cNvPr>
          <p:cNvCxnSpPr>
            <a:cxnSpLocks/>
          </p:cNvCxnSpPr>
          <p:nvPr/>
        </p:nvCxnSpPr>
        <p:spPr>
          <a:xfrm flipH="1">
            <a:off x="8931210" y="1633012"/>
            <a:ext cx="1045746" cy="8426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914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666" y="203993"/>
            <a:ext cx="2692400" cy="1325563"/>
          </a:xfrm>
        </p:spPr>
        <p:txBody>
          <a:bodyPr>
            <a:normAutofit/>
          </a:bodyPr>
          <a:lstStyle/>
          <a:p>
            <a:r>
              <a:rPr lang="en-CA" dirty="0"/>
              <a:t>Functions</a:t>
            </a:r>
            <a:br>
              <a:rPr lang="en-CA" dirty="0"/>
            </a:b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595407" y="283521"/>
            <a:ext cx="2500593" cy="120032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is a “black box” that takes some input and returns some output.</a:t>
            </a:r>
            <a:endParaRPr lang="en-AU" dirty="0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2D16F0E4-20B1-98C5-E278-646C060BCF28}"/>
              </a:ext>
            </a:extLst>
          </p:cNvPr>
          <p:cNvGrpSpPr/>
          <p:nvPr/>
        </p:nvGrpSpPr>
        <p:grpSpPr>
          <a:xfrm>
            <a:off x="512837" y="1853182"/>
            <a:ext cx="2341154" cy="3553354"/>
            <a:chOff x="512837" y="1813077"/>
            <a:chExt cx="2341154" cy="3553354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C3CB041-437A-DDC4-FD22-B5E3515334BD}"/>
                </a:ext>
              </a:extLst>
            </p:cNvPr>
            <p:cNvSpPr txBox="1"/>
            <p:nvPr/>
          </p:nvSpPr>
          <p:spPr>
            <a:xfrm>
              <a:off x="512837" y="3083159"/>
              <a:ext cx="2341154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CA" sz="4400" dirty="0"/>
                <a:t>Function</a:t>
              </a:r>
              <a:endParaRPr lang="en-AU" sz="44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1798CF0-1C3E-1382-CB58-57AF961422F3}"/>
                </a:ext>
              </a:extLst>
            </p:cNvPr>
            <p:cNvCxnSpPr>
              <a:cxnSpLocks/>
              <a:stCxn id="8" idx="2"/>
              <a:endCxn id="13" idx="0"/>
            </p:cNvCxnSpPr>
            <p:nvPr/>
          </p:nvCxnSpPr>
          <p:spPr>
            <a:xfrm flipH="1">
              <a:off x="1683414" y="2274742"/>
              <a:ext cx="1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FB689EAB-6BB3-0BF6-C2FD-8CDCA9E69CF6}"/>
                </a:ext>
              </a:extLst>
            </p:cNvPr>
            <p:cNvCxnSpPr>
              <a:cxnSpLocks/>
              <a:stCxn id="13" idx="2"/>
              <a:endCxn id="10" idx="0"/>
            </p:cNvCxnSpPr>
            <p:nvPr/>
          </p:nvCxnSpPr>
          <p:spPr>
            <a:xfrm>
              <a:off x="1683414" y="3852600"/>
              <a:ext cx="1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4260181-C68A-8B14-17BB-4F979BCA3981}"/>
                </a:ext>
              </a:extLst>
            </p:cNvPr>
            <p:cNvSpPr txBox="1"/>
            <p:nvPr/>
          </p:nvSpPr>
          <p:spPr>
            <a:xfrm>
              <a:off x="1244031" y="1813077"/>
              <a:ext cx="878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Input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4968467-A8EC-8296-8852-32D585D8625F}"/>
                </a:ext>
              </a:extLst>
            </p:cNvPr>
            <p:cNvSpPr txBox="1"/>
            <p:nvPr/>
          </p:nvSpPr>
          <p:spPr>
            <a:xfrm>
              <a:off x="1120600" y="4904766"/>
              <a:ext cx="112562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2400" dirty="0"/>
                <a:t>Output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FA4327C5-EFFA-DC23-EC97-E2CA64DCED48}"/>
              </a:ext>
            </a:extLst>
          </p:cNvPr>
          <p:cNvSpPr txBox="1"/>
          <p:nvPr/>
        </p:nvSpPr>
        <p:spPr>
          <a:xfrm>
            <a:off x="7690389" y="3245139"/>
            <a:ext cx="3983976" cy="769441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CA" sz="4400" dirty="0"/>
              <a:t>x = </a:t>
            </a:r>
            <a:r>
              <a:rPr lang="en-CA" sz="4400" dirty="0" err="1"/>
              <a:t>math.sqrt</a:t>
            </a:r>
            <a:r>
              <a:rPr lang="en-CA" sz="4400" dirty="0"/>
              <a:t>(</a:t>
            </a:r>
            <a:r>
              <a:rPr lang="en-CA" sz="4400"/>
              <a:t>4</a:t>
            </a:r>
            <a:r>
              <a:rPr lang="en-CA" sz="4400" dirty="0"/>
              <a:t>)</a:t>
            </a:r>
            <a:endParaRPr lang="en-AU" sz="4400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E93A7F6-F98A-6AA1-D97B-80C284FBF584}"/>
              </a:ext>
            </a:extLst>
          </p:cNvPr>
          <p:cNvGrpSpPr/>
          <p:nvPr/>
        </p:nvGrpSpPr>
        <p:grpSpPr>
          <a:xfrm>
            <a:off x="3987127" y="1853182"/>
            <a:ext cx="2570127" cy="3553354"/>
            <a:chOff x="3835200" y="1893288"/>
            <a:chExt cx="2570127" cy="355335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D9A6DA8-8D5B-A029-741D-B0509D62955A}"/>
                </a:ext>
              </a:extLst>
            </p:cNvPr>
            <p:cNvSpPr txBox="1"/>
            <p:nvPr/>
          </p:nvSpPr>
          <p:spPr>
            <a:xfrm>
              <a:off x="3835200" y="3163370"/>
              <a:ext cx="2570127" cy="76944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4400" dirty="0" err="1"/>
                <a:t>math.sqrt</a:t>
              </a:r>
              <a:endParaRPr lang="en-AU" sz="4400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19293E5-3F00-1B65-0F67-77F6AD9964D5}"/>
                </a:ext>
              </a:extLst>
            </p:cNvPr>
            <p:cNvCxnSpPr>
              <a:cxnSpLocks/>
              <a:stCxn id="30" idx="2"/>
              <a:endCxn id="27" idx="0"/>
            </p:cNvCxnSpPr>
            <p:nvPr/>
          </p:nvCxnSpPr>
          <p:spPr>
            <a:xfrm>
              <a:off x="5120262" y="2354953"/>
              <a:ext cx="2" cy="8084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0191187C-9177-409C-7E9F-543B4BB44486}"/>
                </a:ext>
              </a:extLst>
            </p:cNvPr>
            <p:cNvCxnSpPr>
              <a:cxnSpLocks/>
              <a:stCxn id="27" idx="2"/>
              <a:endCxn id="31" idx="0"/>
            </p:cNvCxnSpPr>
            <p:nvPr/>
          </p:nvCxnSpPr>
          <p:spPr>
            <a:xfrm flipH="1">
              <a:off x="5120262" y="3932811"/>
              <a:ext cx="2" cy="10521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0A47144-7308-0F52-D792-A2DB2E15C34D}"/>
                </a:ext>
              </a:extLst>
            </p:cNvPr>
            <p:cNvSpPr txBox="1"/>
            <p:nvPr/>
          </p:nvSpPr>
          <p:spPr>
            <a:xfrm>
              <a:off x="4945374" y="1893288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4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EE7DFEC-28D0-40F7-6E60-C1137785F05A}"/>
                </a:ext>
              </a:extLst>
            </p:cNvPr>
            <p:cNvSpPr txBox="1"/>
            <p:nvPr/>
          </p:nvSpPr>
          <p:spPr>
            <a:xfrm>
              <a:off x="4945374" y="4984977"/>
              <a:ext cx="34977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CA" sz="2400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190608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40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1807744" y="2768677"/>
            <a:ext cx="3639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0</a:t>
            </a:r>
          </a:p>
          <a:p>
            <a:r>
              <a:rPr lang="en-CA"/>
              <a:t>1</a:t>
            </a:r>
          </a:p>
          <a:p>
            <a:r>
              <a:rPr lang="en-CA"/>
              <a:t>2</a:t>
            </a:r>
          </a:p>
          <a:p>
            <a:r>
              <a:rPr lang="en-CA"/>
              <a:t>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82BFCDF-6664-58E4-01B6-2B626643D7F1}"/>
              </a:ext>
            </a:extLst>
          </p:cNvPr>
          <p:cNvSpPr txBox="1"/>
          <p:nvPr/>
        </p:nvSpPr>
        <p:spPr>
          <a:xfrm>
            <a:off x="713334" y="1704251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Suppose you want to print the numbers 0 to 3.</a:t>
            </a:r>
            <a:endParaRPr lang="en-A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5347032" y="2460900"/>
            <a:ext cx="40496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range(4):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print(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46CC19-ECB5-0C67-CA6C-45A07D08376C}"/>
              </a:ext>
            </a:extLst>
          </p:cNvPr>
          <p:cNvSpPr txBox="1"/>
          <p:nvPr/>
        </p:nvSpPr>
        <p:spPr>
          <a:xfrm>
            <a:off x="4569534" y="3969006"/>
            <a:ext cx="244672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The statements </a:t>
            </a:r>
            <a:r>
              <a:rPr lang="en-CA"/>
              <a:t>in the body </a:t>
            </a:r>
            <a:r>
              <a:rPr lang="en-CA" dirty="0"/>
              <a:t>of a for-loop must be consistently indented at least 1 space.</a:t>
            </a:r>
            <a:endParaRPr lang="en-AU" b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BB9AE55-D8CD-B1C4-1710-22D3267721CA}"/>
              </a:ext>
            </a:extLst>
          </p:cNvPr>
          <p:cNvSpPr/>
          <p:nvPr/>
        </p:nvSpPr>
        <p:spPr>
          <a:xfrm>
            <a:off x="5468815" y="2945562"/>
            <a:ext cx="3446585" cy="45277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BC43FB-B1C6-C0C0-A609-3A56E1E808D6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5792898" y="3288323"/>
            <a:ext cx="185871" cy="6806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5F8DC22-C403-199D-D397-D56770794310}"/>
              </a:ext>
            </a:extLst>
          </p:cNvPr>
          <p:cNvSpPr txBox="1"/>
          <p:nvPr/>
        </p:nvSpPr>
        <p:spPr>
          <a:xfrm>
            <a:off x="8045427" y="3969005"/>
            <a:ext cx="2681188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particular body has only one statement. </a:t>
            </a:r>
            <a:br>
              <a:rPr lang="en-CA" dirty="0"/>
            </a:br>
            <a:r>
              <a:rPr lang="en-CA" dirty="0"/>
              <a:t>In general, a for-loop body can have as many statements as you like.</a:t>
            </a:r>
            <a:endParaRPr lang="en-AU" b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D96C3EA9-8FD6-0550-A4C7-3AE00EB1E161}"/>
              </a:ext>
            </a:extLst>
          </p:cNvPr>
          <p:cNvCxnSpPr>
            <a:stCxn id="17" idx="0"/>
          </p:cNvCxnSpPr>
          <p:nvPr/>
        </p:nvCxnSpPr>
        <p:spPr>
          <a:xfrm flipH="1" flipV="1">
            <a:off x="8915400" y="3442994"/>
            <a:ext cx="470621" cy="526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849A1DA-FE81-AF69-859F-D48291843328}"/>
              </a:ext>
            </a:extLst>
          </p:cNvPr>
          <p:cNvSpPr/>
          <p:nvPr/>
        </p:nvSpPr>
        <p:spPr>
          <a:xfrm>
            <a:off x="5520801" y="3003655"/>
            <a:ext cx="668984" cy="35266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84462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36012F-6D16-EA43-0C55-7C4768E28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41</a:t>
            </a:fld>
            <a:endParaRPr lang="en-AU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EDB74BC-1BB1-DB9D-7ADC-A2F2A1DD071E}"/>
              </a:ext>
            </a:extLst>
          </p:cNvPr>
          <p:cNvGrpSpPr/>
          <p:nvPr/>
        </p:nvGrpSpPr>
        <p:grpSpPr>
          <a:xfrm>
            <a:off x="345828" y="1335485"/>
            <a:ext cx="5704900" cy="4893060"/>
            <a:chOff x="192506" y="1660800"/>
            <a:chExt cx="5704900" cy="489306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7242D0-BEB4-E6E6-466F-535FA4C36195}"/>
                </a:ext>
              </a:extLst>
            </p:cNvPr>
            <p:cNvSpPr txBox="1"/>
            <p:nvPr/>
          </p:nvSpPr>
          <p:spPr>
            <a:xfrm>
              <a:off x="192506" y="1660800"/>
              <a:ext cx="4049631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 in range(4):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D737CEA-E099-70B4-2196-E52108F344AD}"/>
                </a:ext>
              </a:extLst>
            </p:cNvPr>
            <p:cNvSpPr txBox="1"/>
            <p:nvPr/>
          </p:nvSpPr>
          <p:spPr>
            <a:xfrm>
              <a:off x="192506" y="2973784"/>
              <a:ext cx="4049631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k</a:t>
              </a:r>
              <a:r>
                <a:rPr lang="en-CA" sz="2800" dirty="0">
                  <a:latin typeface="Consolas" panose="020B0609020204030204" pitchFamily="49" charset="0"/>
                </a:rPr>
                <a:t> in range(4):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k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1885C77-CD61-C764-1F73-B9DC5E03FB6C}"/>
                </a:ext>
              </a:extLst>
            </p:cNvPr>
            <p:cNvSpPr txBox="1"/>
            <p:nvPr/>
          </p:nvSpPr>
          <p:spPr>
            <a:xfrm>
              <a:off x="192506" y="4286768"/>
              <a:ext cx="5704900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index_value</a:t>
              </a:r>
              <a:r>
                <a:rPr lang="en-CA" sz="2800" dirty="0">
                  <a:latin typeface="Consolas" panose="020B0609020204030204" pitchFamily="49" charset="0"/>
                </a:rPr>
                <a:t> in range(4):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b="1" dirty="0" err="1">
                  <a:solidFill>
                    <a:srgbClr val="00B050"/>
                  </a:solidFill>
                  <a:latin typeface="Consolas" panose="020B0609020204030204" pitchFamily="49" charset="0"/>
                </a:rPr>
                <a:t>index_value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75FEDCC1-586A-9949-83B0-80B987D6AD30}"/>
                </a:ext>
              </a:extLst>
            </p:cNvPr>
            <p:cNvGrpSpPr/>
            <p:nvPr/>
          </p:nvGrpSpPr>
          <p:grpSpPr>
            <a:xfrm>
              <a:off x="192506" y="5599753"/>
              <a:ext cx="4775148" cy="954107"/>
              <a:chOff x="192506" y="5599753"/>
              <a:chExt cx="4775148" cy="954107"/>
            </a:xfrm>
          </p:grpSpPr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B1E2428-FC26-9D41-24DC-AD82336B8A8C}"/>
                  </a:ext>
                </a:extLst>
              </p:cNvPr>
              <p:cNvSpPr txBox="1"/>
              <p:nvPr/>
            </p:nvSpPr>
            <p:spPr>
              <a:xfrm>
                <a:off x="192506" y="5599753"/>
                <a:ext cx="4775148" cy="954107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latin typeface="Consolas" panose="020B0609020204030204" pitchFamily="49" charset="0"/>
                  </a:rPr>
                  <a:t>for </a:t>
                </a:r>
                <a:r>
                  <a:rPr lang="en-CA" sz="2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CA" sz="2800" dirty="0">
                    <a:latin typeface="Consolas" panose="020B0609020204030204" pitchFamily="49" charset="0"/>
                  </a:rPr>
                  <a:t> in range(4):</a:t>
                </a:r>
              </a:p>
              <a:p>
                <a:r>
                  <a:rPr lang="en-CA" sz="2800" dirty="0">
                    <a:latin typeface="Consolas" panose="020B0609020204030204" pitchFamily="49" charset="0"/>
                  </a:rPr>
                  <a:t>    print(</a:t>
                </a:r>
                <a:r>
                  <a:rPr lang="en-CA" sz="2800" b="1" dirty="0">
                    <a:solidFill>
                      <a:srgbClr val="FF0000"/>
                    </a:solidFill>
                    <a:latin typeface="Consolas" panose="020B0609020204030204" pitchFamily="49" charset="0"/>
                  </a:rPr>
                  <a:t>int</a:t>
                </a:r>
                <a:r>
                  <a:rPr lang="en-CA" sz="2800" dirty="0">
                    <a:latin typeface="Consolas" panose="020B0609020204030204" pitchFamily="49" charset="0"/>
                  </a:rPr>
                  <a:t>)</a:t>
                </a: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5F0B4DD-CB65-A510-3121-A989C19CE432}"/>
                  </a:ext>
                </a:extLst>
              </p:cNvPr>
              <p:cNvSpPr txBox="1"/>
              <p:nvPr/>
            </p:nvSpPr>
            <p:spPr>
              <a:xfrm>
                <a:off x="3878063" y="6076806"/>
                <a:ext cx="7704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>
                    <a:solidFill>
                      <a:srgbClr val="FF0000"/>
                    </a:solidFill>
                  </a:rPr>
                  <a:t>Error!</a:t>
                </a:r>
                <a:endParaRPr lang="en-AU" b="1" dirty="0">
                  <a:solidFill>
                    <a:srgbClr val="FF0000"/>
                  </a:solidFill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60503555-4FA9-EB8E-9338-97C862895AD6}"/>
              </a:ext>
            </a:extLst>
          </p:cNvPr>
          <p:cNvGrpSpPr/>
          <p:nvPr/>
        </p:nvGrpSpPr>
        <p:grpSpPr>
          <a:xfrm>
            <a:off x="7091539" y="1221597"/>
            <a:ext cx="4754633" cy="3783622"/>
            <a:chOff x="7091539" y="1221597"/>
            <a:chExt cx="4754633" cy="37836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67262E2-7FE0-F1A7-E27C-339137F07749}"/>
                </a:ext>
              </a:extLst>
            </p:cNvPr>
            <p:cNvSpPr txBox="1"/>
            <p:nvPr/>
          </p:nvSpPr>
          <p:spPr>
            <a:xfrm>
              <a:off x="7091539" y="2636355"/>
              <a:ext cx="4543617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 in 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range(0, 4)</a:t>
              </a:r>
              <a:r>
                <a:rPr lang="en-CA" sz="2800" dirty="0">
                  <a:latin typeface="Consolas" panose="020B0609020204030204" pitchFamily="49" charset="0"/>
                </a:rPr>
                <a:t>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BB4F958-250E-0A06-A6C2-8F2843E8A6F1}"/>
                </a:ext>
              </a:extLst>
            </p:cNvPr>
            <p:cNvSpPr txBox="1"/>
            <p:nvPr/>
          </p:nvSpPr>
          <p:spPr>
            <a:xfrm>
              <a:off x="7091539" y="1221597"/>
              <a:ext cx="4754633" cy="95410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CA" sz="2800" dirty="0">
                  <a:latin typeface="Consolas" panose="020B0609020204030204" pitchFamily="49" charset="0"/>
                </a:rPr>
                <a:t>for 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 in </a:t>
              </a:r>
              <a:r>
                <a:rPr lang="en-CA" sz="2800" b="1" dirty="0">
                  <a:solidFill>
                    <a:srgbClr val="00B050"/>
                  </a:solidFill>
                  <a:latin typeface="Consolas" panose="020B0609020204030204" pitchFamily="49" charset="0"/>
                </a:rPr>
                <a:t>range(3+1)</a:t>
              </a:r>
              <a:r>
                <a:rPr lang="en-CA" sz="2800" dirty="0">
                  <a:latin typeface="Consolas" panose="020B0609020204030204" pitchFamily="49" charset="0"/>
                </a:rPr>
                <a:t>:</a:t>
              </a:r>
            </a:p>
            <a:p>
              <a:r>
                <a:rPr lang="en-CA" sz="2800" dirty="0">
                  <a:latin typeface="Consolas" panose="020B0609020204030204" pitchFamily="49" charset="0"/>
                </a:rPr>
                <a:t>    print(</a:t>
              </a:r>
              <a:r>
                <a:rPr lang="en-CA" sz="2800" dirty="0" err="1">
                  <a:latin typeface="Consolas" panose="020B0609020204030204" pitchFamily="49" charset="0"/>
                </a:rPr>
                <a:t>i</a:t>
              </a:r>
              <a:r>
                <a:rPr lang="en-CA" sz="2800" dirty="0">
                  <a:latin typeface="Consolas" panose="020B0609020204030204" pitchFamily="49" charset="0"/>
                </a:rPr>
                <a:t>)</a:t>
              </a:r>
            </a:p>
          </p:txBody>
        </p: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2B0EF7FE-C984-B47B-E891-AFC40AB98A0D}"/>
                </a:ext>
              </a:extLst>
            </p:cNvPr>
            <p:cNvGrpSpPr/>
            <p:nvPr/>
          </p:nvGrpSpPr>
          <p:grpSpPr>
            <a:xfrm>
              <a:off x="7091539" y="4051112"/>
              <a:ext cx="4543617" cy="954107"/>
              <a:chOff x="7091539" y="4051112"/>
              <a:chExt cx="4543617" cy="954107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E360E48-CA7D-6CCD-1AA7-E273EE842938}"/>
                  </a:ext>
                </a:extLst>
              </p:cNvPr>
              <p:cNvSpPr txBox="1"/>
              <p:nvPr/>
            </p:nvSpPr>
            <p:spPr>
              <a:xfrm>
                <a:off x="7091539" y="4051112"/>
                <a:ext cx="4543617" cy="954107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CA" sz="2800" dirty="0">
                    <a:latin typeface="Consolas" panose="020B0609020204030204" pitchFamily="49" charset="0"/>
                  </a:rPr>
                  <a:t>for </a:t>
                </a:r>
                <a:r>
                  <a:rPr lang="en-CA" sz="2800" dirty="0" err="1">
                    <a:latin typeface="Consolas" panose="020B0609020204030204" pitchFamily="49" charset="0"/>
                  </a:rPr>
                  <a:t>i</a:t>
                </a:r>
                <a:r>
                  <a:rPr lang="en-CA" sz="2800" dirty="0">
                    <a:latin typeface="Consolas" panose="020B0609020204030204" pitchFamily="49" charset="0"/>
                  </a:rPr>
                  <a:t> in </a:t>
                </a:r>
                <a:r>
                  <a:rPr lang="en-CA" sz="2800" b="1" dirty="0">
                    <a:solidFill>
                      <a:srgbClr val="00B050"/>
                    </a:solidFill>
                    <a:latin typeface="Consolas" panose="020B0609020204030204" pitchFamily="49" charset="0"/>
                  </a:rPr>
                  <a:t>range(5, 9)</a:t>
                </a:r>
                <a:r>
                  <a:rPr lang="en-CA" sz="2800" dirty="0">
                    <a:latin typeface="Consolas" panose="020B0609020204030204" pitchFamily="49" charset="0"/>
                  </a:rPr>
                  <a:t>:</a:t>
                </a:r>
              </a:p>
              <a:p>
                <a:r>
                  <a:rPr lang="en-CA" sz="2800" dirty="0">
                    <a:latin typeface="Consolas" panose="020B0609020204030204" pitchFamily="49" charset="0"/>
                  </a:rPr>
                  <a:t>    print(i-5)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8F698A0B-E6B8-FBC0-EBC2-DC53C56EEDB2}"/>
                  </a:ext>
                </a:extLst>
              </p:cNvPr>
              <p:cNvSpPr txBox="1"/>
              <p:nvPr/>
            </p:nvSpPr>
            <p:spPr>
              <a:xfrm>
                <a:off x="10129370" y="4541872"/>
                <a:ext cx="130356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b="1" dirty="0" err="1">
                    <a:solidFill>
                      <a:srgbClr val="00B050"/>
                    </a:solidFill>
                  </a:rPr>
                  <a:t>i</a:t>
                </a:r>
                <a:r>
                  <a:rPr lang="en-CA" b="1" dirty="0">
                    <a:solidFill>
                      <a:srgbClr val="00B050"/>
                    </a:solidFill>
                  </a:rPr>
                  <a:t> = 5, 6, 7, 8</a:t>
                </a:r>
                <a:endParaRPr lang="en-AU" b="1" dirty="0">
                  <a:solidFill>
                    <a:srgbClr val="00B050"/>
                  </a:solidFill>
                </a:endParaRPr>
              </a:p>
            </p:txBody>
          </p:sp>
        </p:grp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98980C93-15F7-BBF3-055E-38AE77ED3433}"/>
              </a:ext>
            </a:extLst>
          </p:cNvPr>
          <p:cNvSpPr txBox="1"/>
          <p:nvPr/>
        </p:nvSpPr>
        <p:spPr>
          <a:xfrm>
            <a:off x="713334" y="176389"/>
            <a:ext cx="2638994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Loops in green boxes all print the same thing.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158484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42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range(2):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22032915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43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287093" y="2551837"/>
            <a:ext cx="617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>
                <a:solidFill>
                  <a:srgbClr val="FF0000"/>
                </a:solidFill>
              </a:rPr>
              <a:t>**</a:t>
            </a:r>
          </a:p>
          <a:p>
            <a:r>
              <a:rPr lang="en-CA" sz="3600" dirty="0">
                <a:solidFill>
                  <a:srgbClr val="FF0000"/>
                </a:solidFill>
              </a:rPr>
              <a:t>**</a:t>
            </a:r>
          </a:p>
          <a:p>
            <a:r>
              <a:rPr lang="en-CA" sz="3600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range(2):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153437089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44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287093" y="2551837"/>
            <a:ext cx="617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CA" sz="3600" dirty="0"/>
              <a:t>**</a:t>
            </a:r>
          </a:p>
          <a:p>
            <a:r>
              <a:rPr lang="en-CA" sz="3600" dirty="0"/>
              <a:t>**</a:t>
            </a:r>
          </a:p>
          <a:p>
            <a:r>
              <a:rPr lang="en-CA" sz="3600" dirty="0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range(2):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339A5C-CD5E-C63B-CB42-E51F4C4C9D38}"/>
              </a:ext>
            </a:extLst>
          </p:cNvPr>
          <p:cNvSpPr txBox="1"/>
          <p:nvPr/>
        </p:nvSpPr>
        <p:spPr>
          <a:xfrm>
            <a:off x="7216141" y="76250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range(2):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ABAC03-E02D-738A-7E79-869DE20A1543}"/>
              </a:ext>
            </a:extLst>
          </p:cNvPr>
          <p:cNvSpPr txBox="1"/>
          <p:nvPr/>
        </p:nvSpPr>
        <p:spPr>
          <a:xfrm>
            <a:off x="7216141" y="254298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range(2):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D266917-8A66-5CBA-BD59-705FEAF3DF08}"/>
              </a:ext>
            </a:extLst>
          </p:cNvPr>
          <p:cNvSpPr txBox="1"/>
          <p:nvPr/>
        </p:nvSpPr>
        <p:spPr>
          <a:xfrm>
            <a:off x="7216141" y="432346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range(2):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EAF719F-1CB6-7CAF-179B-220C65D22F5E}"/>
              </a:ext>
            </a:extLst>
          </p:cNvPr>
          <p:cNvSpPr/>
          <p:nvPr/>
        </p:nvSpPr>
        <p:spPr>
          <a:xfrm>
            <a:off x="6493971" y="850790"/>
            <a:ext cx="683812" cy="4673000"/>
          </a:xfrm>
          <a:prstGeom prst="leftBrace">
            <a:avLst>
              <a:gd name="adj1" fmla="val 8333"/>
              <a:gd name="adj2" fmla="val 4914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866128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18666058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287093" y="2551837"/>
            <a:ext cx="617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3600" dirty="0"/>
          </a:p>
          <a:p>
            <a:r>
              <a:rPr lang="en-CA" sz="3600" dirty="0">
                <a:solidFill>
                  <a:srgbClr val="FF0000"/>
                </a:solidFill>
              </a:rPr>
              <a:t>*</a:t>
            </a:r>
          </a:p>
          <a:p>
            <a:r>
              <a:rPr lang="en-CA" sz="3600" dirty="0">
                <a:solidFill>
                  <a:srgbClr val="FF0000"/>
                </a:solidFill>
              </a:rPr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</p:spTree>
    <p:extLst>
      <p:ext uri="{BB962C8B-B14F-4D97-AF65-F5344CB8AC3E}">
        <p14:creationId xmlns:p14="http://schemas.microsoft.com/office/powerpoint/2010/main" val="347325954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B1F615-5A22-031E-959F-551B12DD8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D1845F-55F8-9335-3BD4-E2B335EC21B1}"/>
              </a:ext>
            </a:extLst>
          </p:cNvPr>
          <p:cNvSpPr txBox="1"/>
          <p:nvPr/>
        </p:nvSpPr>
        <p:spPr>
          <a:xfrm>
            <a:off x="192506" y="144379"/>
            <a:ext cx="261481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3200" dirty="0"/>
              <a:t>Repeating </a:t>
            </a:r>
          </a:p>
          <a:p>
            <a:r>
              <a:rPr lang="en-CA" sz="3200" dirty="0"/>
              <a:t>with for-loops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25B27D-2319-D939-2283-EB5E133E6FE0}"/>
              </a:ext>
            </a:extLst>
          </p:cNvPr>
          <p:cNvSpPr txBox="1"/>
          <p:nvPr/>
        </p:nvSpPr>
        <p:spPr>
          <a:xfrm>
            <a:off x="287093" y="2551837"/>
            <a:ext cx="617404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en-CA" sz="3600" dirty="0"/>
          </a:p>
          <a:p>
            <a:r>
              <a:rPr lang="en-CA" sz="3600" dirty="0"/>
              <a:t>*</a:t>
            </a:r>
          </a:p>
          <a:p>
            <a:r>
              <a:rPr lang="en-CA" sz="3600" dirty="0"/>
              <a:t>**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F561DF-C3CF-D4F0-936F-2C5CD1424934}"/>
              </a:ext>
            </a:extLst>
          </p:cNvPr>
          <p:cNvSpPr txBox="1"/>
          <p:nvPr/>
        </p:nvSpPr>
        <p:spPr>
          <a:xfrm>
            <a:off x="1220304" y="2346522"/>
            <a:ext cx="5299766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Consolas" panose="020B0609020204030204" pitchFamily="49" charset="0"/>
              </a:rPr>
              <a:t>for </a:t>
            </a:r>
            <a:r>
              <a:rPr lang="en-CA" sz="2800" dirty="0" err="1"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 in range(3):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for j in range(</a:t>
            </a:r>
            <a:r>
              <a:rPr lang="en-CA" sz="2800" dirty="0" err="1">
                <a:solidFill>
                  <a:srgbClr val="FF0000"/>
                </a:solidFill>
                <a:latin typeface="Consolas" panose="020B0609020204030204" pitchFamily="49" charset="0"/>
              </a:rPr>
              <a:t>i</a:t>
            </a:r>
            <a:r>
              <a:rPr lang="en-CA" sz="28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800" dirty="0">
                <a:latin typeface="Consolas" panose="020B0609020204030204" pitchFamily="49" charset="0"/>
              </a:rPr>
              <a:t>        print('*', end='')</a:t>
            </a:r>
            <a:br>
              <a:rPr lang="en-CA" sz="2800" dirty="0">
                <a:latin typeface="Consolas" panose="020B0609020204030204" pitchFamily="49" charset="0"/>
              </a:rPr>
            </a:br>
            <a:r>
              <a:rPr lang="en-CA" sz="2800" dirty="0">
                <a:latin typeface="Consolas" panose="020B0609020204030204" pitchFamily="49" charset="0"/>
              </a:rPr>
              <a:t>    print()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0599771-C345-A881-51BF-66C688D95B1F}"/>
              </a:ext>
            </a:extLst>
          </p:cNvPr>
          <p:cNvSpPr txBox="1"/>
          <p:nvPr/>
        </p:nvSpPr>
        <p:spPr>
          <a:xfrm>
            <a:off x="7216141" y="76250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0</a:t>
            </a:r>
            <a:r>
              <a:rPr lang="en-CA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756FB8-1EF9-8E0E-8B1D-C56815219947}"/>
              </a:ext>
            </a:extLst>
          </p:cNvPr>
          <p:cNvSpPr txBox="1"/>
          <p:nvPr/>
        </p:nvSpPr>
        <p:spPr>
          <a:xfrm>
            <a:off x="7216141" y="254298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r>
              <a:rPr lang="en-CA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6B48D0-209F-0F30-CD68-695BDA23889C}"/>
              </a:ext>
            </a:extLst>
          </p:cNvPr>
          <p:cNvSpPr txBox="1"/>
          <p:nvPr/>
        </p:nvSpPr>
        <p:spPr>
          <a:xfrm>
            <a:off x="7216141" y="4323461"/>
            <a:ext cx="4575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400" dirty="0">
                <a:latin typeface="Consolas" panose="020B0609020204030204" pitchFamily="49" charset="0"/>
              </a:rPr>
              <a:t>for j in range(</a:t>
            </a:r>
            <a:r>
              <a:rPr lang="en-CA" sz="240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CA" sz="2400" dirty="0">
                <a:latin typeface="Consolas" panose="020B0609020204030204" pitchFamily="49" charset="0"/>
              </a:rPr>
              <a:t>):</a:t>
            </a:r>
          </a:p>
          <a:p>
            <a:r>
              <a:rPr lang="en-CA" sz="2400" dirty="0">
                <a:latin typeface="Consolas" panose="020B0609020204030204" pitchFamily="49" charset="0"/>
              </a:rPr>
              <a:t>    print('*', end='')</a:t>
            </a:r>
          </a:p>
          <a:p>
            <a:r>
              <a:rPr lang="en-CA" sz="2400" dirty="0"/>
              <a:t>print()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D687DB03-89BB-8770-48DB-778A338A20C9}"/>
              </a:ext>
            </a:extLst>
          </p:cNvPr>
          <p:cNvSpPr/>
          <p:nvPr/>
        </p:nvSpPr>
        <p:spPr>
          <a:xfrm>
            <a:off x="6493971" y="850790"/>
            <a:ext cx="683812" cy="4673000"/>
          </a:xfrm>
          <a:prstGeom prst="leftBrace">
            <a:avLst>
              <a:gd name="adj1" fmla="val 8333"/>
              <a:gd name="adj2" fmla="val 4914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151380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CC9C6-0194-A730-5135-8E24D2D90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Multiplication Table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667787-D5EB-D296-A43B-EE6D0E703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48</a:t>
            </a:fld>
            <a:endParaRPr lang="en-A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41AF5C-AC56-38AE-4ED9-81EA0DA5D37E}"/>
              </a:ext>
            </a:extLst>
          </p:cNvPr>
          <p:cNvSpPr txBox="1"/>
          <p:nvPr/>
        </p:nvSpPr>
        <p:spPr>
          <a:xfrm>
            <a:off x="3302245" y="2169248"/>
            <a:ext cx="609746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U" dirty="0">
                <a:latin typeface="Consolas" panose="020B0609020204030204" pitchFamily="49" charset="0"/>
              </a:rPr>
              <a:t>       1   2   3   4   5   6   7   8   9  10 </a:t>
            </a:r>
          </a:p>
          <a:p>
            <a:r>
              <a:rPr lang="en-AU" dirty="0">
                <a:latin typeface="Consolas" panose="020B0609020204030204" pitchFamily="49" charset="0"/>
              </a:rPr>
              <a:t>     ----------------------------------------</a:t>
            </a:r>
          </a:p>
          <a:p>
            <a:r>
              <a:rPr lang="en-AU" dirty="0">
                <a:latin typeface="Consolas" panose="020B0609020204030204" pitchFamily="49" charset="0"/>
              </a:rPr>
              <a:t>  1 |  1   2   3   4   5   6   7   8   9  10 </a:t>
            </a:r>
          </a:p>
          <a:p>
            <a:r>
              <a:rPr lang="en-AU" dirty="0">
                <a:latin typeface="Consolas" panose="020B0609020204030204" pitchFamily="49" charset="0"/>
              </a:rPr>
              <a:t>  2 |  2   4   6   8  10  12  14  16  18  20 </a:t>
            </a:r>
          </a:p>
          <a:p>
            <a:r>
              <a:rPr lang="en-AU" dirty="0">
                <a:latin typeface="Consolas" panose="020B0609020204030204" pitchFamily="49" charset="0"/>
              </a:rPr>
              <a:t>  3 |  3   6   9  12  15  18  21  24  27  30 </a:t>
            </a:r>
          </a:p>
          <a:p>
            <a:r>
              <a:rPr lang="en-AU" dirty="0">
                <a:latin typeface="Consolas" panose="020B0609020204030204" pitchFamily="49" charset="0"/>
              </a:rPr>
              <a:t>  4 |  4   8  12  16  20  24  28  32  36  40 </a:t>
            </a:r>
          </a:p>
          <a:p>
            <a:r>
              <a:rPr lang="en-AU" dirty="0">
                <a:latin typeface="Consolas" panose="020B0609020204030204" pitchFamily="49" charset="0"/>
              </a:rPr>
              <a:t>  5 |  5  10  15  20  25  30  35  40  45  50 </a:t>
            </a:r>
          </a:p>
          <a:p>
            <a:r>
              <a:rPr lang="en-AU" dirty="0">
                <a:latin typeface="Consolas" panose="020B0609020204030204" pitchFamily="49" charset="0"/>
              </a:rPr>
              <a:t>  6 |  6  12  18  24  30  36  42  48  54  60 </a:t>
            </a:r>
          </a:p>
          <a:p>
            <a:r>
              <a:rPr lang="en-AU" dirty="0">
                <a:latin typeface="Consolas" panose="020B0609020204030204" pitchFamily="49" charset="0"/>
              </a:rPr>
              <a:t>  7 |  7  14  21  28  35  42  49  56  63  70 </a:t>
            </a:r>
          </a:p>
          <a:p>
            <a:r>
              <a:rPr lang="en-AU" dirty="0">
                <a:latin typeface="Consolas" panose="020B0609020204030204" pitchFamily="49" charset="0"/>
              </a:rPr>
              <a:t>  8 |  8  16  24  32  40  48  56  64  72  80 </a:t>
            </a:r>
          </a:p>
          <a:p>
            <a:r>
              <a:rPr lang="en-AU" dirty="0">
                <a:latin typeface="Consolas" panose="020B0609020204030204" pitchFamily="49" charset="0"/>
              </a:rPr>
              <a:t>  9 |  9  18  27  36  45  54  63  72  81  90 </a:t>
            </a:r>
          </a:p>
          <a:p>
            <a:r>
              <a:rPr lang="en-AU" dirty="0">
                <a:latin typeface="Consolas" panose="020B0609020204030204" pitchFamily="49" charset="0"/>
              </a:rPr>
              <a:t> 10 | 10  20  30  40  50  60  70  80  90 100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64B63D5-E2DE-22B4-9A5D-F5B3861B5FD6}"/>
              </a:ext>
            </a:extLst>
          </p:cNvPr>
          <p:cNvSpPr txBox="1"/>
          <p:nvPr/>
        </p:nvSpPr>
        <p:spPr>
          <a:xfrm>
            <a:off x="472318" y="1542706"/>
            <a:ext cx="2446727" cy="14773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As practice with for-loops, lets build a program that prints a multiplication table like this …</a:t>
            </a:r>
            <a:endParaRPr lang="en-AU" b="1" dirty="0"/>
          </a:p>
        </p:txBody>
      </p:sp>
    </p:spTree>
    <p:extLst>
      <p:ext uri="{BB962C8B-B14F-4D97-AF65-F5344CB8AC3E}">
        <p14:creationId xmlns:p14="http://schemas.microsoft.com/office/powerpoint/2010/main" val="12707523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5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6043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/>
              <a:t>Defining</a:t>
            </a:r>
            <a:br>
              <a:rPr lang="en-CA"/>
            </a:br>
            <a:r>
              <a:rPr lang="en-CA"/>
              <a:t>New Functions</a:t>
            </a:r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6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defines a new function named </a:t>
            </a:r>
            <a:r>
              <a:rPr lang="en-CA" b="1" err="1"/>
              <a:t>print_a_joke</a:t>
            </a:r>
            <a:r>
              <a:rPr lang="en-CA" b="1"/>
              <a:t>()</a:t>
            </a:r>
            <a:r>
              <a:rPr lang="en-CA"/>
              <a:t> that takes no input.</a:t>
            </a:r>
            <a:endParaRPr lang="en-A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>
                <a:latin typeface="Consolas" panose="020B0609020204030204" pitchFamily="49" charset="0"/>
              </a:rPr>
              <a:t>def </a:t>
            </a:r>
            <a:r>
              <a:rPr lang="en-US" sz="2800" err="1">
                <a:latin typeface="Consolas" panose="020B0609020204030204" pitchFamily="49" charset="0"/>
              </a:rPr>
              <a:t>print_a_joke</a:t>
            </a:r>
            <a:r>
              <a:rPr lang="en-US" sz="2800">
                <a:latin typeface="Consolas" panose="020B0609020204030204" pitchFamily="49" charset="0"/>
              </a:rPr>
              <a:t> () :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>
                <a:latin typeface="Consolas" panose="020B0609020204030204" pitchFamily="49" charset="0"/>
              </a:rPr>
              <a:t>    print("Never mind, it's pointless.")</a:t>
            </a:r>
            <a:endParaRPr lang="en-AU" sz="2800"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1519478" y="2602708"/>
            <a:ext cx="4195522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19366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the </a:t>
            </a:r>
            <a:r>
              <a:rPr lang="en-CA" b="1"/>
              <a:t>function header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4812632" y="1392750"/>
            <a:ext cx="264917" cy="1075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4AE80C0-436D-52C6-38FA-8DF421454B21}"/>
              </a:ext>
            </a:extLst>
          </p:cNvPr>
          <p:cNvSpPr/>
          <p:nvPr/>
        </p:nvSpPr>
        <p:spPr>
          <a:xfrm>
            <a:off x="1519477" y="3060720"/>
            <a:ext cx="8071439" cy="2251874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A27BCE-E027-26A2-610F-E33D7A61E431}"/>
              </a:ext>
            </a:extLst>
          </p:cNvPr>
          <p:cNvSpPr txBox="1"/>
          <p:nvPr/>
        </p:nvSpPr>
        <p:spPr>
          <a:xfrm>
            <a:off x="7016860" y="1271417"/>
            <a:ext cx="193663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/>
              <a:t>This is the </a:t>
            </a:r>
            <a:r>
              <a:rPr lang="en-CA" b="1"/>
              <a:t>function body</a:t>
            </a:r>
            <a:r>
              <a:rPr lang="en-CA"/>
              <a:t>.</a:t>
            </a:r>
            <a:endParaRPr lang="en-AU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901D27B-AA60-DBFE-FEDC-0BEACA095F92}"/>
              </a:ext>
            </a:extLst>
          </p:cNvPr>
          <p:cNvCxnSpPr>
            <a:cxnSpLocks/>
            <a:stCxn id="38" idx="2"/>
          </p:cNvCxnSpPr>
          <p:nvPr/>
        </p:nvCxnSpPr>
        <p:spPr>
          <a:xfrm flipH="1">
            <a:off x="7720263" y="1917748"/>
            <a:ext cx="264917" cy="10759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66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7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495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8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/>
              <a:t>.</a:t>
            </a:r>
            <a:endParaRPr lang="en-AU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2395555" y="2588168"/>
            <a:ext cx="239301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21612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def</a:t>
            </a:r>
            <a:r>
              <a:rPr lang="en-CA" dirty="0"/>
              <a:t> comes the function name.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89585" y="1392750"/>
            <a:ext cx="1500259" cy="114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80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6C931-848B-61E7-A584-2A3E14781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798" y="52220"/>
            <a:ext cx="3324282" cy="1325563"/>
          </a:xfrm>
        </p:spPr>
        <p:txBody>
          <a:bodyPr>
            <a:normAutofit fontScale="90000"/>
          </a:bodyPr>
          <a:lstStyle/>
          <a:p>
            <a:r>
              <a:rPr lang="en-CA" dirty="0"/>
              <a:t>Defining</a:t>
            </a:r>
            <a:br>
              <a:rPr lang="en-CA" dirty="0"/>
            </a:br>
            <a:r>
              <a:rPr lang="en-CA" dirty="0"/>
              <a:t>New Functions</a:t>
            </a:r>
            <a:endParaRPr lang="en-A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71E41C-B6E7-E15D-D7C1-06E4E8E5D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0A0CD-12E5-4065-8C87-26D031211F61}" type="slidenum">
              <a:rPr lang="en-AU" smtClean="0"/>
              <a:t>9</a:t>
            </a:fld>
            <a:endParaRPr lang="en-A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63A62E8-3DF2-8251-CBDB-1A09A68559D7}"/>
              </a:ext>
            </a:extLst>
          </p:cNvPr>
          <p:cNvSpPr txBox="1"/>
          <p:nvPr/>
        </p:nvSpPr>
        <p:spPr>
          <a:xfrm>
            <a:off x="393477" y="1545406"/>
            <a:ext cx="292567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This defines a new function named </a:t>
            </a:r>
            <a:r>
              <a:rPr lang="en-CA" b="1" dirty="0" err="1"/>
              <a:t>print_a_joke</a:t>
            </a:r>
            <a:r>
              <a:rPr lang="en-CA" b="1" dirty="0"/>
              <a:t>()</a:t>
            </a:r>
            <a:r>
              <a:rPr lang="en-CA" dirty="0"/>
              <a:t> that takes no input.</a:t>
            </a:r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E14D8-FE63-BB5F-4767-A4685A7BC3A4}"/>
              </a:ext>
            </a:extLst>
          </p:cNvPr>
          <p:cNvSpPr txBox="1"/>
          <p:nvPr/>
        </p:nvSpPr>
        <p:spPr>
          <a:xfrm>
            <a:off x="1519478" y="2535722"/>
            <a:ext cx="8071440" cy="2677656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Consolas" panose="020B0609020204030204" pitchFamily="49" charset="0"/>
              </a:rPr>
              <a:t>def </a:t>
            </a:r>
            <a:r>
              <a:rPr lang="en-US" sz="2800" dirty="0" err="1">
                <a:latin typeface="Consolas" panose="020B0609020204030204" pitchFamily="49" charset="0"/>
              </a:rPr>
              <a:t>print_a_joke</a:t>
            </a:r>
            <a:r>
              <a:rPr lang="en-US" sz="2800" dirty="0">
                <a:latin typeface="Consolas" panose="020B0609020204030204" pitchFamily="49" charset="0"/>
              </a:rPr>
              <a:t> () :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print("Knock knock!")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print("Who's there?")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pencil.")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print("A broken pencil who?")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  print("Never mind, it's pointless.")</a:t>
            </a:r>
            <a:endParaRPr lang="en-AU" sz="2800" dirty="0"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25ACD8A-FC3E-E1AF-A037-B99CA5588DA3}"/>
              </a:ext>
            </a:extLst>
          </p:cNvPr>
          <p:cNvSpPr/>
          <p:nvPr/>
        </p:nvSpPr>
        <p:spPr>
          <a:xfrm>
            <a:off x="1519478" y="2588168"/>
            <a:ext cx="778554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EDCE0B-4AD4-D481-DB38-46BF723CA9C9}"/>
              </a:ext>
            </a:extLst>
          </p:cNvPr>
          <p:cNvSpPr txBox="1"/>
          <p:nvPr/>
        </p:nvSpPr>
        <p:spPr>
          <a:xfrm>
            <a:off x="341339" y="5276477"/>
            <a:ext cx="2161229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 function definition starts with the keyword </a:t>
            </a:r>
            <a:r>
              <a:rPr lang="en-CA" b="1" dirty="0"/>
              <a:t>def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B47BE82-F07A-5F76-5A84-6C96AB7450AE}"/>
              </a:ext>
            </a:extLst>
          </p:cNvPr>
          <p:cNvCxnSpPr>
            <a:stCxn id="7" idx="0"/>
          </p:cNvCxnSpPr>
          <p:nvPr/>
        </p:nvCxnSpPr>
        <p:spPr>
          <a:xfrm flipV="1">
            <a:off x="1421954" y="2989847"/>
            <a:ext cx="486801" cy="2286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E65E2FA9-0F50-8D51-0AA9-3546DE25D3BA}"/>
              </a:ext>
            </a:extLst>
          </p:cNvPr>
          <p:cNvSpPr/>
          <p:nvPr/>
        </p:nvSpPr>
        <p:spPr>
          <a:xfrm>
            <a:off x="2395555" y="2588168"/>
            <a:ext cx="239301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6A0BFFD-25E5-32A6-03EF-365C22F0EFB4}"/>
              </a:ext>
            </a:extLst>
          </p:cNvPr>
          <p:cNvSpPr/>
          <p:nvPr/>
        </p:nvSpPr>
        <p:spPr>
          <a:xfrm>
            <a:off x="4886091" y="2588168"/>
            <a:ext cx="479993" cy="391026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98BA4FB-38F3-C735-CAA1-B31E8547C214}"/>
              </a:ext>
            </a:extLst>
          </p:cNvPr>
          <p:cNvSpPr txBox="1"/>
          <p:nvPr/>
        </p:nvSpPr>
        <p:spPr>
          <a:xfrm>
            <a:off x="4109229" y="746419"/>
            <a:ext cx="2161229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</a:t>
            </a:r>
            <a:r>
              <a:rPr lang="en-CA" b="1" dirty="0"/>
              <a:t>def</a:t>
            </a:r>
            <a:r>
              <a:rPr lang="en-CA" dirty="0"/>
              <a:t> comes the function name.</a:t>
            </a:r>
            <a:endParaRPr lang="en-AU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BF6E2F-78CA-E1BC-BE2A-9A5A95604BD1}"/>
              </a:ext>
            </a:extLst>
          </p:cNvPr>
          <p:cNvCxnSpPr>
            <a:cxnSpLocks/>
            <a:stCxn id="18" idx="2"/>
          </p:cNvCxnSpPr>
          <p:nvPr/>
        </p:nvCxnSpPr>
        <p:spPr>
          <a:xfrm flipH="1">
            <a:off x="3689585" y="1392750"/>
            <a:ext cx="1500259" cy="1142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EBB560C-50DC-8E76-7C51-F8250EE741C9}"/>
              </a:ext>
            </a:extLst>
          </p:cNvPr>
          <p:cNvSpPr txBox="1"/>
          <p:nvPr/>
        </p:nvSpPr>
        <p:spPr>
          <a:xfrm>
            <a:off x="6787627" y="746419"/>
            <a:ext cx="1822973" cy="92333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After the name comes the </a:t>
            </a:r>
            <a:r>
              <a:rPr lang="en-CA" b="1" dirty="0"/>
              <a:t>parameter list</a:t>
            </a:r>
            <a:r>
              <a:rPr lang="en-CA" dirty="0"/>
              <a:t>.</a:t>
            </a:r>
            <a:endParaRPr lang="en-AU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032F4B-8B17-43F6-40FF-44ECCA26DE88}"/>
              </a:ext>
            </a:extLst>
          </p:cNvPr>
          <p:cNvCxnSpPr>
            <a:cxnSpLocks/>
          </p:cNvCxnSpPr>
          <p:nvPr/>
        </p:nvCxnSpPr>
        <p:spPr>
          <a:xfrm flipH="1">
            <a:off x="5189844" y="1644622"/>
            <a:ext cx="1597783" cy="891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49274E0-0594-8504-821D-DD9095AA9171}"/>
              </a:ext>
            </a:extLst>
          </p:cNvPr>
          <p:cNvSpPr txBox="1"/>
          <p:nvPr/>
        </p:nvSpPr>
        <p:spPr>
          <a:xfrm>
            <a:off x="9097775" y="746419"/>
            <a:ext cx="2743200" cy="64633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CA" b="1" dirty="0"/>
              <a:t>(</a:t>
            </a:r>
            <a:r>
              <a:rPr lang="en-CA" dirty="0"/>
              <a:t> is an </a:t>
            </a:r>
            <a:r>
              <a:rPr lang="en-CA" b="1" dirty="0"/>
              <a:t>open</a:t>
            </a:r>
            <a:r>
              <a:rPr lang="en-CA" dirty="0"/>
              <a:t> parenthesis</a:t>
            </a:r>
            <a:br>
              <a:rPr lang="en-CA" dirty="0"/>
            </a:br>
            <a:r>
              <a:rPr lang="en-CA" b="1" dirty="0"/>
              <a:t>)</a:t>
            </a:r>
            <a:r>
              <a:rPr lang="en-CA" dirty="0"/>
              <a:t> is a </a:t>
            </a:r>
            <a:r>
              <a:rPr lang="en-CA" b="1" dirty="0"/>
              <a:t>closed</a:t>
            </a:r>
            <a:r>
              <a:rPr lang="en-CA" dirty="0"/>
              <a:t> parenthesis</a:t>
            </a:r>
            <a:endParaRPr lang="en-AU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ACA8AA-D02D-2B40-649E-582528B8DD9E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610600" y="1069585"/>
            <a:ext cx="4871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5367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5752</TotalTime>
  <Words>4192</Words>
  <Application>Microsoft Macintosh PowerPoint</Application>
  <PresentationFormat>Widescreen</PresentationFormat>
  <Paragraphs>594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Aptos</vt:lpstr>
      <vt:lpstr>Aptos Display</vt:lpstr>
      <vt:lpstr>Arial</vt:lpstr>
      <vt:lpstr>Consolas</vt:lpstr>
      <vt:lpstr>Office Theme</vt:lpstr>
      <vt:lpstr>Chapter 3 Functions (and simple loops)</vt:lpstr>
      <vt:lpstr>Functions </vt:lpstr>
      <vt:lpstr>Functions </vt:lpstr>
      <vt:lpstr>Functions </vt:lpstr>
      <vt:lpstr>Defining New Functions</vt:lpstr>
      <vt:lpstr>Defining New Functions</vt:lpstr>
      <vt:lpstr>Defining New Functions</vt:lpstr>
      <vt:lpstr>Defining New Functions</vt:lpstr>
      <vt:lpstr>Defining New Functions</vt:lpstr>
      <vt:lpstr>Defining New Functions</vt:lpstr>
      <vt:lpstr>Defining New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Example: Multiplication Table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Toby Donaldson</dc:creator>
  <cp:lastModifiedBy>Toby Donaldson</cp:lastModifiedBy>
  <cp:revision>1</cp:revision>
  <cp:lastPrinted>2024-09-23T20:53:52Z</cp:lastPrinted>
  <dcterms:created xsi:type="dcterms:W3CDTF">2024-09-15T21:36:40Z</dcterms:created>
  <dcterms:modified xsi:type="dcterms:W3CDTF">2025-10-15T21:56:39Z</dcterms:modified>
</cp:coreProperties>
</file>