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98" r:id="rId2"/>
    <p:sldId id="297" r:id="rId3"/>
    <p:sldId id="30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39" r:id="rId15"/>
    <p:sldId id="372" r:id="rId16"/>
    <p:sldId id="357" r:id="rId17"/>
    <p:sldId id="373" r:id="rId18"/>
    <p:sldId id="374" r:id="rId19"/>
    <p:sldId id="375" r:id="rId20"/>
    <p:sldId id="376" r:id="rId21"/>
    <p:sldId id="377" r:id="rId22"/>
    <p:sldId id="384" r:id="rId23"/>
    <p:sldId id="383" r:id="rId24"/>
    <p:sldId id="378" r:id="rId25"/>
    <p:sldId id="379" r:id="rId26"/>
    <p:sldId id="380" r:id="rId27"/>
    <p:sldId id="381" r:id="rId28"/>
    <p:sldId id="382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393" r:id="rId38"/>
    <p:sldId id="400" r:id="rId39"/>
    <p:sldId id="404" r:id="rId40"/>
    <p:sldId id="401" r:id="rId41"/>
    <p:sldId id="402" r:id="rId42"/>
    <p:sldId id="403" r:id="rId43"/>
    <p:sldId id="394" r:id="rId44"/>
    <p:sldId id="395" r:id="rId45"/>
    <p:sldId id="396" r:id="rId46"/>
    <p:sldId id="397" r:id="rId47"/>
    <p:sldId id="398" r:id="rId48"/>
    <p:sldId id="399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2B4833-AA62-4C40-A7F5-4FBAE7BB0C34}">
          <p14:sldIdLst>
            <p14:sldId id="298"/>
          </p14:sldIdLst>
        </p14:section>
        <p14:section name="Lists" id="{0CC4E389-741B-4EE3-8E10-19599342F38C}">
          <p14:sldIdLst>
            <p14:sldId id="297"/>
            <p14:sldId id="301"/>
            <p14:sldId id="362"/>
            <p14:sldId id="363"/>
            <p14:sldId id="364"/>
            <p14:sldId id="365"/>
          </p14:sldIdLst>
        </p14:section>
        <p14:section name="Negative Indexing" id="{D2B769F5-99ED-4AE7-8414-ADEE9B29FA63}">
          <p14:sldIdLst>
            <p14:sldId id="366"/>
            <p14:sldId id="367"/>
          </p14:sldIdLst>
        </p14:section>
        <p14:section name="List Slices" id="{B64209AF-0794-42C6-BE0B-02AF7475655D}">
          <p14:sldIdLst>
            <p14:sldId id="368"/>
            <p14:sldId id="370"/>
            <p14:sldId id="369"/>
            <p14:sldId id="371"/>
          </p14:sldIdLst>
        </p14:section>
        <p14:section name="Mutability" id="{B801EAF7-AB78-4CA9-8690-4CBFCE7B407C}">
          <p14:sldIdLst>
            <p14:sldId id="339"/>
            <p14:sldId id="372"/>
          </p14:sldIdLst>
        </p14:section>
        <p14:section name="Comparing Lists" id="{395D4AA4-3A0C-420C-BFB2-02877431343A}">
          <p14:sldIdLst>
            <p14:sldId id="357"/>
            <p14:sldId id="373"/>
          </p14:sldIdLst>
        </p14:section>
        <p14:section name="Appending lists with + and *" id="{1F9D5599-692F-D64B-9BBD-960A54F78020}">
          <p14:sldIdLst>
            <p14:sldId id="374"/>
            <p14:sldId id="375"/>
          </p14:sldIdLst>
        </p14:section>
        <p14:section name="min, max and sum functions" id="{0FEB2962-056C-7245-9675-1BDF4C9011BE}">
          <p14:sldIdLst>
            <p14:sldId id="376"/>
            <p14:sldId id="377"/>
          </p14:sldIdLst>
        </p14:section>
        <p14:section name="lists methods" id="{469E1D6E-0E6C-9943-BE96-C550F8F114C2}">
          <p14:sldIdLst>
            <p14:sldId id="384"/>
            <p14:sldId id="383"/>
            <p14:sldId id="378"/>
            <p14:sldId id="379"/>
            <p14:sldId id="380"/>
            <p14:sldId id="381"/>
            <p14:sldId id="382"/>
            <p14:sldId id="385"/>
          </p14:sldIdLst>
        </p14:section>
        <p14:section name="lists and strings" id="{2E70681A-BA7F-E645-A72E-BEF6CB57B012}">
          <p14:sldIdLst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400"/>
            <p14:sldId id="404"/>
            <p14:sldId id="401"/>
            <p14:sldId id="402"/>
            <p14:sldId id="403"/>
            <p14:sldId id="394"/>
            <p14:sldId id="395"/>
            <p14:sldId id="396"/>
          </p14:sldIdLst>
        </p14:section>
        <p14:section name="sorting lists" id="{ACC48E15-7477-8147-8BAE-CDFA47CBE0D2}">
          <p14:sldIdLst>
            <p14:sldId id="397"/>
            <p14:sldId id="398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5"/>
  </p:normalViewPr>
  <p:slideViewPr>
    <p:cSldViewPr snapToGrid="0">
      <p:cViewPr varScale="1">
        <p:scale>
          <a:sx n="120" d="100"/>
          <a:sy n="120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975CFA14-5254-4277-99EF-9320E70D3DD9}"/>
    <pc:docChg chg="undo custSel addSld modSld sldOrd addSection modSection">
      <pc:chgData name="Toby Donaldson" userId="2e6e5431-bb17-4c41-9985-d39c50d83c73" providerId="ADAL" clId="{975CFA14-5254-4277-99EF-9320E70D3DD9}" dt="2024-10-09T21:44:57.511" v="362"/>
      <pc:docMkLst>
        <pc:docMk/>
      </pc:docMkLst>
      <pc:sldChg chg="modSp mod">
        <pc:chgData name="Toby Donaldson" userId="2e6e5431-bb17-4c41-9985-d39c50d83c73" providerId="ADAL" clId="{975CFA14-5254-4277-99EF-9320E70D3DD9}" dt="2024-10-07T20:30:07.827" v="35" actId="20577"/>
        <pc:sldMkLst>
          <pc:docMk/>
          <pc:sldMk cId="3982967344" sldId="314"/>
        </pc:sldMkLst>
      </pc:sldChg>
      <pc:sldChg chg="modSp mod">
        <pc:chgData name="Toby Donaldson" userId="2e6e5431-bb17-4c41-9985-d39c50d83c73" providerId="ADAL" clId="{975CFA14-5254-4277-99EF-9320E70D3DD9}" dt="2024-10-07T20:30:02.539" v="34" actId="20577"/>
        <pc:sldMkLst>
          <pc:docMk/>
          <pc:sldMk cId="2206724113" sldId="315"/>
        </pc:sldMkLst>
      </pc:sldChg>
      <pc:sldChg chg="modSp mod">
        <pc:chgData name="Toby Donaldson" userId="2e6e5431-bb17-4c41-9985-d39c50d83c73" providerId="ADAL" clId="{975CFA14-5254-4277-99EF-9320E70D3DD9}" dt="2024-10-07T20:30:15.929" v="37" actId="1076"/>
        <pc:sldMkLst>
          <pc:docMk/>
          <pc:sldMk cId="4046174309" sldId="316"/>
        </pc:sldMkLst>
      </pc:sldChg>
      <pc:sldChg chg="modSp mod">
        <pc:chgData name="Toby Donaldson" userId="2e6e5431-bb17-4c41-9985-d39c50d83c73" providerId="ADAL" clId="{975CFA14-5254-4277-99EF-9320E70D3DD9}" dt="2024-10-07T20:31:42.015" v="44" actId="2711"/>
        <pc:sldMkLst>
          <pc:docMk/>
          <pc:sldMk cId="2317714996" sldId="31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31055308" sldId="31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273788612" sldId="31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942349654" sldId="32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803866199" sldId="32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735376480" sldId="32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878214079" sldId="32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12215102" sldId="32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02963989" sldId="32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995934686" sldId="326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331836019" sldId="32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488065849" sldId="328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2059733870" sldId="329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107842778" sldId="331"/>
        </pc:sldMkLst>
      </pc:sldChg>
      <pc:sldChg chg="delSp mod">
        <pc:chgData name="Toby Donaldson" userId="2e6e5431-bb17-4c41-9985-d39c50d83c73" providerId="ADAL" clId="{975CFA14-5254-4277-99EF-9320E70D3DD9}" dt="2024-10-07T20:45:56.857" v="225" actId="21"/>
        <pc:sldMkLst>
          <pc:docMk/>
          <pc:sldMk cId="825497567" sldId="33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071468877" sldId="333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885508006" sldId="334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20491985" sldId="335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1702262640" sldId="336"/>
        </pc:sldMkLst>
      </pc:sldChg>
      <pc:sldChg chg="modSp mod">
        <pc:chgData name="Toby Donaldson" userId="2e6e5431-bb17-4c41-9985-d39c50d83c73" providerId="ADAL" clId="{975CFA14-5254-4277-99EF-9320E70D3DD9}" dt="2024-10-07T20:49:31.728" v="250" actId="20577"/>
        <pc:sldMkLst>
          <pc:docMk/>
          <pc:sldMk cId="1996348735" sldId="337"/>
        </pc:sldMkLst>
      </pc:sldChg>
      <pc:sldChg chg="modSp mod">
        <pc:chgData name="Toby Donaldson" userId="2e6e5431-bb17-4c41-9985-d39c50d83c73" providerId="ADAL" clId="{975CFA14-5254-4277-99EF-9320E70D3DD9}" dt="2024-10-07T20:49:37.727" v="252" actId="20577"/>
        <pc:sldMkLst>
          <pc:docMk/>
          <pc:sldMk cId="2623435609" sldId="338"/>
        </pc:sldMkLst>
      </pc:sldChg>
      <pc:sldChg chg="modSp mod">
        <pc:chgData name="Toby Donaldson" userId="2e6e5431-bb17-4c41-9985-d39c50d83c73" providerId="ADAL" clId="{975CFA14-5254-4277-99EF-9320E70D3DD9}" dt="2024-10-07T20:49:43.730" v="254" actId="20577"/>
        <pc:sldMkLst>
          <pc:docMk/>
          <pc:sldMk cId="1038925990" sldId="339"/>
        </pc:sldMkLst>
      </pc:sldChg>
      <pc:sldChg chg="modSp mod">
        <pc:chgData name="Toby Donaldson" userId="2e6e5431-bb17-4c41-9985-d39c50d83c73" providerId="ADAL" clId="{975CFA14-5254-4277-99EF-9320E70D3DD9}" dt="2024-10-07T20:49:13.147" v="246" actId="20577"/>
        <pc:sldMkLst>
          <pc:docMk/>
          <pc:sldMk cId="2898579699" sldId="340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4014983717" sldId="341"/>
        </pc:sldMkLst>
      </pc:sldChg>
      <pc:sldChg chg="addSp modSp mod">
        <pc:chgData name="Toby Donaldson" userId="2e6e5431-bb17-4c41-9985-d39c50d83c73" providerId="ADAL" clId="{975CFA14-5254-4277-99EF-9320E70D3DD9}" dt="2024-10-07T23:15:45.842" v="359"/>
        <pc:sldMkLst>
          <pc:docMk/>
          <pc:sldMk cId="3285907966" sldId="34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214199312" sldId="349"/>
        </pc:sldMkLst>
      </pc:sldChg>
      <pc:sldChg chg="ord">
        <pc:chgData name="Toby Donaldson" userId="2e6e5431-bb17-4c41-9985-d39c50d83c73" providerId="ADAL" clId="{975CFA14-5254-4277-99EF-9320E70D3DD9}" dt="2024-10-07T20:52:02.861" v="256"/>
        <pc:sldMkLst>
          <pc:docMk/>
          <pc:sldMk cId="894663321" sldId="350"/>
        </pc:sldMkLst>
      </pc:sldChg>
      <pc:sldChg chg="modSp mod">
        <pc:chgData name="Toby Donaldson" userId="2e6e5431-bb17-4c41-9985-d39c50d83c73" providerId="ADAL" clId="{975CFA14-5254-4277-99EF-9320E70D3DD9}" dt="2024-10-07T20:52:17.143" v="257" actId="207"/>
        <pc:sldMkLst>
          <pc:docMk/>
          <pc:sldMk cId="237995310" sldId="351"/>
        </pc:sldMkLst>
      </pc:sldChg>
      <pc:sldChg chg="modSp mod">
        <pc:chgData name="Toby Donaldson" userId="2e6e5431-bb17-4c41-9985-d39c50d83c73" providerId="ADAL" clId="{975CFA14-5254-4277-99EF-9320E70D3DD9}" dt="2024-10-07T20:53:34.737" v="258" actId="1076"/>
        <pc:sldMkLst>
          <pc:docMk/>
          <pc:sldMk cId="1723111724" sldId="357"/>
        </pc:sldMkLst>
      </pc:sldChg>
      <pc:sldChg chg="addSp delSp modSp">
        <pc:chgData name="Toby Donaldson" userId="2e6e5431-bb17-4c41-9985-d39c50d83c73" providerId="ADAL" clId="{975CFA14-5254-4277-99EF-9320E70D3DD9}" dt="2024-10-07T20:58:51.750" v="267"/>
        <pc:sldMkLst>
          <pc:docMk/>
          <pc:sldMk cId="4001447535" sldId="35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79954462" sldId="359"/>
        </pc:sldMkLst>
      </pc:sldChg>
      <pc:sldChg chg="addSp modSp">
        <pc:chgData name="Toby Donaldson" userId="2e6e5431-bb17-4c41-9985-d39c50d83c73" providerId="ADAL" clId="{975CFA14-5254-4277-99EF-9320E70D3DD9}" dt="2024-10-07T20:58:42.593" v="265" actId="1076"/>
        <pc:sldMkLst>
          <pc:docMk/>
          <pc:sldMk cId="1494824162" sldId="361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876541978" sldId="362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1998224056" sldId="363"/>
        </pc:sldMkLst>
      </pc:sldChg>
      <pc:sldChg chg="modSp mod">
        <pc:chgData name="Toby Donaldson" userId="2e6e5431-bb17-4c41-9985-d39c50d83c73" providerId="ADAL" clId="{975CFA14-5254-4277-99EF-9320E70D3DD9}" dt="2024-10-07T21:00:34.039" v="307" actId="20577"/>
        <pc:sldMkLst>
          <pc:docMk/>
          <pc:sldMk cId="3804911334" sldId="364"/>
        </pc:sldMkLst>
      </pc:sldChg>
      <pc:sldChg chg="modSp mod">
        <pc:chgData name="Toby Donaldson" userId="2e6e5431-bb17-4c41-9985-d39c50d83c73" providerId="ADAL" clId="{975CFA14-5254-4277-99EF-9320E70D3DD9}" dt="2024-10-07T21:01:06.681" v="341" actId="20577"/>
        <pc:sldMkLst>
          <pc:docMk/>
          <pc:sldMk cId="2226048549" sldId="365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292605436" sldId="366"/>
        </pc:sldMkLst>
      </pc:sldChg>
      <pc:sldChg chg="addSp delSp modSp mod">
        <pc:chgData name="Toby Donaldson" userId="2e6e5431-bb17-4c41-9985-d39c50d83c73" providerId="ADAL" clId="{975CFA14-5254-4277-99EF-9320E70D3DD9}" dt="2024-10-07T21:02:58.326" v="350" actId="14100"/>
        <pc:sldMkLst>
          <pc:docMk/>
          <pc:sldMk cId="1281652328" sldId="367"/>
        </pc:sldMkLst>
      </pc:sldChg>
      <pc:sldChg chg="addSp delSp modSp mod">
        <pc:chgData name="Toby Donaldson" userId="2e6e5431-bb17-4c41-9985-d39c50d83c73" providerId="ADAL" clId="{975CFA14-5254-4277-99EF-9320E70D3DD9}" dt="2024-10-07T21:03:12.506" v="352" actId="21"/>
        <pc:sldMkLst>
          <pc:docMk/>
          <pc:sldMk cId="4088079527" sldId="368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877160746" sldId="37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3159336100" sldId="371"/>
        </pc:sldMkLst>
      </pc:sldChg>
      <pc:sldChg chg="modSp mod">
        <pc:chgData name="Toby Donaldson" userId="2e6e5431-bb17-4c41-9985-d39c50d83c73" providerId="ADAL" clId="{975CFA14-5254-4277-99EF-9320E70D3DD9}" dt="2024-10-07T21:09:18.757" v="357" actId="113"/>
        <pc:sldMkLst>
          <pc:docMk/>
          <pc:sldMk cId="1016439760" sldId="37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2270743596" sldId="373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692975195" sldId="374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710564396" sldId="377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310001430" sldId="378"/>
        </pc:sldMkLst>
      </pc:sldChg>
      <pc:sldChg chg="modSp mod">
        <pc:chgData name="Toby Donaldson" userId="2e6e5431-bb17-4c41-9985-d39c50d83c73" providerId="ADAL" clId="{975CFA14-5254-4277-99EF-9320E70D3DD9}" dt="2024-10-07T21:10:38.781" v="358" actId="2711"/>
        <pc:sldMkLst>
          <pc:docMk/>
          <pc:sldMk cId="3545286888" sldId="379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1519189130" sldId="380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4120911" sldId="382"/>
        </pc:sldMkLst>
      </pc:sldChg>
      <pc:sldChg chg="addSp">
        <pc:chgData name="Toby Donaldson" userId="2e6e5431-bb17-4c41-9985-d39c50d83c73" providerId="ADAL" clId="{975CFA14-5254-4277-99EF-9320E70D3DD9}" dt="2024-10-07T23:15:45.842" v="359"/>
        <pc:sldMkLst>
          <pc:docMk/>
          <pc:sldMk cId="4182207593" sldId="383"/>
        </pc:sldMkLst>
      </pc:sldChg>
      <pc:sldChg chg="modSp mod">
        <pc:chgData name="Toby Donaldson" userId="2e6e5431-bb17-4c41-9985-d39c50d83c73" providerId="ADAL" clId="{975CFA14-5254-4277-99EF-9320E70D3DD9}" dt="2024-10-07T20:59:54.115" v="272" actId="113"/>
        <pc:sldMkLst>
          <pc:docMk/>
          <pc:sldMk cId="1134019399" sldId="386"/>
        </pc:sldMkLst>
      </pc:sldChg>
      <pc:sldChg chg="delSp modSp add mod">
        <pc:chgData name="Toby Donaldson" userId="2e6e5431-bb17-4c41-9985-d39c50d83c73" providerId="ADAL" clId="{975CFA14-5254-4277-99EF-9320E70D3DD9}" dt="2024-10-07T20:28:19.063" v="7" actId="1076"/>
        <pc:sldMkLst>
          <pc:docMk/>
          <pc:sldMk cId="2495630857" sldId="387"/>
        </pc:sldMkLst>
      </pc:sldChg>
      <pc:sldChg chg="modSp add mod">
        <pc:chgData name="Toby Donaldson" userId="2e6e5431-bb17-4c41-9985-d39c50d83c73" providerId="ADAL" clId="{975CFA14-5254-4277-99EF-9320E70D3DD9}" dt="2024-10-07T20:28:34.831" v="33" actId="20577"/>
        <pc:sldMkLst>
          <pc:docMk/>
          <pc:sldMk cId="1015683910" sldId="388"/>
        </pc:sldMkLst>
      </pc:sldChg>
      <pc:sldChg chg="addSp modSp new mod setBg">
        <pc:chgData name="Toby Donaldson" userId="2e6e5431-bb17-4c41-9985-d39c50d83c73" providerId="ADAL" clId="{975CFA14-5254-4277-99EF-9320E70D3DD9}" dt="2024-10-07T20:34:16.984" v="206" actId="255"/>
        <pc:sldMkLst>
          <pc:docMk/>
          <pc:sldMk cId="3158190651" sldId="389"/>
        </pc:sldMkLst>
      </pc:sldChg>
      <pc:sldChg chg="addSp add">
        <pc:chgData name="Toby Donaldson" userId="2e6e5431-bb17-4c41-9985-d39c50d83c73" providerId="ADAL" clId="{975CFA14-5254-4277-99EF-9320E70D3DD9}" dt="2024-10-07T23:15:45.842" v="359"/>
        <pc:sldMkLst>
          <pc:docMk/>
          <pc:sldMk cId="684983360" sldId="390"/>
        </pc:sldMkLst>
      </pc:sldChg>
      <pc:sldChg chg="addSp">
        <pc:chgData name="Toby Donaldson" userId="2e6e5431-bb17-4c41-9985-d39c50d83c73" providerId="ADAL" clId="{975CFA14-5254-4277-99EF-9320E70D3DD9}" dt="2024-10-09T21:44:57.511" v="362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DFCC407E-6A28-49CB-9DB6-0FE97A71B51F}"/>
    <pc:docChg chg="undo custSel addSld delSld modSld sldOrd delSection modSection">
      <pc:chgData name="Toby Donaldson" userId="2e6e5431-bb17-4c41-9985-d39c50d83c73" providerId="ADAL" clId="{DFCC407E-6A28-49CB-9DB6-0FE97A71B51F}" dt="2024-11-13T23:15:00.382" v="2255"/>
      <pc:docMkLst>
        <pc:docMk/>
      </pc:docMkLst>
      <pc:sldChg chg="addSp delSp modSp mod">
        <pc:chgData name="Toby Donaldson" userId="2e6e5431-bb17-4c41-9985-d39c50d83c73" providerId="ADAL" clId="{DFCC407E-6A28-49CB-9DB6-0FE97A71B51F}" dt="2024-11-06T19:13:40.928" v="964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DFCC407E-6A28-49CB-9DB6-0FE97A71B51F}" dt="2024-11-06T18:46:33.494" v="6" actId="20577"/>
        <pc:sldMkLst>
          <pc:docMk/>
          <pc:sldMk cId="2532483914" sldId="298"/>
        </pc:sldMkLst>
      </pc:sldChg>
      <pc:sldChg chg="modSp del mod">
        <pc:chgData name="Toby Donaldson" userId="2e6e5431-bb17-4c41-9985-d39c50d83c73" providerId="ADAL" clId="{DFCC407E-6A28-49CB-9DB6-0FE97A71B51F}" dt="2024-11-06T19:32:36.435" v="1308" actId="47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2394251928" sldId="300"/>
        </pc:sldMkLst>
      </pc:sldChg>
      <pc:sldChg chg="addSp delSp modSp mod">
        <pc:chgData name="Toby Donaldson" userId="2e6e5431-bb17-4c41-9985-d39c50d83c73" providerId="ADAL" clId="{DFCC407E-6A28-49CB-9DB6-0FE97A71B51F}" dt="2024-11-06T18:58:00.459" v="565" actId="1076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3742433670" sldId="302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DFCC407E-6A28-49CB-9DB6-0FE97A71B51F}" dt="2024-11-06T18:52:31.993" v="467" actId="2696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DFCC407E-6A28-49CB-9DB6-0FE97A71B51F}" dt="2024-11-06T18:53:57.788" v="469" actId="2696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DFCC407E-6A28-49CB-9DB6-0FE97A71B51F}" dt="2024-11-06T18:56:18.894" v="526" actId="2696"/>
        <pc:sldMkLst>
          <pc:docMk/>
          <pc:sldMk cId="4136958964" sldId="309"/>
        </pc:sldMkLst>
      </pc:sldChg>
      <pc:sldChg chg="del">
        <pc:chgData name="Toby Donaldson" userId="2e6e5431-bb17-4c41-9985-d39c50d83c73" providerId="ADAL" clId="{DFCC407E-6A28-49CB-9DB6-0FE97A71B51F}" dt="2024-11-06T18:56:14.124" v="525" actId="2696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DFCC407E-6A28-49CB-9DB6-0FE97A71B51F}" dt="2024-11-06T19:00:23.233" v="591" actId="47"/>
        <pc:sldMkLst>
          <pc:docMk/>
          <pc:sldMk cId="1709796186" sldId="311"/>
        </pc:sldMkLst>
      </pc:sldChg>
      <pc:sldChg chg="del">
        <pc:chgData name="Toby Donaldson" userId="2e6e5431-bb17-4c41-9985-d39c50d83c73" providerId="ADAL" clId="{DFCC407E-6A28-49CB-9DB6-0FE97A71B51F}" dt="2024-11-06T19:00:27" v="592" actId="47"/>
        <pc:sldMkLst>
          <pc:docMk/>
          <pc:sldMk cId="3178009219" sldId="312"/>
        </pc:sldMkLst>
      </pc:sldChg>
      <pc:sldChg chg="del">
        <pc:chgData name="Toby Donaldson" userId="2e6e5431-bb17-4c41-9985-d39c50d83c73" providerId="ADAL" clId="{DFCC407E-6A28-49CB-9DB6-0FE97A71B51F}" dt="2024-11-06T19:02:43.026" v="632" actId="2696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DFCC407E-6A28-49CB-9DB6-0FE97A71B51F}" dt="2024-11-06T19:08:15.828" v="760" actId="47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DFCC407E-6A28-49CB-9DB6-0FE97A71B51F}" dt="2024-11-06T19:08:10.511" v="759" actId="47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DFCC407E-6A28-49CB-9DB6-0FE97A71B51F}" dt="2024-11-06T19:08:21.373" v="761" actId="47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DFCC407E-6A28-49CB-9DB6-0FE97A71B51F}" dt="2024-11-06T19:08:26.203" v="762" actId="47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DFCC407E-6A28-49CB-9DB6-0FE97A71B51F}" dt="2024-11-06T19:20:47.781" v="1132" actId="47"/>
        <pc:sldMkLst>
          <pc:docMk/>
          <pc:sldMk cId="3716439672" sldId="318"/>
        </pc:sldMkLst>
      </pc:sldChg>
      <pc:sldChg chg="del">
        <pc:chgData name="Toby Donaldson" userId="2e6e5431-bb17-4c41-9985-d39c50d83c73" providerId="ADAL" clId="{DFCC407E-6A28-49CB-9DB6-0FE97A71B51F}" dt="2024-11-06T19:20:50.150" v="1133" actId="47"/>
        <pc:sldMkLst>
          <pc:docMk/>
          <pc:sldMk cId="3670977749" sldId="319"/>
        </pc:sldMkLst>
      </pc:sldChg>
      <pc:sldChg chg="del">
        <pc:chgData name="Toby Donaldson" userId="2e6e5431-bb17-4c41-9985-d39c50d83c73" providerId="ADAL" clId="{DFCC407E-6A28-49CB-9DB6-0FE97A71B51F}" dt="2024-11-06T19:20:51.893" v="1134" actId="47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DFCC407E-6A28-49CB-9DB6-0FE97A71B51F}" dt="2024-11-06T19:20:52.931" v="1135" actId="47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DFCC407E-6A28-49CB-9DB6-0FE97A71B51F}" dt="2024-11-06T19:20:54.282" v="1136" actId="47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DFCC407E-6A28-49CB-9DB6-0FE97A71B51F}" dt="2024-11-06T19:26:05.882" v="1192" actId="47"/>
        <pc:sldMkLst>
          <pc:docMk/>
          <pc:sldMk cId="956606302" sldId="330"/>
        </pc:sldMkLst>
      </pc:sldChg>
      <pc:sldChg chg="del">
        <pc:chgData name="Toby Donaldson" userId="2e6e5431-bb17-4c41-9985-d39c50d83c73" providerId="ADAL" clId="{DFCC407E-6A28-49CB-9DB6-0FE97A71B51F}" dt="2024-11-06T19:26:14.437" v="1193" actId="47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DFCC407E-6A28-49CB-9DB6-0FE97A71B51F}" dt="2024-11-06T19:26:17.819" v="1194" actId="47"/>
        <pc:sldMkLst>
          <pc:docMk/>
          <pc:sldMk cId="1971578157" sldId="332"/>
        </pc:sldMkLst>
      </pc:sldChg>
      <pc:sldChg chg="delSp del mod">
        <pc:chgData name="Toby Donaldson" userId="2e6e5431-bb17-4c41-9985-d39c50d83c73" providerId="ADAL" clId="{DFCC407E-6A28-49CB-9DB6-0FE97A71B51F}" dt="2024-11-06T19:40:40.943" v="1471" actId="47"/>
        <pc:sldMkLst>
          <pc:docMk/>
          <pc:sldMk cId="2470756863" sldId="333"/>
        </pc:sldMkLst>
      </pc:sldChg>
      <pc:sldChg chg="del">
        <pc:chgData name="Toby Donaldson" userId="2e6e5431-bb17-4c41-9985-d39c50d83c73" providerId="ADAL" clId="{DFCC407E-6A28-49CB-9DB6-0FE97A71B51F}" dt="2024-11-06T19:37:38.668" v="1390" actId="2696"/>
        <pc:sldMkLst>
          <pc:docMk/>
          <pc:sldMk cId="2555486784" sldId="335"/>
        </pc:sldMkLst>
      </pc:sldChg>
      <pc:sldChg chg="del">
        <pc:chgData name="Toby Donaldson" userId="2e6e5431-bb17-4c41-9985-d39c50d83c73" providerId="ADAL" clId="{DFCC407E-6A28-49CB-9DB6-0FE97A71B51F}" dt="2024-11-06T19:40:12.715" v="1469" actId="47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DFCC407E-6A28-49CB-9DB6-0FE97A71B51F}" dt="2024-11-06T19:40:11.703" v="1468" actId="47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3675363778" sldId="338"/>
        </pc:sldMkLst>
      </pc:sldChg>
      <pc:sldChg chg="addSp modSp mod ord">
        <pc:chgData name="Toby Donaldson" userId="2e6e5431-bb17-4c41-9985-d39c50d83c73" providerId="ADAL" clId="{DFCC407E-6A28-49CB-9DB6-0FE97A71B51F}" dt="2024-11-06T23:08:48.776" v="2246"/>
        <pc:sldMkLst>
          <pc:docMk/>
          <pc:sldMk cId="2579216949" sldId="339"/>
        </pc:sldMkLst>
      </pc:sldChg>
      <pc:sldChg chg="del">
        <pc:chgData name="Toby Donaldson" userId="2e6e5431-bb17-4c41-9985-d39c50d83c73" providerId="ADAL" clId="{DFCC407E-6A28-49CB-9DB6-0FE97A71B51F}" dt="2024-11-06T19:45:40.025" v="1603" actId="47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DFCC407E-6A28-49CB-9DB6-0FE97A71B51F}" dt="2024-11-06T19:45:38.586" v="1602" actId="47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DFCC407E-6A28-49CB-9DB6-0FE97A71B51F}" dt="2024-11-06T19:45:41.505" v="1604" actId="47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29673995" sldId="343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247830890" sldId="344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225904827" sldId="345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3127852689" sldId="346"/>
        </pc:sldMkLst>
      </pc:sldChg>
      <pc:sldChg chg="del">
        <pc:chgData name="Toby Donaldson" userId="2e6e5431-bb17-4c41-9985-d39c50d83c73" providerId="ADAL" clId="{DFCC407E-6A28-49CB-9DB6-0FE97A71B51F}" dt="2024-11-06T19:58:29.283" v="2225" actId="47"/>
        <pc:sldMkLst>
          <pc:docMk/>
          <pc:sldMk cId="2985627581" sldId="347"/>
        </pc:sldMkLst>
      </pc:sldChg>
      <pc:sldChg chg="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580786466" sldId="348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2425616480" sldId="350"/>
        </pc:sldMkLst>
      </pc:sldChg>
      <pc:sldChg chg="del">
        <pc:chgData name="Toby Donaldson" userId="2e6e5431-bb17-4c41-9985-d39c50d83c73" providerId="ADAL" clId="{DFCC407E-6A28-49CB-9DB6-0FE97A71B51F}" dt="2024-11-06T19:58:57.806" v="2227" actId="2696"/>
        <pc:sldMkLst>
          <pc:docMk/>
          <pc:sldMk cId="3014335125" sldId="351"/>
        </pc:sldMkLst>
      </pc:sldChg>
      <pc:sldChg chg="del">
        <pc:chgData name="Toby Donaldson" userId="2e6e5431-bb17-4c41-9985-d39c50d83c73" providerId="ADAL" clId="{DFCC407E-6A28-49CB-9DB6-0FE97A71B51F}" dt="2024-11-06T18:48:44.135" v="195" actId="2696"/>
        <pc:sldMkLst>
          <pc:docMk/>
          <pc:sldMk cId="95739150" sldId="352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3690368091" sldId="353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1251879132" sldId="354"/>
        </pc:sldMkLst>
      </pc:sldChg>
      <pc:sldChg chg="del">
        <pc:chgData name="Toby Donaldson" userId="2e6e5431-bb17-4c41-9985-d39c50d83c73" providerId="ADAL" clId="{DFCC407E-6A28-49CB-9DB6-0FE97A71B51F}" dt="2024-11-06T19:37:24.530" v="1389" actId="47"/>
        <pc:sldMkLst>
          <pc:docMk/>
          <pc:sldMk cId="2537946873" sldId="355"/>
        </pc:sldMkLst>
      </pc:sldChg>
      <pc:sldChg chg="del">
        <pc:chgData name="Toby Donaldson" userId="2e6e5431-bb17-4c41-9985-d39c50d83c73" providerId="ADAL" clId="{DFCC407E-6A28-49CB-9DB6-0FE97A71B51F}" dt="2024-11-06T19:40:42.487" v="1472" actId="47"/>
        <pc:sldMkLst>
          <pc:docMk/>
          <pc:sldMk cId="2802425358" sldId="356"/>
        </pc:sldMkLst>
      </pc:sldChg>
      <pc:sldChg chg="addSp delSp modSp mod">
        <pc:chgData name="Toby Donaldson" userId="2e6e5431-bb17-4c41-9985-d39c50d83c73" providerId="ADAL" clId="{DFCC407E-6A28-49CB-9DB6-0FE97A71B51F}" dt="2024-11-06T23:09:41.319" v="2254" actId="313"/>
        <pc:sldMkLst>
          <pc:docMk/>
          <pc:sldMk cId="2266901553" sldId="357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589050326" sldId="358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748725112" sldId="359"/>
        </pc:sldMkLst>
      </pc:sldChg>
      <pc:sldChg chg="del">
        <pc:chgData name="Toby Donaldson" userId="2e6e5431-bb17-4c41-9985-d39c50d83c73" providerId="ADAL" clId="{DFCC407E-6A28-49CB-9DB6-0FE97A71B51F}" dt="2024-11-06T19:51:23.880" v="1912" actId="2696"/>
        <pc:sldMkLst>
          <pc:docMk/>
          <pc:sldMk cId="2962435463" sldId="360"/>
        </pc:sldMkLst>
      </pc:sldChg>
      <pc:sldChg chg="add del">
        <pc:chgData name="Toby Donaldson" userId="2e6e5431-bb17-4c41-9985-d39c50d83c73" providerId="ADAL" clId="{DFCC407E-6A28-49CB-9DB6-0FE97A71B51F}" dt="2024-11-06T18:54:11.721" v="479" actId="2696"/>
        <pc:sldMkLst>
          <pc:docMk/>
          <pc:sldMk cId="1043226718" sldId="361"/>
        </pc:sldMkLst>
      </pc:sldChg>
      <pc:sldChg chg="add del">
        <pc:chgData name="Toby Donaldson" userId="2e6e5431-bb17-4c41-9985-d39c50d83c73" providerId="ADAL" clId="{DFCC407E-6A28-49CB-9DB6-0FE97A71B51F}" dt="2024-11-06T19:00:15.307" v="590" actId="47"/>
        <pc:sldMkLst>
          <pc:docMk/>
          <pc:sldMk cId="1838570046" sldId="361"/>
        </pc:sldMkLst>
      </pc:sldChg>
      <pc:sldChg chg="addSp modSp add mod">
        <pc:chgData name="Toby Donaldson" userId="2e6e5431-bb17-4c41-9985-d39c50d83c73" providerId="ADAL" clId="{DFCC407E-6A28-49CB-9DB6-0FE97A71B51F}" dt="2024-11-06T19:00:02.143" v="589" actId="20577"/>
        <pc:sldMkLst>
          <pc:docMk/>
          <pc:sldMk cId="3785498372" sldId="362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3819978950" sldId="363"/>
        </pc:sldMkLst>
      </pc:sldChg>
      <pc:sldChg chg="addSp del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2225316138" sldId="364"/>
        </pc:sldMkLst>
      </pc:sldChg>
      <pc:sldChg chg="addSp add">
        <pc:chgData name="Toby Donaldson" userId="2e6e5431-bb17-4c41-9985-d39c50d83c73" providerId="ADAL" clId="{DFCC407E-6A28-49CB-9DB6-0FE97A71B51F}" dt="2024-11-06T23:08:48.776" v="2246"/>
        <pc:sldMkLst>
          <pc:docMk/>
          <pc:sldMk cId="858480520" sldId="365"/>
        </pc:sldMkLst>
      </pc:sldChg>
      <pc:sldChg chg="add del">
        <pc:chgData name="Toby Donaldson" userId="2e6e5431-bb17-4c41-9985-d39c50d83c73" providerId="ADAL" clId="{DFCC407E-6A28-49CB-9DB6-0FE97A71B51F}" dt="2024-11-06T19:13:47.760" v="965" actId="2696"/>
        <pc:sldMkLst>
          <pc:docMk/>
          <pc:sldMk cId="224991245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877039528" sldId="366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2395036816" sldId="367"/>
        </pc:sldMkLst>
      </pc:sldChg>
      <pc:sldChg chg="delSp modSp add del mod">
        <pc:chgData name="Toby Donaldson" userId="2e6e5431-bb17-4c41-9985-d39c50d83c73" providerId="ADAL" clId="{DFCC407E-6A28-49CB-9DB6-0FE97A71B51F}" dt="2024-11-06T19:23:00.182" v="1150" actId="2696"/>
        <pc:sldMkLst>
          <pc:docMk/>
          <pc:sldMk cId="3214354650" sldId="367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618014523" sldId="368"/>
        </pc:sldMkLst>
      </pc:sldChg>
      <pc:sldChg chg="addSp delSp modSp add mod">
        <pc:chgData name="Toby Donaldson" userId="2e6e5431-bb17-4c41-9985-d39c50d83c73" providerId="ADAL" clId="{DFCC407E-6A28-49CB-9DB6-0FE97A71B51F}" dt="2024-11-06T19:39:48.076" v="1466"/>
        <pc:sldMkLst>
          <pc:docMk/>
          <pc:sldMk cId="4266276714" sldId="369"/>
        </pc:sldMkLst>
      </pc:sldChg>
      <pc:sldChg chg="add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1248740256" sldId="370"/>
        </pc:sldMkLst>
      </pc:sldChg>
      <pc:sldChg chg="addSp delSp modSp add mod">
        <pc:chgData name="Toby Donaldson" userId="2e6e5431-bb17-4c41-9985-d39c50d83c73" providerId="ADAL" clId="{DFCC407E-6A28-49CB-9DB6-0FE97A71B51F}" dt="2024-11-06T23:08:48.776" v="2246"/>
        <pc:sldMkLst>
          <pc:docMk/>
          <pc:sldMk cId="4039314859" sldId="371"/>
        </pc:sldMkLst>
      </pc:sldChg>
      <pc:sldChg chg="addSp modSp add mod ord">
        <pc:chgData name="Toby Donaldson" userId="2e6e5431-bb17-4c41-9985-d39c50d83c73" providerId="ADAL" clId="{DFCC407E-6A28-49CB-9DB6-0FE97A71B51F}" dt="2024-11-06T23:08:48.776" v="2246"/>
        <pc:sldMkLst>
          <pc:docMk/>
          <pc:sldMk cId="3828095324" sldId="372"/>
        </pc:sldMkLst>
      </pc:sldChg>
      <pc:sldChg chg="modSp add mod">
        <pc:chgData name="Toby Donaldson" userId="2e6e5431-bb17-4c41-9985-d39c50d83c73" providerId="ADAL" clId="{DFCC407E-6A28-49CB-9DB6-0FE97A71B51F}" dt="2024-11-06T23:09:26.252" v="2250" actId="313"/>
        <pc:sldMkLst>
          <pc:docMk/>
          <pc:sldMk cId="807447019" sldId="373"/>
        </pc:sldMkLst>
      </pc:sldChg>
      <pc:sldChg chg="add del">
        <pc:chgData name="Toby Donaldson" userId="2e6e5431-bb17-4c41-9985-d39c50d83c73" providerId="ADAL" clId="{DFCC407E-6A28-49CB-9DB6-0FE97A71B51F}" dt="2024-11-06T19:59:51.851" v="2234" actId="2696"/>
        <pc:sldMkLst>
          <pc:docMk/>
          <pc:sldMk cId="1612706861" sldId="37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162034591" sldId="37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307807174" sldId="37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29957749" sldId="37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668762976" sldId="37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49226" sldId="37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916349276" sldId="38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889743009" sldId="38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617323450" sldId="38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76652831" sldId="38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03714514" sldId="38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86481752" sldId="38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07038965" sldId="38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92166506" sldId="38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192686135" sldId="38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266760611" sldId="389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5693054" sldId="39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521158521" sldId="391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483271642" sldId="39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446351697" sldId="39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889113382" sldId="394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750629644" sldId="395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67320005" sldId="396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53928923" sldId="397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2435781492" sldId="398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511488615" sldId="400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4262481010" sldId="402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1759866411" sldId="403"/>
        </pc:sldMkLst>
      </pc:sldChg>
      <pc:sldChg chg="addSp">
        <pc:chgData name="Toby Donaldson" userId="2e6e5431-bb17-4c41-9985-d39c50d83c73" providerId="ADAL" clId="{DFCC407E-6A28-49CB-9DB6-0FE97A71B51F}" dt="2024-11-13T23:15:00.382" v="2255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104E910F-6058-B84E-85A6-5EABE2992E76}"/>
    <pc:docChg chg="undo redo custSel addSld modSld sldOrd addSection delSection modSection">
      <pc:chgData name="Toby Donaldson" userId="2e6e5431-bb17-4c41-9985-d39c50d83c73" providerId="ADAL" clId="{104E910F-6058-B84E-85A6-5EABE2992E76}" dt="2024-11-13T00:00:45.231" v="7052" actId="20577"/>
      <pc:docMkLst>
        <pc:docMk/>
      </pc:docMkLst>
      <pc:sldChg chg="modSp mod">
        <pc:chgData name="Toby Donaldson" userId="2e6e5431-bb17-4c41-9985-d39c50d83c73" providerId="ADAL" clId="{104E910F-6058-B84E-85A6-5EABE2992E76}" dt="2024-11-12T23:58:33.925" v="7047" actId="313"/>
        <pc:sldMkLst>
          <pc:docMk/>
          <pc:sldMk cId="3108921986" sldId="297"/>
        </pc:sldMkLst>
      </pc:sldChg>
      <pc:sldChg chg="delSp modSp add mod">
        <pc:chgData name="Toby Donaldson" userId="2e6e5431-bb17-4c41-9985-d39c50d83c73" providerId="ADAL" clId="{104E910F-6058-B84E-85A6-5EABE2992E76}" dt="2024-11-12T02:52:48.019" v="101" actId="207"/>
        <pc:sldMkLst>
          <pc:docMk/>
          <pc:sldMk cId="1162034591" sldId="374"/>
        </pc:sldMkLst>
      </pc:sldChg>
      <pc:sldChg chg="modSp add mod">
        <pc:chgData name="Toby Donaldson" userId="2e6e5431-bb17-4c41-9985-d39c50d83c73" providerId="ADAL" clId="{104E910F-6058-B84E-85A6-5EABE2992E76}" dt="2024-11-12T02:54:39.110" v="131" actId="20577"/>
        <pc:sldMkLst>
          <pc:docMk/>
          <pc:sldMk cId="3872114948" sldId="375"/>
        </pc:sldMkLst>
      </pc:sldChg>
      <pc:sldChg chg="addSp modSp add mod">
        <pc:chgData name="Toby Donaldson" userId="2e6e5431-bb17-4c41-9985-d39c50d83c73" providerId="ADAL" clId="{104E910F-6058-B84E-85A6-5EABE2992E76}" dt="2024-11-13T00:00:19.438" v="7049" actId="1076"/>
        <pc:sldMkLst>
          <pc:docMk/>
          <pc:sldMk cId="2307807174" sldId="376"/>
        </pc:sldMkLst>
      </pc:sldChg>
      <pc:sldChg chg="delSp modSp add mod">
        <pc:chgData name="Toby Donaldson" userId="2e6e5431-bb17-4c41-9985-d39c50d83c73" providerId="ADAL" clId="{104E910F-6058-B84E-85A6-5EABE2992E76}" dt="2024-11-12T03:15:57.589" v="647" actId="20577"/>
        <pc:sldMkLst>
          <pc:docMk/>
          <pc:sldMk cId="329957749" sldId="377"/>
        </pc:sldMkLst>
      </pc:sldChg>
      <pc:sldChg chg="addSp modSp add mod">
        <pc:chgData name="Toby Donaldson" userId="2e6e5431-bb17-4c41-9985-d39c50d83c73" providerId="ADAL" clId="{104E910F-6058-B84E-85A6-5EABE2992E76}" dt="2024-11-12T03:31:07.601" v="1151" actId="313"/>
        <pc:sldMkLst>
          <pc:docMk/>
          <pc:sldMk cId="2668762976" sldId="378"/>
        </pc:sldMkLst>
      </pc:sldChg>
      <pc:sldChg chg="addSp delSp modSp add mod">
        <pc:chgData name="Toby Donaldson" userId="2e6e5431-bb17-4c41-9985-d39c50d83c73" providerId="ADAL" clId="{104E910F-6058-B84E-85A6-5EABE2992E76}" dt="2024-11-12T03:34:35.980" v="1382" actId="1076"/>
        <pc:sldMkLst>
          <pc:docMk/>
          <pc:sldMk cId="2192649226" sldId="379"/>
        </pc:sldMkLst>
      </pc:sldChg>
      <pc:sldChg chg="modSp add mod">
        <pc:chgData name="Toby Donaldson" userId="2e6e5431-bb17-4c41-9985-d39c50d83c73" providerId="ADAL" clId="{104E910F-6058-B84E-85A6-5EABE2992E76}" dt="2024-11-12T03:58:44.479" v="2198" actId="207"/>
        <pc:sldMkLst>
          <pc:docMk/>
          <pc:sldMk cId="916349276" sldId="380"/>
        </pc:sldMkLst>
      </pc:sldChg>
      <pc:sldChg chg="modSp add mod">
        <pc:chgData name="Toby Donaldson" userId="2e6e5431-bb17-4c41-9985-d39c50d83c73" providerId="ADAL" clId="{104E910F-6058-B84E-85A6-5EABE2992E76}" dt="2024-11-12T03:57:19.171" v="2192" actId="207"/>
        <pc:sldMkLst>
          <pc:docMk/>
          <pc:sldMk cId="1889743009" sldId="381"/>
        </pc:sldMkLst>
      </pc:sldChg>
      <pc:sldChg chg="modSp add mod">
        <pc:chgData name="Toby Donaldson" userId="2e6e5431-bb17-4c41-9985-d39c50d83c73" providerId="ADAL" clId="{104E910F-6058-B84E-85A6-5EABE2992E76}" dt="2024-11-12T03:47:03.098" v="1818" actId="313"/>
        <pc:sldMkLst>
          <pc:docMk/>
          <pc:sldMk cId="1617323450" sldId="382"/>
        </pc:sldMkLst>
      </pc:sldChg>
      <pc:sldChg chg="modSp add mod ord">
        <pc:chgData name="Toby Donaldson" userId="2e6e5431-bb17-4c41-9985-d39c50d83c73" providerId="ADAL" clId="{104E910F-6058-B84E-85A6-5EABE2992E76}" dt="2024-11-12T03:58:16.221" v="2196" actId="20578"/>
        <pc:sldMkLst>
          <pc:docMk/>
          <pc:sldMk cId="2176652831" sldId="383"/>
        </pc:sldMkLst>
      </pc:sldChg>
      <pc:sldChg chg="addSp modSp add mod ord">
        <pc:chgData name="Toby Donaldson" userId="2e6e5431-bb17-4c41-9985-d39c50d83c73" providerId="ADAL" clId="{104E910F-6058-B84E-85A6-5EABE2992E76}" dt="2024-11-13T00:00:45.231" v="7052" actId="20577"/>
        <pc:sldMkLst>
          <pc:docMk/>
          <pc:sldMk cId="1703714514" sldId="384"/>
        </pc:sldMkLst>
      </pc:sldChg>
      <pc:sldChg chg="modSp add mod">
        <pc:chgData name="Toby Donaldson" userId="2e6e5431-bb17-4c41-9985-d39c50d83c73" providerId="ADAL" clId="{104E910F-6058-B84E-85A6-5EABE2992E76}" dt="2024-11-12T04:02:54.439" v="2315" actId="1076"/>
        <pc:sldMkLst>
          <pc:docMk/>
          <pc:sldMk cId="586481752" sldId="385"/>
        </pc:sldMkLst>
      </pc:sldChg>
      <pc:sldChg chg="modSp add mod">
        <pc:chgData name="Toby Donaldson" userId="2e6e5431-bb17-4c41-9985-d39c50d83c73" providerId="ADAL" clId="{104E910F-6058-B84E-85A6-5EABE2992E76}" dt="2024-11-12T04:07:37.721" v="2472" actId="1076"/>
        <pc:sldMkLst>
          <pc:docMk/>
          <pc:sldMk cId="2807038965" sldId="386"/>
        </pc:sldMkLst>
      </pc:sldChg>
      <pc:sldChg chg="addSp modSp add mod">
        <pc:chgData name="Toby Donaldson" userId="2e6e5431-bb17-4c41-9985-d39c50d83c73" providerId="ADAL" clId="{104E910F-6058-B84E-85A6-5EABE2992E76}" dt="2024-11-12T04:17:59.201" v="3046" actId="1076"/>
        <pc:sldMkLst>
          <pc:docMk/>
          <pc:sldMk cId="392166506" sldId="387"/>
        </pc:sldMkLst>
      </pc:sldChg>
      <pc:sldChg chg="addSp modSp add mod">
        <pc:chgData name="Toby Donaldson" userId="2e6e5431-bb17-4c41-9985-d39c50d83c73" providerId="ADAL" clId="{104E910F-6058-B84E-85A6-5EABE2992E76}" dt="2024-11-12T23:49:58.962" v="7033" actId="20577"/>
        <pc:sldMkLst>
          <pc:docMk/>
          <pc:sldMk cId="2192686135" sldId="388"/>
        </pc:sldMkLst>
      </pc:sldChg>
      <pc:sldChg chg="addSp delSp modSp add mod">
        <pc:chgData name="Toby Donaldson" userId="2e6e5431-bb17-4c41-9985-d39c50d83c73" providerId="ADAL" clId="{104E910F-6058-B84E-85A6-5EABE2992E76}" dt="2024-11-12T04:38:07.082" v="4022" actId="21"/>
        <pc:sldMkLst>
          <pc:docMk/>
          <pc:sldMk cId="1266760611" sldId="389"/>
        </pc:sldMkLst>
      </pc:sldChg>
      <pc:sldChg chg="addSp delSp modSp add mod">
        <pc:chgData name="Toby Donaldson" userId="2e6e5431-bb17-4c41-9985-d39c50d83c73" providerId="ADAL" clId="{104E910F-6058-B84E-85A6-5EABE2992E76}" dt="2024-11-12T04:37:59.840" v="4020" actId="21"/>
        <pc:sldMkLst>
          <pc:docMk/>
          <pc:sldMk cId="145693054" sldId="390"/>
        </pc:sldMkLst>
      </pc:sldChg>
      <pc:sldChg chg="addSp delSp modSp add mod">
        <pc:chgData name="Toby Donaldson" userId="2e6e5431-bb17-4c41-9985-d39c50d83c73" providerId="ADAL" clId="{104E910F-6058-B84E-85A6-5EABE2992E76}" dt="2024-11-12T04:37:55.942" v="4019" actId="21"/>
        <pc:sldMkLst>
          <pc:docMk/>
          <pc:sldMk cId="1521158521" sldId="391"/>
        </pc:sldMkLst>
      </pc:sldChg>
      <pc:sldChg chg="addSp delSp modSp add mod">
        <pc:chgData name="Toby Donaldson" userId="2e6e5431-bb17-4c41-9985-d39c50d83c73" providerId="ADAL" clId="{104E910F-6058-B84E-85A6-5EABE2992E76}" dt="2024-11-12T23:50:33.103" v="7035" actId="14100"/>
        <pc:sldMkLst>
          <pc:docMk/>
          <pc:sldMk cId="1483271642" sldId="392"/>
        </pc:sldMkLst>
      </pc:sldChg>
      <pc:sldChg chg="addSp delSp modSp add mod">
        <pc:chgData name="Toby Donaldson" userId="2e6e5431-bb17-4c41-9985-d39c50d83c73" providerId="ADAL" clId="{104E910F-6058-B84E-85A6-5EABE2992E76}" dt="2024-11-12T04:39:28.775" v="4161" actId="20577"/>
        <pc:sldMkLst>
          <pc:docMk/>
          <pc:sldMk cId="3446351697" sldId="393"/>
        </pc:sldMkLst>
      </pc:sldChg>
      <pc:sldChg chg="addSp delSp modSp add mod">
        <pc:chgData name="Toby Donaldson" userId="2e6e5431-bb17-4c41-9985-d39c50d83c73" providerId="ADAL" clId="{104E910F-6058-B84E-85A6-5EABE2992E76}" dt="2024-11-12T23:53:04.393" v="7043" actId="207"/>
        <pc:sldMkLst>
          <pc:docMk/>
          <pc:sldMk cId="2889113382" sldId="394"/>
        </pc:sldMkLst>
      </pc:sldChg>
      <pc:sldChg chg="addSp delSp modSp add mod">
        <pc:chgData name="Toby Donaldson" userId="2e6e5431-bb17-4c41-9985-d39c50d83c73" providerId="ADAL" clId="{104E910F-6058-B84E-85A6-5EABE2992E76}" dt="2024-11-12T04:56:19.071" v="4929" actId="5793"/>
        <pc:sldMkLst>
          <pc:docMk/>
          <pc:sldMk cId="750629644" sldId="395"/>
        </pc:sldMkLst>
      </pc:sldChg>
      <pc:sldChg chg="addSp delSp modSp add mod">
        <pc:chgData name="Toby Donaldson" userId="2e6e5431-bb17-4c41-9985-d39c50d83c73" providerId="ADAL" clId="{104E910F-6058-B84E-85A6-5EABE2992E76}" dt="2024-11-12T21:33:26.986" v="5060" actId="1076"/>
        <pc:sldMkLst>
          <pc:docMk/>
          <pc:sldMk cId="67320005" sldId="396"/>
        </pc:sldMkLst>
      </pc:sldChg>
      <pc:sldChg chg="addSp delSp modSp add mod">
        <pc:chgData name="Toby Donaldson" userId="2e6e5431-bb17-4c41-9985-d39c50d83c73" providerId="ADAL" clId="{104E910F-6058-B84E-85A6-5EABE2992E76}" dt="2024-11-12T21:53:25.180" v="5897" actId="21"/>
        <pc:sldMkLst>
          <pc:docMk/>
          <pc:sldMk cId="3753928923" sldId="397"/>
        </pc:sldMkLst>
      </pc:sldChg>
      <pc:sldChg chg="addSp delSp modSp add mod">
        <pc:chgData name="Toby Donaldson" userId="2e6e5431-bb17-4c41-9985-d39c50d83c73" providerId="ADAL" clId="{104E910F-6058-B84E-85A6-5EABE2992E76}" dt="2024-11-12T21:54:37.959" v="5961" actId="20577"/>
        <pc:sldMkLst>
          <pc:docMk/>
          <pc:sldMk cId="2435781492" sldId="398"/>
        </pc:sldMkLst>
      </pc:sldChg>
      <pc:sldChg chg="addSp delSp modSp add mod">
        <pc:chgData name="Toby Donaldson" userId="2e6e5431-bb17-4c41-9985-d39c50d83c73" providerId="ADAL" clId="{104E910F-6058-B84E-85A6-5EABE2992E76}" dt="2024-11-12T21:54:56.428" v="5965" actId="1076"/>
        <pc:sldMkLst>
          <pc:docMk/>
          <pc:sldMk cId="2870848995" sldId="399"/>
        </pc:sldMkLst>
      </pc:sldChg>
      <pc:sldChg chg="addSp delSp modSp add mod">
        <pc:chgData name="Toby Donaldson" userId="2e6e5431-bb17-4c41-9985-d39c50d83c73" providerId="ADAL" clId="{104E910F-6058-B84E-85A6-5EABE2992E76}" dt="2024-11-12T23:51:38.089" v="7038" actId="207"/>
        <pc:sldMkLst>
          <pc:docMk/>
          <pc:sldMk cId="511488615" sldId="400"/>
        </pc:sldMkLst>
      </pc:sldChg>
      <pc:sldChg chg="addSp delSp modSp add mod ord">
        <pc:chgData name="Toby Donaldson" userId="2e6e5431-bb17-4c41-9985-d39c50d83c73" providerId="ADAL" clId="{104E910F-6058-B84E-85A6-5EABE2992E76}" dt="2024-11-12T22:18:05.739" v="6832" actId="21"/>
        <pc:sldMkLst>
          <pc:docMk/>
          <pc:sldMk cId="142309767" sldId="401"/>
        </pc:sldMkLst>
      </pc:sldChg>
      <pc:sldChg chg="addSp delSp modSp add mod">
        <pc:chgData name="Toby Donaldson" userId="2e6e5431-bb17-4c41-9985-d39c50d83c73" providerId="ADAL" clId="{104E910F-6058-B84E-85A6-5EABE2992E76}" dt="2024-11-12T23:52:25.365" v="7039" actId="21"/>
        <pc:sldMkLst>
          <pc:docMk/>
          <pc:sldMk cId="4262481010" sldId="402"/>
        </pc:sldMkLst>
      </pc:sldChg>
      <pc:sldChg chg="addSp delSp modSp add mod">
        <pc:chgData name="Toby Donaldson" userId="2e6e5431-bb17-4c41-9985-d39c50d83c73" providerId="ADAL" clId="{104E910F-6058-B84E-85A6-5EABE2992E76}" dt="2024-11-12T22:23:52.240" v="7028" actId="2711"/>
        <pc:sldMkLst>
          <pc:docMk/>
          <pc:sldMk cId="1759866411" sldId="403"/>
        </pc:sldMkLst>
      </pc:sldChg>
      <pc:sldChg chg="add">
        <pc:chgData name="Toby Donaldson" userId="2e6e5431-bb17-4c41-9985-d39c50d83c73" providerId="ADAL" clId="{104E910F-6058-B84E-85A6-5EABE2992E76}" dt="2024-11-12T23:51:25.164" v="7036" actId="2890"/>
        <pc:sldMkLst>
          <pc:docMk/>
          <pc:sldMk cId="3713464181" sldId="404"/>
        </pc:sldMkLst>
      </pc:sldChg>
    </pc:docChg>
  </pc:docChgLst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22:07:28.940" v="13" actId="33639"/>
      <pc:docMkLst>
        <pc:docMk/>
      </pc:docMkLst>
      <pc:sldChg chg="modSp mod">
        <pc:chgData name="Toby Donaldson" userId="2e6e5431-bb17-4c41-9985-d39c50d83c73" providerId="ADAL" clId="{F31BC264-820E-54C4-A6D1-F92AF9CC222E}" dt="2025-10-15T22:07:15.090" v="12" actId="20577"/>
        <pc:sldMkLst>
          <pc:docMk/>
          <pc:sldMk cId="2532483914" sldId="298"/>
        </pc:sldMkLst>
        <pc:spChg chg="mod">
          <ac:chgData name="Toby Donaldson" userId="2e6e5431-bb17-4c41-9985-d39c50d83c73" providerId="ADAL" clId="{F31BC264-820E-54C4-A6D1-F92AF9CC222E}" dt="2025-10-15T22:07:15.090" v="12" actId="20577"/>
          <ac:spMkLst>
            <pc:docMk/>
            <pc:sldMk cId="2532483914" sldId="298"/>
            <ac:spMk id="6" creationId="{6F4D5479-D96B-1A4F-E8BD-BBBB7CC21567}"/>
          </ac:spMkLst>
        </pc:sp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579216949" sldId="339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579216949" sldId="339"/>
            <ac:inkMk id="6" creationId="{F6D3CAF4-74DF-B4D4-4BCF-9AEC818F197E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266901553" sldId="357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266901553" sldId="357"/>
            <ac:inkMk id="6" creationId="{EF72C79C-FC4E-C166-F907-FA772E376A80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819978950" sldId="363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819978950" sldId="363"/>
            <ac:inkMk id="29" creationId="{8216270B-A4FA-B084-5F14-1F68EB44ED3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225316138" sldId="364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225316138" sldId="364"/>
            <ac:inkMk id="27" creationId="{41C0DD45-A228-CDD8-D63F-3432F4F85C80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858480520" sldId="365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858480520" sldId="365"/>
            <ac:inkMk id="27" creationId="{C0C2A945-5538-98C7-2B70-6480E56BD6B0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877039528" sldId="366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877039528" sldId="366"/>
            <ac:inkMk id="7" creationId="{E55B6908-C3EA-B442-06A6-9E9765F1B15C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395036816" sldId="367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395036816" sldId="367"/>
            <ac:inkMk id="27" creationId="{08D8AB2D-99F1-0F85-840F-F1634A00A86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618014523" sldId="368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618014523" sldId="368"/>
            <ac:inkMk id="2" creationId="{AE960697-21E1-E196-7FD8-235FD5A94625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248740256" sldId="370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248740256" sldId="370"/>
            <ac:inkMk id="7" creationId="{3CDA072C-1CB4-313E-D9CD-83E77548BBE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4039314859" sldId="371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4039314859" sldId="371"/>
            <ac:inkMk id="11" creationId="{AB6189AE-C7F5-DD2B-1D20-5C1BDB9303A0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828095324" sldId="372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828095324" sldId="372"/>
            <ac:inkMk id="6" creationId="{AC8C0255-FCDF-D90C-45DE-ABC307FF738D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162034591" sldId="374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162034591" sldId="374"/>
            <ac:inkMk id="6" creationId="{5A5611C9-B840-709E-B3A1-E48F3045E7C4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307807174" sldId="376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307807174" sldId="376"/>
            <ac:inkMk id="8" creationId="{16CDB0CF-E1D3-72E4-87E1-1A8FE719843C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29957749" sldId="377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29957749" sldId="377"/>
            <ac:inkMk id="6" creationId="{9926AF05-070B-DBB4-C832-A70D99F89303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668762976" sldId="378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668762976" sldId="378"/>
            <ac:inkMk id="7" creationId="{F3B3A196-0779-EE8B-EAC7-B0D9CCDCDE36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192649226" sldId="379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192649226" sldId="379"/>
            <ac:inkMk id="6" creationId="{58611B21-8A3E-C4CB-B69C-4E1D6A9A72ED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916349276" sldId="380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916349276" sldId="380"/>
            <ac:inkMk id="6" creationId="{D5C8C4E9-C65E-7DD4-175E-A57D51F49B5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889743009" sldId="381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889743009" sldId="381"/>
            <ac:inkMk id="6" creationId="{E0E0E602-6605-E108-2595-86498FE7B968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617323450" sldId="382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617323450" sldId="382"/>
            <ac:inkMk id="6" creationId="{8B48F706-9F1F-2391-4A7A-FA8235F4DDE7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176652831" sldId="383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176652831" sldId="383"/>
            <ac:inkMk id="6" creationId="{B84051FA-2EC0-79F8-55EC-05AC9F85BA21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703714514" sldId="384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703714514" sldId="384"/>
            <ac:inkMk id="9" creationId="{8AADCC3E-03DD-DCCC-5F81-1A5607EF7329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586481752" sldId="385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586481752" sldId="385"/>
            <ac:inkMk id="6" creationId="{A5988622-0B52-4F5F-AA3E-462A71777487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807038965" sldId="386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807038965" sldId="386"/>
            <ac:inkMk id="6" creationId="{269BFD27-82DC-34D3-C4FF-DF4EAB4A5C0C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92166506" sldId="387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92166506" sldId="387"/>
            <ac:inkMk id="8" creationId="{4622E977-C0D8-4970-C7E2-A6AB1CFAF07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192686135" sldId="388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192686135" sldId="388"/>
            <ac:inkMk id="8" creationId="{D3411907-BEF4-4028-D91B-1FAE5E6778C9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266760611" sldId="389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266760611" sldId="389"/>
            <ac:inkMk id="6" creationId="{0A333F34-FB98-44DA-8C59-DA96EFB0E551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45693054" sldId="390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45693054" sldId="390"/>
            <ac:inkMk id="8" creationId="{316C3E9B-4CE4-CEE2-BD15-3BBE0D67ED31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521158521" sldId="391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521158521" sldId="391"/>
            <ac:inkMk id="7" creationId="{3C9DEC19-7DC2-0723-34A6-FC92B20283B9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483271642" sldId="392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483271642" sldId="392"/>
            <ac:inkMk id="6" creationId="{8D93D867-0BE7-7615-45B2-38C7FF858408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446351697" sldId="393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446351697" sldId="393"/>
            <ac:inkMk id="7" creationId="{BC5FA861-DEE1-DA45-9A70-AA73E5470F65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889113382" sldId="394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889113382" sldId="394"/>
            <ac:inkMk id="3" creationId="{713D3C3C-5AFB-8288-DDDC-5F0C81CBB957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750629644" sldId="395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750629644" sldId="395"/>
            <ac:inkMk id="6" creationId="{0316E10D-8D4C-5854-8140-8F845646B11B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67320005" sldId="396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67320005" sldId="396"/>
            <ac:inkMk id="3" creationId="{3F3B4A81-8B58-1186-0592-279E31D47D7A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753928923" sldId="397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753928923" sldId="397"/>
            <ac:inkMk id="3" creationId="{D0ADE542-35B5-163E-3F29-A02DA78B39E9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2435781492" sldId="398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2435781492" sldId="398"/>
            <ac:inkMk id="6" creationId="{0B07C122-E21C-B727-B0DE-26D9DD125E31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511488615" sldId="400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511488615" sldId="400"/>
            <ac:inkMk id="6" creationId="{4CFA5BBE-B2AB-8D05-D215-2AE86252C2BC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4262481010" sldId="402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4262481010" sldId="402"/>
            <ac:inkMk id="6" creationId="{B3593320-E658-6CF3-69B4-55BF478B64F1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1759866411" sldId="403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1759866411" sldId="403"/>
            <ac:inkMk id="2" creationId="{161307FA-99E3-64F8-C6E2-911EE1BDC768}"/>
          </ac:inkMkLst>
        </pc:inkChg>
      </pc:sldChg>
      <pc:sldChg chg="delSp mod">
        <pc:chgData name="Toby Donaldson" userId="2e6e5431-bb17-4c41-9985-d39c50d83c73" providerId="ADAL" clId="{F31BC264-820E-54C4-A6D1-F92AF9CC222E}" dt="2025-10-15T22:07:28.940" v="13" actId="33639"/>
        <pc:sldMkLst>
          <pc:docMk/>
          <pc:sldMk cId="3713464181" sldId="404"/>
        </pc:sldMkLst>
        <pc:inkChg chg="del">
          <ac:chgData name="Toby Donaldson" userId="2e6e5431-bb17-4c41-9985-d39c50d83c73" providerId="ADAL" clId="{F31BC264-820E-54C4-A6D1-F92AF9CC222E}" dt="2025-10-15T22:07:28.940" v="13" actId="33639"/>
          <ac:inkMkLst>
            <pc:docMk/>
            <pc:sldMk cId="3713464181" sldId="404"/>
            <ac:inkMk id="6" creationId="{21021C1E-CEF1-11CA-15F9-0D32E3D95365}"/>
          </ac:inkMkLst>
        </pc:inkChg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65DA46F3-C033-4AB1-A623-5FD9368B4889}"/>
    <pc:docChg chg="custSel modSld">
      <pc:chgData name="Toby Donaldson" userId="2e6e5431-bb17-4c41-9985-d39c50d83c73" providerId="ADAL" clId="{65DA46F3-C033-4AB1-A623-5FD9368B4889}" dt="2024-10-21T23:11:01.707" v="198"/>
      <pc:docMkLst>
        <pc:docMk/>
      </pc:docMkLst>
      <pc:sldChg chg="addSp modSp mod">
        <pc:chgData name="Toby Donaldson" userId="2e6e5431-bb17-4c41-9985-d39c50d83c73" providerId="ADAL" clId="{65DA46F3-C033-4AB1-A623-5FD9368B4889}" dt="2024-10-21T21:21:09.533" v="196" actId="14100"/>
        <pc:sldMkLst>
          <pc:docMk/>
          <pc:sldMk cId="3108921986" sldId="297"/>
        </pc:sldMkLst>
      </pc:sldChg>
      <pc:sldChg chg="addSp delSp modSp mod">
        <pc:chgData name="Toby Donaldson" userId="2e6e5431-bb17-4c41-9985-d39c50d83c73" providerId="ADAL" clId="{65DA46F3-C033-4AB1-A623-5FD9368B4889}" dt="2024-10-21T21:21:18.769" v="197" actId="21"/>
        <pc:sldMkLst>
          <pc:docMk/>
          <pc:sldMk cId="2532483914" sldId="29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33314460" sldId="29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585977241" sldId="30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495128168" sldId="30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751930175" sldId="30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097316468" sldId="30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65592690" sldId="30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625361" sldId="30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152713045" sldId="30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808343893" sldId="31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178667518" sldId="31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679495432" sldId="31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344777113" sldId="31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17005126" sldId="31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7709859" sldId="31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223747460" sldId="32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509614308" sldId="32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37895630" sldId="32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190628659" sldId="32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91094791" sldId="32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43895988" sldId="33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16409034" sldId="33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35699873" sldId="33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32506138" sldId="33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940314753" sldId="33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082123790" sldId="33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264327507" sldId="34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18592599" sldId="34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938777344" sldId="34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74488400" sldId="34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3912225" sldId="350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698669342" sldId="351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615613375" sldId="352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063097408" sldId="35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37704892" sldId="354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745005155" sldId="35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554056988" sldId="358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070484776" sldId="359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2449079006" sldId="363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293448474" sldId="365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421622308" sldId="366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1753056197" sldId="367"/>
        </pc:sldMkLst>
      </pc:sldChg>
      <pc:sldChg chg="addSp">
        <pc:chgData name="Toby Donaldson" userId="2e6e5431-bb17-4c41-9985-d39c50d83c73" providerId="ADAL" clId="{65DA46F3-C033-4AB1-A623-5FD9368B4889}" dt="2024-10-21T23:11:01.707" v="198"/>
        <pc:sldMkLst>
          <pc:docMk/>
          <pc:sldMk cId="3115980825" sldId="369"/>
        </pc:sldMkLst>
      </pc:sldChg>
    </pc:docChg>
  </pc:docChgLst>
  <pc:docChgLst>
    <pc:chgData name="Toby Donaldson" userId="2e6e5431-bb17-4c41-9985-d39c50d83c73" providerId="ADAL" clId="{0825D956-6B86-4A33-AE7B-8E9A1880C1EA}"/>
    <pc:docChg chg="undo redo custSel addSld delSld modSld sldOrd addSection delSection modSection">
      <pc:chgData name="Toby Donaldson" userId="2e6e5431-bb17-4c41-9985-d39c50d83c73" providerId="ADAL" clId="{0825D956-6B86-4A33-AE7B-8E9A1880C1EA}" dt="2024-11-05T00:00:04.349" v="2140"/>
      <pc:docMkLst>
        <pc:docMk/>
      </pc:docMkLst>
      <pc:sldChg chg="delSp mod ord">
        <pc:chgData name="Toby Donaldson" userId="2e6e5431-bb17-4c41-9985-d39c50d83c73" providerId="ADAL" clId="{0825D956-6B86-4A33-AE7B-8E9A1880C1EA}" dt="2024-11-04T21:11:05.685" v="1733" actId="21"/>
        <pc:sldMkLst>
          <pc:docMk/>
          <pc:sldMk cId="233389791" sldId="29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10511591" sldId="301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682139714" sldId="303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1756750088" sldId="304"/>
        </pc:sldMkLst>
      </pc:sldChg>
      <pc:sldChg chg="addSp delSp mod">
        <pc:chgData name="Toby Donaldson" userId="2e6e5431-bb17-4c41-9985-d39c50d83c73" providerId="ADAL" clId="{0825D956-6B86-4A33-AE7B-8E9A1880C1EA}" dt="2024-11-04T23:30:41.540" v="2138"/>
        <pc:sldMkLst>
          <pc:docMk/>
          <pc:sldMk cId="747596697" sldId="305"/>
        </pc:sldMkLst>
      </pc:sldChg>
      <pc:sldChg chg="delSp mod">
        <pc:chgData name="Toby Donaldson" userId="2e6e5431-bb17-4c41-9985-d39c50d83c73" providerId="ADAL" clId="{0825D956-6B86-4A33-AE7B-8E9A1880C1EA}" dt="2024-11-04T21:07:17.739" v="1725" actId="21"/>
        <pc:sldMkLst>
          <pc:docMk/>
          <pc:sldMk cId="1743394338" sldId="307"/>
        </pc:sldMkLst>
      </pc:sldChg>
      <pc:sldChg chg="delSp mod">
        <pc:chgData name="Toby Donaldson" userId="2e6e5431-bb17-4c41-9985-d39c50d83c73" providerId="ADAL" clId="{0825D956-6B86-4A33-AE7B-8E9A1880C1EA}" dt="2024-11-04T21:07:27.209" v="1726" actId="21"/>
        <pc:sldMkLst>
          <pc:docMk/>
          <pc:sldMk cId="1219074393" sldId="30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65037268" sldId="31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09796186" sldId="31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178009219" sldId="312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744715140" sldId="315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2326560552" sldId="316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30077512" sldId="317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3716439672" sldId="318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0825D956-6B86-4A33-AE7B-8E9A1880C1EA}" dt="2024-11-04T21:10:34.209" v="1727" actId="2696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0825D956-6B86-4A33-AE7B-8E9A1880C1EA}" dt="2024-11-04T23:31:00.931" v="2139" actId="2696"/>
        <pc:sldMkLst>
          <pc:docMk/>
          <pc:sldMk cId="3639081737" sldId="329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956606302" sldId="330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004727309" sldId="331"/>
        </pc:sldMkLst>
      </pc:sldChg>
      <pc:sldChg chg="addSp">
        <pc:chgData name="Toby Donaldson" userId="2e6e5431-bb17-4c41-9985-d39c50d83c73" providerId="ADAL" clId="{0825D956-6B86-4A33-AE7B-8E9A1880C1EA}" dt="2024-11-04T23:30:41.540" v="2138"/>
        <pc:sldMkLst>
          <pc:docMk/>
          <pc:sldMk cId="1971578157" sldId="332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2470756863" sldId="333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2869353474" sldId="336"/>
        </pc:sldMkLst>
      </pc:sldChg>
      <pc:sldChg chg="addSp">
        <pc:chgData name="Toby Donaldson" userId="2e6e5431-bb17-4c41-9985-d39c50d83c73" providerId="ADAL" clId="{0825D956-6B86-4A33-AE7B-8E9A1880C1EA}" dt="2024-11-05T00:00:04.349" v="2140"/>
        <pc:sldMkLst>
          <pc:docMk/>
          <pc:sldMk cId="1379946002" sldId="337"/>
        </pc:sldMkLst>
      </pc:sldChg>
      <pc:sldChg chg="addSp delSp modSp mod ord">
        <pc:chgData name="Toby Donaldson" userId="2e6e5431-bb17-4c41-9985-d39c50d83c73" providerId="ADAL" clId="{0825D956-6B86-4A33-AE7B-8E9A1880C1EA}" dt="2024-11-04T21:42:06.537" v="2122" actId="21"/>
        <pc:sldMkLst>
          <pc:docMk/>
          <pc:sldMk cId="3675363778" sldId="338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508083452" sldId="340"/>
        </pc:sldMkLst>
      </pc:sldChg>
      <pc:sldChg chg="addSp modSp mod">
        <pc:chgData name="Toby Donaldson" userId="2e6e5431-bb17-4c41-9985-d39c50d83c73" providerId="ADAL" clId="{0825D956-6B86-4A33-AE7B-8E9A1880C1EA}" dt="2024-11-05T00:00:04.349" v="2140"/>
        <pc:sldMkLst>
          <pc:docMk/>
          <pc:sldMk cId="1757061586" sldId="341"/>
        </pc:sldMkLst>
      </pc:sldChg>
      <pc:sldChg chg="modSp mod">
        <pc:chgData name="Toby Donaldson" userId="2e6e5431-bb17-4c41-9985-d39c50d83c73" providerId="ADAL" clId="{0825D956-6B86-4A33-AE7B-8E9A1880C1EA}" dt="2024-11-04T18:50:29.198" v="0" actId="33524"/>
        <pc:sldMkLst>
          <pc:docMk/>
          <pc:sldMk cId="1165086782" sldId="342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3029673995" sldId="343"/>
        </pc:sldMkLst>
      </pc:sldChg>
      <pc:sldChg chg="delSp add mod">
        <pc:chgData name="Toby Donaldson" userId="2e6e5431-bb17-4c41-9985-d39c50d83c73" providerId="ADAL" clId="{0825D956-6B86-4A33-AE7B-8E9A1880C1EA}" dt="2024-11-04T19:25:10.427" v="266" actId="21"/>
        <pc:sldMkLst>
          <pc:docMk/>
          <pc:sldMk cId="2247830890" sldId="344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3225904827" sldId="345"/>
        </pc:sldMkLst>
      </pc:sldChg>
      <pc:sldChg chg="delSp add mod">
        <pc:chgData name="Toby Donaldson" userId="2e6e5431-bb17-4c41-9985-d39c50d83c73" providerId="ADAL" clId="{0825D956-6B86-4A33-AE7B-8E9A1880C1EA}" dt="2024-11-04T19:26:11.710" v="271" actId="21"/>
        <pc:sldMkLst>
          <pc:docMk/>
          <pc:sldMk cId="3127852689" sldId="346"/>
        </pc:sldMkLst>
      </pc:sldChg>
      <pc:sldChg chg="addSp delSp add mod">
        <pc:chgData name="Toby Donaldson" userId="2e6e5431-bb17-4c41-9985-d39c50d83c73" providerId="ADAL" clId="{0825D956-6B86-4A33-AE7B-8E9A1880C1EA}" dt="2024-11-05T00:00:04.349" v="2140"/>
        <pc:sldMkLst>
          <pc:docMk/>
          <pc:sldMk cId="2985627581" sldId="34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580786466" sldId="348"/>
        </pc:sldMkLst>
      </pc:sldChg>
      <pc:sldChg chg="new del">
        <pc:chgData name="Toby Donaldson" userId="2e6e5431-bb17-4c41-9985-d39c50d83c73" providerId="ADAL" clId="{0825D956-6B86-4A33-AE7B-8E9A1880C1EA}" dt="2024-11-04T19:26:44.281" v="275" actId="2696"/>
        <pc:sldMkLst>
          <pc:docMk/>
          <pc:sldMk cId="1647366222" sldId="349"/>
        </pc:sldMkLst>
      </pc:sldChg>
      <pc:sldChg chg="add del ord">
        <pc:chgData name="Toby Donaldson" userId="2e6e5431-bb17-4c41-9985-d39c50d83c73" providerId="ADAL" clId="{0825D956-6B86-4A33-AE7B-8E9A1880C1EA}" dt="2024-11-04T20:10:23.978" v="1313" actId="2696"/>
        <pc:sldMkLst>
          <pc:docMk/>
          <pc:sldMk cId="3918260192" sldId="349"/>
        </pc:sldMkLst>
      </pc:sldChg>
      <pc:sldChg chg="modSp add mod">
        <pc:chgData name="Toby Donaldson" userId="2e6e5431-bb17-4c41-9985-d39c50d83c73" providerId="ADAL" clId="{0825D956-6B86-4A33-AE7B-8E9A1880C1EA}" dt="2024-11-04T19:59:37.131" v="1064" actId="20577"/>
        <pc:sldMkLst>
          <pc:docMk/>
          <pc:sldMk cId="2425616480" sldId="350"/>
        </pc:sldMkLst>
      </pc:sldChg>
      <pc:sldChg chg="modSp add mod">
        <pc:chgData name="Toby Donaldson" userId="2e6e5431-bb17-4c41-9985-d39c50d83c73" providerId="ADAL" clId="{0825D956-6B86-4A33-AE7B-8E9A1880C1EA}" dt="2024-11-04T20:03:30.007" v="1311" actId="1076"/>
        <pc:sldMkLst>
          <pc:docMk/>
          <pc:sldMk cId="3014335125" sldId="351"/>
        </pc:sldMkLst>
      </pc:sldChg>
      <pc:sldChg chg="addSp delSp modSp new mod">
        <pc:chgData name="Toby Donaldson" userId="2e6e5431-bb17-4c41-9985-d39c50d83c73" providerId="ADAL" clId="{0825D956-6B86-4A33-AE7B-8E9A1880C1EA}" dt="2024-11-04T20:48:29.958" v="1721" actId="1076"/>
        <pc:sldMkLst>
          <pc:docMk/>
          <pc:sldMk cId="95739150" sldId="352"/>
        </pc:sldMkLst>
      </pc:sldChg>
      <pc:sldChg chg="delSp add mod">
        <pc:chgData name="Toby Donaldson" userId="2e6e5431-bb17-4c41-9985-d39c50d83c73" providerId="ADAL" clId="{0825D956-6B86-4A33-AE7B-8E9A1880C1EA}" dt="2024-11-04T21:11:19.451" v="1735" actId="21"/>
        <pc:sldMkLst>
          <pc:docMk/>
          <pc:sldMk cId="3690368091" sldId="353"/>
        </pc:sldMkLst>
      </pc:sldChg>
      <pc:sldChg chg="delSp add mod">
        <pc:chgData name="Toby Donaldson" userId="2e6e5431-bb17-4c41-9985-d39c50d83c73" providerId="ADAL" clId="{0825D956-6B86-4A33-AE7B-8E9A1880C1EA}" dt="2024-11-04T21:11:36.801" v="1737" actId="21"/>
        <pc:sldMkLst>
          <pc:docMk/>
          <pc:sldMk cId="1251879132" sldId="354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537946873" sldId="355"/>
        </pc:sldMkLst>
      </pc:sldChg>
      <pc:sldChg chg="modSp add mod">
        <pc:chgData name="Toby Donaldson" userId="2e6e5431-bb17-4c41-9985-d39c50d83c73" providerId="ADAL" clId="{0825D956-6B86-4A33-AE7B-8E9A1880C1EA}" dt="2024-11-04T21:21:07.446" v="1748" actId="20577"/>
        <pc:sldMkLst>
          <pc:docMk/>
          <pc:sldMk cId="2802425358" sldId="356"/>
        </pc:sldMkLst>
      </pc:sldChg>
      <pc:sldChg chg="add del">
        <pc:chgData name="Toby Donaldson" userId="2e6e5431-bb17-4c41-9985-d39c50d83c73" providerId="ADAL" clId="{0825D956-6B86-4A33-AE7B-8E9A1880C1EA}" dt="2024-11-04T21:21:47.844" v="1749" actId="2696"/>
        <pc:sldMkLst>
          <pc:docMk/>
          <pc:sldMk cId="1613820491" sldId="357"/>
        </pc:sldMkLst>
      </pc:sldChg>
      <pc:sldChg chg="addSp add">
        <pc:chgData name="Toby Donaldson" userId="2e6e5431-bb17-4c41-9985-d39c50d83c73" providerId="ADAL" clId="{0825D956-6B86-4A33-AE7B-8E9A1880C1EA}" dt="2024-11-05T00:00:04.349" v="2140"/>
        <pc:sldMkLst>
          <pc:docMk/>
          <pc:sldMk cId="2266901553" sldId="357"/>
        </pc:sldMkLst>
      </pc:sldChg>
      <pc:sldChg chg="addSp modSp add mod">
        <pc:chgData name="Toby Donaldson" userId="2e6e5431-bb17-4c41-9985-d39c50d83c73" providerId="ADAL" clId="{0825D956-6B86-4A33-AE7B-8E9A1880C1EA}" dt="2024-11-05T00:00:04.349" v="2140"/>
        <pc:sldMkLst>
          <pc:docMk/>
          <pc:sldMk cId="2589050326" sldId="358"/>
        </pc:sldMkLst>
      </pc:sldChg>
      <pc:sldChg chg="add del">
        <pc:chgData name="Toby Donaldson" userId="2e6e5431-bb17-4c41-9985-d39c50d83c73" providerId="ADAL" clId="{0825D956-6B86-4A33-AE7B-8E9A1880C1EA}" dt="2024-11-04T21:36:07.470" v="2088" actId="2696"/>
        <pc:sldMkLst>
          <pc:docMk/>
          <pc:sldMk cId="4008553429" sldId="358"/>
        </pc:sldMkLst>
      </pc:sldChg>
      <pc:sldChg chg="delSp add mod ord">
        <pc:chgData name="Toby Donaldson" userId="2e6e5431-bb17-4c41-9985-d39c50d83c73" providerId="ADAL" clId="{0825D956-6B86-4A33-AE7B-8E9A1880C1EA}" dt="2024-11-04T21:44:03.924" v="2128"/>
        <pc:sldMkLst>
          <pc:docMk/>
          <pc:sldMk cId="748725112" sldId="359"/>
        </pc:sldMkLst>
      </pc:sldChg>
      <pc:sldChg chg="addSp delSp add mod ord">
        <pc:chgData name="Toby Donaldson" userId="2e6e5431-bb17-4c41-9985-d39c50d83c73" providerId="ADAL" clId="{0825D956-6B86-4A33-AE7B-8E9A1880C1EA}" dt="2024-11-05T00:00:04.349" v="2140"/>
        <pc:sldMkLst>
          <pc:docMk/>
          <pc:sldMk cId="2962435463" sldId="360"/>
        </pc:sldMkLst>
      </pc:sldChg>
    </pc:docChg>
  </pc:docChgLst>
  <pc:docChgLst>
    <pc:chgData name="Toby Donaldson" userId="2e6e5431-bb17-4c41-9985-d39c50d83c73" providerId="ADAL" clId="{3E73F375-118E-4313-B197-86FE59234AEF}"/>
    <pc:docChg chg="undo custSel addSld modSld modSection">
      <pc:chgData name="Toby Donaldson" userId="2e6e5431-bb17-4c41-9985-d39c50d83c73" providerId="ADAL" clId="{3E73F375-118E-4313-B197-86FE59234AEF}" dt="2024-10-16T22:08:40.700" v="115"/>
      <pc:docMkLst>
        <pc:docMk/>
      </pc:docMkLst>
      <pc:sldChg chg="addSp delSp modSp mod">
        <pc:chgData name="Toby Donaldson" userId="2e6e5431-bb17-4c41-9985-d39c50d83c73" providerId="ADAL" clId="{3E73F375-118E-4313-B197-86FE59234AEF}" dt="2024-10-15T20:43:29.095" v="1"/>
        <pc:sldMkLst>
          <pc:docMk/>
          <pc:sldMk cId="3434322379" sldId="301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2658978882" sldId="302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3332135005" sldId="304"/>
        </pc:sldMkLst>
      </pc:sldChg>
      <pc:sldChg chg="modSp mod">
        <pc:chgData name="Toby Donaldson" userId="2e6e5431-bb17-4c41-9985-d39c50d83c73" providerId="ADAL" clId="{3E73F375-118E-4313-B197-86FE59234AEF}" dt="2024-10-15T20:47:59.716" v="14" actId="2711"/>
        <pc:sldMkLst>
          <pc:docMk/>
          <pc:sldMk cId="4030859673" sldId="306"/>
        </pc:sldMkLst>
      </pc:sldChg>
      <pc:sldChg chg="addSp delSp modSp mod">
        <pc:chgData name="Toby Donaldson" userId="2e6e5431-bb17-4c41-9985-d39c50d83c73" providerId="ADAL" clId="{3E73F375-118E-4313-B197-86FE59234AEF}" dt="2024-10-15T20:50:36.304" v="100" actId="207"/>
        <pc:sldMkLst>
          <pc:docMk/>
          <pc:sldMk cId="515663142" sldId="308"/>
        </pc:sldMkLst>
      </pc:sldChg>
      <pc:sldChg chg="delSp mod">
        <pc:chgData name="Toby Donaldson" userId="2e6e5431-bb17-4c41-9985-d39c50d83c73" providerId="ADAL" clId="{3E73F375-118E-4313-B197-86FE59234AEF}" dt="2024-10-15T20:51:43.382" v="103" actId="21"/>
        <pc:sldMkLst>
          <pc:docMk/>
          <pc:sldMk cId="1023544048" sldId="309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4246999849" sldId="310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2195443414" sldId="313"/>
        </pc:sldMkLst>
      </pc:sldChg>
      <pc:sldChg chg="addSp">
        <pc:chgData name="Toby Donaldson" userId="2e6e5431-bb17-4c41-9985-d39c50d83c73" providerId="ADAL" clId="{3E73F375-118E-4313-B197-86FE59234AEF}" dt="2024-10-15T21:49:51.840" v="104"/>
        <pc:sldMkLst>
          <pc:docMk/>
          <pc:sldMk cId="4023133742" sldId="314"/>
        </pc:sldMkLst>
      </pc:sldChg>
      <pc:sldChg chg="addSp">
        <pc:chgData name="Toby Donaldson" userId="2e6e5431-bb17-4c41-9985-d39c50d83c73" providerId="ADAL" clId="{3E73F375-118E-4313-B197-86FE59234AEF}" dt="2024-10-15T22:14:48.722" v="105"/>
        <pc:sldMkLst>
          <pc:docMk/>
          <pc:sldMk cId="3433693695" sldId="31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71794041" sldId="33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339854315" sldId="341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3600028437" sldId="350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2040492478" sldId="353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416104049" sldId="357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958484672" sldId="363"/>
        </pc:sldMkLst>
      </pc:sldChg>
      <pc:sldChg chg="modSp mod">
        <pc:chgData name="Toby Donaldson" userId="2e6e5431-bb17-4c41-9985-d39c50d83c73" providerId="ADAL" clId="{3E73F375-118E-4313-B197-86FE59234AEF}" dt="2024-10-16T20:49:37.862" v="108" actId="20577"/>
        <pc:sldMkLst>
          <pc:docMk/>
          <pc:sldMk cId="2445780534" sldId="371"/>
        </pc:sldMkLst>
      </pc:sldChg>
      <pc:sldChg chg="addSp delSp modSp new mod modClrScheme chgLayout">
        <pc:chgData name="Toby Donaldson" userId="2e6e5431-bb17-4c41-9985-d39c50d83c73" providerId="ADAL" clId="{3E73F375-118E-4313-B197-86FE59234AEF}" dt="2024-10-15T20:46:46.791" v="12" actId="20577"/>
        <pc:sldMkLst>
          <pc:docMk/>
          <pc:sldMk cId="863441422" sldId="372"/>
        </pc:sldMkLst>
      </pc:sldChg>
      <pc:sldChg chg="addSp modSp add mod">
        <pc:chgData name="Toby Donaldson" userId="2e6e5431-bb17-4c41-9985-d39c50d83c73" providerId="ADAL" clId="{3E73F375-118E-4313-B197-86FE59234AEF}" dt="2024-10-15T22:14:48.722" v="105"/>
        <pc:sldMkLst>
          <pc:docMk/>
          <pc:sldMk cId="3269997775" sldId="373"/>
        </pc:sldMkLst>
      </pc:sldChg>
      <pc:sldChg chg="addSp add">
        <pc:chgData name="Toby Donaldson" userId="2e6e5431-bb17-4c41-9985-d39c50d83c73" providerId="ADAL" clId="{3E73F375-118E-4313-B197-86FE59234AEF}" dt="2024-10-15T22:14:48.722" v="105"/>
        <pc:sldMkLst>
          <pc:docMk/>
          <pc:sldMk cId="2760953719" sldId="374"/>
        </pc:sldMkLst>
      </pc:sldChg>
      <pc:sldChg chg="addSp delSp modSp mod">
        <pc:chgData name="Toby Donaldson" userId="2e6e5431-bb17-4c41-9985-d39c50d83c73" providerId="ADAL" clId="{3E73F375-118E-4313-B197-86FE59234AEF}" dt="2024-10-16T20:59:26.672" v="110" actId="21"/>
        <pc:sldMkLst>
          <pc:docMk/>
          <pc:sldMk cId="1423492479" sldId="375"/>
        </pc:sldMkLst>
      </pc:sldChg>
      <pc:sldChg chg="addSp">
        <pc:chgData name="Toby Donaldson" userId="2e6e5431-bb17-4c41-9985-d39c50d83c73" providerId="ADAL" clId="{3E73F375-118E-4313-B197-86FE59234AEF}" dt="2024-10-16T21:49:35.137" v="114"/>
        <pc:sldMkLst>
          <pc:docMk/>
          <pc:sldMk cId="1387091156" sldId="377"/>
        </pc:sldMkLst>
      </pc:sldChg>
      <pc:sldChg chg="addSp modSp mod">
        <pc:chgData name="Toby Donaldson" userId="2e6e5431-bb17-4c41-9985-d39c50d83c73" providerId="ADAL" clId="{3E73F375-118E-4313-B197-86FE59234AEF}" dt="2024-10-16T21:49:35.137" v="114"/>
        <pc:sldMkLst>
          <pc:docMk/>
          <pc:sldMk cId="3529617682" sldId="378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783137732" sldId="391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867936421" sldId="39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1377394535" sldId="394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2357367200" sldId="403"/>
        </pc:sldMkLst>
      </pc:sldChg>
      <pc:sldChg chg="addSp">
        <pc:chgData name="Toby Donaldson" userId="2e6e5431-bb17-4c41-9985-d39c50d83c73" providerId="ADAL" clId="{3E73F375-118E-4313-B197-86FE59234AEF}" dt="2024-10-16T22:08:40.700" v="115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11AE3950-EE88-4FA4-BEA5-7D719EBDFD56}"/>
    <pc:docChg chg="undo redo custSel addSld delSld modSld sldOrd addSection delSection modSection">
      <pc:chgData name="Toby Donaldson" userId="2e6e5431-bb17-4c41-9985-d39c50d83c73" providerId="ADAL" clId="{11AE3950-EE88-4FA4-BEA5-7D719EBDFD56}" dt="2024-10-16T04:56:28.273" v="12879" actId="2696"/>
      <pc:docMkLst>
        <pc:docMk/>
      </pc:docMkLst>
      <pc:sldChg chg="modSp del mod">
        <pc:chgData name="Toby Donaldson" userId="2e6e5431-bb17-4c41-9985-d39c50d83c73" providerId="ADAL" clId="{11AE3950-EE88-4FA4-BEA5-7D719EBDFD56}" dt="2024-10-14T22:53:41.852" v="4614" actId="269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11AE3950-EE88-4FA4-BEA5-7D719EBDFD56}" dt="2024-10-10T20:54:15.525" v="423" actId="113"/>
        <pc:sldMkLst>
          <pc:docMk/>
          <pc:sldMk cId="3108921986" sldId="2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9709043" sldId="298"/>
        </pc:sldMkLst>
      </pc:sldChg>
      <pc:sldChg chg="addSp delSp modSp new mod modClrScheme chgLayout">
        <pc:chgData name="Toby Donaldson" userId="2e6e5431-bb17-4c41-9985-d39c50d83c73" providerId="ADAL" clId="{11AE3950-EE88-4FA4-BEA5-7D719EBDFD56}" dt="2024-10-10T20:48:09.957" v="113" actId="20577"/>
        <pc:sldMkLst>
          <pc:docMk/>
          <pc:sldMk cId="2532483914" sldId="298"/>
        </pc:sldMkLst>
      </pc:sldChg>
      <pc:sldChg chg="new del">
        <pc:chgData name="Toby Donaldson" userId="2e6e5431-bb17-4c41-9985-d39c50d83c73" providerId="ADAL" clId="{11AE3950-EE88-4FA4-BEA5-7D719EBDFD56}" dt="2024-10-10T20:49:24" v="119" actId="2696"/>
        <pc:sldMkLst>
          <pc:docMk/>
          <pc:sldMk cId="2568780008" sldId="29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016795140" sldId="299"/>
        </pc:sldMkLst>
      </pc:sldChg>
      <pc:sldChg chg="delSp modSp add mod">
        <pc:chgData name="Toby Donaldson" userId="2e6e5431-bb17-4c41-9985-d39c50d83c73" providerId="ADAL" clId="{11AE3950-EE88-4FA4-BEA5-7D719EBDFD56}" dt="2024-10-15T06:09:46.554" v="10318" actId="1076"/>
        <pc:sldMkLst>
          <pc:docMk/>
          <pc:sldMk cId="3317284084" sldId="299"/>
        </pc:sldMkLst>
      </pc:sldChg>
      <pc:sldChg chg="addSp delSp modSp add mod">
        <pc:chgData name="Toby Donaldson" userId="2e6e5431-bb17-4c41-9985-d39c50d83c73" providerId="ADAL" clId="{11AE3950-EE88-4FA4-BEA5-7D719EBDFD56}" dt="2024-10-15T06:10:11.635" v="10321" actId="1076"/>
        <pc:sldMkLst>
          <pc:docMk/>
          <pc:sldMk cId="760274171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15964907" sldId="30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175829944" sldId="301"/>
        </pc:sldMkLst>
      </pc:sldChg>
      <pc:sldChg chg="addSp delSp modSp add mod">
        <pc:chgData name="Toby Donaldson" userId="2e6e5431-bb17-4c41-9985-d39c50d83c73" providerId="ADAL" clId="{11AE3950-EE88-4FA4-BEA5-7D719EBDFD56}" dt="2024-10-15T06:10:21.477" v="10323"/>
        <pc:sldMkLst>
          <pc:docMk/>
          <pc:sldMk cId="3434322379" sldId="30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72195058" sldId="302"/>
        </pc:sldMkLst>
      </pc:sldChg>
      <pc:sldChg chg="addSp delSp modSp add mod ord">
        <pc:chgData name="Toby Donaldson" userId="2e6e5431-bb17-4c41-9985-d39c50d83c73" providerId="ADAL" clId="{11AE3950-EE88-4FA4-BEA5-7D719EBDFD56}" dt="2024-10-15T06:14:28.999" v="10432" actId="1076"/>
        <pc:sldMkLst>
          <pc:docMk/>
          <pc:sldMk cId="2658978882" sldId="302"/>
        </pc:sldMkLst>
      </pc:sldChg>
      <pc:sldChg chg="addSp delSp modSp add del mod">
        <pc:chgData name="Toby Donaldson" userId="2e6e5431-bb17-4c41-9985-d39c50d83c73" providerId="ADAL" clId="{11AE3950-EE88-4FA4-BEA5-7D719EBDFD56}" dt="2024-10-15T06:12:01.410" v="10407" actId="2696"/>
        <pc:sldMkLst>
          <pc:docMk/>
          <pc:sldMk cId="1265038518" sldId="30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23907594" sldId="304"/>
        </pc:sldMkLst>
      </pc:sldChg>
      <pc:sldChg chg="modSp add mod">
        <pc:chgData name="Toby Donaldson" userId="2e6e5431-bb17-4c41-9985-d39c50d83c73" providerId="ADAL" clId="{11AE3950-EE88-4FA4-BEA5-7D719EBDFD56}" dt="2024-10-15T06:15:07.392" v="10435" actId="114"/>
        <pc:sldMkLst>
          <pc:docMk/>
          <pc:sldMk cId="3332135005" sldId="304"/>
        </pc:sldMkLst>
      </pc:sldChg>
      <pc:sldChg chg="modSp add mod">
        <pc:chgData name="Toby Donaldson" userId="2e6e5431-bb17-4c41-9985-d39c50d83c73" providerId="ADAL" clId="{11AE3950-EE88-4FA4-BEA5-7D719EBDFD56}" dt="2024-10-15T06:12:08.356" v="10408" actId="114"/>
        <pc:sldMkLst>
          <pc:docMk/>
          <pc:sldMk cId="3241349800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2673173" sldId="30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21494747" sldId="306"/>
        </pc:sldMkLst>
      </pc:sldChg>
      <pc:sldChg chg="addSp delSp modSp add mod ord">
        <pc:chgData name="Toby Donaldson" userId="2e6e5431-bb17-4c41-9985-d39c50d83c73" providerId="ADAL" clId="{11AE3950-EE88-4FA4-BEA5-7D719EBDFD56}" dt="2024-10-10T21:16:47.242" v="1755" actId="20577"/>
        <pc:sldMkLst>
          <pc:docMk/>
          <pc:sldMk cId="4030859673" sldId="306"/>
        </pc:sldMkLst>
      </pc:sldChg>
      <pc:sldChg chg="addSp modSp add mod">
        <pc:chgData name="Toby Donaldson" userId="2e6e5431-bb17-4c41-9985-d39c50d83c73" providerId="ADAL" clId="{11AE3950-EE88-4FA4-BEA5-7D719EBDFD56}" dt="2024-10-15T06:15:48.160" v="10443" actId="20577"/>
        <pc:sldMkLst>
          <pc:docMk/>
          <pc:sldMk cId="1072285377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62493392" sldId="30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98537914" sldId="308"/>
        </pc:sldMkLst>
      </pc:sldChg>
      <pc:sldChg chg="addSp delSp modSp add mod ord">
        <pc:chgData name="Toby Donaldson" userId="2e6e5431-bb17-4c41-9985-d39c50d83c73" providerId="ADAL" clId="{11AE3950-EE88-4FA4-BEA5-7D719EBDFD56}" dt="2024-10-10T21:24:26.869" v="2487" actId="1076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11AE3950-EE88-4FA4-BEA5-7D719EBDFD56}" dt="2024-10-15T06:16:50.026" v="10448" actId="1076"/>
        <pc:sldMkLst>
          <pc:docMk/>
          <pc:sldMk cId="102354404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520401" sldId="310"/>
        </pc:sldMkLst>
      </pc:sldChg>
      <pc:sldChg chg="delSp modSp add mod ord">
        <pc:chgData name="Toby Donaldson" userId="2e6e5431-bb17-4c41-9985-d39c50d83c73" providerId="ADAL" clId="{11AE3950-EE88-4FA4-BEA5-7D719EBDFD56}" dt="2024-10-10T21:30:55.735" v="3052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11AE3950-EE88-4FA4-BEA5-7D719EBDFD56}" dt="2024-10-15T06:17:00.760" v="10450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44931505" sldId="311"/>
        </pc:sldMkLst>
      </pc:sldChg>
      <pc:sldChg chg="addSp delSp modSp add mod">
        <pc:chgData name="Toby Donaldson" userId="2e6e5431-bb17-4c41-9985-d39c50d83c73" providerId="ADAL" clId="{11AE3950-EE88-4FA4-BEA5-7D719EBDFD56}" dt="2024-10-15T06:18:05.969" v="10457" actId="207"/>
        <pc:sldMkLst>
          <pc:docMk/>
          <pc:sldMk cId="422164051" sldId="31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07964120" sldId="312"/>
        </pc:sldMkLst>
      </pc:sldChg>
      <pc:sldChg chg="addSp delSp modSp add mod">
        <pc:chgData name="Toby Donaldson" userId="2e6e5431-bb17-4c41-9985-d39c50d83c73" providerId="ADAL" clId="{11AE3950-EE88-4FA4-BEA5-7D719EBDFD56}" dt="2024-10-10T21:38:10.643" v="3366" actId="14100"/>
        <pc:sldMkLst>
          <pc:docMk/>
          <pc:sldMk cId="2195443414" sldId="31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82967344" sldId="314"/>
        </pc:sldMkLst>
      </pc:sldChg>
      <pc:sldChg chg="addSp delSp modSp add mod">
        <pc:chgData name="Toby Donaldson" userId="2e6e5431-bb17-4c41-9985-d39c50d83c73" providerId="ADAL" clId="{11AE3950-EE88-4FA4-BEA5-7D719EBDFD56}" dt="2024-10-10T21:44:10.982" v="3487" actId="113"/>
        <pc:sldMkLst>
          <pc:docMk/>
          <pc:sldMk cId="4023133742" sldId="31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06724113" sldId="315"/>
        </pc:sldMkLst>
      </pc:sldChg>
      <pc:sldChg chg="addSp delSp modSp add mod ord">
        <pc:chgData name="Toby Donaldson" userId="2e6e5431-bb17-4c41-9985-d39c50d83c73" providerId="ADAL" clId="{11AE3950-EE88-4FA4-BEA5-7D719EBDFD56}" dt="2024-10-10T21:49:05.527" v="3786" actId="21"/>
        <pc:sldMkLst>
          <pc:docMk/>
          <pc:sldMk cId="3433693695" sldId="315"/>
        </pc:sldMkLst>
      </pc:sldChg>
      <pc:sldChg chg="delSp modSp add mod">
        <pc:chgData name="Toby Donaldson" userId="2e6e5431-bb17-4c41-9985-d39c50d83c73" providerId="ADAL" clId="{11AE3950-EE88-4FA4-BEA5-7D719EBDFD56}" dt="2024-10-10T21:49:43.473" v="3788" actId="21"/>
        <pc:sldMkLst>
          <pc:docMk/>
          <pc:sldMk cId="2709062917" sldId="31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6174309" sldId="316"/>
        </pc:sldMkLst>
      </pc:sldChg>
      <pc:sldChg chg="addSp modSp add mod">
        <pc:chgData name="Toby Donaldson" userId="2e6e5431-bb17-4c41-9985-d39c50d83c73" providerId="ADAL" clId="{11AE3950-EE88-4FA4-BEA5-7D719EBDFD56}" dt="2024-10-15T06:19:08.302" v="10473" actId="113"/>
        <pc:sldMkLst>
          <pc:docMk/>
          <pc:sldMk cId="575522744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31055308" sldId="318"/>
        </pc:sldMkLst>
      </pc:sldChg>
      <pc:sldChg chg="addSp delSp modSp add mod">
        <pc:chgData name="Toby Donaldson" userId="2e6e5431-bb17-4c41-9985-d39c50d83c73" providerId="ADAL" clId="{11AE3950-EE88-4FA4-BEA5-7D719EBDFD56}" dt="2024-10-10T23:11:00.279" v="4360" actId="1076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11AE3950-EE88-4FA4-BEA5-7D719EBDFD56}" dt="2024-10-10T22:38:50.653" v="3866" actId="2696"/>
        <pc:sldMkLst>
          <pc:docMk/>
          <pc:sldMk cId="3249277607" sldId="318"/>
        </pc:sldMkLst>
      </pc:sldChg>
      <pc:sldChg chg="add">
        <pc:chgData name="Toby Donaldson" userId="2e6e5431-bb17-4c41-9985-d39c50d83c73" providerId="ADAL" clId="{11AE3950-EE88-4FA4-BEA5-7D719EBDFD56}" dt="2024-10-10T23:11:05.185" v="4361" actId="2890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273788612" sldId="319"/>
        </pc:sldMkLst>
      </pc:sldChg>
      <pc:sldChg chg="addSp delSp modSp add mod">
        <pc:chgData name="Toby Donaldson" userId="2e6e5431-bb17-4c41-9985-d39c50d83c73" providerId="ADAL" clId="{11AE3950-EE88-4FA4-BEA5-7D719EBDFD56}" dt="2024-10-14T22:53:14.294" v="4613" actId="1076"/>
        <pc:sldMkLst>
          <pc:docMk/>
          <pc:sldMk cId="1895108163" sldId="32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42349654" sldId="320"/>
        </pc:sldMkLst>
      </pc:sldChg>
      <pc:sldChg chg="addSp delSp modSp add mod ord">
        <pc:chgData name="Toby Donaldson" userId="2e6e5431-bb17-4c41-9985-d39c50d83c73" providerId="ADAL" clId="{11AE3950-EE88-4FA4-BEA5-7D719EBDFD56}" dt="2024-10-14T23:27:23.004" v="5415" actId="1076"/>
        <pc:sldMkLst>
          <pc:docMk/>
          <pc:sldMk cId="2563832036" sldId="32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3866199" sldId="321"/>
        </pc:sldMkLst>
      </pc:sldChg>
      <pc:sldChg chg="addSp delSp modSp add del mod">
        <pc:chgData name="Toby Donaldson" userId="2e6e5431-bb17-4c41-9985-d39c50d83c73" providerId="ADAL" clId="{11AE3950-EE88-4FA4-BEA5-7D719EBDFD56}" dt="2024-10-14T23:23:13.471" v="5349" actId="2696"/>
        <pc:sldMkLst>
          <pc:docMk/>
          <pc:sldMk cId="1530931363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78214079" sldId="323"/>
        </pc:sldMkLst>
      </pc:sldChg>
      <pc:sldChg chg="addSp delSp modSp add mod ord">
        <pc:chgData name="Toby Donaldson" userId="2e6e5431-bb17-4c41-9985-d39c50d83c73" providerId="ADAL" clId="{11AE3950-EE88-4FA4-BEA5-7D719EBDFD56}" dt="2024-10-14T23:26:16.077" v="5407" actId="21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2215102" sldId="324"/>
        </pc:sldMkLst>
      </pc:sldChg>
      <pc:sldChg chg="addSp delSp modSp add mod">
        <pc:chgData name="Toby Donaldson" userId="2e6e5431-bb17-4c41-9985-d39c50d83c73" providerId="ADAL" clId="{11AE3950-EE88-4FA4-BEA5-7D719EBDFD56}" dt="2024-10-15T06:20:18.929" v="10482"/>
        <pc:sldMkLst>
          <pc:docMk/>
          <pc:sldMk cId="4013562658" sldId="324"/>
        </pc:sldMkLst>
      </pc:sldChg>
      <pc:sldChg chg="addSp delSp add mod">
        <pc:chgData name="Toby Donaldson" userId="2e6e5431-bb17-4c41-9985-d39c50d83c73" providerId="ADAL" clId="{11AE3950-EE88-4FA4-BEA5-7D719EBDFD56}" dt="2024-10-14T23:25:23.690" v="5397" actId="21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02963989" sldId="325"/>
        </pc:sldMkLst>
      </pc:sldChg>
      <pc:sldChg chg="modSp add mod">
        <pc:chgData name="Toby Donaldson" userId="2e6e5431-bb17-4c41-9985-d39c50d83c73" providerId="ADAL" clId="{11AE3950-EE88-4FA4-BEA5-7D719EBDFD56}" dt="2024-10-14T23:25:48.404" v="5403" actId="20577"/>
        <pc:sldMkLst>
          <pc:docMk/>
          <pc:sldMk cId="2242930591" sldId="32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995934686" sldId="326"/>
        </pc:sldMkLst>
      </pc:sldChg>
      <pc:sldChg chg="delSp add mod">
        <pc:chgData name="Toby Donaldson" userId="2e6e5431-bb17-4c41-9985-d39c50d83c73" providerId="ADAL" clId="{11AE3950-EE88-4FA4-BEA5-7D719EBDFD56}" dt="2024-10-14T23:26:34.068" v="5409" actId="21"/>
        <pc:sldMkLst>
          <pc:docMk/>
          <pc:sldMk cId="3331386130" sldId="32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331836019" sldId="327"/>
        </pc:sldMkLst>
      </pc:sldChg>
      <pc:sldChg chg="modSp add mod">
        <pc:chgData name="Toby Donaldson" userId="2e6e5431-bb17-4c41-9985-d39c50d83c73" providerId="ADAL" clId="{11AE3950-EE88-4FA4-BEA5-7D719EBDFD56}" dt="2024-10-15T06:19:57.745" v="10480" actId="14100"/>
        <pc:sldMkLst>
          <pc:docMk/>
          <pc:sldMk cId="2474395922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488065849" sldId="32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059733870" sldId="329"/>
        </pc:sldMkLst>
      </pc:sldChg>
      <pc:sldChg chg="addSp delSp modSp add mod ord">
        <pc:chgData name="Toby Donaldson" userId="2e6e5431-bb17-4c41-9985-d39c50d83c73" providerId="ADAL" clId="{11AE3950-EE88-4FA4-BEA5-7D719EBDFD56}" dt="2024-10-14T23:31:44.088" v="5638" actId="207"/>
        <pc:sldMkLst>
          <pc:docMk/>
          <pc:sldMk cId="3329072067" sldId="32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54781990" sldId="330"/>
        </pc:sldMkLst>
      </pc:sldChg>
      <pc:sldChg chg="addSp delSp modSp add mod">
        <pc:chgData name="Toby Donaldson" userId="2e6e5431-bb17-4c41-9985-d39c50d83c73" providerId="ADAL" clId="{11AE3950-EE88-4FA4-BEA5-7D719EBDFD56}" dt="2024-10-15T06:21:17.784" v="10483" actId="20577"/>
        <pc:sldMkLst>
          <pc:docMk/>
          <pc:sldMk cId="3093665967" sldId="330"/>
        </pc:sldMkLst>
      </pc:sldChg>
      <pc:sldChg chg="modSp add">
        <pc:chgData name="Toby Donaldson" userId="2e6e5431-bb17-4c41-9985-d39c50d83c73" providerId="ADAL" clId="{11AE3950-EE88-4FA4-BEA5-7D719EBDFD56}" dt="2024-10-14T23:38:38.847" v="5913" actId="20577"/>
        <pc:sldMkLst>
          <pc:docMk/>
          <pc:sldMk cId="83082898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07842778" sldId="331"/>
        </pc:sldMkLst>
      </pc:sldChg>
      <pc:sldChg chg="add del">
        <pc:chgData name="Toby Donaldson" userId="2e6e5431-bb17-4c41-9985-d39c50d83c73" providerId="ADAL" clId="{11AE3950-EE88-4FA4-BEA5-7D719EBDFD56}" dt="2024-10-14T23:37:24.729" v="5909" actId="2696"/>
        <pc:sldMkLst>
          <pc:docMk/>
          <pc:sldMk cId="3892356054" sldId="33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25497567" sldId="332"/>
        </pc:sldMkLst>
      </pc:sldChg>
      <pc:sldChg chg="modSp add">
        <pc:chgData name="Toby Donaldson" userId="2e6e5431-bb17-4c41-9985-d39c50d83c73" providerId="ADAL" clId="{11AE3950-EE88-4FA4-BEA5-7D719EBDFD56}" dt="2024-10-15T06:22:20.652" v="10526" actId="207"/>
        <pc:sldMkLst>
          <pc:docMk/>
          <pc:sldMk cId="4099979245" sldId="332"/>
        </pc:sldMkLst>
      </pc:sldChg>
      <pc:sldChg chg="addSp modSp add mod">
        <pc:chgData name="Toby Donaldson" userId="2e6e5431-bb17-4c41-9985-d39c50d83c73" providerId="ADAL" clId="{11AE3950-EE88-4FA4-BEA5-7D719EBDFD56}" dt="2024-10-14T23:42:12.918" v="6102" actId="14100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71468877" sldId="333"/>
        </pc:sldMkLst>
      </pc:sldChg>
      <pc:sldChg chg="addSp modSp add mod">
        <pc:chgData name="Toby Donaldson" userId="2e6e5431-bb17-4c41-9985-d39c50d83c73" providerId="ADAL" clId="{11AE3950-EE88-4FA4-BEA5-7D719EBDFD56}" dt="2024-10-15T06:22:39.242" v="10527" actId="20577"/>
        <pc:sldMkLst>
          <pc:docMk/>
          <pc:sldMk cId="2726431452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85508006" sldId="33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0491985" sldId="335"/>
        </pc:sldMkLst>
      </pc:sldChg>
      <pc:sldChg chg="addSp delSp modSp add mod">
        <pc:chgData name="Toby Donaldson" userId="2e6e5431-bb17-4c41-9985-d39c50d83c73" providerId="ADAL" clId="{11AE3950-EE88-4FA4-BEA5-7D719EBDFD56}" dt="2024-10-14T23:46:04.220" v="6402" actId="255"/>
        <pc:sldMkLst>
          <pc:docMk/>
          <pc:sldMk cId="2372350121" sldId="335"/>
        </pc:sldMkLst>
      </pc:sldChg>
      <pc:sldChg chg="addSp delSp modSp add mod">
        <pc:chgData name="Toby Donaldson" userId="2e6e5431-bb17-4c41-9985-d39c50d83c73" providerId="ADAL" clId="{11AE3950-EE88-4FA4-BEA5-7D719EBDFD56}" dt="2024-10-15T05:12:22.593" v="7287" actId="208"/>
        <pc:sldMkLst>
          <pc:docMk/>
          <pc:sldMk cId="1174394563" sldId="33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02262640" sldId="336"/>
        </pc:sldMkLst>
      </pc:sldChg>
      <pc:sldChg chg="addSp delSp modSp add mod">
        <pc:chgData name="Toby Donaldson" userId="2e6e5431-bb17-4c41-9985-d39c50d83c73" providerId="ADAL" clId="{11AE3950-EE88-4FA4-BEA5-7D719EBDFD56}" dt="2024-10-15T05:11:39.025" v="7283" actId="207"/>
        <pc:sldMkLst>
          <pc:docMk/>
          <pc:sldMk cId="1371794041" sldId="33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6348735" sldId="337"/>
        </pc:sldMkLst>
      </pc:sldChg>
      <pc:sldChg chg="add">
        <pc:chgData name="Toby Donaldson" userId="2e6e5431-bb17-4c41-9985-d39c50d83c73" providerId="ADAL" clId="{11AE3950-EE88-4FA4-BEA5-7D719EBDFD56}" dt="2024-10-14T23:54:53.863" v="6519" actId="2890"/>
        <pc:sldMkLst>
          <pc:docMk/>
          <pc:sldMk cId="1642937533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3435609" sldId="33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38925990" sldId="339"/>
        </pc:sldMkLst>
      </pc:sldChg>
      <pc:sldChg chg="addSp modSp add mod">
        <pc:chgData name="Toby Donaldson" userId="2e6e5431-bb17-4c41-9985-d39c50d83c73" providerId="ADAL" clId="{11AE3950-EE88-4FA4-BEA5-7D719EBDFD56}" dt="2024-10-14T23:58:21.533" v="6903" actId="113"/>
        <pc:sldMkLst>
          <pc:docMk/>
          <pc:sldMk cId="2546697709" sldId="33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898579699" sldId="340"/>
        </pc:sldMkLst>
      </pc:sldChg>
      <pc:sldChg chg="addSp delSp modSp add mod ord">
        <pc:chgData name="Toby Donaldson" userId="2e6e5431-bb17-4c41-9985-d39c50d83c73" providerId="ADAL" clId="{11AE3950-EE88-4FA4-BEA5-7D719EBDFD56}" dt="2024-10-15T05:09:27.585" v="7241" actId="21"/>
        <pc:sldMkLst>
          <pc:docMk/>
          <pc:sldMk cId="4155798031" sldId="340"/>
        </pc:sldMkLst>
      </pc:sldChg>
      <pc:sldChg chg="addSp delSp modSp add mod">
        <pc:chgData name="Toby Donaldson" userId="2e6e5431-bb17-4c41-9985-d39c50d83c73" providerId="ADAL" clId="{11AE3950-EE88-4FA4-BEA5-7D719EBDFD56}" dt="2024-10-15T05:20:18.257" v="7685" actId="1076"/>
        <pc:sldMkLst>
          <pc:docMk/>
          <pc:sldMk cId="3339854315" sldId="34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14983717" sldId="341"/>
        </pc:sldMkLst>
      </pc:sldChg>
      <pc:sldChg chg="addSp delSp modSp add mod">
        <pc:chgData name="Toby Donaldson" userId="2e6e5431-bb17-4c41-9985-d39c50d83c73" providerId="ADAL" clId="{11AE3950-EE88-4FA4-BEA5-7D719EBDFD56}" dt="2024-10-15T05:26:14.453" v="8111" actId="20577"/>
        <pc:sldMkLst>
          <pc:docMk/>
          <pc:sldMk cId="336085550" sldId="342"/>
        </pc:sldMkLst>
      </pc:sldChg>
      <pc:sldChg chg="addSp delSp modSp add del mod">
        <pc:chgData name="Toby Donaldson" userId="2e6e5431-bb17-4c41-9985-d39c50d83c73" providerId="ADAL" clId="{11AE3950-EE88-4FA4-BEA5-7D719EBDFD56}" dt="2024-10-15T06:08:12.612" v="10257" actId="2696"/>
        <pc:sldMkLst>
          <pc:docMk/>
          <pc:sldMk cId="422920575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85907966" sldId="34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229538" sldId="344"/>
        </pc:sldMkLst>
      </pc:sldChg>
      <pc:sldChg chg="addSp delSp modSp add mod">
        <pc:chgData name="Toby Donaldson" userId="2e6e5431-bb17-4c41-9985-d39c50d83c73" providerId="ADAL" clId="{11AE3950-EE88-4FA4-BEA5-7D719EBDFD56}" dt="2024-10-15T05:27:27.964" v="8118" actId="2711"/>
        <pc:sldMkLst>
          <pc:docMk/>
          <pc:sldMk cId="1517917573" sldId="34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57551346" sldId="345"/>
        </pc:sldMkLst>
      </pc:sldChg>
      <pc:sldChg chg="addSp delSp modSp add mod ord">
        <pc:chgData name="Toby Donaldson" userId="2e6e5431-bb17-4c41-9985-d39c50d83c73" providerId="ADAL" clId="{11AE3950-EE88-4FA4-BEA5-7D719EBDFD56}" dt="2024-10-15T05:27:53.890" v="8122"/>
        <pc:sldMkLst>
          <pc:docMk/>
          <pc:sldMk cId="1151939366" sldId="345"/>
        </pc:sldMkLst>
      </pc:sldChg>
      <pc:sldChg chg="addSp delSp modSp add mod">
        <pc:chgData name="Toby Donaldson" userId="2e6e5431-bb17-4c41-9985-d39c50d83c73" providerId="ADAL" clId="{11AE3950-EE88-4FA4-BEA5-7D719EBDFD56}" dt="2024-10-15T05:27:55.317" v="8123"/>
        <pc:sldMkLst>
          <pc:docMk/>
          <pc:sldMk cId="13885766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44506947" sldId="34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57708492" sldId="347"/>
        </pc:sldMkLst>
      </pc:sldChg>
      <pc:sldChg chg="addSp delSp modSp add mod">
        <pc:chgData name="Toby Donaldson" userId="2e6e5431-bb17-4c41-9985-d39c50d83c73" providerId="ADAL" clId="{11AE3950-EE88-4FA4-BEA5-7D719EBDFD56}" dt="2024-10-15T05:29:22.968" v="8259" actId="1076"/>
        <pc:sldMkLst>
          <pc:docMk/>
          <pc:sldMk cId="3910768386" sldId="34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9492062" sldId="348"/>
        </pc:sldMkLst>
      </pc:sldChg>
      <pc:sldChg chg="addSp delSp modSp add mod">
        <pc:chgData name="Toby Donaldson" userId="2e6e5431-bb17-4c41-9985-d39c50d83c73" providerId="ADAL" clId="{11AE3950-EE88-4FA4-BEA5-7D719EBDFD56}" dt="2024-10-15T05:30:47.392" v="8378" actId="14100"/>
        <pc:sldMkLst>
          <pc:docMk/>
          <pc:sldMk cId="4255971920" sldId="34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14199312" sldId="349"/>
        </pc:sldMkLst>
      </pc:sldChg>
      <pc:sldChg chg="addSp modSp add mod">
        <pc:chgData name="Toby Donaldson" userId="2e6e5431-bb17-4c41-9985-d39c50d83c73" providerId="ADAL" clId="{11AE3950-EE88-4FA4-BEA5-7D719EBDFD56}" dt="2024-10-15T05:31:25.994" v="8386" actId="14100"/>
        <pc:sldMkLst>
          <pc:docMk/>
          <pc:sldMk cId="3144644832" sldId="34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94663321" sldId="350"/>
        </pc:sldMkLst>
      </pc:sldChg>
      <pc:sldChg chg="addSp delSp modSp add mod">
        <pc:chgData name="Toby Donaldson" userId="2e6e5431-bb17-4c41-9985-d39c50d83c73" providerId="ADAL" clId="{11AE3950-EE88-4FA4-BEA5-7D719EBDFD56}" dt="2024-10-15T05:32:31.900" v="8460" actId="2711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7995310" sldId="351"/>
        </pc:sldMkLst>
      </pc:sldChg>
      <pc:sldChg chg="addSp delSp modSp add mod">
        <pc:chgData name="Toby Donaldson" userId="2e6e5431-bb17-4c41-9985-d39c50d83c73" providerId="ADAL" clId="{11AE3950-EE88-4FA4-BEA5-7D719EBDFD56}" dt="2024-10-15T05:38:13.585" v="8895" actId="12788"/>
        <pc:sldMkLst>
          <pc:docMk/>
          <pc:sldMk cId="1768896395" sldId="35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37578770" sldId="352"/>
        </pc:sldMkLst>
      </pc:sldChg>
      <pc:sldChg chg="addSp delSp modSp add mod">
        <pc:chgData name="Toby Donaldson" userId="2e6e5431-bb17-4c41-9985-d39c50d83c73" providerId="ADAL" clId="{11AE3950-EE88-4FA4-BEA5-7D719EBDFD56}" dt="2024-10-15T05:48:34.021" v="9368" actId="1076"/>
        <pc:sldMkLst>
          <pc:docMk/>
          <pc:sldMk cId="3578372094" sldId="352"/>
        </pc:sldMkLst>
      </pc:sldChg>
      <pc:sldChg chg="addSp delSp modSp add mod">
        <pc:chgData name="Toby Donaldson" userId="2e6e5431-bb17-4c41-9985-d39c50d83c73" providerId="ADAL" clId="{11AE3950-EE88-4FA4-BEA5-7D719EBDFD56}" dt="2024-10-15T05:44:20.074" v="9152" actId="14100"/>
        <pc:sldMkLst>
          <pc:docMk/>
          <pc:sldMk cId="2040492478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682672744" sldId="35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538204599" sldId="354"/>
        </pc:sldMkLst>
      </pc:sldChg>
      <pc:sldChg chg="addSp delSp modSp add del mod">
        <pc:chgData name="Toby Donaldson" userId="2e6e5431-bb17-4c41-9985-d39c50d83c73" providerId="ADAL" clId="{11AE3950-EE88-4FA4-BEA5-7D719EBDFD56}" dt="2024-10-15T05:46:06.616" v="9188" actId="2696"/>
        <pc:sldMkLst>
          <pc:docMk/>
          <pc:sldMk cId="2831864401" sldId="35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23783993" sldId="355"/>
        </pc:sldMkLst>
      </pc:sldChg>
      <pc:sldChg chg="modSp add mod">
        <pc:chgData name="Toby Donaldson" userId="2e6e5431-bb17-4c41-9985-d39c50d83c73" providerId="ADAL" clId="{11AE3950-EE88-4FA4-BEA5-7D719EBDFD56}" dt="2024-10-15T05:45:25.922" v="9185" actId="14100"/>
        <pc:sldMkLst>
          <pc:docMk/>
          <pc:sldMk cId="1488601082" sldId="35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44055237" sldId="356"/>
        </pc:sldMkLst>
      </pc:sldChg>
      <pc:sldChg chg="modSp add del mod">
        <pc:chgData name="Toby Donaldson" userId="2e6e5431-bb17-4c41-9985-d39c50d83c73" providerId="ADAL" clId="{11AE3950-EE88-4FA4-BEA5-7D719EBDFD56}" dt="2024-10-15T05:46:45.994" v="9193" actId="1076"/>
        <pc:sldMkLst>
          <pc:docMk/>
          <pc:sldMk cId="3505743955" sldId="356"/>
        </pc:sldMkLst>
      </pc:sldChg>
      <pc:sldChg chg="addSp delSp modSp add mod">
        <pc:chgData name="Toby Donaldson" userId="2e6e5431-bb17-4c41-9985-d39c50d83c73" providerId="ADAL" clId="{11AE3950-EE88-4FA4-BEA5-7D719EBDFD56}" dt="2024-10-15T05:56:07.926" v="9781" actId="2711"/>
        <pc:sldMkLst>
          <pc:docMk/>
          <pc:sldMk cId="416104049" sldId="35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11AE3950-EE88-4FA4-BEA5-7D719EBDFD56}" dt="2024-10-15T05:50:52.323" v="9445" actId="14100"/>
        <pc:sldMkLst>
          <pc:docMk/>
          <pc:sldMk cId="151644609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01447535" sldId="35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79954462" sldId="359"/>
        </pc:sldMkLst>
      </pc:sldChg>
      <pc:sldChg chg="modSp add mod">
        <pc:chgData name="Toby Donaldson" userId="2e6e5431-bb17-4c41-9985-d39c50d83c73" providerId="ADAL" clId="{11AE3950-EE88-4FA4-BEA5-7D719EBDFD56}" dt="2024-10-15T05:51:26.267" v="9528" actId="2057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11AE3950-EE88-4FA4-BEA5-7D719EBDFD56}" dt="2024-10-15T06:00:09.162" v="9904" actId="113"/>
        <pc:sldMkLst>
          <pc:docMk/>
          <pc:sldMk cId="2609197238" sldId="36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11AE3950-EE88-4FA4-BEA5-7D719EBDFD56}" dt="2024-10-15T05:55:54.991" v="9780" actId="1076"/>
        <pc:sldMkLst>
          <pc:docMk/>
          <pc:sldMk cId="1516092794" sldId="361"/>
        </pc:sldMkLst>
      </pc:sldChg>
      <pc:sldChg chg="addSp delSp modSp add mod">
        <pc:chgData name="Toby Donaldson" userId="2e6e5431-bb17-4c41-9985-d39c50d83c73" providerId="ADAL" clId="{11AE3950-EE88-4FA4-BEA5-7D719EBDFD56}" dt="2024-10-15T06:01:49.884" v="9913" actId="20577"/>
        <pc:sldMkLst>
          <pc:docMk/>
          <pc:sldMk cId="190601291" sldId="36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876541978" sldId="362"/>
        </pc:sldMkLst>
      </pc:sldChg>
      <pc:sldChg chg="modSp add mod ord">
        <pc:chgData name="Toby Donaldson" userId="2e6e5431-bb17-4c41-9985-d39c50d83c73" providerId="ADAL" clId="{11AE3950-EE88-4FA4-BEA5-7D719EBDFD56}" dt="2024-10-15T06:00:58.826" v="9912" actId="20577"/>
        <pc:sldMkLst>
          <pc:docMk/>
          <pc:sldMk cId="1958484672" sldId="36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998224056" sldId="363"/>
        </pc:sldMkLst>
      </pc:sldChg>
      <pc:sldChg chg="delSp modSp add mod">
        <pc:chgData name="Toby Donaldson" userId="2e6e5431-bb17-4c41-9985-d39c50d83c73" providerId="ADAL" clId="{11AE3950-EE88-4FA4-BEA5-7D719EBDFD56}" dt="2024-10-15T06:00:04.744" v="9903" actId="20577"/>
        <pc:sldMkLst>
          <pc:docMk/>
          <pc:sldMk cId="1958756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804911334" sldId="36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26048549" sldId="365"/>
        </pc:sldMkLst>
      </pc:sldChg>
      <pc:sldChg chg="addSp modSp add mod">
        <pc:chgData name="Toby Donaldson" userId="2e6e5431-bb17-4c41-9985-d39c50d83c73" providerId="ADAL" clId="{11AE3950-EE88-4FA4-BEA5-7D719EBDFD56}" dt="2024-10-15T06:00:28.389" v="9907" actId="1076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11AE3950-EE88-4FA4-BEA5-7D719EBDFD56}" dt="2024-10-15T06:05:06.267" v="9997"/>
        <pc:sldMkLst>
          <pc:docMk/>
          <pc:sldMk cId="2284118100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92605436" sldId="36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81652328" sldId="367"/>
        </pc:sldMkLst>
      </pc:sldChg>
      <pc:sldChg chg="addSp delSp modSp add mod">
        <pc:chgData name="Toby Donaldson" userId="2e6e5431-bb17-4c41-9985-d39c50d83c73" providerId="ADAL" clId="{11AE3950-EE88-4FA4-BEA5-7D719EBDFD56}" dt="2024-10-15T06:02:48.038" v="9925" actId="11529"/>
        <pc:sldMkLst>
          <pc:docMk/>
          <pc:sldMk cId="2113328223" sldId="367"/>
        </pc:sldMkLst>
      </pc:sldChg>
      <pc:sldChg chg="addSp delSp modSp add mod">
        <pc:chgData name="Toby Donaldson" userId="2e6e5431-bb17-4c41-9985-d39c50d83c73" providerId="ADAL" clId="{11AE3950-EE88-4FA4-BEA5-7D719EBDFD56}" dt="2024-10-15T06:05:24.068" v="10001" actId="11529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088079527" sldId="368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11AE3950-EE88-4FA4-BEA5-7D719EBDFD56}" dt="2024-10-15T06:06:00.946" v="10043" actId="20577"/>
        <pc:sldMkLst>
          <pc:docMk/>
          <pc:sldMk cId="1388488476" sldId="36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877160746" sldId="370"/>
        </pc:sldMkLst>
      </pc:sldChg>
      <pc:sldChg chg="addSp delSp modSp add mod">
        <pc:chgData name="Toby Donaldson" userId="2e6e5431-bb17-4c41-9985-d39c50d83c73" providerId="ADAL" clId="{11AE3950-EE88-4FA4-BEA5-7D719EBDFD56}" dt="2024-10-15T06:07:03.072" v="10148" actId="113"/>
        <pc:sldMkLst>
          <pc:docMk/>
          <pc:sldMk cId="3613898507" sldId="370"/>
        </pc:sldMkLst>
      </pc:sldChg>
      <pc:sldChg chg="addSp delSp modSp add mod">
        <pc:chgData name="Toby Donaldson" userId="2e6e5431-bb17-4c41-9985-d39c50d83c73" providerId="ADAL" clId="{11AE3950-EE88-4FA4-BEA5-7D719EBDFD56}" dt="2024-10-15T06:08:02.449" v="10255" actId="11529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9336100" sldId="37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6439760" sldId="372"/>
        </pc:sldMkLst>
      </pc:sldChg>
      <pc:sldChg chg="add del">
        <pc:chgData name="Toby Donaldson" userId="2e6e5431-bb17-4c41-9985-d39c50d83c73" providerId="ADAL" clId="{11AE3950-EE88-4FA4-BEA5-7D719EBDFD56}" dt="2024-10-15T06:08:15.698" v="10258" actId="2696"/>
        <pc:sldMkLst>
          <pc:docMk/>
          <pc:sldMk cId="1649605415" sldId="37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270743596" sldId="37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92975195" sldId="374"/>
        </pc:sldMkLst>
      </pc:sldChg>
      <pc:sldChg chg="addSp delSp modSp add mod ord">
        <pc:chgData name="Toby Donaldson" userId="2e6e5431-bb17-4c41-9985-d39c50d83c73" providerId="ADAL" clId="{11AE3950-EE88-4FA4-BEA5-7D719EBDFD56}" dt="2024-10-16T03:57:17.252" v="10630" actId="20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44514818" sldId="375"/>
        </pc:sldMkLst>
      </pc:sldChg>
      <pc:sldChg chg="addSp modSp add mod">
        <pc:chgData name="Toby Donaldson" userId="2e6e5431-bb17-4c41-9985-d39c50d83c73" providerId="ADAL" clId="{11AE3950-EE88-4FA4-BEA5-7D719EBDFD56}" dt="2024-10-16T04:01:47.459" v="10936" actId="1076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628541888" sldId="376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710564396" sldId="377"/>
        </pc:sldMkLst>
      </pc:sldChg>
      <pc:sldChg chg="addSp delSp modSp add mod">
        <pc:chgData name="Toby Donaldson" userId="2e6e5431-bb17-4c41-9985-d39c50d83c73" providerId="ADAL" clId="{11AE3950-EE88-4FA4-BEA5-7D719EBDFD56}" dt="2024-10-16T03:59:17.789" v="10733" actId="1076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310001430" sldId="378"/>
        </pc:sldMkLst>
      </pc:sldChg>
      <pc:sldChg chg="addSp modSp add mod">
        <pc:chgData name="Toby Donaldson" userId="2e6e5431-bb17-4c41-9985-d39c50d83c73" providerId="ADAL" clId="{11AE3950-EE88-4FA4-BEA5-7D719EBDFD56}" dt="2024-10-16T04:00:11.017" v="10828" actId="11529"/>
        <pc:sldMkLst>
          <pc:docMk/>
          <pc:sldMk cId="3529617682" sldId="378"/>
        </pc:sldMkLst>
      </pc:sldChg>
      <pc:sldChg chg="addSp delSp modSp add mod">
        <pc:chgData name="Toby Donaldson" userId="2e6e5431-bb17-4c41-9985-d39c50d83c73" providerId="ADAL" clId="{11AE3950-EE88-4FA4-BEA5-7D719EBDFD56}" dt="2024-10-16T04:07:12.151" v="11199" actId="1076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545286888" sldId="37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11AE3950-EE88-4FA4-BEA5-7D719EBDFD56}" dt="2024-10-16T04:19:46.443" v="11384" actId="1076"/>
        <pc:sldMkLst>
          <pc:docMk/>
          <pc:sldMk cId="1593311143" sldId="380"/>
        </pc:sldMkLst>
      </pc:sldChg>
      <pc:sldChg chg="add del">
        <pc:chgData name="Toby Donaldson" userId="2e6e5431-bb17-4c41-9985-d39c50d83c73" providerId="ADAL" clId="{11AE3950-EE88-4FA4-BEA5-7D719EBDFD56}" dt="2024-10-16T04:44:16.632" v="12377" actId="2696"/>
        <pc:sldMkLst>
          <pc:docMk/>
          <pc:sldMk cId="766199262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307418349" sldId="381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4120911" sldId="382"/>
        </pc:sldMkLst>
      </pc:sldChg>
      <pc:sldChg chg="addSp modSp add mod">
        <pc:chgData name="Toby Donaldson" userId="2e6e5431-bb17-4c41-9985-d39c50d83c73" providerId="ADAL" clId="{11AE3950-EE88-4FA4-BEA5-7D719EBDFD56}" dt="2024-10-16T04:21:34.701" v="11525" actId="1076"/>
        <pc:sldMkLst>
          <pc:docMk/>
          <pc:sldMk cId="3250130683" sldId="382"/>
        </pc:sldMkLst>
      </pc:sldChg>
      <pc:sldChg chg="addSp delSp modSp add mod">
        <pc:chgData name="Toby Donaldson" userId="2e6e5431-bb17-4c41-9985-d39c50d83c73" providerId="ADAL" clId="{11AE3950-EE88-4FA4-BEA5-7D719EBDFD56}" dt="2024-10-16T04:21:55.012" v="11528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4182207593" sldId="383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933430818" sldId="384"/>
        </pc:sldMkLst>
      </pc:sldChg>
      <pc:sldChg chg="addSp modSp add mod">
        <pc:chgData name="Toby Donaldson" userId="2e6e5431-bb17-4c41-9985-d39c50d83c73" providerId="ADAL" clId="{11AE3950-EE88-4FA4-BEA5-7D719EBDFD56}" dt="2024-10-16T04:27:38.290" v="11741" actId="113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68675715" sldId="385"/>
        </pc:sldMkLst>
      </pc:sldChg>
      <pc:sldChg chg="addSp delSp modSp add mod">
        <pc:chgData name="Toby Donaldson" userId="2e6e5431-bb17-4c41-9985-d39c50d83c73" providerId="ADAL" clId="{11AE3950-EE88-4FA4-BEA5-7D719EBDFD56}" dt="2024-10-16T04:27:28.588" v="11740" actId="20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134019399" sldId="386"/>
        </pc:sldMkLst>
      </pc:sldChg>
      <pc:sldChg chg="addSp delSp modSp add mod">
        <pc:chgData name="Toby Donaldson" userId="2e6e5431-bb17-4c41-9985-d39c50d83c73" providerId="ADAL" clId="{11AE3950-EE88-4FA4-BEA5-7D719EBDFD56}" dt="2024-10-16T04:27:20.270" v="11739" actId="207"/>
        <pc:sldMkLst>
          <pc:docMk/>
          <pc:sldMk cId="1274651573" sldId="386"/>
        </pc:sldMkLst>
      </pc:sldChg>
      <pc:sldChg chg="addSp modSp add">
        <pc:chgData name="Toby Donaldson" userId="2e6e5431-bb17-4c41-9985-d39c50d83c73" providerId="ADAL" clId="{11AE3950-EE88-4FA4-BEA5-7D719EBDFD56}" dt="2024-10-16T04:27:14.978" v="11738" actId="20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5630857" sldId="38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015683910" sldId="388"/>
        </pc:sldMkLst>
      </pc:sldChg>
      <pc:sldChg chg="addSp modSp add">
        <pc:chgData name="Toby Donaldson" userId="2e6e5431-bb17-4c41-9985-d39c50d83c73" providerId="ADAL" clId="{11AE3950-EE88-4FA4-BEA5-7D719EBDFD56}" dt="2024-10-16T04:27:10.290" v="11737" actId="207"/>
        <pc:sldMkLst>
          <pc:docMk/>
          <pc:sldMk cId="3236620219" sldId="388"/>
        </pc:sldMkLst>
      </pc:sldChg>
      <pc:sldChg chg="addSp modSp add">
        <pc:chgData name="Toby Donaldson" userId="2e6e5431-bb17-4c41-9985-d39c50d83c73" providerId="ADAL" clId="{11AE3950-EE88-4FA4-BEA5-7D719EBDFD56}" dt="2024-10-16T04:27:04.300" v="11736" actId="20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158190651" sldId="389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684983360" sldId="390"/>
        </pc:sldMkLst>
      </pc:sldChg>
      <pc:sldChg chg="addSp modSp add mod">
        <pc:chgData name="Toby Donaldson" userId="2e6e5431-bb17-4c41-9985-d39c50d83c73" providerId="ADAL" clId="{11AE3950-EE88-4FA4-BEA5-7D719EBDFD56}" dt="2024-10-16T04:29:43.497" v="11887" actId="5793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2490867769" sldId="391"/>
        </pc:sldMkLst>
      </pc:sldChg>
      <pc:sldChg chg="modSp add mod">
        <pc:chgData name="Toby Donaldson" userId="2e6e5431-bb17-4c41-9985-d39c50d83c73" providerId="ADAL" clId="{11AE3950-EE88-4FA4-BEA5-7D719EBDFD56}" dt="2024-10-16T04:30:53.885" v="11898" actId="207"/>
        <pc:sldMkLst>
          <pc:docMk/>
          <pc:sldMk cId="2783137732" sldId="391"/>
        </pc:sldMkLst>
      </pc:sldChg>
      <pc:sldChg chg="modSp add mod">
        <pc:chgData name="Toby Donaldson" userId="2e6e5431-bb17-4c41-9985-d39c50d83c73" providerId="ADAL" clId="{11AE3950-EE88-4FA4-BEA5-7D719EBDFD56}" dt="2024-10-16T04:31:22.969" v="11904" actId="20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641751640" sldId="393"/>
        </pc:sldMkLst>
      </pc:sldChg>
      <pc:sldChg chg="modSp add mod">
        <pc:chgData name="Toby Donaldson" userId="2e6e5431-bb17-4c41-9985-d39c50d83c73" providerId="ADAL" clId="{11AE3950-EE88-4FA4-BEA5-7D719EBDFD56}" dt="2024-10-16T04:31:57.886" v="11910" actId="207"/>
        <pc:sldMkLst>
          <pc:docMk/>
          <pc:sldMk cId="2867936421" sldId="393"/>
        </pc:sldMkLst>
      </pc:sldChg>
      <pc:sldChg chg="modSp add mod">
        <pc:chgData name="Toby Donaldson" userId="2e6e5431-bb17-4c41-9985-d39c50d83c73" providerId="ADAL" clId="{11AE3950-EE88-4FA4-BEA5-7D719EBDFD56}" dt="2024-10-16T04:32:25.772" v="11915" actId="20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1243566442" sldId="395"/>
        </pc:sldMkLst>
      </pc:sldChg>
      <pc:sldChg chg="modSp add mod">
        <pc:chgData name="Toby Donaldson" userId="2e6e5431-bb17-4c41-9985-d39c50d83c73" providerId="ADAL" clId="{11AE3950-EE88-4FA4-BEA5-7D719EBDFD56}" dt="2024-10-16T04:33:09.290" v="11924" actId="207"/>
        <pc:sldMkLst>
          <pc:docMk/>
          <pc:sldMk cId="3282964049" sldId="395"/>
        </pc:sldMkLst>
      </pc:sldChg>
      <pc:sldChg chg="modSp add mod">
        <pc:chgData name="Toby Donaldson" userId="2e6e5431-bb17-4c41-9985-d39c50d83c73" providerId="ADAL" clId="{11AE3950-EE88-4FA4-BEA5-7D719EBDFD56}" dt="2024-10-16T04:33:54.165" v="11931" actId="207"/>
        <pc:sldMkLst>
          <pc:docMk/>
          <pc:sldMk cId="1935541044" sldId="396"/>
        </pc:sldMkLst>
      </pc:sldChg>
      <pc:sldChg chg="modSp add">
        <pc:chgData name="Toby Donaldson" userId="2e6e5431-bb17-4c41-9985-d39c50d83c73" providerId="ADAL" clId="{11AE3950-EE88-4FA4-BEA5-7D719EBDFD56}" dt="2024-10-16T04:34:24.180" v="11934" actId="20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11AE3950-EE88-4FA4-BEA5-7D719EBDFD56}" dt="2024-10-10T20:47:24.159" v="42" actId="47"/>
        <pc:sldMkLst>
          <pc:docMk/>
          <pc:sldMk cId="3215829657" sldId="397"/>
        </pc:sldMkLst>
      </pc:sldChg>
      <pc:sldChg chg="addSp modSp add mod">
        <pc:chgData name="Toby Donaldson" userId="2e6e5431-bb17-4c41-9985-d39c50d83c73" providerId="ADAL" clId="{11AE3950-EE88-4FA4-BEA5-7D719EBDFD56}" dt="2024-10-16T04:35:18.463" v="12035" actId="1076"/>
        <pc:sldMkLst>
          <pc:docMk/>
          <pc:sldMk cId="2455208171" sldId="398"/>
        </pc:sldMkLst>
      </pc:sldChg>
      <pc:sldChg chg="addSp delSp modSp add mod">
        <pc:chgData name="Toby Donaldson" userId="2e6e5431-bb17-4c41-9985-d39c50d83c73" providerId="ADAL" clId="{11AE3950-EE88-4FA4-BEA5-7D719EBDFD56}" dt="2024-10-16T04:37:59.708" v="12087" actId="21"/>
        <pc:sldMkLst>
          <pc:docMk/>
          <pc:sldMk cId="3741981752" sldId="399"/>
        </pc:sldMkLst>
      </pc:sldChg>
      <pc:sldChg chg="addSp modSp add mod">
        <pc:chgData name="Toby Donaldson" userId="2e6e5431-bb17-4c41-9985-d39c50d83c73" providerId="ADAL" clId="{11AE3950-EE88-4FA4-BEA5-7D719EBDFD56}" dt="2024-10-16T04:39:37.736" v="12126" actId="1076"/>
        <pc:sldMkLst>
          <pc:docMk/>
          <pc:sldMk cId="3450531365" sldId="400"/>
        </pc:sldMkLst>
      </pc:sldChg>
      <pc:sldChg chg="add del">
        <pc:chgData name="Toby Donaldson" userId="2e6e5431-bb17-4c41-9985-d39c50d83c73" providerId="ADAL" clId="{11AE3950-EE88-4FA4-BEA5-7D719EBDFD56}" dt="2024-10-16T04:37:11.885" v="12058" actId="2890"/>
        <pc:sldMkLst>
          <pc:docMk/>
          <pc:sldMk cId="4034276291" sldId="400"/>
        </pc:sldMkLst>
      </pc:sldChg>
      <pc:sldChg chg="addSp delSp modSp add mod">
        <pc:chgData name="Toby Donaldson" userId="2e6e5431-bb17-4c41-9985-d39c50d83c73" providerId="ADAL" clId="{11AE3950-EE88-4FA4-BEA5-7D719EBDFD56}" dt="2024-10-16T04:43:09.737" v="12300" actId="1076"/>
        <pc:sldMkLst>
          <pc:docMk/>
          <pc:sldMk cId="1957416096" sldId="401"/>
        </pc:sldMkLst>
      </pc:sldChg>
      <pc:sldChg chg="addSp modSp add mod">
        <pc:chgData name="Toby Donaldson" userId="2e6e5431-bb17-4c41-9985-d39c50d83c73" providerId="ADAL" clId="{11AE3950-EE88-4FA4-BEA5-7D719EBDFD56}" dt="2024-10-16T04:44:02.856" v="12376" actId="20577"/>
        <pc:sldMkLst>
          <pc:docMk/>
          <pc:sldMk cId="100819765" sldId="402"/>
        </pc:sldMkLst>
      </pc:sldChg>
      <pc:sldChg chg="addSp delSp modSp add mod">
        <pc:chgData name="Toby Donaldson" userId="2e6e5431-bb17-4c41-9985-d39c50d83c73" providerId="ADAL" clId="{11AE3950-EE88-4FA4-BEA5-7D719EBDFD56}" dt="2024-10-16T04:47:09.050" v="12494" actId="21"/>
        <pc:sldMkLst>
          <pc:docMk/>
          <pc:sldMk cId="2357367200" sldId="403"/>
        </pc:sldMkLst>
      </pc:sldChg>
      <pc:sldChg chg="addSp delSp modSp add mod">
        <pc:chgData name="Toby Donaldson" userId="2e6e5431-bb17-4c41-9985-d39c50d83c73" providerId="ADAL" clId="{11AE3950-EE88-4FA4-BEA5-7D719EBDFD56}" dt="2024-10-16T04:48:26.340" v="12605" actId="12788"/>
        <pc:sldMkLst>
          <pc:docMk/>
          <pc:sldMk cId="1514169941" sldId="404"/>
        </pc:sldMkLst>
      </pc:sldChg>
      <pc:sldChg chg="add del">
        <pc:chgData name="Toby Donaldson" userId="2e6e5431-bb17-4c41-9985-d39c50d83c73" providerId="ADAL" clId="{11AE3950-EE88-4FA4-BEA5-7D719EBDFD56}" dt="2024-10-16T04:48:12.834" v="12602" actId="2890"/>
        <pc:sldMkLst>
          <pc:docMk/>
          <pc:sldMk cId="1170484381" sldId="405"/>
        </pc:sldMkLst>
      </pc:sldChg>
      <pc:sldChg chg="addSp delSp modSp add mod">
        <pc:chgData name="Toby Donaldson" userId="2e6e5431-bb17-4c41-9985-d39c50d83c73" providerId="ADAL" clId="{11AE3950-EE88-4FA4-BEA5-7D719EBDFD56}" dt="2024-10-16T04:55:59.385" v="12876" actId="1076"/>
        <pc:sldMkLst>
          <pc:docMk/>
          <pc:sldMk cId="3369581558" sldId="405"/>
        </pc:sldMkLst>
      </pc:sldChg>
      <pc:sldChg chg="add del">
        <pc:chgData name="Toby Donaldson" userId="2e6e5431-bb17-4c41-9985-d39c50d83c73" providerId="ADAL" clId="{11AE3950-EE88-4FA4-BEA5-7D719EBDFD56}" dt="2024-10-16T04:56:25.248" v="12878" actId="2696"/>
        <pc:sldMkLst>
          <pc:docMk/>
          <pc:sldMk cId="3848397072" sldId="406"/>
        </pc:sldMkLst>
      </pc:sldChg>
      <pc:sldChg chg="add del">
        <pc:chgData name="Toby Donaldson" userId="2e6e5431-bb17-4c41-9985-d39c50d83c73" providerId="ADAL" clId="{11AE3950-EE88-4FA4-BEA5-7D719EBDFD56}" dt="2024-10-16T04:56:28.273" v="12879" actId="2696"/>
        <pc:sldMkLst>
          <pc:docMk/>
          <pc:sldMk cId="1233031367" sldId="407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  <pc:docChgLst>
    <pc:chgData name="Toby Donaldson" userId="2e6e5431-bb17-4c41-9985-d39c50d83c73" providerId="ADAL" clId="{3BD5420F-8264-4A74-AD01-AFEC2C384065}"/>
    <pc:docChg chg="undo redo custSel addSld delSld modSld sldOrd addSection delSection modSection">
      <pc:chgData name="Toby Donaldson" userId="2e6e5431-bb17-4c41-9985-d39c50d83c73" providerId="ADAL" clId="{3BD5420F-8264-4A74-AD01-AFEC2C384065}" dt="2024-11-03T22:32:51.693" v="6147" actId="1076"/>
      <pc:docMkLst>
        <pc:docMk/>
      </pc:docMkLst>
      <pc:sldChg chg="addSp delSp modSp mod">
        <pc:chgData name="Toby Donaldson" userId="2e6e5431-bb17-4c41-9985-d39c50d83c73" providerId="ADAL" clId="{3BD5420F-8264-4A74-AD01-AFEC2C384065}" dt="2024-11-02T18:03:34.941" v="906" actId="1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3BD5420F-8264-4A74-AD01-AFEC2C384065}" dt="2024-11-02T17:38:00.093" v="38" actId="20577"/>
        <pc:sldMkLst>
          <pc:docMk/>
          <pc:sldMk cId="2532483914" sldId="298"/>
        </pc:sldMkLst>
      </pc:sldChg>
      <pc:sldChg chg="addSp delSp modSp add mod ord">
        <pc:chgData name="Toby Donaldson" userId="2e6e5431-bb17-4c41-9985-d39c50d83c73" providerId="ADAL" clId="{3BD5420F-8264-4A74-AD01-AFEC2C384065}" dt="2024-11-03T21:48:40.166" v="4838"/>
        <pc:sldMkLst>
          <pc:docMk/>
          <pc:sldMk cId="233389791" sldId="29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33314460" sldId="299"/>
        </pc:sldMkLst>
      </pc:sldChg>
      <pc:sldChg chg="addSp delSp modSp add mod">
        <pc:chgData name="Toby Donaldson" userId="2e6e5431-bb17-4c41-9985-d39c50d83c73" providerId="ADAL" clId="{3BD5420F-8264-4A74-AD01-AFEC2C384065}" dt="2024-11-02T18:06:19.609" v="989" actId="1076"/>
        <pc:sldMkLst>
          <pc:docMk/>
          <pc:sldMk cId="2394251928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85977241" sldId="30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495128168" sldId="301"/>
        </pc:sldMkLst>
      </pc:sldChg>
      <pc:sldChg chg="addSp delSp modSp add mod">
        <pc:chgData name="Toby Donaldson" userId="2e6e5431-bb17-4c41-9985-d39c50d83c73" providerId="ADAL" clId="{3BD5420F-8264-4A74-AD01-AFEC2C384065}" dt="2024-11-02T18:47:54.932" v="2742" actId="21"/>
        <pc:sldMkLst>
          <pc:docMk/>
          <pc:sldMk cId="2310511591" sldId="30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51930175" sldId="302"/>
        </pc:sldMkLst>
      </pc:sldChg>
      <pc:sldChg chg="addSp modSp add del mod">
        <pc:chgData name="Toby Donaldson" userId="2e6e5431-bb17-4c41-9985-d39c50d83c73" providerId="ADAL" clId="{3BD5420F-8264-4A74-AD01-AFEC2C384065}" dt="2024-11-02T18:09:22.171" v="1113" actId="2696"/>
        <pc:sldMkLst>
          <pc:docMk/>
          <pc:sldMk cId="3742433670" sldId="302"/>
        </pc:sldMkLst>
      </pc:sldChg>
      <pc:sldChg chg="addSp delSp modSp add mod">
        <pc:chgData name="Toby Donaldson" userId="2e6e5431-bb17-4c41-9985-d39c50d83c73" providerId="ADAL" clId="{3BD5420F-8264-4A74-AD01-AFEC2C384065}" dt="2024-11-02T18:17:16.126" v="1656" actId="2711"/>
        <pc:sldMkLst>
          <pc:docMk/>
          <pc:sldMk cId="1682139714" sldId="30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3262634" sldId="303"/>
        </pc:sldMkLst>
      </pc:sldChg>
      <pc:sldChg chg="delSp modSp add mod">
        <pc:chgData name="Toby Donaldson" userId="2e6e5431-bb17-4c41-9985-d39c50d83c73" providerId="ADAL" clId="{3BD5420F-8264-4A74-AD01-AFEC2C384065}" dt="2024-11-02T18:23:18.758" v="2099" actId="465"/>
        <pc:sldMkLst>
          <pc:docMk/>
          <pc:sldMk cId="1756750088" sldId="30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3BD5420F-8264-4A74-AD01-AFEC2C384065}" dt="2024-11-02T18:35:53.999" v="2545" actId="20577"/>
        <pc:sldMkLst>
          <pc:docMk/>
          <pc:sldMk cId="747596697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65592690" sldId="306"/>
        </pc:sldMkLst>
      </pc:sldChg>
      <pc:sldChg chg="addSp modSp add del mod">
        <pc:chgData name="Toby Donaldson" userId="2e6e5431-bb17-4c41-9985-d39c50d83c73" providerId="ADAL" clId="{3BD5420F-8264-4A74-AD01-AFEC2C384065}" dt="2024-11-02T18:41:58.880" v="2638" actId="2696"/>
        <pc:sldMkLst>
          <pc:docMk/>
          <pc:sldMk cId="1478655420" sldId="306"/>
        </pc:sldMkLst>
      </pc:sldChg>
      <pc:sldChg chg="addSp delSp modSp add mod">
        <pc:chgData name="Toby Donaldson" userId="2e6e5431-bb17-4c41-9985-d39c50d83c73" providerId="ADAL" clId="{3BD5420F-8264-4A74-AD01-AFEC2C384065}" dt="2024-11-02T18:41:46.306" v="2637" actId="21"/>
        <pc:sldMkLst>
          <pc:docMk/>
          <pc:sldMk cId="1743394338" sldId="30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625361" sldId="307"/>
        </pc:sldMkLst>
      </pc:sldChg>
      <pc:sldChg chg="add">
        <pc:chgData name="Toby Donaldson" userId="2e6e5431-bb17-4c41-9985-d39c50d83c73" providerId="ADAL" clId="{3BD5420F-8264-4A74-AD01-AFEC2C384065}" dt="2024-11-02T18:41:16.934" v="2633" actId="2890"/>
        <pc:sldMkLst>
          <pc:docMk/>
          <pc:sldMk cId="1219074393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0064537" sldId="309"/>
        </pc:sldMkLst>
      </pc:sldChg>
      <pc:sldChg chg="addSp modSp add mod">
        <pc:chgData name="Toby Donaldson" userId="2e6e5431-bb17-4c41-9985-d39c50d83c73" providerId="ADAL" clId="{3BD5420F-8264-4A74-AD01-AFEC2C384065}" dt="2024-11-02T18:49:46.409" v="2936" actId="14100"/>
        <pc:sldMkLst>
          <pc:docMk/>
          <pc:sldMk cId="4136958964" sldId="309"/>
        </pc:sldMkLst>
      </pc:sldChg>
      <pc:sldChg chg="delSp add mod ord">
        <pc:chgData name="Toby Donaldson" userId="2e6e5431-bb17-4c41-9985-d39c50d83c73" providerId="ADAL" clId="{3BD5420F-8264-4A74-AD01-AFEC2C384065}" dt="2024-11-03T19:34:28.398" v="2940"/>
        <pc:sldMkLst>
          <pc:docMk/>
          <pc:sldMk cId="2365037268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78667518" sldId="311"/>
        </pc:sldMkLst>
      </pc:sldChg>
      <pc:sldChg chg="addSp delSp modSp add mod">
        <pc:chgData name="Toby Donaldson" userId="2e6e5431-bb17-4c41-9985-d39c50d83c73" providerId="ADAL" clId="{3BD5420F-8264-4A74-AD01-AFEC2C384065}" dt="2024-11-03T19:41:39.879" v="3158" actId="21"/>
        <pc:sldMkLst>
          <pc:docMk/>
          <pc:sldMk cId="1709796186" sldId="311"/>
        </pc:sldMkLst>
      </pc:sldChg>
      <pc:sldChg chg="delSp add mod">
        <pc:chgData name="Toby Donaldson" userId="2e6e5431-bb17-4c41-9985-d39c50d83c73" providerId="ADAL" clId="{3BD5420F-8264-4A74-AD01-AFEC2C384065}" dt="2024-11-03T19:41:55.916" v="3160" actId="21"/>
        <pc:sldMkLst>
          <pc:docMk/>
          <pc:sldMk cId="3178009219" sldId="312"/>
        </pc:sldMkLst>
      </pc:sldChg>
      <pc:sldChg chg="add">
        <pc:chgData name="Toby Donaldson" userId="2e6e5431-bb17-4c41-9985-d39c50d83c73" providerId="ADAL" clId="{3BD5420F-8264-4A74-AD01-AFEC2C384065}" dt="2024-11-03T19:41:49.301" v="3159" actId="2890"/>
        <pc:sldMkLst>
          <pc:docMk/>
          <pc:sldMk cId="1426103505" sldId="31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79495432" sldId="313"/>
        </pc:sldMkLst>
      </pc:sldChg>
      <pc:sldChg chg="addSp delSp modSp add mod">
        <pc:chgData name="Toby Donaldson" userId="2e6e5431-bb17-4c41-9985-d39c50d83c73" providerId="ADAL" clId="{3BD5420F-8264-4A74-AD01-AFEC2C384065}" dt="2024-11-03T20:57:50.581" v="3302" actId="21"/>
        <pc:sldMkLst>
          <pc:docMk/>
          <pc:sldMk cId="2594522910" sldId="31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19650652" sldId="314"/>
        </pc:sldMkLst>
      </pc:sldChg>
      <pc:sldChg chg="delSp modSp add mod ord">
        <pc:chgData name="Toby Donaldson" userId="2e6e5431-bb17-4c41-9985-d39c50d83c73" providerId="ADAL" clId="{3BD5420F-8264-4A74-AD01-AFEC2C384065}" dt="2024-11-03T20:57:56.024" v="3304"/>
        <pc:sldMkLst>
          <pc:docMk/>
          <pc:sldMk cId="1744715140" sldId="31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60039024" sldId="315"/>
        </pc:sldMkLst>
      </pc:sldChg>
      <pc:sldChg chg="addSp delSp modSp add mod">
        <pc:chgData name="Toby Donaldson" userId="2e6e5431-bb17-4c41-9985-d39c50d83c73" providerId="ADAL" clId="{3BD5420F-8264-4A74-AD01-AFEC2C384065}" dt="2024-11-03T21:01:49.566" v="3434" actId="21"/>
        <pc:sldMkLst>
          <pc:docMk/>
          <pc:sldMk cId="2326560552" sldId="31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44777113" sldId="316"/>
        </pc:sldMkLst>
      </pc:sldChg>
      <pc:sldChg chg="add">
        <pc:chgData name="Toby Donaldson" userId="2e6e5431-bb17-4c41-9985-d39c50d83c73" providerId="ADAL" clId="{3BD5420F-8264-4A74-AD01-AFEC2C384065}" dt="2024-11-03T21:01:45.412" v="3433" actId="2890"/>
        <pc:sldMkLst>
          <pc:docMk/>
          <pc:sldMk cId="330077512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17005126" sldId="31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7709859" sldId="318"/>
        </pc:sldMkLst>
      </pc:sldChg>
      <pc:sldChg chg="addSp delSp modSp add mod">
        <pc:chgData name="Toby Donaldson" userId="2e6e5431-bb17-4c41-9985-d39c50d83c73" providerId="ADAL" clId="{3BD5420F-8264-4A74-AD01-AFEC2C384065}" dt="2024-11-03T21:05:36.268" v="3522" actId="1076"/>
        <pc:sldMkLst>
          <pc:docMk/>
          <pc:sldMk cId="3716439672" sldId="318"/>
        </pc:sldMkLst>
      </pc:sldChg>
      <pc:sldChg chg="addSp delSp modSp add mod">
        <pc:chgData name="Toby Donaldson" userId="2e6e5431-bb17-4c41-9985-d39c50d83c73" providerId="ADAL" clId="{3BD5420F-8264-4A74-AD01-AFEC2C384065}" dt="2024-11-03T21:06:39.296" v="3558" actId="20577"/>
        <pc:sldMkLst>
          <pc:docMk/>
          <pc:sldMk cId="3670977749" sldId="319"/>
        </pc:sldMkLst>
      </pc:sldChg>
      <pc:sldChg chg="addSp modSp add mod">
        <pc:chgData name="Toby Donaldson" userId="2e6e5431-bb17-4c41-9985-d39c50d83c73" providerId="ADAL" clId="{3BD5420F-8264-4A74-AD01-AFEC2C384065}" dt="2024-11-03T21:07:27.536" v="3722" actId="113"/>
        <pc:sldMkLst>
          <pc:docMk/>
          <pc:sldMk cId="1826297932" sldId="32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23747460" sldId="320"/>
        </pc:sldMkLst>
      </pc:sldChg>
      <pc:sldChg chg="addSp delSp modSp add del mod">
        <pc:chgData name="Toby Donaldson" userId="2e6e5431-bb17-4c41-9985-d39c50d83c73" providerId="ADAL" clId="{3BD5420F-8264-4A74-AD01-AFEC2C384065}" dt="2024-11-03T21:28:15.622" v="4118" actId="2696"/>
        <pc:sldMkLst>
          <pc:docMk/>
          <pc:sldMk cId="1354924222" sldId="32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9857899" sldId="321"/>
        </pc:sldMkLst>
      </pc:sldChg>
      <pc:sldChg chg="delSp modSp add del mod">
        <pc:chgData name="Toby Donaldson" userId="2e6e5431-bb17-4c41-9985-d39c50d83c73" providerId="ADAL" clId="{3BD5420F-8264-4A74-AD01-AFEC2C384065}" dt="2024-11-03T21:29:58.246" v="4132" actId="2696"/>
        <pc:sldMkLst>
          <pc:docMk/>
          <pc:sldMk cId="48742512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509614308" sldId="32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337895630" sldId="323"/>
        </pc:sldMkLst>
      </pc:sldChg>
      <pc:sldChg chg="delSp add del mod">
        <pc:chgData name="Toby Donaldson" userId="2e6e5431-bb17-4c41-9985-d39c50d83c73" providerId="ADAL" clId="{3BD5420F-8264-4A74-AD01-AFEC2C384065}" dt="2024-11-03T21:29:16.541" v="4127" actId="2696"/>
        <pc:sldMkLst>
          <pc:docMk/>
          <pc:sldMk cId="1902867292" sldId="323"/>
        </pc:sldMkLst>
      </pc:sldChg>
      <pc:sldChg chg="delSp modSp add del mod">
        <pc:chgData name="Toby Donaldson" userId="2e6e5431-bb17-4c41-9985-d39c50d83c73" providerId="ADAL" clId="{3BD5420F-8264-4A74-AD01-AFEC2C384065}" dt="2024-11-03T21:29:29.584" v="4128" actId="2696"/>
        <pc:sldMkLst>
          <pc:docMk/>
          <pc:sldMk cId="3096949341" sldId="32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90628659" sldId="324"/>
        </pc:sldMkLst>
      </pc:sldChg>
      <pc:sldChg chg="delSp modSp add mod">
        <pc:chgData name="Toby Donaldson" userId="2e6e5431-bb17-4c41-9985-d39c50d83c73" providerId="ADAL" clId="{3BD5420F-8264-4A74-AD01-AFEC2C384065}" dt="2024-11-03T21:22:52.015" v="4097" actId="408"/>
        <pc:sldMkLst>
          <pc:docMk/>
          <pc:sldMk cId="243781180" sldId="32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98311652" sldId="325"/>
        </pc:sldMkLst>
      </pc:sldChg>
      <pc:sldChg chg="modSp add del mod">
        <pc:chgData name="Toby Donaldson" userId="2e6e5431-bb17-4c41-9985-d39c50d83c73" providerId="ADAL" clId="{3BD5420F-8264-4A74-AD01-AFEC2C384065}" dt="2024-11-03T21:27:46.200" v="4116" actId="2696"/>
        <pc:sldMkLst>
          <pc:docMk/>
          <pc:sldMk cId="2196358119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354571621" sldId="32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82017614" sldId="327"/>
        </pc:sldMkLst>
      </pc:sldChg>
      <pc:sldChg chg="addSp delSp modSp add mod">
        <pc:chgData name="Toby Donaldson" userId="2e6e5431-bb17-4c41-9985-d39c50d83c73" providerId="ADAL" clId="{3BD5420F-8264-4A74-AD01-AFEC2C384065}" dt="2024-11-03T21:28:19.816" v="4119" actId="21"/>
        <pc:sldMkLst>
          <pc:docMk/>
          <pc:sldMk cId="3564239030" sldId="32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91094791" sldId="328"/>
        </pc:sldMkLst>
      </pc:sldChg>
      <pc:sldChg chg="delSp add mod">
        <pc:chgData name="Toby Donaldson" userId="2e6e5431-bb17-4c41-9985-d39c50d83c73" providerId="ADAL" clId="{3BD5420F-8264-4A74-AD01-AFEC2C384065}" dt="2024-11-03T21:28:34.498" v="4121" actId="21"/>
        <pc:sldMkLst>
          <pc:docMk/>
          <pc:sldMk cId="3945989254" sldId="32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727847569" sldId="329"/>
        </pc:sldMkLst>
      </pc:sldChg>
      <pc:sldChg chg="add">
        <pc:chgData name="Toby Donaldson" userId="2e6e5431-bb17-4c41-9985-d39c50d83c73" providerId="ADAL" clId="{3BD5420F-8264-4A74-AD01-AFEC2C384065}" dt="2024-11-03T21:28:12.589" v="4117" actId="2890"/>
        <pc:sldMkLst>
          <pc:docMk/>
          <pc:sldMk cId="3639081737" sldId="32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43254403" sldId="330"/>
        </pc:sldMkLst>
      </pc:sldChg>
      <pc:sldChg chg="addSp delSp modSp add mod">
        <pc:chgData name="Toby Donaldson" userId="2e6e5431-bb17-4c41-9985-d39c50d83c73" providerId="ADAL" clId="{3BD5420F-8264-4A74-AD01-AFEC2C384065}" dt="2024-11-03T21:29:02.886" v="4126" actId="21"/>
        <pc:sldMkLst>
          <pc:docMk/>
          <pc:sldMk cId="956606302" sldId="330"/>
        </pc:sldMkLst>
      </pc:sldChg>
      <pc:sldChg chg="add">
        <pc:chgData name="Toby Donaldson" userId="2e6e5431-bb17-4c41-9985-d39c50d83c73" providerId="ADAL" clId="{3BD5420F-8264-4A74-AD01-AFEC2C384065}" dt="2024-11-03T21:28:58.915" v="4124" actId="2890"/>
        <pc:sldMkLst>
          <pc:docMk/>
          <pc:sldMk cId="1004727309" sldId="33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43895988" sldId="331"/>
        </pc:sldMkLst>
      </pc:sldChg>
      <pc:sldChg chg="addSp delSp modSp add mod">
        <pc:chgData name="Toby Donaldson" userId="2e6e5431-bb17-4c41-9985-d39c50d83c73" providerId="ADAL" clId="{3BD5420F-8264-4A74-AD01-AFEC2C384065}" dt="2024-11-03T21:29:50.418" v="4131"/>
        <pc:sldMkLst>
          <pc:docMk/>
          <pc:sldMk cId="1971578157" sldId="332"/>
        </pc:sldMkLst>
      </pc:sldChg>
      <pc:sldChg chg="delSp modSp add mod ord">
        <pc:chgData name="Toby Donaldson" userId="2e6e5431-bb17-4c41-9985-d39c50d83c73" providerId="ADAL" clId="{3BD5420F-8264-4A74-AD01-AFEC2C384065}" dt="2024-11-03T22:18:55.325" v="5377" actId="1076"/>
        <pc:sldMkLst>
          <pc:docMk/>
          <pc:sldMk cId="2470756863" sldId="333"/>
        </pc:sldMkLst>
      </pc:sldChg>
      <pc:sldChg chg="delSp add del mod">
        <pc:chgData name="Toby Donaldson" userId="2e6e5431-bb17-4c41-9985-d39c50d83c73" providerId="ADAL" clId="{3BD5420F-8264-4A74-AD01-AFEC2C384065}" dt="2024-11-03T21:49:20.855" v="4841" actId="2696"/>
        <pc:sldMkLst>
          <pc:docMk/>
          <pc:sldMk cId="2055613924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32506138" sldId="33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940314753" sldId="335"/>
        </pc:sldMkLst>
      </pc:sldChg>
      <pc:sldChg chg="addSp delSp modSp add mod">
        <pc:chgData name="Toby Donaldson" userId="2e6e5431-bb17-4c41-9985-d39c50d83c73" providerId="ADAL" clId="{3BD5420F-8264-4A74-AD01-AFEC2C384065}" dt="2024-11-03T21:48:39.095" v="4837"/>
        <pc:sldMkLst>
          <pc:docMk/>
          <pc:sldMk cId="2555486784" sldId="335"/>
        </pc:sldMkLst>
      </pc:sldChg>
      <pc:sldChg chg="addSp delSp modSp add mod ord">
        <pc:chgData name="Toby Donaldson" userId="2e6e5431-bb17-4c41-9985-d39c50d83c73" providerId="ADAL" clId="{3BD5420F-8264-4A74-AD01-AFEC2C384065}" dt="2024-11-03T21:48:37.676" v="4836"/>
        <pc:sldMkLst>
          <pc:docMk/>
          <pc:sldMk cId="2869353474" sldId="33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542897958" sldId="336"/>
        </pc:sldMkLst>
      </pc:sldChg>
      <pc:sldChg chg="modSp add mod ord">
        <pc:chgData name="Toby Donaldson" userId="2e6e5431-bb17-4c41-9985-d39c50d83c73" providerId="ADAL" clId="{3BD5420F-8264-4A74-AD01-AFEC2C384065}" dt="2024-11-03T21:49:13.223" v="4840"/>
        <pc:sldMkLst>
          <pc:docMk/>
          <pc:sldMk cId="1379946002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082123790" sldId="33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89289677" sldId="338"/>
        </pc:sldMkLst>
      </pc:sldChg>
      <pc:sldChg chg="add">
        <pc:chgData name="Toby Donaldson" userId="2e6e5431-bb17-4c41-9985-d39c50d83c73" providerId="ADAL" clId="{3BD5420F-8264-4A74-AD01-AFEC2C384065}" dt="2024-11-03T21:49:45.757" v="4843" actId="2890"/>
        <pc:sldMkLst>
          <pc:docMk/>
          <pc:sldMk cId="3675363778" sldId="33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69219913" sldId="339"/>
        </pc:sldMkLst>
      </pc:sldChg>
      <pc:sldChg chg="addSp delSp modSp add mod">
        <pc:chgData name="Toby Donaldson" userId="2e6e5431-bb17-4c41-9985-d39c50d83c73" providerId="ADAL" clId="{3BD5420F-8264-4A74-AD01-AFEC2C384065}" dt="2024-11-03T22:29:20.716" v="5809" actId="21"/>
        <pc:sldMkLst>
          <pc:docMk/>
          <pc:sldMk cId="2579216949" sldId="339"/>
        </pc:sldMkLst>
      </pc:sldChg>
      <pc:sldChg chg="addSp delSp modSp add mod">
        <pc:chgData name="Toby Donaldson" userId="2e6e5431-bb17-4c41-9985-d39c50d83c73" providerId="ADAL" clId="{3BD5420F-8264-4A74-AD01-AFEC2C384065}" dt="2024-11-03T22:31:15.226" v="5869" actId="1076"/>
        <pc:sldMkLst>
          <pc:docMk/>
          <pc:sldMk cId="508083452" sldId="34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60845824" sldId="340"/>
        </pc:sldMkLst>
      </pc:sldChg>
      <pc:sldChg chg="add">
        <pc:chgData name="Toby Donaldson" userId="2e6e5431-bb17-4c41-9985-d39c50d83c73" providerId="ADAL" clId="{3BD5420F-8264-4A74-AD01-AFEC2C384065}" dt="2024-11-03T22:27:16.913" v="5671" actId="2890"/>
        <pc:sldMkLst>
          <pc:docMk/>
          <pc:sldMk cId="1757061586" sldId="34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00862578" sldId="341"/>
        </pc:sldMkLst>
      </pc:sldChg>
      <pc:sldChg chg="delSp modSp add mod">
        <pc:chgData name="Toby Donaldson" userId="2e6e5431-bb17-4c41-9985-d39c50d83c73" providerId="ADAL" clId="{3BD5420F-8264-4A74-AD01-AFEC2C384065}" dt="2024-11-03T22:32:51.693" v="6147" actId="1076"/>
        <pc:sldMkLst>
          <pc:docMk/>
          <pc:sldMk cId="1165086782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17996570" sldId="34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255662188" sldId="34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698669342" sldId="35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809845948" sldId="35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9766122" sldId="35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070484776" sldId="35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84719906" sldId="362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126514322" sldId="364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3115980825" sldId="369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3BD5420F-8264-4A74-AD01-AFEC2C384065}" dt="2024-11-02T17:38:50.646" v="39" actId="2696"/>
        <pc:sldMkLst>
          <pc:docMk/>
          <pc:sldMk cId="1183669396" sldId="371"/>
        </pc:sldMkLst>
      </pc:sldChg>
    </pc:docChg>
  </pc:docChgLst>
  <pc:docChgLst>
    <pc:chgData name="Toby Donaldson" userId="2e6e5431-bb17-4c41-9985-d39c50d83c73" providerId="ADAL" clId="{A86C17CE-7CFF-443E-96E5-E2C3E6CEFC2B}"/>
    <pc:docChg chg="undo redo custSel addSld delSld modSld sldOrd addSection delSection modSection">
      <pc:chgData name="Toby Donaldson" userId="2e6e5431-bb17-4c41-9985-d39c50d83c73" providerId="ADAL" clId="{A86C17CE-7CFF-443E-96E5-E2C3E6CEFC2B}" dt="2024-10-22T23:37:28.283" v="12821" actId="1076"/>
      <pc:docMkLst>
        <pc:docMk/>
      </pc:docMkLst>
      <pc:sldChg chg="addSp delSp modSp mod ord">
        <pc:chgData name="Toby Donaldson" userId="2e6e5431-bb17-4c41-9985-d39c50d83c73" providerId="ADAL" clId="{A86C17CE-7CFF-443E-96E5-E2C3E6CEFC2B}" dt="2024-10-17T04:35:57.816" v="6310" actId="313"/>
        <pc:sldMkLst>
          <pc:docMk/>
          <pc:sldMk cId="3108921986" sldId="297"/>
        </pc:sldMkLst>
      </pc:sldChg>
      <pc:sldChg chg="modSp mod">
        <pc:chgData name="Toby Donaldson" userId="2e6e5431-bb17-4c41-9985-d39c50d83c73" providerId="ADAL" clId="{A86C17CE-7CFF-443E-96E5-E2C3E6CEFC2B}" dt="2024-10-16T23:14:45.454" v="44" actId="20577"/>
        <pc:sldMkLst>
          <pc:docMk/>
          <pc:sldMk cId="2532483914" sldId="298"/>
        </pc:sldMkLst>
      </pc:sldChg>
      <pc:sldChg chg="addSp delSp modSp add mod">
        <pc:chgData name="Toby Donaldson" userId="2e6e5431-bb17-4c41-9985-d39c50d83c73" providerId="ADAL" clId="{A86C17CE-7CFF-443E-96E5-E2C3E6CEFC2B}" dt="2024-10-16T23:26:47.411" v="475"/>
        <pc:sldMkLst>
          <pc:docMk/>
          <pc:sldMk cId="533314460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17284084" sldId="2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760274171" sldId="300"/>
        </pc:sldMkLst>
      </pc:sldChg>
      <pc:sldChg chg="addSp delSp modSp add mod">
        <pc:chgData name="Toby Donaldson" userId="2e6e5431-bb17-4c41-9985-d39c50d83c73" providerId="ADAL" clId="{A86C17CE-7CFF-443E-96E5-E2C3E6CEFC2B}" dt="2024-10-16T23:18:49.329" v="242"/>
        <pc:sldMkLst>
          <pc:docMk/>
          <pc:sldMk cId="3585977241" sldId="300"/>
        </pc:sldMkLst>
      </pc:sldChg>
      <pc:sldChg chg="add ord">
        <pc:chgData name="Toby Donaldson" userId="2e6e5431-bb17-4c41-9985-d39c50d83c73" providerId="ADAL" clId="{A86C17CE-7CFF-443E-96E5-E2C3E6CEFC2B}" dt="2024-10-17T04:41:10.005" v="6643"/>
        <pc:sldMkLst>
          <pc:docMk/>
          <pc:sldMk cId="1495128168" sldId="3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4322379" sldId="301"/>
        </pc:sldMkLst>
      </pc:sldChg>
      <pc:sldChg chg="addSp delSp modSp add mod ord">
        <pc:chgData name="Toby Donaldson" userId="2e6e5431-bb17-4c41-9985-d39c50d83c73" providerId="ADAL" clId="{A86C17CE-7CFF-443E-96E5-E2C3E6CEFC2B}" dt="2024-10-21T02:58:28.776" v="12009" actId="207"/>
        <pc:sldMkLst>
          <pc:docMk/>
          <pc:sldMk cId="751930175" sldId="3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58978882" sldId="302"/>
        </pc:sldMkLst>
      </pc:sldChg>
      <pc:sldChg chg="modSp add mod">
        <pc:chgData name="Toby Donaldson" userId="2e6e5431-bb17-4c41-9985-d39c50d83c73" providerId="ADAL" clId="{A86C17CE-7CFF-443E-96E5-E2C3E6CEFC2B}" dt="2024-10-21T02:58:44.151" v="12012" actId="207"/>
        <pc:sldMkLst>
          <pc:docMk/>
          <pc:sldMk cId="3543262634" sldId="3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2135005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09.588" v="677" actId="20577"/>
        <pc:sldMkLst>
          <pc:docMk/>
          <pc:sldMk cId="3861186469" sldId="304"/>
        </pc:sldMkLst>
      </pc:sldChg>
      <pc:sldChg chg="addSp delSp modSp add mod">
        <pc:chgData name="Toby Donaldson" userId="2e6e5431-bb17-4c41-9985-d39c50d83c73" providerId="ADAL" clId="{A86C17CE-7CFF-443E-96E5-E2C3E6CEFC2B}" dt="2024-10-16T23:30:22.972" v="679"/>
        <pc:sldMkLst>
          <pc:docMk/>
          <pc:sldMk cId="2097316468" sldId="30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41349800" sldId="305"/>
        </pc:sldMkLst>
      </pc:sldChg>
      <pc:sldChg chg="addSp delSp modSp add mod">
        <pc:chgData name="Toby Donaldson" userId="2e6e5431-bb17-4c41-9985-d39c50d83c73" providerId="ADAL" clId="{A86C17CE-7CFF-443E-96E5-E2C3E6CEFC2B}" dt="2024-10-17T18:01:35.169" v="8916" actId="11529"/>
        <pc:sldMkLst>
          <pc:docMk/>
          <pc:sldMk cId="1365592690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30859673" sldId="30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72285377" sldId="307"/>
        </pc:sldMkLst>
      </pc:sldChg>
      <pc:sldChg chg="addSp modSp add mod">
        <pc:chgData name="Toby Donaldson" userId="2e6e5431-bb17-4c41-9985-d39c50d83c73" providerId="ADAL" clId="{A86C17CE-7CFF-443E-96E5-E2C3E6CEFC2B}" dt="2024-10-21T02:59:25.678" v="12015" actId="1076"/>
        <pc:sldMkLst>
          <pc:docMk/>
          <pc:sldMk cId="1753625361" sldId="30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15663142" sldId="308"/>
        </pc:sldMkLst>
      </pc:sldChg>
      <pc:sldChg chg="addSp delSp modSp add mod">
        <pc:chgData name="Toby Donaldson" userId="2e6e5431-bb17-4c41-9985-d39c50d83c73" providerId="ADAL" clId="{A86C17CE-7CFF-443E-96E5-E2C3E6CEFC2B}" dt="2024-10-21T02:59:44.199" v="12017" actId="1076"/>
        <pc:sldMkLst>
          <pc:docMk/>
          <pc:sldMk cId="2152713045" sldId="30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23544048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05.387" v="1195"/>
        <pc:sldMkLst>
          <pc:docMk/>
          <pc:sldMk cId="1280064537" sldId="309"/>
        </pc:sldMkLst>
      </pc:sldChg>
      <pc:sldChg chg="addSp delSp modSp add mod">
        <pc:chgData name="Toby Donaldson" userId="2e6e5431-bb17-4c41-9985-d39c50d83c73" providerId="ADAL" clId="{A86C17CE-7CFF-443E-96E5-E2C3E6CEFC2B}" dt="2024-10-16T23:38:26.218" v="1196" actId="207"/>
        <pc:sldMkLst>
          <pc:docMk/>
          <pc:sldMk cId="2808343893" sldId="31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46999849" sldId="310"/>
        </pc:sldMkLst>
      </pc:sldChg>
      <pc:sldChg chg="addSp delSp modSp add mod">
        <pc:chgData name="Toby Donaldson" userId="2e6e5431-bb17-4c41-9985-d39c50d83c73" providerId="ADAL" clId="{A86C17CE-7CFF-443E-96E5-E2C3E6CEFC2B}" dt="2024-10-21T03:03:02.298" v="12045" actId="2711"/>
        <pc:sldMkLst>
          <pc:docMk/>
          <pc:sldMk cId="1178667518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95134196" sldId="31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2164051" sldId="312"/>
        </pc:sldMkLst>
      </pc:sldChg>
      <pc:sldChg chg="addSp modSp add del mod ord">
        <pc:chgData name="Toby Donaldson" userId="2e6e5431-bb17-4c41-9985-d39c50d83c73" providerId="ADAL" clId="{A86C17CE-7CFF-443E-96E5-E2C3E6CEFC2B}" dt="2024-10-17T18:06:49.795" v="8952" actId="2696"/>
        <pc:sldMkLst>
          <pc:docMk/>
          <pc:sldMk cId="3040261936" sldId="31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95443414" sldId="313"/>
        </pc:sldMkLst>
      </pc:sldChg>
      <pc:sldChg chg="addSp delSp modSp add mod">
        <pc:chgData name="Toby Donaldson" userId="2e6e5431-bb17-4c41-9985-d39c50d83c73" providerId="ADAL" clId="{A86C17CE-7CFF-443E-96E5-E2C3E6CEFC2B}" dt="2024-10-21T03:04:04.659" v="12052" actId="113"/>
        <pc:sldMkLst>
          <pc:docMk/>
          <pc:sldMk cId="3679495432" sldId="313"/>
        </pc:sldMkLst>
      </pc:sldChg>
      <pc:sldChg chg="modSp add mod">
        <pc:chgData name="Toby Donaldson" userId="2e6e5431-bb17-4c41-9985-d39c50d83c73" providerId="ADAL" clId="{A86C17CE-7CFF-443E-96E5-E2C3E6CEFC2B}" dt="2024-10-17T18:07:54.492" v="8954" actId="113"/>
        <pc:sldMkLst>
          <pc:docMk/>
          <pc:sldMk cId="3919650652" sldId="31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23133742" sldId="314"/>
        </pc:sldMkLst>
      </pc:sldChg>
      <pc:sldChg chg="addSp delSp modSp add mod ord">
        <pc:chgData name="Toby Donaldson" userId="2e6e5431-bb17-4c41-9985-d39c50d83c73" providerId="ADAL" clId="{A86C17CE-7CFF-443E-96E5-E2C3E6CEFC2B}" dt="2024-10-17T18:07:49.160" v="8953" actId="113"/>
        <pc:sldMkLst>
          <pc:docMk/>
          <pc:sldMk cId="1760039024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33693695" sldId="31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09062917" sldId="316"/>
        </pc:sldMkLst>
      </pc:sldChg>
      <pc:sldChg chg="modSp add mod">
        <pc:chgData name="Toby Donaldson" userId="2e6e5431-bb17-4c41-9985-d39c50d83c73" providerId="ADAL" clId="{A86C17CE-7CFF-443E-96E5-E2C3E6CEFC2B}" dt="2024-10-17T18:08:02.016" v="8955" actId="113"/>
        <pc:sldMkLst>
          <pc:docMk/>
          <pc:sldMk cId="3344777113" sldId="31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575522744" sldId="317"/>
        </pc:sldMkLst>
      </pc:sldChg>
      <pc:sldChg chg="addSp modSp add mod">
        <pc:chgData name="Toby Donaldson" userId="2e6e5431-bb17-4c41-9985-d39c50d83c73" providerId="ADAL" clId="{A86C17CE-7CFF-443E-96E5-E2C3E6CEFC2B}" dt="2024-10-21T03:03:46.679" v="12051" actId="20577"/>
        <pc:sldMkLst>
          <pc:docMk/>
          <pc:sldMk cId="2217005126" sldId="317"/>
        </pc:sldMkLst>
      </pc:sldChg>
      <pc:sldChg chg="addSp delSp modSp add mod">
        <pc:chgData name="Toby Donaldson" userId="2e6e5431-bb17-4c41-9985-d39c50d83c73" providerId="ADAL" clId="{A86C17CE-7CFF-443E-96E5-E2C3E6CEFC2B}" dt="2024-10-21T03:04:46.692" v="12061" actId="20577"/>
        <pc:sldMkLst>
          <pc:docMk/>
          <pc:sldMk cId="307709859" sldId="318"/>
        </pc:sldMkLst>
      </pc:sldChg>
      <pc:sldChg chg="new del">
        <pc:chgData name="Toby Donaldson" userId="2e6e5431-bb17-4c41-9985-d39c50d83c73" providerId="ADAL" clId="{A86C17CE-7CFF-443E-96E5-E2C3E6CEFC2B}" dt="2024-10-17T00:03:28.388" v="2685" actId="2696"/>
        <pc:sldMkLst>
          <pc:docMk/>
          <pc:sldMk cId="1591535756" sldId="31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4276353" sldId="318"/>
        </pc:sldMkLst>
      </pc:sldChg>
      <pc:sldChg chg="modSp add del mod">
        <pc:chgData name="Toby Donaldson" userId="2e6e5431-bb17-4c41-9985-d39c50d83c73" providerId="ADAL" clId="{A86C17CE-7CFF-443E-96E5-E2C3E6CEFC2B}" dt="2024-10-17T01:06:46.632" v="3457" actId="2696"/>
        <pc:sldMkLst>
          <pc:docMk/>
          <pc:sldMk cId="340711916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1654267" sldId="31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895108163" sldId="320"/>
        </pc:sldMkLst>
      </pc:sldChg>
      <pc:sldChg chg="addSp delSp modSp add mod">
        <pc:chgData name="Toby Donaldson" userId="2e6e5431-bb17-4c41-9985-d39c50d83c73" providerId="ADAL" clId="{A86C17CE-7CFF-443E-96E5-E2C3E6CEFC2B}" dt="2024-10-21T03:05:01.312" v="12063"/>
        <pc:sldMkLst>
          <pc:docMk/>
          <pc:sldMk cId="2223747460" sldId="32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63832036" sldId="321"/>
        </pc:sldMkLst>
      </pc:sldChg>
      <pc:sldChg chg="addSp modSp add mod">
        <pc:chgData name="Toby Donaldson" userId="2e6e5431-bb17-4c41-9985-d39c50d83c73" providerId="ADAL" clId="{A86C17CE-7CFF-443E-96E5-E2C3E6CEFC2B}" dt="2024-10-21T03:06:09.013" v="12136" actId="11529"/>
        <pc:sldMkLst>
          <pc:docMk/>
          <pc:sldMk cId="3909857899" sldId="321"/>
        </pc:sldMkLst>
      </pc:sldChg>
      <pc:sldChg chg="addSp modSp add mod">
        <pc:chgData name="Toby Donaldson" userId="2e6e5431-bb17-4c41-9985-d39c50d83c73" providerId="ADAL" clId="{A86C17CE-7CFF-443E-96E5-E2C3E6CEFC2B}" dt="2024-10-21T03:07:07.181" v="12142" actId="20577"/>
        <pc:sldMkLst>
          <pc:docMk/>
          <pc:sldMk cId="2509614308" sldId="322"/>
        </pc:sldMkLst>
      </pc:sldChg>
      <pc:sldChg chg="addSp delSp modSp add mod">
        <pc:chgData name="Toby Donaldson" userId="2e6e5431-bb17-4c41-9985-d39c50d83c73" providerId="ADAL" clId="{A86C17CE-7CFF-443E-96E5-E2C3E6CEFC2B}" dt="2024-10-17T01:16:04.478" v="3869" actId="1076"/>
        <pc:sldMkLst>
          <pc:docMk/>
          <pc:sldMk cId="1337895630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74777796" sldId="32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13562658" sldId="324"/>
        </pc:sldMkLst>
      </pc:sldChg>
      <pc:sldChg chg="modSp add mod">
        <pc:chgData name="Toby Donaldson" userId="2e6e5431-bb17-4c41-9985-d39c50d83c73" providerId="ADAL" clId="{A86C17CE-7CFF-443E-96E5-E2C3E6CEFC2B}" dt="2024-10-17T01:18:00.090" v="3955" actId="1076"/>
        <pc:sldMkLst>
          <pc:docMk/>
          <pc:sldMk cId="4190628659" sldId="324"/>
        </pc:sldMkLst>
      </pc:sldChg>
      <pc:sldChg chg="addSp delSp modSp add mod">
        <pc:chgData name="Toby Donaldson" userId="2e6e5431-bb17-4c41-9985-d39c50d83c73" providerId="ADAL" clId="{A86C17CE-7CFF-443E-96E5-E2C3E6CEFC2B}" dt="2024-10-17T01:19:26.952" v="4106" actId="2711"/>
        <pc:sldMkLst>
          <pc:docMk/>
          <pc:sldMk cId="1098311652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67165854" sldId="32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42930591" sldId="326"/>
        </pc:sldMkLst>
      </pc:sldChg>
      <pc:sldChg chg="addSp delSp modSp add mod">
        <pc:chgData name="Toby Donaldson" userId="2e6e5431-bb17-4c41-9985-d39c50d83c73" providerId="ADAL" clId="{A86C17CE-7CFF-443E-96E5-E2C3E6CEFC2B}" dt="2024-10-17T01:20:35.213" v="4206" actId="14100"/>
        <pc:sldMkLst>
          <pc:docMk/>
          <pc:sldMk cId="3354571621" sldId="326"/>
        </pc:sldMkLst>
      </pc:sldChg>
      <pc:sldChg chg="addSp delSp modSp add mod">
        <pc:chgData name="Toby Donaldson" userId="2e6e5431-bb17-4c41-9985-d39c50d83c73" providerId="ADAL" clId="{A86C17CE-7CFF-443E-96E5-E2C3E6CEFC2B}" dt="2024-10-21T03:08:02.176" v="12144" actId="207"/>
        <pc:sldMkLst>
          <pc:docMk/>
          <pc:sldMk cId="2782017614" sldId="32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1386130" sldId="327"/>
        </pc:sldMkLst>
      </pc:sldChg>
      <pc:sldChg chg="addSp delSp modSp add mod">
        <pc:chgData name="Toby Donaldson" userId="2e6e5431-bb17-4c41-9985-d39c50d83c73" providerId="ADAL" clId="{A86C17CE-7CFF-443E-96E5-E2C3E6CEFC2B}" dt="2024-10-21T03:09:52.395" v="12168" actId="1076"/>
        <pc:sldMkLst>
          <pc:docMk/>
          <pc:sldMk cId="291094791" sldId="32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74395922" sldId="328"/>
        </pc:sldMkLst>
      </pc:sldChg>
      <pc:sldChg chg="addSp modSp add mod">
        <pc:chgData name="Toby Donaldson" userId="2e6e5431-bb17-4c41-9985-d39c50d83c73" providerId="ADAL" clId="{A86C17CE-7CFF-443E-96E5-E2C3E6CEFC2B}" dt="2024-10-17T01:28:28.098" v="4858"/>
        <pc:sldMkLst>
          <pc:docMk/>
          <pc:sldMk cId="727847569" sldId="32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29072067" sldId="329"/>
        </pc:sldMkLst>
      </pc:sldChg>
      <pc:sldChg chg="addSp delSp modSp mod">
        <pc:chgData name="Toby Donaldson" userId="2e6e5431-bb17-4c41-9985-d39c50d83c73" providerId="ADAL" clId="{A86C17CE-7CFF-443E-96E5-E2C3E6CEFC2B}" dt="2024-10-17T18:12:12.787" v="8960" actId="113"/>
        <pc:sldMkLst>
          <pc:docMk/>
          <pc:sldMk cId="943254403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093665967" sldId="33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30828984" sldId="331"/>
        </pc:sldMkLst>
      </pc:sldChg>
      <pc:sldChg chg="addSp delSp modSp add mod">
        <pc:chgData name="Toby Donaldson" userId="2e6e5431-bb17-4c41-9985-d39c50d83c73" providerId="ADAL" clId="{A86C17CE-7CFF-443E-96E5-E2C3E6CEFC2B}" dt="2024-10-21T03:10:34.681" v="12170" actId="11529"/>
        <pc:sldMkLst>
          <pc:docMk/>
          <pc:sldMk cId="1743895988" sldId="331"/>
        </pc:sldMkLst>
      </pc:sldChg>
      <pc:sldChg chg="addSp delSp modSp add del mod">
        <pc:chgData name="Toby Donaldson" userId="2e6e5431-bb17-4c41-9985-d39c50d83c73" providerId="ADAL" clId="{A86C17CE-7CFF-443E-96E5-E2C3E6CEFC2B}" dt="2024-10-22T23:27:15.648" v="12462" actId="2696"/>
        <pc:sldMkLst>
          <pc:docMk/>
          <pc:sldMk cId="1316409034" sldId="33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099979245" sldId="332"/>
        </pc:sldMkLst>
      </pc:sldChg>
      <pc:sldChg chg="addSp modSp add del mod">
        <pc:chgData name="Toby Donaldson" userId="2e6e5431-bb17-4c41-9985-d39c50d83c73" providerId="ADAL" clId="{A86C17CE-7CFF-443E-96E5-E2C3E6CEFC2B}" dt="2024-10-22T23:27:20.604" v="12463" actId="2696"/>
        <pc:sldMkLst>
          <pc:docMk/>
          <pc:sldMk cId="135699873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08506782" sldId="33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26431452" sldId="334"/>
        </pc:sldMkLst>
      </pc:sldChg>
      <pc:sldChg chg="addSp delSp modSp add mod">
        <pc:chgData name="Toby Donaldson" userId="2e6e5431-bb17-4c41-9985-d39c50d83c73" providerId="ADAL" clId="{A86C17CE-7CFF-443E-96E5-E2C3E6CEFC2B}" dt="2024-10-22T23:37:28.283" v="12821" actId="1076"/>
        <pc:sldMkLst>
          <pc:docMk/>
          <pc:sldMk cId="4232506138" sldId="334"/>
        </pc:sldMkLst>
      </pc:sldChg>
      <pc:sldChg chg="addSp delSp modSp add mod ord">
        <pc:chgData name="Toby Donaldson" userId="2e6e5431-bb17-4c41-9985-d39c50d83c73" providerId="ADAL" clId="{A86C17CE-7CFF-443E-96E5-E2C3E6CEFC2B}" dt="2024-10-21T03:12:07.284" v="12173" actId="1076"/>
        <pc:sldMkLst>
          <pc:docMk/>
          <pc:sldMk cId="1940314753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72350121" sldId="33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74394563" sldId="336"/>
        </pc:sldMkLst>
      </pc:sldChg>
      <pc:sldChg chg="addSp modSp add mod">
        <pc:chgData name="Toby Donaldson" userId="2e6e5431-bb17-4c41-9985-d39c50d83c73" providerId="ADAL" clId="{A86C17CE-7CFF-443E-96E5-E2C3E6CEFC2B}" dt="2024-10-21T03:12:45.306" v="12177"/>
        <pc:sldMkLst>
          <pc:docMk/>
          <pc:sldMk cId="3542897958" sldId="33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1794041" sldId="337"/>
        </pc:sldMkLst>
      </pc:sldChg>
      <pc:sldChg chg="addSp delSp modSp add mod ord">
        <pc:chgData name="Toby Donaldson" userId="2e6e5431-bb17-4c41-9985-d39c50d83c73" providerId="ADAL" clId="{A86C17CE-7CFF-443E-96E5-E2C3E6CEFC2B}" dt="2024-10-17T01:56:38.098" v="5994" actId="21"/>
        <pc:sldMkLst>
          <pc:docMk/>
          <pc:sldMk cId="3082123790" sldId="337"/>
        </pc:sldMkLst>
      </pc:sldChg>
      <pc:sldChg chg="addSp modSp add mod">
        <pc:chgData name="Toby Donaldson" userId="2e6e5431-bb17-4c41-9985-d39c50d83c73" providerId="ADAL" clId="{A86C17CE-7CFF-443E-96E5-E2C3E6CEFC2B}" dt="2024-10-21T03:13:16.455" v="12185"/>
        <pc:sldMkLst>
          <pc:docMk/>
          <pc:sldMk cId="489289677" sldId="33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642937533" sldId="338"/>
        </pc:sldMkLst>
      </pc:sldChg>
      <pc:sldChg chg="add">
        <pc:chgData name="Toby Donaldson" userId="2e6e5431-bb17-4c41-9985-d39c50d83c73" providerId="ADAL" clId="{A86C17CE-7CFF-443E-96E5-E2C3E6CEFC2B}" dt="2024-10-17T01:56:35.246" v="5993" actId="2890"/>
        <pc:sldMkLst>
          <pc:docMk/>
          <pc:sldMk cId="69219913" sldId="33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546697709" sldId="339"/>
        </pc:sldMkLst>
      </pc:sldChg>
      <pc:sldChg chg="modSp new del mod">
        <pc:chgData name="Toby Donaldson" userId="2e6e5431-bb17-4c41-9985-d39c50d83c73" providerId="ADAL" clId="{A86C17CE-7CFF-443E-96E5-E2C3E6CEFC2B}" dt="2024-10-17T01:57:53.957" v="6030" actId="2696"/>
        <pc:sldMkLst>
          <pc:docMk/>
          <pc:sldMk cId="2571044576" sldId="340"/>
        </pc:sldMkLst>
      </pc:sldChg>
      <pc:sldChg chg="add">
        <pc:chgData name="Toby Donaldson" userId="2e6e5431-bb17-4c41-9985-d39c50d83c73" providerId="ADAL" clId="{A86C17CE-7CFF-443E-96E5-E2C3E6CEFC2B}" dt="2024-10-17T04:31:18.332" v="6034" actId="2890"/>
        <pc:sldMkLst>
          <pc:docMk/>
          <pc:sldMk cId="2760845824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55798031" sldId="34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39854315" sldId="341"/>
        </pc:sldMkLst>
      </pc:sldChg>
      <pc:sldChg chg="addSp delSp modSp add mod">
        <pc:chgData name="Toby Donaldson" userId="2e6e5431-bb17-4c41-9985-d39c50d83c73" providerId="ADAL" clId="{A86C17CE-7CFF-443E-96E5-E2C3E6CEFC2B}" dt="2024-10-21T02:52:48.588" v="11848"/>
        <pc:sldMkLst>
          <pc:docMk/>
          <pc:sldMk cId="3900862578" sldId="34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085550" sldId="342"/>
        </pc:sldMkLst>
      </pc:sldChg>
      <pc:sldChg chg="addSp delSp modSp add mod">
        <pc:chgData name="Toby Donaldson" userId="2e6e5431-bb17-4c41-9985-d39c50d83c73" providerId="ADAL" clId="{A86C17CE-7CFF-443E-96E5-E2C3E6CEFC2B}" dt="2024-10-21T02:53:23.700" v="11872" actId="20577"/>
        <pc:sldMkLst>
          <pc:docMk/>
          <pc:sldMk cId="2817996570" sldId="342"/>
        </pc:sldMkLst>
      </pc:sldChg>
      <pc:sldChg chg="addSp delSp modSp add mod ord">
        <pc:chgData name="Toby Donaldson" userId="2e6e5431-bb17-4c41-9985-d39c50d83c73" providerId="ADAL" clId="{A86C17CE-7CFF-443E-96E5-E2C3E6CEFC2B}" dt="2024-10-21T02:52:42.769" v="11847" actId="2711"/>
        <pc:sldMkLst>
          <pc:docMk/>
          <pc:sldMk cId="3610070950" sldId="34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7917573" sldId="344"/>
        </pc:sldMkLst>
      </pc:sldChg>
      <pc:sldChg chg="addSp delSp modSp add mod ord">
        <pc:chgData name="Toby Donaldson" userId="2e6e5431-bb17-4c41-9985-d39c50d83c73" providerId="ADAL" clId="{A86C17CE-7CFF-443E-96E5-E2C3E6CEFC2B}" dt="2024-10-17T17:53:41.211" v="8869" actId="14100"/>
        <pc:sldMkLst>
          <pc:docMk/>
          <pc:sldMk cId="1556383594" sldId="34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1939366" sldId="345"/>
        </pc:sldMkLst>
      </pc:sldChg>
      <pc:sldChg chg="addSp delSp modSp add mod ord">
        <pc:chgData name="Toby Donaldson" userId="2e6e5431-bb17-4c41-9985-d39c50d83c73" providerId="ADAL" clId="{A86C17CE-7CFF-443E-96E5-E2C3E6CEFC2B}" dt="2024-10-21T02:54:45.032" v="11987" actId="2711"/>
        <pc:sldMkLst>
          <pc:docMk/>
          <pc:sldMk cId="3264327507" sldId="34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5766" sldId="346"/>
        </pc:sldMkLst>
      </pc:sldChg>
      <pc:sldChg chg="modSp add mod">
        <pc:chgData name="Toby Donaldson" userId="2e6e5431-bb17-4c41-9985-d39c50d83c73" providerId="ADAL" clId="{A86C17CE-7CFF-443E-96E5-E2C3E6CEFC2B}" dt="2024-10-17T17:54:21.654" v="8891" actId="14100"/>
        <pc:sldMkLst>
          <pc:docMk/>
          <pc:sldMk cId="2255662188" sldId="346"/>
        </pc:sldMkLst>
      </pc:sldChg>
      <pc:sldChg chg="modSp add mod">
        <pc:chgData name="Toby Donaldson" userId="2e6e5431-bb17-4c41-9985-d39c50d83c73" providerId="ADAL" clId="{A86C17CE-7CFF-443E-96E5-E2C3E6CEFC2B}" dt="2024-10-17T04:47:31.347" v="6989" actId="1076"/>
        <pc:sldMkLst>
          <pc:docMk/>
          <pc:sldMk cId="518592599" sldId="34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0768386" sldId="347"/>
        </pc:sldMkLst>
      </pc:sldChg>
      <pc:sldChg chg="addSp delSp modSp add mod">
        <pc:chgData name="Toby Donaldson" userId="2e6e5431-bb17-4c41-9985-d39c50d83c73" providerId="ADAL" clId="{A86C17CE-7CFF-443E-96E5-E2C3E6CEFC2B}" dt="2024-10-21T02:55:45.940" v="11994" actId="1076"/>
        <pc:sldMkLst>
          <pc:docMk/>
          <pc:sldMk cId="3938777344" sldId="34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255971920" sldId="348"/>
        </pc:sldMkLst>
      </pc:sldChg>
      <pc:sldChg chg="addSp delSp modSp add mod">
        <pc:chgData name="Toby Donaldson" userId="2e6e5431-bb17-4c41-9985-d39c50d83c73" providerId="ADAL" clId="{A86C17CE-7CFF-443E-96E5-E2C3E6CEFC2B}" dt="2024-10-21T02:55:19.134" v="11990" actId="114"/>
        <pc:sldMkLst>
          <pc:docMk/>
          <pc:sldMk cId="1074488400" sldId="34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144644832" sldId="349"/>
        </pc:sldMkLst>
      </pc:sldChg>
      <pc:sldChg chg="addSp modSp add mod">
        <pc:chgData name="Toby Donaldson" userId="2e6e5431-bb17-4c41-9985-d39c50d83c73" providerId="ADAL" clId="{A86C17CE-7CFF-443E-96E5-E2C3E6CEFC2B}" dt="2024-10-17T05:02:42.425" v="7608" actId="1076"/>
        <pc:sldMkLst>
          <pc:docMk/>
          <pc:sldMk cId="2693912225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00028437" sldId="35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768896395" sldId="351"/>
        </pc:sldMkLst>
      </pc:sldChg>
      <pc:sldChg chg="addSp delSp modSp add mod">
        <pc:chgData name="Toby Donaldson" userId="2e6e5431-bb17-4c41-9985-d39c50d83c73" providerId="ADAL" clId="{A86C17CE-7CFF-443E-96E5-E2C3E6CEFC2B}" dt="2024-10-21T02:56:08.463" v="12000" actId="14100"/>
        <pc:sldMkLst>
          <pc:docMk/>
          <pc:sldMk cId="2698669342" sldId="351"/>
        </pc:sldMkLst>
      </pc:sldChg>
      <pc:sldChg chg="addSp delSp modSp add mod ord">
        <pc:chgData name="Toby Donaldson" userId="2e6e5431-bb17-4c41-9985-d39c50d83c73" providerId="ADAL" clId="{A86C17CE-7CFF-443E-96E5-E2C3E6CEFC2B}" dt="2024-10-17T17:57:59.599" v="8913" actId="1076"/>
        <pc:sldMkLst>
          <pc:docMk/>
          <pc:sldMk cId="1615613375" sldId="35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78372094" sldId="352"/>
        </pc:sldMkLst>
      </pc:sldChg>
      <pc:sldChg chg="addSp modSp add mod">
        <pc:chgData name="Toby Donaldson" userId="2e6e5431-bb17-4c41-9985-d39c50d83c73" providerId="ADAL" clId="{A86C17CE-7CFF-443E-96E5-E2C3E6CEFC2B}" dt="2024-10-17T17:58:19.183" v="8915" actId="14100"/>
        <pc:sldMkLst>
          <pc:docMk/>
          <pc:sldMk cId="1063097408" sldId="35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40492478" sldId="353"/>
        </pc:sldMkLst>
      </pc:sldChg>
      <pc:sldChg chg="modSp add mod">
        <pc:chgData name="Toby Donaldson" userId="2e6e5431-bb17-4c41-9985-d39c50d83c73" providerId="ADAL" clId="{A86C17CE-7CFF-443E-96E5-E2C3E6CEFC2B}" dt="2024-10-17T05:10:27.534" v="8217" actId="5793"/>
        <pc:sldMkLst>
          <pc:docMk/>
          <pc:sldMk cId="437704892" sldId="35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88601082" sldId="355"/>
        </pc:sldMkLst>
      </pc:sldChg>
      <pc:sldChg chg="addSp delSp modSp add mod">
        <pc:chgData name="Toby Donaldson" userId="2e6e5431-bb17-4c41-9985-d39c50d83c73" providerId="ADAL" clId="{A86C17CE-7CFF-443E-96E5-E2C3E6CEFC2B}" dt="2024-10-21T02:57:12.151" v="12002" actId="20577"/>
        <pc:sldMkLst>
          <pc:docMk/>
          <pc:sldMk cId="2809845948" sldId="355"/>
        </pc:sldMkLst>
      </pc:sldChg>
      <pc:sldChg chg="addSp modSp add mod">
        <pc:chgData name="Toby Donaldson" userId="2e6e5431-bb17-4c41-9985-d39c50d83c73" providerId="ADAL" clId="{A86C17CE-7CFF-443E-96E5-E2C3E6CEFC2B}" dt="2024-10-17T05:14:47.051" v="8850" actId="14100"/>
        <pc:sldMkLst>
          <pc:docMk/>
          <pc:sldMk cId="27450051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05743955" sldId="35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16104049" sldId="357"/>
        </pc:sldMkLst>
      </pc:sldChg>
      <pc:sldChg chg="add">
        <pc:chgData name="Toby Donaldson" userId="2e6e5431-bb17-4c41-9985-d39c50d83c73" providerId="ADAL" clId="{A86C17CE-7CFF-443E-96E5-E2C3E6CEFC2B}" dt="2024-10-17T17:57:42.511" v="8910" actId="2890"/>
        <pc:sldMkLst>
          <pc:docMk/>
          <pc:sldMk cId="3119766122" sldId="357"/>
        </pc:sldMkLst>
      </pc:sldChg>
      <pc:sldChg chg="addSp delSp modSp new mod">
        <pc:chgData name="Toby Donaldson" userId="2e6e5431-bb17-4c41-9985-d39c50d83c73" providerId="ADAL" clId="{A86C17CE-7CFF-443E-96E5-E2C3E6CEFC2B}" dt="2024-10-17T18:59:39.699" v="10501" actId="1076"/>
        <pc:sldMkLst>
          <pc:docMk/>
          <pc:sldMk cId="554056988" sldId="35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446095" sldId="358"/>
        </pc:sldMkLst>
      </pc:sldChg>
      <pc:sldChg chg="add del">
        <pc:chgData name="Toby Donaldson" userId="2e6e5431-bb17-4c41-9985-d39c50d83c73" providerId="ADAL" clId="{A86C17CE-7CFF-443E-96E5-E2C3E6CEFC2B}" dt="2024-10-17T19:01:15.309" v="10504" actId="2696"/>
        <pc:sldMkLst>
          <pc:docMk/>
          <pc:sldMk cId="2198964978" sldId="35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919385683" sldId="359"/>
        </pc:sldMkLst>
      </pc:sldChg>
      <pc:sldChg chg="addSp delSp modSp add mod">
        <pc:chgData name="Toby Donaldson" userId="2e6e5431-bb17-4c41-9985-d39c50d83c73" providerId="ADAL" clId="{A86C17CE-7CFF-443E-96E5-E2C3E6CEFC2B}" dt="2024-10-17T19:30:42.433" v="11200" actId="20577"/>
        <pc:sldMkLst>
          <pc:docMk/>
          <pc:sldMk cId="4070484776" sldId="359"/>
        </pc:sldMkLst>
      </pc:sldChg>
      <pc:sldChg chg="addSp delSp modSp add mod">
        <pc:chgData name="Toby Donaldson" userId="2e6e5431-bb17-4c41-9985-d39c50d83c73" providerId="ADAL" clId="{A86C17CE-7CFF-443E-96E5-E2C3E6CEFC2B}" dt="2024-10-17T19:31:46.542" v="11204"/>
        <pc:sldMkLst>
          <pc:docMk/>
          <pc:sldMk cId="917755974" sldId="36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609197238" sldId="360"/>
        </pc:sldMkLst>
      </pc:sldChg>
      <pc:sldChg chg="add del">
        <pc:chgData name="Toby Donaldson" userId="2e6e5431-bb17-4c41-9985-d39c50d83c73" providerId="ADAL" clId="{A86C17CE-7CFF-443E-96E5-E2C3E6CEFC2B}" dt="2024-10-17T19:01:12.594" v="10503" actId="2696"/>
        <pc:sldMkLst>
          <pc:docMk/>
          <pc:sldMk cId="3515328179" sldId="360"/>
        </pc:sldMkLst>
      </pc:sldChg>
      <pc:sldChg chg="addSp delSp modSp add mod">
        <pc:chgData name="Toby Donaldson" userId="2e6e5431-bb17-4c41-9985-d39c50d83c73" providerId="ADAL" clId="{A86C17CE-7CFF-443E-96E5-E2C3E6CEFC2B}" dt="2024-10-17T19:31:51.115" v="11205"/>
        <pc:sldMkLst>
          <pc:docMk/>
          <pc:sldMk cId="1138805861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6092794" sldId="36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0601291" sldId="362"/>
        </pc:sldMkLst>
      </pc:sldChg>
      <pc:sldChg chg="modSp add mod">
        <pc:chgData name="Toby Donaldson" userId="2e6e5431-bb17-4c41-9985-d39c50d83c73" providerId="ADAL" clId="{A86C17CE-7CFF-443E-96E5-E2C3E6CEFC2B}" dt="2024-10-17T19:31:55.216" v="11206"/>
        <pc:sldMkLst>
          <pc:docMk/>
          <pc:sldMk cId="1284719906" sldId="362"/>
        </pc:sldMkLst>
      </pc:sldChg>
      <pc:sldChg chg="modSp add del mod">
        <pc:chgData name="Toby Donaldson" userId="2e6e5431-bb17-4c41-9985-d39c50d83c73" providerId="ADAL" clId="{A86C17CE-7CFF-443E-96E5-E2C3E6CEFC2B}" dt="2024-10-17T19:20:34.517" v="10912" actId="2696"/>
        <pc:sldMkLst>
          <pc:docMk/>
          <pc:sldMk cId="2350590832" sldId="36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484672" sldId="363"/>
        </pc:sldMkLst>
      </pc:sldChg>
      <pc:sldChg chg="addSp delSp modSp add mod">
        <pc:chgData name="Toby Donaldson" userId="2e6e5431-bb17-4c41-9985-d39c50d83c73" providerId="ADAL" clId="{A86C17CE-7CFF-443E-96E5-E2C3E6CEFC2B}" dt="2024-10-21T03:16:35.879" v="12233" actId="1076"/>
        <pc:sldMkLst>
          <pc:docMk/>
          <pc:sldMk cId="2449079006" sldId="36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8756334" sldId="364"/>
        </pc:sldMkLst>
      </pc:sldChg>
      <pc:sldChg chg="addSp delSp modSp add mod">
        <pc:chgData name="Toby Donaldson" userId="2e6e5431-bb17-4c41-9985-d39c50d83c73" providerId="ADAL" clId="{A86C17CE-7CFF-443E-96E5-E2C3E6CEFC2B}" dt="2024-10-17T19:31:31.548" v="11203"/>
        <pc:sldMkLst>
          <pc:docMk/>
          <pc:sldMk cId="4126514322" sldId="364"/>
        </pc:sldMkLst>
      </pc:sldChg>
      <pc:sldChg chg="addSp delSp modSp add mod">
        <pc:chgData name="Toby Donaldson" userId="2e6e5431-bb17-4c41-9985-d39c50d83c73" providerId="ADAL" clId="{A86C17CE-7CFF-443E-96E5-E2C3E6CEFC2B}" dt="2024-10-17T22:52:20.681" v="11309" actId="2711"/>
        <pc:sldMkLst>
          <pc:docMk/>
          <pc:sldMk cId="1293448474" sldId="36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6851511" sldId="365"/>
        </pc:sldMkLst>
      </pc:sldChg>
      <pc:sldChg chg="addSp delSp modSp add mod">
        <pc:chgData name="Toby Donaldson" userId="2e6e5431-bb17-4c41-9985-d39c50d83c73" providerId="ADAL" clId="{A86C17CE-7CFF-443E-96E5-E2C3E6CEFC2B}" dt="2024-10-21T03:17:41.237" v="12234" actId="113"/>
        <pc:sldMkLst>
          <pc:docMk/>
          <pc:sldMk cId="421622308" sldId="36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284118100" sldId="366"/>
        </pc:sldMkLst>
      </pc:sldChg>
      <pc:sldChg chg="modSp add mod">
        <pc:chgData name="Toby Donaldson" userId="2e6e5431-bb17-4c41-9985-d39c50d83c73" providerId="ADAL" clId="{A86C17CE-7CFF-443E-96E5-E2C3E6CEFC2B}" dt="2024-10-17T23:07:08.755" v="11752" actId="14100"/>
        <pc:sldMkLst>
          <pc:docMk/>
          <pc:sldMk cId="1753056197" sldId="36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113328223" sldId="367"/>
        </pc:sldMkLst>
      </pc:sldChg>
      <pc:sldChg chg="addSp modSp add mod">
        <pc:chgData name="Toby Donaldson" userId="2e6e5431-bb17-4c41-9985-d39c50d83c73" providerId="ADAL" clId="{A86C17CE-7CFF-443E-96E5-E2C3E6CEFC2B}" dt="2024-10-17T23:11:14.478" v="11843" actId="1076"/>
        <pc:sldMkLst>
          <pc:docMk/>
          <pc:sldMk cId="2317303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457840613" sldId="36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8488476" sldId="369"/>
        </pc:sldMkLst>
      </pc:sldChg>
      <pc:sldChg chg="add">
        <pc:chgData name="Toby Donaldson" userId="2e6e5431-bb17-4c41-9985-d39c50d83c73" providerId="ADAL" clId="{A86C17CE-7CFF-443E-96E5-E2C3E6CEFC2B}" dt="2024-10-21T02:53:39.060" v="11873" actId="2890"/>
        <pc:sldMkLst>
          <pc:docMk/>
          <pc:sldMk cId="3115980825" sldId="369"/>
        </pc:sldMkLst>
      </pc:sldChg>
      <pc:sldChg chg="addSp delSp modSp add mod">
        <pc:chgData name="Toby Donaldson" userId="2e6e5431-bb17-4c41-9985-d39c50d83c73" providerId="ADAL" clId="{A86C17CE-7CFF-443E-96E5-E2C3E6CEFC2B}" dt="2024-10-21T03:09:18.588" v="12165" actId="1076"/>
        <pc:sldMkLst>
          <pc:docMk/>
          <pc:sldMk cId="2110725605" sldId="37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13898507" sldId="370"/>
        </pc:sldMkLst>
      </pc:sldChg>
      <pc:sldChg chg="addSp modSp add mod">
        <pc:chgData name="Toby Donaldson" userId="2e6e5431-bb17-4c41-9985-d39c50d83c73" providerId="ADAL" clId="{A86C17CE-7CFF-443E-96E5-E2C3E6CEFC2B}" dt="2024-10-21T03:19:09.755" v="12461" actId="1076"/>
        <pc:sldMkLst>
          <pc:docMk/>
          <pc:sldMk cId="1183669396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45780534" sldId="37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863441422" sldId="37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69997775" sldId="37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60953719" sldId="37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423492479" sldId="37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155341117" sldId="37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87091156" sldId="37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29617682" sldId="37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36171663" sldId="37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93311143" sldId="38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50130683" sldId="38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963131715" sldId="38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808253120" sldId="38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686952131" sldId="38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274651573" sldId="38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88711429" sldId="38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36620219" sldId="38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77716139" sldId="38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530378055" sldId="39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83137732" sldId="39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749001916" sldId="39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867936421" sldId="39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377394535" sldId="39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282964049" sldId="395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35541044" sldId="396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036512137" sldId="397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455208171" sldId="398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741981752" sldId="399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450531365" sldId="400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957416096" sldId="401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00819765" sldId="402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2357367200" sldId="403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1514169941" sldId="404"/>
        </pc:sldMkLst>
      </pc:sldChg>
      <pc:sldChg chg="del">
        <pc:chgData name="Toby Donaldson" userId="2e6e5431-bb17-4c41-9985-d39c50d83c73" providerId="ADAL" clId="{A86C17CE-7CFF-443E-96E5-E2C3E6CEFC2B}" dt="2024-10-16T23:04:37.879" v="0" actId="47"/>
        <pc:sldMkLst>
          <pc:docMk/>
          <pc:sldMk cId="3369581558" sldId="405"/>
        </pc:sldMkLst>
      </pc:sldChg>
    </pc:docChg>
  </pc:docChgLst>
  <pc:docChgLst>
    <pc:chgData name="Toby Donaldson" userId="2e6e5431-bb17-4c41-9985-d39c50d83c73" providerId="ADAL" clId="{20086F44-729C-4D12-B1C6-A34D923A4F13}"/>
    <pc:docChg chg="undo redo custSel addSld delSld modSld sldOrd addSection delSection modSection">
      <pc:chgData name="Toby Donaldson" userId="2e6e5431-bb17-4c41-9985-d39c50d83c73" providerId="ADAL" clId="{20086F44-729C-4D12-B1C6-A34D923A4F13}" dt="2024-10-08T21:34:45.504" v="8046" actId="11529"/>
      <pc:docMkLst>
        <pc:docMk/>
      </pc:docMkLst>
      <pc:sldChg chg="addSp delSp modSp mod">
        <pc:chgData name="Toby Donaldson" userId="2e6e5431-bb17-4c41-9985-d39c50d83c73" providerId="ADAL" clId="{20086F44-729C-4D12-B1C6-A34D923A4F13}" dt="2024-10-03T21:37:41.706" v="53" actId="1076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20086F44-729C-4D12-B1C6-A34D923A4F13}" dt="2024-10-03T21:51:28.719" v="347" actId="207"/>
        <pc:sldMkLst>
          <pc:docMk/>
          <pc:sldMk cId="3108921986" sldId="297"/>
        </pc:sldMkLst>
      </pc:sldChg>
      <pc:sldChg chg="modSp add mod">
        <pc:chgData name="Toby Donaldson" userId="2e6e5431-bb17-4c41-9985-d39c50d83c73" providerId="ADAL" clId="{20086F44-729C-4D12-B1C6-A34D923A4F13}" dt="2024-10-03T22:05:02.082" v="419" actId="207"/>
        <pc:sldMkLst>
          <pc:docMk/>
          <pc:sldMk cId="169709043" sldId="29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11805653" sldId="298"/>
        </pc:sldMkLst>
      </pc:sldChg>
      <pc:sldChg chg="delSp modSp add mod">
        <pc:chgData name="Toby Donaldson" userId="2e6e5431-bb17-4c41-9985-d39c50d83c73" providerId="ADAL" clId="{20086F44-729C-4D12-B1C6-A34D923A4F13}" dt="2024-10-03T21:57:14.713" v="357" actId="207"/>
        <pc:sldMkLst>
          <pc:docMk/>
          <pc:sldMk cId="3016795140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119060891" sldId="29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60604349" sldId="300"/>
        </pc:sldMkLst>
      </pc:sldChg>
      <pc:sldChg chg="addSp modSp add mod">
        <pc:chgData name="Toby Donaldson" userId="2e6e5431-bb17-4c41-9985-d39c50d83c73" providerId="ADAL" clId="{20086F44-729C-4D12-B1C6-A34D923A4F13}" dt="2024-10-03T21:57:26.717" v="358"/>
        <pc:sldMkLst>
          <pc:docMk/>
          <pc:sldMk cId="2815964907" sldId="300"/>
        </pc:sldMkLst>
      </pc:sldChg>
      <pc:sldChg chg="delSp modSp add mod">
        <pc:chgData name="Toby Donaldson" userId="2e6e5431-bb17-4c41-9985-d39c50d83c73" providerId="ADAL" clId="{20086F44-729C-4D12-B1C6-A34D923A4F13}" dt="2024-10-03T21:58:21.278" v="367" actId="21"/>
        <pc:sldMkLst>
          <pc:docMk/>
          <pc:sldMk cId="2175829944" sldId="30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12806536" sldId="301"/>
        </pc:sldMkLst>
      </pc:sldChg>
      <pc:sldChg chg="modSp add mod">
        <pc:chgData name="Toby Donaldson" userId="2e6e5431-bb17-4c41-9985-d39c50d83c73" providerId="ADAL" clId="{20086F44-729C-4D12-B1C6-A34D923A4F13}" dt="2024-10-03T21:57:41.353" v="360" actId="20577"/>
        <pc:sldMkLst>
          <pc:docMk/>
          <pc:sldMk cId="972195058" sldId="30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732205588" sldId="302"/>
        </pc:sldMkLst>
      </pc:sldChg>
      <pc:sldChg chg="modSp add del mod">
        <pc:chgData name="Toby Donaldson" userId="2e6e5431-bb17-4c41-9985-d39c50d83c73" providerId="ADAL" clId="{20086F44-729C-4D12-B1C6-A34D923A4F13}" dt="2024-10-03T22:03:09.409" v="396" actId="2696"/>
        <pc:sldMkLst>
          <pc:docMk/>
          <pc:sldMk cId="2087402192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32166047" sldId="304"/>
        </pc:sldMkLst>
      </pc:sldChg>
      <pc:sldChg chg="addSp delSp modSp add mod">
        <pc:chgData name="Toby Donaldson" userId="2e6e5431-bb17-4c41-9985-d39c50d83c73" providerId="ADAL" clId="{20086F44-729C-4D12-B1C6-A34D923A4F13}" dt="2024-10-03T21:59:58.465" v="376" actId="21"/>
        <pc:sldMkLst>
          <pc:docMk/>
          <pc:sldMk cId="3323907594" sldId="30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683567091" sldId="305"/>
        </pc:sldMkLst>
      </pc:sldChg>
      <pc:sldChg chg="modSp add mod">
        <pc:chgData name="Toby Donaldson" userId="2e6e5431-bb17-4c41-9985-d39c50d83c73" providerId="ADAL" clId="{20086F44-729C-4D12-B1C6-A34D923A4F13}" dt="2024-10-03T22:00:54.763" v="383"/>
        <pc:sldMkLst>
          <pc:docMk/>
          <pc:sldMk cId="3242673173" sldId="305"/>
        </pc:sldMkLst>
      </pc:sldChg>
      <pc:sldChg chg="modSp add mod">
        <pc:chgData name="Toby Donaldson" userId="2e6e5431-bb17-4c41-9985-d39c50d83c73" providerId="ADAL" clId="{20086F44-729C-4D12-B1C6-A34D923A4F13}" dt="2024-10-03T22:01:09.016" v="385" actId="20577"/>
        <pc:sldMkLst>
          <pc:docMk/>
          <pc:sldMk cId="521494747" sldId="306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73607454" sldId="306"/>
        </pc:sldMkLst>
      </pc:sldChg>
      <pc:sldChg chg="modSp add del mod">
        <pc:chgData name="Toby Donaldson" userId="2e6e5431-bb17-4c41-9985-d39c50d83c73" providerId="ADAL" clId="{20086F44-729C-4D12-B1C6-A34D923A4F13}" dt="2024-10-03T22:03:30.142" v="397" actId="2696"/>
        <pc:sldMkLst>
          <pc:docMk/>
          <pc:sldMk cId="1567350618" sldId="30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72453283" sldId="307"/>
        </pc:sldMkLst>
      </pc:sldChg>
      <pc:sldChg chg="modSp add mod">
        <pc:chgData name="Toby Donaldson" userId="2e6e5431-bb17-4c41-9985-d39c50d83c73" providerId="ADAL" clId="{20086F44-729C-4D12-B1C6-A34D923A4F13}" dt="2024-10-03T22:03:57.355" v="400" actId="20577"/>
        <pc:sldMkLst>
          <pc:docMk/>
          <pc:sldMk cId="4062493392" sldId="307"/>
        </pc:sldMkLst>
      </pc:sldChg>
      <pc:sldChg chg="modSp add mod">
        <pc:chgData name="Toby Donaldson" userId="2e6e5431-bb17-4c41-9985-d39c50d83c73" providerId="ADAL" clId="{20086F44-729C-4D12-B1C6-A34D923A4F13}" dt="2024-10-03T22:04:07.393" v="402" actId="20577"/>
        <pc:sldMkLst>
          <pc:docMk/>
          <pc:sldMk cId="98537914" sldId="308"/>
        </pc:sldMkLst>
      </pc:sldChg>
      <pc:sldChg chg="modSp add del mod">
        <pc:chgData name="Toby Donaldson" userId="2e6e5431-bb17-4c41-9985-d39c50d83c73" providerId="ADAL" clId="{20086F44-729C-4D12-B1C6-A34D923A4F13}" dt="2024-10-03T22:03:33.626" v="398" actId="2696"/>
        <pc:sldMkLst>
          <pc:docMk/>
          <pc:sldMk cId="881788143" sldId="308"/>
        </pc:sldMkLst>
      </pc:sldChg>
      <pc:sldChg chg="add del">
        <pc:chgData name="Toby Donaldson" userId="2e6e5431-bb17-4c41-9985-d39c50d83c73" providerId="ADAL" clId="{20086F44-729C-4D12-B1C6-A34D923A4F13}" dt="2024-10-03T22:02:41.696" v="392" actId="2696"/>
        <pc:sldMkLst>
          <pc:docMk/>
          <pc:sldMk cId="67683111" sldId="309"/>
        </pc:sldMkLst>
      </pc:sldChg>
      <pc:sldChg chg="modSp add mod">
        <pc:chgData name="Toby Donaldson" userId="2e6e5431-bb17-4c41-9985-d39c50d83c73" providerId="ADAL" clId="{20086F44-729C-4D12-B1C6-A34D923A4F13}" dt="2024-10-03T22:04:19.626" v="404" actId="20577"/>
        <pc:sldMkLst>
          <pc:docMk/>
          <pc:sldMk cId="3679140938" sldId="30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82997732" sldId="310"/>
        </pc:sldMkLst>
      </pc:sldChg>
      <pc:sldChg chg="modSp add mod">
        <pc:chgData name="Toby Donaldson" userId="2e6e5431-bb17-4c41-9985-d39c50d83c73" providerId="ADAL" clId="{20086F44-729C-4D12-B1C6-A34D923A4F13}" dt="2024-10-03T22:05:24.639" v="421" actId="20577"/>
        <pc:sldMkLst>
          <pc:docMk/>
          <pc:sldMk cId="2657520401" sldId="310"/>
        </pc:sldMkLst>
      </pc:sldChg>
      <pc:sldChg chg="modSp add mod">
        <pc:chgData name="Toby Donaldson" userId="2e6e5431-bb17-4c41-9985-d39c50d83c73" providerId="ADAL" clId="{20086F44-729C-4D12-B1C6-A34D923A4F13}" dt="2024-10-03T22:06:41.125" v="423" actId="20577"/>
        <pc:sldMkLst>
          <pc:docMk/>
          <pc:sldMk cId="3744931505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44662364" sldId="31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9025065" sldId="312"/>
        </pc:sldMkLst>
      </pc:sldChg>
      <pc:sldChg chg="modSp add mod">
        <pc:chgData name="Toby Donaldson" userId="2e6e5431-bb17-4c41-9985-d39c50d83c73" providerId="ADAL" clId="{20086F44-729C-4D12-B1C6-A34D923A4F13}" dt="2024-10-03T22:06:48.001" v="425" actId="20577"/>
        <pc:sldMkLst>
          <pc:docMk/>
          <pc:sldMk cId="3207964120" sldId="31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01333559" sldId="313"/>
        </pc:sldMkLst>
      </pc:sldChg>
      <pc:sldChg chg="new del">
        <pc:chgData name="Toby Donaldson" userId="2e6e5431-bb17-4c41-9985-d39c50d83c73" providerId="ADAL" clId="{20086F44-729C-4D12-B1C6-A34D923A4F13}" dt="2024-10-03T22:06:59.462" v="428" actId="2696"/>
        <pc:sldMkLst>
          <pc:docMk/>
          <pc:sldMk cId="3692616815" sldId="31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61131009" sldId="314"/>
        </pc:sldMkLst>
      </pc:sldChg>
      <pc:sldChg chg="addSp delSp modSp add mod">
        <pc:chgData name="Toby Donaldson" userId="2e6e5431-bb17-4c41-9985-d39c50d83c73" providerId="ADAL" clId="{20086F44-729C-4D12-B1C6-A34D923A4F13}" dt="2024-10-03T23:23:41.659" v="651" actId="20577"/>
        <pc:sldMkLst>
          <pc:docMk/>
          <pc:sldMk cId="3982967344" sldId="314"/>
        </pc:sldMkLst>
      </pc:sldChg>
      <pc:sldChg chg="delSp modSp add mod ord">
        <pc:chgData name="Toby Donaldson" userId="2e6e5431-bb17-4c41-9985-d39c50d83c73" providerId="ADAL" clId="{20086F44-729C-4D12-B1C6-A34D923A4F13}" dt="2024-10-03T23:23:23.811" v="648"/>
        <pc:sldMkLst>
          <pc:docMk/>
          <pc:sldMk cId="2206724113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66552019" sldId="31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858326061" sldId="316"/>
        </pc:sldMkLst>
      </pc:sldChg>
      <pc:sldChg chg="add">
        <pc:chgData name="Toby Donaldson" userId="2e6e5431-bb17-4c41-9985-d39c50d83c73" providerId="ADAL" clId="{20086F44-729C-4D12-B1C6-A34D923A4F13}" dt="2024-10-03T23:23:32.398" v="649" actId="2890"/>
        <pc:sldMkLst>
          <pc:docMk/>
          <pc:sldMk cId="4046174309" sldId="316"/>
        </pc:sldMkLst>
      </pc:sldChg>
      <pc:sldChg chg="modSp add mod ord">
        <pc:chgData name="Toby Donaldson" userId="2e6e5431-bb17-4c41-9985-d39c50d83c73" providerId="ADAL" clId="{20086F44-729C-4D12-B1C6-A34D923A4F13}" dt="2024-10-03T23:27:34.397" v="887" actId="20577"/>
        <pc:sldMkLst>
          <pc:docMk/>
          <pc:sldMk cId="231771499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248521206" sldId="31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49145512" sldId="318"/>
        </pc:sldMkLst>
      </pc:sldChg>
      <pc:sldChg chg="delSp modSp add mod">
        <pc:chgData name="Toby Donaldson" userId="2e6e5431-bb17-4c41-9985-d39c50d83c73" providerId="ADAL" clId="{20086F44-729C-4D12-B1C6-A34D923A4F13}" dt="2024-10-03T23:30:14.219" v="1044" actId="207"/>
        <pc:sldMkLst>
          <pc:docMk/>
          <pc:sldMk cId="1531055308" sldId="318"/>
        </pc:sldMkLst>
      </pc:sldChg>
      <pc:sldChg chg="new del">
        <pc:chgData name="Toby Donaldson" userId="2e6e5431-bb17-4c41-9985-d39c50d83c73" providerId="ADAL" clId="{20086F44-729C-4D12-B1C6-A34D923A4F13}" dt="2024-10-03T23:26:46.701" v="797" actId="2696"/>
        <pc:sldMkLst>
          <pc:docMk/>
          <pc:sldMk cId="4142395185" sldId="318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4252038421" sldId="319"/>
        </pc:sldMkLst>
      </pc:sldChg>
      <pc:sldChg chg="modSp add mod">
        <pc:chgData name="Toby Donaldson" userId="2e6e5431-bb17-4c41-9985-d39c50d83c73" providerId="ADAL" clId="{20086F44-729C-4D12-B1C6-A34D923A4F13}" dt="2024-10-03T23:30:55.876" v="1057" actId="20577"/>
        <pc:sldMkLst>
          <pc:docMk/>
          <pc:sldMk cId="4273788612" sldId="31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8943026" sldId="320"/>
        </pc:sldMkLst>
      </pc:sldChg>
      <pc:sldChg chg="modSp add mod">
        <pc:chgData name="Toby Donaldson" userId="2e6e5431-bb17-4c41-9985-d39c50d83c73" providerId="ADAL" clId="{20086F44-729C-4D12-B1C6-A34D923A4F13}" dt="2024-10-03T23:32:27.092" v="1117"/>
        <pc:sldMkLst>
          <pc:docMk/>
          <pc:sldMk cId="2942349654" sldId="32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96177901" sldId="321"/>
        </pc:sldMkLst>
      </pc:sldChg>
      <pc:sldChg chg="modSp add mod">
        <pc:chgData name="Toby Donaldson" userId="2e6e5431-bb17-4c41-9985-d39c50d83c73" providerId="ADAL" clId="{20086F44-729C-4D12-B1C6-A34D923A4F13}" dt="2024-10-03T23:34:47.165" v="1157" actId="20577"/>
        <pc:sldMkLst>
          <pc:docMk/>
          <pc:sldMk cId="3803866199" sldId="32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990104137" sldId="322"/>
        </pc:sldMkLst>
      </pc:sldChg>
      <pc:sldChg chg="modSp add mod">
        <pc:chgData name="Toby Donaldson" userId="2e6e5431-bb17-4c41-9985-d39c50d83c73" providerId="ADAL" clId="{20086F44-729C-4D12-B1C6-A34D923A4F13}" dt="2024-10-03T23:36:56.254" v="1220" actId="313"/>
        <pc:sldMkLst>
          <pc:docMk/>
          <pc:sldMk cId="3735376480" sldId="32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58446259" sldId="323"/>
        </pc:sldMkLst>
      </pc:sldChg>
      <pc:sldChg chg="modSp add mod">
        <pc:chgData name="Toby Donaldson" userId="2e6e5431-bb17-4c41-9985-d39c50d83c73" providerId="ADAL" clId="{20086F44-729C-4D12-B1C6-A34D923A4F13}" dt="2024-10-03T23:38:51.814" v="1303" actId="1076"/>
        <pc:sldMkLst>
          <pc:docMk/>
          <pc:sldMk cId="2878214079" sldId="32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092517109" sldId="324"/>
        </pc:sldMkLst>
      </pc:sldChg>
      <pc:sldChg chg="addSp modSp add mod">
        <pc:chgData name="Toby Donaldson" userId="2e6e5431-bb17-4c41-9985-d39c50d83c73" providerId="ADAL" clId="{20086F44-729C-4D12-B1C6-A34D923A4F13}" dt="2024-10-03T23:41:44.460" v="1518" actId="113"/>
        <pc:sldMkLst>
          <pc:docMk/>
          <pc:sldMk cId="3212215102" sldId="32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15848448" sldId="325"/>
        </pc:sldMkLst>
      </pc:sldChg>
      <pc:sldChg chg="addSp modSp mod">
        <pc:chgData name="Toby Donaldson" userId="2e6e5431-bb17-4c41-9985-d39c50d83c73" providerId="ADAL" clId="{20086F44-729C-4D12-B1C6-A34D923A4F13}" dt="2024-10-03T23:45:17.791" v="1650" actId="207"/>
        <pc:sldMkLst>
          <pc:docMk/>
          <pc:sldMk cId="3902963989" sldId="32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270752324" sldId="326"/>
        </pc:sldMkLst>
      </pc:sldChg>
      <pc:sldChg chg="addSp delSp modSp add mod">
        <pc:chgData name="Toby Donaldson" userId="2e6e5431-bb17-4c41-9985-d39c50d83c73" providerId="ADAL" clId="{20086F44-729C-4D12-B1C6-A34D923A4F13}" dt="2024-10-03T23:45:39.643" v="1653" actId="207"/>
        <pc:sldMkLst>
          <pc:docMk/>
          <pc:sldMk cId="3995934686" sldId="326"/>
        </pc:sldMkLst>
      </pc:sldChg>
      <pc:sldChg chg="addSp delSp modSp add mod ord">
        <pc:chgData name="Toby Donaldson" userId="2e6e5431-bb17-4c41-9985-d39c50d83c73" providerId="ADAL" clId="{20086F44-729C-4D12-B1C6-A34D923A4F13}" dt="2024-10-03T23:59:16.729" v="1979" actId="114"/>
        <pc:sldMkLst>
          <pc:docMk/>
          <pc:sldMk cId="3331836019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74951965" sldId="32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375367705" sldId="328"/>
        </pc:sldMkLst>
      </pc:sldChg>
      <pc:sldChg chg="modSp add mod">
        <pc:chgData name="Toby Donaldson" userId="2e6e5431-bb17-4c41-9985-d39c50d83c73" providerId="ADAL" clId="{20086F44-729C-4D12-B1C6-A34D923A4F13}" dt="2024-10-03T23:59:22.380" v="1980" actId="114"/>
        <pc:sldMkLst>
          <pc:docMk/>
          <pc:sldMk cId="3488065849" sldId="328"/>
        </pc:sldMkLst>
      </pc:sldChg>
      <pc:sldChg chg="modSp add mod ord">
        <pc:chgData name="Toby Donaldson" userId="2e6e5431-bb17-4c41-9985-d39c50d83c73" providerId="ADAL" clId="{20086F44-729C-4D12-B1C6-A34D923A4F13}" dt="2024-10-04T00:02:07.481" v="2075" actId="20577"/>
        <pc:sldMkLst>
          <pc:docMk/>
          <pc:sldMk cId="2059733870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76077529" sldId="32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630335454" sldId="330"/>
        </pc:sldMkLst>
      </pc:sldChg>
      <pc:sldChg chg="modSp add mod">
        <pc:chgData name="Toby Donaldson" userId="2e6e5431-bb17-4c41-9985-d39c50d83c73" providerId="ADAL" clId="{20086F44-729C-4D12-B1C6-A34D923A4F13}" dt="2024-10-04T00:03:29.895" v="2139" actId="313"/>
        <pc:sldMkLst>
          <pc:docMk/>
          <pc:sldMk cId="2454781990" sldId="33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519914869" sldId="331"/>
        </pc:sldMkLst>
      </pc:sldChg>
      <pc:sldChg chg="delSp modSp add mod">
        <pc:chgData name="Toby Donaldson" userId="2e6e5431-bb17-4c41-9985-d39c50d83c73" providerId="ADAL" clId="{20086F44-729C-4D12-B1C6-A34D923A4F13}" dt="2024-10-04T04:10:54.197" v="2418" actId="113"/>
        <pc:sldMkLst>
          <pc:docMk/>
          <pc:sldMk cId="3107842778" sldId="331"/>
        </pc:sldMkLst>
      </pc:sldChg>
      <pc:sldChg chg="addSp delSp modSp add mod ord">
        <pc:chgData name="Toby Donaldson" userId="2e6e5431-bb17-4c41-9985-d39c50d83c73" providerId="ADAL" clId="{20086F44-729C-4D12-B1C6-A34D923A4F13}" dt="2024-10-04T04:22:50.682" v="2989" actId="313"/>
        <pc:sldMkLst>
          <pc:docMk/>
          <pc:sldMk cId="825497567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849956798" sldId="33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967795402" sldId="333"/>
        </pc:sldMkLst>
      </pc:sldChg>
      <pc:sldChg chg="modSp add mod ord">
        <pc:chgData name="Toby Donaldson" userId="2e6e5431-bb17-4c41-9985-d39c50d83c73" providerId="ADAL" clId="{20086F44-729C-4D12-B1C6-A34D923A4F13}" dt="2024-10-04T04:23:34.569" v="3030" actId="20577"/>
        <pc:sldMkLst>
          <pc:docMk/>
          <pc:sldMk cId="4071468877" sldId="333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618373808" sldId="334"/>
        </pc:sldMkLst>
      </pc:sldChg>
      <pc:sldChg chg="modSp add mod ord">
        <pc:chgData name="Toby Donaldson" userId="2e6e5431-bb17-4c41-9985-d39c50d83c73" providerId="ADAL" clId="{20086F44-729C-4D12-B1C6-A34D923A4F13}" dt="2024-10-04T04:22:44.052" v="2985" actId="313"/>
        <pc:sldMkLst>
          <pc:docMk/>
          <pc:sldMk cId="3885508006" sldId="334"/>
        </pc:sldMkLst>
      </pc:sldChg>
      <pc:sldChg chg="delSp modSp add mod ord">
        <pc:chgData name="Toby Donaldson" userId="2e6e5431-bb17-4c41-9985-d39c50d83c73" providerId="ADAL" clId="{20086F44-729C-4D12-B1C6-A34D923A4F13}" dt="2024-10-06T20:48:50.334" v="3190" actId="113"/>
        <pc:sldMkLst>
          <pc:docMk/>
          <pc:sldMk cId="1720491985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716633986" sldId="33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20086F44-729C-4D12-B1C6-A34D923A4F13}" dt="2024-10-06T20:50:02.842" v="3264" actId="1076"/>
        <pc:sldMkLst>
          <pc:docMk/>
          <pc:sldMk cId="1702262640" sldId="336"/>
        </pc:sldMkLst>
      </pc:sldChg>
      <pc:sldChg chg="addSp modSp add mod">
        <pc:chgData name="Toby Donaldson" userId="2e6e5431-bb17-4c41-9985-d39c50d83c73" providerId="ADAL" clId="{20086F44-729C-4D12-B1C6-A34D923A4F13}" dt="2024-10-06T20:51:36.591" v="3356" actId="14100"/>
        <pc:sldMkLst>
          <pc:docMk/>
          <pc:sldMk cId="1996348735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046212211" sldId="337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80668604" sldId="338"/>
        </pc:sldMkLst>
      </pc:sldChg>
      <pc:sldChg chg="modSp add mod">
        <pc:chgData name="Toby Donaldson" userId="2e6e5431-bb17-4c41-9985-d39c50d83c73" providerId="ADAL" clId="{20086F44-729C-4D12-B1C6-A34D923A4F13}" dt="2024-10-06T20:51:47.755" v="3359" actId="14100"/>
        <pc:sldMkLst>
          <pc:docMk/>
          <pc:sldMk cId="2623435609" sldId="338"/>
        </pc:sldMkLst>
      </pc:sldChg>
      <pc:sldChg chg="modSp add mod">
        <pc:chgData name="Toby Donaldson" userId="2e6e5431-bb17-4c41-9985-d39c50d83c73" providerId="ADAL" clId="{20086F44-729C-4D12-B1C6-A34D923A4F13}" dt="2024-10-06T20:51:59.739" v="3362" actId="14100"/>
        <pc:sldMkLst>
          <pc:docMk/>
          <pc:sldMk cId="1038925990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310673805" sldId="339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2203291535" sldId="340"/>
        </pc:sldMkLst>
      </pc:sldChg>
      <pc:sldChg chg="modSp add mod">
        <pc:chgData name="Toby Donaldson" userId="2e6e5431-bb17-4c41-9985-d39c50d83c73" providerId="ADAL" clId="{20086F44-729C-4D12-B1C6-A34D923A4F13}" dt="2024-10-06T20:52:12.110" v="3365" actId="14100"/>
        <pc:sldMkLst>
          <pc:docMk/>
          <pc:sldMk cId="2898579699" sldId="340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386612823" sldId="341"/>
        </pc:sldMkLst>
      </pc:sldChg>
      <pc:sldChg chg="delSp modSp add mod">
        <pc:chgData name="Toby Donaldson" userId="2e6e5431-bb17-4c41-9985-d39c50d83c73" providerId="ADAL" clId="{20086F44-729C-4D12-B1C6-A34D923A4F13}" dt="2024-10-06T20:53:07.173" v="3466" actId="21"/>
        <pc:sldMkLst>
          <pc:docMk/>
          <pc:sldMk cId="4014983717" sldId="341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534370893" sldId="342"/>
        </pc:sldMkLst>
      </pc:sldChg>
      <pc:sldChg chg="delSp modSp add del mod">
        <pc:chgData name="Toby Donaldson" userId="2e6e5431-bb17-4c41-9985-d39c50d83c73" providerId="ADAL" clId="{20086F44-729C-4D12-B1C6-A34D923A4F13}" dt="2024-10-06T20:55:01.748" v="3552" actId="2696"/>
        <pc:sldMkLst>
          <pc:docMk/>
          <pc:sldMk cId="3749231992" sldId="342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20086F44-729C-4D12-B1C6-A34D923A4F13}" dt="2024-10-06T21:34:12.401" v="5247" actId="20577"/>
        <pc:sldMkLst>
          <pc:docMk/>
          <pc:sldMk cId="3285907966" sldId="343"/>
        </pc:sldMkLst>
      </pc:sldChg>
      <pc:sldChg chg="addSp modSp add mod">
        <pc:chgData name="Toby Donaldson" userId="2e6e5431-bb17-4c41-9985-d39c50d83c73" providerId="ADAL" clId="{20086F44-729C-4D12-B1C6-A34D923A4F13}" dt="2024-10-06T21:34:23.159" v="5248" actId="20577"/>
        <pc:sldMkLst>
          <pc:docMk/>
          <pc:sldMk cId="41229538" sldId="344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473259547" sldId="344"/>
        </pc:sldMkLst>
      </pc:sldChg>
      <pc:sldChg chg="modSp add mod">
        <pc:chgData name="Toby Donaldson" userId="2e6e5431-bb17-4c41-9985-d39c50d83c73" providerId="ADAL" clId="{20086F44-729C-4D12-B1C6-A34D923A4F13}" dt="2024-10-06T21:34:27.971" v="5249" actId="20577"/>
        <pc:sldMkLst>
          <pc:docMk/>
          <pc:sldMk cId="1057551346" sldId="345"/>
        </pc:sldMkLst>
      </pc:sldChg>
      <pc:sldChg chg="del">
        <pc:chgData name="Toby Donaldson" userId="2e6e5431-bb17-4c41-9985-d39c50d83c73" providerId="ADAL" clId="{20086F44-729C-4D12-B1C6-A34D923A4F13}" dt="2024-10-03T21:37:54.868" v="54" actId="47"/>
        <pc:sldMkLst>
          <pc:docMk/>
          <pc:sldMk cId="3515138058" sldId="345"/>
        </pc:sldMkLst>
      </pc:sldChg>
      <pc:sldChg chg="addSp modSp add mod">
        <pc:chgData name="Toby Donaldson" userId="2e6e5431-bb17-4c41-9985-d39c50d83c73" providerId="ADAL" clId="{20086F44-729C-4D12-B1C6-A34D923A4F13}" dt="2024-10-06T21:34:32.412" v="5250" actId="20577"/>
        <pc:sldMkLst>
          <pc:docMk/>
          <pc:sldMk cId="4044506947" sldId="346"/>
        </pc:sldMkLst>
      </pc:sldChg>
      <pc:sldChg chg="delSp modSp add mod">
        <pc:chgData name="Toby Donaldson" userId="2e6e5431-bb17-4c41-9985-d39c50d83c73" providerId="ADAL" clId="{20086F44-729C-4D12-B1C6-A34D923A4F13}" dt="2024-10-06T21:34:36.798" v="5251" actId="20577"/>
        <pc:sldMkLst>
          <pc:docMk/>
          <pc:sldMk cId="2657708492" sldId="347"/>
        </pc:sldMkLst>
      </pc:sldChg>
      <pc:sldChg chg="delSp modSp add mod">
        <pc:chgData name="Toby Donaldson" userId="2e6e5431-bb17-4c41-9985-d39c50d83c73" providerId="ADAL" clId="{20086F44-729C-4D12-B1C6-A34D923A4F13}" dt="2024-10-06T21:34:43.057" v="5252" actId="20577"/>
        <pc:sldMkLst>
          <pc:docMk/>
          <pc:sldMk cId="689492062" sldId="348"/>
        </pc:sldMkLst>
      </pc:sldChg>
      <pc:sldChg chg="modSp add mod">
        <pc:chgData name="Toby Donaldson" userId="2e6e5431-bb17-4c41-9985-d39c50d83c73" providerId="ADAL" clId="{20086F44-729C-4D12-B1C6-A34D923A4F13}" dt="2024-10-06T21:34:46.204" v="5253" actId="20577"/>
        <pc:sldMkLst>
          <pc:docMk/>
          <pc:sldMk cId="1214199312" sldId="349"/>
        </pc:sldMkLst>
      </pc:sldChg>
      <pc:sldChg chg="addSp modSp add mod ord">
        <pc:chgData name="Toby Donaldson" userId="2e6e5431-bb17-4c41-9985-d39c50d83c73" providerId="ADAL" clId="{20086F44-729C-4D12-B1C6-A34D923A4F13}" dt="2024-10-06T21:34:50.953" v="5254" actId="20577"/>
        <pc:sldMkLst>
          <pc:docMk/>
          <pc:sldMk cId="894663321" sldId="350"/>
        </pc:sldMkLst>
      </pc:sldChg>
      <pc:sldChg chg="delSp modSp add mod">
        <pc:chgData name="Toby Donaldson" userId="2e6e5431-bb17-4c41-9985-d39c50d83c73" providerId="ADAL" clId="{20086F44-729C-4D12-B1C6-A34D923A4F13}" dt="2024-10-06T21:06:01.160" v="4348" actId="14100"/>
        <pc:sldMkLst>
          <pc:docMk/>
          <pc:sldMk cId="237995310" sldId="351"/>
        </pc:sldMkLst>
      </pc:sldChg>
      <pc:sldChg chg="addSp modSp add mod">
        <pc:chgData name="Toby Donaldson" userId="2e6e5431-bb17-4c41-9985-d39c50d83c73" providerId="ADAL" clId="{20086F44-729C-4D12-B1C6-A34D923A4F13}" dt="2024-10-06T21:06:42.716" v="4358" actId="1076"/>
        <pc:sldMkLst>
          <pc:docMk/>
          <pc:sldMk cId="737578770" sldId="352"/>
        </pc:sldMkLst>
      </pc:sldChg>
      <pc:sldChg chg="addSp modSp add mod">
        <pc:chgData name="Toby Donaldson" userId="2e6e5431-bb17-4c41-9985-d39c50d83c73" providerId="ADAL" clId="{20086F44-729C-4D12-B1C6-A34D923A4F13}" dt="2024-10-06T21:08:01.134" v="4439" actId="11529"/>
        <pc:sldMkLst>
          <pc:docMk/>
          <pc:sldMk cId="3682672744" sldId="353"/>
        </pc:sldMkLst>
      </pc:sldChg>
      <pc:sldChg chg="addSp modSp add mod">
        <pc:chgData name="Toby Donaldson" userId="2e6e5431-bb17-4c41-9985-d39c50d83c73" providerId="ADAL" clId="{20086F44-729C-4D12-B1C6-A34D923A4F13}" dt="2024-10-06T21:08:53.985" v="4511" actId="14100"/>
        <pc:sldMkLst>
          <pc:docMk/>
          <pc:sldMk cId="538204599" sldId="354"/>
        </pc:sldMkLst>
      </pc:sldChg>
      <pc:sldChg chg="delSp modSp add mod">
        <pc:chgData name="Toby Donaldson" userId="2e6e5431-bb17-4c41-9985-d39c50d83c73" providerId="ADAL" clId="{20086F44-729C-4D12-B1C6-A34D923A4F13}" dt="2024-10-06T21:09:54.327" v="4557" actId="14100"/>
        <pc:sldMkLst>
          <pc:docMk/>
          <pc:sldMk cId="1123783993" sldId="355"/>
        </pc:sldMkLst>
      </pc:sldChg>
      <pc:sldChg chg="delSp modSp add mod">
        <pc:chgData name="Toby Donaldson" userId="2e6e5431-bb17-4c41-9985-d39c50d83c73" providerId="ADAL" clId="{20086F44-729C-4D12-B1C6-A34D923A4F13}" dt="2024-10-06T21:10:07.914" v="4560" actId="21"/>
        <pc:sldMkLst>
          <pc:docMk/>
          <pc:sldMk cId="1944055237" sldId="356"/>
        </pc:sldMkLst>
      </pc:sldChg>
      <pc:sldChg chg="delSp modSp add mod">
        <pc:chgData name="Toby Donaldson" userId="2e6e5431-bb17-4c41-9985-d39c50d83c73" providerId="ADAL" clId="{20086F44-729C-4D12-B1C6-A34D923A4F13}" dt="2024-10-06T21:18:35.079" v="4617" actId="313"/>
        <pc:sldMkLst>
          <pc:docMk/>
          <pc:sldMk cId="1723111724" sldId="357"/>
        </pc:sldMkLst>
      </pc:sldChg>
      <pc:sldChg chg="addSp delSp modSp add mod">
        <pc:chgData name="Toby Donaldson" userId="2e6e5431-bb17-4c41-9985-d39c50d83c73" providerId="ADAL" clId="{20086F44-729C-4D12-B1C6-A34D923A4F13}" dt="2024-10-06T21:22:27.235" v="4817" actId="21"/>
        <pc:sldMkLst>
          <pc:docMk/>
          <pc:sldMk cId="4001447535" sldId="358"/>
        </pc:sldMkLst>
      </pc:sldChg>
      <pc:sldChg chg="addSp delSp modSp add mod ord">
        <pc:chgData name="Toby Donaldson" userId="2e6e5431-bb17-4c41-9985-d39c50d83c73" providerId="ADAL" clId="{20086F44-729C-4D12-B1C6-A34D923A4F13}" dt="2024-10-06T21:41:37.221" v="5661" actId="1076"/>
        <pc:sldMkLst>
          <pc:docMk/>
          <pc:sldMk cId="479954462" sldId="359"/>
        </pc:sldMkLst>
      </pc:sldChg>
      <pc:sldChg chg="new del">
        <pc:chgData name="Toby Donaldson" userId="2e6e5431-bb17-4c41-9985-d39c50d83c73" providerId="ADAL" clId="{20086F44-729C-4D12-B1C6-A34D923A4F13}" dt="2024-10-06T21:23:52.302" v="4887" actId="2696"/>
        <pc:sldMkLst>
          <pc:docMk/>
          <pc:sldMk cId="2128688848" sldId="360"/>
        </pc:sldMkLst>
      </pc:sldChg>
      <pc:sldChg chg="add">
        <pc:chgData name="Toby Donaldson" userId="2e6e5431-bb17-4c41-9985-d39c50d83c73" providerId="ADAL" clId="{20086F44-729C-4D12-B1C6-A34D923A4F13}" dt="2024-10-06T21:23:42.646" v="4885" actId="2890"/>
        <pc:sldMkLst>
          <pc:docMk/>
          <pc:sldMk cId="1494824162" sldId="361"/>
        </pc:sldMkLst>
      </pc:sldChg>
      <pc:sldChg chg="addSp delSp modSp add mod">
        <pc:chgData name="Toby Donaldson" userId="2e6e5431-bb17-4c41-9985-d39c50d83c73" providerId="ADAL" clId="{20086F44-729C-4D12-B1C6-A34D923A4F13}" dt="2024-10-06T21:34:04.492" v="5246" actId="1076"/>
        <pc:sldMkLst>
          <pc:docMk/>
          <pc:sldMk cId="876541978" sldId="362"/>
        </pc:sldMkLst>
      </pc:sldChg>
      <pc:sldChg chg="add">
        <pc:chgData name="Toby Donaldson" userId="2e6e5431-bb17-4c41-9985-d39c50d83c73" providerId="ADAL" clId="{20086F44-729C-4D12-B1C6-A34D923A4F13}" dt="2024-10-06T21:35:18.892" v="5255" actId="2890"/>
        <pc:sldMkLst>
          <pc:docMk/>
          <pc:sldMk cId="1998224056" sldId="363"/>
        </pc:sldMkLst>
      </pc:sldChg>
      <pc:sldChg chg="addSp delSp modSp add mod">
        <pc:chgData name="Toby Donaldson" userId="2e6e5431-bb17-4c41-9985-d39c50d83c73" providerId="ADAL" clId="{20086F44-729C-4D12-B1C6-A34D923A4F13}" dt="2024-10-06T21:44:46.886" v="5903"/>
        <pc:sldMkLst>
          <pc:docMk/>
          <pc:sldMk cId="3804911334" sldId="364"/>
        </pc:sldMkLst>
      </pc:sldChg>
      <pc:sldChg chg="addSp modSp add mod">
        <pc:chgData name="Toby Donaldson" userId="2e6e5431-bb17-4c41-9985-d39c50d83c73" providerId="ADAL" clId="{20086F44-729C-4D12-B1C6-A34D923A4F13}" dt="2024-10-06T21:44:34.392" v="5901" actId="113"/>
        <pc:sldMkLst>
          <pc:docMk/>
          <pc:sldMk cId="2226048549" sldId="365"/>
        </pc:sldMkLst>
      </pc:sldChg>
      <pc:sldChg chg="delSp modSp add mod ord">
        <pc:chgData name="Toby Donaldson" userId="2e6e5431-bb17-4c41-9985-d39c50d83c73" providerId="ADAL" clId="{20086F44-729C-4D12-B1C6-A34D923A4F13}" dt="2024-10-06T21:48:22.977" v="6035" actId="1076"/>
        <pc:sldMkLst>
          <pc:docMk/>
          <pc:sldMk cId="3292605436" sldId="366"/>
        </pc:sldMkLst>
      </pc:sldChg>
      <pc:sldChg chg="addSp modSp add mod">
        <pc:chgData name="Toby Donaldson" userId="2e6e5431-bb17-4c41-9985-d39c50d83c73" providerId="ADAL" clId="{20086F44-729C-4D12-B1C6-A34D923A4F13}" dt="2024-10-06T21:50:21.117" v="6128" actId="20577"/>
        <pc:sldMkLst>
          <pc:docMk/>
          <pc:sldMk cId="1281652328" sldId="367"/>
        </pc:sldMkLst>
      </pc:sldChg>
      <pc:sldChg chg="addSp modSp add mod">
        <pc:chgData name="Toby Donaldson" userId="2e6e5431-bb17-4c41-9985-d39c50d83c73" providerId="ADAL" clId="{20086F44-729C-4D12-B1C6-A34D923A4F13}" dt="2024-10-06T21:51:09.868" v="6212" actId="20577"/>
        <pc:sldMkLst>
          <pc:docMk/>
          <pc:sldMk cId="4088079527" sldId="368"/>
        </pc:sldMkLst>
      </pc:sldChg>
      <pc:sldChg chg="delSp modSp add mod">
        <pc:chgData name="Toby Donaldson" userId="2e6e5431-bb17-4c41-9985-d39c50d83c73" providerId="ADAL" clId="{20086F44-729C-4D12-B1C6-A34D923A4F13}" dt="2024-10-06T21:52:04.752" v="6300" actId="1076"/>
        <pc:sldMkLst>
          <pc:docMk/>
          <pc:sldMk cId="258802373" sldId="369"/>
        </pc:sldMkLst>
      </pc:sldChg>
      <pc:sldChg chg="modSp add mod">
        <pc:chgData name="Toby Donaldson" userId="2e6e5431-bb17-4c41-9985-d39c50d83c73" providerId="ADAL" clId="{20086F44-729C-4D12-B1C6-A34D923A4F13}" dt="2024-10-06T21:52:46.729" v="6390" actId="20577"/>
        <pc:sldMkLst>
          <pc:docMk/>
          <pc:sldMk cId="1877160746" sldId="370"/>
        </pc:sldMkLst>
      </pc:sldChg>
      <pc:sldChg chg="addSp modSp add mod">
        <pc:chgData name="Toby Donaldson" userId="2e6e5431-bb17-4c41-9985-d39c50d83c73" providerId="ADAL" clId="{20086F44-729C-4D12-B1C6-A34D923A4F13}" dt="2024-10-06T21:54:03.652" v="6524" actId="14100"/>
        <pc:sldMkLst>
          <pc:docMk/>
          <pc:sldMk cId="3159336100" sldId="371"/>
        </pc:sldMkLst>
      </pc:sldChg>
      <pc:sldChg chg="addSp delSp modSp new mod">
        <pc:chgData name="Toby Donaldson" userId="2e6e5431-bb17-4c41-9985-d39c50d83c73" providerId="ADAL" clId="{20086F44-729C-4D12-B1C6-A34D923A4F13}" dt="2024-10-08T04:07:31.191" v="7250" actId="20577"/>
        <pc:sldMkLst>
          <pc:docMk/>
          <pc:sldMk cId="2490867769" sldId="391"/>
        </pc:sldMkLst>
      </pc:sldChg>
      <pc:sldChg chg="new del">
        <pc:chgData name="Toby Donaldson" userId="2e6e5431-bb17-4c41-9985-d39c50d83c73" providerId="ADAL" clId="{20086F44-729C-4D12-B1C6-A34D923A4F13}" dt="2024-10-08T03:33:32.975" v="6808" actId="2696"/>
        <pc:sldMkLst>
          <pc:docMk/>
          <pc:sldMk cId="3683790908" sldId="392"/>
        </pc:sldMkLst>
      </pc:sldChg>
      <pc:sldChg chg="delSp modSp add mod ord">
        <pc:chgData name="Toby Donaldson" userId="2e6e5431-bb17-4c41-9985-d39c50d83c73" providerId="ADAL" clId="{20086F44-729C-4D12-B1C6-A34D923A4F13}" dt="2024-10-08T03:48:48.967" v="7199" actId="113"/>
        <pc:sldMkLst>
          <pc:docMk/>
          <pc:sldMk cId="1641751640" sldId="393"/>
        </pc:sldMkLst>
      </pc:sldChg>
      <pc:sldChg chg="new del">
        <pc:chgData name="Toby Donaldson" userId="2e6e5431-bb17-4c41-9985-d39c50d83c73" providerId="ADAL" clId="{20086F44-729C-4D12-B1C6-A34D923A4F13}" dt="2024-10-08T03:47:32.151" v="7170" actId="2696"/>
        <pc:sldMkLst>
          <pc:docMk/>
          <pc:sldMk cId="739521262" sldId="394"/>
        </pc:sldMkLst>
      </pc:sldChg>
      <pc:sldChg chg="modSp add mod">
        <pc:chgData name="Toby Donaldson" userId="2e6e5431-bb17-4c41-9985-d39c50d83c73" providerId="ADAL" clId="{20086F44-729C-4D12-B1C6-A34D923A4F13}" dt="2024-10-08T03:49:17.024" v="7223" actId="20577"/>
        <pc:sldMkLst>
          <pc:docMk/>
          <pc:sldMk cId="1243566442" sldId="395"/>
        </pc:sldMkLst>
      </pc:sldChg>
      <pc:sldChg chg="addSp delSp modSp add del mod ord">
        <pc:chgData name="Toby Donaldson" userId="2e6e5431-bb17-4c41-9985-d39c50d83c73" providerId="ADAL" clId="{20086F44-729C-4D12-B1C6-A34D923A4F13}" dt="2024-10-08T21:27:06.918" v="7387" actId="2696"/>
        <pc:sldMkLst>
          <pc:docMk/>
          <pc:sldMk cId="2639103466" sldId="396"/>
        </pc:sldMkLst>
      </pc:sldChg>
      <pc:sldChg chg="addSp modSp add mod">
        <pc:chgData name="Toby Donaldson" userId="2e6e5431-bb17-4c41-9985-d39c50d83c73" providerId="ADAL" clId="{20086F44-729C-4D12-B1C6-A34D923A4F13}" dt="2024-10-08T21:34:45.504" v="8046" actId="11529"/>
        <pc:sldMkLst>
          <pc:docMk/>
          <pc:sldMk cId="3215829657" sldId="397"/>
        </pc:sldMkLst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EFDA1C-3182-411E-9AE9-5C0C0C65F9DA}"/>
    <pc:docChg chg="undo custSel addSld delSld modSld addSection modSection">
      <pc:chgData name="Toby Donaldson" userId="2e6e5431-bb17-4c41-9985-d39c50d83c73" providerId="ADAL" clId="{0DEFDA1C-3182-411E-9AE9-5C0C0C65F9DA}" dt="2024-10-09T16:56:58.379" v="2355" actId="20577"/>
      <pc:docMkLst>
        <pc:docMk/>
      </pc:docMkLst>
      <pc:sldChg chg="modSp mod">
        <pc:chgData name="Toby Donaldson" userId="2e6e5431-bb17-4c41-9985-d39c50d83c73" providerId="ADAL" clId="{0DEFDA1C-3182-411E-9AE9-5C0C0C65F9DA}" dt="2024-10-07T06:07:52.318" v="2088" actId="2711"/>
        <pc:sldMkLst>
          <pc:docMk/>
          <pc:sldMk cId="689492062" sldId="348"/>
        </pc:sldMkLst>
      </pc:sldChg>
      <pc:sldChg chg="modSp mod">
        <pc:chgData name="Toby Donaldson" userId="2e6e5431-bb17-4c41-9985-d39c50d83c73" providerId="ADAL" clId="{0DEFDA1C-3182-411E-9AE9-5C0C0C65F9DA}" dt="2024-10-07T06:08:02.556" v="2089" actId="2711"/>
        <pc:sldMkLst>
          <pc:docMk/>
          <pc:sldMk cId="1214199312" sldId="349"/>
        </pc:sldMkLst>
      </pc:sldChg>
      <pc:sldChg chg="addSp modSp mod">
        <pc:chgData name="Toby Donaldson" userId="2e6e5431-bb17-4c41-9985-d39c50d83c73" providerId="ADAL" clId="{0DEFDA1C-3182-411E-9AE9-5C0C0C65F9DA}" dt="2024-10-07T06:09:44.791" v="2173" actId="20577"/>
        <pc:sldMkLst>
          <pc:docMk/>
          <pc:sldMk cId="1723111724" sldId="357"/>
        </pc:sldMkLst>
      </pc:sldChg>
      <pc:sldChg chg="addSp delSp modSp mod">
        <pc:chgData name="Toby Donaldson" userId="2e6e5431-bb17-4c41-9985-d39c50d83c73" providerId="ADAL" clId="{0DEFDA1C-3182-411E-9AE9-5C0C0C65F9DA}" dt="2024-10-07T05:59:36.122" v="1957" actId="21"/>
        <pc:sldMkLst>
          <pc:docMk/>
          <pc:sldMk cId="479954462" sldId="359"/>
        </pc:sldMkLst>
      </pc:sldChg>
      <pc:sldChg chg="addSp delSp modSp mod">
        <pc:chgData name="Toby Donaldson" userId="2e6e5431-bb17-4c41-9985-d39c50d83c73" providerId="ADAL" clId="{0DEFDA1C-3182-411E-9AE9-5C0C0C65F9DA}" dt="2024-10-07T06:13:35.269" v="2328" actId="1076"/>
        <pc:sldMkLst>
          <pc:docMk/>
          <pc:sldMk cId="1494824162" sldId="361"/>
        </pc:sldMkLst>
      </pc:sldChg>
      <pc:sldChg chg="addSp modSp mod">
        <pc:chgData name="Toby Donaldson" userId="2e6e5431-bb17-4c41-9985-d39c50d83c73" providerId="ADAL" clId="{0DEFDA1C-3182-411E-9AE9-5C0C0C65F9DA}" dt="2024-10-07T06:06:22.063" v="2087" actId="113"/>
        <pc:sldMkLst>
          <pc:docMk/>
          <pc:sldMk cId="876541978" sldId="362"/>
        </pc:sldMkLst>
      </pc:sldChg>
      <pc:sldChg chg="addSp delSp modSp add mod">
        <pc:chgData name="Toby Donaldson" userId="2e6e5431-bb17-4c41-9985-d39c50d83c73" providerId="ADAL" clId="{0DEFDA1C-3182-411E-9AE9-5C0C0C65F9DA}" dt="2024-10-07T05:35:22.645" v="645" actId="5793"/>
        <pc:sldMkLst>
          <pc:docMk/>
          <pc:sldMk cId="1016439760" sldId="372"/>
        </pc:sldMkLst>
      </pc:sldChg>
      <pc:sldChg chg="addSp delSp modSp add mod">
        <pc:chgData name="Toby Donaldson" userId="2e6e5431-bb17-4c41-9985-d39c50d83c73" providerId="ADAL" clId="{0DEFDA1C-3182-411E-9AE9-5C0C0C65F9DA}" dt="2024-10-07T05:36:07.624" v="648"/>
        <pc:sldMkLst>
          <pc:docMk/>
          <pc:sldMk cId="2270743596" sldId="373"/>
        </pc:sldMkLst>
      </pc:sldChg>
      <pc:sldChg chg="delSp modSp add mod">
        <pc:chgData name="Toby Donaldson" userId="2e6e5431-bb17-4c41-9985-d39c50d83c73" providerId="ADAL" clId="{0DEFDA1C-3182-411E-9AE9-5C0C0C65F9DA}" dt="2024-10-07T05:40:40.943" v="873" actId="21"/>
        <pc:sldMkLst>
          <pc:docMk/>
          <pc:sldMk cId="692975195" sldId="374"/>
        </pc:sldMkLst>
      </pc:sldChg>
      <pc:sldChg chg="addSp modSp add">
        <pc:chgData name="Toby Donaldson" userId="2e6e5431-bb17-4c41-9985-d39c50d83c73" providerId="ADAL" clId="{0DEFDA1C-3182-411E-9AE9-5C0C0C65F9DA}" dt="2024-10-07T05:36:24.263" v="650"/>
        <pc:sldMkLst>
          <pc:docMk/>
          <pc:sldMk cId="3244514818" sldId="375"/>
        </pc:sldMkLst>
      </pc:sldChg>
      <pc:sldChg chg="addSp modSp add">
        <pc:chgData name="Toby Donaldson" userId="2e6e5431-bb17-4c41-9985-d39c50d83c73" providerId="ADAL" clId="{0DEFDA1C-3182-411E-9AE9-5C0C0C65F9DA}" dt="2024-10-07T05:36:45.343" v="652"/>
        <pc:sldMkLst>
          <pc:docMk/>
          <pc:sldMk cId="2628541888" sldId="376"/>
        </pc:sldMkLst>
      </pc:sldChg>
      <pc:sldChg chg="addSp delSp modSp add mod">
        <pc:chgData name="Toby Donaldson" userId="2e6e5431-bb17-4c41-9985-d39c50d83c73" providerId="ADAL" clId="{0DEFDA1C-3182-411E-9AE9-5C0C0C65F9DA}" dt="2024-10-07T05:42:15.183" v="957" actId="20577"/>
        <pc:sldMkLst>
          <pc:docMk/>
          <pc:sldMk cId="710564396" sldId="377"/>
        </pc:sldMkLst>
      </pc:sldChg>
      <pc:sldChg chg="add">
        <pc:chgData name="Toby Donaldson" userId="2e6e5431-bb17-4c41-9985-d39c50d83c73" providerId="ADAL" clId="{0DEFDA1C-3182-411E-9AE9-5C0C0C65F9DA}" dt="2024-10-07T05:40:30.173" v="872" actId="2890"/>
        <pc:sldMkLst>
          <pc:docMk/>
          <pc:sldMk cId="1310001430" sldId="378"/>
        </pc:sldMkLst>
      </pc:sldChg>
      <pc:sldChg chg="addSp delSp modSp add mod">
        <pc:chgData name="Toby Donaldson" userId="2e6e5431-bb17-4c41-9985-d39c50d83c73" providerId="ADAL" clId="{0DEFDA1C-3182-411E-9AE9-5C0C0C65F9DA}" dt="2024-10-07T05:45:05.703" v="1087" actId="20577"/>
        <pc:sldMkLst>
          <pc:docMk/>
          <pc:sldMk cId="3545286888" sldId="379"/>
        </pc:sldMkLst>
      </pc:sldChg>
      <pc:sldChg chg="addSp delSp modSp add mod">
        <pc:chgData name="Toby Donaldson" userId="2e6e5431-bb17-4c41-9985-d39c50d83c73" providerId="ADAL" clId="{0DEFDA1C-3182-411E-9AE9-5C0C0C65F9DA}" dt="2024-10-07T05:50:43.908" v="1533" actId="21"/>
        <pc:sldMkLst>
          <pc:docMk/>
          <pc:sldMk cId="1519189130" sldId="380"/>
        </pc:sldMkLst>
      </pc:sldChg>
      <pc:sldChg chg="addSp delSp modSp add mod">
        <pc:chgData name="Toby Donaldson" userId="2e6e5431-bb17-4c41-9985-d39c50d83c73" providerId="ADAL" clId="{0DEFDA1C-3182-411E-9AE9-5C0C0C65F9DA}" dt="2024-10-07T05:50:50.116" v="1534" actId="21"/>
        <pc:sldMkLst>
          <pc:docMk/>
          <pc:sldMk cId="2307418349" sldId="381"/>
        </pc:sldMkLst>
      </pc:sldChg>
      <pc:sldChg chg="addSp delSp modSp add mod">
        <pc:chgData name="Toby Donaldson" userId="2e6e5431-bb17-4c41-9985-d39c50d83c73" providerId="ADAL" clId="{0DEFDA1C-3182-411E-9AE9-5C0C0C65F9DA}" dt="2024-10-07T05:50:53.688" v="1535" actId="21"/>
        <pc:sldMkLst>
          <pc:docMk/>
          <pc:sldMk cId="44120911" sldId="382"/>
        </pc:sldMkLst>
      </pc:sldChg>
      <pc:sldChg chg="addSp delSp modSp add mod">
        <pc:chgData name="Toby Donaldson" userId="2e6e5431-bb17-4c41-9985-d39c50d83c73" providerId="ADAL" clId="{0DEFDA1C-3182-411E-9AE9-5C0C0C65F9DA}" dt="2024-10-07T05:52:33.622" v="1544" actId="21"/>
        <pc:sldMkLst>
          <pc:docMk/>
          <pc:sldMk cId="4182207593" sldId="383"/>
        </pc:sldMkLst>
      </pc:sldChg>
      <pc:sldChg chg="delSp modSp add mod">
        <pc:chgData name="Toby Donaldson" userId="2e6e5431-bb17-4c41-9985-d39c50d83c73" providerId="ADAL" clId="{0DEFDA1C-3182-411E-9AE9-5C0C0C65F9DA}" dt="2024-10-07T05:52:38.412" v="1545" actId="21"/>
        <pc:sldMkLst>
          <pc:docMk/>
          <pc:sldMk cId="2933430818" sldId="384"/>
        </pc:sldMkLst>
      </pc:sldChg>
      <pc:sldChg chg="delSp modSp add mod">
        <pc:chgData name="Toby Donaldson" userId="2e6e5431-bb17-4c41-9985-d39c50d83c73" providerId="ADAL" clId="{0DEFDA1C-3182-411E-9AE9-5C0C0C65F9DA}" dt="2024-10-07T05:53:13.725" v="1643" actId="1076"/>
        <pc:sldMkLst>
          <pc:docMk/>
          <pc:sldMk cId="1168675715" sldId="385"/>
        </pc:sldMkLst>
      </pc:sldChg>
      <pc:sldChg chg="modSp add mod">
        <pc:chgData name="Toby Donaldson" userId="2e6e5431-bb17-4c41-9985-d39c50d83c73" providerId="ADAL" clId="{0DEFDA1C-3182-411E-9AE9-5C0C0C65F9DA}" dt="2024-10-07T05:59:07.536" v="1953" actId="20577"/>
        <pc:sldMkLst>
          <pc:docMk/>
          <pc:sldMk cId="1134019399" sldId="386"/>
        </pc:sldMkLst>
      </pc:sldChg>
      <pc:sldChg chg="delSp modSp add del mod">
        <pc:chgData name="Toby Donaldson" userId="2e6e5431-bb17-4c41-9985-d39c50d83c73" providerId="ADAL" clId="{0DEFDA1C-3182-411E-9AE9-5C0C0C65F9DA}" dt="2024-10-07T05:58:15.667" v="1914" actId="2696"/>
        <pc:sldMkLst>
          <pc:docMk/>
          <pc:sldMk cId="2218913924" sldId="386"/>
        </pc:sldMkLst>
      </pc:sldChg>
      <pc:sldChg chg="modSp mod">
        <pc:chgData name="Toby Donaldson" userId="2e6e5431-bb17-4c41-9985-d39c50d83c73" providerId="ADAL" clId="{0DEFDA1C-3182-411E-9AE9-5C0C0C65F9DA}" dt="2024-10-09T16:52:26.519" v="2331" actId="20577"/>
        <pc:sldMkLst>
          <pc:docMk/>
          <pc:sldMk cId="2490867769" sldId="391"/>
        </pc:sldMkLst>
      </pc:sldChg>
      <pc:sldChg chg="modSp mod">
        <pc:chgData name="Toby Donaldson" userId="2e6e5431-bb17-4c41-9985-d39c50d83c73" providerId="ADAL" clId="{0DEFDA1C-3182-411E-9AE9-5C0C0C65F9DA}" dt="2024-10-09T16:55:49.662" v="2332" actId="20577"/>
        <pc:sldMkLst>
          <pc:docMk/>
          <pc:sldMk cId="1641751640" sldId="393"/>
        </pc:sldMkLst>
      </pc:sldChg>
      <pc:sldChg chg="modSp mod">
        <pc:chgData name="Toby Donaldson" userId="2e6e5431-bb17-4c41-9985-d39c50d83c73" providerId="ADAL" clId="{0DEFDA1C-3182-411E-9AE9-5C0C0C65F9DA}" dt="2024-10-09T16:56:58.379" v="2355" actId="20577"/>
        <pc:sldMkLst>
          <pc:docMk/>
          <pc:sldMk cId="1243566442" sldId="395"/>
        </pc:sldMkLst>
      </pc:sldChg>
      <pc:sldChg chg="modSp mod">
        <pc:chgData name="Toby Donaldson" userId="2e6e5431-bb17-4c41-9985-d39c50d83c73" providerId="ADAL" clId="{0DEFDA1C-3182-411E-9AE9-5C0C0C65F9DA}" dt="2024-10-09T16:51:22.074" v="2329" actId="1076"/>
        <pc:sldMkLst>
          <pc:docMk/>
          <pc:sldMk cId="3215829657" sldId="3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570F83-8E57-E26A-C99C-D5EF56413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Chapter 9: Lists</a:t>
            </a:r>
            <a:endParaRPr lang="en-AU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4D5479-D96B-1A4F-E8BD-BBBB7CC21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CMPT 120, Spring 2026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1978C-967C-20E4-35D0-B3C71602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483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1EA3-0485-EE5B-6E42-22B6F872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0A22F-291B-99EC-A304-FEC1E299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B08294D-86EF-9C87-19F3-7C3C0D4B2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CBEB54-0C06-D85C-DEF5-6F7F182A379B}"/>
              </a:ext>
            </a:extLst>
          </p:cNvPr>
          <p:cNvSpPr txBox="1"/>
          <p:nvPr/>
        </p:nvSpPr>
        <p:spPr>
          <a:xfrm>
            <a:off x="3653724" y="846440"/>
            <a:ext cx="723181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>
                <a:latin typeface="Consolas" panose="020B0609020204030204" pitchFamily="49" charset="0"/>
              </a:rPr>
              <a:t>L[</a:t>
            </a:r>
            <a:r>
              <a:rPr lang="en-CA" sz="2400" err="1">
                <a:latin typeface="Consolas" panose="020B0609020204030204" pitchFamily="49" charset="0"/>
              </a:rPr>
              <a:t>start:end</a:t>
            </a:r>
            <a:r>
              <a:rPr lang="en-CA" sz="2400">
                <a:latin typeface="Consolas" panose="020B0609020204030204" pitchFamily="49" charset="0"/>
              </a:rPr>
              <a:t>]</a:t>
            </a:r>
            <a:r>
              <a:rPr lang="en-CA" sz="2400"/>
              <a:t> is the list with the values:</a:t>
            </a:r>
            <a:br>
              <a:rPr lang="en-CA" sz="2400"/>
            </a:br>
            <a:r>
              <a:rPr lang="en-CA" sz="2400"/>
              <a:t> </a:t>
            </a:r>
            <a:r>
              <a:rPr lang="en-CA" sz="2400">
                <a:latin typeface="Consolas" panose="020B0609020204030204" pitchFamily="49" charset="0"/>
              </a:rPr>
              <a:t>L[start]</a:t>
            </a:r>
            <a:r>
              <a:rPr lang="en-CA" sz="2400"/>
              <a:t>, </a:t>
            </a:r>
            <a:r>
              <a:rPr lang="en-CA" sz="2400">
                <a:latin typeface="Consolas" panose="020B0609020204030204" pitchFamily="49" charset="0"/>
              </a:rPr>
              <a:t>L[start+1]</a:t>
            </a:r>
            <a:r>
              <a:rPr lang="en-CA" sz="2400"/>
              <a:t>, …, </a:t>
            </a:r>
            <a:r>
              <a:rPr lang="en-CA" sz="2400">
                <a:latin typeface="Consolas" panose="020B0609020204030204" pitchFamily="49" charset="0"/>
              </a:rPr>
              <a:t>L[end-2]</a:t>
            </a:r>
            <a:r>
              <a:rPr lang="en-CA" sz="2400"/>
              <a:t>, </a:t>
            </a:r>
            <a:r>
              <a:rPr lang="en-CA" sz="2400">
                <a:latin typeface="Consolas" panose="020B0609020204030204" pitchFamily="49" charset="0"/>
              </a:rPr>
              <a:t>L[end-1</a:t>
            </a:r>
            <a:r>
              <a:rPr lang="en-CA">
                <a:latin typeface="Consolas" panose="020B0609020204030204" pitchFamily="49" charset="0"/>
              </a:rPr>
              <a:t>]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4FE8F-C7A7-4D05-0A79-CD60A727D1C4}"/>
              </a:ext>
            </a:extLst>
          </p:cNvPr>
          <p:cNvSpPr txBox="1"/>
          <p:nvPr/>
        </p:nvSpPr>
        <p:spPr>
          <a:xfrm>
            <a:off x="3644846" y="2767002"/>
            <a:ext cx="7231815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400">
                <a:latin typeface="Consolas" panose="020B0609020204030204" pitchFamily="49" charset="0"/>
              </a:rPr>
              <a:t>L[</a:t>
            </a:r>
            <a:r>
              <a:rPr lang="en-CA" sz="2400" err="1">
                <a:latin typeface="Consolas" panose="020B0609020204030204" pitchFamily="49" charset="0"/>
              </a:rPr>
              <a:t>start:end</a:t>
            </a:r>
            <a:r>
              <a:rPr lang="en-CA" sz="2400">
                <a:latin typeface="Consolas" panose="020B0609020204030204" pitchFamily="49" charset="0"/>
              </a:rPr>
              <a:t>]</a:t>
            </a:r>
            <a:r>
              <a:rPr lang="en-CA" sz="2400"/>
              <a:t> is all the values beginning with </a:t>
            </a:r>
            <a:r>
              <a:rPr lang="en-CA" sz="2400">
                <a:latin typeface="Consolas" panose="020B0609020204030204" pitchFamily="49" charset="0"/>
              </a:rPr>
              <a:t>L[start]</a:t>
            </a:r>
            <a:r>
              <a:rPr lang="en-CA" sz="2400"/>
              <a:t> and then up to, but </a:t>
            </a:r>
            <a:r>
              <a:rPr lang="en-CA" sz="2400" b="1"/>
              <a:t>not</a:t>
            </a:r>
            <a:r>
              <a:rPr lang="en-CA" sz="2400"/>
              <a:t> including, </a:t>
            </a:r>
            <a:r>
              <a:rPr lang="en-CA" sz="2400">
                <a:latin typeface="Consolas" panose="020B0609020204030204" pitchFamily="49" charset="0"/>
              </a:rPr>
              <a:t>L[end]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6232A438-A27B-F1E0-F9C3-9D187686E246}"/>
              </a:ext>
            </a:extLst>
          </p:cNvPr>
          <p:cNvSpPr/>
          <p:nvPr/>
        </p:nvSpPr>
        <p:spPr>
          <a:xfrm>
            <a:off x="7083201" y="1828800"/>
            <a:ext cx="372862" cy="76348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5FBEB7-E08B-D444-8933-0CFE7B68130F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801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7AC1-AF95-9F0F-DD69-B0C5F95A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C5DEA-E6BB-A9ED-FD1D-B524A84C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F3AA44-A5B7-5BAF-56D1-01B841808F7B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94CB93-B303-7333-A62A-01F47BF7C8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647AE-2343-5CD6-2BE9-EF713405886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E66CD-CE70-AA70-4E11-FFDE21BD8A2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6EF76B-8B07-A2AD-AC7A-314A8412766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C49B8E-BA31-820C-3C95-230202408B59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1BB51E-AAC9-380E-5BCE-9B93F7A0E28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9FC421-CAE5-3EB0-D036-A7B4AFB4CC8C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11F7064-BDEF-C0B7-70E8-3D7AF0220D2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83A2E2-9F79-5478-9FDC-2A3A0732A88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F247407-EF3B-B455-290A-5558C7280CAE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5D1533-DA39-7376-00F5-A826D9B2719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4074117-92F5-8290-E409-75EF7C7A6F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92DB0E-F7F6-031D-7448-55E2C4A71E4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A193C3-9513-C497-A4B0-A4C2E4CD786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693BE9-98B2-464B-41EC-89B881EAE3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A38DF90-3400-F179-DA8B-FECC530D40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9F3663-CD64-D022-CBC4-20187E51EBF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77F023B-470C-D4F8-08B8-234BCC94F3E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8D221D-EC99-8DCB-D202-889D845B155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1473278-D37E-976F-386E-6CD30F01C2A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A1C46E7-D871-12E1-BEC4-0393DFC1E40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B5B91E8-1CC6-07E9-4196-68918FD5D68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040106-0B4B-9C9B-898B-E69D61F0166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7065033-EECB-7900-9F32-01AFF37B80A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451704-19BF-0A77-B189-08894F7EBA4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6F69668-5F7E-5249-9A1A-FAECFED678C5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FFADE7-93E2-EBCD-AA34-1E4D8C47BDD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26F97D8-E726-D4E8-83BC-7ADED7C55ED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5916B20-8231-2D92-EDB3-666AA78F90A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77787CA-9577-CAF0-FDF2-225E97B6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16E5A9-FA0E-1D10-9774-1F9973B3A351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41C1C1-26FE-3056-6E63-E26045D2F30E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F04CE-4977-C939-729C-109689F0B21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A43985-40A9-EC0A-B27C-D55F5A40067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27A3C1-1AAF-226D-CF48-7C4A54D9DDF7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9B1A4-A546-DC53-2386-6342AB1A3B7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BAAD7A-3EC2-8A64-9E1B-3A8E0A75364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FA2994-F0D4-5B88-FA6F-4758ACF8D115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984ADE-74CF-6B31-CDFB-A14D8E8240CB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36CC4-E676-3786-6A3B-0051A25DD358}"/>
              </a:ext>
            </a:extLst>
          </p:cNvPr>
          <p:cNvSpPr txBox="1"/>
          <p:nvPr/>
        </p:nvSpPr>
        <p:spPr>
          <a:xfrm>
            <a:off x="219696" y="3772822"/>
            <a:ext cx="35750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>
                <a:latin typeface="Consolas" panose="020B0609020204030204" pitchFamily="49" charset="0"/>
              </a:rPr>
              <a:t>]) #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>
                <a:latin typeface="Consolas" panose="020B0609020204030204" pitchFamily="49" charset="0"/>
              </a:rPr>
              <a:t>]) #</a:t>
            </a:r>
          </a:p>
        </p:txBody>
      </p:sp>
    </p:spTree>
    <p:extLst>
      <p:ext uri="{BB962C8B-B14F-4D97-AF65-F5344CB8AC3E}">
        <p14:creationId xmlns:p14="http://schemas.microsoft.com/office/powerpoint/2010/main" val="124874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EAB2-9B92-F51F-73C1-DE419C9E7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E60EB-091D-FC2C-BDA0-3B32AB34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25E4DE-8D25-A974-8E4B-6A2D0F09FFC9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63AEB6-801A-202F-1327-9AE0E36CD91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7CE244-D8E0-E70D-4B8E-475A0A446D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713F9C-19ED-D8A8-B93C-57D6E4582EE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242D01-CA1C-E815-1400-F5D4442D101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5F7416-2ED9-F42E-DFC1-58E7E5430CE8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3B1FDC-CC89-7C51-6BD5-CDC8A41C2602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054790-5664-E81F-9373-304390A0BAF1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2676944-C448-55BF-AB4A-4966EC5519E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D9500-A7E4-2D05-0E56-9AFBF5D3ECB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9D6B3C-3D9E-36ED-76C8-672F771149CD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FBDE0D-913B-114B-041E-0DC6544FF51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3439ED-F371-2C9D-BE0E-4B6E246F710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5333C-DCFF-2904-97B1-D9F5073B2AB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5313FF-FEFC-48D0-C5A5-2B2E58CA389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DF27E1-325E-12BF-C04E-D0FA4DE5F56E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84DA6AC-4526-D6A8-9009-D84C4F07F11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7536D8F-F2AE-147B-A308-3A2556620BF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E1FC868-2E27-29C0-0C58-7ABB1CEB4E3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876A8FC-8E27-A6E5-B9E9-FC8FADED080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E92D848-800B-F63B-9C49-12990AC9667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D8B0239-4D81-8B34-530E-E5E8CDBBD8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BB362D-7163-00FB-3004-DC95C9BEF7F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2A1306-D87E-ACDE-E124-CC4F9925150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2AB0499-660A-26C1-FC70-0BBA0BC875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C5B1C3-97EA-F132-E278-F417C4275A0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E0BBA43-788A-1B70-4EC6-8DA8DD8F269D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E08F896-1AA1-DFD0-9E22-3C421155E79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78BE03-E894-FA67-653D-0FE216255E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440D890-DC4C-6822-3393-6E9B7D72BDB3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C577BEE-D346-3528-9141-2063CDFD4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AD6B4-86D0-1E67-F602-AEEAFB82D0F5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8479EC-ABDD-69CA-2D09-33A1564114E1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28032-8FD0-4ED6-D3BD-3D789EC4844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49D96-6AF0-0824-F167-2E129D883C43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3E395D-08EB-34E1-2143-D9BBCD0997FA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1890-6F6C-8036-EF92-271E43200F5F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7ABB9-1117-0D16-791A-41922CE85C7C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1DD57-53B5-DB96-16C4-99FDEDCE6194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A1810-A138-642D-4C05-2F58EA71C044}"/>
              </a:ext>
            </a:extLst>
          </p:cNvPr>
          <p:cNvSpPr txBox="1"/>
          <p:nvPr/>
        </p:nvSpPr>
        <p:spPr>
          <a:xfrm>
            <a:off x="219696" y="3772822"/>
            <a:ext cx="786946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1:4</a:t>
            </a:r>
            <a:r>
              <a:rPr lang="en-CA" sz="3200">
                <a:latin typeface="Consolas" panose="020B0609020204030204" pitchFamily="49" charset="0"/>
              </a:rPr>
              <a:t>]) # [7, 0, 7]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4:6</a:t>
            </a:r>
            <a:r>
              <a:rPr lang="en-CA" sz="3200">
                <a:latin typeface="Consolas" panose="020B0609020204030204" pitchFamily="49" charset="0"/>
              </a:rPr>
              <a:t>]) # [2, 6]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0:5</a:t>
            </a:r>
            <a:r>
              <a:rPr lang="en-CA" sz="3200">
                <a:latin typeface="Consolas" panose="020B0609020204030204" pitchFamily="49" charset="0"/>
              </a:rPr>
              <a:t>]) # [4, 7, 0, 7, 2]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0:6</a:t>
            </a:r>
            <a:r>
              <a:rPr lang="en-CA" sz="3200">
                <a:latin typeface="Consolas" panose="020B0609020204030204" pitchFamily="49" charset="0"/>
              </a:rPr>
              <a:t>]) # [4, 7, 0, 7, 2, 6]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3:3</a:t>
            </a:r>
            <a:r>
              <a:rPr lang="en-CA" sz="3200">
                <a:latin typeface="Consolas" panose="020B0609020204030204" pitchFamily="49" charset="0"/>
              </a:rPr>
              <a:t>]) # []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3:4</a:t>
            </a:r>
            <a:r>
              <a:rPr lang="en-CA" sz="3200">
                <a:latin typeface="Consolas" panose="020B0609020204030204" pitchFamily="49" charset="0"/>
              </a:rPr>
              <a:t>]) # [7]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1E84B-974A-4961-F661-BCA1D6CC4033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62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7A9E-91A2-C47D-EE6E-996DFE564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820C5-97BE-2860-04DF-2B320CAE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9A7748-7DF7-0238-DC46-C99F04EFDAAF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FF724C-9701-F77B-45C0-C1E0A4E491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80DBED-9484-4AB9-6B03-73FBA35919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6422EF-4AB8-6888-01D1-06B26C34A02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A546F9-0321-1FBE-34AD-DB1B807A02F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3CA5B9-D78D-3FD4-D661-07C072365B35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07B9174-1345-9375-0655-32A53127F01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F6426A-0271-ADA2-9123-D18334CD765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73C9EE2-C082-F828-C084-1A6F6F18281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271309-8BC7-ACB3-1EAC-9539DEA872F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B6B79-611D-3A2E-5EA3-BB0462353619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22BDCC2-D5F3-9124-7D60-70C3E1AD513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2A967B-D9D2-F6C6-4142-474ABF398F8F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EB7836-E619-655C-D658-6C95416335F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7DE23B-28FE-5C4C-EDB3-848D41BCABE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291C5A2-2219-62C6-1801-C5C38EFDA1C8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5E27250-D21E-4842-1980-C596ECDFA4D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31E007D-831A-5166-8868-B8C8252D7E6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F2240E-25EE-8125-9E9E-44B84E2E478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9AB7ED1-4ABA-D298-E030-41BB372AAA0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CBFDD7-DB31-F6E1-A438-051D3AB8A193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74186E9-09F1-1AC4-675B-252C3D209A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196EA0E-85A8-0A8B-5AB3-8304F3DF44B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25EB88-1D81-1BF5-4815-A0863AE90A3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5AEE6F4-C362-A56B-92A9-AE4308EA879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310B42-412F-529C-2AFA-2A58944BB5D1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F831F02-7DEA-B038-5262-DB3949BAEED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2489B36-EE85-4B5A-B2E8-243070F9F0D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2C9804B-FDD0-C62F-0668-8055950A59B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97136-0383-9F2B-BCE9-30CF1908D678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C56E908-AEFD-1088-F3F9-3D542CF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2B0752-7877-F305-C768-AF0DC5B083FD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046F4-9EB0-FBBD-1F29-5150B732D923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A0FB-4C78-C6F6-A3E9-DE4097025DF6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731E2-C010-8D35-B5FB-43AFB0DD39C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2B57-A549-49D4-4238-05DF7C7A36EE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2A635E-338E-5166-268A-417EF496B9C8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41175-B120-046A-3393-1C9AE5B8805F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BF94B1-4534-356A-D716-E8215E3B9210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EB85BC-3AD7-4655-9FF6-AA500F526D1F}"/>
              </a:ext>
            </a:extLst>
          </p:cNvPr>
          <p:cNvSpPr txBox="1"/>
          <p:nvPr/>
        </p:nvSpPr>
        <p:spPr>
          <a:xfrm>
            <a:off x="295257" y="4000285"/>
            <a:ext cx="76434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1:</a:t>
            </a:r>
            <a:r>
              <a:rPr lang="en-CA" sz="3200">
                <a:latin typeface="Consolas" panose="020B0609020204030204" pitchFamily="49" charset="0"/>
              </a:rPr>
              <a:t>])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[7, 0, 7, 2, 6]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:5</a:t>
            </a:r>
            <a:r>
              <a:rPr lang="en-CA" sz="3200">
                <a:latin typeface="Consolas" panose="020B0609020204030204" pitchFamily="49" charset="0"/>
              </a:rPr>
              <a:t>])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[4, 7, 0, 7]</a:t>
            </a:r>
          </a:p>
          <a:p>
            <a:r>
              <a:rPr lang="en-CA" sz="3200">
                <a:latin typeface="Consolas" panose="020B0609020204030204" pitchFamily="49" charset="0"/>
              </a:rPr>
              <a:t>print(L[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en-CA" sz="3200">
                <a:latin typeface="Consolas" panose="020B0609020204030204" pitchFamily="49" charset="0"/>
              </a:rPr>
              <a:t>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[4, 7, 0, 7, 2, 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6ADEF7-E49E-1155-42C5-670A652F2002}"/>
              </a:ext>
            </a:extLst>
          </p:cNvPr>
          <p:cNvSpPr txBox="1"/>
          <p:nvPr/>
        </p:nvSpPr>
        <p:spPr>
          <a:xfrm>
            <a:off x="254402" y="1077273"/>
            <a:ext cx="202715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slice of a list </a:t>
            </a:r>
            <a:r>
              <a:rPr lang="en-CA"/>
              <a:t>is a subsequence of consecutive values in a list. 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314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25BB4-E37B-048E-4409-9C13DABC2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AD42-A1C5-FDE0-A14D-D4B3CDC53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</a:t>
            </a:r>
            <a:br>
              <a:rPr lang="en-CA"/>
            </a:br>
            <a:r>
              <a:rPr lang="en-CA"/>
              <a:t>Mutability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0B6C2-8F42-C3A4-28A8-F2772570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98C60-FF64-56FA-EC63-54C4F40E9253}"/>
              </a:ext>
            </a:extLst>
          </p:cNvPr>
          <p:cNvSpPr txBox="1"/>
          <p:nvPr/>
        </p:nvSpPr>
        <p:spPr>
          <a:xfrm>
            <a:off x="323563" y="1554300"/>
            <a:ext cx="251927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In Python, you </a:t>
            </a:r>
            <a:r>
              <a:rPr lang="en-CA" b="1"/>
              <a:t>can</a:t>
            </a:r>
            <a:r>
              <a:rPr lang="en-CA"/>
              <a:t>  add, remove, or change values of a list.</a:t>
            </a:r>
            <a:br>
              <a:rPr lang="en-CA"/>
            </a:br>
            <a:r>
              <a:rPr lang="en-CA"/>
              <a:t>Python lists are </a:t>
            </a:r>
            <a:r>
              <a:rPr lang="en-CA" b="1"/>
              <a:t>mutable</a:t>
            </a:r>
            <a:r>
              <a:rPr lang="en-CA"/>
              <a:t>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5F24A-F278-04FB-E808-A1929775A6C4}"/>
              </a:ext>
            </a:extLst>
          </p:cNvPr>
          <p:cNvSpPr txBox="1"/>
          <p:nvPr/>
        </p:nvSpPr>
        <p:spPr>
          <a:xfrm>
            <a:off x="3603153" y="511669"/>
            <a:ext cx="78756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L = [4, 7, 0, 7, 2, 6]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print(L[0])   # 4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</a:t>
            </a:r>
            <a:r>
              <a:rPr lang="en-US" sz="2800" err="1">
                <a:latin typeface="Consolas" panose="020B0609020204030204" pitchFamily="49" charset="0"/>
              </a:rPr>
              <a:t>len</a:t>
            </a:r>
            <a:r>
              <a:rPr lang="en-US" sz="2800">
                <a:latin typeface="Consolas" panose="020B0609020204030204" pitchFamily="49" charset="0"/>
              </a:rPr>
              <a:t>(s)) # 6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L[0] = -5     </a:t>
            </a:r>
            <a:r>
              <a:rPr lang="en-US" sz="2800">
                <a:latin typeface="Consolas" panose="020B0609020204030204" pitchFamily="49" charset="0"/>
              </a:rPr>
              <a:t># [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  <a:r>
              <a:rPr lang="en-US" sz="2800">
                <a:latin typeface="Consolas" panose="020B0609020204030204" pitchFamily="49" charset="0"/>
              </a:rPr>
              <a:t>, 7, 0, 7, 2, 6]</a:t>
            </a:r>
          </a:p>
          <a:p>
            <a:r>
              <a:rPr lang="en-US" sz="2800">
                <a:latin typeface="Consolas" panose="020B0609020204030204" pitchFamily="49" charset="0"/>
              </a:rPr>
              <a:t>print(L[0])   # </a:t>
            </a:r>
            <a:r>
              <a:rPr lang="en-US" sz="2800">
                <a:solidFill>
                  <a:srgbClr val="00B050"/>
                </a:solidFill>
                <a:latin typeface="Consolas" panose="020B0609020204030204" pitchFamily="49" charset="0"/>
              </a:rPr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2579216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82757-89CE-0969-1B4C-E13378BAB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7B37-5FE2-D6E9-5B82-81DDE35F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Mutability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BD2FF-B3DD-7BF6-2F63-8E2FD8C27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D6234-109B-B8B5-F949-9FDCE2FA1461}"/>
              </a:ext>
            </a:extLst>
          </p:cNvPr>
          <p:cNvSpPr txBox="1"/>
          <p:nvPr/>
        </p:nvSpPr>
        <p:spPr>
          <a:xfrm>
            <a:off x="323563" y="1554300"/>
            <a:ext cx="276586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Since lists are </a:t>
            </a:r>
            <a:r>
              <a:rPr lang="en-CA" b="1"/>
              <a:t>mutable</a:t>
            </a:r>
            <a:r>
              <a:rPr lang="en-CA"/>
              <a:t>, it is fast to change an item in the middle of a list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0D8EB-024F-E874-C612-CA17C65E12FF}"/>
              </a:ext>
            </a:extLst>
          </p:cNvPr>
          <p:cNvSpPr txBox="1"/>
          <p:nvPr/>
        </p:nvSpPr>
        <p:spPr>
          <a:xfrm>
            <a:off x="4122237" y="903438"/>
            <a:ext cx="78756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L = ['MIT', 'UVIC',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'YVR'</a:t>
            </a:r>
            <a:r>
              <a:rPr lang="en-US" sz="3200">
                <a:latin typeface="Consolas" panose="020B0609020204030204" pitchFamily="49" charset="0"/>
              </a:rPr>
              <a:t>, 'UBC']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L[2] = 'SFU'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#   ['MIT', 'UVIC',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'SFU'</a:t>
            </a:r>
            <a:r>
              <a:rPr lang="en-US" sz="3200">
                <a:latin typeface="Consolas" panose="020B0609020204030204" pitchFamily="49" charset="0"/>
              </a:rPr>
              <a:t>, 'UBC']</a:t>
            </a:r>
          </a:p>
        </p:txBody>
      </p:sp>
    </p:spTree>
    <p:extLst>
      <p:ext uri="{BB962C8B-B14F-4D97-AF65-F5344CB8AC3E}">
        <p14:creationId xmlns:p14="http://schemas.microsoft.com/office/powerpoint/2010/main" val="382809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8C51-9DD1-5276-9D27-88F0B8D9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20B3-6E90-419A-9CE5-052DE76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Comparing</a:t>
            </a:r>
            <a:br>
              <a:rPr lang="en-CA"/>
            </a:br>
            <a:r>
              <a:rPr lang="en-CA"/>
              <a:t>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FC68-DB46-F224-0AE5-4C64A638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393A4-550F-89B0-B4F9-5BE06D5892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Two lists are </a:t>
            </a:r>
            <a:r>
              <a:rPr lang="en-CA" b="1"/>
              <a:t>equal</a:t>
            </a:r>
            <a:r>
              <a:rPr lang="en-CA"/>
              <a:t> if they have the same values in the same order.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DD140-F951-2121-677B-F1B1B722F586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== [1, 2]   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== [2, 1]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[1, 2] == [1, 2, 3]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0E5D0-DF89-01F5-7A3A-BB5553FE05AF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!= [1, 2]   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!= [2, 1]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[1, 2] != [1, 2, 3]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493E9-3574-F702-C14C-173F964A9801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['BC', 'AB', 'ON'] == ['BC', 'AB', 'ON'] #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['BC', 'AB', 'ON'] == ['BC', 'AB', 'On']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['BC', 'AB', 'ON'] == ['BC', 'ON']       #</a:t>
            </a:r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90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78DC-8B8B-F66E-77C8-8EF8FBE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8F0-63D7-3A7D-FD61-BA30CD24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" y="-55064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Comparing</a:t>
            </a:r>
            <a:br>
              <a:rPr lang="en-CA"/>
            </a:br>
            <a:r>
              <a:rPr lang="en-CA"/>
              <a:t>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FBA79-0CBA-5898-7484-75E3703D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334F9-C845-EDF5-9914-4DAB9A18AD6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8385" y="1918569"/>
            <a:ext cx="29990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Two lists are </a:t>
            </a:r>
            <a:r>
              <a:rPr lang="en-CA" b="1"/>
              <a:t>equal</a:t>
            </a:r>
            <a:r>
              <a:rPr lang="en-CA"/>
              <a:t> if they have the same values in the same order.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C91EC-43D1-5A9F-2353-970B8E00FB5D}"/>
              </a:ext>
            </a:extLst>
          </p:cNvPr>
          <p:cNvSpPr txBox="1"/>
          <p:nvPr/>
        </p:nvSpPr>
        <p:spPr>
          <a:xfrm>
            <a:off x="3591636" y="34336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== [1, 2]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== [2, 1]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>
                <a:latin typeface="Consolas" panose="020B0609020204030204" pitchFamily="49" charset="0"/>
              </a:rPr>
              <a:t>[1, 2] == [1, 2, 3]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070C2-63E2-55B4-9D9C-9DE9499C6849}"/>
              </a:ext>
            </a:extLst>
          </p:cNvPr>
          <p:cNvSpPr txBox="1"/>
          <p:nvPr/>
        </p:nvSpPr>
        <p:spPr>
          <a:xfrm>
            <a:off x="3591636" y="2289051"/>
            <a:ext cx="6022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[1, 2] != [1, 2]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[1, 2] != [2, 1]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sz="2800">
                <a:latin typeface="Consolas" panose="020B0609020204030204" pitchFamily="49" charset="0"/>
              </a:rPr>
              <a:t>[1, 2] != [1, 2, 3]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2940-0771-955B-B4E1-91B2707454F7}"/>
              </a:ext>
            </a:extLst>
          </p:cNvPr>
          <p:cNvSpPr txBox="1"/>
          <p:nvPr/>
        </p:nvSpPr>
        <p:spPr>
          <a:xfrm>
            <a:off x="381740" y="4322700"/>
            <a:ext cx="10324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['BC', 'AB', 'ON'] == ['BC', 'AB', 'On']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sz="2800">
                <a:latin typeface="Consolas" panose="020B0609020204030204" pitchFamily="49" charset="0"/>
              </a:rPr>
              <a:t>['BC', 'AB', 'ON'] == ['BC', 'ON']       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47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9C1A-BBE3-3F2F-0781-F7501773E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9EAF-A976-D3D8-2E10-70EA6E7D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Appending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9E504-0E3A-7989-68A7-613FD5CB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C8D05-FA55-1EC6-B03E-EB9212D214D1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with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/>
              <a:t> append lists.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FE6D91-DE5A-EAB1-5624-B5DEF550AE1C}"/>
              </a:ext>
            </a:extLst>
          </p:cNvPr>
          <p:cNvSpPr txBox="1"/>
          <p:nvPr/>
        </p:nvSpPr>
        <p:spPr>
          <a:xfrm>
            <a:off x="3494666" y="903438"/>
            <a:ext cx="8503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am = ['Al', 'Ned', 'Bob']</a:t>
            </a:r>
          </a:p>
          <a:p>
            <a:r>
              <a:rPr lang="en-US" sz="3200">
                <a:latin typeface="Consolas" panose="020B0609020204030204" pitchFamily="49" charset="0"/>
              </a:rPr>
              <a:t>pm = ['Ned', 'Zia']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all_day</a:t>
            </a:r>
            <a:r>
              <a:rPr lang="en-US" sz="3200">
                <a:latin typeface="Consolas" panose="020B0609020204030204" pitchFamily="49" charset="0"/>
              </a:rPr>
              <a:t> = am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sz="3200">
                <a:latin typeface="Consolas" panose="020B0609020204030204" pitchFamily="49" charset="0"/>
              </a:rPr>
              <a:t> pm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all_day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r>
              <a:rPr lang="en-US" sz="3200">
                <a:latin typeface="Consolas" panose="020B0609020204030204" pitchFamily="49" charset="0"/>
              </a:rPr>
              <a:t># ['Al', 'Ned', 'Bob', 'Ned', 'Zia']</a:t>
            </a:r>
          </a:p>
        </p:txBody>
      </p:sp>
    </p:spTree>
    <p:extLst>
      <p:ext uri="{BB962C8B-B14F-4D97-AF65-F5344CB8AC3E}">
        <p14:creationId xmlns:p14="http://schemas.microsoft.com/office/powerpoint/2010/main" val="1162034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C293-6ADF-3B38-0E43-43590960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E9E3-C408-E473-F5ED-D3AE5AC8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Appending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D6356-BB30-E76F-1AF9-3C5E7399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EF9D9-33A9-A5DC-E3DE-734B37ECA8F5}"/>
              </a:ext>
            </a:extLst>
          </p:cNvPr>
          <p:cNvSpPr txBox="1"/>
          <p:nvPr/>
        </p:nvSpPr>
        <p:spPr>
          <a:xfrm>
            <a:off x="302543" y="1488213"/>
            <a:ext cx="253525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As with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CA"/>
              <a:t> append lists.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4C829-FCA2-34D8-F051-14BDDA42EF8F}"/>
              </a:ext>
            </a:extLst>
          </p:cNvPr>
          <p:cNvSpPr txBox="1"/>
          <p:nvPr/>
        </p:nvSpPr>
        <p:spPr>
          <a:xfrm>
            <a:off x="3494666" y="903438"/>
            <a:ext cx="85032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pm = ['Ned', 'Zia’]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rep = 3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sz="3200">
                <a:latin typeface="Consolas" panose="020B0609020204030204" pitchFamily="49" charset="0"/>
              </a:rPr>
              <a:t> pm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print(rep)</a:t>
            </a:r>
          </a:p>
          <a:p>
            <a:r>
              <a:rPr lang="en-US" sz="3200">
                <a:latin typeface="Consolas" panose="020B0609020204030204" pitchFamily="49" charset="0"/>
              </a:rPr>
              <a:t># ['Ned', 'Zia', 'Ned', 'Zia’, </a:t>
            </a:r>
          </a:p>
          <a:p>
            <a:r>
              <a:rPr lang="en-US" sz="3200">
                <a:latin typeface="Consolas" panose="020B0609020204030204" pitchFamily="49" charset="0"/>
              </a:rPr>
              <a:t>#  'Ned', 'Zia']</a:t>
            </a:r>
          </a:p>
        </p:txBody>
      </p:sp>
    </p:spTree>
    <p:extLst>
      <p:ext uri="{BB962C8B-B14F-4D97-AF65-F5344CB8AC3E}">
        <p14:creationId xmlns:p14="http://schemas.microsoft.com/office/powerpoint/2010/main" val="3872114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BF736B8-C93F-7669-F7AD-A834CC36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472E8E-1529-AD09-DACE-002A79E6E2F3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5C85F-4867-44D8-F82F-C687C968B64D}"/>
              </a:ext>
            </a:extLst>
          </p:cNvPr>
          <p:cNvSpPr txBox="1"/>
          <p:nvPr/>
        </p:nvSpPr>
        <p:spPr>
          <a:xfrm>
            <a:off x="239211" y="2280800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 literal</a:t>
            </a:r>
            <a:r>
              <a:rPr lang="en-CA"/>
              <a:t> begins with a </a:t>
            </a:r>
            <a:r>
              <a:rPr lang="en-CA">
                <a:latin typeface="Consolas" panose="020B0609020204030204" pitchFamily="49" charset="0"/>
              </a:rPr>
              <a:t>[</a:t>
            </a:r>
            <a:r>
              <a:rPr lang="en-CA"/>
              <a:t> and ends with a </a:t>
            </a:r>
            <a:r>
              <a:rPr lang="en-CA">
                <a:latin typeface="Consolas" panose="020B0609020204030204" pitchFamily="49" charset="0"/>
              </a:rPr>
              <a:t>]</a:t>
            </a:r>
            <a:r>
              <a:rPr lang="en-CA"/>
              <a:t>. The values are separated by commas.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FCDCB-9430-72E2-16D1-9794DFB696FB}"/>
              </a:ext>
            </a:extLst>
          </p:cNvPr>
          <p:cNvSpPr txBox="1"/>
          <p:nvPr/>
        </p:nvSpPr>
        <p:spPr>
          <a:xfrm>
            <a:off x="239210" y="3943060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Lists can be indexed and slice using the same notation as for strings.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A9EC1A-99FB-8125-9766-B5F1D143922C}"/>
              </a:ext>
            </a:extLst>
          </p:cNvPr>
          <p:cNvSpPr txBox="1"/>
          <p:nvPr/>
        </p:nvSpPr>
        <p:spPr>
          <a:xfrm>
            <a:off x="239209" y="5328322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/>
              <a:t>Major difference from strings</a:t>
            </a:r>
            <a:r>
              <a:rPr lang="en-CA"/>
              <a:t>: lists are </a:t>
            </a:r>
            <a:r>
              <a:rPr lang="en-CA" b="1"/>
              <a:t>mutable</a:t>
            </a:r>
            <a:r>
              <a:rPr lang="en-CA"/>
              <a:t>, i.e. they can be modified.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937C-432A-2C97-0F51-7ECD2827F9FC}"/>
              </a:ext>
            </a:extLst>
          </p:cNvPr>
          <p:cNvSpPr txBox="1"/>
          <p:nvPr/>
        </p:nvSpPr>
        <p:spPr>
          <a:xfrm>
            <a:off x="4096210" y="136525"/>
            <a:ext cx="69557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>
                <a:latin typeface="Consolas" panose="020B0609020204030204" pitchFamily="49" charset="0"/>
              </a:rPr>
              <a:t>[]  # empty list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[5, -2]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['</a:t>
            </a:r>
            <a:r>
              <a:rPr lang="en-CA" sz="6000" err="1">
                <a:latin typeface="Consolas" panose="020B0609020204030204" pitchFamily="49" charset="0"/>
              </a:rPr>
              <a:t>on','off</a:t>
            </a:r>
            <a:r>
              <a:rPr lang="en-CA" sz="6000">
                <a:latin typeface="Consolas" panose="020B0609020204030204" pitchFamily="49" charset="0"/>
              </a:rPr>
              <a:t>']</a:t>
            </a:r>
          </a:p>
          <a:p>
            <a:endParaRPr lang="en-CA" sz="6000">
              <a:latin typeface="Consolas" panose="020B0609020204030204" pitchFamily="49" charset="0"/>
            </a:endParaRPr>
          </a:p>
          <a:p>
            <a:r>
              <a:rPr lang="en-CA" sz="6000">
                <a:latin typeface="Consolas" panose="020B0609020204030204" pitchFamily="49" charset="0"/>
              </a:rPr>
              <a:t>['a', 'b', 'c']</a:t>
            </a:r>
            <a:endParaRPr lang="en-AU" sz="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CA67-7981-A0C1-E19A-847B7C2A2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604-581A-FF8D-AC57-A2107D983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 fontScale="90000"/>
          </a:bodyPr>
          <a:lstStyle/>
          <a:p>
            <a:r>
              <a:rPr lang="en-CA"/>
              <a:t>min, max, and sum of a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BA26F-26A0-8776-4AD2-FA773332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4FB53-3253-832C-2D74-199A38DA7F23}"/>
              </a:ext>
            </a:extLst>
          </p:cNvPr>
          <p:cNvSpPr txBox="1"/>
          <p:nvPr/>
        </p:nvSpPr>
        <p:spPr>
          <a:xfrm>
            <a:off x="5018337" y="363766"/>
            <a:ext cx="25352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comes with built-in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>
                <a:cs typeface="Consolas" panose="020B0609020204030204" pitchFamily="49" charset="0"/>
              </a:rPr>
              <a:t>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/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CA"/>
              <a:t> functions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8070A-7D97-8200-D346-021373FDCBBC}"/>
              </a:ext>
            </a:extLst>
          </p:cNvPr>
          <p:cNvSpPr txBox="1"/>
          <p:nvPr/>
        </p:nvSpPr>
        <p:spPr>
          <a:xfrm>
            <a:off x="1082566" y="1659285"/>
            <a:ext cx="9790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scores = [85, 80, 70, 85, 95]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70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95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415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sz="3200">
                <a:latin typeface="Consolas" panose="020B0609020204030204" pitchFamily="49" charset="0"/>
              </a:rPr>
              <a:t>(scores) /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(scores))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83.0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5EEAD-92F6-8B0F-01CE-1065B8013187}"/>
              </a:ext>
            </a:extLst>
          </p:cNvPr>
          <p:cNvSpPr txBox="1"/>
          <p:nvPr/>
        </p:nvSpPr>
        <p:spPr>
          <a:xfrm>
            <a:off x="4246428" y="5050591"/>
            <a:ext cx="212755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calculates the average of a list of numbers.</a:t>
            </a:r>
            <a:endParaRPr lang="en-AU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B8EB335-A770-C866-4309-EAD67B7BCAEB}"/>
              </a:ext>
            </a:extLst>
          </p:cNvPr>
          <p:cNvSpPr/>
          <p:nvPr/>
        </p:nvSpPr>
        <p:spPr>
          <a:xfrm rot="16200000">
            <a:off x="5155657" y="1990114"/>
            <a:ext cx="309093" cy="55039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52D47-C98D-50D7-228C-FDB9DDA2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6FAF-DAF0-31FA-C6F5-8C2D73A1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min and max, of a list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E5A15-44BD-5E10-B3FB-65FBE8DF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72420-940E-E291-0EB1-7459083941B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For lists of strings,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min</a:t>
            </a:r>
            <a:r>
              <a:rPr lang="en-CA">
                <a:cs typeface="Consolas" panose="020B0609020204030204" pitchFamily="49" charset="0"/>
              </a:rPr>
              <a:t> returns the alphabetically first string, and 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CA"/>
              <a:t> returns the alphabetically last string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19C31-EC19-09A6-6A49-816BD338EC5B}"/>
              </a:ext>
            </a:extLst>
          </p:cNvPr>
          <p:cNvSpPr txBox="1"/>
          <p:nvPr/>
        </p:nvSpPr>
        <p:spPr>
          <a:xfrm>
            <a:off x="1965435" y="2151727"/>
            <a:ext cx="979074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winners = ['Bob', 'Zia', 'El', 'Bo']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min</a:t>
            </a:r>
            <a:r>
              <a:rPr lang="en-US" sz="3200">
                <a:latin typeface="Consolas" panose="020B0609020204030204" pitchFamily="49" charset="0"/>
              </a:rPr>
              <a:t>(winners))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Bo</a:t>
            </a: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max</a:t>
            </a:r>
            <a:r>
              <a:rPr lang="en-US" sz="3200">
                <a:latin typeface="Consolas" panose="020B0609020204030204" pitchFamily="49" charset="0"/>
              </a:rPr>
              <a:t>(winners))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Zia</a:t>
            </a:r>
          </a:p>
        </p:txBody>
      </p:sp>
    </p:spTree>
    <p:extLst>
      <p:ext uri="{BB962C8B-B14F-4D97-AF65-F5344CB8AC3E}">
        <p14:creationId xmlns:p14="http://schemas.microsoft.com/office/powerpoint/2010/main" val="32995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E5DB7-A549-1B9A-3EA9-9F7D08D6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4B9C-08CA-CC05-732B-EE44423A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2CDC-B689-58D2-160B-0813058C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E284-DEBA-37FD-6678-A2D65189F7B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59E82-576F-3522-1D1A-C65D506A54B1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if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'Cam' in who</a:t>
            </a:r>
            <a:r>
              <a:rPr lang="en-US" sz="3200">
                <a:latin typeface="Consolas" panose="020B0609020204030204" pitchFamily="49" charset="0"/>
              </a:rPr>
              <a:t>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print('Found him!')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E7D748-E7EA-13EA-C903-572F165A29C4}"/>
              </a:ext>
            </a:extLst>
          </p:cNvPr>
          <p:cNvSpPr txBox="1"/>
          <p:nvPr/>
        </p:nvSpPr>
        <p:spPr>
          <a:xfrm>
            <a:off x="8529500" y="2828834"/>
            <a:ext cx="246432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r>
              <a:rPr lang="en-CA">
                <a:cs typeface="Consolas" panose="020B0609020204030204" pitchFamily="49" charset="0"/>
              </a:rPr>
              <a:t> returns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CA">
                <a:cs typeface="Consolas" panose="020B0609020204030204" pitchFamily="49" charset="0"/>
              </a:rPr>
              <a:t> if x occurs one or more times in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,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CA">
                <a:cs typeface="Consolas" panose="020B0609020204030204" pitchFamily="49" charset="0"/>
              </a:rPr>
              <a:t> otherwise.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D7B20-8DF8-2F04-A3EC-52425D2628C6}"/>
              </a:ext>
            </a:extLst>
          </p:cNvPr>
          <p:cNvSpPr txBox="1"/>
          <p:nvPr/>
        </p:nvSpPr>
        <p:spPr>
          <a:xfrm>
            <a:off x="8529500" y="4561814"/>
            <a:ext cx="246432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not in L</a:t>
            </a:r>
            <a:r>
              <a:rPr lang="en-CA">
                <a:cs typeface="Consolas" panose="020B0609020204030204" pitchFamily="49" charset="0"/>
              </a:rPr>
              <a:t> returns the opposite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 in L</a:t>
            </a:r>
            <a:endParaRPr lang="en-AU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73119B46-ABD0-DA29-2911-DE7D21A42BE4}"/>
              </a:ext>
            </a:extLst>
          </p:cNvPr>
          <p:cNvSpPr/>
          <p:nvPr/>
        </p:nvSpPr>
        <p:spPr>
          <a:xfrm>
            <a:off x="9614515" y="4031220"/>
            <a:ext cx="294290" cy="42041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14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6422-2B4A-714C-B69E-CC0F08821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3D7A-3AC1-85DB-7E28-885E698D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13DAC-7D04-131E-D92D-7774DD8F2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6DA44-7CF9-F21F-F5A4-8A0EF41C8B17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4E5A6-A778-480D-172D-90DBD0A2AA5A}"/>
              </a:ext>
            </a:extLst>
          </p:cNvPr>
          <p:cNvSpPr txBox="1"/>
          <p:nvPr/>
        </p:nvSpPr>
        <p:spPr>
          <a:xfrm>
            <a:off x="346841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reverse</a:t>
            </a:r>
            <a:r>
              <a:rPr lang="en-US" sz="3200">
                <a:latin typeface="Consolas" panose="020B0609020204030204" pitchFamily="49" charset="0"/>
              </a:rPr>
              <a:t>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print(who)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['Dan', 'Cam', 'Bob', 'Al']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151E83-BD6A-393A-6B2E-A3E0FF5696CC}"/>
              </a:ext>
            </a:extLst>
          </p:cNvPr>
          <p:cNvSpPr txBox="1"/>
          <p:nvPr/>
        </p:nvSpPr>
        <p:spPr>
          <a:xfrm>
            <a:off x="9107569" y="2625594"/>
            <a:ext cx="254840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L.reverse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reverses the order of the items on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changed, </a:t>
            </a:r>
            <a:r>
              <a:rPr lang="en-CA" err="1">
                <a:cs typeface="Consolas" panose="020B0609020204030204" pitchFamily="49" charset="0"/>
              </a:rPr>
              <a:t>i.e</a:t>
            </a:r>
            <a:r>
              <a:rPr lang="en-CA">
                <a:cs typeface="Consolas" panose="020B0609020204030204" pitchFamily="49" charset="0"/>
              </a:rPr>
              <a:t> no copy is made.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652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67851-CEF0-4621-0EA1-B1F5A2E1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B9C6-9FA9-F250-59B4-A644C417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CBD47-99A5-8410-3B79-E306B433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4673B2-2809-6B1B-F8F7-FDBB72804884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88BCA-3D8B-42D1-88F5-7FD35EB888B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('Alice')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('Bob') 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('Cathy')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append</a:t>
            </a:r>
            <a:r>
              <a:rPr lang="en-US" sz="3200">
                <a:latin typeface="Consolas" panose="020B0609020204030204" pitchFamily="49" charset="0"/>
              </a:rPr>
              <a:t>('Dan') 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'Cam', 'Dan']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AD90F-D571-CEC4-427D-958977B809F4}"/>
              </a:ext>
            </a:extLst>
          </p:cNvPr>
          <p:cNvSpPr txBox="1"/>
          <p:nvPr/>
        </p:nvSpPr>
        <p:spPr>
          <a:xfrm>
            <a:off x="3404999" y="5159907"/>
            <a:ext cx="352131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L.append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>
                <a:cs typeface="Consolas" panose="020B0609020204030204" pitchFamily="49" charset="0"/>
              </a:rPr>
              <a:t> adds the value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to the right end of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modified, i.e. </a:t>
            </a:r>
            <a:r>
              <a:rPr lang="en-CA" b="1">
                <a:cs typeface="Consolas" panose="020B0609020204030204" pitchFamily="49" charset="0"/>
              </a:rPr>
              <a:t>no copy is made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7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CBDA1-4DF3-DF23-9483-7607BD24B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947-D278-1E3D-1DD3-A5D57688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D67F-B1F0-1961-78E7-3F7B08C0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C6F1A9-2900-DA8C-8F8E-0FAB7AA978AD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216EE-DE76-25DD-EB78-738CA24D5BD0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3200">
                <a:latin typeface="Consolas" panose="020B0609020204030204" pitchFamily="49" charset="0"/>
              </a:rPr>
              <a:t>: can’t pop from empty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C85A4-7F2B-7F81-9C42-99DD5CE4A96F}"/>
              </a:ext>
            </a:extLst>
          </p:cNvPr>
          <p:cNvSpPr txBox="1"/>
          <p:nvPr/>
        </p:nvSpPr>
        <p:spPr>
          <a:xfrm>
            <a:off x="8397589" y="2737894"/>
            <a:ext cx="316922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removes the last value of a list.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is modified, i.e. </a:t>
            </a:r>
            <a:r>
              <a:rPr lang="en-CA" b="1">
                <a:cs typeface="Consolas" panose="020B0609020204030204" pitchFamily="49" charset="0"/>
              </a:rPr>
              <a:t>no copy is made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49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1004B-F5B1-1226-1677-D2FAA279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4238-16E5-9A5E-67F0-58E21056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BF9C-771A-E530-B9E8-E2019A1BB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130EB-1A52-1AF0-F2A4-756F89AE0139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5E6D6-028B-B37C-A08D-ED4DBCC0AAD2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last_name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latin typeface="Consolas" panose="020B0609020204030204" pitchFamily="49" charset="0"/>
              </a:rPr>
              <a:t>()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# who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'Cam']</a:t>
            </a:r>
          </a:p>
          <a:p>
            <a:r>
              <a:rPr lang="en-US" sz="3200">
                <a:latin typeface="Consolas" panose="020B0609020204030204" pitchFamily="49" charset="0"/>
              </a:rPr>
              <a:t># </a:t>
            </a:r>
            <a:r>
              <a:rPr lang="en-US" sz="3200" err="1">
                <a:latin typeface="Consolas" panose="020B0609020204030204" pitchFamily="49" charset="0"/>
              </a:rPr>
              <a:t>last_name</a:t>
            </a:r>
            <a:r>
              <a:rPr lang="en-US" sz="3200">
                <a:latin typeface="Consolas" panose="020B0609020204030204" pitchFamily="49" charset="0"/>
              </a:rPr>
              <a:t>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'Dan'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4B247-8BAD-C4F1-4633-ACB47143A1DA}"/>
              </a:ext>
            </a:extLst>
          </p:cNvPr>
          <p:cNvSpPr txBox="1"/>
          <p:nvPr/>
        </p:nvSpPr>
        <p:spPr>
          <a:xfrm>
            <a:off x="7604058" y="3214173"/>
            <a:ext cx="316922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also returns the value that it removes.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6349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0929-2773-C9EC-5CF3-1B424E3E3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7B2D2-47D9-CD07-2C2A-95E5799B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1966F-8DAC-D702-D1C5-A919734A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40927-0F9B-66F7-0898-5592ACD7698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C4522-506E-5776-2373-FD9A7EF4ACD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'Dan']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third_name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pop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(2)</a:t>
            </a:r>
            <a:r>
              <a:rPr lang="en-US" sz="3200">
                <a:latin typeface="Consolas" panose="020B0609020204030204" pitchFamily="49" charset="0"/>
              </a:rPr>
              <a:t>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# who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'Bob', 'Dan']</a:t>
            </a:r>
          </a:p>
          <a:p>
            <a:r>
              <a:rPr lang="en-US" sz="3200">
                <a:latin typeface="Consolas" panose="020B0609020204030204" pitchFamily="49" charset="0"/>
              </a:rPr>
              <a:t># </a:t>
            </a:r>
            <a:r>
              <a:rPr lang="en-US" sz="3200" err="1">
                <a:latin typeface="Consolas" panose="020B0609020204030204" pitchFamily="49" charset="0"/>
              </a:rPr>
              <a:t>third_name</a:t>
            </a:r>
            <a:r>
              <a:rPr lang="en-US" sz="3200">
                <a:latin typeface="Consolas" panose="020B0609020204030204" pitchFamily="49" charset="0"/>
              </a:rPr>
              <a:t> ==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'Cam'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E3FDD7-26C9-5764-B70B-9C5D72F66297}"/>
              </a:ext>
            </a:extLst>
          </p:cNvPr>
          <p:cNvSpPr txBox="1"/>
          <p:nvPr/>
        </p:nvSpPr>
        <p:spPr>
          <a:xfrm>
            <a:off x="8098044" y="3214173"/>
            <a:ext cx="2401791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L.pop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CA">
                <a:cs typeface="Consolas" panose="020B0609020204030204" pitchFamily="49" charset="0"/>
              </a:rPr>
              <a:t> removes and returns the value at index location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743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7C10-CE21-046D-7675-F378BF00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65D1-0CE0-9B7F-2DC4-A46116A0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2A9E8-37BE-5300-6509-CACCB90E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4EA1-FEFB-846C-8766-82FDDE75ADD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AD7A6-2114-0C02-BC8B-1B22611D5CBA}"/>
              </a:ext>
            </a:extLst>
          </p:cNvPr>
          <p:cNvSpPr txBox="1"/>
          <p:nvPr/>
        </p:nvSpPr>
        <p:spPr>
          <a:xfrm>
            <a:off x="346841" y="2151727"/>
            <a:ext cx="1140933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who = ['Al', 'Bob', 'Cam', 'Bob']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remove</a:t>
            </a:r>
            <a:r>
              <a:rPr lang="en-US" sz="3200">
                <a:latin typeface="Consolas" panose="020B0609020204030204" pitchFamily="49" charset="0"/>
              </a:rPr>
              <a:t>('Bob')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print(who)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['Al', 'Cam', 'Bob']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who.remove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'Joe'</a:t>
            </a:r>
            <a:r>
              <a:rPr lang="en-US" sz="3200">
                <a:latin typeface="Consolas" panose="020B0609020204030204" pitchFamily="49" charset="0"/>
              </a:rPr>
              <a:t>)  #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3200">
                <a:latin typeface="Consolas" panose="020B0609020204030204" pitchFamily="49" charset="0"/>
              </a:rPr>
              <a:t>: 'Joe' is not a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               #             value on the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6D7889-4D6E-2598-6D7A-F70D78015768}"/>
              </a:ext>
            </a:extLst>
          </p:cNvPr>
          <p:cNvSpPr txBox="1"/>
          <p:nvPr/>
        </p:nvSpPr>
        <p:spPr>
          <a:xfrm>
            <a:off x="8729197" y="2846311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L.remove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r>
              <a:rPr lang="en-CA">
                <a:cs typeface="Consolas" panose="020B0609020204030204" pitchFamily="49" charset="0"/>
              </a:rPr>
              <a:t> removes the first (left-most) occurrence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in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7323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AD6A-E7D9-8E57-0E89-330EE833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18AD-4611-957B-88D0-7CD6076E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methods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E43EC-956E-8E9E-1D90-35F7E4FB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9CE65-6216-2F5A-7F16-C0BC129E0E22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E577B-CEAA-7AB0-8D58-9282E4F2A56F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</a:rPr>
              <a:t> = [0, 1, 2, 3]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nums.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insert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(2, 'X')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[0, 1, 'X', 2, 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9CE4B-C9B5-6ABA-0C5E-55AB375DEA3E}"/>
              </a:ext>
            </a:extLst>
          </p:cNvPr>
          <p:cNvSpPr txBox="1"/>
          <p:nvPr/>
        </p:nvSpPr>
        <p:spPr>
          <a:xfrm>
            <a:off x="8610600" y="2667635"/>
            <a:ext cx="302697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L.insert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, x)</a:t>
            </a:r>
            <a:r>
              <a:rPr lang="en-CA">
                <a:cs typeface="Consolas" panose="020B0609020204030204" pitchFamily="49" charset="0"/>
              </a:rPr>
              <a:t> adds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to list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so that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CA">
                <a:cs typeface="Consolas" panose="020B0609020204030204" pitchFamily="49" charset="0"/>
              </a:rPr>
              <a:t> is at index location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64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C8BA-44A8-97C3-1169-1D708685A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57F89-71FE-6569-5F46-36C1B5D8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1291C-3890-70DA-E603-7EAD2A32E261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5DA40E-1188-90E4-3328-6E8E7153147E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07060A-94AF-3E53-BF48-8E9895DDADEF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39DF0A-60E9-EA34-AFFA-90338EC3524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42AA45-9AF8-D99B-37CD-6504EADA335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E159A0-3EF6-2290-984E-95F8A82E107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30DD2D-C572-1E96-A876-75A415CB7962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FC706C0-ABA0-11E8-83E3-5C8FD252C3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1ACBC-FA77-B08B-C03D-E152276AE1A9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D491AC-F423-0EA4-972C-B098D92D59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33D5E0E-73B7-F802-02DD-3C74BA9F4B6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9AF00-FDBE-9B84-1289-4C53B3178677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D214C5-3150-19D2-819A-915F2B95963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F19539-3BA5-1C14-5162-A1DD65FF0B9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BDE6F7-0ABA-C672-A1E1-32A8DAC4EFB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EA343A-B282-F5C1-0BB8-53314774788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3AD5B54-3725-2AD4-98A5-4A16E80FFBE1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8419B7-2671-56C7-3C58-F251A3C3160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5BD2F29-2013-39D3-A40F-7D70A3A441A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711E1F-5118-1321-587B-1A160DE3537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AA63318-C290-711B-84F3-EACFEA8F5EE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8C73F30-5A50-600B-669B-A5B76F5D1E96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9EE449DE-9EAA-E819-62E3-370F2051788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366056D-2085-4D34-3F2D-C43F90CB697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F48C05-EE21-CE91-CAE8-00F7E4B832D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1E03440-7CA0-86C0-AAFA-ED2D010446F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C80C790-129C-4A8B-EE0E-15A87AC940DC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620418A-95BC-7317-17AA-425F7020496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AA4F7-6340-E7FC-5BE7-1E0353903B0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0634D50-6F64-51DD-35ED-7D34197FD3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90DC791-2CFD-C477-88C7-0D86CA86EA8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B4B64E9-920C-991C-C81F-8CBD1B84D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FFDFE-782C-39FF-D6A6-15EA76604528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87908-2410-8B98-EE11-A2C509B68567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4A0913-97A1-9109-1E5B-8BF657085C8D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11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D857-512F-B308-29A5-C84C882C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5C45F-C445-1B7C-BA61-E5DFE0EB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4EA1-F6CC-9BA7-7B7A-DA186A29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9B33-E3C4-15C7-689E-B68906005D25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5F1DE-DC40-8B80-5205-0E5670D625DB}"/>
              </a:ext>
            </a:extLst>
          </p:cNvPr>
          <p:cNvSpPr txBox="1"/>
          <p:nvPr/>
        </p:nvSpPr>
        <p:spPr>
          <a:xfrm>
            <a:off x="346841" y="2151727"/>
            <a:ext cx="114093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name = 'Alice'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letters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list(name)</a:t>
            </a:r>
            <a:r>
              <a:rPr lang="en-US" sz="3200">
                <a:latin typeface="Consolas" panose="020B0609020204030204" pitchFamily="49" charset="0"/>
              </a:rPr>
              <a:t> 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print(letters)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BA4F-5770-9A73-274B-939EA14B20F7}"/>
              </a:ext>
            </a:extLst>
          </p:cNvPr>
          <p:cNvSpPr txBox="1"/>
          <p:nvPr/>
        </p:nvSpPr>
        <p:spPr>
          <a:xfrm>
            <a:off x="8610600" y="2615130"/>
            <a:ext cx="26459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list(s)</a:t>
            </a:r>
            <a:r>
              <a:rPr lang="en-CA">
                <a:cs typeface="Consolas" panose="020B0609020204030204" pitchFamily="49" charset="0"/>
              </a:rPr>
              <a:t> returns a new list consisting of the characters of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7038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D8359-DACF-80A7-FA2F-82173AF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8D5-3048-EB0B-0F34-2ACCDD91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F559C-E701-B752-4FD4-06086F40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A5029-B254-8E99-76F4-77E3DA0E22D8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13D8A-9FBA-3DC8-57BE-8D58B8DAB8E2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letters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['A', 'l', '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'c', 'e']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name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''.join(letters)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print(name)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Alice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csv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'.join(letters)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print(csv)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A, l,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, c,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A241C-5F41-D254-A737-4253951F9ABB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>
                <a:cs typeface="Consolas" panose="020B0609020204030204" pitchFamily="49" charset="0"/>
              </a:rPr>
              <a:t> returns a new string consisting of the values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separate by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EE5047-A680-C41F-00FC-0A8817807394}"/>
              </a:ext>
            </a:extLst>
          </p:cNvPr>
          <p:cNvSpPr txBox="1"/>
          <p:nvPr/>
        </p:nvSpPr>
        <p:spPr>
          <a:xfrm>
            <a:off x="6746327" y="5570904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>
                <a:cs typeface="Consolas" panose="020B0609020204030204" pitchFamily="49" charset="0"/>
              </a:rPr>
              <a:t> does not put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', '</a:t>
            </a:r>
            <a:r>
              <a:rPr lang="en-CA">
                <a:cs typeface="Consolas" panose="020B0609020204030204" pitchFamily="49" charset="0"/>
              </a:rPr>
              <a:t> at the end, only </a:t>
            </a:r>
            <a:r>
              <a:rPr lang="en-CA" i="1">
                <a:cs typeface="Consolas" panose="020B0609020204030204" pitchFamily="49" charset="0"/>
              </a:rPr>
              <a:t>between</a:t>
            </a:r>
            <a:r>
              <a:rPr lang="en-CA">
                <a:cs typeface="Consolas" panose="020B0609020204030204" pitchFamily="49" charset="0"/>
              </a:rPr>
              <a:t> values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16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F558B-0A82-CEBF-59DC-4120BC68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58E-00DA-53AD-77C2-2AF74285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FB738-C3D1-5AAC-8BE3-A6754EA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BDAACA-49D6-F09F-74A0-2956D397963C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DF69E-7077-2399-5033-225FF13C80DD}"/>
              </a:ext>
            </a:extLst>
          </p:cNvPr>
          <p:cNvSpPr txBox="1"/>
          <p:nvPr/>
        </p:nvSpPr>
        <p:spPr>
          <a:xfrm>
            <a:off x="346841" y="2151727"/>
            <a:ext cx="1140933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toys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'bike', 'boat’]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squished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''.join(toys)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print(name) #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carbikeboat</a:t>
            </a: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excited =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'!! '.join(toys)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print(excited) 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car!! bike!! boat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4ED66-69C0-379B-5EB6-3A0A15F2290C}"/>
              </a:ext>
            </a:extLst>
          </p:cNvPr>
          <p:cNvSpPr txBox="1"/>
          <p:nvPr/>
        </p:nvSpPr>
        <p:spPr>
          <a:xfrm>
            <a:off x="7945821" y="3151157"/>
            <a:ext cx="240686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s.join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(L)</a:t>
            </a:r>
            <a:r>
              <a:rPr lang="en-CA">
                <a:cs typeface="Consolas" panose="020B0609020204030204" pitchFamily="49" charset="0"/>
              </a:rPr>
              <a:t> returns a new string consisting of the values of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  <a:r>
              <a:rPr lang="en-CA">
                <a:cs typeface="Consolas" panose="020B0609020204030204" pitchFamily="49" charset="0"/>
              </a:rPr>
              <a:t> separate by string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B8619-E158-EBEA-5223-F7E95562C213}"/>
              </a:ext>
            </a:extLst>
          </p:cNvPr>
          <p:cNvSpPr txBox="1"/>
          <p:nvPr/>
        </p:nvSpPr>
        <p:spPr>
          <a:xfrm>
            <a:off x="8389883" y="5562089"/>
            <a:ext cx="2656490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CA">
                <a:cs typeface="Consolas" panose="020B0609020204030204" pitchFamily="49" charset="0"/>
              </a:rPr>
              <a:t> does not put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'!! '</a:t>
            </a:r>
            <a:r>
              <a:rPr lang="en-CA">
                <a:cs typeface="Consolas" panose="020B0609020204030204" pitchFamily="49" charset="0"/>
              </a:rPr>
              <a:t> at the end, only </a:t>
            </a:r>
            <a:r>
              <a:rPr lang="en-CA" i="1">
                <a:cs typeface="Consolas" panose="020B0609020204030204" pitchFamily="49" charset="0"/>
              </a:rPr>
              <a:t>between</a:t>
            </a:r>
            <a:r>
              <a:rPr lang="en-CA">
                <a:cs typeface="Consolas" panose="020B0609020204030204" pitchFamily="49" charset="0"/>
              </a:rPr>
              <a:t> values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68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9A24-B71F-DCF7-091A-018687002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E0A9-58CC-2112-EDA6-52873C01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1A5B-27E8-FCC2-155A-EA51DAB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34BD1-1D95-AD9F-12DB-542F34430A40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0C942-F3A8-63AD-67BC-5E89F6CB2E59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bike boat'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s.split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br>
              <a:rPr lang="en-US" sz="3200">
                <a:latin typeface="Consolas" panose="020B0609020204030204" pitchFamily="49" charset="0"/>
              </a:rPr>
            </a:br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05A437-0832-FDFF-D37B-1B0CE293EB72}"/>
              </a:ext>
            </a:extLst>
          </p:cNvPr>
          <p:cNvSpPr txBox="1"/>
          <p:nvPr/>
        </p:nvSpPr>
        <p:spPr>
          <a:xfrm>
            <a:off x="8610600" y="2151727"/>
            <a:ext cx="26384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returns a list of the values 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, where the values in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CA">
                <a:cs typeface="Consolas" panose="020B0609020204030204" pitchFamily="49" charset="0"/>
              </a:rPr>
              <a:t> are separated by a space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760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65F9-602C-900D-6295-B907034DC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85FC-B4D8-E390-4057-F588F156A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4D5CC-D7D5-0F5F-6A9F-5CF0B557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EF804-6862-5B4D-46E4-D3191FE9AF8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8FB47-0276-DCC2-8870-C1189D113540}"/>
              </a:ext>
            </a:extLst>
          </p:cNvPr>
          <p:cNvSpPr txBox="1"/>
          <p:nvPr/>
        </p:nvSpPr>
        <p:spPr>
          <a:xfrm>
            <a:off x="391333" y="2151727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['car', ' bike', ' boat']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AED99-4F97-4DEF-B76B-991DE3601CEB}"/>
              </a:ext>
            </a:extLst>
          </p:cNvPr>
          <p:cNvSpPr/>
          <p:nvPr/>
        </p:nvSpPr>
        <p:spPr>
          <a:xfrm>
            <a:off x="5386836" y="418614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09AB8-8808-C8BB-1B9E-CE4EC02B09F4}"/>
              </a:ext>
            </a:extLst>
          </p:cNvPr>
          <p:cNvSpPr/>
          <p:nvPr/>
        </p:nvSpPr>
        <p:spPr>
          <a:xfrm>
            <a:off x="7392750" y="4189368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BA368E-2300-8006-7AFF-5E4DAE22B38F}"/>
              </a:ext>
            </a:extLst>
          </p:cNvPr>
          <p:cNvSpPr txBox="1"/>
          <p:nvPr/>
        </p:nvSpPr>
        <p:spPr>
          <a:xfrm>
            <a:off x="5018337" y="5177368"/>
            <a:ext cx="342076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Note the spaces at the start of bike and boat. That makes sense: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s.split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(',')</a:t>
            </a:r>
            <a:r>
              <a:rPr lang="en-CA">
                <a:cs typeface="Consolas" panose="020B0609020204030204" pitchFamily="49" charset="0"/>
              </a:rPr>
              <a:t> gets the values around each comma. </a:t>
            </a:r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F113E-DA3D-8EFF-2415-F9625EF157E6}"/>
              </a:ext>
            </a:extLst>
          </p:cNvPr>
          <p:cNvCxnSpPr/>
          <p:nvPr/>
        </p:nvCxnSpPr>
        <p:spPr>
          <a:xfrm flipH="1" flipV="1">
            <a:off x="5609967" y="4670854"/>
            <a:ext cx="1099752" cy="5065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4602-1C3A-0914-BD7F-F7AE33E15BF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728718" y="4621427"/>
            <a:ext cx="664032" cy="555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3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23C9-8F1C-C302-41CD-3D707B6C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9E94-00EF-08C6-B1DC-45691E97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70DA2-68FA-FF1E-DB15-BA71419A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2C6F3-DF78-8124-4FCF-85C0C0706E5E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758FD4-781E-DC4D-C018-11BB5295A37C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'car, bike,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['car',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D5948-1EF1-32AD-2453-DD3152A09AF8}"/>
              </a:ext>
            </a:extLst>
          </p:cNvPr>
          <p:cNvSpPr/>
          <p:nvPr/>
        </p:nvSpPr>
        <p:spPr>
          <a:xfrm>
            <a:off x="4077020" y="3254159"/>
            <a:ext cx="223131" cy="34968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E5E0-26A3-FD52-B774-0FE83D574501}"/>
              </a:ext>
            </a:extLst>
          </p:cNvPr>
          <p:cNvSpPr txBox="1"/>
          <p:nvPr/>
        </p:nvSpPr>
        <p:spPr>
          <a:xfrm>
            <a:off x="5478877" y="2890391"/>
            <a:ext cx="241297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Splitting on a comma </a:t>
            </a:r>
            <a:r>
              <a:rPr lang="en-CA" b="1">
                <a:cs typeface="Consolas" panose="020B0609020204030204" pitchFamily="49" charset="0"/>
              </a:rPr>
              <a:t>and</a:t>
            </a:r>
            <a:r>
              <a:rPr lang="en-CA">
                <a:cs typeface="Consolas" panose="020B0609020204030204" pitchFamily="49" charset="0"/>
              </a:rPr>
              <a:t> a space removes the spaces in the list.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0D8BCB-E453-0F87-6BEF-4EFF0439E960}"/>
              </a:ext>
            </a:extLst>
          </p:cNvPr>
          <p:cNvCxnSpPr/>
          <p:nvPr/>
        </p:nvCxnSpPr>
        <p:spPr>
          <a:xfrm flipH="1">
            <a:off x="4729655" y="3352056"/>
            <a:ext cx="7147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5850E-C60F-3269-8B6C-D17E6C69F81F}"/>
              </a:ext>
            </a:extLst>
          </p:cNvPr>
          <p:cNvCxnSpPr>
            <a:cxnSpLocks/>
          </p:cNvCxnSpPr>
          <p:nvPr/>
        </p:nvCxnSpPr>
        <p:spPr>
          <a:xfrm flipH="1">
            <a:off x="6096000" y="3813721"/>
            <a:ext cx="589364" cy="310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E7595A-D7BE-55D6-40F9-D746CAE408E7}"/>
              </a:ext>
            </a:extLst>
          </p:cNvPr>
          <p:cNvCxnSpPr>
            <a:cxnSpLocks/>
          </p:cNvCxnSpPr>
          <p:nvPr/>
        </p:nvCxnSpPr>
        <p:spPr>
          <a:xfrm>
            <a:off x="6685364" y="3820326"/>
            <a:ext cx="617123" cy="340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158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DCD4D-C1F4-71AF-1B1E-872208FE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BE86-D322-0427-693A-4526A87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F86CE-8EF8-215D-8C17-EC6D7866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C2085-D3AC-CBB7-20D3-0EBD7358F963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C4A2A-2DD5-FE15-CA35-B5011479FF5B}"/>
              </a:ext>
            </a:extLst>
          </p:cNvPr>
          <p:cNvSpPr txBox="1"/>
          <p:nvPr/>
        </p:nvSpPr>
        <p:spPr>
          <a:xfrm>
            <a:off x="391333" y="2158332"/>
            <a:ext cx="114093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33D44-33E1-001D-A41E-44240EBB5201}"/>
              </a:ext>
            </a:extLst>
          </p:cNvPr>
          <p:cNvSpPr txBox="1"/>
          <p:nvPr/>
        </p:nvSpPr>
        <p:spPr>
          <a:xfrm>
            <a:off x="5018337" y="5177707"/>
            <a:ext cx="266472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When splitting a comma-separated string with split, you often get spaces like this.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3FDFF-C6E7-7F73-C8BC-D5952F0A1543}"/>
              </a:ext>
            </a:extLst>
          </p:cNvPr>
          <p:cNvSpPr txBox="1"/>
          <p:nvPr/>
        </p:nvSpPr>
        <p:spPr>
          <a:xfrm>
            <a:off x="8331547" y="5177707"/>
            <a:ext cx="302225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You can call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.strip() </a:t>
            </a:r>
            <a:r>
              <a:rPr lang="en-CA">
                <a:cs typeface="Consolas" panose="020B0609020204030204" pitchFamily="49" charset="0"/>
              </a:rPr>
              <a:t>on all the strings to remove unwanted leading/trailing spaces …</a:t>
            </a:r>
            <a:endParaRPr lang="en-AU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913870D3-B6C8-9C77-A37B-CE68196961F3}"/>
              </a:ext>
            </a:extLst>
          </p:cNvPr>
          <p:cNvSpPr/>
          <p:nvPr/>
        </p:nvSpPr>
        <p:spPr>
          <a:xfrm>
            <a:off x="7798676" y="5655043"/>
            <a:ext cx="388883" cy="27326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1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B68E-8EC4-2C83-6D20-8B0195CDD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C3ED-1683-44F8-4E43-525F1A2C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9BC1-1DB4-C7CA-CBE0-D0BDDCD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B20B0-0A0E-5BF2-C897-BFA2426657AF}"/>
              </a:ext>
            </a:extLst>
          </p:cNvPr>
          <p:cNvSpPr txBox="1"/>
          <p:nvPr/>
        </p:nvSpPr>
        <p:spPr>
          <a:xfrm>
            <a:off x="5018337" y="363766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 lists have several built-in functions that are called </a:t>
            </a:r>
            <a:r>
              <a:rPr lang="en-CA" b="1">
                <a:cs typeface="Consolas" panose="020B0609020204030204" pitchFamily="49" charset="0"/>
              </a:rPr>
              <a:t>methods</a:t>
            </a:r>
            <a:r>
              <a:rPr lang="en-CA">
                <a:cs typeface="Consolas" panose="020B0609020204030204" pitchFamily="49" charset="0"/>
              </a:rPr>
              <a:t>. They use a dot-notation calling syntax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992D6-934D-CD42-D83F-A36707246805}"/>
              </a:ext>
            </a:extLst>
          </p:cNvPr>
          <p:cNvSpPr txBox="1"/>
          <p:nvPr/>
        </p:nvSpPr>
        <p:spPr>
          <a:xfrm>
            <a:off x="391333" y="1642848"/>
            <a:ext cx="114093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s = 'car ,    bike,  boat'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s.split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', '</a:t>
            </a:r>
            <a:r>
              <a:rPr lang="en-US" sz="3200">
                <a:latin typeface="Consolas" panose="020B0609020204030204" pitchFamily="49" charset="0"/>
              </a:rPr>
              <a:t>)</a:t>
            </a:r>
          </a:p>
          <a:p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 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  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 boat'</a:t>
            </a:r>
            <a:r>
              <a:rPr lang="en-US" sz="3200">
                <a:latin typeface="Consolas" panose="020B0609020204030204" pitchFamily="49" charset="0"/>
              </a:rPr>
              <a:t>]</a:t>
            </a:r>
          </a:p>
          <a:p>
            <a:endParaRPr lang="en-US" sz="32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for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in range(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len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)):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].strip()</a:t>
            </a:r>
          </a:p>
          <a:p>
            <a:endParaRPr lang="en-US" sz="3200">
              <a:latin typeface="Consolas" panose="020B0609020204030204" pitchFamily="49" charset="0"/>
            </a:endParaRPr>
          </a:p>
          <a:p>
            <a:r>
              <a:rPr lang="en-US" sz="3200">
                <a:latin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 # [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'car'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'bike'</a:t>
            </a:r>
            <a:r>
              <a:rPr lang="en-US" sz="3200">
                <a:latin typeface="Consolas" panose="020B0609020204030204" pitchFamily="49" charset="0"/>
              </a:rPr>
              <a:t>,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'boat'</a:t>
            </a:r>
            <a:r>
              <a:rPr lang="en-US" sz="3200">
                <a:latin typeface="Consolas" panose="020B0609020204030204" pitchFamily="49" charset="0"/>
              </a:rPr>
              <a:t>]</a:t>
            </a:r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1BCC85-8E43-EEDA-AA3E-E08D88E7E89F}"/>
              </a:ext>
            </a:extLst>
          </p:cNvPr>
          <p:cNvSpPr txBox="1"/>
          <p:nvPr/>
        </p:nvSpPr>
        <p:spPr>
          <a:xfrm>
            <a:off x="6904944" y="4478539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loop replaces all the strings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>
                <a:cs typeface="Consolas" panose="020B0609020204030204" pitchFamily="49" charset="0"/>
              </a:rPr>
              <a:t> with copies that have their leading/trailing spaces removed.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351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2C045-0CAA-1D3C-4FAE-0A30D19F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90425-BAF3-72F0-8125-B640C52A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DBC7-AA02-42F8-B59A-A97DF9DC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9FA6-E41E-C46B-25FF-D3573F74E053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CF3E-E440-AEDD-785F-59076283A533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>
                <a:latin typeface="Consolas" panose="020B0609020204030204" pitchFamily="49" charset="0"/>
              </a:rPr>
              <a:t>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>
                <a:latin typeface="Consolas" panose="020B0609020204030204" pitchFamily="49" charset="0"/>
              </a:rPr>
              <a:t>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488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ABEB-CD87-6A14-EB1C-C3BECFD54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6F31-5C62-B2E9-6B18-42796203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11CF4-9A79-EE1F-453D-02A90E09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27318-C36C-3861-401D-7EF544727B7C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1D24-B4E8-DE49-CBFB-D00ABEC6FC90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3200">
                <a:latin typeface="Consolas" panose="020B0609020204030204" pitchFamily="49" charset="0"/>
              </a:rPr>
              <a:t>= 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3200">
                <a:latin typeface="Consolas" panose="020B0609020204030204" pitchFamily="49" charset="0"/>
              </a:rPr>
              <a:t>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44483-8DD4-F9E1-50C5-89629AB16AFA}"/>
              </a:ext>
            </a:extLst>
          </p:cNvPr>
          <p:cNvSpPr txBox="1"/>
          <p:nvPr/>
        </p:nvSpPr>
        <p:spPr>
          <a:xfrm>
            <a:off x="7759250" y="249293"/>
            <a:ext cx="301135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Important!</a:t>
            </a:r>
            <a:br>
              <a:rPr lang="en-CA">
                <a:cs typeface="Consolas" panose="020B0609020204030204" pitchFamily="49" charset="0"/>
              </a:rPr>
            </a:br>
            <a:r>
              <a:rPr lang="en-CA">
                <a:cs typeface="Consolas" panose="020B0609020204030204" pitchFamily="49" charset="0"/>
              </a:rPr>
              <a:t>When you past a list as an argument to a function, the list is not copied. The actual list is passed. This is called </a:t>
            </a:r>
            <a:r>
              <a:rPr lang="en-CA" b="1">
                <a:cs typeface="Consolas" panose="020B0609020204030204" pitchFamily="49" charset="0"/>
              </a:rPr>
              <a:t>pass by reference</a:t>
            </a:r>
            <a:r>
              <a:rPr lang="en-CA">
                <a:cs typeface="Consolas" panose="020B0609020204030204" pitchFamily="49" charset="0"/>
              </a:rPr>
              <a:t>.</a:t>
            </a:r>
            <a:endParaRPr lang="en-AU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D5DE03-A8C4-4FBB-B75F-001B6436B03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834759" y="1126456"/>
            <a:ext cx="2924491" cy="691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6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B16C-9EDF-393D-BF6D-3D9419CE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F464-03A3-1378-18CA-9706E3F1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2FBD7-1078-54B3-30B4-A727664C8663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CA5833-5C7A-78EB-0B55-DDEBFE1F68C2}"/>
              </a:ext>
            </a:extLst>
          </p:cNvPr>
          <p:cNvGrpSpPr/>
          <p:nvPr/>
        </p:nvGrpSpPr>
        <p:grpSpPr>
          <a:xfrm>
            <a:off x="3971108" y="2325864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FFD9FBD-94F5-510F-C1C4-923123386394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7C6966-4EDE-AED8-D4FB-009A5983714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49BA35-42F7-17A3-0A9A-21801EF06BC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D5328B-24D1-6591-9C33-62BA4B38345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8641B7-C375-C092-2A80-E777A81366B7}"/>
              </a:ext>
            </a:extLst>
          </p:cNvPr>
          <p:cNvGrpSpPr/>
          <p:nvPr/>
        </p:nvGrpSpPr>
        <p:grpSpPr>
          <a:xfrm>
            <a:off x="5107576" y="2325864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65E00D-3F00-6D2B-BB2B-E2416D741A14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0DAEA36-459F-613C-1275-5FF4FFDB4D3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8A262-E347-628D-DD0E-5E36894F83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209728A-57AF-C1D7-4C57-7CA96380AB0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60964A-41A0-A5DE-EC8B-5A6093B0EA2F}"/>
              </a:ext>
            </a:extLst>
          </p:cNvPr>
          <p:cNvGrpSpPr/>
          <p:nvPr/>
        </p:nvGrpSpPr>
        <p:grpSpPr>
          <a:xfrm>
            <a:off x="6249876" y="2325864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284F1BC-8EB6-2E7B-55B4-7BD7C0CB2E7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AF7C9F-DF5E-F776-BA4B-AABBE9A1E6D4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40F8EE-EF6B-253B-65CC-E85F1CC1CE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57DF5D-EEBD-1832-C99A-642B3698F71F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564B53-3A5D-9C8C-B28B-C5D63724DAE2}"/>
              </a:ext>
            </a:extLst>
          </p:cNvPr>
          <p:cNvGrpSpPr/>
          <p:nvPr/>
        </p:nvGrpSpPr>
        <p:grpSpPr>
          <a:xfrm>
            <a:off x="7388647" y="2325864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642F08-CABC-3790-1340-DFA0BB90B1A3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BCCDE26-C6E2-4054-19E2-D826F1C58F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62DA59-82DA-E566-45CD-C8E76E070A0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ABDEE86-8A93-C2C5-3181-996F87B8D07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AFDEF46-03CA-50CF-90ED-0B2FEB59A527}"/>
              </a:ext>
            </a:extLst>
          </p:cNvPr>
          <p:cNvGrpSpPr/>
          <p:nvPr/>
        </p:nvGrpSpPr>
        <p:grpSpPr>
          <a:xfrm>
            <a:off x="8527418" y="2325864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F8FB99F-FAE2-6207-D79B-D75135E2789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2440AF6-51D0-163F-57CC-508A0D53D32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111388-2305-3605-102D-976F497C439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102CDEA-D5AA-8FB4-7248-A0248633DB7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E2AE18C-87EF-1413-755C-B330B76C1874}"/>
              </a:ext>
            </a:extLst>
          </p:cNvPr>
          <p:cNvGrpSpPr/>
          <p:nvPr/>
        </p:nvGrpSpPr>
        <p:grpSpPr>
          <a:xfrm>
            <a:off x="9641911" y="2325864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AE78B0C-B266-D0E1-A0D3-C540EDCD44D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3A4746D-0FDA-E127-2A4B-18FF3BD19D00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2F8319B-284F-25B4-D641-FF5F072289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628AAA1-F400-456E-A77E-1045673B2AB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F8B5552-7379-8441-E7F0-2256D03A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56DAE-130B-7044-0770-C3925F3810A5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895B2-E74C-055A-CB2F-BC91C314E871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6C6272-0D70-C513-A7A3-5E1956A76056}"/>
              </a:ext>
            </a:extLst>
          </p:cNvPr>
          <p:cNvSpPr txBox="1"/>
          <p:nvPr/>
        </p:nvSpPr>
        <p:spPr>
          <a:xfrm>
            <a:off x="3294481" y="3016156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E0D2D-861B-3658-B8C1-65B344B9601A}"/>
              </a:ext>
            </a:extLst>
          </p:cNvPr>
          <p:cNvSpPr txBox="1"/>
          <p:nvPr/>
        </p:nvSpPr>
        <p:spPr>
          <a:xfrm>
            <a:off x="3883744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3505F-BAC0-02FB-1CC5-9A0BA390B250}"/>
              </a:ext>
            </a:extLst>
          </p:cNvPr>
          <p:cNvSpPr txBox="1"/>
          <p:nvPr/>
        </p:nvSpPr>
        <p:spPr>
          <a:xfrm>
            <a:off x="5011458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0BAE8-ED8A-F607-5A0F-9CB87EBE9AAD}"/>
              </a:ext>
            </a:extLst>
          </p:cNvPr>
          <p:cNvSpPr txBox="1"/>
          <p:nvPr/>
        </p:nvSpPr>
        <p:spPr>
          <a:xfrm>
            <a:off x="613917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D370C0-E2AF-A623-B574-EAD66C46C1EE}"/>
              </a:ext>
            </a:extLst>
          </p:cNvPr>
          <p:cNvSpPr txBox="1"/>
          <p:nvPr/>
        </p:nvSpPr>
        <p:spPr>
          <a:xfrm>
            <a:off x="7266886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EDFB5-60E0-662F-DCDD-355CE738F177}"/>
              </a:ext>
            </a:extLst>
          </p:cNvPr>
          <p:cNvSpPr txBox="1"/>
          <p:nvPr/>
        </p:nvSpPr>
        <p:spPr>
          <a:xfrm>
            <a:off x="8394600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4C46D-85D3-5373-DCFB-713B2FF9A7C3}"/>
              </a:ext>
            </a:extLst>
          </p:cNvPr>
          <p:cNvSpPr txBox="1"/>
          <p:nvPr/>
        </p:nvSpPr>
        <p:spPr>
          <a:xfrm>
            <a:off x="9522312" y="4114875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49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86846-0FC8-F4B7-D290-B1F7CA7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7776-7934-D65A-9F9B-BB98132A1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F32C-2179-4911-0E01-355EBF06A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73488E-4365-2622-5EAD-81F817CB959E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18A73-0D3F-58C8-BD01-13977F60ABDC}"/>
              </a:ext>
            </a:extLst>
          </p:cNvPr>
          <p:cNvSpPr txBox="1"/>
          <p:nvPr/>
        </p:nvSpPr>
        <p:spPr>
          <a:xfrm>
            <a:off x="782666" y="1674379"/>
            <a:ext cx="114093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strip_list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""" Strip leading and trailing whitespace from    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each string in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.</a:t>
            </a:r>
          </a:p>
          <a:p>
            <a:r>
              <a:rPr lang="en-US" sz="3200">
                <a:latin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= 0</a:t>
            </a:r>
          </a:p>
          <a:p>
            <a:r>
              <a:rPr lang="en-US" sz="3200">
                <a:latin typeface="Consolas" panose="020B0609020204030204" pitchFamily="49" charset="0"/>
              </a:rPr>
              <a:t>    while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&lt;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):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[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] = </a:t>
            </a:r>
            <a:r>
              <a:rPr lang="en-US" sz="3200" err="1">
                <a:latin typeface="Consolas" panose="020B0609020204030204" pitchFamily="49" charset="0"/>
              </a:rPr>
              <a:t>lst</a:t>
            </a:r>
            <a:r>
              <a:rPr lang="en-US" sz="3200">
                <a:latin typeface="Consolas" panose="020B0609020204030204" pitchFamily="49" charset="0"/>
              </a:rPr>
              <a:t>[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].strip()</a:t>
            </a:r>
          </a:p>
          <a:p>
            <a:r>
              <a:rPr lang="en-US" sz="3200">
                <a:latin typeface="Consolas" panose="020B0609020204030204" pitchFamily="49" charset="0"/>
              </a:rPr>
              <a:t>        </a:t>
            </a:r>
            <a:r>
              <a:rPr lang="en-US" sz="3200" err="1">
                <a:latin typeface="Consolas" panose="020B0609020204030204" pitchFamily="49" charset="0"/>
              </a:rPr>
              <a:t>i</a:t>
            </a:r>
            <a:r>
              <a:rPr lang="en-US" sz="3200">
                <a:latin typeface="Consolas" panose="020B0609020204030204" pitchFamily="49" charset="0"/>
              </a:rPr>
              <a:t> += 1</a:t>
            </a:r>
          </a:p>
          <a:p>
            <a:endParaRPr lang="en-US" sz="3200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4D2A53-7CBB-6C63-74AA-ADA5D28CDE6B}"/>
              </a:ext>
            </a:extLst>
          </p:cNvPr>
          <p:cNvSpPr txBox="1"/>
          <p:nvPr/>
        </p:nvSpPr>
        <p:spPr>
          <a:xfrm>
            <a:off x="8058466" y="3173864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Each string is replaced with a stripped version. This done </a:t>
            </a:r>
            <a:r>
              <a:rPr lang="en-CA" b="1">
                <a:cs typeface="Consolas" panose="020B0609020204030204" pitchFamily="49" charset="0"/>
              </a:rPr>
              <a:t>in-place </a:t>
            </a:r>
            <a:r>
              <a:rPr lang="en-CA">
                <a:cs typeface="Consolas" panose="020B0609020204030204" pitchFamily="49" charset="0"/>
              </a:rPr>
              <a:t>without copying the list.</a:t>
            </a:r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3E586-BD05-89C2-0A18-22743BE087C2}"/>
              </a:ext>
            </a:extLst>
          </p:cNvPr>
          <p:cNvSpPr txBox="1"/>
          <p:nvPr/>
        </p:nvSpPr>
        <p:spPr>
          <a:xfrm>
            <a:off x="4458673" y="5647113"/>
            <a:ext cx="3300577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There’s no return value because  the passed-in list is modified in-place.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09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9B7D6-0129-403C-E1D7-C97E5D7B2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00E0-1CC4-96C2-4AA0-D7A25A80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5DC8B-BE65-7DAE-62DA-F3E5B883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7F80B-5403-CEF8-EDDB-6DDBBA4799DF}"/>
              </a:ext>
            </a:extLst>
          </p:cNvPr>
          <p:cNvSpPr txBox="1"/>
          <p:nvPr/>
        </p:nvSpPr>
        <p:spPr>
          <a:xfrm>
            <a:off x="2396194" y="225266"/>
            <a:ext cx="330057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Removing leading/trailing whitespace from a list of strings is a fairly common operation, so lets write it as a function …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E9B5E-ACCC-E260-E39B-8E57D85493C1}"/>
              </a:ext>
            </a:extLst>
          </p:cNvPr>
          <p:cNvSpPr txBox="1"/>
          <p:nvPr/>
        </p:nvSpPr>
        <p:spPr>
          <a:xfrm>
            <a:off x="94593" y="1930047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strip_list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0</a:t>
            </a:r>
          </a:p>
          <a:p>
            <a:r>
              <a:rPr lang="en-US" sz="2400">
                <a:latin typeface="Consolas" panose="020B0609020204030204" pitchFamily="49" charset="0"/>
              </a:rPr>
              <a:t>    while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 </a:t>
            </a:r>
            <a:r>
              <a:rPr lang="en-US" sz="2400" err="1">
                <a:latin typeface="Consolas" panose="020B0609020204030204" pitchFamily="49" charset="0"/>
              </a:rPr>
              <a:t>len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>
                <a:latin typeface="Consolas" panose="020B0609020204030204" pitchFamily="49" charset="0"/>
              </a:rPr>
              <a:t>strip()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3ECDD-5B20-DC26-C943-2C424B81EF39}"/>
              </a:ext>
            </a:extLst>
          </p:cNvPr>
          <p:cNvSpPr txBox="1"/>
          <p:nvPr/>
        </p:nvSpPr>
        <p:spPr>
          <a:xfrm>
            <a:off x="6096000" y="1488213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s = 'car ,    bike,  boat'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things = </a:t>
            </a:r>
            <a:r>
              <a:rPr lang="en-US" sz="2800" err="1">
                <a:latin typeface="Consolas" panose="020B0609020204030204" pitchFamily="49" charset="0"/>
              </a:rPr>
              <a:t>s.split</a:t>
            </a:r>
            <a:r>
              <a:rPr lang="en-US" sz="2800">
                <a:latin typeface="Consolas" panose="020B0609020204030204" pitchFamily="49" charset="0"/>
              </a:rPr>
              <a:t>(', ')</a:t>
            </a:r>
          </a:p>
          <a:p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['car ', '   bike', ' boat']</a:t>
            </a:r>
          </a:p>
          <a:p>
            <a:endParaRPr lang="en-US" sz="28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280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['car', 'bike', 'boat']</a:t>
            </a:r>
            <a:endParaRPr lang="en-US" sz="2800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81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50A5-9BAB-C733-7F64-29089277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2F062-5761-D742-3499-01938A1C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6638-3CC1-0109-0202-2A17E876D147}"/>
              </a:ext>
            </a:extLst>
          </p:cNvPr>
          <p:cNvSpPr txBox="1"/>
          <p:nvPr/>
        </p:nvSpPr>
        <p:spPr>
          <a:xfrm>
            <a:off x="185237" y="149924"/>
            <a:ext cx="5515482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def </a:t>
            </a:r>
            <a:r>
              <a:rPr lang="en-US" sz="2400" err="1">
                <a:latin typeface="Consolas" panose="020B0609020204030204" pitchFamily="49" charset="0"/>
              </a:rPr>
              <a:t>strip_list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""" ...</a:t>
            </a:r>
          </a:p>
          <a:p>
            <a:r>
              <a:rPr lang="en-US" sz="2400">
                <a:latin typeface="Consolas" panose="020B0609020204030204" pitchFamily="49" charset="0"/>
              </a:rPr>
              <a:t>    """</a:t>
            </a:r>
          </a:p>
          <a:p>
            <a:r>
              <a:rPr lang="en-US" sz="2400">
                <a:latin typeface="Consolas" panose="020B0609020204030204" pitchFamily="49" charset="0"/>
              </a:rPr>
              <a:t>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= 0</a:t>
            </a:r>
          </a:p>
          <a:p>
            <a:r>
              <a:rPr lang="en-US" sz="2400">
                <a:latin typeface="Consolas" panose="020B0609020204030204" pitchFamily="49" charset="0"/>
              </a:rPr>
              <a:t>    while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&lt; </a:t>
            </a:r>
            <a:r>
              <a:rPr lang="en-US" sz="2400" err="1">
                <a:latin typeface="Consolas" panose="020B0609020204030204" pitchFamily="49" charset="0"/>
              </a:rPr>
              <a:t>len</a:t>
            </a:r>
            <a:r>
              <a:rPr lang="en-US" sz="2400">
                <a:latin typeface="Consolas" panose="020B0609020204030204" pitchFamily="49" charset="0"/>
              </a:rPr>
              <a:t>(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latin typeface="Consolas" panose="020B0609020204030204" pitchFamily="49" charset="0"/>
              </a:rPr>
              <a:t>):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 </a:t>
            </a:r>
            <a:r>
              <a:rPr lang="en-US" sz="2400">
                <a:latin typeface="Consolas" panose="020B0609020204030204" pitchFamily="49" charset="0"/>
              </a:rPr>
              <a:t>= 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lst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[</a:t>
            </a: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].</a:t>
            </a:r>
            <a:r>
              <a:rPr lang="en-US" sz="2400">
                <a:latin typeface="Consolas" panose="020B0609020204030204" pitchFamily="49" charset="0"/>
              </a:rPr>
              <a:t>strip()</a:t>
            </a:r>
          </a:p>
          <a:p>
            <a:r>
              <a:rPr lang="en-US" sz="2400">
                <a:latin typeface="Consolas" panose="020B0609020204030204" pitchFamily="49" charset="0"/>
              </a:rPr>
              <a:t>        </a:t>
            </a:r>
            <a:r>
              <a:rPr lang="en-US" sz="2400" err="1">
                <a:latin typeface="Consolas" panose="020B0609020204030204" pitchFamily="49" charset="0"/>
              </a:rPr>
              <a:t>i</a:t>
            </a:r>
            <a:r>
              <a:rPr lang="en-US" sz="2400">
                <a:latin typeface="Consolas" panose="020B0609020204030204" pitchFamily="49" charset="0"/>
              </a:rPr>
              <a:t> +=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CB742-99C1-3FB9-65E6-8C29D0B8ECAA}"/>
              </a:ext>
            </a:extLst>
          </p:cNvPr>
          <p:cNvSpPr txBox="1"/>
          <p:nvPr/>
        </p:nvSpPr>
        <p:spPr>
          <a:xfrm>
            <a:off x="6096000" y="136525"/>
            <a:ext cx="63011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s = 'car ,    bike,  boat'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things = </a:t>
            </a:r>
            <a:r>
              <a:rPr lang="en-US" sz="2800" err="1">
                <a:latin typeface="Consolas" panose="020B0609020204030204" pitchFamily="49" charset="0"/>
              </a:rPr>
              <a:t>s.split</a:t>
            </a:r>
            <a:r>
              <a:rPr lang="en-US" sz="2800">
                <a:latin typeface="Consolas" panose="020B0609020204030204" pitchFamily="49" charset="0"/>
              </a:rPr>
              <a:t>(', ')</a:t>
            </a:r>
          </a:p>
          <a:p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['car ', '   bike', ' boat']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 err="1">
                <a:solidFill>
                  <a:srgbClr val="FF0000"/>
                </a:solidFill>
                <a:latin typeface="Consolas" panose="020B0609020204030204" pitchFamily="49" charset="0"/>
              </a:rPr>
              <a:t>strip_list</a:t>
            </a:r>
            <a:r>
              <a:rPr lang="en-US" sz="2800">
                <a:solidFill>
                  <a:srgbClr val="FF0000"/>
                </a:solidFill>
                <a:latin typeface="Consolas" panose="020B0609020204030204" pitchFamily="49" charset="0"/>
              </a:rPr>
              <a:t>(things)</a:t>
            </a:r>
          </a:p>
          <a:p>
            <a:endParaRPr lang="en-US" sz="2800">
              <a:latin typeface="Consolas" panose="020B0609020204030204" pitchFamily="49" charset="0"/>
            </a:endParaRPr>
          </a:p>
          <a:p>
            <a:r>
              <a:rPr lang="en-US" sz="2800">
                <a:latin typeface="Consolas" panose="020B0609020204030204" pitchFamily="49" charset="0"/>
              </a:rPr>
              <a:t>print(things) </a:t>
            </a:r>
            <a:br>
              <a:rPr lang="en-US" sz="2800">
                <a:latin typeface="Consolas" panose="020B0609020204030204" pitchFamily="49" charset="0"/>
              </a:rPr>
            </a:br>
            <a:r>
              <a:rPr lang="en-US" sz="2800">
                <a:latin typeface="Consolas" panose="020B0609020204030204" pitchFamily="49" charset="0"/>
              </a:rPr>
              <a:t># ['car', 'bike', 'boat']</a:t>
            </a:r>
            <a:endParaRPr lang="en-US" sz="2800" b="1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C5F41-92F8-6ED6-B924-0BB8C14F6C9C}"/>
              </a:ext>
            </a:extLst>
          </p:cNvPr>
          <p:cNvSpPr txBox="1"/>
          <p:nvPr/>
        </p:nvSpPr>
        <p:spPr>
          <a:xfrm>
            <a:off x="1885300" y="5627809"/>
            <a:ext cx="5696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['car ', '   bike', ' boat']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80F4CB-F097-CC20-5E86-2616FE8CDD3F}"/>
              </a:ext>
            </a:extLst>
          </p:cNvPr>
          <p:cNvSpPr txBox="1"/>
          <p:nvPr/>
        </p:nvSpPr>
        <p:spPr>
          <a:xfrm>
            <a:off x="37509" y="5797908"/>
            <a:ext cx="1265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3455AA-5256-FE57-0B67-63EBA3654258}"/>
              </a:ext>
            </a:extLst>
          </p:cNvPr>
          <p:cNvSpPr txBox="1"/>
          <p:nvPr/>
        </p:nvSpPr>
        <p:spPr>
          <a:xfrm>
            <a:off x="300890" y="5135915"/>
            <a:ext cx="792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err="1"/>
              <a:t>lst</a:t>
            </a:r>
            <a:endParaRPr lang="en-US" sz="32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AF53E4-B893-CF9C-0828-7790FFB3FF31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1302599" y="5889419"/>
            <a:ext cx="582701" cy="200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08866-101F-83E5-8081-3E72A5DF0A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1093095" y="5428303"/>
            <a:ext cx="792205" cy="408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6C2B6A-026C-52A8-2C47-D54D5575D03A}"/>
              </a:ext>
            </a:extLst>
          </p:cNvPr>
          <p:cNvSpPr txBox="1"/>
          <p:nvPr/>
        </p:nvSpPr>
        <p:spPr>
          <a:xfrm>
            <a:off x="1433108" y="3581369"/>
            <a:ext cx="330057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Aliasing</a:t>
            </a:r>
          </a:p>
          <a:p>
            <a:pPr algn="ctr"/>
            <a:r>
              <a:rPr lang="en-CA">
                <a:cs typeface="Consolas" panose="020B0609020204030204" pitchFamily="49" charset="0"/>
              </a:rPr>
              <a:t>When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strip_list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>
                <a:cs typeface="Consolas" panose="020B0609020204030204" pitchFamily="49" charset="0"/>
              </a:rPr>
              <a:t>is running, the underlying list has two names: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CA">
                <a:cs typeface="Consolas" panose="020B0609020204030204" pitchFamily="49" charset="0"/>
              </a:rPr>
              <a:t> and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things</a:t>
            </a:r>
            <a:r>
              <a:rPr lang="en-CA">
                <a:cs typeface="Consolas" panose="020B0609020204030204" pitchFamily="49" charset="0"/>
              </a:rPr>
              <a:t>. We say they are </a:t>
            </a:r>
            <a:r>
              <a:rPr lang="en-CA" b="1">
                <a:cs typeface="Consolas" panose="020B0609020204030204" pitchFamily="49" charset="0"/>
              </a:rPr>
              <a:t>aliases</a:t>
            </a:r>
            <a:r>
              <a:rPr lang="en-CA">
                <a:cs typeface="Consolas" panose="020B0609020204030204" pitchFamily="49" charset="0"/>
              </a:rPr>
              <a:t> for the list.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6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17D3A-FD53-75F5-CF7A-086E844C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93A5-2BB4-A3D0-4D41-2CC32D63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5856F-389B-6185-D5E5-F9EDF9A7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9B65D-0F1A-BDD5-F9D2-56E75A5C8D13}"/>
              </a:ext>
            </a:extLst>
          </p:cNvPr>
          <p:cNvSpPr txBox="1"/>
          <p:nvPr/>
        </p:nvSpPr>
        <p:spPr>
          <a:xfrm>
            <a:off x="7585333" y="3433868"/>
            <a:ext cx="316922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cs typeface="Consolas" panose="020B0609020204030204" pitchFamily="49" charset="0"/>
              </a:rPr>
              <a:t>Remember</a:t>
            </a:r>
            <a:r>
              <a:rPr lang="en-CA">
                <a:cs typeface="Consolas" panose="020B0609020204030204" pitchFamily="49" charset="0"/>
              </a:rPr>
              <a:t>: in a text file, lines end with a </a:t>
            </a:r>
            <a:r>
              <a:rPr lang="en-CA" b="1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CA">
                <a:cs typeface="Consolas" panose="020B0609020204030204" pitchFamily="49" charset="0"/>
              </a:rPr>
              <a:t> character (called newline). It is usually not visible in editors.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E6B67-D56C-4FC3-9533-649DB701F12F}"/>
              </a:ext>
            </a:extLst>
          </p:cNvPr>
          <p:cNvSpPr txBox="1"/>
          <p:nvPr/>
        </p:nvSpPr>
        <p:spPr>
          <a:xfrm>
            <a:off x="8187559" y="2081048"/>
            <a:ext cx="3730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Who's there?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broken pencil.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 broken pencil who?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Never mind. It's pointless.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28284B-1BD0-2D06-F42D-F691E5EB9B9C}"/>
              </a:ext>
            </a:extLst>
          </p:cNvPr>
          <p:cNvSpPr txBox="1"/>
          <p:nvPr/>
        </p:nvSpPr>
        <p:spPr>
          <a:xfrm>
            <a:off x="9533935" y="1718530"/>
            <a:ext cx="89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joke.txt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B57C-4DB6-7738-8434-5834F260FABE}"/>
              </a:ext>
            </a:extLst>
          </p:cNvPr>
          <p:cNvSpPr txBox="1"/>
          <p:nvPr/>
        </p:nvSpPr>
        <p:spPr>
          <a:xfrm>
            <a:off x="554576" y="1930471"/>
            <a:ext cx="73836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file_obj.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lines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.split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print(lines)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66197-ABD5-52C4-DDA1-542A8FDA57BF}"/>
              </a:ext>
            </a:extLst>
          </p:cNvPr>
          <p:cNvSpPr txBox="1"/>
          <p:nvPr/>
        </p:nvSpPr>
        <p:spPr>
          <a:xfrm>
            <a:off x="6760271" y="378128"/>
            <a:ext cx="268852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The 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.read()</a:t>
            </a:r>
            <a:r>
              <a:rPr lang="en-CA">
                <a:cs typeface="Consolas" panose="020B0609020204030204" pitchFamily="49" charset="0"/>
              </a:rPr>
              <a:t> method of a file object returns the entire contents of the file as one big string.</a:t>
            </a:r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6AFD1-CE14-2A01-0FC7-560E3E4C7D9A}"/>
              </a:ext>
            </a:extLst>
          </p:cNvPr>
          <p:cNvCxnSpPr>
            <a:stCxn id="11" idx="2"/>
          </p:cNvCxnSpPr>
          <p:nvPr/>
        </p:nvCxnSpPr>
        <p:spPr>
          <a:xfrm flipH="1">
            <a:off x="6526924" y="1578457"/>
            <a:ext cx="1577612" cy="1395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EED0FF-6AFB-CE99-57EA-5BDE76684A32}"/>
              </a:ext>
            </a:extLst>
          </p:cNvPr>
          <p:cNvSpPr txBox="1"/>
          <p:nvPr/>
        </p:nvSpPr>
        <p:spPr>
          <a:xfrm>
            <a:off x="512535" y="4973580"/>
            <a:ext cx="103210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["Who's there?"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'A broken pencil.'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'A broken pencil who?'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"Never mind. It's pointless."]</a:t>
            </a:r>
          </a:p>
        </p:txBody>
      </p:sp>
    </p:spTree>
    <p:extLst>
      <p:ext uri="{BB962C8B-B14F-4D97-AF65-F5344CB8AC3E}">
        <p14:creationId xmlns:p14="http://schemas.microsoft.com/office/powerpoint/2010/main" val="28891133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31384-3391-6ECE-A4BF-979100B2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8C6D-9E1E-58D7-BD1B-227DA23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39F2-5C3C-7F28-51A0-D8B3237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A50A9A-D672-E508-A3B5-7152D544D452}"/>
              </a:ext>
            </a:extLst>
          </p:cNvPr>
          <p:cNvSpPr txBox="1"/>
          <p:nvPr/>
        </p:nvSpPr>
        <p:spPr>
          <a:xfrm>
            <a:off x="3639209" y="363915"/>
            <a:ext cx="85606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open('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file_obj.read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lines =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big_string.split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('\n')</a:t>
            </a:r>
          </a:p>
          <a:p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return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73CF33-B3C8-2D71-0B33-260CCB78D146}"/>
              </a:ext>
            </a:extLst>
          </p:cNvPr>
          <p:cNvSpPr txBox="1"/>
          <p:nvPr/>
        </p:nvSpPr>
        <p:spPr>
          <a:xfrm>
            <a:off x="194089" y="2553770"/>
            <a:ext cx="394698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is a useful function! The code on the previous slide could be written:</a:t>
            </a:r>
            <a:br>
              <a:rPr lang="en-CA">
                <a:cs typeface="Consolas" panose="020B0609020204030204" pitchFamily="49" charset="0"/>
              </a:rPr>
            </a:br>
            <a:br>
              <a:rPr lang="en-CA">
                <a:cs typeface="Consolas" panose="020B0609020204030204" pitchFamily="49" charset="0"/>
              </a:rPr>
            </a:b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('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joke.txt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'))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A7A2-DE8A-F989-0599-6BAD07FA3E3A}"/>
              </a:ext>
            </a:extLst>
          </p:cNvPr>
          <p:cNvSpPr txBox="1"/>
          <p:nvPr/>
        </p:nvSpPr>
        <p:spPr>
          <a:xfrm>
            <a:off x="7974725" y="4734342"/>
            <a:ext cx="294324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This function is pretty long. Can you make it shorter?  …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9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20B05-7582-DEF2-02CF-F19C9EE04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FD4B-371E-F60B-C932-E6C7759F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 and strings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EB46-46CE-F02B-0FCD-1DCCBBCF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D70E68-134D-24C4-A54C-029F1D8ECBB3}"/>
              </a:ext>
            </a:extLst>
          </p:cNvPr>
          <p:cNvSpPr txBox="1"/>
          <p:nvPr/>
        </p:nvSpPr>
        <p:spPr>
          <a:xfrm>
            <a:off x="2091558" y="1488213"/>
            <a:ext cx="96668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get_lines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"""Returns a list of lines of the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text file 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"""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   return open(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).read().split('\n')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F85F0-626D-F628-66AC-D00574CE15C9}"/>
              </a:ext>
            </a:extLst>
          </p:cNvPr>
          <p:cNvSpPr txBox="1"/>
          <p:nvPr/>
        </p:nvSpPr>
        <p:spPr>
          <a:xfrm>
            <a:off x="6734504" y="4444991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We can “chain together” the methods calls into a single expression.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5859521-1F5F-50ED-353A-271E33FC9C6E}"/>
              </a:ext>
            </a:extLst>
          </p:cNvPr>
          <p:cNvSpPr/>
          <p:nvPr/>
        </p:nvSpPr>
        <p:spPr>
          <a:xfrm rot="16200000">
            <a:off x="7858252" y="750631"/>
            <a:ext cx="248708" cy="674238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0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5A29-B4EC-60DD-2B4C-386B91FB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7DAC-D4C3-1930-F775-3C98FDEA9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F24CE-3DDA-A91A-1BB0-5A8CB96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DB869-D3B7-B17F-15B6-A07758BBC60F}"/>
              </a:ext>
            </a:extLst>
          </p:cNvPr>
          <p:cNvSpPr txBox="1"/>
          <p:nvPr/>
        </p:nvSpPr>
        <p:spPr>
          <a:xfrm>
            <a:off x="3921590" y="374700"/>
            <a:ext cx="43670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[4, 1, 6, 1, 3,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88209-F7F3-0BFC-5909-CF2D3FEA54CC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58BD3-BD49-68E8-6330-6DD6FB865ECC}"/>
              </a:ext>
            </a:extLst>
          </p:cNvPr>
          <p:cNvSpPr txBox="1"/>
          <p:nvPr/>
        </p:nvSpPr>
        <p:spPr>
          <a:xfrm>
            <a:off x="3921590" y="1922527"/>
            <a:ext cx="42409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74A6009-1EDC-2445-78A4-96D661C1AD5D}"/>
              </a:ext>
            </a:extLst>
          </p:cNvPr>
          <p:cNvSpPr/>
          <p:nvPr/>
        </p:nvSpPr>
        <p:spPr>
          <a:xfrm>
            <a:off x="5576993" y="1072639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F4DDE-2125-0672-13B7-0422AB9423CF}"/>
              </a:ext>
            </a:extLst>
          </p:cNvPr>
          <p:cNvSpPr txBox="1"/>
          <p:nvPr/>
        </p:nvSpPr>
        <p:spPr>
          <a:xfrm>
            <a:off x="8846941" y="2030248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181D2-F2F9-918F-15D8-99CF50FAB699}"/>
              </a:ext>
            </a:extLst>
          </p:cNvPr>
          <p:cNvSpPr txBox="1"/>
          <p:nvPr/>
        </p:nvSpPr>
        <p:spPr>
          <a:xfrm>
            <a:off x="8719503" y="482421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unsorted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3527D7D3-AFA0-D6C4-0F9F-D5A8A32ADD40}"/>
              </a:ext>
            </a:extLst>
          </p:cNvPr>
          <p:cNvSpPr/>
          <p:nvPr/>
        </p:nvSpPr>
        <p:spPr>
          <a:xfrm>
            <a:off x="5576993" y="4591325"/>
            <a:ext cx="693683" cy="7041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BDF4CE-FF0C-0461-0742-819985198343}"/>
              </a:ext>
            </a:extLst>
          </p:cNvPr>
          <p:cNvSpPr txBox="1"/>
          <p:nvPr/>
        </p:nvSpPr>
        <p:spPr>
          <a:xfrm>
            <a:off x="11026583" y="5499567"/>
            <a:ext cx="82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sorted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0FEA5-C8FC-16AF-4539-D0EDEA10286B}"/>
              </a:ext>
            </a:extLst>
          </p:cNvPr>
          <p:cNvSpPr txBox="1"/>
          <p:nvPr/>
        </p:nvSpPr>
        <p:spPr>
          <a:xfrm>
            <a:off x="10899145" y="3932248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unsorted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C6B64-58AC-D72A-C450-9C9AF90C8C8F}"/>
              </a:ext>
            </a:extLst>
          </p:cNvPr>
          <p:cNvSpPr txBox="1"/>
          <p:nvPr/>
        </p:nvSpPr>
        <p:spPr>
          <a:xfrm>
            <a:off x="3921590" y="3893386"/>
            <a:ext cx="7219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['dog', 'zebra', 'dog', 'cat']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BBAA-080A-1863-6273-523D7529AD51}"/>
              </a:ext>
            </a:extLst>
          </p:cNvPr>
          <p:cNvSpPr txBox="1"/>
          <p:nvPr/>
        </p:nvSpPr>
        <p:spPr>
          <a:xfrm>
            <a:off x="3921590" y="5441213"/>
            <a:ext cx="69775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</p:spTree>
    <p:extLst>
      <p:ext uri="{BB962C8B-B14F-4D97-AF65-F5344CB8AC3E}">
        <p14:creationId xmlns:p14="http://schemas.microsoft.com/office/powerpoint/2010/main" val="375392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635A-D0CF-740B-7EF0-D9281B48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C5E3-9EA9-149E-34D4-97288903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52B8D-CAFC-B949-40AF-473713AF2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BC7BBA-EDDF-AF45-D21E-DC011091C572}"/>
              </a:ext>
            </a:extLst>
          </p:cNvPr>
          <p:cNvSpPr txBox="1"/>
          <p:nvPr/>
        </p:nvSpPr>
        <p:spPr>
          <a:xfrm>
            <a:off x="3494666" y="381482"/>
            <a:ext cx="79313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1, 2, 3, 4, 6]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4B041-1AA3-134E-2F83-9A69141A72FE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5C386-041D-F8E5-0FA0-BEFED91C219F}"/>
              </a:ext>
            </a:extLst>
          </p:cNvPr>
          <p:cNvSpPr txBox="1"/>
          <p:nvPr/>
        </p:nvSpPr>
        <p:spPr>
          <a:xfrm>
            <a:off x="3494666" y="3429000"/>
            <a:ext cx="85712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['cat', 'dog', 'dog', 'zebra']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6D1B-81FC-A7CF-0C95-8F18C65A72D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Python’s built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781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8B93-94EA-069D-2E92-A7D6A5C7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FFD67-EE98-1BE3-2D6B-586BA624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89" y="162650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Sorting lists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8B9E-59C6-6E25-0D93-CAEEA73CF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233B5-F51D-7FA4-5CA3-AA13D94A4CE0}"/>
              </a:ext>
            </a:extLst>
          </p:cNvPr>
          <p:cNvSpPr txBox="1"/>
          <p:nvPr/>
        </p:nvSpPr>
        <p:spPr>
          <a:xfrm>
            <a:off x="3494666" y="381482"/>
            <a:ext cx="79313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 = [4, 1, 6, 1, 3, 2]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nums.reverse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3200" err="1">
                <a:latin typeface="Consolas" panose="020B0609020204030204" pitchFamily="49" charset="0"/>
                <a:cs typeface="Consolas" panose="020B0609020204030204" pitchFamily="49" charset="0"/>
              </a:rPr>
              <a:t>nums</a:t>
            </a: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) 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[6, 4, 3, 2, 1, 1]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D7995-592F-F723-DF06-29A05EA88D84}"/>
              </a:ext>
            </a:extLst>
          </p:cNvPr>
          <p:cNvSpPr txBox="1"/>
          <p:nvPr/>
        </p:nvSpPr>
        <p:spPr>
          <a:xfrm>
            <a:off x="194089" y="1753249"/>
            <a:ext cx="294324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Sorting is the process of re-arranging the values of a list into ascending order.</a:t>
            </a:r>
            <a:endParaRPr lang="en-A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4247F-F48C-149B-61A2-E20DB315069E}"/>
              </a:ext>
            </a:extLst>
          </p:cNvPr>
          <p:cNvSpPr txBox="1"/>
          <p:nvPr/>
        </p:nvSpPr>
        <p:spPr>
          <a:xfrm>
            <a:off x="3494666" y="3429000"/>
            <a:ext cx="857120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pets = ['dog', 'zebra', 'dog', 'cat']</a:t>
            </a:r>
          </a:p>
          <a:p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pets.sort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b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pets.reverse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print(pets)</a:t>
            </a:r>
            <a:b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3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['zebra', 'dog', 'dog', 'cat']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1E8DB-D9B5-AE8A-C3A1-94DE176C3CEB}"/>
              </a:ext>
            </a:extLst>
          </p:cNvPr>
          <p:cNvSpPr txBox="1"/>
          <p:nvPr/>
        </p:nvSpPr>
        <p:spPr>
          <a:xfrm>
            <a:off x="211662" y="5039933"/>
            <a:ext cx="294324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Call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list.reverse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CA">
                <a:cs typeface="Consolas" panose="020B0609020204030204" pitchFamily="49" charset="0"/>
              </a:rPr>
              <a:t>after sorting if you want the values from biggest to smallest.</a:t>
            </a:r>
            <a:endParaRPr lang="en-AU"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00291-54B1-B481-81D6-3144BC14CAB0}"/>
              </a:ext>
            </a:extLst>
          </p:cNvPr>
          <p:cNvSpPr txBox="1"/>
          <p:nvPr/>
        </p:nvSpPr>
        <p:spPr>
          <a:xfrm>
            <a:off x="211662" y="3119592"/>
            <a:ext cx="2943249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>
                <a:cs typeface="Consolas" panose="020B0609020204030204" pitchFamily="49" charset="0"/>
              </a:rPr>
              <a:t>Python’s built in </a:t>
            </a:r>
            <a:r>
              <a:rPr lang="en-CA" err="1">
                <a:latin typeface="Consolas" panose="020B0609020204030204" pitchFamily="49" charset="0"/>
                <a:cs typeface="Consolas" panose="020B0609020204030204" pitchFamily="49" charset="0"/>
              </a:rPr>
              <a:t>list.sort</a:t>
            </a:r>
            <a:r>
              <a:rPr lang="en-CA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CA">
                <a:cs typeface="Consolas" panose="020B0609020204030204" pitchFamily="49" charset="0"/>
              </a:rPr>
              <a:t> methods is very efficient and sorts the list in-place, i.e. no copy is made.</a:t>
            </a:r>
            <a:endParaRPr lang="en-AU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4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FFB2-ACFC-3C91-6A8B-A6CCBE620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22D32-BF90-0716-13C1-5F7F456B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1EEF3-906C-C5C1-7F87-37967964A0A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04A20D-1DBD-1EEF-F930-685190738557}"/>
              </a:ext>
            </a:extLst>
          </p:cNvPr>
          <p:cNvGrpSpPr/>
          <p:nvPr/>
        </p:nvGrpSpPr>
        <p:grpSpPr>
          <a:xfrm>
            <a:off x="4219682" y="1945002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91096DF-A72F-5D2B-2678-DD2A9A3D884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B06D100-3F15-1E28-4AFA-966DFAA1621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6AEC56-17ED-5EEE-E690-248A9C38D83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C87C252-1437-EE43-3CFF-1000EC3F0F0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7E520-F9EE-949D-5E55-6CE08A896F2A}"/>
              </a:ext>
            </a:extLst>
          </p:cNvPr>
          <p:cNvGrpSpPr/>
          <p:nvPr/>
        </p:nvGrpSpPr>
        <p:grpSpPr>
          <a:xfrm>
            <a:off x="5356150" y="1945002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F8F9781-8A8D-82C1-5BDD-7712B1FABAC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9E6F1A-6F09-8AF9-1662-63908CBB92C3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82FC781-5D65-6775-4D29-2DB10FEB790A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CFA59B-4344-9B9C-29F8-6152F576DD45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279790-2BC5-4B91-1BB2-C7D709A1AD70}"/>
              </a:ext>
            </a:extLst>
          </p:cNvPr>
          <p:cNvGrpSpPr/>
          <p:nvPr/>
        </p:nvGrpSpPr>
        <p:grpSpPr>
          <a:xfrm>
            <a:off x="6498450" y="1945002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433E7DD-71AA-10FF-082E-14A5B485649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DF4A9C-D144-1C16-1A43-C42B5E94CF3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B1E9BC4-BBC9-CF99-F3E6-209ABD8FD29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1449C2-5E41-10D6-0B14-32D0F453CF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8AB3585-F51D-CF4B-AE18-E55F3AC0B6D3}"/>
              </a:ext>
            </a:extLst>
          </p:cNvPr>
          <p:cNvGrpSpPr/>
          <p:nvPr/>
        </p:nvGrpSpPr>
        <p:grpSpPr>
          <a:xfrm>
            <a:off x="7637221" y="1945002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38D4A4C-14CA-56C4-3F92-965BC13F250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183CCF1-3403-CF2A-8FB4-80576E741CF8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5FF347-D823-E5B2-0728-12B49F9DFE5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24D942-EF32-0235-A5CC-4268F714EB2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64C41C3-D4D2-ADCC-F9E2-62D091AC3137}"/>
              </a:ext>
            </a:extLst>
          </p:cNvPr>
          <p:cNvGrpSpPr/>
          <p:nvPr/>
        </p:nvGrpSpPr>
        <p:grpSpPr>
          <a:xfrm>
            <a:off x="8775992" y="1945002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89AFE7-294E-D473-8E76-3CB8BFFEB0B7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C090FA-1BB5-1923-726F-6AF4C4CF14EB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C19C04-0090-5A30-A52D-AEFC9A14841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5806B74-918D-64DD-1F69-DAE3F1252EF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5B9DCB-9368-471B-2D48-BE4E372E3E03}"/>
              </a:ext>
            </a:extLst>
          </p:cNvPr>
          <p:cNvGrpSpPr/>
          <p:nvPr/>
        </p:nvGrpSpPr>
        <p:grpSpPr>
          <a:xfrm>
            <a:off x="9890485" y="1945002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2237979-81FC-E243-5E4C-4DBF86D3E03A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2B4E1A2-BAA5-45C4-DE75-B4B476C285B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FECD774-8E9F-AD18-809B-12958AFBFF2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FD1D97A-12CA-65CC-929C-E286BC06927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121DD110-41AE-D3D4-F243-AA14CB69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3213D-E60C-4AAB-4B77-BA77A3DBE4FA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39B609-3F92-C667-FF84-3C1EC70EB304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BAF5A-413E-7687-AB09-DC4B7EAC6677}"/>
              </a:ext>
            </a:extLst>
          </p:cNvPr>
          <p:cNvSpPr txBox="1"/>
          <p:nvPr/>
        </p:nvSpPr>
        <p:spPr>
          <a:xfrm>
            <a:off x="3543055" y="2635294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048C8-22CB-1A9D-16E7-79C4462CE920}"/>
              </a:ext>
            </a:extLst>
          </p:cNvPr>
          <p:cNvSpPr txBox="1"/>
          <p:nvPr/>
        </p:nvSpPr>
        <p:spPr>
          <a:xfrm>
            <a:off x="4132318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AEEB1-D3BB-AA2D-DD73-20D2883F32A6}"/>
              </a:ext>
            </a:extLst>
          </p:cNvPr>
          <p:cNvSpPr txBox="1"/>
          <p:nvPr/>
        </p:nvSpPr>
        <p:spPr>
          <a:xfrm>
            <a:off x="5260032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1A4139-C500-B545-64CD-311B105D50F2}"/>
              </a:ext>
            </a:extLst>
          </p:cNvPr>
          <p:cNvSpPr txBox="1"/>
          <p:nvPr/>
        </p:nvSpPr>
        <p:spPr>
          <a:xfrm>
            <a:off x="638774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B4F67-E8C5-CC36-BDBB-C0739D709C42}"/>
              </a:ext>
            </a:extLst>
          </p:cNvPr>
          <p:cNvSpPr txBox="1"/>
          <p:nvPr/>
        </p:nvSpPr>
        <p:spPr>
          <a:xfrm>
            <a:off x="7515460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C81CB-8E23-C568-DB93-44C12B71114C}"/>
              </a:ext>
            </a:extLst>
          </p:cNvPr>
          <p:cNvSpPr txBox="1"/>
          <p:nvPr/>
        </p:nvSpPr>
        <p:spPr>
          <a:xfrm>
            <a:off x="8643174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47179-7AD8-8946-9E79-118E865BDCA0}"/>
              </a:ext>
            </a:extLst>
          </p:cNvPr>
          <p:cNvSpPr txBox="1"/>
          <p:nvPr/>
        </p:nvSpPr>
        <p:spPr>
          <a:xfrm>
            <a:off x="9770886" y="3734013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7C7588-7DA2-AE14-1866-4237C209C63C}"/>
              </a:ext>
            </a:extLst>
          </p:cNvPr>
          <p:cNvSpPr txBox="1"/>
          <p:nvPr/>
        </p:nvSpPr>
        <p:spPr>
          <a:xfrm>
            <a:off x="263843" y="4551541"/>
            <a:ext cx="606127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print(L[0])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print(L[3])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print(L[5])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CA" sz="3200">
                <a:latin typeface="Consolas" panose="020B0609020204030204" pitchFamily="49" charset="0"/>
              </a:rPr>
              <a:t>print(L[6])  # </a:t>
            </a:r>
            <a:r>
              <a:rPr lang="en-CA" sz="3200" err="1">
                <a:latin typeface="Consolas" panose="020B0609020204030204" pitchFamily="49" charset="0"/>
              </a:rPr>
              <a:t>IndexError</a:t>
            </a:r>
            <a:r>
              <a:rPr lang="en-CA" sz="3200">
                <a:latin typeface="Consolas" panose="020B0609020204030204" pitchFamily="49" charset="0"/>
              </a:rPr>
              <a:t> 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E64220-0383-61C8-9295-20DC03373E96}"/>
              </a:ext>
            </a:extLst>
          </p:cNvPr>
          <p:cNvSpPr txBox="1"/>
          <p:nvPr/>
        </p:nvSpPr>
        <p:spPr>
          <a:xfrm>
            <a:off x="7294663" y="4888945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print(</a:t>
            </a:r>
            <a:r>
              <a:rPr lang="en-CA" sz="3200" err="1">
                <a:latin typeface="Consolas" panose="020B0609020204030204" pitchFamily="49" charset="0"/>
              </a:rPr>
              <a:t>len</a:t>
            </a:r>
            <a:r>
              <a:rPr lang="en-CA" sz="3200">
                <a:latin typeface="Consolas" panose="020B0609020204030204" pitchFamily="49" charset="0"/>
              </a:rPr>
              <a:t>(L))  # </a:t>
            </a:r>
            <a:r>
              <a:rPr lang="en-CA" sz="32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3200">
                <a:latin typeface="Consolas" panose="020B0609020204030204" pitchFamily="49" charset="0"/>
              </a:rPr>
              <a:t> </a:t>
            </a:r>
            <a:endParaRPr lang="en-AU" sz="32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978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2B32C-A9BE-53E1-5A64-D78704B9D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E348D-1DBE-77E1-322B-DAB8DC29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022CA-B224-D1B9-566E-16BF8BACACD9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2909B-9EAB-8042-8593-CD9915DC0C9E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54691BD-D23A-AB6C-E9D6-62BD1C440FF1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D1DE497-32D6-F43B-4091-B298C967257A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7D32B9-238C-E80B-1672-7DA3FE84B2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E14112-B1E9-7071-DB0E-3E6C5A6F95A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397DC-A3BE-D136-1D1B-4369EF454073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D6694FC-8186-2950-5168-3136E5727A38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032F23-74F9-E576-44C5-FBD09377512A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3D5269-3E39-2CC9-204F-BDDCF7E9DEC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BEBD01-6D90-691E-99A5-A0951A56470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0886C1-6C7B-39EF-BD31-529338ED8AC4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036EA97-1219-79F6-0CF8-65422786538E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DB17E9C-4A2B-7F55-0987-E3CAA0A61BF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6EA2407-C39E-DD33-4A3D-F239AB1AE64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1F0667-F175-85A5-C01F-3F9811FCBCB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25580C4-4FB3-A903-A02B-A34885472655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991EB4E-3F4B-CBBB-7BE1-71E2941705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B4FEDE-A462-4DB8-0A6A-7A73A971495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E95D7C3-ED82-96CD-3380-A1D799D0CDF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1B8FCD6-E14C-D986-921E-EE1664776B2D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CC4A6A-E016-F48D-BB41-CF8977D76114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696BE70-4DF5-A814-A504-9229017D5CE8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794ED12-014D-9BFF-FCFC-C33BABCE46B6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11B8387-CCCC-76F5-10CF-A82ED4D5A7F6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728BFB6-67AC-D336-DE7F-21E166C51C9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32FB269-D561-83F9-BCBA-50B9D4E2CA09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2AFBB8A-8C74-DC97-890A-07A8B90C363E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C36C86-9D48-2E2B-1A9D-2664537DE98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2F8ED90-AC09-007D-04F8-FB2BA4C57002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DBB22DF-75F4-7F8D-1F7E-90C56AAE8B9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02605BF-08D1-FB5A-9BFD-457FB790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BD4F5-9802-A49F-F6B6-957444D5E836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371AB-5D3B-D6A8-FE06-C770BE842C59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A3528E-BD0B-5A08-DFA2-054031B9470A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35B05-F5BA-86C9-7685-D6ACBB218403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71550-FA4D-88C9-DB19-7EC7B594D7E8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B91C4-81AF-9FB0-D998-8BEB75E7D765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AD378-9CB7-81D0-DB11-09854555B0A9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F11EF-8FF3-7835-A18B-B6D45D02CEE2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3232C-D1BE-4787-4A5A-167A73505E72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B72773-0A47-D9DF-49FC-245DD8D3A1B4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for n in L: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print(c) </a:t>
            </a:r>
            <a:endParaRPr lang="en-AU" sz="320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933BC91-CB9C-3472-B86C-9B0A0E081CD0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6DD1FE-6CE8-0D10-1736-01A55CC20ED7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B1EA9D4-6030-B0BD-063D-6BA3E7AF76CC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574554-67D7-EA29-74DA-38C27D704C27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316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5A2D-D8AE-289B-3C22-C58EB68A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4A024-8CA9-D70F-15C1-EB579A27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89BCE-D904-6192-FB19-30AB1B2A89BB}"/>
              </a:ext>
            </a:extLst>
          </p:cNvPr>
          <p:cNvSpPr txBox="1"/>
          <p:nvPr/>
        </p:nvSpPr>
        <p:spPr>
          <a:xfrm>
            <a:off x="225255" y="2553009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can represent a list in memory as a sequence of numbered boxes as shown.</a:t>
            </a:r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BC70F7-D480-A636-A3A6-A1041CD65E82}"/>
              </a:ext>
            </a:extLst>
          </p:cNvPr>
          <p:cNvGrpSpPr/>
          <p:nvPr/>
        </p:nvGrpSpPr>
        <p:grpSpPr>
          <a:xfrm>
            <a:off x="4186065" y="1288055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5D50EA-197A-F047-A13A-2DDE90AB07C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EADCA5-AED1-0039-9E0B-EF423DAE2F1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FF0AD9-2964-574D-95A8-EEC1AEAAE6F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B6C2CA-C4BF-33D7-8F48-1779104F8C8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7498C0-B24F-EA90-C81D-7D4E93E1B91E}"/>
              </a:ext>
            </a:extLst>
          </p:cNvPr>
          <p:cNvGrpSpPr/>
          <p:nvPr/>
        </p:nvGrpSpPr>
        <p:grpSpPr>
          <a:xfrm>
            <a:off x="5322533" y="1288055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ED2E999-ABB6-F0EC-5B19-74CE203D853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7A2139-ED9A-C0FC-7105-EA22A952622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1C9A90-2B4D-1E1C-D2B8-359FB6E5E81F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E2E4F61-1B9E-3F3A-CF30-F9F0F089CA6A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1B5EF0-3498-2C08-BEE4-C070B8369818}"/>
              </a:ext>
            </a:extLst>
          </p:cNvPr>
          <p:cNvGrpSpPr/>
          <p:nvPr/>
        </p:nvGrpSpPr>
        <p:grpSpPr>
          <a:xfrm>
            <a:off x="6464833" y="1288055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49852CB-ED08-A386-E252-E90019DFAB70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337811-3F9A-6CD4-1A1C-BF6E17807DE1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E4A9C-A7A5-C826-63F2-A33C64BC12F3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E00C70-3DAF-D76B-1685-952FE1A5F00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148988-F0B2-6822-2D96-5657DA97D09F}"/>
              </a:ext>
            </a:extLst>
          </p:cNvPr>
          <p:cNvGrpSpPr/>
          <p:nvPr/>
        </p:nvGrpSpPr>
        <p:grpSpPr>
          <a:xfrm>
            <a:off x="7603604" y="1288055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78094A1-71DC-D2B1-2801-D0A8A8DEDFB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E877FF-E3BE-C4B6-AD7B-8DD3401B3932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7A0AE4-E751-E19C-3077-BB6219EE967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56BE6A6-CC0A-A9F2-8D3D-692C10F42C1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9489A7C-C4A0-5B65-72CA-73097BA1E33F}"/>
              </a:ext>
            </a:extLst>
          </p:cNvPr>
          <p:cNvGrpSpPr/>
          <p:nvPr/>
        </p:nvGrpSpPr>
        <p:grpSpPr>
          <a:xfrm>
            <a:off x="8742375" y="1288055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D67C10-9A1D-2BA5-3297-EF6CDB54D34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7270B1-D0A6-C9D5-C11D-D887439371AD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858C441-E129-B46C-0AC1-C68D818509C5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4EB5A0A-CAE6-6D3C-7ECC-E2434EB33DA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6471EFB-193F-EAD1-30B2-02D0FA7AAEE6}"/>
              </a:ext>
            </a:extLst>
          </p:cNvPr>
          <p:cNvGrpSpPr/>
          <p:nvPr/>
        </p:nvGrpSpPr>
        <p:grpSpPr>
          <a:xfrm>
            <a:off x="9856868" y="1288055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204691D9-006D-848A-9A9A-EC481E19A421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CB43D1D-FCC7-9245-C679-0115D09A300E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D126FF3-A52B-AB9A-7976-2F59E9EA1EC8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2278CE7-AE9E-E341-0508-A642FA9ADBB9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C1EBD530-CF08-B039-A99B-51BA1010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E7335-C7B4-832D-7C97-1A84756D8C49}"/>
              </a:ext>
            </a:extLst>
          </p:cNvPr>
          <p:cNvSpPr txBox="1"/>
          <p:nvPr/>
        </p:nvSpPr>
        <p:spPr>
          <a:xfrm>
            <a:off x="239212" y="895539"/>
            <a:ext cx="274319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</a:t>
            </a:r>
            <a:r>
              <a:rPr lang="en-CA" b="1"/>
              <a:t>list</a:t>
            </a:r>
            <a:r>
              <a:rPr lang="en-CA"/>
              <a:t> is a sequence of 0 or more values. The order of the values matters.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BE300D-6DEE-9058-29FE-17C8912981A8}"/>
              </a:ext>
            </a:extLst>
          </p:cNvPr>
          <p:cNvSpPr txBox="1"/>
          <p:nvPr/>
        </p:nvSpPr>
        <p:spPr>
          <a:xfrm>
            <a:off x="3509438" y="136525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5B7C50-6D3A-0D10-1426-F14A54CA4DFD}"/>
              </a:ext>
            </a:extLst>
          </p:cNvPr>
          <p:cNvSpPr txBox="1"/>
          <p:nvPr/>
        </p:nvSpPr>
        <p:spPr>
          <a:xfrm>
            <a:off x="3509438" y="1978347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22FEA-D497-FFA4-FB42-787933402378}"/>
              </a:ext>
            </a:extLst>
          </p:cNvPr>
          <p:cNvSpPr txBox="1"/>
          <p:nvPr/>
        </p:nvSpPr>
        <p:spPr>
          <a:xfrm>
            <a:off x="4098701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L[0]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472E5-4448-EE67-05C5-544F7FA57E8F}"/>
              </a:ext>
            </a:extLst>
          </p:cNvPr>
          <p:cNvSpPr txBox="1"/>
          <p:nvPr/>
        </p:nvSpPr>
        <p:spPr>
          <a:xfrm>
            <a:off x="5226415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L[1]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71930-237A-657D-7B80-3D3EE715D2FB}"/>
              </a:ext>
            </a:extLst>
          </p:cNvPr>
          <p:cNvSpPr txBox="1"/>
          <p:nvPr/>
        </p:nvSpPr>
        <p:spPr>
          <a:xfrm>
            <a:off x="635412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L[2]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0835C-1E7D-01B7-A39E-EFFED6BAC517}"/>
              </a:ext>
            </a:extLst>
          </p:cNvPr>
          <p:cNvSpPr txBox="1"/>
          <p:nvPr/>
        </p:nvSpPr>
        <p:spPr>
          <a:xfrm>
            <a:off x="7481843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L[3]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995BCB-ACE7-8C75-4631-F73F0E60365D}"/>
              </a:ext>
            </a:extLst>
          </p:cNvPr>
          <p:cNvSpPr txBox="1"/>
          <p:nvPr/>
        </p:nvSpPr>
        <p:spPr>
          <a:xfrm>
            <a:off x="8609557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L[4]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CC9E6-690A-B5D4-560F-68AD297324CF}"/>
              </a:ext>
            </a:extLst>
          </p:cNvPr>
          <p:cNvSpPr txBox="1"/>
          <p:nvPr/>
        </p:nvSpPr>
        <p:spPr>
          <a:xfrm>
            <a:off x="9737269" y="307706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L[5]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1DFC4C-DB10-27FF-CE97-2C4D916DA509}"/>
              </a:ext>
            </a:extLst>
          </p:cNvPr>
          <p:cNvSpPr txBox="1"/>
          <p:nvPr/>
        </p:nvSpPr>
        <p:spPr>
          <a:xfrm>
            <a:off x="895581" y="4383867"/>
            <a:ext cx="28969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>
                <a:latin typeface="Consolas" panose="020B0609020204030204" pitchFamily="49" charset="0"/>
              </a:rPr>
              <a:t>for n in L: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print(c) 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529287-986A-8A36-CF38-37E611572F39}"/>
              </a:ext>
            </a:extLst>
          </p:cNvPr>
          <p:cNvSpPr txBox="1"/>
          <p:nvPr/>
        </p:nvSpPr>
        <p:spPr>
          <a:xfrm>
            <a:off x="8083130" y="4380279"/>
            <a:ext cx="402706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= 0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while 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&lt; </a:t>
            </a:r>
            <a:r>
              <a:rPr lang="en-CA" sz="3200" err="1">
                <a:latin typeface="Consolas" panose="020B0609020204030204" pitchFamily="49" charset="0"/>
              </a:rPr>
              <a:t>len</a:t>
            </a:r>
            <a:r>
              <a:rPr lang="en-CA" sz="3200">
                <a:latin typeface="Consolas" panose="020B0609020204030204" pitchFamily="49" charset="0"/>
              </a:rPr>
              <a:t>(L):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print(L[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])</a:t>
            </a:r>
            <a:br>
              <a:rPr lang="en-CA" sz="3200">
                <a:latin typeface="Consolas" panose="020B0609020204030204" pitchFamily="49" charset="0"/>
              </a:rPr>
            </a:br>
            <a:r>
              <a:rPr lang="en-CA" sz="3200">
                <a:latin typeface="Consolas" panose="020B0609020204030204" pitchFamily="49" charset="0"/>
              </a:rPr>
              <a:t>   </a:t>
            </a:r>
            <a:r>
              <a:rPr lang="en-CA" sz="3200" err="1">
                <a:latin typeface="Consolas" panose="020B0609020204030204" pitchFamily="49" charset="0"/>
              </a:rPr>
              <a:t>i</a:t>
            </a:r>
            <a:r>
              <a:rPr lang="en-CA" sz="3200">
                <a:latin typeface="Consolas" panose="020B0609020204030204" pitchFamily="49" charset="0"/>
              </a:rPr>
              <a:t> += 1</a:t>
            </a:r>
            <a:endParaRPr lang="en-AU" sz="3200"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893F21A-B99C-F4BC-473E-675FC01ED973}"/>
              </a:ext>
            </a:extLst>
          </p:cNvPr>
          <p:cNvGrpSpPr/>
          <p:nvPr/>
        </p:nvGrpSpPr>
        <p:grpSpPr>
          <a:xfrm>
            <a:off x="5603774" y="4380279"/>
            <a:ext cx="415121" cy="2019086"/>
            <a:chOff x="5603774" y="4380279"/>
            <a:chExt cx="415121" cy="201908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0E2373D-FB38-32E0-9250-7979256C587D}"/>
                </a:ext>
              </a:extLst>
            </p:cNvPr>
            <p:cNvSpPr txBox="1"/>
            <p:nvPr/>
          </p:nvSpPr>
          <p:spPr>
            <a:xfrm>
              <a:off x="5648470" y="4380279"/>
              <a:ext cx="32573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>
                  <a:latin typeface="Consolas" panose="020B0609020204030204" pitchFamily="49" charset="0"/>
                </a:rPr>
                <a:t>4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0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7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2</a:t>
              </a:r>
            </a:p>
            <a:p>
              <a:r>
                <a:rPr lang="en-CA" sz="2000"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29C5CA0-368B-D6F5-04CB-4DC0C085ECBA}"/>
                </a:ext>
              </a:extLst>
            </p:cNvPr>
            <p:cNvSpPr/>
            <p:nvPr/>
          </p:nvSpPr>
          <p:spPr>
            <a:xfrm>
              <a:off x="5603774" y="4423294"/>
              <a:ext cx="415121" cy="1976071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33E9870-CC04-380E-D285-C6D7F8315BE4}"/>
              </a:ext>
            </a:extLst>
          </p:cNvPr>
          <p:cNvSpPr/>
          <p:nvPr/>
        </p:nvSpPr>
        <p:spPr>
          <a:xfrm>
            <a:off x="4075619" y="474472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1A3BA49-1B07-6671-0C19-FC0B15A7575D}"/>
              </a:ext>
            </a:extLst>
          </p:cNvPr>
          <p:cNvSpPr/>
          <p:nvPr/>
        </p:nvSpPr>
        <p:spPr>
          <a:xfrm rot="10800000">
            <a:off x="6659399" y="4765000"/>
            <a:ext cx="783226" cy="584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848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CF56-6E82-BCBA-F177-CE497A25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F7298-1A42-278F-45B1-FE121640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35EC1E-F84F-E19F-1B35-340B3604741D}"/>
              </a:ext>
            </a:extLst>
          </p:cNvPr>
          <p:cNvGrpSpPr/>
          <p:nvPr/>
        </p:nvGrpSpPr>
        <p:grpSpPr>
          <a:xfrm>
            <a:off x="4095396" y="284964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6A73FAF-15AD-56AE-4EB5-66B60324A239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6D52785-F1A0-B71B-A6F6-C27C97D5F12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29BB6-0346-D3ED-727B-36959732CBD4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ED9277-09DB-9506-E0FF-E0257792EA44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3660A-6917-3E29-C768-9C8A8F8C5F80}"/>
              </a:ext>
            </a:extLst>
          </p:cNvPr>
          <p:cNvGrpSpPr/>
          <p:nvPr/>
        </p:nvGrpSpPr>
        <p:grpSpPr>
          <a:xfrm>
            <a:off x="5231864" y="284964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F5186F8-2645-87B4-7377-29DFBCC16AB3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2693F5-470F-C3B0-A6AA-81A1FFF93038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B3356A-F658-B091-3B60-C1A4CBFA952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4D8681-61DD-FA18-2E97-7D67B27D8D02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61160D-A3E7-4DCB-55F1-F4746F349502}"/>
              </a:ext>
            </a:extLst>
          </p:cNvPr>
          <p:cNvGrpSpPr/>
          <p:nvPr/>
        </p:nvGrpSpPr>
        <p:grpSpPr>
          <a:xfrm>
            <a:off x="6374164" y="284964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F7452D8-3A56-2627-E285-B14D8121F1DB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864127-DFB1-1245-E950-D95B81169960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4E42EC-1140-0600-0760-DC1B081C205B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787F31-1856-21E1-5FE9-E89AB4F2EA76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FCA07EA-890B-6219-747D-980BA261519F}"/>
              </a:ext>
            </a:extLst>
          </p:cNvPr>
          <p:cNvGrpSpPr/>
          <p:nvPr/>
        </p:nvGrpSpPr>
        <p:grpSpPr>
          <a:xfrm>
            <a:off x="7512935" y="284964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492F9CF-D97C-A3C2-62FE-F847FFB773DD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1EF06DF-B0EA-08DA-5333-BD9A31ED0C69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5FCD38C-F3E9-FA54-7482-F4B00CFA144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E433FCC-D43C-66B7-C609-E89F4C6D4340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F27592D-1B46-206A-AD7B-00BFE0563A83}"/>
              </a:ext>
            </a:extLst>
          </p:cNvPr>
          <p:cNvGrpSpPr/>
          <p:nvPr/>
        </p:nvGrpSpPr>
        <p:grpSpPr>
          <a:xfrm>
            <a:off x="8651706" y="284964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11C74A6-B8D9-55F8-9732-C394B1B7434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3872DCC-E8B9-3C13-E010-94B036CC41F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9D0D61E-E102-5CE8-C14D-F2DC1679D7CD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24AB5-9C6E-4EB0-326F-66A277AC8E5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B4B930-98B9-4F82-D590-655ECB3611D6}"/>
              </a:ext>
            </a:extLst>
          </p:cNvPr>
          <p:cNvGrpSpPr/>
          <p:nvPr/>
        </p:nvGrpSpPr>
        <p:grpSpPr>
          <a:xfrm>
            <a:off x="9766199" y="284964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C31194-F2ED-E430-EF06-AB2B0499B82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9CA35E0-0DBC-BB0E-8386-7185E0FB77C2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17A9799-C407-A9CD-0E51-1AB8687D8269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66C4286-5E6F-E15C-59E1-1416F3142DDE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A5F89D70-0CA6-5B38-5613-F086CE41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B26669-9761-240D-C312-8306BCCC7E3F}"/>
              </a:ext>
            </a:extLst>
          </p:cNvPr>
          <p:cNvSpPr txBox="1"/>
          <p:nvPr/>
        </p:nvSpPr>
        <p:spPr>
          <a:xfrm>
            <a:off x="3260864" y="517387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4F8EB-2694-98B6-C24B-34B0E0C8C15E}"/>
              </a:ext>
            </a:extLst>
          </p:cNvPr>
          <p:cNvSpPr txBox="1"/>
          <p:nvPr/>
        </p:nvSpPr>
        <p:spPr>
          <a:xfrm>
            <a:off x="3418769" y="353993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4966C-C85F-2A5F-2747-2AEF33DF76C6}"/>
              </a:ext>
            </a:extLst>
          </p:cNvPr>
          <p:cNvSpPr txBox="1"/>
          <p:nvPr/>
        </p:nvSpPr>
        <p:spPr>
          <a:xfrm>
            <a:off x="4206387" y="234874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-6</a:t>
            </a:r>
            <a:endParaRPr lang="en-AU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3F830-AAB5-245E-56D1-035F3627F9A0}"/>
              </a:ext>
            </a:extLst>
          </p:cNvPr>
          <p:cNvSpPr txBox="1"/>
          <p:nvPr/>
        </p:nvSpPr>
        <p:spPr>
          <a:xfrm>
            <a:off x="5342855" y="231868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-5</a:t>
            </a:r>
            <a:endParaRPr lang="en-AU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B547C3-8F4C-1A1A-545B-76AA2F28E368}"/>
              </a:ext>
            </a:extLst>
          </p:cNvPr>
          <p:cNvSpPr txBox="1"/>
          <p:nvPr/>
        </p:nvSpPr>
        <p:spPr>
          <a:xfrm>
            <a:off x="6485155" y="231794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-4</a:t>
            </a:r>
            <a:endParaRPr lang="en-AU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1344F1-07FD-A93E-5B7A-CFE4A9BAC543}"/>
              </a:ext>
            </a:extLst>
          </p:cNvPr>
          <p:cNvSpPr txBox="1"/>
          <p:nvPr/>
        </p:nvSpPr>
        <p:spPr>
          <a:xfrm>
            <a:off x="7623926" y="233610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-3</a:t>
            </a:r>
            <a:endParaRPr lang="en-AU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CCB73-F8D7-3AD8-B7C4-8A6236BFB0FD}"/>
              </a:ext>
            </a:extLst>
          </p:cNvPr>
          <p:cNvSpPr txBox="1"/>
          <p:nvPr/>
        </p:nvSpPr>
        <p:spPr>
          <a:xfrm>
            <a:off x="8762697" y="233206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-2</a:t>
            </a:r>
            <a:endParaRPr lang="en-AU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4F9F-6AFC-31D8-13BB-4C10846366A8}"/>
              </a:ext>
            </a:extLst>
          </p:cNvPr>
          <p:cNvSpPr txBox="1"/>
          <p:nvPr/>
        </p:nvSpPr>
        <p:spPr>
          <a:xfrm>
            <a:off x="9894534" y="234948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-1</a:t>
            </a:r>
            <a:endParaRPr lang="en-AU" sz="3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1F6795-3605-13FA-E206-D9500234EDF7}"/>
              </a:ext>
            </a:extLst>
          </p:cNvPr>
          <p:cNvSpPr/>
          <p:nvPr/>
        </p:nvSpPr>
        <p:spPr>
          <a:xfrm>
            <a:off x="4055324" y="2393206"/>
            <a:ext cx="6465746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6C969-357C-10CF-6157-08484F89C7FC}"/>
              </a:ext>
            </a:extLst>
          </p:cNvPr>
          <p:cNvSpPr txBox="1"/>
          <p:nvPr/>
        </p:nvSpPr>
        <p:spPr>
          <a:xfrm>
            <a:off x="165391" y="2071745"/>
            <a:ext cx="2743199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/>
              <a:t>As with strings, we can access values on a list with </a:t>
            </a:r>
            <a:r>
              <a:rPr lang="en-AU" b="1"/>
              <a:t>negative index values</a:t>
            </a:r>
            <a:r>
              <a:rPr lang="en-AU"/>
              <a:t>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A5CE9B-9A6D-1F28-C0CB-B53B5116F992}"/>
              </a:ext>
            </a:extLst>
          </p:cNvPr>
          <p:cNvCxnSpPr>
            <a:stCxn id="28" idx="3"/>
            <a:endCxn id="27" idx="1"/>
          </p:cNvCxnSpPr>
          <p:nvPr/>
        </p:nvCxnSpPr>
        <p:spPr>
          <a:xfrm flipV="1">
            <a:off x="2908590" y="2655234"/>
            <a:ext cx="1146734" cy="16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8898078-6F6E-C853-28D7-DA11603DBB66}"/>
              </a:ext>
            </a:extLst>
          </p:cNvPr>
          <p:cNvSpPr txBox="1"/>
          <p:nvPr/>
        </p:nvSpPr>
        <p:spPr>
          <a:xfrm>
            <a:off x="4059504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L[0]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C9A32-F8FA-BECC-3023-BB162822EE8F}"/>
              </a:ext>
            </a:extLst>
          </p:cNvPr>
          <p:cNvSpPr txBox="1"/>
          <p:nvPr/>
        </p:nvSpPr>
        <p:spPr>
          <a:xfrm>
            <a:off x="5187218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7A9E31-5DA4-2B34-229D-CBAF08107C16}"/>
              </a:ext>
            </a:extLst>
          </p:cNvPr>
          <p:cNvSpPr txBox="1"/>
          <p:nvPr/>
        </p:nvSpPr>
        <p:spPr>
          <a:xfrm>
            <a:off x="631493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642317-DC3D-1144-3674-E9741CA96543}"/>
              </a:ext>
            </a:extLst>
          </p:cNvPr>
          <p:cNvSpPr txBox="1"/>
          <p:nvPr/>
        </p:nvSpPr>
        <p:spPr>
          <a:xfrm>
            <a:off x="7442646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8030E5-F176-63E5-5697-EB38FEAFC19A}"/>
              </a:ext>
            </a:extLst>
          </p:cNvPr>
          <p:cNvSpPr txBox="1"/>
          <p:nvPr/>
        </p:nvSpPr>
        <p:spPr>
          <a:xfrm>
            <a:off x="8570360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C93F5B-149E-2693-75FC-F0CF32C8E0FB}"/>
              </a:ext>
            </a:extLst>
          </p:cNvPr>
          <p:cNvSpPr txBox="1"/>
          <p:nvPr/>
        </p:nvSpPr>
        <p:spPr>
          <a:xfrm>
            <a:off x="9698072" y="458964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ABB738-2FBF-4310-D6FF-28122E354694}"/>
              </a:ext>
            </a:extLst>
          </p:cNvPr>
          <p:cNvSpPr txBox="1"/>
          <p:nvPr/>
        </p:nvSpPr>
        <p:spPr>
          <a:xfrm>
            <a:off x="4015777" y="518495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L[-6]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9639DF-FA8C-C966-EB03-E966710CA4AD}"/>
              </a:ext>
            </a:extLst>
          </p:cNvPr>
          <p:cNvSpPr txBox="1"/>
          <p:nvPr/>
        </p:nvSpPr>
        <p:spPr>
          <a:xfrm>
            <a:off x="5143491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573E67-18ED-F645-D374-6DA8ABF2BD15}"/>
              </a:ext>
            </a:extLst>
          </p:cNvPr>
          <p:cNvSpPr txBox="1"/>
          <p:nvPr/>
        </p:nvSpPr>
        <p:spPr>
          <a:xfrm>
            <a:off x="627120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BC3B29-531C-CA3A-B4FC-9FB316836CEA}"/>
              </a:ext>
            </a:extLst>
          </p:cNvPr>
          <p:cNvSpPr txBox="1"/>
          <p:nvPr/>
        </p:nvSpPr>
        <p:spPr>
          <a:xfrm>
            <a:off x="7398919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72444F-37B7-3CFB-AD83-8DD07F284975}"/>
              </a:ext>
            </a:extLst>
          </p:cNvPr>
          <p:cNvSpPr txBox="1"/>
          <p:nvPr/>
        </p:nvSpPr>
        <p:spPr>
          <a:xfrm>
            <a:off x="8526633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7F140F-EF30-881D-2D9E-898190B684F9}"/>
              </a:ext>
            </a:extLst>
          </p:cNvPr>
          <p:cNvSpPr txBox="1"/>
          <p:nvPr/>
        </p:nvSpPr>
        <p:spPr>
          <a:xfrm>
            <a:off x="9654345" y="518495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8A688-4F3D-9D5A-49A7-F4926680079A}"/>
              </a:ext>
            </a:extLst>
          </p:cNvPr>
          <p:cNvSpPr/>
          <p:nvPr/>
        </p:nvSpPr>
        <p:spPr>
          <a:xfrm>
            <a:off x="4051402" y="5151685"/>
            <a:ext cx="6637199" cy="52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4146DFD-CA2B-426B-5817-C3EAD9B40796}"/>
              </a:ext>
            </a:extLst>
          </p:cNvPr>
          <p:cNvCxnSpPr>
            <a:cxnSpLocks/>
            <a:stCxn id="28" idx="2"/>
            <a:endCxn id="42" idx="1"/>
          </p:cNvCxnSpPr>
          <p:nvPr/>
        </p:nvCxnSpPr>
        <p:spPr>
          <a:xfrm>
            <a:off x="1536991" y="3272074"/>
            <a:ext cx="2478786" cy="2143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03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DCB14-2F65-5580-4A8A-CC9BC4350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1A271-39A6-672D-2A29-C21EEBDED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880B69-0A93-4E81-72EF-2C5EEB81B97A}"/>
              </a:ext>
            </a:extLst>
          </p:cNvPr>
          <p:cNvGrpSpPr/>
          <p:nvPr/>
        </p:nvGrpSpPr>
        <p:grpSpPr>
          <a:xfrm>
            <a:off x="3908966" y="1695497"/>
            <a:ext cx="914033" cy="1752122"/>
            <a:chOff x="5225143" y="1529556"/>
            <a:chExt cx="914033" cy="175212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EDABC8C-126C-7265-C6B9-459510FFC482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12ACD8-EB22-4C1E-26D9-7B04D1AA1D77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4</a:t>
                </a:r>
                <a:endParaRPr lang="en-AU" sz="72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23AF67-875C-FF44-72F2-E8358BE1FD11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0</a:t>
                </a:r>
                <a:endParaRPr lang="en-AU" sz="360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62D128-3171-E56C-0550-E51BC5E60F3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B2BF8B-A250-798E-0624-B5BE521BE857}"/>
              </a:ext>
            </a:extLst>
          </p:cNvPr>
          <p:cNvGrpSpPr/>
          <p:nvPr/>
        </p:nvGrpSpPr>
        <p:grpSpPr>
          <a:xfrm>
            <a:off x="5045434" y="1695497"/>
            <a:ext cx="914033" cy="1752122"/>
            <a:chOff x="5225143" y="1529556"/>
            <a:chExt cx="914033" cy="175212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CE439FD-B97D-B6DD-6B34-018865B37E69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596385-ECEF-A072-08DA-CDEF0D26D4CF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C6BA2A-0029-7DB5-CBA2-7E86BE431BE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1</a:t>
                </a:r>
                <a:endParaRPr lang="en-AU" sz="3600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51E859-1867-FF07-E0BD-24BA9516CDD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A7F1082-5DB5-62DE-670A-03C7C1978B96}"/>
              </a:ext>
            </a:extLst>
          </p:cNvPr>
          <p:cNvGrpSpPr/>
          <p:nvPr/>
        </p:nvGrpSpPr>
        <p:grpSpPr>
          <a:xfrm>
            <a:off x="6187734" y="1695497"/>
            <a:ext cx="914033" cy="1752122"/>
            <a:chOff x="5225143" y="1529556"/>
            <a:chExt cx="914033" cy="175212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961EC8-C033-4907-A363-A01EDB1CA67A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0F991A-DE8C-B81D-0C88-73184BC22C35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0</a:t>
                </a:r>
                <a:endParaRPr lang="en-AU" sz="720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43FEB17-5F6D-EB18-C391-AFDF1D17D5FE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2</a:t>
                </a:r>
                <a:endParaRPr lang="en-AU" sz="360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4EB5E5-5A34-F046-4F47-4ABA6B2330D1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548F76-E252-D379-D0B6-A1B435830CC3}"/>
              </a:ext>
            </a:extLst>
          </p:cNvPr>
          <p:cNvGrpSpPr/>
          <p:nvPr/>
        </p:nvGrpSpPr>
        <p:grpSpPr>
          <a:xfrm>
            <a:off x="7326505" y="1695497"/>
            <a:ext cx="914033" cy="1752122"/>
            <a:chOff x="5225143" y="1529556"/>
            <a:chExt cx="914033" cy="175212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D09C66-AD71-7B4D-6262-1032386208F5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53EB758-99D6-056D-7E33-F662D68D6FD3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7</a:t>
                </a:r>
                <a:endParaRPr lang="en-AU" sz="7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18FF86-C996-9EC5-DF59-5D95A179A667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3</a:t>
                </a:r>
                <a:endParaRPr lang="en-AU" sz="360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BFD7BCE-3885-8E9F-3A8F-6E6BC26CD29C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9D0792-7285-729B-6BEE-A8C819B6880B}"/>
              </a:ext>
            </a:extLst>
          </p:cNvPr>
          <p:cNvGrpSpPr/>
          <p:nvPr/>
        </p:nvGrpSpPr>
        <p:grpSpPr>
          <a:xfrm>
            <a:off x="8465276" y="1695497"/>
            <a:ext cx="914033" cy="1752122"/>
            <a:chOff x="5225143" y="1529556"/>
            <a:chExt cx="914033" cy="175212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695BA85-5414-4454-356A-4A2AD71EDB26}"/>
                </a:ext>
              </a:extLst>
            </p:cNvPr>
            <p:cNvGrpSpPr/>
            <p:nvPr/>
          </p:nvGrpSpPr>
          <p:grpSpPr>
            <a:xfrm>
              <a:off x="5342964" y="1529556"/>
              <a:ext cx="678392" cy="1752122"/>
              <a:chOff x="5342964" y="1529556"/>
              <a:chExt cx="678392" cy="175212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8A7A565-746F-B192-4706-6CA8A967F48C}"/>
                  </a:ext>
                </a:extLst>
              </p:cNvPr>
              <p:cNvSpPr txBox="1"/>
              <p:nvPr/>
            </p:nvSpPr>
            <p:spPr>
              <a:xfrm>
                <a:off x="5342964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2</a:t>
                </a:r>
                <a:endParaRPr lang="en-AU" sz="720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2575C48-DF25-DD78-0D88-1BA877CDFF30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4</a:t>
                </a:r>
                <a:endParaRPr lang="en-AU" sz="3600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99981BA-4357-5C65-FBEF-A9BA041F1547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AD0D3B7-8D2D-C0FC-7FD3-F0C993DAE2F8}"/>
              </a:ext>
            </a:extLst>
          </p:cNvPr>
          <p:cNvGrpSpPr/>
          <p:nvPr/>
        </p:nvGrpSpPr>
        <p:grpSpPr>
          <a:xfrm>
            <a:off x="9579769" y="1695497"/>
            <a:ext cx="914033" cy="1752122"/>
            <a:chOff x="5225143" y="1529556"/>
            <a:chExt cx="914033" cy="175212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13D3623-2506-8FA6-C922-52B31C73183C}"/>
                </a:ext>
              </a:extLst>
            </p:cNvPr>
            <p:cNvGrpSpPr/>
            <p:nvPr/>
          </p:nvGrpSpPr>
          <p:grpSpPr>
            <a:xfrm>
              <a:off x="5342963" y="1529556"/>
              <a:ext cx="678392" cy="1752122"/>
              <a:chOff x="5342963" y="1529556"/>
              <a:chExt cx="678392" cy="175212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B16695-FC68-FBF8-4AC8-AB3C1B69D3F5}"/>
                  </a:ext>
                </a:extLst>
              </p:cNvPr>
              <p:cNvSpPr txBox="1"/>
              <p:nvPr/>
            </p:nvSpPr>
            <p:spPr>
              <a:xfrm>
                <a:off x="5342963" y="2081349"/>
                <a:ext cx="678392" cy="1200329"/>
              </a:xfrm>
              <a:prstGeom prst="rect">
                <a:avLst/>
              </a:prstGeom>
              <a:noFill/>
              <a:ln w="3175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A" sz="7200"/>
                  <a:t>6</a:t>
                </a:r>
                <a:endParaRPr lang="en-AU" sz="720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95F8A11-37D8-E73B-EBD7-FCFDADEA2E1C}"/>
                  </a:ext>
                </a:extLst>
              </p:cNvPr>
              <p:cNvSpPr txBox="1"/>
              <p:nvPr/>
            </p:nvSpPr>
            <p:spPr>
              <a:xfrm>
                <a:off x="5466395" y="1529556"/>
                <a:ext cx="4315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3600"/>
                  <a:t>5</a:t>
                </a:r>
                <a:endParaRPr lang="en-AU" sz="3600"/>
              </a:p>
            </p:txBody>
          </p: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3C3D31-38AC-4BA7-81DC-8348CB2D081B}"/>
                </a:ext>
              </a:extLst>
            </p:cNvPr>
            <p:cNvSpPr/>
            <p:nvPr/>
          </p:nvSpPr>
          <p:spPr>
            <a:xfrm>
              <a:off x="5225143" y="2128618"/>
              <a:ext cx="914033" cy="107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D434C7F-DFE2-D8EA-2711-27650D5C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47" y="-161767"/>
            <a:ext cx="3300577" cy="1325563"/>
          </a:xfrm>
        </p:spPr>
        <p:txBody>
          <a:bodyPr>
            <a:normAutofit/>
          </a:bodyPr>
          <a:lstStyle/>
          <a:p>
            <a:r>
              <a:rPr lang="en-CA"/>
              <a:t>Lists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CAEE7-A00B-3400-B431-5C17E3344462}"/>
              </a:ext>
            </a:extLst>
          </p:cNvPr>
          <p:cNvSpPr txBox="1"/>
          <p:nvPr/>
        </p:nvSpPr>
        <p:spPr>
          <a:xfrm>
            <a:off x="3092189" y="0"/>
            <a:ext cx="8577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 = [4, 7, 0, 7, 2, 6]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94F646-1CAC-4D75-CF9B-4B4F7F663536}"/>
              </a:ext>
            </a:extLst>
          </p:cNvPr>
          <p:cNvSpPr txBox="1"/>
          <p:nvPr/>
        </p:nvSpPr>
        <p:spPr>
          <a:xfrm>
            <a:off x="3232339" y="2385789"/>
            <a:ext cx="5661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400">
                <a:latin typeface="Consolas" panose="020B0609020204030204" pitchFamily="49" charset="0"/>
              </a:rPr>
              <a:t>L</a:t>
            </a:r>
            <a:endParaRPr lang="en-AU" sz="54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7EA24-5B8F-FB93-FC22-A3486EDC381E}"/>
              </a:ext>
            </a:extLst>
          </p:cNvPr>
          <p:cNvSpPr txBox="1"/>
          <p:nvPr/>
        </p:nvSpPr>
        <p:spPr>
          <a:xfrm>
            <a:off x="4019957" y="1194595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-6</a:t>
            </a:r>
            <a:endParaRPr lang="en-AU" sz="3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F5464-EA86-2826-13E2-34BF40CF6D10}"/>
              </a:ext>
            </a:extLst>
          </p:cNvPr>
          <p:cNvSpPr txBox="1"/>
          <p:nvPr/>
        </p:nvSpPr>
        <p:spPr>
          <a:xfrm>
            <a:off x="5156425" y="1164537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-5</a:t>
            </a:r>
            <a:endParaRPr lang="en-AU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C8812D-EA74-EEB6-9E84-68BFFEDE13CD}"/>
              </a:ext>
            </a:extLst>
          </p:cNvPr>
          <p:cNvSpPr txBox="1"/>
          <p:nvPr/>
        </p:nvSpPr>
        <p:spPr>
          <a:xfrm>
            <a:off x="6298725" y="1163796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-4</a:t>
            </a:r>
            <a:endParaRPr lang="en-AU" sz="3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DF682-BEC1-27E2-42CE-4D5F65732784}"/>
              </a:ext>
            </a:extLst>
          </p:cNvPr>
          <p:cNvSpPr txBox="1"/>
          <p:nvPr/>
        </p:nvSpPr>
        <p:spPr>
          <a:xfrm>
            <a:off x="7437496" y="1181954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-3</a:t>
            </a:r>
            <a:endParaRPr lang="en-AU" sz="36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0D6BBC-8872-0B8C-B260-77B2C6A5E1CB}"/>
              </a:ext>
            </a:extLst>
          </p:cNvPr>
          <p:cNvSpPr txBox="1"/>
          <p:nvPr/>
        </p:nvSpPr>
        <p:spPr>
          <a:xfrm>
            <a:off x="8576267" y="1177919"/>
            <a:ext cx="58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-2</a:t>
            </a:r>
            <a:endParaRPr lang="en-AU" sz="36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9A0AC-B8AE-FA4E-5719-7287EB1F4BC2}"/>
              </a:ext>
            </a:extLst>
          </p:cNvPr>
          <p:cNvSpPr txBox="1"/>
          <p:nvPr/>
        </p:nvSpPr>
        <p:spPr>
          <a:xfrm>
            <a:off x="9708104" y="1195336"/>
            <a:ext cx="553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/>
              <a:t>-1</a:t>
            </a:r>
            <a:endParaRPr lang="en-AU" sz="3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244767-BAD8-EC5E-7344-1277DA49D743}"/>
              </a:ext>
            </a:extLst>
          </p:cNvPr>
          <p:cNvSpPr txBox="1"/>
          <p:nvPr/>
        </p:nvSpPr>
        <p:spPr>
          <a:xfrm>
            <a:off x="3873074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L[0]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544D2-2416-5157-CF0B-AC2BD6509A38}"/>
              </a:ext>
            </a:extLst>
          </p:cNvPr>
          <p:cNvSpPr txBox="1"/>
          <p:nvPr/>
        </p:nvSpPr>
        <p:spPr>
          <a:xfrm>
            <a:off x="5000788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B19F56-A225-83E1-D48E-3691B96957F7}"/>
              </a:ext>
            </a:extLst>
          </p:cNvPr>
          <p:cNvSpPr txBox="1"/>
          <p:nvPr/>
        </p:nvSpPr>
        <p:spPr>
          <a:xfrm>
            <a:off x="612850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CB86DF-8E6D-557B-9FDE-B3CA2766B323}"/>
              </a:ext>
            </a:extLst>
          </p:cNvPr>
          <p:cNvSpPr txBox="1"/>
          <p:nvPr/>
        </p:nvSpPr>
        <p:spPr>
          <a:xfrm>
            <a:off x="7256216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805704-675F-3E4F-C058-A347FDBE5A00}"/>
              </a:ext>
            </a:extLst>
          </p:cNvPr>
          <p:cNvSpPr txBox="1"/>
          <p:nvPr/>
        </p:nvSpPr>
        <p:spPr>
          <a:xfrm>
            <a:off x="8383930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04CE32-3A2D-649A-746D-D992A8797496}"/>
              </a:ext>
            </a:extLst>
          </p:cNvPr>
          <p:cNvSpPr txBox="1"/>
          <p:nvPr/>
        </p:nvSpPr>
        <p:spPr>
          <a:xfrm>
            <a:off x="9511642" y="343549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FE287F-152F-38B6-215B-9AD8F9D49AD6}"/>
              </a:ext>
            </a:extLst>
          </p:cNvPr>
          <p:cNvSpPr txBox="1"/>
          <p:nvPr/>
        </p:nvSpPr>
        <p:spPr>
          <a:xfrm>
            <a:off x="3829347" y="4030804"/>
            <a:ext cx="131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L[-6]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0536C9-3693-0F44-CB6D-024CD568F774}"/>
              </a:ext>
            </a:extLst>
          </p:cNvPr>
          <p:cNvSpPr txBox="1"/>
          <p:nvPr/>
        </p:nvSpPr>
        <p:spPr>
          <a:xfrm>
            <a:off x="4957061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L[-5]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A76C6B-3EC8-A6E8-8EE1-62A79B231260}"/>
              </a:ext>
            </a:extLst>
          </p:cNvPr>
          <p:cNvSpPr txBox="1"/>
          <p:nvPr/>
        </p:nvSpPr>
        <p:spPr>
          <a:xfrm>
            <a:off x="608477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L[-4]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4C02CA0-9BB3-FDBA-FA78-509787D447EA}"/>
              </a:ext>
            </a:extLst>
          </p:cNvPr>
          <p:cNvSpPr txBox="1"/>
          <p:nvPr/>
        </p:nvSpPr>
        <p:spPr>
          <a:xfrm>
            <a:off x="7212489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L[-3]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AD0719-B448-340A-2B0B-FC728C8CFDFE}"/>
              </a:ext>
            </a:extLst>
          </p:cNvPr>
          <p:cNvSpPr txBox="1"/>
          <p:nvPr/>
        </p:nvSpPr>
        <p:spPr>
          <a:xfrm>
            <a:off x="8340203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L[-2]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F6A08A-30D6-706D-C7B2-94905AD11E47}"/>
              </a:ext>
            </a:extLst>
          </p:cNvPr>
          <p:cNvSpPr txBox="1"/>
          <p:nvPr/>
        </p:nvSpPr>
        <p:spPr>
          <a:xfrm>
            <a:off x="9467915" y="403080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L[-1]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861EA-2ADD-D655-57AA-A76EF6394A80}"/>
              </a:ext>
            </a:extLst>
          </p:cNvPr>
          <p:cNvSpPr txBox="1"/>
          <p:nvPr/>
        </p:nvSpPr>
        <p:spPr>
          <a:xfrm>
            <a:off x="483408" y="4935789"/>
            <a:ext cx="46025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>
                <a:latin typeface="Consolas" panose="020B0609020204030204" pitchFamily="49" charset="0"/>
              </a:rPr>
              <a:t>])  # 4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CA" sz="2400">
                <a:latin typeface="Consolas" panose="020B0609020204030204" pitchFamily="49" charset="0"/>
              </a:rPr>
              <a:t>])  # 7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CA" sz="2400">
                <a:latin typeface="Consolas" panose="020B0609020204030204" pitchFamily="49" charset="0"/>
              </a:rPr>
              <a:t>])  # 6</a:t>
            </a:r>
          </a:p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en-CA" sz="2400">
                <a:latin typeface="Consolas" panose="020B0609020204030204" pitchFamily="49" charset="0"/>
              </a:rPr>
              <a:t>])  # </a:t>
            </a:r>
            <a:r>
              <a:rPr lang="en-CA" sz="2400" err="1">
                <a:latin typeface="Consolas" panose="020B0609020204030204" pitchFamily="49" charset="0"/>
              </a:rPr>
              <a:t>IndexError</a:t>
            </a:r>
            <a:r>
              <a:rPr lang="en-CA" sz="2400">
                <a:latin typeface="Consolas" panose="020B0609020204030204" pitchFamily="49" charset="0"/>
              </a:rPr>
              <a:t> </a:t>
            </a:r>
            <a:endParaRPr lang="en-AU" sz="240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990B2-9B3A-BD59-3EF2-568905A56F02}"/>
              </a:ext>
            </a:extLst>
          </p:cNvPr>
          <p:cNvSpPr txBox="1"/>
          <p:nvPr/>
        </p:nvSpPr>
        <p:spPr>
          <a:xfrm>
            <a:off x="6405257" y="4935789"/>
            <a:ext cx="47724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-6</a:t>
            </a:r>
            <a:r>
              <a:rPr lang="en-CA" sz="2400">
                <a:latin typeface="Consolas" panose="020B0609020204030204" pitchFamily="49" charset="0"/>
              </a:rPr>
              <a:t>])  # 4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-3</a:t>
            </a:r>
            <a:r>
              <a:rPr lang="en-CA" sz="2400">
                <a:latin typeface="Consolas" panose="020B0609020204030204" pitchFamily="49" charset="0"/>
              </a:rPr>
              <a:t>])  # 7</a:t>
            </a:r>
            <a:br>
              <a:rPr lang="en-CA" sz="2400">
                <a:latin typeface="Consolas" panose="020B0609020204030204" pitchFamily="49" charset="0"/>
              </a:rPr>
            </a:br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-1</a:t>
            </a:r>
            <a:r>
              <a:rPr lang="en-CA" sz="2400">
                <a:latin typeface="Consolas" panose="020B0609020204030204" pitchFamily="49" charset="0"/>
              </a:rPr>
              <a:t>])  # 6</a:t>
            </a:r>
          </a:p>
          <a:p>
            <a:r>
              <a:rPr lang="en-CA" sz="2400">
                <a:latin typeface="Consolas" panose="020B0609020204030204" pitchFamily="49" charset="0"/>
              </a:rPr>
              <a:t>print(L[</a:t>
            </a:r>
            <a:r>
              <a:rPr lang="en-CA" sz="2400">
                <a:solidFill>
                  <a:srgbClr val="FF0000"/>
                </a:solidFill>
                <a:latin typeface="Consolas" panose="020B0609020204030204" pitchFamily="49" charset="0"/>
              </a:rPr>
              <a:t>-7</a:t>
            </a:r>
            <a:r>
              <a:rPr lang="en-CA" sz="2400">
                <a:latin typeface="Consolas" panose="020B0609020204030204" pitchFamily="49" charset="0"/>
              </a:rPr>
              <a:t>])  # </a:t>
            </a:r>
            <a:r>
              <a:rPr lang="en-CA" sz="2400" err="1">
                <a:latin typeface="Consolas" panose="020B0609020204030204" pitchFamily="49" charset="0"/>
              </a:rPr>
              <a:t>IndexError</a:t>
            </a:r>
            <a:r>
              <a:rPr lang="en-CA" sz="2400">
                <a:latin typeface="Consolas" panose="020B0609020204030204" pitchFamily="49" charset="0"/>
              </a:rPr>
              <a:t> </a:t>
            </a:r>
            <a:endParaRPr lang="en-AU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03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4548</Words>
  <Application>Microsoft Macintosh PowerPoint</Application>
  <PresentationFormat>Widescreen</PresentationFormat>
  <Paragraphs>642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Chapter 9: 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Lists</vt:lpstr>
      <vt:lpstr>List Mutability</vt:lpstr>
      <vt:lpstr>List Mutability</vt:lpstr>
      <vt:lpstr>Comparing Lists</vt:lpstr>
      <vt:lpstr>Comparing Lists</vt:lpstr>
      <vt:lpstr>Appending Lists</vt:lpstr>
      <vt:lpstr>Appending Lists</vt:lpstr>
      <vt:lpstr>min, max, and sum of a list</vt:lpstr>
      <vt:lpstr>min and max, of a list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methods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list and strings</vt:lpstr>
      <vt:lpstr>PowerPoint Presentation</vt:lpstr>
      <vt:lpstr>list and strings</vt:lpstr>
      <vt:lpstr>list and strings</vt:lpstr>
      <vt:lpstr>list and strings</vt:lpstr>
      <vt:lpstr>Sorting lists</vt:lpstr>
      <vt:lpstr>Sorting lists</vt:lpstr>
      <vt:lpstr>Sorting lists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2024-11-04T20:12:23Z</cp:lastPrinted>
  <dcterms:created xsi:type="dcterms:W3CDTF">2024-09-15T21:36:40Z</dcterms:created>
  <dcterms:modified xsi:type="dcterms:W3CDTF">2025-10-15T22:07:29Z</dcterms:modified>
</cp:coreProperties>
</file>