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1" r:id="rId4"/>
    <p:sldId id="262" r:id="rId5"/>
    <p:sldId id="264" r:id="rId6"/>
    <p:sldId id="263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489" autoAdjust="0"/>
  </p:normalViewPr>
  <p:slideViewPr>
    <p:cSldViewPr snapToGrid="0">
      <p:cViewPr varScale="1">
        <p:scale>
          <a:sx n="127" d="100"/>
          <a:sy n="127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F31BC264-820E-54C4-A6D1-F92AF9CC222E}"/>
    <pc:docChg chg="modSld">
      <pc:chgData name="Toby Donaldson" userId="2e6e5431-bb17-4c41-9985-d39c50d83c73" providerId="ADAL" clId="{F31BC264-820E-54C4-A6D1-F92AF9CC222E}" dt="2025-10-15T19:15:02.134" v="23" actId="20577"/>
      <pc:docMkLst>
        <pc:docMk/>
      </pc:docMkLst>
      <pc:sldChg chg="modSp mod">
        <pc:chgData name="Toby Donaldson" userId="2e6e5431-bb17-4c41-9985-d39c50d83c73" providerId="ADAL" clId="{F31BC264-820E-54C4-A6D1-F92AF9CC222E}" dt="2025-10-15T19:13:51.030" v="10" actId="20577"/>
        <pc:sldMkLst>
          <pc:docMk/>
          <pc:sldMk cId="16669659" sldId="256"/>
        </pc:sldMkLst>
        <pc:spChg chg="mod">
          <ac:chgData name="Toby Donaldson" userId="2e6e5431-bb17-4c41-9985-d39c50d83c73" providerId="ADAL" clId="{F31BC264-820E-54C4-A6D1-F92AF9CC222E}" dt="2025-10-15T19:13:51.030" v="10" actId="20577"/>
          <ac:spMkLst>
            <pc:docMk/>
            <pc:sldMk cId="16669659" sldId="256"/>
            <ac:spMk id="3" creationId="{E43C154A-A463-BA85-53B5-D7570D94380C}"/>
          </ac:spMkLst>
        </pc:spChg>
      </pc:sldChg>
      <pc:sldChg chg="modSp mod">
        <pc:chgData name="Toby Donaldson" userId="2e6e5431-bb17-4c41-9985-d39c50d83c73" providerId="ADAL" clId="{F31BC264-820E-54C4-A6D1-F92AF9CC222E}" dt="2025-10-15T19:14:05.236" v="16" actId="20577"/>
        <pc:sldMkLst>
          <pc:docMk/>
          <pc:sldMk cId="2835190045" sldId="257"/>
        </pc:sldMkLst>
        <pc:spChg chg="mod">
          <ac:chgData name="Toby Donaldson" userId="2e6e5431-bb17-4c41-9985-d39c50d83c73" providerId="ADAL" clId="{F31BC264-820E-54C4-A6D1-F92AF9CC222E}" dt="2025-10-15T19:14:05.236" v="16" actId="20577"/>
          <ac:spMkLst>
            <pc:docMk/>
            <pc:sldMk cId="2835190045" sldId="257"/>
            <ac:spMk id="3" creationId="{A16B7F1E-FBD1-738F-A3DB-3D0E94B51BDB}"/>
          </ac:spMkLst>
        </pc:spChg>
      </pc:sldChg>
      <pc:sldChg chg="modSp mod">
        <pc:chgData name="Toby Donaldson" userId="2e6e5431-bb17-4c41-9985-d39c50d83c73" providerId="ADAL" clId="{F31BC264-820E-54C4-A6D1-F92AF9CC222E}" dt="2025-10-15T19:14:24.980" v="17" actId="20577"/>
        <pc:sldMkLst>
          <pc:docMk/>
          <pc:sldMk cId="1338911348" sldId="262"/>
        </pc:sldMkLst>
        <pc:spChg chg="mod">
          <ac:chgData name="Toby Donaldson" userId="2e6e5431-bb17-4c41-9985-d39c50d83c73" providerId="ADAL" clId="{F31BC264-820E-54C4-A6D1-F92AF9CC222E}" dt="2025-10-15T19:14:24.980" v="17" actId="20577"/>
          <ac:spMkLst>
            <pc:docMk/>
            <pc:sldMk cId="1338911348" sldId="262"/>
            <ac:spMk id="3" creationId="{18792C85-EDDE-99D0-36BA-7FF53ECA1755}"/>
          </ac:spMkLst>
        </pc:spChg>
      </pc:sldChg>
      <pc:sldChg chg="modSp mod">
        <pc:chgData name="Toby Donaldson" userId="2e6e5431-bb17-4c41-9985-d39c50d83c73" providerId="ADAL" clId="{F31BC264-820E-54C4-A6D1-F92AF9CC222E}" dt="2025-10-15T19:15:02.134" v="23" actId="20577"/>
        <pc:sldMkLst>
          <pc:docMk/>
          <pc:sldMk cId="1759891140" sldId="263"/>
        </pc:sldMkLst>
        <pc:spChg chg="mod">
          <ac:chgData name="Toby Donaldson" userId="2e6e5431-bb17-4c41-9985-d39c50d83c73" providerId="ADAL" clId="{F31BC264-820E-54C4-A6D1-F92AF9CC222E}" dt="2025-10-15T19:15:02.134" v="23" actId="20577"/>
          <ac:spMkLst>
            <pc:docMk/>
            <pc:sldMk cId="1759891140" sldId="263"/>
            <ac:spMk id="3" creationId="{18792C85-EDDE-99D0-36BA-7FF53ECA1755}"/>
          </ac:spMkLst>
        </pc:spChg>
      </pc:sldChg>
      <pc:sldChg chg="modSp mod">
        <pc:chgData name="Toby Donaldson" userId="2e6e5431-bb17-4c41-9985-d39c50d83c73" providerId="ADAL" clId="{F31BC264-820E-54C4-A6D1-F92AF9CC222E}" dt="2025-10-15T19:14:42.455" v="18" actId="20577"/>
        <pc:sldMkLst>
          <pc:docMk/>
          <pc:sldMk cId="4181702111" sldId="264"/>
        </pc:sldMkLst>
        <pc:spChg chg="mod">
          <ac:chgData name="Toby Donaldson" userId="2e6e5431-bb17-4c41-9985-d39c50d83c73" providerId="ADAL" clId="{F31BC264-820E-54C4-A6D1-F92AF9CC222E}" dt="2025-10-15T19:14:42.455" v="18" actId="20577"/>
          <ac:spMkLst>
            <pc:docMk/>
            <pc:sldMk cId="4181702111" sldId="264"/>
            <ac:spMk id="3" creationId="{18792C85-EDDE-99D0-36BA-7FF53ECA1755}"/>
          </ac:spMkLst>
        </pc:spChg>
      </pc:sldChg>
    </pc:docChg>
  </pc:docChgLst>
  <pc:docChgLst>
    <pc:chgData name="Toby Donaldson" userId="2e6e5431-bb17-4c41-9985-d39c50d83c73" providerId="ADAL" clId="{0113305C-7192-47BF-9775-3260CB52C00F}"/>
    <pc:docChg chg="undo redo custSel addSld delSld modSld modMainMaster">
      <pc:chgData name="Toby Donaldson" userId="2e6e5431-bb17-4c41-9985-d39c50d83c73" providerId="ADAL" clId="{0113305C-7192-47BF-9775-3260CB52C00F}" dt="2024-09-04T18:46:24.745" v="252" actId="20577"/>
      <pc:docMkLst>
        <pc:docMk/>
      </pc:docMkLst>
      <pc:sldChg chg="addSp modSp mod setBg">
        <pc:chgData name="Toby Donaldson" userId="2e6e5431-bb17-4c41-9985-d39c50d83c73" providerId="ADAL" clId="{0113305C-7192-47BF-9775-3260CB52C00F}" dt="2024-09-04T18:34:02.417" v="41" actId="1076"/>
        <pc:sldMkLst>
          <pc:docMk/>
          <pc:sldMk cId="16669659" sldId="256"/>
        </pc:sldMkLst>
      </pc:sldChg>
      <pc:sldChg chg="addSp delSp modSp mod setBg">
        <pc:chgData name="Toby Donaldson" userId="2e6e5431-bb17-4c41-9985-d39c50d83c73" providerId="ADAL" clId="{0113305C-7192-47BF-9775-3260CB52C00F}" dt="2024-09-04T18:44:09.832" v="238" actId="255"/>
        <pc:sldMkLst>
          <pc:docMk/>
          <pc:sldMk cId="2835190045" sldId="257"/>
        </pc:sldMkLst>
      </pc:sldChg>
      <pc:sldChg chg="modSp del mod">
        <pc:chgData name="Toby Donaldson" userId="2e6e5431-bb17-4c41-9985-d39c50d83c73" providerId="ADAL" clId="{0113305C-7192-47BF-9775-3260CB52C00F}" dt="2024-09-04T18:46:18.047" v="249" actId="2696"/>
        <pc:sldMkLst>
          <pc:docMk/>
          <pc:sldMk cId="2111219883" sldId="258"/>
        </pc:sldMkLst>
      </pc:sldChg>
      <pc:sldChg chg="modSp mod">
        <pc:chgData name="Toby Donaldson" userId="2e6e5431-bb17-4c41-9985-d39c50d83c73" providerId="ADAL" clId="{0113305C-7192-47BF-9775-3260CB52C00F}" dt="2024-09-04T18:44:40.835" v="246" actId="403"/>
        <pc:sldMkLst>
          <pc:docMk/>
          <pc:sldMk cId="4081585701" sldId="259"/>
        </pc:sldMkLst>
      </pc:sldChg>
      <pc:sldChg chg="modSp mod">
        <pc:chgData name="Toby Donaldson" userId="2e6e5431-bb17-4c41-9985-d39c50d83c73" providerId="ADAL" clId="{0113305C-7192-47BF-9775-3260CB52C00F}" dt="2024-09-04T18:45:45.088" v="247" actId="113"/>
        <pc:sldMkLst>
          <pc:docMk/>
          <pc:sldMk cId="1467356200" sldId="261"/>
        </pc:sldMkLst>
      </pc:sldChg>
      <pc:sldChg chg="modSp mod">
        <pc:chgData name="Toby Donaldson" userId="2e6e5431-bb17-4c41-9985-d39c50d83c73" providerId="ADAL" clId="{0113305C-7192-47BF-9775-3260CB52C00F}" dt="2024-09-04T18:46:24.745" v="252" actId="20577"/>
        <pc:sldMkLst>
          <pc:docMk/>
          <pc:sldMk cId="1338911348" sldId="262"/>
        </pc:sldMkLst>
      </pc:sldChg>
      <pc:sldChg chg="modSp mod">
        <pc:chgData name="Toby Donaldson" userId="2e6e5431-bb17-4c41-9985-d39c50d83c73" providerId="ADAL" clId="{0113305C-7192-47BF-9775-3260CB52C00F}" dt="2024-09-04T18:42:47.589" v="231" actId="20577"/>
        <pc:sldMkLst>
          <pc:docMk/>
          <pc:sldMk cId="1759891140" sldId="263"/>
        </pc:sldMkLst>
      </pc:sldChg>
      <pc:sldChg chg="add">
        <pc:chgData name="Toby Donaldson" userId="2e6e5431-bb17-4c41-9985-d39c50d83c73" providerId="ADAL" clId="{0113305C-7192-47BF-9775-3260CB52C00F}" dt="2024-09-04T18:46:13.759" v="248" actId="2890"/>
        <pc:sldMkLst>
          <pc:docMk/>
          <pc:sldMk cId="4181702111" sldId="264"/>
        </pc:sldMkLst>
      </pc:sldChg>
      <pc:sldMasterChg chg="modSldLayout">
        <pc:chgData name="Toby Donaldson" userId="2e6e5431-bb17-4c41-9985-d39c50d83c73" providerId="ADAL" clId="{0113305C-7192-47BF-9775-3260CB52C00F}" dt="2024-09-04T18:40:40.416" v="170" actId="21"/>
        <pc:sldMasterMkLst>
          <pc:docMk/>
          <pc:sldMasterMk cId="3715731139" sldId="2147483648"/>
        </pc:sldMasterMkLst>
        <pc:sldLayoutChg chg="addSp delSp modSp mod">
          <pc:chgData name="Toby Donaldson" userId="2e6e5431-bb17-4c41-9985-d39c50d83c73" providerId="ADAL" clId="{0113305C-7192-47BF-9775-3260CB52C00F}" dt="2024-09-04T18:40:40.416" v="170" actId="21"/>
          <pc:sldLayoutMkLst>
            <pc:docMk/>
            <pc:sldMasterMk cId="3715731139" sldId="2147483648"/>
            <pc:sldLayoutMk cId="4262247665" sldId="2147483650"/>
          </pc:sldLayoutMkLst>
        </pc:sldLayoutChg>
      </pc:sldMasterChg>
    </pc:docChg>
  </pc:docChgLst>
  <pc:docChgLst>
    <pc:chgData name="Toby Donaldson" userId="2e6e5431-bb17-4c41-9985-d39c50d83c73" providerId="ADAL" clId="{16F7336D-CCFA-43EB-9340-38F6E85F4A95}"/>
    <pc:docChg chg="undo custSel addSld modSld">
      <pc:chgData name="Toby Donaldson" userId="2e6e5431-bb17-4c41-9985-d39c50d83c73" providerId="ADAL" clId="{16F7336D-CCFA-43EB-9340-38F6E85F4A95}" dt="2024-09-04T04:27:08.226" v="2259" actId="20577"/>
      <pc:docMkLst>
        <pc:docMk/>
      </pc:docMkLst>
      <pc:sldChg chg="modSp new mod">
        <pc:chgData name="Toby Donaldson" userId="2e6e5431-bb17-4c41-9985-d39c50d83c73" providerId="ADAL" clId="{16F7336D-CCFA-43EB-9340-38F6E85F4A95}" dt="2024-09-04T04:25:05.478" v="2186" actId="20577"/>
        <pc:sldMkLst>
          <pc:docMk/>
          <pc:sldMk cId="16669659" sldId="256"/>
        </pc:sldMkLst>
      </pc:sldChg>
      <pc:sldChg chg="modSp new mod">
        <pc:chgData name="Toby Donaldson" userId="2e6e5431-bb17-4c41-9985-d39c50d83c73" providerId="ADAL" clId="{16F7336D-CCFA-43EB-9340-38F6E85F4A95}" dt="2024-09-04T04:25:32.667" v="2190" actId="20577"/>
        <pc:sldMkLst>
          <pc:docMk/>
          <pc:sldMk cId="2835190045" sldId="257"/>
        </pc:sldMkLst>
      </pc:sldChg>
      <pc:sldChg chg="modSp new mod">
        <pc:chgData name="Toby Donaldson" userId="2e6e5431-bb17-4c41-9985-d39c50d83c73" providerId="ADAL" clId="{16F7336D-CCFA-43EB-9340-38F6E85F4A95}" dt="2024-09-04T04:26:11.724" v="2196" actId="20577"/>
        <pc:sldMkLst>
          <pc:docMk/>
          <pc:sldMk cId="2111219883" sldId="258"/>
        </pc:sldMkLst>
      </pc:sldChg>
      <pc:sldChg chg="modSp add mod">
        <pc:chgData name="Toby Donaldson" userId="2e6e5431-bb17-4c41-9985-d39c50d83c73" providerId="ADAL" clId="{16F7336D-CCFA-43EB-9340-38F6E85F4A95}" dt="2024-09-04T04:27:08.226" v="2259" actId="20577"/>
        <pc:sldMkLst>
          <pc:docMk/>
          <pc:sldMk cId="4081585701" sldId="259"/>
        </pc:sldMkLst>
      </pc:sldChg>
      <pc:sldChg chg="modSp new mod">
        <pc:chgData name="Toby Donaldson" userId="2e6e5431-bb17-4c41-9985-d39c50d83c73" providerId="ADAL" clId="{16F7336D-CCFA-43EB-9340-38F6E85F4A95}" dt="2024-09-03T05:57:35.204" v="2163" actId="20577"/>
        <pc:sldMkLst>
          <pc:docMk/>
          <pc:sldMk cId="933810818" sldId="260"/>
        </pc:sldMkLst>
      </pc:sldChg>
      <pc:sldChg chg="modSp add mod">
        <pc:chgData name="Toby Donaldson" userId="2e6e5431-bb17-4c41-9985-d39c50d83c73" providerId="ADAL" clId="{16F7336D-CCFA-43EB-9340-38F6E85F4A95}" dt="2024-09-04T04:25:41.007" v="2191" actId="6549"/>
        <pc:sldMkLst>
          <pc:docMk/>
          <pc:sldMk cId="1467356200" sldId="261"/>
        </pc:sldMkLst>
      </pc:sldChg>
      <pc:sldChg chg="modSp add mod">
        <pc:chgData name="Toby Donaldson" userId="2e6e5431-bb17-4c41-9985-d39c50d83c73" providerId="ADAL" clId="{16F7336D-CCFA-43EB-9340-38F6E85F4A95}" dt="2024-09-04T04:26:33.414" v="2208" actId="20577"/>
        <pc:sldMkLst>
          <pc:docMk/>
          <pc:sldMk cId="1338911348" sldId="262"/>
        </pc:sldMkLst>
      </pc:sldChg>
      <pc:sldChg chg="modSp add mod">
        <pc:chgData name="Toby Donaldson" userId="2e6e5431-bb17-4c41-9985-d39c50d83c73" providerId="ADAL" clId="{16F7336D-CCFA-43EB-9340-38F6E85F4A95}" dt="2024-09-04T04:26:42.904" v="2210" actId="113"/>
        <pc:sldMkLst>
          <pc:docMk/>
          <pc:sldMk cId="1759891140" sldId="26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113DC9-7D87-43AD-B580-6A755EAA816A}" type="datetimeFigureOut">
              <a:rPr lang="en-AU" smtClean="0"/>
              <a:t>15/10/2025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806532-5F58-427C-88C0-BA389CB0CF3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45222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EB4F3-DE14-FA62-F791-11DED0CBFF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8C3E27-F9FA-BA7C-C14A-53CC2C37C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D539E-9034-4690-20AD-422658683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38DAAF-C290-4824-9159-EB752B4BF898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4F067-F906-2B69-9A26-3ECA144ED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D30927-4604-0B1D-34F4-D9178BF1B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20661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0F0CB-CDCD-219C-75F5-F81359D98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2166BB-9EF5-ABBE-9416-89F519456D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5578AA-3238-6401-7484-7F32C6D1FA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C07A-DCF9-4822-8432-94F5CEE4B1A0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89E06-BCE8-E77B-2DE6-C0EE0AA5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266C4-55A1-AFD6-461A-9E62B2C41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546551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893DCF-160E-EFC3-B3EC-0EA140781D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A60A26-1B6A-E384-943B-EB390D99E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662CB-BC01-A208-830F-38E56FB9C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5C53D-E3D6-403B-BC6B-9ED697E84E31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1371F1-4FF4-E5A8-87ED-6BF80533C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BEECF-FDF0-CE0F-D1D6-157F8A2A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9372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E8C57-89AC-E647-CC86-F40453CD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3A158-1C81-1489-D891-D7D528400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89727-08BE-E7AD-4D37-4CFF5256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B9E26-7110-4384-9E21-C398F99CCE78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DEBD8-F73A-EFFB-A22F-BEDDCA3F5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A5F396-14AD-3C78-4C40-FA5ABAA73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24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57E8F-4F05-9619-9DB2-1C317CF2B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298B32-B879-6818-C404-E63DC28D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EC14C-90D6-AD0D-03E8-4608286C0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C0423-21DA-4A91-95A5-17BAC3DCB5A5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9BC49B-C20C-B03B-3A9B-EC28CE115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4DD462-C7AF-DF7C-9B63-95E51CB5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0263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71617-EF21-E734-AC0A-B6F2A2627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F01EE-6487-D149-1812-929EB7378E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E5A79-BBCD-ECA0-3DCB-C16753727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09EE46-7D17-7BF3-CB1B-69B0B565B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755B0B-71E5-4583-85D7-8827163EBC20}" type="datetime1">
              <a:rPr lang="en-AU" smtClean="0"/>
              <a:t>15/10/2025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B7995-1FD1-2A2F-ED86-63A893612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15A02-A179-F636-2EAD-B3C71F486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25136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F6EC5C-66B6-6C16-9FCC-EAEDC6DF7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CB889B-59A0-F5A3-3779-D5C27E18F1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2EFF3-2B2F-FC28-7A42-0B652E2DF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81E9D5-B13D-AFB4-06E7-85C132EC3C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F2F8A6-2203-D88A-1D37-60B1F5546F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075C8B-CD5B-397D-73A5-3A6DBE3ED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404A-06F3-40E5-885C-037A37B6014A}" type="datetime1">
              <a:rPr lang="en-AU" smtClean="0"/>
              <a:t>15/10/2025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FA2AC0-456E-8973-D879-1031BB663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F6DF6D-2DC9-C9FB-19B3-8AB5B7E58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03525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906C9-ACE4-74E3-BEAE-9D4D40224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9E3D4E-09A8-8893-4E61-0A5727CC5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958F0-3FBA-40FF-9385-A78B1569984B}" type="datetime1">
              <a:rPr lang="en-AU" smtClean="0"/>
              <a:t>15/10/2025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7F4B63-BF8D-9B58-164F-D42030E40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74E00B-36D9-6960-C32E-21A330807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19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39314F-D36A-C3AF-C646-FA4AFD76F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F17C-B3FC-4389-A305-0B4BBC8F0EF4}" type="datetime1">
              <a:rPr lang="en-AU" smtClean="0"/>
              <a:t>15/10/2025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FB9942-4C84-330A-4683-A69585CAB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1E1D1-79B2-0B0A-C55B-22A079C20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024748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EC8E4-F414-EB89-102F-46D261997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4177A-8ABE-F5A0-F59F-FE8B4585B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0F8D19-D1E1-3CDA-F8C3-B99949B6A8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D0DD7C-93C2-E506-7BBC-75D2462EA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DD59DF-D5B1-4318-A3EB-4195186F26F4}" type="datetime1">
              <a:rPr lang="en-AU" smtClean="0"/>
              <a:t>15/10/2025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948F1C-9C44-3D14-9EF6-00E8810A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83DE33-237A-B622-A8C2-22A07A8DD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3630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DB07-57DD-510B-5753-52AA78EA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24434C-E5AE-F5F4-9516-A1488C332F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FAA81-A660-268E-FE86-0810CFFF4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0B5BFB-D0AF-FF8C-4182-DA120B338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7ACB7-039E-498F-8E6F-59ECF6A0DE54}" type="datetime1">
              <a:rPr lang="en-AU" smtClean="0"/>
              <a:t>15/10/2025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0CD2E-E70A-7D8E-67EA-6D84A5409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1102E-9665-F4A8-6235-212F77F3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2670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9EF3374-BAA3-F916-B23D-44DB7F349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483544-9573-A231-2523-6FF7451EF0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8B673-4BDA-1B17-D6E5-433E8F06B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268183-BD0C-429A-BC43-106F40EDD5BB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A5C67-6241-23F7-7384-ED9D35275B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42A39-5D95-4CA7-0B6A-B422A760CF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C18AEB-4B19-40C2-B7F1-4FC3780DC6B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1573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nbviewer.org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26A84AF-6F58-471A-BF1F-10D8C0351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71DA89-3530-B718-3FCA-D6AF6AE79A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2184" y="1612232"/>
            <a:ext cx="3785513" cy="1900804"/>
          </a:xfrm>
          <a:noFill/>
        </p:spPr>
        <p:txBody>
          <a:bodyPr>
            <a:normAutofit/>
          </a:bodyPr>
          <a:lstStyle/>
          <a:p>
            <a:pPr algn="l"/>
            <a:r>
              <a:rPr lang="en-CA" sz="4000" b="1" dirty="0"/>
              <a:t>CMPT 120-D100</a:t>
            </a:r>
            <a:br>
              <a:rPr lang="en-CA" sz="5200" dirty="0"/>
            </a:br>
            <a:endParaRPr lang="en-AU" sz="5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3C154A-A463-BA85-53B5-D7570D9438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2184" y="3684756"/>
            <a:ext cx="3785514" cy="1680298"/>
          </a:xfrm>
          <a:noFill/>
        </p:spPr>
        <p:txBody>
          <a:bodyPr>
            <a:normAutofit/>
          </a:bodyPr>
          <a:lstStyle/>
          <a:p>
            <a:r>
              <a:rPr lang="en-CA" dirty="0"/>
              <a:t>Spring 2026</a:t>
            </a:r>
            <a:br>
              <a:rPr lang="en-CA" dirty="0"/>
            </a:br>
            <a:r>
              <a:rPr lang="en-CA" dirty="0"/>
              <a:t>SFU Burnaby</a:t>
            </a:r>
          </a:p>
          <a:p>
            <a:r>
              <a:rPr lang="en-CA" dirty="0"/>
              <a:t>Instructor: Toby Donaldson</a:t>
            </a:r>
            <a:endParaRPr lang="en-AU" dirty="0"/>
          </a:p>
        </p:txBody>
      </p:sp>
      <p:pic>
        <p:nvPicPr>
          <p:cNvPr id="5" name="Picture 4" descr="A computer and a turtle&#10;&#10;Description automatically generated">
            <a:extLst>
              <a:ext uri="{FF2B5EF4-FFF2-40B4-BE49-F238E27FC236}">
                <a16:creationId xmlns:a16="http://schemas.microsoft.com/office/drawing/2014/main" id="{AD286F6A-95EC-ADEA-3E8E-0FBEBAFDFA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18" r="-1" b="-1"/>
          <a:stretch/>
        </p:blipFill>
        <p:spPr>
          <a:xfrm>
            <a:off x="5009505" y="10"/>
            <a:ext cx="7182495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D0FC-E2A8-B94D-7FF9-8AAF6B8A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CMPT 120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B7F1E-FBD1-738F-A3DB-3D0E94B51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4000" dirty="0"/>
              <a:t>An introduction to computer science and Python programming</a:t>
            </a:r>
          </a:p>
          <a:p>
            <a:pPr marL="0" indent="0">
              <a:buNone/>
            </a:pPr>
            <a:r>
              <a:rPr lang="en-CA" sz="4000" dirty="0"/>
              <a:t>Assumes you have </a:t>
            </a:r>
            <a:r>
              <a:rPr lang="en-CA" sz="4000" b="1" dirty="0"/>
              <a:t>not</a:t>
            </a:r>
            <a:r>
              <a:rPr lang="en-CA" sz="4000" dirty="0"/>
              <a:t> taken a prior programming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C407B-D78B-3CA1-9CD7-48A24745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3519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4D0FC-E2A8-B94D-7FF9-8AAF6B8A9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CMPT 120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B7F1E-FBD1-738F-A3DB-3D0E94B51B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CA" sz="3600" dirty="0"/>
              <a:t>Check out </a:t>
            </a:r>
            <a:r>
              <a:rPr lang="en-CA" sz="3600" b="1" dirty="0"/>
              <a:t>Canvas</a:t>
            </a:r>
          </a:p>
          <a:p>
            <a:pPr marL="457200" lvl="1" indent="0">
              <a:buNone/>
            </a:pPr>
            <a:r>
              <a:rPr lang="en-CA" sz="3200" dirty="0"/>
              <a:t>Dates and grades of assignments, quizzes, and exams</a:t>
            </a:r>
          </a:p>
          <a:p>
            <a:pPr marL="457200" lvl="1" indent="0">
              <a:buNone/>
            </a:pPr>
            <a:r>
              <a:rPr lang="en-AU" sz="3200" dirty="0"/>
              <a:t>Office hours for teaching assistants (TAs)</a:t>
            </a:r>
          </a:p>
          <a:p>
            <a:pPr marL="457200" lvl="1" indent="0">
              <a:buNone/>
            </a:pPr>
            <a:r>
              <a:rPr lang="en-AU" sz="3200" dirty="0"/>
              <a:t>Announcements, tech support, etc.</a:t>
            </a:r>
          </a:p>
          <a:p>
            <a:pPr marL="457200" lvl="1" indent="0">
              <a:buNone/>
            </a:pPr>
            <a:endParaRPr lang="en-AU" sz="3200" dirty="0"/>
          </a:p>
          <a:p>
            <a:pPr marL="0" indent="0">
              <a:buNone/>
            </a:pPr>
            <a:r>
              <a:rPr lang="en-AU" sz="3600" dirty="0"/>
              <a:t>Course notes are on a different website</a:t>
            </a:r>
          </a:p>
          <a:p>
            <a:pPr marL="457200" lvl="1" indent="0">
              <a:buNone/>
            </a:pPr>
            <a:r>
              <a:rPr lang="en-AU" sz="3200" dirty="0"/>
              <a:t>Find it through the Canvas home page</a:t>
            </a:r>
          </a:p>
          <a:p>
            <a:pPr marL="457200" lvl="1" indent="0">
              <a:buNone/>
            </a:pPr>
            <a:r>
              <a:rPr lang="en-AU" sz="3200" dirty="0"/>
              <a:t>Weekly lecture notes and homework activities (with solutions)</a:t>
            </a:r>
          </a:p>
          <a:p>
            <a:pPr lvl="1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C407B-D78B-3CA1-9CD7-48A247456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673562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B8B0-482E-01E3-8884-A61944B9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What’ll you’ll need for this course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92C85-EDDE-99D0-36BA-7FF53ECA1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All the notes are online</a:t>
            </a:r>
          </a:p>
          <a:p>
            <a:pPr marL="457200" lvl="1" indent="0">
              <a:buNone/>
            </a:pPr>
            <a:r>
              <a:rPr lang="en-CA" dirty="0"/>
              <a:t>Textbook is online</a:t>
            </a:r>
          </a:p>
          <a:p>
            <a:pPr marL="457200" lvl="1" indent="0">
              <a:buNone/>
            </a:pPr>
            <a:r>
              <a:rPr lang="en-AU" dirty="0"/>
              <a:t>Lectures and practice questions are based on the textbook</a:t>
            </a:r>
            <a:br>
              <a:rPr lang="en-AU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06EFE-017B-C319-DD4C-210ED6A0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38911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B8B0-482E-01E3-8884-A61944B9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What’ll you’ll need for this course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92C85-EDDE-99D0-36BA-7FF53ECA1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All the notes are online</a:t>
            </a:r>
          </a:p>
          <a:p>
            <a:pPr marL="457200" lvl="1" indent="0">
              <a:buNone/>
            </a:pPr>
            <a:r>
              <a:rPr lang="en-CA" dirty="0"/>
              <a:t>Textbook is online</a:t>
            </a:r>
          </a:p>
          <a:p>
            <a:pPr marL="457200" lvl="1" indent="0">
              <a:buNone/>
            </a:pPr>
            <a:r>
              <a:rPr lang="en-AU" dirty="0"/>
              <a:t>Lectures and practice questions are based on the textbook</a:t>
            </a:r>
            <a:br>
              <a:rPr lang="en-AU" dirty="0"/>
            </a:br>
            <a:endParaRPr lang="en-AU" dirty="0"/>
          </a:p>
          <a:p>
            <a:pPr marL="0" indent="0">
              <a:buNone/>
            </a:pPr>
            <a:r>
              <a:rPr lang="en-AU" dirty="0"/>
              <a:t>You should install Python on your own computer</a:t>
            </a:r>
          </a:p>
          <a:p>
            <a:pPr marL="457200" lvl="1" indent="0">
              <a:buNone/>
            </a:pPr>
            <a:r>
              <a:rPr lang="en-AU" dirty="0"/>
              <a:t>Go to </a:t>
            </a:r>
            <a:r>
              <a:rPr lang="en-AU" b="1" dirty="0"/>
              <a:t>python.org</a:t>
            </a:r>
            <a:r>
              <a:rPr lang="en-AU" dirty="0"/>
              <a:t> and download it</a:t>
            </a:r>
          </a:p>
          <a:p>
            <a:pPr lvl="1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06EFE-017B-C319-DD4C-210ED6A0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1702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B8B0-482E-01E3-8884-A61944B9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What’ll you’ll need for this course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92C85-EDDE-99D0-36BA-7FF53ECA1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All the notes are online</a:t>
            </a:r>
          </a:p>
          <a:p>
            <a:pPr marL="457200" lvl="1" indent="0">
              <a:buNone/>
            </a:pPr>
            <a:r>
              <a:rPr lang="en-CA" dirty="0"/>
              <a:t>Textbook is online</a:t>
            </a:r>
          </a:p>
          <a:p>
            <a:pPr marL="457200" lvl="1" indent="0">
              <a:buNone/>
            </a:pPr>
            <a:r>
              <a:rPr lang="en-AU" dirty="0"/>
              <a:t>Lectures and practice questions are based on the textbook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You should install Python on your own computer</a:t>
            </a:r>
          </a:p>
          <a:p>
            <a:pPr marL="457200" lvl="1" indent="0">
              <a:buNone/>
            </a:pPr>
            <a:r>
              <a:rPr lang="en-AU" dirty="0"/>
              <a:t>Go to </a:t>
            </a:r>
            <a:r>
              <a:rPr lang="en-AU" b="1" dirty="0"/>
              <a:t>python.org</a:t>
            </a:r>
            <a:r>
              <a:rPr lang="en-AU" dirty="0"/>
              <a:t> and download it</a:t>
            </a:r>
          </a:p>
          <a:p>
            <a:pPr marL="0" indent="0">
              <a:buNone/>
            </a:pPr>
            <a:endParaRPr lang="en-AU" dirty="0"/>
          </a:p>
          <a:p>
            <a:pPr marL="0" indent="0">
              <a:buNone/>
            </a:pPr>
            <a:r>
              <a:rPr lang="en-AU" dirty="0"/>
              <a:t>You need a </a:t>
            </a:r>
            <a:r>
              <a:rPr lang="en-AU" b="1" dirty="0"/>
              <a:t>programming text editor </a:t>
            </a:r>
            <a:r>
              <a:rPr lang="en-AU" dirty="0"/>
              <a:t>(</a:t>
            </a:r>
            <a:r>
              <a:rPr lang="en-AU" b="1" dirty="0"/>
              <a:t>IDE</a:t>
            </a:r>
            <a:r>
              <a:rPr lang="en-AU" dirty="0"/>
              <a:t>) to write and run programs</a:t>
            </a:r>
          </a:p>
          <a:p>
            <a:pPr marL="457200" lvl="1" indent="0">
              <a:buNone/>
            </a:pPr>
            <a:r>
              <a:rPr lang="en-AU" b="1" dirty="0"/>
              <a:t>IDLE</a:t>
            </a:r>
            <a:r>
              <a:rPr lang="en-AU" dirty="0"/>
              <a:t>, which comes with Python, </a:t>
            </a:r>
            <a:r>
              <a:rPr lang="en-AU"/>
              <a:t>is fine </a:t>
            </a:r>
            <a:r>
              <a:rPr lang="en-AU" dirty="0"/>
              <a:t>for this course</a:t>
            </a:r>
          </a:p>
          <a:p>
            <a:pPr marL="457200" lvl="1" indent="0">
              <a:buNone/>
            </a:pPr>
            <a:r>
              <a:rPr lang="en-AU" b="1" dirty="0"/>
              <a:t>VS Code </a:t>
            </a:r>
            <a:r>
              <a:rPr lang="en-AU" dirty="0"/>
              <a:t>is very popular in the software industry</a:t>
            </a:r>
          </a:p>
          <a:p>
            <a:pPr marL="457200" lvl="1" indent="0">
              <a:buNone/>
            </a:pPr>
            <a:r>
              <a:rPr lang="en-AU" dirty="0"/>
              <a:t>You can find other Python editors online, including web pages that run Python</a:t>
            </a:r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06EFE-017B-C319-DD4C-210ED6A0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9891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7B8B0-482E-01E3-8884-A61944B9C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What’ll you’ll need for this course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92C85-EDDE-99D0-36BA-7FF53ECA1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CA" sz="3200" dirty="0"/>
              <a:t>The lecture notes, homework questions, and assignments are mostly written in (</a:t>
            </a:r>
            <a:r>
              <a:rPr lang="en-CA" sz="3200" dirty="0" err="1"/>
              <a:t>Jupyter</a:t>
            </a:r>
            <a:r>
              <a:rPr lang="en-CA" sz="3200" dirty="0"/>
              <a:t>) </a:t>
            </a:r>
            <a:r>
              <a:rPr lang="en-CA" sz="3200" b="1" dirty="0"/>
              <a:t>notebooks</a:t>
            </a:r>
          </a:p>
          <a:p>
            <a:pPr marL="457200" lvl="1" indent="0">
              <a:buNone/>
            </a:pPr>
            <a:r>
              <a:rPr lang="en-CA" sz="2800" dirty="0"/>
              <a:t>You can view them directly on the web</a:t>
            </a:r>
          </a:p>
          <a:p>
            <a:pPr marL="457200" lvl="1" indent="0">
              <a:buNone/>
            </a:pPr>
            <a:r>
              <a:rPr lang="en-CA" sz="2800" dirty="0"/>
              <a:t>No need to interact with the notebooks, but here are some options if you want to:</a:t>
            </a:r>
          </a:p>
          <a:p>
            <a:pPr marL="914400" lvl="2" indent="0">
              <a:buNone/>
            </a:pPr>
            <a:r>
              <a:rPr lang="en-CA" sz="2400" b="1" dirty="0"/>
              <a:t>Google </a:t>
            </a:r>
            <a:r>
              <a:rPr lang="en-CA" sz="2400" b="1" dirty="0" err="1"/>
              <a:t>Colab</a:t>
            </a:r>
            <a:r>
              <a:rPr lang="en-CA" sz="2400" b="1" dirty="0"/>
              <a:t> </a:t>
            </a:r>
            <a:r>
              <a:rPr lang="en-CA" sz="2400" dirty="0"/>
              <a:t>(probably the easiest overall, but you need a Google account)</a:t>
            </a:r>
          </a:p>
          <a:p>
            <a:pPr marL="914400" lvl="2" indent="0">
              <a:buNone/>
            </a:pPr>
            <a:r>
              <a:rPr lang="en-CA" sz="2400" b="1" dirty="0" err="1"/>
              <a:t>Jupyter</a:t>
            </a:r>
            <a:r>
              <a:rPr lang="en-CA" sz="2400" b="1" dirty="0"/>
              <a:t> web viewer </a:t>
            </a:r>
            <a:r>
              <a:rPr lang="en-CA" sz="2400" dirty="0"/>
              <a:t>by typing a URL: </a:t>
            </a:r>
            <a:r>
              <a:rPr lang="en-CA" sz="2400" dirty="0">
                <a:hlinkClick r:id="rId2"/>
              </a:rPr>
              <a:t>https://nbviewer.org/</a:t>
            </a:r>
            <a:r>
              <a:rPr lang="en-CA" sz="2400" dirty="0"/>
              <a:t> </a:t>
            </a:r>
          </a:p>
          <a:p>
            <a:pPr marL="914400" lvl="2" indent="0">
              <a:buNone/>
            </a:pPr>
            <a:r>
              <a:rPr lang="en-CA" sz="2400" dirty="0"/>
              <a:t>VS</a:t>
            </a:r>
            <a:r>
              <a:rPr lang="en-CA" sz="2400" b="1" dirty="0"/>
              <a:t> Code</a:t>
            </a:r>
            <a:r>
              <a:rPr lang="en-CA" sz="2400" dirty="0"/>
              <a:t>, which takes a bit of setup; search the web for how to view notebooks in VS Code</a:t>
            </a:r>
          </a:p>
          <a:p>
            <a:pPr lvl="2"/>
            <a:endParaRPr lang="en-CA" dirty="0"/>
          </a:p>
          <a:p>
            <a:pPr lvl="2"/>
            <a:endParaRPr lang="en-AU" dirty="0"/>
          </a:p>
          <a:p>
            <a:pPr lvl="1"/>
            <a:endParaRPr lang="en-AU" dirty="0"/>
          </a:p>
          <a:p>
            <a:pPr lvl="1"/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F06EFE-017B-C319-DD4C-210ED6A08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815857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7448-355D-F49D-5F47-2BA8A9DCD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Background Survey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B39F7-E386-300D-4915-3C1137D3D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…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F44DFF-5A79-12AE-425B-A70441522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C18AEB-4B19-40C2-B7F1-4FC3780DC6B7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3810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346</Words>
  <Application>Microsoft Macintosh PowerPoint</Application>
  <PresentationFormat>Widescreen</PresentationFormat>
  <Paragraphs>55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CMPT 120-D100 </vt:lpstr>
      <vt:lpstr>CMPT 120</vt:lpstr>
      <vt:lpstr>CMPT 120</vt:lpstr>
      <vt:lpstr>What’ll you’ll need for this course</vt:lpstr>
      <vt:lpstr>What’ll you’ll need for this course</vt:lpstr>
      <vt:lpstr>What’ll you’ll need for this course</vt:lpstr>
      <vt:lpstr>What’ll you’ll need for this course</vt:lpstr>
      <vt:lpstr>Background Survey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Donaldson</dc:creator>
  <cp:lastModifiedBy>Toby Donaldson</cp:lastModifiedBy>
  <cp:revision>1</cp:revision>
  <dcterms:created xsi:type="dcterms:W3CDTF">2024-09-03T05:25:34Z</dcterms:created>
  <dcterms:modified xsi:type="dcterms:W3CDTF">2025-10-15T19:15:05Z</dcterms:modified>
</cp:coreProperties>
</file>