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460" r:id="rId3"/>
    <p:sldId id="442" r:id="rId4"/>
    <p:sldId id="443" r:id="rId5"/>
    <p:sldId id="445" r:id="rId6"/>
    <p:sldId id="446" r:id="rId7"/>
    <p:sldId id="447" r:id="rId8"/>
    <p:sldId id="448" r:id="rId9"/>
    <p:sldId id="449" r:id="rId10"/>
    <p:sldId id="450" r:id="rId11"/>
    <p:sldId id="452" r:id="rId12"/>
    <p:sldId id="453" r:id="rId13"/>
    <p:sldId id="454" r:id="rId14"/>
    <p:sldId id="455" r:id="rId15"/>
    <p:sldId id="456" r:id="rId16"/>
    <p:sldId id="457" r:id="rId17"/>
    <p:sldId id="458" r:id="rId18"/>
    <p:sldId id="459" r:id="rId19"/>
    <p:sldId id="461" r:id="rId20"/>
    <p:sldId id="462" r:id="rId21"/>
    <p:sldId id="463" r:id="rId22"/>
    <p:sldId id="464" r:id="rId23"/>
    <p:sldId id="465" r:id="rId24"/>
    <p:sldId id="466" r:id="rId25"/>
    <p:sldId id="468" r:id="rId26"/>
    <p:sldId id="467" r:id="rId27"/>
    <p:sldId id="469" r:id="rId28"/>
    <p:sldId id="470" r:id="rId29"/>
    <p:sldId id="471" r:id="rId30"/>
    <p:sldId id="472" r:id="rId31"/>
    <p:sldId id="473" r:id="rId32"/>
    <p:sldId id="474" r:id="rId33"/>
    <p:sldId id="475" r:id="rId34"/>
    <p:sldId id="476" r:id="rId35"/>
    <p:sldId id="477" r:id="rId3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8EB511-7E72-47CC-A56E-6B5976085065}">
          <p14:sldIdLst>
            <p14:sldId id="256"/>
          </p14:sldIdLst>
        </p14:section>
        <p14:section name="Lecture 33" id="{80941037-17B4-4B9B-A365-1458655C7185}">
          <p14:sldIdLst>
            <p14:sldId id="460"/>
            <p14:sldId id="442"/>
            <p14:sldId id="443"/>
            <p14:sldId id="445"/>
            <p14:sldId id="446"/>
            <p14:sldId id="447"/>
            <p14:sldId id="448"/>
            <p14:sldId id="449"/>
            <p14:sldId id="450"/>
            <p14:sldId id="452"/>
            <p14:sldId id="453"/>
            <p14:sldId id="454"/>
            <p14:sldId id="455"/>
            <p14:sldId id="456"/>
            <p14:sldId id="457"/>
            <p14:sldId id="458"/>
            <p14:sldId id="459"/>
            <p14:sldId id="461"/>
          </p14:sldIdLst>
        </p14:section>
        <p14:section name="Lecture 32" id="{21628389-18DE-4414-9EE0-4602C403F906}">
          <p14:sldIdLst>
            <p14:sldId id="462"/>
            <p14:sldId id="463"/>
            <p14:sldId id="464"/>
            <p14:sldId id="465"/>
            <p14:sldId id="466"/>
            <p14:sldId id="468"/>
            <p14:sldId id="467"/>
            <p14:sldId id="469"/>
            <p14:sldId id="470"/>
            <p14:sldId id="471"/>
            <p14:sldId id="472"/>
          </p14:sldIdLst>
        </p14:section>
        <p14:section name="Final Lecture" id="{84B6FCBE-E186-4CE7-AB96-548AE01848FF}">
          <p14:sldIdLst>
            <p14:sldId id="473"/>
            <p14:sldId id="474"/>
            <p14:sldId id="475"/>
            <p14:sldId id="476"/>
            <p14:sldId id="4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B7034-09E9-4D67-B59B-FA818654AEE3}" v="58" dt="2024-04-11T23:23:10.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9" autoAdjust="0"/>
    <p:restoredTop sz="97108" autoAdjust="0"/>
  </p:normalViewPr>
  <p:slideViewPr>
    <p:cSldViewPr snapToGrid="0">
      <p:cViewPr varScale="1">
        <p:scale>
          <a:sx n="163" d="100"/>
          <a:sy n="163" d="100"/>
        </p:scale>
        <p:origin x="174" y="192"/>
      </p:cViewPr>
      <p:guideLst/>
    </p:cSldViewPr>
  </p:slideViewPr>
  <p:outlineViewPr>
    <p:cViewPr>
      <p:scale>
        <a:sx n="33" d="100"/>
        <a:sy n="33" d="100"/>
      </p:scale>
      <p:origin x="0" y="-1398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Donaldson" userId="2e6e5431-bb17-4c41-9985-d39c50d83c73" providerId="ADAL" clId="{3520225A-7FAC-4461-9FDF-E7DA7C7B989D}"/>
    <pc:docChg chg="undo redo custSel addSld modSld sldOrd modNotesMaster">
      <pc:chgData name="Toby Donaldson" userId="2e6e5431-bb17-4c41-9985-d39c50d83c73" providerId="ADAL" clId="{3520225A-7FAC-4461-9FDF-E7DA7C7B989D}" dt="2024-01-12T21:24:29.785" v="1361"/>
      <pc:docMkLst>
        <pc:docMk/>
      </pc:docMkLst>
      <pc:sldChg chg="modSp mod">
        <pc:chgData name="Toby Donaldson" userId="2e6e5431-bb17-4c41-9985-d39c50d83c73" providerId="ADAL" clId="{3520225A-7FAC-4461-9FDF-E7DA7C7B989D}" dt="2024-01-08T19:15:48.888" v="10" actId="20577"/>
        <pc:sldMkLst>
          <pc:docMk/>
          <pc:sldMk cId="1541010405" sldId="261"/>
        </pc:sldMkLst>
        <pc:spChg chg="mod">
          <ac:chgData name="Toby Donaldson" userId="2e6e5431-bb17-4c41-9985-d39c50d83c73" providerId="ADAL" clId="{3520225A-7FAC-4461-9FDF-E7DA7C7B989D}" dt="2024-01-08T19:15:48.888" v="10" actId="20577"/>
          <ac:spMkLst>
            <pc:docMk/>
            <pc:sldMk cId="1541010405" sldId="261"/>
            <ac:spMk id="3" creationId="{1FECA53D-FC0F-2C1A-B9F0-8F6C988044AA}"/>
          </ac:spMkLst>
        </pc:spChg>
      </pc:sldChg>
      <pc:sldChg chg="modSp mod">
        <pc:chgData name="Toby Donaldson" userId="2e6e5431-bb17-4c41-9985-d39c50d83c73" providerId="ADAL" clId="{3520225A-7FAC-4461-9FDF-E7DA7C7B989D}" dt="2024-01-10T19:49:46.084" v="1345" actId="5793"/>
        <pc:sldMkLst>
          <pc:docMk/>
          <pc:sldMk cId="2436281766" sldId="265"/>
        </pc:sldMkLst>
        <pc:spChg chg="mod">
          <ac:chgData name="Toby Donaldson" userId="2e6e5431-bb17-4c41-9985-d39c50d83c73" providerId="ADAL" clId="{3520225A-7FAC-4461-9FDF-E7DA7C7B989D}" dt="2024-01-10T19:49:46.084" v="1345" actId="5793"/>
          <ac:spMkLst>
            <pc:docMk/>
            <pc:sldMk cId="2436281766" sldId="265"/>
            <ac:spMk id="3" creationId="{1FECA53D-FC0F-2C1A-B9F0-8F6C988044AA}"/>
          </ac:spMkLst>
        </pc:spChg>
      </pc:sldChg>
      <pc:sldChg chg="addSp delSp modSp new mod">
        <pc:chgData name="Toby Donaldson" userId="2e6e5431-bb17-4c41-9985-d39c50d83c73" providerId="ADAL" clId="{3520225A-7FAC-4461-9FDF-E7DA7C7B989D}" dt="2024-01-08T21:21:00.321" v="1034"/>
        <pc:sldMkLst>
          <pc:docMk/>
          <pc:sldMk cId="3636921181" sldId="266"/>
        </pc:sldMkLst>
        <pc:spChg chg="del">
          <ac:chgData name="Toby Donaldson" userId="2e6e5431-bb17-4c41-9985-d39c50d83c73" providerId="ADAL" clId="{3520225A-7FAC-4461-9FDF-E7DA7C7B989D}" dt="2024-01-08T19:16:47.527" v="16" actId="21"/>
          <ac:spMkLst>
            <pc:docMk/>
            <pc:sldMk cId="3636921181" sldId="266"/>
            <ac:spMk id="2" creationId="{A3CE1CE7-2100-F9CE-FDBA-A5A7475E90CC}"/>
          </ac:spMkLst>
        </pc:spChg>
        <pc:spChg chg="del">
          <ac:chgData name="Toby Donaldson" userId="2e6e5431-bb17-4c41-9985-d39c50d83c73" providerId="ADAL" clId="{3520225A-7FAC-4461-9FDF-E7DA7C7B989D}" dt="2024-01-08T19:16:45.552" v="15" actId="21"/>
          <ac:spMkLst>
            <pc:docMk/>
            <pc:sldMk cId="3636921181" sldId="266"/>
            <ac:spMk id="3" creationId="{88833EA7-CFC9-9409-7C8E-3373BE0CD7CA}"/>
          </ac:spMkLst>
        </pc:spChg>
        <pc:spChg chg="add del">
          <ac:chgData name="Toby Donaldson" userId="2e6e5431-bb17-4c41-9985-d39c50d83c73" providerId="ADAL" clId="{3520225A-7FAC-4461-9FDF-E7DA7C7B989D}" dt="2024-01-08T19:16:40.565" v="13" actId="22"/>
          <ac:spMkLst>
            <pc:docMk/>
            <pc:sldMk cId="3636921181" sldId="266"/>
            <ac:spMk id="5" creationId="{82667313-8DCE-A9FA-91A0-204DAAA5841C}"/>
          </ac:spMkLst>
        </pc:spChg>
        <pc:spChg chg="add mod">
          <ac:chgData name="Toby Donaldson" userId="2e6e5431-bb17-4c41-9985-d39c50d83c73" providerId="ADAL" clId="{3520225A-7FAC-4461-9FDF-E7DA7C7B989D}" dt="2024-01-08T19:34:01.390" v="33" actId="108"/>
          <ac:spMkLst>
            <pc:docMk/>
            <pc:sldMk cId="3636921181" sldId="266"/>
            <ac:spMk id="7" creationId="{7DFC4003-7388-3EED-D126-02544346128E}"/>
          </ac:spMkLst>
        </pc:spChg>
        <pc:inkChg chg="add">
          <ac:chgData name="Toby Donaldson" userId="2e6e5431-bb17-4c41-9985-d39c50d83c73" providerId="ADAL" clId="{3520225A-7FAC-4461-9FDF-E7DA7C7B989D}" dt="2024-01-08T21:21:00.321" v="1034"/>
          <ac:inkMkLst>
            <pc:docMk/>
            <pc:sldMk cId="3636921181" sldId="266"/>
            <ac:inkMk id="8" creationId="{F56F3015-72FB-5932-60FB-54EF339CA16D}"/>
          </ac:inkMkLst>
        </pc:inkChg>
      </pc:sldChg>
      <pc:sldChg chg="addSp delSp modSp add mod">
        <pc:chgData name="Toby Donaldson" userId="2e6e5431-bb17-4c41-9985-d39c50d83c73" providerId="ADAL" clId="{3520225A-7FAC-4461-9FDF-E7DA7C7B989D}" dt="2024-01-08T21:21:00.321" v="1034"/>
        <pc:sldMkLst>
          <pc:docMk/>
          <pc:sldMk cId="3517402658" sldId="267"/>
        </pc:sldMkLst>
        <pc:spChg chg="add mod">
          <ac:chgData name="Toby Donaldson" userId="2e6e5431-bb17-4c41-9985-d39c50d83c73" providerId="ADAL" clId="{3520225A-7FAC-4461-9FDF-E7DA7C7B989D}" dt="2024-01-08T19:37:00.430" v="126" actId="20577"/>
          <ac:spMkLst>
            <pc:docMk/>
            <pc:sldMk cId="3517402658" sldId="267"/>
            <ac:spMk id="2" creationId="{9DE27F44-F97A-4C08-E56C-AF7030716265}"/>
          </ac:spMkLst>
        </pc:spChg>
        <pc:spChg chg="add mod">
          <ac:chgData name="Toby Donaldson" userId="2e6e5431-bb17-4c41-9985-d39c50d83c73" providerId="ADAL" clId="{3520225A-7FAC-4461-9FDF-E7DA7C7B989D}" dt="2024-01-08T19:42:12.361" v="183" actId="1076"/>
          <ac:spMkLst>
            <pc:docMk/>
            <pc:sldMk cId="3517402658" sldId="267"/>
            <ac:spMk id="3" creationId="{948F21E7-2171-A8DA-B2E0-86457790EC9C}"/>
          </ac:spMkLst>
        </pc:spChg>
        <pc:spChg chg="add del">
          <ac:chgData name="Toby Donaldson" userId="2e6e5431-bb17-4c41-9985-d39c50d83c73" providerId="ADAL" clId="{3520225A-7FAC-4461-9FDF-E7DA7C7B989D}" dt="2024-01-08T19:46:39.126" v="188" actId="22"/>
          <ac:spMkLst>
            <pc:docMk/>
            <pc:sldMk cId="3517402658" sldId="267"/>
            <ac:spMk id="5" creationId="{791E1B3A-9DDD-52F9-CA8D-BCFE27466EBE}"/>
          </ac:spMkLst>
        </pc:spChg>
        <pc:spChg chg="mod">
          <ac:chgData name="Toby Donaldson" userId="2e6e5431-bb17-4c41-9985-d39c50d83c73" providerId="ADAL" clId="{3520225A-7FAC-4461-9FDF-E7DA7C7B989D}" dt="2024-01-08T19:47:18.937" v="224" actId="1076"/>
          <ac:spMkLst>
            <pc:docMk/>
            <pc:sldMk cId="3517402658" sldId="267"/>
            <ac:spMk id="7" creationId="{7DFC4003-7388-3EED-D126-02544346128E}"/>
          </ac:spMkLst>
        </pc:spChg>
        <pc:spChg chg="add del mod">
          <ac:chgData name="Toby Donaldson" userId="2e6e5431-bb17-4c41-9985-d39c50d83c73" providerId="ADAL" clId="{3520225A-7FAC-4461-9FDF-E7DA7C7B989D}" dt="2024-01-08T19:47:05.250" v="222" actId="21"/>
          <ac:spMkLst>
            <pc:docMk/>
            <pc:sldMk cId="3517402658" sldId="267"/>
            <ac:spMk id="8" creationId="{C72E2202-A3E5-BA68-AF9E-6598A73E68AD}"/>
          </ac:spMkLst>
        </pc:spChg>
        <pc:inkChg chg="add">
          <ac:chgData name="Toby Donaldson" userId="2e6e5431-bb17-4c41-9985-d39c50d83c73" providerId="ADAL" clId="{3520225A-7FAC-4461-9FDF-E7DA7C7B989D}" dt="2024-01-08T21:21:00.321" v="1034"/>
          <ac:inkMkLst>
            <pc:docMk/>
            <pc:sldMk cId="3517402658" sldId="267"/>
            <ac:inkMk id="9" creationId="{4AD46066-A55D-19E5-04A5-D626A0820F89}"/>
          </ac:inkMkLst>
        </pc:inkChg>
      </pc:sldChg>
      <pc:sldChg chg="addSp modSp add mod">
        <pc:chgData name="Toby Donaldson" userId="2e6e5431-bb17-4c41-9985-d39c50d83c73" providerId="ADAL" clId="{3520225A-7FAC-4461-9FDF-E7DA7C7B989D}" dt="2024-01-08T21:21:00.321" v="1034"/>
        <pc:sldMkLst>
          <pc:docMk/>
          <pc:sldMk cId="3375718809" sldId="268"/>
        </pc:sldMkLst>
        <pc:spChg chg="mod">
          <ac:chgData name="Toby Donaldson" userId="2e6e5431-bb17-4c41-9985-d39c50d83c73" providerId="ADAL" clId="{3520225A-7FAC-4461-9FDF-E7DA7C7B989D}" dt="2024-01-08T19:37:11.162" v="146" actId="20577"/>
          <ac:spMkLst>
            <pc:docMk/>
            <pc:sldMk cId="3375718809" sldId="268"/>
            <ac:spMk id="2" creationId="{9DE27F44-F97A-4C08-E56C-AF7030716265}"/>
          </ac:spMkLst>
        </pc:spChg>
        <pc:spChg chg="mod">
          <ac:chgData name="Toby Donaldson" userId="2e6e5431-bb17-4c41-9985-d39c50d83c73" providerId="ADAL" clId="{3520225A-7FAC-4461-9FDF-E7DA7C7B989D}" dt="2024-01-08T19:48:14.224" v="272" actId="20577"/>
          <ac:spMkLst>
            <pc:docMk/>
            <pc:sldMk cId="3375718809" sldId="268"/>
            <ac:spMk id="7" creationId="{7DFC4003-7388-3EED-D126-02544346128E}"/>
          </ac:spMkLst>
        </pc:spChg>
        <pc:inkChg chg="add">
          <ac:chgData name="Toby Donaldson" userId="2e6e5431-bb17-4c41-9985-d39c50d83c73" providerId="ADAL" clId="{3520225A-7FAC-4461-9FDF-E7DA7C7B989D}" dt="2024-01-08T21:21:00.321" v="1034"/>
          <ac:inkMkLst>
            <pc:docMk/>
            <pc:sldMk cId="3375718809" sldId="268"/>
            <ac:inkMk id="3" creationId="{F80642E4-756D-BD90-DDE3-E262B62E1337}"/>
          </ac:inkMkLst>
        </pc:inkChg>
      </pc:sldChg>
      <pc:sldChg chg="addSp modSp add mod">
        <pc:chgData name="Toby Donaldson" userId="2e6e5431-bb17-4c41-9985-d39c50d83c73" providerId="ADAL" clId="{3520225A-7FAC-4461-9FDF-E7DA7C7B989D}" dt="2024-01-08T21:21:00.321" v="1034"/>
        <pc:sldMkLst>
          <pc:docMk/>
          <pc:sldMk cId="2011753331" sldId="269"/>
        </pc:sldMkLst>
        <pc:spChg chg="mod">
          <ac:chgData name="Toby Donaldson" userId="2e6e5431-bb17-4c41-9985-d39c50d83c73" providerId="ADAL" clId="{3520225A-7FAC-4461-9FDF-E7DA7C7B989D}" dt="2024-01-08T19:55:39.091" v="441" actId="20577"/>
          <ac:spMkLst>
            <pc:docMk/>
            <pc:sldMk cId="2011753331" sldId="269"/>
            <ac:spMk id="2" creationId="{9DE27F44-F97A-4C08-E56C-AF7030716265}"/>
          </ac:spMkLst>
        </pc:spChg>
        <pc:spChg chg="mod">
          <ac:chgData name="Toby Donaldson" userId="2e6e5431-bb17-4c41-9985-d39c50d83c73" providerId="ADAL" clId="{3520225A-7FAC-4461-9FDF-E7DA7C7B989D}" dt="2024-01-08T19:55:10.887" v="421" actId="20577"/>
          <ac:spMkLst>
            <pc:docMk/>
            <pc:sldMk cId="2011753331" sldId="269"/>
            <ac:spMk id="7" creationId="{7DFC4003-7388-3EED-D126-02544346128E}"/>
          </ac:spMkLst>
        </pc:spChg>
        <pc:inkChg chg="add">
          <ac:chgData name="Toby Donaldson" userId="2e6e5431-bb17-4c41-9985-d39c50d83c73" providerId="ADAL" clId="{3520225A-7FAC-4461-9FDF-E7DA7C7B989D}" dt="2024-01-08T21:21:00.321" v="1034"/>
          <ac:inkMkLst>
            <pc:docMk/>
            <pc:sldMk cId="2011753331" sldId="269"/>
            <ac:inkMk id="3" creationId="{7636F037-2CAA-E8CC-5826-CF518C6368E1}"/>
          </ac:inkMkLst>
        </pc:inkChg>
      </pc:sldChg>
      <pc:sldChg chg="addSp modSp add mod">
        <pc:chgData name="Toby Donaldson" userId="2e6e5431-bb17-4c41-9985-d39c50d83c73" providerId="ADAL" clId="{3520225A-7FAC-4461-9FDF-E7DA7C7B989D}" dt="2024-01-08T21:21:00.321" v="1034"/>
        <pc:sldMkLst>
          <pc:docMk/>
          <pc:sldMk cId="396683559" sldId="270"/>
        </pc:sldMkLst>
        <pc:spChg chg="mod">
          <ac:chgData name="Toby Donaldson" userId="2e6e5431-bb17-4c41-9985-d39c50d83c73" providerId="ADAL" clId="{3520225A-7FAC-4461-9FDF-E7DA7C7B989D}" dt="2024-01-08T19:59:05.901" v="577" actId="20577"/>
          <ac:spMkLst>
            <pc:docMk/>
            <pc:sldMk cId="396683559" sldId="270"/>
            <ac:spMk id="2" creationId="{9DE27F44-F97A-4C08-E56C-AF7030716265}"/>
          </ac:spMkLst>
        </pc:spChg>
        <pc:spChg chg="add mod">
          <ac:chgData name="Toby Donaldson" userId="2e6e5431-bb17-4c41-9985-d39c50d83c73" providerId="ADAL" clId="{3520225A-7FAC-4461-9FDF-E7DA7C7B989D}" dt="2024-01-08T19:58:51.714" v="554" actId="20577"/>
          <ac:spMkLst>
            <pc:docMk/>
            <pc:sldMk cId="396683559" sldId="270"/>
            <ac:spMk id="3" creationId="{D2700EDD-5E98-F7F1-BBBF-7750125F5386}"/>
          </ac:spMkLst>
        </pc:spChg>
        <pc:spChg chg="mod">
          <ac:chgData name="Toby Donaldson" userId="2e6e5431-bb17-4c41-9985-d39c50d83c73" providerId="ADAL" clId="{3520225A-7FAC-4461-9FDF-E7DA7C7B989D}" dt="2024-01-08T19:59:22.145" v="580" actId="20577"/>
          <ac:spMkLst>
            <pc:docMk/>
            <pc:sldMk cId="396683559" sldId="270"/>
            <ac:spMk id="7" creationId="{7DFC4003-7388-3EED-D126-02544346128E}"/>
          </ac:spMkLst>
        </pc:spChg>
        <pc:inkChg chg="add">
          <ac:chgData name="Toby Donaldson" userId="2e6e5431-bb17-4c41-9985-d39c50d83c73" providerId="ADAL" clId="{3520225A-7FAC-4461-9FDF-E7DA7C7B989D}" dt="2024-01-08T21:21:00.321" v="1034"/>
          <ac:inkMkLst>
            <pc:docMk/>
            <pc:sldMk cId="396683559" sldId="270"/>
            <ac:inkMk id="4" creationId="{D39EACDE-9595-D7A8-F764-2F6878BA6352}"/>
          </ac:inkMkLst>
        </pc:inkChg>
      </pc:sldChg>
      <pc:sldChg chg="delSp modSp add mod">
        <pc:chgData name="Toby Donaldson" userId="2e6e5431-bb17-4c41-9985-d39c50d83c73" providerId="ADAL" clId="{3520225A-7FAC-4461-9FDF-E7DA7C7B989D}" dt="2024-01-08T20:00:30.049" v="599" actId="21"/>
        <pc:sldMkLst>
          <pc:docMk/>
          <pc:sldMk cId="1463498382" sldId="271"/>
        </pc:sldMkLst>
        <pc:spChg chg="del">
          <ac:chgData name="Toby Donaldson" userId="2e6e5431-bb17-4c41-9985-d39c50d83c73" providerId="ADAL" clId="{3520225A-7FAC-4461-9FDF-E7DA7C7B989D}" dt="2024-01-08T20:00:30.049" v="599" actId="21"/>
          <ac:spMkLst>
            <pc:docMk/>
            <pc:sldMk cId="1463498382" sldId="271"/>
            <ac:spMk id="3" creationId="{D2700EDD-5E98-F7F1-BBBF-7750125F5386}"/>
          </ac:spMkLst>
        </pc:spChg>
        <pc:spChg chg="mod">
          <ac:chgData name="Toby Donaldson" userId="2e6e5431-bb17-4c41-9985-d39c50d83c73" providerId="ADAL" clId="{3520225A-7FAC-4461-9FDF-E7DA7C7B989D}" dt="2024-01-08T20:00:24.809" v="598" actId="20577"/>
          <ac:spMkLst>
            <pc:docMk/>
            <pc:sldMk cId="1463498382" sldId="271"/>
            <ac:spMk id="7" creationId="{7DFC4003-7388-3EED-D126-02544346128E}"/>
          </ac:spMkLst>
        </pc:spChg>
      </pc:sldChg>
      <pc:sldChg chg="addSp modSp add mod">
        <pc:chgData name="Toby Donaldson" userId="2e6e5431-bb17-4c41-9985-d39c50d83c73" providerId="ADAL" clId="{3520225A-7FAC-4461-9FDF-E7DA7C7B989D}" dt="2024-01-10T21:12:18.138" v="1346"/>
        <pc:sldMkLst>
          <pc:docMk/>
          <pc:sldMk cId="3133643840" sldId="272"/>
        </pc:sldMkLst>
        <pc:spChg chg="mod">
          <ac:chgData name="Toby Donaldson" userId="2e6e5431-bb17-4c41-9985-d39c50d83c73" providerId="ADAL" clId="{3520225A-7FAC-4461-9FDF-E7DA7C7B989D}" dt="2024-01-08T20:02:18.717" v="673" actId="20577"/>
          <ac:spMkLst>
            <pc:docMk/>
            <pc:sldMk cId="3133643840" sldId="272"/>
            <ac:spMk id="2" creationId="{9DE27F44-F97A-4C08-E56C-AF7030716265}"/>
          </ac:spMkLst>
        </pc:spChg>
        <pc:spChg chg="add mod">
          <ac:chgData name="Toby Donaldson" userId="2e6e5431-bb17-4c41-9985-d39c50d83c73" providerId="ADAL" clId="{3520225A-7FAC-4461-9FDF-E7DA7C7B989D}" dt="2024-01-08T20:04:22.683" v="1033" actId="122"/>
          <ac:spMkLst>
            <pc:docMk/>
            <pc:sldMk cId="3133643840" sldId="272"/>
            <ac:spMk id="3" creationId="{DFB14369-568D-AEE6-4EE7-5CE49B6A8A92}"/>
          </ac:spMkLst>
        </pc:spChg>
        <pc:spChg chg="mod">
          <ac:chgData name="Toby Donaldson" userId="2e6e5431-bb17-4c41-9985-d39c50d83c73" providerId="ADAL" clId="{3520225A-7FAC-4461-9FDF-E7DA7C7B989D}" dt="2024-01-08T20:02:33.183" v="674" actId="1076"/>
          <ac:spMkLst>
            <pc:docMk/>
            <pc:sldMk cId="3133643840" sldId="272"/>
            <ac:spMk id="7" creationId="{7DFC4003-7388-3EED-D126-02544346128E}"/>
          </ac:spMkLst>
        </pc:spChg>
        <pc:inkChg chg="add">
          <ac:chgData name="Toby Donaldson" userId="2e6e5431-bb17-4c41-9985-d39c50d83c73" providerId="ADAL" clId="{3520225A-7FAC-4461-9FDF-E7DA7C7B989D}" dt="2024-01-10T21:12:18.138" v="1346"/>
          <ac:inkMkLst>
            <pc:docMk/>
            <pc:sldMk cId="3133643840" sldId="272"/>
            <ac:inkMk id="5" creationId="{A5AD7993-BA1C-9AE4-E1EC-3E241530E601}"/>
          </ac:inkMkLst>
        </pc:inkChg>
      </pc:sldChg>
      <pc:sldChg chg="addSp">
        <pc:chgData name="Toby Donaldson" userId="2e6e5431-bb17-4c41-9985-d39c50d83c73" providerId="ADAL" clId="{3520225A-7FAC-4461-9FDF-E7DA7C7B989D}" dt="2024-01-10T21:12:18.138" v="1346"/>
        <pc:sldMkLst>
          <pc:docMk/>
          <pc:sldMk cId="1284412257" sldId="273"/>
        </pc:sldMkLst>
        <pc:inkChg chg="add">
          <ac:chgData name="Toby Donaldson" userId="2e6e5431-bb17-4c41-9985-d39c50d83c73" providerId="ADAL" clId="{3520225A-7FAC-4461-9FDF-E7DA7C7B989D}" dt="2024-01-10T21:12:18.138" v="1346"/>
          <ac:inkMkLst>
            <pc:docMk/>
            <pc:sldMk cId="1284412257" sldId="273"/>
            <ac:inkMk id="6" creationId="{A30654B5-A093-C2AC-A7BA-926318FAF67F}"/>
          </ac:inkMkLst>
        </pc:inkChg>
      </pc:sldChg>
      <pc:sldChg chg="addSp delSp modSp mod">
        <pc:chgData name="Toby Donaldson" userId="2e6e5431-bb17-4c41-9985-d39c50d83c73" providerId="ADAL" clId="{3520225A-7FAC-4461-9FDF-E7DA7C7B989D}" dt="2024-01-10T21:35:39.890" v="1349" actId="20577"/>
        <pc:sldMkLst>
          <pc:docMk/>
          <pc:sldMk cId="1550435524" sldId="274"/>
        </pc:sldMkLst>
        <pc:spChg chg="mod">
          <ac:chgData name="Toby Donaldson" userId="2e6e5431-bb17-4c41-9985-d39c50d83c73" providerId="ADAL" clId="{3520225A-7FAC-4461-9FDF-E7DA7C7B989D}" dt="2024-01-10T21:35:39.890" v="1349" actId="20577"/>
          <ac:spMkLst>
            <pc:docMk/>
            <pc:sldMk cId="1550435524" sldId="274"/>
            <ac:spMk id="8" creationId="{CC85398D-2C0D-1B6D-BDA5-1F9AA3DBB966}"/>
          </ac:spMkLst>
        </pc:spChg>
        <pc:inkChg chg="add del">
          <ac:chgData name="Toby Donaldson" userId="2e6e5431-bb17-4c41-9985-d39c50d83c73" providerId="ADAL" clId="{3520225A-7FAC-4461-9FDF-E7DA7C7B989D}" dt="2024-01-10T21:35:36.508" v="1347" actId="21"/>
          <ac:inkMkLst>
            <pc:docMk/>
            <pc:sldMk cId="1550435524" sldId="274"/>
            <ac:inkMk id="2" creationId="{55527879-A8DD-93C3-1E2D-B7FDC0493667}"/>
          </ac:inkMkLst>
        </pc:inkChg>
      </pc:sldChg>
      <pc:sldChg chg="addSp">
        <pc:chgData name="Toby Donaldson" userId="2e6e5431-bb17-4c41-9985-d39c50d83c73" providerId="ADAL" clId="{3520225A-7FAC-4461-9FDF-E7DA7C7B989D}" dt="2024-01-10T21:12:18.138" v="1346"/>
        <pc:sldMkLst>
          <pc:docMk/>
          <pc:sldMk cId="2765846928" sldId="275"/>
        </pc:sldMkLst>
        <pc:inkChg chg="add">
          <ac:chgData name="Toby Donaldson" userId="2e6e5431-bb17-4c41-9985-d39c50d83c73" providerId="ADAL" clId="{3520225A-7FAC-4461-9FDF-E7DA7C7B989D}" dt="2024-01-10T21:12:18.138" v="1346"/>
          <ac:inkMkLst>
            <pc:docMk/>
            <pc:sldMk cId="2765846928" sldId="275"/>
            <ac:inkMk id="3" creationId="{B2FEF96F-60F1-1D60-4195-0CBABB6A893A}"/>
          </ac:inkMkLst>
        </pc:inkChg>
      </pc:sldChg>
      <pc:sldChg chg="addSp">
        <pc:chgData name="Toby Donaldson" userId="2e6e5431-bb17-4c41-9985-d39c50d83c73" providerId="ADAL" clId="{3520225A-7FAC-4461-9FDF-E7DA7C7B989D}" dt="2024-01-10T21:12:18.138" v="1346"/>
        <pc:sldMkLst>
          <pc:docMk/>
          <pc:sldMk cId="1567311950" sldId="277"/>
        </pc:sldMkLst>
        <pc:inkChg chg="add">
          <ac:chgData name="Toby Donaldson" userId="2e6e5431-bb17-4c41-9985-d39c50d83c73" providerId="ADAL" clId="{3520225A-7FAC-4461-9FDF-E7DA7C7B989D}" dt="2024-01-10T21:12:18.138" v="1346"/>
          <ac:inkMkLst>
            <pc:docMk/>
            <pc:sldMk cId="1567311950" sldId="277"/>
            <ac:inkMk id="2" creationId="{635B6D39-F478-EA45-A8EA-83C08DA70F76}"/>
          </ac:inkMkLst>
        </pc:inkChg>
      </pc:sldChg>
      <pc:sldChg chg="modSp mod">
        <pc:chgData name="Toby Donaldson" userId="2e6e5431-bb17-4c41-9985-d39c50d83c73" providerId="ADAL" clId="{3520225A-7FAC-4461-9FDF-E7DA7C7B989D}" dt="2024-01-10T21:35:59.958" v="1350" actId="113"/>
        <pc:sldMkLst>
          <pc:docMk/>
          <pc:sldMk cId="937055327" sldId="278"/>
        </pc:sldMkLst>
        <pc:spChg chg="mod">
          <ac:chgData name="Toby Donaldson" userId="2e6e5431-bb17-4c41-9985-d39c50d83c73" providerId="ADAL" clId="{3520225A-7FAC-4461-9FDF-E7DA7C7B989D}" dt="2024-01-10T21:35:59.958" v="1350" actId="113"/>
          <ac:spMkLst>
            <pc:docMk/>
            <pc:sldMk cId="937055327" sldId="278"/>
            <ac:spMk id="15" creationId="{BB9E7829-7DAB-7B12-C673-614CC313B55B}"/>
          </ac:spMkLst>
        </pc:spChg>
      </pc:sldChg>
      <pc:sldChg chg="addSp">
        <pc:chgData name="Toby Donaldson" userId="2e6e5431-bb17-4c41-9985-d39c50d83c73" providerId="ADAL" clId="{3520225A-7FAC-4461-9FDF-E7DA7C7B989D}" dt="2024-01-10T21:12:18.138" v="1346"/>
        <pc:sldMkLst>
          <pc:docMk/>
          <pc:sldMk cId="692680348" sldId="281"/>
        </pc:sldMkLst>
        <pc:inkChg chg="add">
          <ac:chgData name="Toby Donaldson" userId="2e6e5431-bb17-4c41-9985-d39c50d83c73" providerId="ADAL" clId="{3520225A-7FAC-4461-9FDF-E7DA7C7B989D}" dt="2024-01-10T21:12:18.138" v="1346"/>
          <ac:inkMkLst>
            <pc:docMk/>
            <pc:sldMk cId="692680348" sldId="281"/>
            <ac:inkMk id="5" creationId="{E796E96F-F18E-4DC6-7E06-24DC17EB192D}"/>
          </ac:inkMkLst>
        </pc:inkChg>
      </pc:sldChg>
      <pc:sldChg chg="addSp">
        <pc:chgData name="Toby Donaldson" userId="2e6e5431-bb17-4c41-9985-d39c50d83c73" providerId="ADAL" clId="{3520225A-7FAC-4461-9FDF-E7DA7C7B989D}" dt="2024-01-10T21:12:18.138" v="1346"/>
        <pc:sldMkLst>
          <pc:docMk/>
          <pc:sldMk cId="363071454" sldId="283"/>
        </pc:sldMkLst>
        <pc:inkChg chg="add">
          <ac:chgData name="Toby Donaldson" userId="2e6e5431-bb17-4c41-9985-d39c50d83c73" providerId="ADAL" clId="{3520225A-7FAC-4461-9FDF-E7DA7C7B989D}" dt="2024-01-10T21:12:18.138" v="1346"/>
          <ac:inkMkLst>
            <pc:docMk/>
            <pc:sldMk cId="363071454" sldId="283"/>
            <ac:inkMk id="3" creationId="{71D1D815-C580-E00A-2891-083B2458FD38}"/>
          </ac:inkMkLst>
        </pc:inkChg>
      </pc:sldChg>
      <pc:sldChg chg="addSp modSp add mod ord">
        <pc:chgData name="Toby Donaldson" userId="2e6e5431-bb17-4c41-9985-d39c50d83c73" providerId="ADAL" clId="{3520225A-7FAC-4461-9FDF-E7DA7C7B989D}" dt="2024-01-10T21:12:18.138" v="1346"/>
        <pc:sldMkLst>
          <pc:docMk/>
          <pc:sldMk cId="4170550138" sldId="285"/>
        </pc:sldMkLst>
        <pc:spChg chg="mod">
          <ac:chgData name="Toby Donaldson" userId="2e6e5431-bb17-4c41-9985-d39c50d83c73" providerId="ADAL" clId="{3520225A-7FAC-4461-9FDF-E7DA7C7B989D}" dt="2024-01-10T19:28:42.809" v="1153" actId="1076"/>
          <ac:spMkLst>
            <pc:docMk/>
            <pc:sldMk cId="4170550138" sldId="285"/>
            <ac:spMk id="2" creationId="{9DE27F44-F97A-4C08-E56C-AF7030716265}"/>
          </ac:spMkLst>
        </pc:spChg>
        <pc:spChg chg="mod">
          <ac:chgData name="Toby Donaldson" userId="2e6e5431-bb17-4c41-9985-d39c50d83c73" providerId="ADAL" clId="{3520225A-7FAC-4461-9FDF-E7DA7C7B989D}" dt="2024-01-10T19:48:12.539" v="1224" actId="1076"/>
          <ac:spMkLst>
            <pc:docMk/>
            <pc:sldMk cId="4170550138" sldId="285"/>
            <ac:spMk id="3" creationId="{A307ED06-1246-5A80-BAD4-9B00A997C972}"/>
          </ac:spMkLst>
        </pc:spChg>
        <pc:spChg chg="mod">
          <ac:chgData name="Toby Donaldson" userId="2e6e5431-bb17-4c41-9985-d39c50d83c73" providerId="ADAL" clId="{3520225A-7FAC-4461-9FDF-E7DA7C7B989D}" dt="2024-01-10T19:28:42.809" v="1153" actId="1076"/>
          <ac:spMkLst>
            <pc:docMk/>
            <pc:sldMk cId="4170550138" sldId="285"/>
            <ac:spMk id="4" creationId="{D009FD34-8B38-1FE3-0E10-D8A6716CEC71}"/>
          </ac:spMkLst>
        </pc:spChg>
        <pc:spChg chg="mod">
          <ac:chgData name="Toby Donaldson" userId="2e6e5431-bb17-4c41-9985-d39c50d83c73" providerId="ADAL" clId="{3520225A-7FAC-4461-9FDF-E7DA7C7B989D}" dt="2024-01-10T19:44:43.417" v="1191" actId="1076"/>
          <ac:spMkLst>
            <pc:docMk/>
            <pc:sldMk cId="4170550138" sldId="285"/>
            <ac:spMk id="7" creationId="{7DFC4003-7388-3EED-D126-02544346128E}"/>
          </ac:spMkLst>
        </pc:spChg>
        <pc:inkChg chg="add">
          <ac:chgData name="Toby Donaldson" userId="2e6e5431-bb17-4c41-9985-d39c50d83c73" providerId="ADAL" clId="{3520225A-7FAC-4461-9FDF-E7DA7C7B989D}" dt="2024-01-10T21:12:18.138" v="1346"/>
          <ac:inkMkLst>
            <pc:docMk/>
            <pc:sldMk cId="4170550138" sldId="285"/>
            <ac:inkMk id="6" creationId="{108D1328-42E9-4092-43B3-351663B01051}"/>
          </ac:inkMkLst>
        </pc:inkChg>
      </pc:sldChg>
      <pc:sldChg chg="modSp mod">
        <pc:chgData name="Toby Donaldson" userId="2e6e5431-bb17-4c41-9985-d39c50d83c73" providerId="ADAL" clId="{3520225A-7FAC-4461-9FDF-E7DA7C7B989D}" dt="2024-01-12T18:44:09.041" v="1360" actId="14100"/>
        <pc:sldMkLst>
          <pc:docMk/>
          <pc:sldMk cId="3044099609" sldId="288"/>
        </pc:sldMkLst>
        <pc:spChg chg="mod">
          <ac:chgData name="Toby Donaldson" userId="2e6e5431-bb17-4c41-9985-d39c50d83c73" providerId="ADAL" clId="{3520225A-7FAC-4461-9FDF-E7DA7C7B989D}" dt="2024-01-12T18:44:09.041" v="1360" actId="14100"/>
          <ac:spMkLst>
            <pc:docMk/>
            <pc:sldMk cId="3044099609" sldId="288"/>
            <ac:spMk id="3" creationId="{283C6FA7-295A-88DD-8772-18D469BE3C15}"/>
          </ac:spMkLst>
        </pc:spChg>
        <pc:cxnChg chg="mod">
          <ac:chgData name="Toby Donaldson" userId="2e6e5431-bb17-4c41-9985-d39c50d83c73" providerId="ADAL" clId="{3520225A-7FAC-4461-9FDF-E7DA7C7B989D}" dt="2024-01-12T18:44:09.041" v="1360" actId="14100"/>
          <ac:cxnSpMkLst>
            <pc:docMk/>
            <pc:sldMk cId="3044099609" sldId="288"/>
            <ac:cxnSpMk id="7" creationId="{0F78DAC7-5857-87C5-740F-B164800E5707}"/>
          </ac:cxnSpMkLst>
        </pc:cxnChg>
      </pc:sldChg>
      <pc:sldChg chg="addSp">
        <pc:chgData name="Toby Donaldson" userId="2e6e5431-bb17-4c41-9985-d39c50d83c73" providerId="ADAL" clId="{3520225A-7FAC-4461-9FDF-E7DA7C7B989D}" dt="2024-01-12T21:24:29.785" v="1361"/>
        <pc:sldMkLst>
          <pc:docMk/>
          <pc:sldMk cId="2499414711" sldId="289"/>
        </pc:sldMkLst>
        <pc:inkChg chg="add">
          <ac:chgData name="Toby Donaldson" userId="2e6e5431-bb17-4c41-9985-d39c50d83c73" providerId="ADAL" clId="{3520225A-7FAC-4461-9FDF-E7DA7C7B989D}" dt="2024-01-12T21:24:29.785" v="1361"/>
          <ac:inkMkLst>
            <pc:docMk/>
            <pc:sldMk cId="2499414711" sldId="289"/>
            <ac:inkMk id="5" creationId="{476456FB-D957-38EA-0E04-C4927CEC96D2}"/>
          </ac:inkMkLst>
        </pc:inkChg>
      </pc:sldChg>
      <pc:sldChg chg="addSp">
        <pc:chgData name="Toby Donaldson" userId="2e6e5431-bb17-4c41-9985-d39c50d83c73" providerId="ADAL" clId="{3520225A-7FAC-4461-9FDF-E7DA7C7B989D}" dt="2024-01-12T21:24:29.785" v="1361"/>
        <pc:sldMkLst>
          <pc:docMk/>
          <pc:sldMk cId="236135703" sldId="290"/>
        </pc:sldMkLst>
        <pc:inkChg chg="add">
          <ac:chgData name="Toby Donaldson" userId="2e6e5431-bb17-4c41-9985-d39c50d83c73" providerId="ADAL" clId="{3520225A-7FAC-4461-9FDF-E7DA7C7B989D}" dt="2024-01-12T21:24:29.785" v="1361"/>
          <ac:inkMkLst>
            <pc:docMk/>
            <pc:sldMk cId="236135703" sldId="290"/>
            <ac:inkMk id="5" creationId="{C0A7F282-2AD2-667D-A790-C063D852F2DE}"/>
          </ac:inkMkLst>
        </pc:inkChg>
      </pc:sldChg>
      <pc:sldChg chg="addSp">
        <pc:chgData name="Toby Donaldson" userId="2e6e5431-bb17-4c41-9985-d39c50d83c73" providerId="ADAL" clId="{3520225A-7FAC-4461-9FDF-E7DA7C7B989D}" dt="2024-01-12T21:24:29.785" v="1361"/>
        <pc:sldMkLst>
          <pc:docMk/>
          <pc:sldMk cId="3452256213" sldId="291"/>
        </pc:sldMkLst>
        <pc:inkChg chg="add">
          <ac:chgData name="Toby Donaldson" userId="2e6e5431-bb17-4c41-9985-d39c50d83c73" providerId="ADAL" clId="{3520225A-7FAC-4461-9FDF-E7DA7C7B989D}" dt="2024-01-12T21:24:29.785" v="1361"/>
          <ac:inkMkLst>
            <pc:docMk/>
            <pc:sldMk cId="3452256213" sldId="291"/>
            <ac:inkMk id="5" creationId="{144839CF-5C7D-FD49-9533-4DBF4FF79827}"/>
          </ac:inkMkLst>
        </pc:inkChg>
      </pc:sldChg>
      <pc:sldChg chg="addSp">
        <pc:chgData name="Toby Donaldson" userId="2e6e5431-bb17-4c41-9985-d39c50d83c73" providerId="ADAL" clId="{3520225A-7FAC-4461-9FDF-E7DA7C7B989D}" dt="2024-01-12T21:24:29.785" v="1361"/>
        <pc:sldMkLst>
          <pc:docMk/>
          <pc:sldMk cId="3233947225" sldId="293"/>
        </pc:sldMkLst>
        <pc:inkChg chg="add">
          <ac:chgData name="Toby Donaldson" userId="2e6e5431-bb17-4c41-9985-d39c50d83c73" providerId="ADAL" clId="{3520225A-7FAC-4461-9FDF-E7DA7C7B989D}" dt="2024-01-12T21:24:29.785" v="1361"/>
          <ac:inkMkLst>
            <pc:docMk/>
            <pc:sldMk cId="3233947225" sldId="293"/>
            <ac:inkMk id="7" creationId="{994221FF-815F-6A50-BD23-62AEA8B27C95}"/>
          </ac:inkMkLst>
        </pc:inkChg>
      </pc:sldChg>
      <pc:sldChg chg="addSp">
        <pc:chgData name="Toby Donaldson" userId="2e6e5431-bb17-4c41-9985-d39c50d83c73" providerId="ADAL" clId="{3520225A-7FAC-4461-9FDF-E7DA7C7B989D}" dt="2024-01-12T21:24:29.785" v="1361"/>
        <pc:sldMkLst>
          <pc:docMk/>
          <pc:sldMk cId="3233484088" sldId="295"/>
        </pc:sldMkLst>
        <pc:inkChg chg="add">
          <ac:chgData name="Toby Donaldson" userId="2e6e5431-bb17-4c41-9985-d39c50d83c73" providerId="ADAL" clId="{3520225A-7FAC-4461-9FDF-E7DA7C7B989D}" dt="2024-01-12T21:24:29.785" v="1361"/>
          <ac:inkMkLst>
            <pc:docMk/>
            <pc:sldMk cId="3233484088" sldId="295"/>
            <ac:inkMk id="7" creationId="{B1F43FF1-A1BC-3072-F8A4-DD338EDCEC1C}"/>
          </ac:inkMkLst>
        </pc:inkChg>
      </pc:sldChg>
    </pc:docChg>
  </pc:docChgLst>
  <pc:docChgLst>
    <pc:chgData name="Toby Donaldson" userId="2e6e5431-bb17-4c41-9985-d39c50d83c73" providerId="ADAL" clId="{F56B8EF3-5C90-42FD-AD3E-B2A337B95298}"/>
    <pc:docChg chg="undo redo custSel addSld delSld modSld sldOrd modSection">
      <pc:chgData name="Toby Donaldson" userId="2e6e5431-bb17-4c41-9985-d39c50d83c73" providerId="ADAL" clId="{F56B8EF3-5C90-42FD-AD3E-B2A337B95298}" dt="2024-01-17T18:54:21.373" v="18826" actId="20577"/>
      <pc:docMkLst>
        <pc:docMk/>
      </pc:docMkLst>
      <pc:sldChg chg="modSp mod">
        <pc:chgData name="Toby Donaldson" userId="2e6e5431-bb17-4c41-9985-d39c50d83c73" providerId="ADAL" clId="{F56B8EF3-5C90-42FD-AD3E-B2A337B95298}" dt="2024-01-12T23:19:42.008" v="94" actId="20577"/>
        <pc:sldMkLst>
          <pc:docMk/>
          <pc:sldMk cId="1990534629" sldId="256"/>
        </pc:sldMkLst>
        <pc:spChg chg="mod">
          <ac:chgData name="Toby Donaldson" userId="2e6e5431-bb17-4c41-9985-d39c50d83c73" providerId="ADAL" clId="{F56B8EF3-5C90-42FD-AD3E-B2A337B95298}" dt="2024-01-12T23:19:37.154" v="87" actId="1076"/>
          <ac:spMkLst>
            <pc:docMk/>
            <pc:sldMk cId="1990534629" sldId="256"/>
            <ac:spMk id="2" creationId="{B4EC9E92-1C9B-5FBA-0481-9DC54B0642D7}"/>
          </ac:spMkLst>
        </pc:spChg>
        <pc:spChg chg="mod">
          <ac:chgData name="Toby Donaldson" userId="2e6e5431-bb17-4c41-9985-d39c50d83c73" providerId="ADAL" clId="{F56B8EF3-5C90-42FD-AD3E-B2A337B95298}" dt="2024-01-12T23:19:42.008" v="94" actId="20577"/>
          <ac:spMkLst>
            <pc:docMk/>
            <pc:sldMk cId="1990534629" sldId="256"/>
            <ac:spMk id="3" creationId="{69A063FE-859C-2249-86C9-6A3558EFA8C4}"/>
          </ac:spMkLst>
        </pc:spChg>
      </pc:sldChg>
      <pc:sldChg chg="del">
        <pc:chgData name="Toby Donaldson" userId="2e6e5431-bb17-4c41-9985-d39c50d83c73" providerId="ADAL" clId="{F56B8EF3-5C90-42FD-AD3E-B2A337B95298}" dt="2024-01-12T23:16:57.673" v="15" actId="2696"/>
        <pc:sldMkLst>
          <pc:docMk/>
          <pc:sldMk cId="3670645437" sldId="257"/>
        </pc:sldMkLst>
      </pc:sldChg>
      <pc:sldChg chg="addSp delSp modSp mod">
        <pc:chgData name="Toby Donaldson" userId="2e6e5431-bb17-4c41-9985-d39c50d83c73" providerId="ADAL" clId="{F56B8EF3-5C90-42FD-AD3E-B2A337B95298}" dt="2024-01-15T04:34:30.704" v="6585" actId="20577"/>
        <pc:sldMkLst>
          <pc:docMk/>
          <pc:sldMk cId="3457032960" sldId="258"/>
        </pc:sldMkLst>
        <pc:spChg chg="mod">
          <ac:chgData name="Toby Donaldson" userId="2e6e5431-bb17-4c41-9985-d39c50d83c73" providerId="ADAL" clId="{F56B8EF3-5C90-42FD-AD3E-B2A337B95298}" dt="2024-01-14T05:36:30.768" v="5702" actId="20577"/>
          <ac:spMkLst>
            <pc:docMk/>
            <pc:sldMk cId="3457032960" sldId="258"/>
            <ac:spMk id="2" creationId="{44530B2A-3809-F837-03E9-07D5E1B8F199}"/>
          </ac:spMkLst>
        </pc:spChg>
        <pc:spChg chg="mod">
          <ac:chgData name="Toby Donaldson" userId="2e6e5431-bb17-4c41-9985-d39c50d83c73" providerId="ADAL" clId="{F56B8EF3-5C90-42FD-AD3E-B2A337B95298}" dt="2024-01-15T04:34:30.704" v="6585" actId="20577"/>
          <ac:spMkLst>
            <pc:docMk/>
            <pc:sldMk cId="3457032960" sldId="258"/>
            <ac:spMk id="3" creationId="{1FECA53D-FC0F-2C1A-B9F0-8F6C988044AA}"/>
          </ac:spMkLst>
        </pc:spChg>
        <pc:spChg chg="del">
          <ac:chgData name="Toby Donaldson" userId="2e6e5431-bb17-4c41-9985-d39c50d83c73" providerId="ADAL" clId="{F56B8EF3-5C90-42FD-AD3E-B2A337B95298}" dt="2024-01-12T23:16:47.791" v="14" actId="21"/>
          <ac:spMkLst>
            <pc:docMk/>
            <pc:sldMk cId="3457032960" sldId="258"/>
            <ac:spMk id="4" creationId="{D5B28FFB-DB56-AF55-1830-909EA7B9D236}"/>
          </ac:spMkLst>
        </pc:spChg>
        <pc:spChg chg="add mod">
          <ac:chgData name="Toby Donaldson" userId="2e6e5431-bb17-4c41-9985-d39c50d83c73" providerId="ADAL" clId="{F56B8EF3-5C90-42FD-AD3E-B2A337B95298}" dt="2024-01-12T23:22:20.227" v="554" actId="1076"/>
          <ac:spMkLst>
            <pc:docMk/>
            <pc:sldMk cId="3457032960" sldId="258"/>
            <ac:spMk id="6" creationId="{0F35BD56-BF03-A0FF-4EDB-53A2083BD8D8}"/>
          </ac:spMkLst>
        </pc:spChg>
        <pc:picChg chg="del">
          <ac:chgData name="Toby Donaldson" userId="2e6e5431-bb17-4c41-9985-d39c50d83c73" providerId="ADAL" clId="{F56B8EF3-5C90-42FD-AD3E-B2A337B95298}" dt="2024-01-12T23:16:47.791" v="14" actId="21"/>
          <ac:picMkLst>
            <pc:docMk/>
            <pc:sldMk cId="3457032960" sldId="258"/>
            <ac:picMk id="1026" creationId="{86ADE6A8-96A3-221B-C48D-76A79BD02FB9}"/>
          </ac:picMkLst>
        </pc:picChg>
      </pc:sldChg>
      <pc:sldChg chg="addSp delSp modSp new mod">
        <pc:chgData name="Toby Donaldson" userId="2e6e5431-bb17-4c41-9985-d39c50d83c73" providerId="ADAL" clId="{F56B8EF3-5C90-42FD-AD3E-B2A337B95298}" dt="2024-01-12T23:25:02.009" v="837" actId="1076"/>
        <pc:sldMkLst>
          <pc:docMk/>
          <pc:sldMk cId="3516570974" sldId="259"/>
        </pc:sldMkLst>
        <pc:spChg chg="mod">
          <ac:chgData name="Toby Donaldson" userId="2e6e5431-bb17-4c41-9985-d39c50d83c73" providerId="ADAL" clId="{F56B8EF3-5C90-42FD-AD3E-B2A337B95298}" dt="2024-01-12T23:23:13.497" v="707" actId="20577"/>
          <ac:spMkLst>
            <pc:docMk/>
            <pc:sldMk cId="3516570974" sldId="259"/>
            <ac:spMk id="2" creationId="{99F14D1C-E7F8-89E9-5696-767055C53654}"/>
          </ac:spMkLst>
        </pc:spChg>
        <pc:spChg chg="del">
          <ac:chgData name="Toby Donaldson" userId="2e6e5431-bb17-4c41-9985-d39c50d83c73" providerId="ADAL" clId="{F56B8EF3-5C90-42FD-AD3E-B2A337B95298}" dt="2024-01-12T23:23:17.439" v="708" actId="21"/>
          <ac:spMkLst>
            <pc:docMk/>
            <pc:sldMk cId="3516570974" sldId="259"/>
            <ac:spMk id="3" creationId="{42A87FE4-0A82-F14D-7A3E-E877974703C3}"/>
          </ac:spMkLst>
        </pc:spChg>
        <pc:spChg chg="add mod">
          <ac:chgData name="Toby Donaldson" userId="2e6e5431-bb17-4c41-9985-d39c50d83c73" providerId="ADAL" clId="{F56B8EF3-5C90-42FD-AD3E-B2A337B95298}" dt="2024-01-12T23:24:28.596" v="756" actId="20577"/>
          <ac:spMkLst>
            <pc:docMk/>
            <pc:sldMk cId="3516570974" sldId="259"/>
            <ac:spMk id="5" creationId="{279233EE-8253-D8C5-AA26-C810DA70B05C}"/>
          </ac:spMkLst>
        </pc:spChg>
        <pc:spChg chg="add mod">
          <ac:chgData name="Toby Donaldson" userId="2e6e5431-bb17-4c41-9985-d39c50d83c73" providerId="ADAL" clId="{F56B8EF3-5C90-42FD-AD3E-B2A337B95298}" dt="2024-01-12T23:25:02.009" v="837" actId="1076"/>
          <ac:spMkLst>
            <pc:docMk/>
            <pc:sldMk cId="3516570974" sldId="259"/>
            <ac:spMk id="6" creationId="{ED5FA59A-061C-24CD-8A0C-B0229B850F0E}"/>
          </ac:spMkLst>
        </pc:spChg>
      </pc:sldChg>
      <pc:sldChg chg="del">
        <pc:chgData name="Toby Donaldson" userId="2e6e5431-bb17-4c41-9985-d39c50d83c73" providerId="ADAL" clId="{F56B8EF3-5C90-42FD-AD3E-B2A337B95298}" dt="2024-01-12T23:16:57.673" v="15" actId="2696"/>
        <pc:sldMkLst>
          <pc:docMk/>
          <pc:sldMk cId="4092774918" sldId="259"/>
        </pc:sldMkLst>
      </pc:sldChg>
      <pc:sldChg chg="del">
        <pc:chgData name="Toby Donaldson" userId="2e6e5431-bb17-4c41-9985-d39c50d83c73" providerId="ADAL" clId="{F56B8EF3-5C90-42FD-AD3E-B2A337B95298}" dt="2024-01-12T23:17:08.072" v="16" actId="2696"/>
        <pc:sldMkLst>
          <pc:docMk/>
          <pc:sldMk cId="3756414048" sldId="260"/>
        </pc:sldMkLst>
      </pc:sldChg>
      <pc:sldChg chg="addSp modSp add mod">
        <pc:chgData name="Toby Donaldson" userId="2e6e5431-bb17-4c41-9985-d39c50d83c73" providerId="ADAL" clId="{F56B8EF3-5C90-42FD-AD3E-B2A337B95298}" dt="2024-01-15T04:36:39.093" v="6641" actId="14100"/>
        <pc:sldMkLst>
          <pc:docMk/>
          <pc:sldMk cId="4069557335" sldId="260"/>
        </pc:sldMkLst>
        <pc:spChg chg="add mod">
          <ac:chgData name="Toby Donaldson" userId="2e6e5431-bb17-4c41-9985-d39c50d83c73" providerId="ADAL" clId="{F56B8EF3-5C90-42FD-AD3E-B2A337B95298}" dt="2024-01-15T04:36:39.093" v="6641" actId="14100"/>
          <ac:spMkLst>
            <pc:docMk/>
            <pc:sldMk cId="4069557335" sldId="260"/>
            <ac:spMk id="3" creationId="{6649EDD8-578A-F0E2-02FE-E71E76BBBE3A}"/>
          </ac:spMkLst>
        </pc:spChg>
      </pc:sldChg>
      <pc:sldChg chg="del">
        <pc:chgData name="Toby Donaldson" userId="2e6e5431-bb17-4c41-9985-d39c50d83c73" providerId="ADAL" clId="{F56B8EF3-5C90-42FD-AD3E-B2A337B95298}" dt="2024-01-12T23:17:08.072" v="16" actId="2696"/>
        <pc:sldMkLst>
          <pc:docMk/>
          <pc:sldMk cId="1541010405" sldId="261"/>
        </pc:sldMkLst>
      </pc:sldChg>
      <pc:sldChg chg="addSp delSp modSp add mod">
        <pc:chgData name="Toby Donaldson" userId="2e6e5431-bb17-4c41-9985-d39c50d83c73" providerId="ADAL" clId="{F56B8EF3-5C90-42FD-AD3E-B2A337B95298}" dt="2024-01-12T23:29:31.983" v="1077" actId="20577"/>
        <pc:sldMkLst>
          <pc:docMk/>
          <pc:sldMk cId="3511357516" sldId="261"/>
        </pc:sldMkLst>
        <pc:spChg chg="del mod">
          <ac:chgData name="Toby Donaldson" userId="2e6e5431-bb17-4c41-9985-d39c50d83c73" providerId="ADAL" clId="{F56B8EF3-5C90-42FD-AD3E-B2A337B95298}" dt="2024-01-12T23:28:46.566" v="1058" actId="21"/>
          <ac:spMkLst>
            <pc:docMk/>
            <pc:sldMk cId="3511357516" sldId="261"/>
            <ac:spMk id="3" creationId="{6649EDD8-578A-F0E2-02FE-E71E76BBBE3A}"/>
          </ac:spMkLst>
        </pc:spChg>
        <pc:spChg chg="mod">
          <ac:chgData name="Toby Donaldson" userId="2e6e5431-bb17-4c41-9985-d39c50d83c73" providerId="ADAL" clId="{F56B8EF3-5C90-42FD-AD3E-B2A337B95298}" dt="2024-01-12T23:27:40.835" v="1033" actId="1076"/>
          <ac:spMkLst>
            <pc:docMk/>
            <pc:sldMk cId="3511357516" sldId="261"/>
            <ac:spMk id="5" creationId="{279233EE-8253-D8C5-AA26-C810DA70B05C}"/>
          </ac:spMkLst>
        </pc:spChg>
        <pc:spChg chg="del">
          <ac:chgData name="Toby Donaldson" userId="2e6e5431-bb17-4c41-9985-d39c50d83c73" providerId="ADAL" clId="{F56B8EF3-5C90-42FD-AD3E-B2A337B95298}" dt="2024-01-12T23:26:05.921" v="980" actId="21"/>
          <ac:spMkLst>
            <pc:docMk/>
            <pc:sldMk cId="3511357516" sldId="261"/>
            <ac:spMk id="6" creationId="{ED5FA59A-061C-24CD-8A0C-B0229B850F0E}"/>
          </ac:spMkLst>
        </pc:spChg>
        <pc:spChg chg="add mod">
          <ac:chgData name="Toby Donaldson" userId="2e6e5431-bb17-4c41-9985-d39c50d83c73" providerId="ADAL" clId="{F56B8EF3-5C90-42FD-AD3E-B2A337B95298}" dt="2024-01-12T23:29:31.983" v="1077" actId="20577"/>
          <ac:spMkLst>
            <pc:docMk/>
            <pc:sldMk cId="3511357516" sldId="261"/>
            <ac:spMk id="7" creationId="{B1343732-A4FF-E454-12D2-725FD6057FBA}"/>
          </ac:spMkLst>
        </pc:spChg>
        <pc:spChg chg="add del mod">
          <ac:chgData name="Toby Donaldson" userId="2e6e5431-bb17-4c41-9985-d39c50d83c73" providerId="ADAL" clId="{F56B8EF3-5C90-42FD-AD3E-B2A337B95298}" dt="2024-01-12T23:28:58.692" v="1059" actId="21"/>
          <ac:spMkLst>
            <pc:docMk/>
            <pc:sldMk cId="3511357516" sldId="261"/>
            <ac:spMk id="8" creationId="{9703AAA6-B35E-9440-32B5-8A47C8862E54}"/>
          </ac:spMkLst>
        </pc:spChg>
        <pc:spChg chg="add del mod">
          <ac:chgData name="Toby Donaldson" userId="2e6e5431-bb17-4c41-9985-d39c50d83c73" providerId="ADAL" clId="{F56B8EF3-5C90-42FD-AD3E-B2A337B95298}" dt="2024-01-12T23:28:58.692" v="1059" actId="21"/>
          <ac:spMkLst>
            <pc:docMk/>
            <pc:sldMk cId="3511357516" sldId="261"/>
            <ac:spMk id="9" creationId="{CDF3EE67-327A-03E1-1C92-30F0B012A5E4}"/>
          </ac:spMkLst>
        </pc:spChg>
        <pc:spChg chg="add del mod">
          <ac:chgData name="Toby Donaldson" userId="2e6e5431-bb17-4c41-9985-d39c50d83c73" providerId="ADAL" clId="{F56B8EF3-5C90-42FD-AD3E-B2A337B95298}" dt="2024-01-12T23:28:46.566" v="1058" actId="21"/>
          <ac:spMkLst>
            <pc:docMk/>
            <pc:sldMk cId="3511357516" sldId="261"/>
            <ac:spMk id="10" creationId="{465CAFA3-DB16-FB9E-693B-7E3C524D532D}"/>
          </ac:spMkLst>
        </pc:spChg>
        <pc:spChg chg="add mod">
          <ac:chgData name="Toby Donaldson" userId="2e6e5431-bb17-4c41-9985-d39c50d83c73" providerId="ADAL" clId="{F56B8EF3-5C90-42FD-AD3E-B2A337B95298}" dt="2024-01-12T23:29:27.321" v="1074" actId="1076"/>
          <ac:spMkLst>
            <pc:docMk/>
            <pc:sldMk cId="3511357516" sldId="261"/>
            <ac:spMk id="11" creationId="{C40DC61D-3DDF-DDE7-A9D3-74BE2DD35821}"/>
          </ac:spMkLst>
        </pc:spChg>
      </pc:sldChg>
      <pc:sldChg chg="del">
        <pc:chgData name="Toby Donaldson" userId="2e6e5431-bb17-4c41-9985-d39c50d83c73" providerId="ADAL" clId="{F56B8EF3-5C90-42FD-AD3E-B2A337B95298}" dt="2024-01-12T23:22:53.464" v="644" actId="2696"/>
        <pc:sldMkLst>
          <pc:docMk/>
          <pc:sldMk cId="1321841534" sldId="262"/>
        </pc:sldMkLst>
      </pc:sldChg>
      <pc:sldChg chg="addSp modSp add mod">
        <pc:chgData name="Toby Donaldson" userId="2e6e5431-bb17-4c41-9985-d39c50d83c73" providerId="ADAL" clId="{F56B8EF3-5C90-42FD-AD3E-B2A337B95298}" dt="2024-01-15T04:36:25.568" v="6639" actId="1076"/>
        <pc:sldMkLst>
          <pc:docMk/>
          <pc:sldMk cId="1605501190" sldId="262"/>
        </pc:sldMkLst>
        <pc:spChg chg="add mod">
          <ac:chgData name="Toby Donaldson" userId="2e6e5431-bb17-4c41-9985-d39c50d83c73" providerId="ADAL" clId="{F56B8EF3-5C90-42FD-AD3E-B2A337B95298}" dt="2024-01-15T04:36:25.568" v="6639" actId="1076"/>
          <ac:spMkLst>
            <pc:docMk/>
            <pc:sldMk cId="1605501190" sldId="262"/>
            <ac:spMk id="6" creationId="{01DDFB59-4E8B-648F-83C8-DD26E768BBA4}"/>
          </ac:spMkLst>
        </pc:spChg>
        <pc:spChg chg="mod">
          <ac:chgData name="Toby Donaldson" userId="2e6e5431-bb17-4c41-9985-d39c50d83c73" providerId="ADAL" clId="{F56B8EF3-5C90-42FD-AD3E-B2A337B95298}" dt="2024-01-12T23:29:35.888" v="1078" actId="20577"/>
          <ac:spMkLst>
            <pc:docMk/>
            <pc:sldMk cId="1605501190" sldId="262"/>
            <ac:spMk id="7" creationId="{B1343732-A4FF-E454-12D2-725FD6057FBA}"/>
          </ac:spMkLst>
        </pc:spChg>
      </pc:sldChg>
      <pc:sldChg chg="add del">
        <pc:chgData name="Toby Donaldson" userId="2e6e5431-bb17-4c41-9985-d39c50d83c73" providerId="ADAL" clId="{F56B8EF3-5C90-42FD-AD3E-B2A337B95298}" dt="2024-01-12T23:29:56.370" v="1080" actId="2696"/>
        <pc:sldMkLst>
          <pc:docMk/>
          <pc:sldMk cId="1393618432" sldId="263"/>
        </pc:sldMkLst>
      </pc:sldChg>
      <pc:sldChg chg="addSp delSp modSp add mod">
        <pc:chgData name="Toby Donaldson" userId="2e6e5431-bb17-4c41-9985-d39c50d83c73" providerId="ADAL" clId="{F56B8EF3-5C90-42FD-AD3E-B2A337B95298}" dt="2024-01-15T04:36:52.843" v="6642" actId="113"/>
        <pc:sldMkLst>
          <pc:docMk/>
          <pc:sldMk cId="1601885463" sldId="263"/>
        </pc:sldMkLst>
        <pc:spChg chg="del">
          <ac:chgData name="Toby Donaldson" userId="2e6e5431-bb17-4c41-9985-d39c50d83c73" providerId="ADAL" clId="{F56B8EF3-5C90-42FD-AD3E-B2A337B95298}" dt="2024-01-12T23:32:34.008" v="1358" actId="21"/>
          <ac:spMkLst>
            <pc:docMk/>
            <pc:sldMk cId="1601885463" sldId="263"/>
            <ac:spMk id="3" creationId="{6649EDD8-578A-F0E2-02FE-E71E76BBBE3A}"/>
          </ac:spMkLst>
        </pc:spChg>
        <pc:spChg chg="del">
          <ac:chgData name="Toby Donaldson" userId="2e6e5431-bb17-4c41-9985-d39c50d83c73" providerId="ADAL" clId="{F56B8EF3-5C90-42FD-AD3E-B2A337B95298}" dt="2024-01-12T23:32:34.008" v="1358" actId="21"/>
          <ac:spMkLst>
            <pc:docMk/>
            <pc:sldMk cId="1601885463" sldId="263"/>
            <ac:spMk id="8" creationId="{9703AAA6-B35E-9440-32B5-8A47C8862E54}"/>
          </ac:spMkLst>
        </pc:spChg>
        <pc:spChg chg="del">
          <ac:chgData name="Toby Donaldson" userId="2e6e5431-bb17-4c41-9985-d39c50d83c73" providerId="ADAL" clId="{F56B8EF3-5C90-42FD-AD3E-B2A337B95298}" dt="2024-01-12T23:32:34.008" v="1358" actId="21"/>
          <ac:spMkLst>
            <pc:docMk/>
            <pc:sldMk cId="1601885463" sldId="263"/>
            <ac:spMk id="9" creationId="{CDF3EE67-327A-03E1-1C92-30F0B012A5E4}"/>
          </ac:spMkLst>
        </pc:spChg>
        <pc:spChg chg="del">
          <ac:chgData name="Toby Donaldson" userId="2e6e5431-bb17-4c41-9985-d39c50d83c73" providerId="ADAL" clId="{F56B8EF3-5C90-42FD-AD3E-B2A337B95298}" dt="2024-01-12T23:32:34.008" v="1358" actId="21"/>
          <ac:spMkLst>
            <pc:docMk/>
            <pc:sldMk cId="1601885463" sldId="263"/>
            <ac:spMk id="10" creationId="{465CAFA3-DB16-FB9E-693B-7E3C524D532D}"/>
          </ac:spMkLst>
        </pc:spChg>
        <pc:spChg chg="add mod">
          <ac:chgData name="Toby Donaldson" userId="2e6e5431-bb17-4c41-9985-d39c50d83c73" providerId="ADAL" clId="{F56B8EF3-5C90-42FD-AD3E-B2A337B95298}" dt="2024-01-12T23:32:44.797" v="1361" actId="208"/>
          <ac:spMkLst>
            <pc:docMk/>
            <pc:sldMk cId="1601885463" sldId="263"/>
            <ac:spMk id="11" creationId="{C9AB8AE3-200E-A642-7AD5-88179070EE3E}"/>
          </ac:spMkLst>
        </pc:spChg>
        <pc:spChg chg="add mod">
          <ac:chgData name="Toby Donaldson" userId="2e6e5431-bb17-4c41-9985-d39c50d83c73" providerId="ADAL" clId="{F56B8EF3-5C90-42FD-AD3E-B2A337B95298}" dt="2024-01-12T23:32:50.339" v="1363" actId="1076"/>
          <ac:spMkLst>
            <pc:docMk/>
            <pc:sldMk cId="1601885463" sldId="263"/>
            <ac:spMk id="12" creationId="{E59A506D-91F1-7ED8-FB6D-5325DB75240D}"/>
          </ac:spMkLst>
        </pc:spChg>
        <pc:spChg chg="add mod">
          <ac:chgData name="Toby Donaldson" userId="2e6e5431-bb17-4c41-9985-d39c50d83c73" providerId="ADAL" clId="{F56B8EF3-5C90-42FD-AD3E-B2A337B95298}" dt="2024-01-15T04:36:52.843" v="6642" actId="113"/>
          <ac:spMkLst>
            <pc:docMk/>
            <pc:sldMk cId="1601885463" sldId="263"/>
            <ac:spMk id="13" creationId="{764EA5DF-C9D9-973A-932F-242841DA3FCA}"/>
          </ac:spMkLst>
        </pc:spChg>
      </pc:sldChg>
      <pc:sldChg chg="del">
        <pc:chgData name="Toby Donaldson" userId="2e6e5431-bb17-4c41-9985-d39c50d83c73" providerId="ADAL" clId="{F56B8EF3-5C90-42FD-AD3E-B2A337B95298}" dt="2024-01-12T23:17:08.072" v="16" actId="2696"/>
        <pc:sldMkLst>
          <pc:docMk/>
          <pc:sldMk cId="1969860993" sldId="263"/>
        </pc:sldMkLst>
      </pc:sldChg>
      <pc:sldChg chg="del">
        <pc:chgData name="Toby Donaldson" userId="2e6e5431-bb17-4c41-9985-d39c50d83c73" providerId="ADAL" clId="{F56B8EF3-5C90-42FD-AD3E-B2A337B95298}" dt="2024-01-12T23:17:08.072" v="16" actId="2696"/>
        <pc:sldMkLst>
          <pc:docMk/>
          <pc:sldMk cId="351309048" sldId="264"/>
        </pc:sldMkLst>
      </pc:sldChg>
      <pc:sldChg chg="modSp new del mod">
        <pc:chgData name="Toby Donaldson" userId="2e6e5431-bb17-4c41-9985-d39c50d83c73" providerId="ADAL" clId="{F56B8EF3-5C90-42FD-AD3E-B2A337B95298}" dt="2024-01-13T05:41:42.351" v="3024" actId="2696"/>
        <pc:sldMkLst>
          <pc:docMk/>
          <pc:sldMk cId="2552065312" sldId="264"/>
        </pc:sldMkLst>
        <pc:spChg chg="mod">
          <ac:chgData name="Toby Donaldson" userId="2e6e5431-bb17-4c41-9985-d39c50d83c73" providerId="ADAL" clId="{F56B8EF3-5C90-42FD-AD3E-B2A337B95298}" dt="2024-01-12T23:35:07.771" v="1511"/>
          <ac:spMkLst>
            <pc:docMk/>
            <pc:sldMk cId="2552065312" sldId="264"/>
            <ac:spMk id="2" creationId="{4377F8FD-776E-5887-1CA7-9908827257DD}"/>
          </ac:spMkLst>
        </pc:spChg>
        <pc:spChg chg="mod">
          <ac:chgData name="Toby Donaldson" userId="2e6e5431-bb17-4c41-9985-d39c50d83c73" providerId="ADAL" clId="{F56B8EF3-5C90-42FD-AD3E-B2A337B95298}" dt="2024-01-12T23:41:16.298" v="1935" actId="20577"/>
          <ac:spMkLst>
            <pc:docMk/>
            <pc:sldMk cId="2552065312" sldId="264"/>
            <ac:spMk id="3" creationId="{A3B3CC87-05DD-DBF8-A83E-E22DE27B16FC}"/>
          </ac:spMkLst>
        </pc:spChg>
      </pc:sldChg>
      <pc:sldChg chg="del">
        <pc:chgData name="Toby Donaldson" userId="2e6e5431-bb17-4c41-9985-d39c50d83c73" providerId="ADAL" clId="{F56B8EF3-5C90-42FD-AD3E-B2A337B95298}" dt="2024-01-12T23:17:08.072" v="16" actId="2696"/>
        <pc:sldMkLst>
          <pc:docMk/>
          <pc:sldMk cId="2436281766" sldId="265"/>
        </pc:sldMkLst>
      </pc:sldChg>
      <pc:sldChg chg="addSp modSp add del mod">
        <pc:chgData name="Toby Donaldson" userId="2e6e5431-bb17-4c41-9985-d39c50d83c73" providerId="ADAL" clId="{F56B8EF3-5C90-42FD-AD3E-B2A337B95298}" dt="2024-01-13T00:07:38.921" v="2838" actId="2696"/>
        <pc:sldMkLst>
          <pc:docMk/>
          <pc:sldMk cId="3474691587" sldId="265"/>
        </pc:sldMkLst>
        <pc:spChg chg="mod">
          <ac:chgData name="Toby Donaldson" userId="2e6e5431-bb17-4c41-9985-d39c50d83c73" providerId="ADAL" clId="{F56B8EF3-5C90-42FD-AD3E-B2A337B95298}" dt="2024-01-12T23:44:53.999" v="2276" actId="20577"/>
          <ac:spMkLst>
            <pc:docMk/>
            <pc:sldMk cId="3474691587" sldId="265"/>
            <ac:spMk id="3" creationId="{A3B3CC87-05DD-DBF8-A83E-E22DE27B16FC}"/>
          </ac:spMkLst>
        </pc:spChg>
        <pc:spChg chg="add mod">
          <ac:chgData name="Toby Donaldson" userId="2e6e5431-bb17-4c41-9985-d39c50d83c73" providerId="ADAL" clId="{F56B8EF3-5C90-42FD-AD3E-B2A337B95298}" dt="2024-01-12T23:47:22.354" v="2614" actId="113"/>
          <ac:spMkLst>
            <pc:docMk/>
            <pc:sldMk cId="3474691587" sldId="265"/>
            <ac:spMk id="6" creationId="{A66AF61D-8B2B-2826-EAAA-B12A961E44FB}"/>
          </ac:spMkLst>
        </pc:spChg>
      </pc:sldChg>
      <pc:sldChg chg="del">
        <pc:chgData name="Toby Donaldson" userId="2e6e5431-bb17-4c41-9985-d39c50d83c73" providerId="ADAL" clId="{F56B8EF3-5C90-42FD-AD3E-B2A337B95298}" dt="2024-01-12T23:17:08.072" v="16" actId="2696"/>
        <pc:sldMkLst>
          <pc:docMk/>
          <pc:sldMk cId="3636921181" sldId="266"/>
        </pc:sldMkLst>
      </pc:sldChg>
      <pc:sldChg chg="addSp delSp modSp add del mod">
        <pc:chgData name="Toby Donaldson" userId="2e6e5431-bb17-4c41-9985-d39c50d83c73" providerId="ADAL" clId="{F56B8EF3-5C90-42FD-AD3E-B2A337B95298}" dt="2024-01-13T05:42:41.316" v="3025" actId="20577"/>
        <pc:sldMkLst>
          <pc:docMk/>
          <pc:sldMk cId="3800110765" sldId="266"/>
        </pc:sldMkLst>
        <pc:spChg chg="mod">
          <ac:chgData name="Toby Donaldson" userId="2e6e5431-bb17-4c41-9985-d39c50d83c73" providerId="ADAL" clId="{F56B8EF3-5C90-42FD-AD3E-B2A337B95298}" dt="2024-01-13T05:38:35.998" v="3007" actId="20577"/>
          <ac:spMkLst>
            <pc:docMk/>
            <pc:sldMk cId="3800110765" sldId="266"/>
            <ac:spMk id="3" creationId="{A3B3CC87-05DD-DBF8-A83E-E22DE27B16FC}"/>
          </ac:spMkLst>
        </pc:spChg>
        <pc:spChg chg="add mod">
          <ac:chgData name="Toby Donaldson" userId="2e6e5431-bb17-4c41-9985-d39c50d83c73" providerId="ADAL" clId="{F56B8EF3-5C90-42FD-AD3E-B2A337B95298}" dt="2024-01-13T05:42:41.316" v="3025" actId="20577"/>
          <ac:spMkLst>
            <pc:docMk/>
            <pc:sldMk cId="3800110765" sldId="266"/>
            <ac:spMk id="5" creationId="{B3902004-C221-8059-C11F-0C373FF697C1}"/>
          </ac:spMkLst>
        </pc:spChg>
        <pc:spChg chg="add del mod">
          <ac:chgData name="Toby Donaldson" userId="2e6e5431-bb17-4c41-9985-d39c50d83c73" providerId="ADAL" clId="{F56B8EF3-5C90-42FD-AD3E-B2A337B95298}" dt="2024-01-12T23:47:10.340" v="2612" actId="21"/>
          <ac:spMkLst>
            <pc:docMk/>
            <pc:sldMk cId="3800110765" sldId="266"/>
            <ac:spMk id="6" creationId="{A66AF61D-8B2B-2826-EAAA-B12A961E44FB}"/>
          </ac:spMkLst>
        </pc:spChg>
        <pc:spChg chg="add del mod">
          <ac:chgData name="Toby Donaldson" userId="2e6e5431-bb17-4c41-9985-d39c50d83c73" providerId="ADAL" clId="{F56B8EF3-5C90-42FD-AD3E-B2A337B95298}" dt="2024-01-13T05:40:43.214" v="3023" actId="21"/>
          <ac:spMkLst>
            <pc:docMk/>
            <pc:sldMk cId="3800110765" sldId="266"/>
            <ac:spMk id="7" creationId="{DA054DDE-A224-AD80-9AD0-9AB527CDA3F5}"/>
          </ac:spMkLst>
        </pc:spChg>
      </pc:sldChg>
      <pc:sldChg chg="delSp add mod ord">
        <pc:chgData name="Toby Donaldson" userId="2e6e5431-bb17-4c41-9985-d39c50d83c73" providerId="ADAL" clId="{F56B8EF3-5C90-42FD-AD3E-B2A337B95298}" dt="2024-01-13T05:40:32.121" v="3021"/>
        <pc:sldMkLst>
          <pc:docMk/>
          <pc:sldMk cId="75609365" sldId="267"/>
        </pc:sldMkLst>
        <pc:spChg chg="del">
          <ac:chgData name="Toby Donaldson" userId="2e6e5431-bb17-4c41-9985-d39c50d83c73" providerId="ADAL" clId="{F56B8EF3-5C90-42FD-AD3E-B2A337B95298}" dt="2024-01-13T05:40:27.343" v="3018" actId="21"/>
          <ac:spMkLst>
            <pc:docMk/>
            <pc:sldMk cId="75609365" sldId="267"/>
            <ac:spMk id="5" creationId="{B3902004-C221-8059-C11F-0C373FF697C1}"/>
          </ac:spMkLst>
        </pc:spChg>
        <pc:spChg chg="del">
          <ac:chgData name="Toby Donaldson" userId="2e6e5431-bb17-4c41-9985-d39c50d83c73" providerId="ADAL" clId="{F56B8EF3-5C90-42FD-AD3E-B2A337B95298}" dt="2024-01-13T05:40:29.997" v="3019" actId="21"/>
          <ac:spMkLst>
            <pc:docMk/>
            <pc:sldMk cId="75609365" sldId="267"/>
            <ac:spMk id="7" creationId="{DA054DDE-A224-AD80-9AD0-9AB527CDA3F5}"/>
          </ac:spMkLst>
        </pc:spChg>
      </pc:sldChg>
      <pc:sldChg chg="delSp add del mod ord">
        <pc:chgData name="Toby Donaldson" userId="2e6e5431-bb17-4c41-9985-d39c50d83c73" providerId="ADAL" clId="{F56B8EF3-5C90-42FD-AD3E-B2A337B95298}" dt="2024-01-13T05:38:49.680" v="3008" actId="2696"/>
        <pc:sldMkLst>
          <pc:docMk/>
          <pc:sldMk cId="2808783870" sldId="267"/>
        </pc:sldMkLst>
        <pc:spChg chg="del">
          <ac:chgData name="Toby Donaldson" userId="2e6e5431-bb17-4c41-9985-d39c50d83c73" providerId="ADAL" clId="{F56B8EF3-5C90-42FD-AD3E-B2A337B95298}" dt="2024-01-13T00:08:07.483" v="2840" actId="21"/>
          <ac:spMkLst>
            <pc:docMk/>
            <pc:sldMk cId="2808783870" sldId="267"/>
            <ac:spMk id="5" creationId="{B3902004-C221-8059-C11F-0C373FF697C1}"/>
          </ac:spMkLst>
        </pc:spChg>
      </pc:sldChg>
      <pc:sldChg chg="del">
        <pc:chgData name="Toby Donaldson" userId="2e6e5431-bb17-4c41-9985-d39c50d83c73" providerId="ADAL" clId="{F56B8EF3-5C90-42FD-AD3E-B2A337B95298}" dt="2024-01-12T23:17:08.072" v="16" actId="2696"/>
        <pc:sldMkLst>
          <pc:docMk/>
          <pc:sldMk cId="3517402658" sldId="267"/>
        </pc:sldMkLst>
      </pc:sldChg>
      <pc:sldChg chg="del">
        <pc:chgData name="Toby Donaldson" userId="2e6e5431-bb17-4c41-9985-d39c50d83c73" providerId="ADAL" clId="{F56B8EF3-5C90-42FD-AD3E-B2A337B95298}" dt="2024-01-12T23:17:08.072" v="16" actId="2696"/>
        <pc:sldMkLst>
          <pc:docMk/>
          <pc:sldMk cId="3375718809" sldId="268"/>
        </pc:sldMkLst>
      </pc:sldChg>
      <pc:sldChg chg="addSp delSp modSp add mod">
        <pc:chgData name="Toby Donaldson" userId="2e6e5431-bb17-4c41-9985-d39c50d83c73" providerId="ADAL" clId="{F56B8EF3-5C90-42FD-AD3E-B2A337B95298}" dt="2024-01-15T04:33:05.994" v="6576" actId="20577"/>
        <pc:sldMkLst>
          <pc:docMk/>
          <pc:sldMk cId="3700499661" sldId="268"/>
        </pc:sldMkLst>
        <pc:spChg chg="mod">
          <ac:chgData name="Toby Donaldson" userId="2e6e5431-bb17-4c41-9985-d39c50d83c73" providerId="ADAL" clId="{F56B8EF3-5C90-42FD-AD3E-B2A337B95298}" dt="2024-01-13T06:05:23.097" v="5063" actId="14100"/>
          <ac:spMkLst>
            <pc:docMk/>
            <pc:sldMk cId="3700499661" sldId="268"/>
            <ac:spMk id="3" creationId="{A3B3CC87-05DD-DBF8-A83E-E22DE27B16FC}"/>
          </ac:spMkLst>
        </pc:spChg>
        <pc:spChg chg="del">
          <ac:chgData name="Toby Donaldson" userId="2e6e5431-bb17-4c41-9985-d39c50d83c73" providerId="ADAL" clId="{F56B8EF3-5C90-42FD-AD3E-B2A337B95298}" dt="2024-01-13T06:04:16.180" v="5060" actId="21"/>
          <ac:spMkLst>
            <pc:docMk/>
            <pc:sldMk cId="3700499661" sldId="268"/>
            <ac:spMk id="5" creationId="{B3902004-C221-8059-C11F-0C373FF697C1}"/>
          </ac:spMkLst>
        </pc:spChg>
        <pc:spChg chg="add mod">
          <ac:chgData name="Toby Donaldson" userId="2e6e5431-bb17-4c41-9985-d39c50d83c73" providerId="ADAL" clId="{F56B8EF3-5C90-42FD-AD3E-B2A337B95298}" dt="2024-01-15T04:33:05.994" v="6576" actId="20577"/>
          <ac:spMkLst>
            <pc:docMk/>
            <pc:sldMk cId="3700499661" sldId="268"/>
            <ac:spMk id="6" creationId="{0074C415-6154-5C12-1F7A-1EDC07AA0523}"/>
          </ac:spMkLst>
        </pc:spChg>
        <pc:spChg chg="del">
          <ac:chgData name="Toby Donaldson" userId="2e6e5431-bb17-4c41-9985-d39c50d83c73" providerId="ADAL" clId="{F56B8EF3-5C90-42FD-AD3E-B2A337B95298}" dt="2024-01-13T06:04:23.680" v="5061" actId="21"/>
          <ac:spMkLst>
            <pc:docMk/>
            <pc:sldMk cId="3700499661" sldId="268"/>
            <ac:spMk id="7" creationId="{DA054DDE-A224-AD80-9AD0-9AB527CDA3F5}"/>
          </ac:spMkLst>
        </pc:spChg>
      </pc:sldChg>
      <pc:sldChg chg="del">
        <pc:chgData name="Toby Donaldson" userId="2e6e5431-bb17-4c41-9985-d39c50d83c73" providerId="ADAL" clId="{F56B8EF3-5C90-42FD-AD3E-B2A337B95298}" dt="2024-01-12T23:17:08.072" v="16" actId="2696"/>
        <pc:sldMkLst>
          <pc:docMk/>
          <pc:sldMk cId="2011753331" sldId="269"/>
        </pc:sldMkLst>
      </pc:sldChg>
      <pc:sldChg chg="addSp modSp add mod">
        <pc:chgData name="Toby Donaldson" userId="2e6e5431-bb17-4c41-9985-d39c50d83c73" providerId="ADAL" clId="{F56B8EF3-5C90-42FD-AD3E-B2A337B95298}" dt="2024-01-13T05:46:58.641" v="3368" actId="11529"/>
        <pc:sldMkLst>
          <pc:docMk/>
          <pc:sldMk cId="3349829518" sldId="269"/>
        </pc:sldMkLst>
        <pc:spChg chg="mod">
          <ac:chgData name="Toby Donaldson" userId="2e6e5431-bb17-4c41-9985-d39c50d83c73" providerId="ADAL" clId="{F56B8EF3-5C90-42FD-AD3E-B2A337B95298}" dt="2024-01-13T05:46:19.768" v="3288" actId="1076"/>
          <ac:spMkLst>
            <pc:docMk/>
            <pc:sldMk cId="3349829518" sldId="269"/>
            <ac:spMk id="5" creationId="{B3902004-C221-8059-C11F-0C373FF697C1}"/>
          </ac:spMkLst>
        </pc:spChg>
        <pc:spChg chg="add mod">
          <ac:chgData name="Toby Donaldson" userId="2e6e5431-bb17-4c41-9985-d39c50d83c73" providerId="ADAL" clId="{F56B8EF3-5C90-42FD-AD3E-B2A337B95298}" dt="2024-01-13T05:46:00.800" v="3284" actId="1076"/>
          <ac:spMkLst>
            <pc:docMk/>
            <pc:sldMk cId="3349829518" sldId="269"/>
            <ac:spMk id="6" creationId="{657B7BCF-4717-8A99-65E5-2F712B23D502}"/>
          </ac:spMkLst>
        </pc:spChg>
        <pc:spChg chg="add mod">
          <ac:chgData name="Toby Donaldson" userId="2e6e5431-bb17-4c41-9985-d39c50d83c73" providerId="ADAL" clId="{F56B8EF3-5C90-42FD-AD3E-B2A337B95298}" dt="2024-01-13T05:46:46.384" v="3367" actId="1076"/>
          <ac:spMkLst>
            <pc:docMk/>
            <pc:sldMk cId="3349829518" sldId="269"/>
            <ac:spMk id="9" creationId="{A4462FDA-B578-457E-87FF-D04F9402994E}"/>
          </ac:spMkLst>
        </pc:spChg>
        <pc:cxnChg chg="add mod">
          <ac:chgData name="Toby Donaldson" userId="2e6e5431-bb17-4c41-9985-d39c50d83c73" providerId="ADAL" clId="{F56B8EF3-5C90-42FD-AD3E-B2A337B95298}" dt="2024-01-13T05:46:22.602" v="3289" actId="14100"/>
          <ac:cxnSpMkLst>
            <pc:docMk/>
            <pc:sldMk cId="3349829518" sldId="269"/>
            <ac:cxnSpMk id="8" creationId="{62A469E4-9F5C-6C1F-B8BC-058482300BDA}"/>
          </ac:cxnSpMkLst>
        </pc:cxnChg>
        <pc:cxnChg chg="add">
          <ac:chgData name="Toby Donaldson" userId="2e6e5431-bb17-4c41-9985-d39c50d83c73" providerId="ADAL" clId="{F56B8EF3-5C90-42FD-AD3E-B2A337B95298}" dt="2024-01-13T05:46:58.641" v="3368" actId="11529"/>
          <ac:cxnSpMkLst>
            <pc:docMk/>
            <pc:sldMk cId="3349829518" sldId="269"/>
            <ac:cxnSpMk id="12" creationId="{16D38E8D-D4CB-3C97-1C29-F948A84BD3A6}"/>
          </ac:cxnSpMkLst>
        </pc:cxnChg>
      </pc:sldChg>
      <pc:sldChg chg="del">
        <pc:chgData name="Toby Donaldson" userId="2e6e5431-bb17-4c41-9985-d39c50d83c73" providerId="ADAL" clId="{F56B8EF3-5C90-42FD-AD3E-B2A337B95298}" dt="2024-01-12T23:17:08.072" v="16" actId="2696"/>
        <pc:sldMkLst>
          <pc:docMk/>
          <pc:sldMk cId="396683559" sldId="270"/>
        </pc:sldMkLst>
      </pc:sldChg>
      <pc:sldChg chg="addSp delSp modSp new mod modClrScheme chgLayout">
        <pc:chgData name="Toby Donaldson" userId="2e6e5431-bb17-4c41-9985-d39c50d83c73" providerId="ADAL" clId="{F56B8EF3-5C90-42FD-AD3E-B2A337B95298}" dt="2024-01-13T05:50:06.016" v="3744" actId="5793"/>
        <pc:sldMkLst>
          <pc:docMk/>
          <pc:sldMk cId="3877031596" sldId="270"/>
        </pc:sldMkLst>
        <pc:spChg chg="mod ord">
          <ac:chgData name="Toby Donaldson" userId="2e6e5431-bb17-4c41-9985-d39c50d83c73" providerId="ADAL" clId="{F56B8EF3-5C90-42FD-AD3E-B2A337B95298}" dt="2024-01-13T05:47:31.757" v="3371" actId="700"/>
          <ac:spMkLst>
            <pc:docMk/>
            <pc:sldMk cId="3877031596" sldId="270"/>
            <ac:spMk id="2" creationId="{8A76BCB5-7603-7194-9A0C-87F8B8E0BECC}"/>
          </ac:spMkLst>
        </pc:spChg>
        <pc:spChg chg="del mod ord">
          <ac:chgData name="Toby Donaldson" userId="2e6e5431-bb17-4c41-9985-d39c50d83c73" providerId="ADAL" clId="{F56B8EF3-5C90-42FD-AD3E-B2A337B95298}" dt="2024-01-13T05:47:31.757" v="3371" actId="700"/>
          <ac:spMkLst>
            <pc:docMk/>
            <pc:sldMk cId="3877031596" sldId="270"/>
            <ac:spMk id="3" creationId="{FBBE70AF-955C-AF39-A0AB-0B07E8BDE5BF}"/>
          </ac:spMkLst>
        </pc:spChg>
        <pc:spChg chg="mod ord">
          <ac:chgData name="Toby Donaldson" userId="2e6e5431-bb17-4c41-9985-d39c50d83c73" providerId="ADAL" clId="{F56B8EF3-5C90-42FD-AD3E-B2A337B95298}" dt="2024-01-13T05:47:31.757" v="3371" actId="700"/>
          <ac:spMkLst>
            <pc:docMk/>
            <pc:sldMk cId="3877031596" sldId="270"/>
            <ac:spMk id="4" creationId="{94B06BB9-DE6A-7BFC-B1F2-E4F894163623}"/>
          </ac:spMkLst>
        </pc:spChg>
        <pc:spChg chg="add mod ord">
          <ac:chgData name="Toby Donaldson" userId="2e6e5431-bb17-4c41-9985-d39c50d83c73" providerId="ADAL" clId="{F56B8EF3-5C90-42FD-AD3E-B2A337B95298}" dt="2024-01-13T05:48:32.562" v="3541" actId="122"/>
          <ac:spMkLst>
            <pc:docMk/>
            <pc:sldMk cId="3877031596" sldId="270"/>
            <ac:spMk id="5" creationId="{EEED5863-62D2-CABA-6CC2-667D2E307BDA}"/>
          </ac:spMkLst>
        </pc:spChg>
        <pc:spChg chg="add mod ord">
          <ac:chgData name="Toby Donaldson" userId="2e6e5431-bb17-4c41-9985-d39c50d83c73" providerId="ADAL" clId="{F56B8EF3-5C90-42FD-AD3E-B2A337B95298}" dt="2024-01-13T05:50:06.016" v="3744" actId="5793"/>
          <ac:spMkLst>
            <pc:docMk/>
            <pc:sldMk cId="3877031596" sldId="270"/>
            <ac:spMk id="6" creationId="{CBA71C1A-66AC-53BB-D3B0-BD35EC499A20}"/>
          </ac:spMkLst>
        </pc:spChg>
      </pc:sldChg>
      <pc:sldChg chg="addSp delSp modSp new mod modClrScheme chgLayout">
        <pc:chgData name="Toby Donaldson" userId="2e6e5431-bb17-4c41-9985-d39c50d83c73" providerId="ADAL" clId="{F56B8EF3-5C90-42FD-AD3E-B2A337B95298}" dt="2024-01-13T05:53:10.386" v="4176" actId="21"/>
        <pc:sldMkLst>
          <pc:docMk/>
          <pc:sldMk cId="155023636" sldId="271"/>
        </pc:sldMkLst>
        <pc:spChg chg="mod ord">
          <ac:chgData name="Toby Donaldson" userId="2e6e5431-bb17-4c41-9985-d39c50d83c73" providerId="ADAL" clId="{F56B8EF3-5C90-42FD-AD3E-B2A337B95298}" dt="2024-01-13T05:50:34.209" v="3776" actId="700"/>
          <ac:spMkLst>
            <pc:docMk/>
            <pc:sldMk cId="155023636" sldId="271"/>
            <ac:spMk id="2" creationId="{AFCF70B4-DE9E-A28D-522E-1E5424A29C3B}"/>
          </ac:spMkLst>
        </pc:spChg>
        <pc:spChg chg="del mod ord">
          <ac:chgData name="Toby Donaldson" userId="2e6e5431-bb17-4c41-9985-d39c50d83c73" providerId="ADAL" clId="{F56B8EF3-5C90-42FD-AD3E-B2A337B95298}" dt="2024-01-13T05:50:34.209" v="3776" actId="700"/>
          <ac:spMkLst>
            <pc:docMk/>
            <pc:sldMk cId="155023636" sldId="271"/>
            <ac:spMk id="3" creationId="{A71CCBF0-D710-2BDA-018C-7E3FB90C5F7F}"/>
          </ac:spMkLst>
        </pc:spChg>
        <pc:spChg chg="del">
          <ac:chgData name="Toby Donaldson" userId="2e6e5431-bb17-4c41-9985-d39c50d83c73" providerId="ADAL" clId="{F56B8EF3-5C90-42FD-AD3E-B2A337B95298}" dt="2024-01-13T05:50:34.209" v="3776" actId="700"/>
          <ac:spMkLst>
            <pc:docMk/>
            <pc:sldMk cId="155023636" sldId="271"/>
            <ac:spMk id="4" creationId="{F240D3F9-C3D9-BDE8-6AD6-5E933D63B831}"/>
          </ac:spMkLst>
        </pc:spChg>
        <pc:spChg chg="mod ord">
          <ac:chgData name="Toby Donaldson" userId="2e6e5431-bb17-4c41-9985-d39c50d83c73" providerId="ADAL" clId="{F56B8EF3-5C90-42FD-AD3E-B2A337B95298}" dt="2024-01-13T05:50:34.209" v="3776" actId="700"/>
          <ac:spMkLst>
            <pc:docMk/>
            <pc:sldMk cId="155023636" sldId="271"/>
            <ac:spMk id="5" creationId="{3B427AF0-BD04-3492-68EE-9BBB9765A050}"/>
          </ac:spMkLst>
        </pc:spChg>
        <pc:spChg chg="add mod ord">
          <ac:chgData name="Toby Donaldson" userId="2e6e5431-bb17-4c41-9985-d39c50d83c73" providerId="ADAL" clId="{F56B8EF3-5C90-42FD-AD3E-B2A337B95298}" dt="2024-01-13T05:52:54.609" v="4174" actId="113"/>
          <ac:spMkLst>
            <pc:docMk/>
            <pc:sldMk cId="155023636" sldId="271"/>
            <ac:spMk id="6" creationId="{1E20D296-E6A8-324C-CB88-3CCB96F8AD49}"/>
          </ac:spMkLst>
        </pc:spChg>
        <pc:spChg chg="add del mod">
          <ac:chgData name="Toby Donaldson" userId="2e6e5431-bb17-4c41-9985-d39c50d83c73" providerId="ADAL" clId="{F56B8EF3-5C90-42FD-AD3E-B2A337B95298}" dt="2024-01-13T05:53:10.386" v="4176" actId="21"/>
          <ac:spMkLst>
            <pc:docMk/>
            <pc:sldMk cId="155023636" sldId="271"/>
            <ac:spMk id="7" creationId="{234AB0BE-B4AB-2690-0349-5C3F47F6DF60}"/>
          </ac:spMkLst>
        </pc:spChg>
      </pc:sldChg>
      <pc:sldChg chg="del">
        <pc:chgData name="Toby Donaldson" userId="2e6e5431-bb17-4c41-9985-d39c50d83c73" providerId="ADAL" clId="{F56B8EF3-5C90-42FD-AD3E-B2A337B95298}" dt="2024-01-12T23:17:08.072" v="16" actId="2696"/>
        <pc:sldMkLst>
          <pc:docMk/>
          <pc:sldMk cId="1463498382" sldId="271"/>
        </pc:sldMkLst>
      </pc:sldChg>
      <pc:sldChg chg="addSp modSp add mod">
        <pc:chgData name="Toby Donaldson" userId="2e6e5431-bb17-4c41-9985-d39c50d83c73" providerId="ADAL" clId="{F56B8EF3-5C90-42FD-AD3E-B2A337B95298}" dt="2024-01-13T06:03:27.190" v="5059" actId="113"/>
        <pc:sldMkLst>
          <pc:docMk/>
          <pc:sldMk cId="1471775431" sldId="272"/>
        </pc:sldMkLst>
        <pc:spChg chg="mod">
          <ac:chgData name="Toby Donaldson" userId="2e6e5431-bb17-4c41-9985-d39c50d83c73" providerId="ADAL" clId="{F56B8EF3-5C90-42FD-AD3E-B2A337B95298}" dt="2024-01-13T06:02:21.217" v="4982" actId="1076"/>
          <ac:spMkLst>
            <pc:docMk/>
            <pc:sldMk cId="1471775431" sldId="272"/>
            <ac:spMk id="7" creationId="{234AB0BE-B4AB-2690-0349-5C3F47F6DF60}"/>
          </ac:spMkLst>
        </pc:spChg>
        <pc:spChg chg="add mod">
          <ac:chgData name="Toby Donaldson" userId="2e6e5431-bb17-4c41-9985-d39c50d83c73" providerId="ADAL" clId="{F56B8EF3-5C90-42FD-AD3E-B2A337B95298}" dt="2024-01-13T06:03:27.190" v="5059" actId="113"/>
          <ac:spMkLst>
            <pc:docMk/>
            <pc:sldMk cId="1471775431" sldId="272"/>
            <ac:spMk id="8" creationId="{F0D79F00-076A-C4AC-D3F5-24C50CDF8DDF}"/>
          </ac:spMkLst>
        </pc:spChg>
        <pc:spChg chg="add mod">
          <ac:chgData name="Toby Donaldson" userId="2e6e5431-bb17-4c41-9985-d39c50d83c73" providerId="ADAL" clId="{F56B8EF3-5C90-42FD-AD3E-B2A337B95298}" dt="2024-01-13T06:03:16.546" v="5057" actId="1076"/>
          <ac:spMkLst>
            <pc:docMk/>
            <pc:sldMk cId="1471775431" sldId="272"/>
            <ac:spMk id="12" creationId="{7EB583ED-E73C-3D82-5C14-981AF432C085}"/>
          </ac:spMkLst>
        </pc:spChg>
        <pc:spChg chg="add mod">
          <ac:chgData name="Toby Donaldson" userId="2e6e5431-bb17-4c41-9985-d39c50d83c73" providerId="ADAL" clId="{F56B8EF3-5C90-42FD-AD3E-B2A337B95298}" dt="2024-01-13T06:00:48.009" v="4862" actId="14100"/>
          <ac:spMkLst>
            <pc:docMk/>
            <pc:sldMk cId="1471775431" sldId="272"/>
            <ac:spMk id="13" creationId="{2AD0777F-A9B9-2D3F-EA3E-6068248EF7C3}"/>
          </ac:spMkLst>
        </pc:spChg>
        <pc:cxnChg chg="add mod">
          <ac:chgData name="Toby Donaldson" userId="2e6e5431-bb17-4c41-9985-d39c50d83c73" providerId="ADAL" clId="{F56B8EF3-5C90-42FD-AD3E-B2A337B95298}" dt="2024-01-13T06:02:21.217" v="4982" actId="1076"/>
          <ac:cxnSpMkLst>
            <pc:docMk/>
            <pc:sldMk cId="1471775431" sldId="272"/>
            <ac:cxnSpMk id="4" creationId="{D0BB8A87-0171-5CAA-BC93-260961D1A526}"/>
          </ac:cxnSpMkLst>
        </pc:cxnChg>
        <pc:cxnChg chg="add mod">
          <ac:chgData name="Toby Donaldson" userId="2e6e5431-bb17-4c41-9985-d39c50d83c73" providerId="ADAL" clId="{F56B8EF3-5C90-42FD-AD3E-B2A337B95298}" dt="2024-01-13T06:03:21.024" v="5058" actId="14100"/>
          <ac:cxnSpMkLst>
            <pc:docMk/>
            <pc:sldMk cId="1471775431" sldId="272"/>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3133643840" sldId="272"/>
        </pc:sldMkLst>
      </pc:sldChg>
      <pc:sldChg chg="add del">
        <pc:chgData name="Toby Donaldson" userId="2e6e5431-bb17-4c41-9985-d39c50d83c73" providerId="ADAL" clId="{F56B8EF3-5C90-42FD-AD3E-B2A337B95298}" dt="2024-01-13T05:54:44.892" v="4276" actId="2696"/>
        <pc:sldMkLst>
          <pc:docMk/>
          <pc:sldMk cId="715362310" sldId="273"/>
        </pc:sldMkLst>
      </pc:sldChg>
      <pc:sldChg chg="addSp delSp modSp add mod">
        <pc:chgData name="Toby Donaldson" userId="2e6e5431-bb17-4c41-9985-d39c50d83c73" providerId="ADAL" clId="{F56B8EF3-5C90-42FD-AD3E-B2A337B95298}" dt="2024-01-13T06:00:18.584" v="4859" actId="14100"/>
        <pc:sldMkLst>
          <pc:docMk/>
          <pc:sldMk cId="866962288" sldId="273"/>
        </pc:sldMkLst>
        <pc:spChg chg="del">
          <ac:chgData name="Toby Donaldson" userId="2e6e5431-bb17-4c41-9985-d39c50d83c73" providerId="ADAL" clId="{F56B8EF3-5C90-42FD-AD3E-B2A337B95298}" dt="2024-01-13T05:56:15.209" v="4520" actId="21"/>
          <ac:spMkLst>
            <pc:docMk/>
            <pc:sldMk cId="866962288" sldId="273"/>
            <ac:spMk id="7" creationId="{234AB0BE-B4AB-2690-0349-5C3F47F6DF60}"/>
          </ac:spMkLst>
        </pc:spChg>
        <pc:spChg chg="mod">
          <ac:chgData name="Toby Donaldson" userId="2e6e5431-bb17-4c41-9985-d39c50d83c73" providerId="ADAL" clId="{F56B8EF3-5C90-42FD-AD3E-B2A337B95298}" dt="2024-01-13T05:58:55.676" v="4847" actId="122"/>
          <ac:spMkLst>
            <pc:docMk/>
            <pc:sldMk cId="866962288" sldId="273"/>
            <ac:spMk id="8" creationId="{F0D79F00-076A-C4AC-D3F5-24C50CDF8DDF}"/>
          </ac:spMkLst>
        </pc:spChg>
        <pc:spChg chg="add mod">
          <ac:chgData name="Toby Donaldson" userId="2e6e5431-bb17-4c41-9985-d39c50d83c73" providerId="ADAL" clId="{F56B8EF3-5C90-42FD-AD3E-B2A337B95298}" dt="2024-01-13T06:00:14.826" v="4858" actId="1076"/>
          <ac:spMkLst>
            <pc:docMk/>
            <pc:sldMk cId="866962288" sldId="273"/>
            <ac:spMk id="12" creationId="{17B60DBA-3DF0-1E41-93EC-B83CD44E94BD}"/>
          </ac:spMkLst>
        </pc:spChg>
        <pc:spChg chg="add mod">
          <ac:chgData name="Toby Donaldson" userId="2e6e5431-bb17-4c41-9985-d39c50d83c73" providerId="ADAL" clId="{F56B8EF3-5C90-42FD-AD3E-B2A337B95298}" dt="2024-01-13T05:59:43.087" v="4851" actId="208"/>
          <ac:spMkLst>
            <pc:docMk/>
            <pc:sldMk cId="866962288" sldId="273"/>
            <ac:spMk id="15" creationId="{17F5BE2E-516E-C09A-2172-CB7447B2E5C5}"/>
          </ac:spMkLst>
        </pc:spChg>
        <pc:spChg chg="add mod">
          <ac:chgData name="Toby Donaldson" userId="2e6e5431-bb17-4c41-9985-d39c50d83c73" providerId="ADAL" clId="{F56B8EF3-5C90-42FD-AD3E-B2A337B95298}" dt="2024-01-13T06:00:09.017" v="4857" actId="208"/>
          <ac:spMkLst>
            <pc:docMk/>
            <pc:sldMk cId="866962288" sldId="273"/>
            <ac:spMk id="18" creationId="{E358BBAD-A7CE-F150-0FE8-39953B9B82B9}"/>
          </ac:spMkLst>
        </pc:spChg>
        <pc:cxnChg chg="mod">
          <ac:chgData name="Toby Donaldson" userId="2e6e5431-bb17-4c41-9985-d39c50d83c73" providerId="ADAL" clId="{F56B8EF3-5C90-42FD-AD3E-B2A337B95298}" dt="2024-01-13T06:00:18.584" v="4859" actId="14100"/>
          <ac:cxnSpMkLst>
            <pc:docMk/>
            <pc:sldMk cId="866962288" sldId="273"/>
            <ac:cxnSpMk id="4" creationId="{D0BB8A87-0171-5CAA-BC93-260961D1A526}"/>
          </ac:cxnSpMkLst>
        </pc:cxnChg>
        <pc:cxnChg chg="mod">
          <ac:chgData name="Toby Donaldson" userId="2e6e5431-bb17-4c41-9985-d39c50d83c73" providerId="ADAL" clId="{F56B8EF3-5C90-42FD-AD3E-B2A337B95298}" dt="2024-01-13T05:59:52.281" v="4853" actId="14100"/>
          <ac:cxnSpMkLst>
            <pc:docMk/>
            <pc:sldMk cId="866962288" sldId="273"/>
            <ac:cxnSpMk id="10" creationId="{BB1A7C7C-6E6D-E35C-017C-FA2D7B3598EB}"/>
          </ac:cxnSpMkLst>
        </pc:cxnChg>
      </pc:sldChg>
      <pc:sldChg chg="del">
        <pc:chgData name="Toby Donaldson" userId="2e6e5431-bb17-4c41-9985-d39c50d83c73" providerId="ADAL" clId="{F56B8EF3-5C90-42FD-AD3E-B2A337B95298}" dt="2024-01-12T23:17:08.072" v="16" actId="2696"/>
        <pc:sldMkLst>
          <pc:docMk/>
          <pc:sldMk cId="1284412257" sldId="273"/>
        </pc:sldMkLst>
      </pc:sldChg>
      <pc:sldChg chg="del">
        <pc:chgData name="Toby Donaldson" userId="2e6e5431-bb17-4c41-9985-d39c50d83c73" providerId="ADAL" clId="{F56B8EF3-5C90-42FD-AD3E-B2A337B95298}" dt="2024-01-12T23:17:08.072" v="16" actId="2696"/>
        <pc:sldMkLst>
          <pc:docMk/>
          <pc:sldMk cId="1550435524" sldId="274"/>
        </pc:sldMkLst>
      </pc:sldChg>
      <pc:sldChg chg="modSp add mod">
        <pc:chgData name="Toby Donaldson" userId="2e6e5431-bb17-4c41-9985-d39c50d83c73" providerId="ADAL" clId="{F56B8EF3-5C90-42FD-AD3E-B2A337B95298}" dt="2024-01-13T06:07:36.661" v="5338" actId="20577"/>
        <pc:sldMkLst>
          <pc:docMk/>
          <pc:sldMk cId="3215519779" sldId="274"/>
        </pc:sldMkLst>
        <pc:spChg chg="mod">
          <ac:chgData name="Toby Donaldson" userId="2e6e5431-bb17-4c41-9985-d39c50d83c73" providerId="ADAL" clId="{F56B8EF3-5C90-42FD-AD3E-B2A337B95298}" dt="2024-01-13T06:07:36.661" v="5338" actId="20577"/>
          <ac:spMkLst>
            <pc:docMk/>
            <pc:sldMk cId="3215519779" sldId="274"/>
            <ac:spMk id="6" creationId="{0074C415-6154-5C12-1F7A-1EDC07AA0523}"/>
          </ac:spMkLst>
        </pc:spChg>
      </pc:sldChg>
      <pc:sldChg chg="modSp add mod">
        <pc:chgData name="Toby Donaldson" userId="2e6e5431-bb17-4c41-9985-d39c50d83c73" providerId="ADAL" clId="{F56B8EF3-5C90-42FD-AD3E-B2A337B95298}" dt="2024-01-13T06:10:16.705" v="5700" actId="20577"/>
        <pc:sldMkLst>
          <pc:docMk/>
          <pc:sldMk cId="759780921" sldId="275"/>
        </pc:sldMkLst>
        <pc:spChg chg="mod">
          <ac:chgData name="Toby Donaldson" userId="2e6e5431-bb17-4c41-9985-d39c50d83c73" providerId="ADAL" clId="{F56B8EF3-5C90-42FD-AD3E-B2A337B95298}" dt="2024-01-13T06:10:16.705" v="5700" actId="20577"/>
          <ac:spMkLst>
            <pc:docMk/>
            <pc:sldMk cId="759780921" sldId="275"/>
            <ac:spMk id="6" creationId="{0074C415-6154-5C12-1F7A-1EDC07AA0523}"/>
          </ac:spMkLst>
        </pc:spChg>
      </pc:sldChg>
      <pc:sldChg chg="del">
        <pc:chgData name="Toby Donaldson" userId="2e6e5431-bb17-4c41-9985-d39c50d83c73" providerId="ADAL" clId="{F56B8EF3-5C90-42FD-AD3E-B2A337B95298}" dt="2024-01-12T23:17:08.072" v="16" actId="2696"/>
        <pc:sldMkLst>
          <pc:docMk/>
          <pc:sldMk cId="2765846928" sldId="275"/>
        </pc:sldMkLst>
      </pc:sldChg>
      <pc:sldChg chg="addSp delSp modSp new mod">
        <pc:chgData name="Toby Donaldson" userId="2e6e5431-bb17-4c41-9985-d39c50d83c73" providerId="ADAL" clId="{F56B8EF3-5C90-42FD-AD3E-B2A337B95298}" dt="2024-01-15T04:40:29.606" v="6849" actId="554"/>
        <pc:sldMkLst>
          <pc:docMk/>
          <pc:sldMk cId="2396012569" sldId="276"/>
        </pc:sldMkLst>
        <pc:spChg chg="mod">
          <ac:chgData name="Toby Donaldson" userId="2e6e5431-bb17-4c41-9985-d39c50d83c73" providerId="ADAL" clId="{F56B8EF3-5C90-42FD-AD3E-B2A337B95298}" dt="2024-01-15T04:14:26.107" v="5966" actId="1076"/>
          <ac:spMkLst>
            <pc:docMk/>
            <pc:sldMk cId="2396012569" sldId="276"/>
            <ac:spMk id="2" creationId="{4403B950-2273-B912-706C-CF82F8E9B6D2}"/>
          </ac:spMkLst>
        </pc:spChg>
        <pc:spChg chg="mod">
          <ac:chgData name="Toby Donaldson" userId="2e6e5431-bb17-4c41-9985-d39c50d83c73" providerId="ADAL" clId="{F56B8EF3-5C90-42FD-AD3E-B2A337B95298}" dt="2024-01-15T04:40:17.858" v="6848" actId="1076"/>
          <ac:spMkLst>
            <pc:docMk/>
            <pc:sldMk cId="2396012569" sldId="276"/>
            <ac:spMk id="3" creationId="{DEE6A4FB-E47F-AE50-5727-A9CF18B6513F}"/>
          </ac:spMkLst>
        </pc:spChg>
        <pc:spChg chg="add">
          <ac:chgData name="Toby Donaldson" userId="2e6e5431-bb17-4c41-9985-d39c50d83c73" providerId="ADAL" clId="{F56B8EF3-5C90-42FD-AD3E-B2A337B95298}" dt="2024-01-15T04:18:22.360" v="5974"/>
          <ac:spMkLst>
            <pc:docMk/>
            <pc:sldMk cId="2396012569" sldId="276"/>
            <ac:spMk id="11" creationId="{C54FC84D-7320-6CCA-A766-3F18B9F536A2}"/>
          </ac:spMkLst>
        </pc:spChg>
        <pc:spChg chg="add mod">
          <ac:chgData name="Toby Donaldson" userId="2e6e5431-bb17-4c41-9985-d39c50d83c73" providerId="ADAL" clId="{F56B8EF3-5C90-42FD-AD3E-B2A337B95298}" dt="2024-01-15T04:40:29.606" v="6849" actId="554"/>
          <ac:spMkLst>
            <pc:docMk/>
            <pc:sldMk cId="2396012569" sldId="276"/>
            <ac:spMk id="14" creationId="{CF47EE7D-B7F3-F38F-2336-7FB40B10C91E}"/>
          </ac:spMkLst>
        </pc:spChg>
        <pc:spChg chg="add mod">
          <ac:chgData name="Toby Donaldson" userId="2e6e5431-bb17-4c41-9985-d39c50d83c73" providerId="ADAL" clId="{F56B8EF3-5C90-42FD-AD3E-B2A337B95298}" dt="2024-01-15T04:40:29.606" v="6849" actId="554"/>
          <ac:spMkLst>
            <pc:docMk/>
            <pc:sldMk cId="2396012569" sldId="276"/>
            <ac:spMk id="16" creationId="{01F15458-C118-AAFE-F07A-078809961E33}"/>
          </ac:spMkLst>
        </pc:spChg>
        <pc:spChg chg="add mod">
          <ac:chgData name="Toby Donaldson" userId="2e6e5431-bb17-4c41-9985-d39c50d83c73" providerId="ADAL" clId="{F56B8EF3-5C90-42FD-AD3E-B2A337B95298}" dt="2024-01-15T04:40:29.606" v="6849" actId="554"/>
          <ac:spMkLst>
            <pc:docMk/>
            <pc:sldMk cId="2396012569" sldId="276"/>
            <ac:spMk id="17" creationId="{EABD5A10-2D2B-02A5-444F-08ED1B6F1818}"/>
          </ac:spMkLst>
        </pc:spChg>
        <pc:grpChg chg="add mod">
          <ac:chgData name="Toby Donaldson" userId="2e6e5431-bb17-4c41-9985-d39c50d83c73" providerId="ADAL" clId="{F56B8EF3-5C90-42FD-AD3E-B2A337B95298}" dt="2024-01-15T04:40:29.606" v="6849" actId="554"/>
          <ac:grpSpMkLst>
            <pc:docMk/>
            <pc:sldMk cId="2396012569" sldId="276"/>
            <ac:grpSpMk id="15" creationId="{7FC6E218-8370-EC4D-AE34-E56C0FB4190A}"/>
          </ac:grpSpMkLst>
        </pc:grpChg>
        <pc:grpChg chg="add mod">
          <ac:chgData name="Toby Donaldson" userId="2e6e5431-bb17-4c41-9985-d39c50d83c73" providerId="ADAL" clId="{F56B8EF3-5C90-42FD-AD3E-B2A337B95298}" dt="2024-01-15T04:40:29.606" v="6849" actId="554"/>
          <ac:grpSpMkLst>
            <pc:docMk/>
            <pc:sldMk cId="2396012569" sldId="276"/>
            <ac:grpSpMk id="18" creationId="{6DD138DB-04DD-5EAC-5C01-AD66FAA47A37}"/>
          </ac:grpSpMkLst>
        </pc:grpChg>
        <pc:grpChg chg="add mod">
          <ac:chgData name="Toby Donaldson" userId="2e6e5431-bb17-4c41-9985-d39c50d83c73" providerId="ADAL" clId="{F56B8EF3-5C90-42FD-AD3E-B2A337B95298}" dt="2024-01-15T04:40:29.606" v="6849" actId="554"/>
          <ac:grpSpMkLst>
            <pc:docMk/>
            <pc:sldMk cId="2396012569" sldId="276"/>
            <ac:grpSpMk id="19" creationId="{9F3229F9-7621-AD13-A76E-A907BFF8EE87}"/>
          </ac:grpSpMkLst>
        </pc:grpChg>
        <pc:picChg chg="add del mod">
          <ac:chgData name="Toby Donaldson" userId="2e6e5431-bb17-4c41-9985-d39c50d83c73" providerId="ADAL" clId="{F56B8EF3-5C90-42FD-AD3E-B2A337B95298}" dt="2024-01-15T04:14:13.777" v="5964" actId="21"/>
          <ac:picMkLst>
            <pc:docMk/>
            <pc:sldMk cId="2396012569" sldId="276"/>
            <ac:picMk id="6" creationId="{3CA663D0-6699-035A-9327-9BCFEB9E547C}"/>
          </ac:picMkLst>
        </pc:picChg>
        <pc:picChg chg="add del mod">
          <ac:chgData name="Toby Donaldson" userId="2e6e5431-bb17-4c41-9985-d39c50d83c73" providerId="ADAL" clId="{F56B8EF3-5C90-42FD-AD3E-B2A337B95298}" dt="2024-01-15T04:15:35.642" v="5968" actId="21"/>
          <ac:picMkLst>
            <pc:docMk/>
            <pc:sldMk cId="2396012569" sldId="276"/>
            <ac:picMk id="8" creationId="{784FB597-59CF-0D25-3AD5-0EA689F13EB8}"/>
          </ac:picMkLst>
        </pc:picChg>
        <pc:picChg chg="add del mod">
          <ac:chgData name="Toby Donaldson" userId="2e6e5431-bb17-4c41-9985-d39c50d83c73" providerId="ADAL" clId="{F56B8EF3-5C90-42FD-AD3E-B2A337B95298}" dt="2024-01-15T04:18:28.249" v="5976" actId="21"/>
          <ac:picMkLst>
            <pc:docMk/>
            <pc:sldMk cId="2396012569" sldId="276"/>
            <ac:picMk id="10" creationId="{07DC7A1F-1C02-5944-21A3-1F1D35032F69}"/>
          </ac:picMkLst>
        </pc:picChg>
        <pc:picChg chg="add mod">
          <ac:chgData name="Toby Donaldson" userId="2e6e5431-bb17-4c41-9985-d39c50d83c73" providerId="ADAL" clId="{F56B8EF3-5C90-42FD-AD3E-B2A337B95298}" dt="2024-01-15T04:40:29.606" v="6849" actId="554"/>
          <ac:picMkLst>
            <pc:docMk/>
            <pc:sldMk cId="2396012569" sldId="276"/>
            <ac:picMk id="12" creationId="{157B69A7-A8F4-F92E-7542-66E122999C21}"/>
          </ac:picMkLst>
        </pc:picChg>
        <pc:picChg chg="add mod">
          <ac:chgData name="Toby Donaldson" userId="2e6e5431-bb17-4c41-9985-d39c50d83c73" providerId="ADAL" clId="{F56B8EF3-5C90-42FD-AD3E-B2A337B95298}" dt="2024-01-15T04:40:29.606" v="6849" actId="554"/>
          <ac:picMkLst>
            <pc:docMk/>
            <pc:sldMk cId="2396012569" sldId="276"/>
            <ac:picMk id="13" creationId="{11F32E15-51F2-615D-A6F8-0C7BAE5B57A9}"/>
          </ac:picMkLst>
        </pc:picChg>
        <pc:picChg chg="add mod">
          <ac:chgData name="Toby Donaldson" userId="2e6e5431-bb17-4c41-9985-d39c50d83c73" providerId="ADAL" clId="{F56B8EF3-5C90-42FD-AD3E-B2A337B95298}" dt="2024-01-15T04:25:59.313" v="6291" actId="1076"/>
          <ac:picMkLst>
            <pc:docMk/>
            <pc:sldMk cId="2396012569" sldId="276"/>
            <ac:picMk id="1028" creationId="{CA243682-DC52-852C-E434-E970FE1F9490}"/>
          </ac:picMkLst>
        </pc:picChg>
        <pc:picChg chg="add mod">
          <ac:chgData name="Toby Donaldson" userId="2e6e5431-bb17-4c41-9985-d39c50d83c73" providerId="ADAL" clId="{F56B8EF3-5C90-42FD-AD3E-B2A337B95298}" dt="2024-01-15T04:40:29.606" v="6849" actId="554"/>
          <ac:picMkLst>
            <pc:docMk/>
            <pc:sldMk cId="2396012569" sldId="276"/>
            <ac:picMk id="1030" creationId="{2955F998-4A5B-7D6A-C642-D534418FB984}"/>
          </ac:picMkLst>
        </pc:picChg>
      </pc:sldChg>
      <pc:sldChg chg="del">
        <pc:chgData name="Toby Donaldson" userId="2e6e5431-bb17-4c41-9985-d39c50d83c73" providerId="ADAL" clId="{F56B8EF3-5C90-42FD-AD3E-B2A337B95298}" dt="2024-01-12T23:17:08.072" v="16" actId="2696"/>
        <pc:sldMkLst>
          <pc:docMk/>
          <pc:sldMk cId="2564176936" sldId="276"/>
        </pc:sldMkLst>
      </pc:sldChg>
      <pc:sldChg chg="del">
        <pc:chgData name="Toby Donaldson" userId="2e6e5431-bb17-4c41-9985-d39c50d83c73" providerId="ADAL" clId="{F56B8EF3-5C90-42FD-AD3E-B2A337B95298}" dt="2024-01-12T23:17:08.072" v="16" actId="2696"/>
        <pc:sldMkLst>
          <pc:docMk/>
          <pc:sldMk cId="1567311950" sldId="277"/>
        </pc:sldMkLst>
      </pc:sldChg>
      <pc:sldChg chg="modSp add mod ord">
        <pc:chgData name="Toby Donaldson" userId="2e6e5431-bb17-4c41-9985-d39c50d83c73" providerId="ADAL" clId="{F56B8EF3-5C90-42FD-AD3E-B2A337B95298}" dt="2024-01-15T04:32:41.176" v="6574" actId="20577"/>
        <pc:sldMkLst>
          <pc:docMk/>
          <pc:sldMk cId="2395158963" sldId="277"/>
        </pc:sldMkLst>
        <pc:spChg chg="mod">
          <ac:chgData name="Toby Donaldson" userId="2e6e5431-bb17-4c41-9985-d39c50d83c73" providerId="ADAL" clId="{F56B8EF3-5C90-42FD-AD3E-B2A337B95298}" dt="2024-01-15T04:32:12.439" v="6425" actId="20577"/>
          <ac:spMkLst>
            <pc:docMk/>
            <pc:sldMk cId="2395158963" sldId="277"/>
            <ac:spMk id="2" creationId="{4403B950-2273-B912-706C-CF82F8E9B6D2}"/>
          </ac:spMkLst>
        </pc:spChg>
        <pc:spChg chg="mod">
          <ac:chgData name="Toby Donaldson" userId="2e6e5431-bb17-4c41-9985-d39c50d83c73" providerId="ADAL" clId="{F56B8EF3-5C90-42FD-AD3E-B2A337B95298}" dt="2024-01-15T04:32:41.176" v="6574" actId="20577"/>
          <ac:spMkLst>
            <pc:docMk/>
            <pc:sldMk cId="2395158963" sldId="277"/>
            <ac:spMk id="3" creationId="{DEE6A4FB-E47F-AE50-5727-A9CF18B6513F}"/>
          </ac:spMkLst>
        </pc:spChg>
      </pc:sldChg>
      <pc:sldChg chg="addSp modSp add mod ord">
        <pc:chgData name="Toby Donaldson" userId="2e6e5431-bb17-4c41-9985-d39c50d83c73" providerId="ADAL" clId="{F56B8EF3-5C90-42FD-AD3E-B2A337B95298}" dt="2024-01-15T04:48:44.972" v="8043" actId="14100"/>
        <pc:sldMkLst>
          <pc:docMk/>
          <pc:sldMk cId="926493247" sldId="278"/>
        </pc:sldMkLst>
        <pc:spChg chg="mod">
          <ac:chgData name="Toby Donaldson" userId="2e6e5431-bb17-4c41-9985-d39c50d83c73" providerId="ADAL" clId="{F56B8EF3-5C90-42FD-AD3E-B2A337B95298}" dt="2024-01-15T04:41:10.333" v="6853"/>
          <ac:spMkLst>
            <pc:docMk/>
            <pc:sldMk cId="926493247" sldId="278"/>
            <ac:spMk id="2" creationId="{44530B2A-3809-F837-03E9-07D5E1B8F199}"/>
          </ac:spMkLst>
        </pc:spChg>
        <pc:spChg chg="mod">
          <ac:chgData name="Toby Donaldson" userId="2e6e5431-bb17-4c41-9985-d39c50d83c73" providerId="ADAL" clId="{F56B8EF3-5C90-42FD-AD3E-B2A337B95298}" dt="2024-01-15T04:46:35.067" v="7746" actId="20577"/>
          <ac:spMkLst>
            <pc:docMk/>
            <pc:sldMk cId="926493247" sldId="278"/>
            <ac:spMk id="3" creationId="{1FECA53D-FC0F-2C1A-B9F0-8F6C988044AA}"/>
          </ac:spMkLst>
        </pc:spChg>
        <pc:spChg chg="add mod">
          <ac:chgData name="Toby Donaldson" userId="2e6e5431-bb17-4c41-9985-d39c50d83c73" providerId="ADAL" clId="{F56B8EF3-5C90-42FD-AD3E-B2A337B95298}" dt="2024-01-15T04:48:20.970" v="8040" actId="1076"/>
          <ac:spMkLst>
            <pc:docMk/>
            <pc:sldMk cId="926493247" sldId="278"/>
            <ac:spMk id="4" creationId="{376D9ECB-F48A-16E5-568E-17CD3C6C5346}"/>
          </ac:spMkLst>
        </pc:spChg>
        <pc:spChg chg="mod">
          <ac:chgData name="Toby Donaldson" userId="2e6e5431-bb17-4c41-9985-d39c50d83c73" providerId="ADAL" clId="{F56B8EF3-5C90-42FD-AD3E-B2A337B95298}" dt="2024-01-15T04:48:44.972" v="8043" actId="14100"/>
          <ac:spMkLst>
            <pc:docMk/>
            <pc:sldMk cId="926493247" sldId="278"/>
            <ac:spMk id="6" creationId="{0F35BD56-BF03-A0FF-4EDB-53A2083BD8D8}"/>
          </ac:spMkLst>
        </pc:spChg>
      </pc:sldChg>
      <pc:sldChg chg="del">
        <pc:chgData name="Toby Donaldson" userId="2e6e5431-bb17-4c41-9985-d39c50d83c73" providerId="ADAL" clId="{F56B8EF3-5C90-42FD-AD3E-B2A337B95298}" dt="2024-01-12T23:17:08.072" v="16" actId="2696"/>
        <pc:sldMkLst>
          <pc:docMk/>
          <pc:sldMk cId="937055327" sldId="278"/>
        </pc:sldMkLst>
      </pc:sldChg>
      <pc:sldChg chg="addSp delSp modSp add del mod">
        <pc:chgData name="Toby Donaldson" userId="2e6e5431-bb17-4c41-9985-d39c50d83c73" providerId="ADAL" clId="{F56B8EF3-5C90-42FD-AD3E-B2A337B95298}" dt="2024-01-15T04:27:39.522" v="6366" actId="2696"/>
        <pc:sldMkLst>
          <pc:docMk/>
          <pc:sldMk cId="1121109117" sldId="278"/>
        </pc:sldMkLst>
        <pc:spChg chg="mod">
          <ac:chgData name="Toby Donaldson" userId="2e6e5431-bb17-4c41-9985-d39c50d83c73" providerId="ADAL" clId="{F56B8EF3-5C90-42FD-AD3E-B2A337B95298}" dt="2024-01-15T04:25:40.938" v="6288" actId="20577"/>
          <ac:spMkLst>
            <pc:docMk/>
            <pc:sldMk cId="1121109117" sldId="278"/>
            <ac:spMk id="3" creationId="{DEE6A4FB-E47F-AE50-5727-A9CF18B6513F}"/>
          </ac:spMkLst>
        </pc:spChg>
        <pc:spChg chg="add mod">
          <ac:chgData name="Toby Donaldson" userId="2e6e5431-bb17-4c41-9985-d39c50d83c73" providerId="ADAL" clId="{F56B8EF3-5C90-42FD-AD3E-B2A337B95298}" dt="2024-01-15T04:23:35.299" v="6171" actId="1076"/>
          <ac:spMkLst>
            <pc:docMk/>
            <pc:sldMk cId="1121109117" sldId="278"/>
            <ac:spMk id="6" creationId="{1D94F67B-5D78-8344-6E12-970EAA6CDBE1}"/>
          </ac:spMkLst>
        </pc:spChg>
        <pc:picChg chg="add mod">
          <ac:chgData name="Toby Donaldson" userId="2e6e5431-bb17-4c41-9985-d39c50d83c73" providerId="ADAL" clId="{F56B8EF3-5C90-42FD-AD3E-B2A337B95298}" dt="2024-01-15T04:22:55.353" v="6161"/>
          <ac:picMkLst>
            <pc:docMk/>
            <pc:sldMk cId="1121109117" sldId="278"/>
            <ac:picMk id="5" creationId="{2955F998-4A5B-7D6A-C642-D534418FB984}"/>
          </ac:picMkLst>
        </pc:picChg>
        <pc:picChg chg="del">
          <ac:chgData name="Toby Donaldson" userId="2e6e5431-bb17-4c41-9985-d39c50d83c73" providerId="ADAL" clId="{F56B8EF3-5C90-42FD-AD3E-B2A337B95298}" dt="2024-01-15T04:22:42.972" v="6159" actId="21"/>
          <ac:picMkLst>
            <pc:docMk/>
            <pc:sldMk cId="1121109117" sldId="278"/>
            <ac:picMk id="1030" creationId="{2955F998-4A5B-7D6A-C642-D534418FB984}"/>
          </ac:picMkLst>
        </pc:picChg>
        <pc:picChg chg="add mod">
          <ac:chgData name="Toby Donaldson" userId="2e6e5431-bb17-4c41-9985-d39c50d83c73" providerId="ADAL" clId="{F56B8EF3-5C90-42FD-AD3E-B2A337B95298}" dt="2024-01-15T04:23:23.834" v="6167" actId="1076"/>
          <ac:picMkLst>
            <pc:docMk/>
            <pc:sldMk cId="1121109117" sldId="278"/>
            <ac:picMk id="2050" creationId="{3C2728AC-F44B-12CB-CFD6-87480636942E}"/>
          </ac:picMkLst>
        </pc:picChg>
        <pc:picChg chg="add mod">
          <ac:chgData name="Toby Donaldson" userId="2e6e5431-bb17-4c41-9985-d39c50d83c73" providerId="ADAL" clId="{F56B8EF3-5C90-42FD-AD3E-B2A337B95298}" dt="2024-01-15T04:23:08.811" v="6164" actId="1076"/>
          <ac:picMkLst>
            <pc:docMk/>
            <pc:sldMk cId="1121109117" sldId="278"/>
            <ac:picMk id="2052" creationId="{9FBCEAF2-53EB-49A5-9358-B60AF2188D3E}"/>
          </ac:picMkLst>
        </pc:picChg>
        <pc:picChg chg="add mod">
          <ac:chgData name="Toby Donaldson" userId="2e6e5431-bb17-4c41-9985-d39c50d83c73" providerId="ADAL" clId="{F56B8EF3-5C90-42FD-AD3E-B2A337B95298}" dt="2024-01-15T04:23:26.538" v="6168" actId="1076"/>
          <ac:picMkLst>
            <pc:docMk/>
            <pc:sldMk cId="1121109117" sldId="278"/>
            <ac:picMk id="2054" creationId="{4F7A7CB4-A9F4-3907-5C77-3BBC2E846026}"/>
          </ac:picMkLst>
        </pc:picChg>
      </pc:sldChg>
      <pc:sldChg chg="del">
        <pc:chgData name="Toby Donaldson" userId="2e6e5431-bb17-4c41-9985-d39c50d83c73" providerId="ADAL" clId="{F56B8EF3-5C90-42FD-AD3E-B2A337B95298}" dt="2024-01-12T23:17:08.072" v="16" actId="2696"/>
        <pc:sldMkLst>
          <pc:docMk/>
          <pc:sldMk cId="1267900475" sldId="279"/>
        </pc:sldMkLst>
      </pc:sldChg>
      <pc:sldChg chg="addSp delSp modSp new mod">
        <pc:chgData name="Toby Donaldson" userId="2e6e5431-bb17-4c41-9985-d39c50d83c73" providerId="ADAL" clId="{F56B8EF3-5C90-42FD-AD3E-B2A337B95298}" dt="2024-01-15T22:35:33.431" v="13469" actId="21"/>
        <pc:sldMkLst>
          <pc:docMk/>
          <pc:sldMk cId="2975362785" sldId="279"/>
        </pc:sldMkLst>
        <pc:spChg chg="mod">
          <ac:chgData name="Toby Donaldson" userId="2e6e5431-bb17-4c41-9985-d39c50d83c73" providerId="ADAL" clId="{F56B8EF3-5C90-42FD-AD3E-B2A337B95298}" dt="2024-01-15T04:52:55.236" v="8201" actId="14100"/>
          <ac:spMkLst>
            <pc:docMk/>
            <pc:sldMk cId="2975362785" sldId="279"/>
            <ac:spMk id="2" creationId="{0E49562F-963D-4D0B-C687-05307E2BAA38}"/>
          </ac:spMkLst>
        </pc:spChg>
        <pc:spChg chg="mod">
          <ac:chgData name="Toby Donaldson" userId="2e6e5431-bb17-4c41-9985-d39c50d83c73" providerId="ADAL" clId="{F56B8EF3-5C90-42FD-AD3E-B2A337B95298}" dt="2024-01-15T04:52:49.827" v="8200" actId="14100"/>
          <ac:spMkLst>
            <pc:docMk/>
            <pc:sldMk cId="2975362785" sldId="279"/>
            <ac:spMk id="3" creationId="{F2FFFECB-C411-F159-0B3A-E94A7EBC1817}"/>
          </ac:spMkLst>
        </pc:spChg>
        <pc:spChg chg="add mod">
          <ac:chgData name="Toby Donaldson" userId="2e6e5431-bb17-4c41-9985-d39c50d83c73" providerId="ADAL" clId="{F56B8EF3-5C90-42FD-AD3E-B2A337B95298}" dt="2024-01-15T04:57:26.452" v="8460" actId="313"/>
          <ac:spMkLst>
            <pc:docMk/>
            <pc:sldMk cId="2975362785" sldId="279"/>
            <ac:spMk id="5" creationId="{F9DA505B-8666-ECFB-AA08-9295261ADD1C}"/>
          </ac:spMkLst>
        </pc:spChg>
        <pc:spChg chg="add mod">
          <ac:chgData name="Toby Donaldson" userId="2e6e5431-bb17-4c41-9985-d39c50d83c73" providerId="ADAL" clId="{F56B8EF3-5C90-42FD-AD3E-B2A337B95298}" dt="2024-01-15T04:57:47.051" v="8469" actId="1076"/>
          <ac:spMkLst>
            <pc:docMk/>
            <pc:sldMk cId="2975362785" sldId="279"/>
            <ac:spMk id="6" creationId="{B46CF3F6-3047-DCEA-E944-19D151A60100}"/>
          </ac:spMkLst>
        </pc:spChg>
        <pc:spChg chg="add del mod">
          <ac:chgData name="Toby Donaldson" userId="2e6e5431-bb17-4c41-9985-d39c50d83c73" providerId="ADAL" clId="{F56B8EF3-5C90-42FD-AD3E-B2A337B95298}" dt="2024-01-15T22:35:33.431" v="13469" actId="21"/>
          <ac:spMkLst>
            <pc:docMk/>
            <pc:sldMk cId="2975362785" sldId="279"/>
            <ac:spMk id="7" creationId="{4A3A2BEE-FABD-946B-1BAD-28F79FA78263}"/>
          </ac:spMkLst>
        </pc:spChg>
      </pc:sldChg>
      <pc:sldChg chg="del">
        <pc:chgData name="Toby Donaldson" userId="2e6e5431-bb17-4c41-9985-d39c50d83c73" providerId="ADAL" clId="{F56B8EF3-5C90-42FD-AD3E-B2A337B95298}" dt="2024-01-12T23:17:08.072" v="16" actId="2696"/>
        <pc:sldMkLst>
          <pc:docMk/>
          <pc:sldMk cId="213932887" sldId="280"/>
        </pc:sldMkLst>
      </pc:sldChg>
      <pc:sldChg chg="addSp modSp add del mod">
        <pc:chgData name="Toby Donaldson" userId="2e6e5431-bb17-4c41-9985-d39c50d83c73" providerId="ADAL" clId="{F56B8EF3-5C90-42FD-AD3E-B2A337B95298}" dt="2024-01-15T04:58:53.823" v="8550" actId="2696"/>
        <pc:sldMkLst>
          <pc:docMk/>
          <pc:sldMk cId="3189180991" sldId="280"/>
        </pc:sldMkLst>
        <pc:spChg chg="add mod">
          <ac:chgData name="Toby Donaldson" userId="2e6e5431-bb17-4c41-9985-d39c50d83c73" providerId="ADAL" clId="{F56B8EF3-5C90-42FD-AD3E-B2A337B95298}" dt="2024-01-15T04:53:26.861" v="8206" actId="14100"/>
          <ac:spMkLst>
            <pc:docMk/>
            <pc:sldMk cId="3189180991" sldId="280"/>
            <ac:spMk id="5" creationId="{2CB05BD8-471B-B4A2-2F14-5ADD14603F22}"/>
          </ac:spMkLst>
        </pc:spChg>
      </pc:sldChg>
      <pc:sldChg chg="addSp delSp modSp add mod">
        <pc:chgData name="Toby Donaldson" userId="2e6e5431-bb17-4c41-9985-d39c50d83c73" providerId="ADAL" clId="{F56B8EF3-5C90-42FD-AD3E-B2A337B95298}" dt="2024-01-15T05:04:41.260" v="8964" actId="14100"/>
        <pc:sldMkLst>
          <pc:docMk/>
          <pc:sldMk cId="185575249" sldId="281"/>
        </pc:sldMkLst>
        <pc:spChg chg="mod">
          <ac:chgData name="Toby Donaldson" userId="2e6e5431-bb17-4c41-9985-d39c50d83c73" providerId="ADAL" clId="{F56B8EF3-5C90-42FD-AD3E-B2A337B95298}" dt="2024-01-15T05:04:41.260" v="8964" actId="14100"/>
          <ac:spMkLst>
            <pc:docMk/>
            <pc:sldMk cId="185575249" sldId="281"/>
            <ac:spMk id="3" creationId="{F2FFFECB-C411-F159-0B3A-E94A7EBC1817}"/>
          </ac:spMkLst>
        </pc:spChg>
        <pc:spChg chg="del">
          <ac:chgData name="Toby Donaldson" userId="2e6e5431-bb17-4c41-9985-d39c50d83c73" providerId="ADAL" clId="{F56B8EF3-5C90-42FD-AD3E-B2A337B95298}" dt="2024-01-15T04:58:57.556" v="8551" actId="21"/>
          <ac:spMkLst>
            <pc:docMk/>
            <pc:sldMk cId="185575249" sldId="281"/>
            <ac:spMk id="6" creationId="{B46CF3F6-3047-DCEA-E944-19D151A60100}"/>
          </ac:spMkLst>
        </pc:spChg>
        <pc:spChg chg="del">
          <ac:chgData name="Toby Donaldson" userId="2e6e5431-bb17-4c41-9985-d39c50d83c73" providerId="ADAL" clId="{F56B8EF3-5C90-42FD-AD3E-B2A337B95298}" dt="2024-01-15T04:58:57.556" v="8551" actId="21"/>
          <ac:spMkLst>
            <pc:docMk/>
            <pc:sldMk cId="185575249" sldId="281"/>
            <ac:spMk id="7" creationId="{4A3A2BEE-FABD-946B-1BAD-28F79FA78263}"/>
          </ac:spMkLst>
        </pc:spChg>
        <pc:spChg chg="add mod">
          <ac:chgData name="Toby Donaldson" userId="2e6e5431-bb17-4c41-9985-d39c50d83c73" providerId="ADAL" clId="{F56B8EF3-5C90-42FD-AD3E-B2A337B95298}" dt="2024-01-15T04:58:50.320" v="8549"/>
          <ac:spMkLst>
            <pc:docMk/>
            <pc:sldMk cId="185575249" sldId="281"/>
            <ac:spMk id="8" creationId="{3C9DC5BA-A083-A32D-DB15-55ED223B598C}"/>
          </ac:spMkLst>
        </pc:spChg>
        <pc:spChg chg="add mod">
          <ac:chgData name="Toby Donaldson" userId="2e6e5431-bb17-4c41-9985-d39c50d83c73" providerId="ADAL" clId="{F56B8EF3-5C90-42FD-AD3E-B2A337B95298}" dt="2024-01-15T05:04:11.307" v="8956" actId="1076"/>
          <ac:spMkLst>
            <pc:docMk/>
            <pc:sldMk cId="185575249" sldId="281"/>
            <ac:spMk id="9" creationId="{E1F1A9B1-3C46-6235-5191-9F25916F3260}"/>
          </ac:spMkLst>
        </pc:spChg>
        <pc:spChg chg="add mod">
          <ac:chgData name="Toby Donaldson" userId="2e6e5431-bb17-4c41-9985-d39c50d83c73" providerId="ADAL" clId="{F56B8EF3-5C90-42FD-AD3E-B2A337B95298}" dt="2024-01-15T05:04:36.051" v="8963" actId="1076"/>
          <ac:spMkLst>
            <pc:docMk/>
            <pc:sldMk cId="185575249" sldId="281"/>
            <ac:spMk id="12" creationId="{45B85032-043B-31D9-9157-00FE88F6B41B}"/>
          </ac:spMkLst>
        </pc:spChg>
        <pc:spChg chg="add mod">
          <ac:chgData name="Toby Donaldson" userId="2e6e5431-bb17-4c41-9985-d39c50d83c73" providerId="ADAL" clId="{F56B8EF3-5C90-42FD-AD3E-B2A337B95298}" dt="2024-01-15T05:04:36.051" v="8963" actId="1076"/>
          <ac:spMkLst>
            <pc:docMk/>
            <pc:sldMk cId="185575249" sldId="281"/>
            <ac:spMk id="13" creationId="{395185BB-2B6C-DD2D-598A-D67B800B12F6}"/>
          </ac:spMkLst>
        </pc:spChg>
        <pc:cxnChg chg="add mod">
          <ac:chgData name="Toby Donaldson" userId="2e6e5431-bb17-4c41-9985-d39c50d83c73" providerId="ADAL" clId="{F56B8EF3-5C90-42FD-AD3E-B2A337B95298}" dt="2024-01-15T05:04:14.451" v="8957" actId="14100"/>
          <ac:cxnSpMkLst>
            <pc:docMk/>
            <pc:sldMk cId="185575249" sldId="281"/>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692680348" sldId="281"/>
        </pc:sldMkLst>
      </pc:sldChg>
      <pc:sldChg chg="del">
        <pc:chgData name="Toby Donaldson" userId="2e6e5431-bb17-4c41-9985-d39c50d83c73" providerId="ADAL" clId="{F56B8EF3-5C90-42FD-AD3E-B2A337B95298}" dt="2024-01-12T23:17:08.072" v="16" actId="2696"/>
        <pc:sldMkLst>
          <pc:docMk/>
          <pc:sldMk cId="1078740600" sldId="282"/>
        </pc:sldMkLst>
      </pc:sldChg>
      <pc:sldChg chg="addSp delSp modSp add mod">
        <pc:chgData name="Toby Donaldson" userId="2e6e5431-bb17-4c41-9985-d39c50d83c73" providerId="ADAL" clId="{F56B8EF3-5C90-42FD-AD3E-B2A337B95298}" dt="2024-01-15T22:37:17.695" v="13509" actId="20577"/>
        <pc:sldMkLst>
          <pc:docMk/>
          <pc:sldMk cId="3732478819" sldId="282"/>
        </pc:sldMkLst>
        <pc:spChg chg="add del mod">
          <ac:chgData name="Toby Donaldson" userId="2e6e5431-bb17-4c41-9985-d39c50d83c73" providerId="ADAL" clId="{F56B8EF3-5C90-42FD-AD3E-B2A337B95298}" dt="2024-01-15T05:16:02.420" v="9568" actId="21"/>
          <ac:spMkLst>
            <pc:docMk/>
            <pc:sldMk cId="3732478819" sldId="282"/>
            <ac:spMk id="7" creationId="{3D2E1B40-4C53-3BE7-868E-6FA9D1AB3BC0}"/>
          </ac:spMkLst>
        </pc:spChg>
        <pc:spChg chg="mod">
          <ac:chgData name="Toby Donaldson" userId="2e6e5431-bb17-4c41-9985-d39c50d83c73" providerId="ADAL" clId="{F56B8EF3-5C90-42FD-AD3E-B2A337B95298}" dt="2024-01-15T05:04:57.028" v="8967" actId="14100"/>
          <ac:spMkLst>
            <pc:docMk/>
            <pc:sldMk cId="3732478819" sldId="282"/>
            <ac:spMk id="8" creationId="{3C9DC5BA-A083-A32D-DB15-55ED223B598C}"/>
          </ac:spMkLst>
        </pc:spChg>
        <pc:spChg chg="mod">
          <ac:chgData name="Toby Donaldson" userId="2e6e5431-bb17-4c41-9985-d39c50d83c73" providerId="ADAL" clId="{F56B8EF3-5C90-42FD-AD3E-B2A337B95298}" dt="2024-01-15T05:06:08.698" v="9005" actId="20577"/>
          <ac:spMkLst>
            <pc:docMk/>
            <pc:sldMk cId="3732478819" sldId="282"/>
            <ac:spMk id="9" creationId="{E1F1A9B1-3C46-6235-5191-9F25916F3260}"/>
          </ac:spMkLst>
        </pc:spChg>
        <pc:spChg chg="mod">
          <ac:chgData name="Toby Donaldson" userId="2e6e5431-bb17-4c41-9985-d39c50d83c73" providerId="ADAL" clId="{F56B8EF3-5C90-42FD-AD3E-B2A337B95298}" dt="2024-01-15T22:37:17.695" v="13509" actId="20577"/>
          <ac:spMkLst>
            <pc:docMk/>
            <pc:sldMk cId="3732478819" sldId="282"/>
            <ac:spMk id="12" creationId="{45B85032-043B-31D9-9157-00FE88F6B41B}"/>
          </ac:spMkLst>
        </pc:spChg>
        <pc:spChg chg="mod">
          <ac:chgData name="Toby Donaldson" userId="2e6e5431-bb17-4c41-9985-d39c50d83c73" providerId="ADAL" clId="{F56B8EF3-5C90-42FD-AD3E-B2A337B95298}" dt="2024-01-15T05:10:46.140" v="9464" actId="1076"/>
          <ac:spMkLst>
            <pc:docMk/>
            <pc:sldMk cId="3732478819" sldId="282"/>
            <ac:spMk id="13" creationId="{395185BB-2B6C-DD2D-598A-D67B800B12F6}"/>
          </ac:spMkLst>
        </pc:spChg>
        <pc:cxnChg chg="mod">
          <ac:chgData name="Toby Donaldson" userId="2e6e5431-bb17-4c41-9985-d39c50d83c73" providerId="ADAL" clId="{F56B8EF3-5C90-42FD-AD3E-B2A337B95298}" dt="2024-01-15T05:05:18.834" v="8970" actId="1076"/>
          <ac:cxnSpMkLst>
            <pc:docMk/>
            <pc:sldMk cId="3732478819" sldId="282"/>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363071454" sldId="283"/>
        </pc:sldMkLst>
      </pc:sldChg>
      <pc:sldChg chg="addSp delSp modSp add mod">
        <pc:chgData name="Toby Donaldson" userId="2e6e5431-bb17-4c41-9985-d39c50d83c73" providerId="ADAL" clId="{F56B8EF3-5C90-42FD-AD3E-B2A337B95298}" dt="2024-01-15T05:24:30.236" v="10132" actId="14100"/>
        <pc:sldMkLst>
          <pc:docMk/>
          <pc:sldMk cId="3551489469" sldId="283"/>
        </pc:sldMkLst>
        <pc:spChg chg="add mod">
          <ac:chgData name="Toby Donaldson" userId="2e6e5431-bb17-4c41-9985-d39c50d83c73" providerId="ADAL" clId="{F56B8EF3-5C90-42FD-AD3E-B2A337B95298}" dt="2024-01-15T05:09:57.081" v="9385" actId="113"/>
          <ac:spMkLst>
            <pc:docMk/>
            <pc:sldMk cId="3551489469" sldId="283"/>
            <ac:spMk id="6" creationId="{D733D0D2-CCF6-F72F-DC53-384EAA3D398A}"/>
          </ac:spMkLst>
        </pc:spChg>
        <pc:spChg chg="add mod">
          <ac:chgData name="Toby Donaldson" userId="2e6e5431-bb17-4c41-9985-d39c50d83c73" providerId="ADAL" clId="{F56B8EF3-5C90-42FD-AD3E-B2A337B95298}" dt="2024-01-15T05:23:31.155" v="9975" actId="20577"/>
          <ac:spMkLst>
            <pc:docMk/>
            <pc:sldMk cId="3551489469" sldId="283"/>
            <ac:spMk id="7" creationId="{03875717-A79F-C015-1189-E95B038DF309}"/>
          </ac:spMkLst>
        </pc:spChg>
        <pc:spChg chg="mod">
          <ac:chgData name="Toby Donaldson" userId="2e6e5431-bb17-4c41-9985-d39c50d83c73" providerId="ADAL" clId="{F56B8EF3-5C90-42FD-AD3E-B2A337B95298}" dt="2024-01-15T05:08:19.425" v="9209" actId="2711"/>
          <ac:spMkLst>
            <pc:docMk/>
            <pc:sldMk cId="3551489469" sldId="283"/>
            <ac:spMk id="12" creationId="{45B85032-043B-31D9-9157-00FE88F6B41B}"/>
          </ac:spMkLst>
        </pc:spChg>
        <pc:spChg chg="del">
          <ac:chgData name="Toby Donaldson" userId="2e6e5431-bb17-4c41-9985-d39c50d83c73" providerId="ADAL" clId="{F56B8EF3-5C90-42FD-AD3E-B2A337B95298}" dt="2024-01-15T05:07:23.347" v="9171" actId="21"/>
          <ac:spMkLst>
            <pc:docMk/>
            <pc:sldMk cId="3551489469" sldId="283"/>
            <ac:spMk id="13" creationId="{395185BB-2B6C-DD2D-598A-D67B800B12F6}"/>
          </ac:spMkLst>
        </pc:spChg>
        <pc:spChg chg="add mod">
          <ac:chgData name="Toby Donaldson" userId="2e6e5431-bb17-4c41-9985-d39c50d83c73" providerId="ADAL" clId="{F56B8EF3-5C90-42FD-AD3E-B2A337B95298}" dt="2024-01-15T05:24:12.372" v="10128" actId="14100"/>
          <ac:spMkLst>
            <pc:docMk/>
            <pc:sldMk cId="3551489469" sldId="283"/>
            <ac:spMk id="20" creationId="{E7B4104D-2A52-43DD-22E0-57CF67F57A06}"/>
          </ac:spMkLst>
        </pc:spChg>
        <pc:cxnChg chg="add mod">
          <ac:chgData name="Toby Donaldson" userId="2e6e5431-bb17-4c41-9985-d39c50d83c73" providerId="ADAL" clId="{F56B8EF3-5C90-42FD-AD3E-B2A337B95298}" dt="2024-01-15T05:12:05.060" v="9559" actId="14100"/>
          <ac:cxnSpMkLst>
            <pc:docMk/>
            <pc:sldMk cId="3551489469" sldId="283"/>
            <ac:cxnSpMk id="14" creationId="{09F1CC91-4289-C2B4-FC69-A0781DFDA02C}"/>
          </ac:cxnSpMkLst>
        </pc:cxnChg>
        <pc:cxnChg chg="add mod">
          <ac:chgData name="Toby Donaldson" userId="2e6e5431-bb17-4c41-9985-d39c50d83c73" providerId="ADAL" clId="{F56B8EF3-5C90-42FD-AD3E-B2A337B95298}" dt="2024-01-15T05:12:10.404" v="9560" actId="14100"/>
          <ac:cxnSpMkLst>
            <pc:docMk/>
            <pc:sldMk cId="3551489469" sldId="283"/>
            <ac:cxnSpMk id="16" creationId="{9A5536D5-C25A-7CEA-D3D7-27E0ADE2D92F}"/>
          </ac:cxnSpMkLst>
        </pc:cxnChg>
        <pc:cxnChg chg="add mod">
          <ac:chgData name="Toby Donaldson" userId="2e6e5431-bb17-4c41-9985-d39c50d83c73" providerId="ADAL" clId="{F56B8EF3-5C90-42FD-AD3E-B2A337B95298}" dt="2024-01-15T05:24:30.236" v="10132" actId="14100"/>
          <ac:cxnSpMkLst>
            <pc:docMk/>
            <pc:sldMk cId="3551489469" sldId="283"/>
            <ac:cxnSpMk id="21" creationId="{FDA777ED-68D4-7D77-7581-0146B56AA6CB}"/>
          </ac:cxnSpMkLst>
        </pc:cxnChg>
      </pc:sldChg>
      <pc:sldChg chg="del">
        <pc:chgData name="Toby Donaldson" userId="2e6e5431-bb17-4c41-9985-d39c50d83c73" providerId="ADAL" clId="{F56B8EF3-5C90-42FD-AD3E-B2A337B95298}" dt="2024-01-12T23:17:08.072" v="16" actId="2696"/>
        <pc:sldMkLst>
          <pc:docMk/>
          <pc:sldMk cId="2650007489" sldId="284"/>
        </pc:sldMkLst>
      </pc:sldChg>
      <pc:sldChg chg="addSp delSp modSp add mod">
        <pc:chgData name="Toby Donaldson" userId="2e6e5431-bb17-4c41-9985-d39c50d83c73" providerId="ADAL" clId="{F56B8EF3-5C90-42FD-AD3E-B2A337B95298}" dt="2024-01-15T05:23:01.675" v="9941" actId="5793"/>
        <pc:sldMkLst>
          <pc:docMk/>
          <pc:sldMk cId="4291270767" sldId="284"/>
        </pc:sldMkLst>
        <pc:spChg chg="mod">
          <ac:chgData name="Toby Donaldson" userId="2e6e5431-bb17-4c41-9985-d39c50d83c73" providerId="ADAL" clId="{F56B8EF3-5C90-42FD-AD3E-B2A337B95298}" dt="2024-01-15T05:19:36.640" v="9597" actId="164"/>
          <ac:spMkLst>
            <pc:docMk/>
            <pc:sldMk cId="4291270767" sldId="284"/>
            <ac:spMk id="7" creationId="{3D2E1B40-4C53-3BE7-868E-6FA9D1AB3BC0}"/>
          </ac:spMkLst>
        </pc:spChg>
        <pc:spChg chg="mod">
          <ac:chgData name="Toby Donaldson" userId="2e6e5431-bb17-4c41-9985-d39c50d83c73" providerId="ADAL" clId="{F56B8EF3-5C90-42FD-AD3E-B2A337B95298}" dt="2024-01-15T05:20:32.797" v="9626"/>
          <ac:spMkLst>
            <pc:docMk/>
            <pc:sldMk cId="4291270767" sldId="284"/>
            <ac:spMk id="9" creationId="{E1F1A9B1-3C46-6235-5191-9F25916F3260}"/>
          </ac:spMkLst>
        </pc:spChg>
        <pc:spChg chg="del">
          <ac:chgData name="Toby Donaldson" userId="2e6e5431-bb17-4c41-9985-d39c50d83c73" providerId="ADAL" clId="{F56B8EF3-5C90-42FD-AD3E-B2A337B95298}" dt="2024-01-15T05:16:05.680" v="9569" actId="21"/>
          <ac:spMkLst>
            <pc:docMk/>
            <pc:sldMk cId="4291270767" sldId="284"/>
            <ac:spMk id="12" creationId="{45B85032-043B-31D9-9157-00FE88F6B41B}"/>
          </ac:spMkLst>
        </pc:spChg>
        <pc:spChg chg="del">
          <ac:chgData name="Toby Donaldson" userId="2e6e5431-bb17-4c41-9985-d39c50d83c73" providerId="ADAL" clId="{F56B8EF3-5C90-42FD-AD3E-B2A337B95298}" dt="2024-01-15T05:16:05.680" v="9569" actId="21"/>
          <ac:spMkLst>
            <pc:docMk/>
            <pc:sldMk cId="4291270767" sldId="284"/>
            <ac:spMk id="13" creationId="{395185BB-2B6C-DD2D-598A-D67B800B12F6}"/>
          </ac:spMkLst>
        </pc:spChg>
        <pc:spChg chg="add mod">
          <ac:chgData name="Toby Donaldson" userId="2e6e5431-bb17-4c41-9985-d39c50d83c73" providerId="ADAL" clId="{F56B8EF3-5C90-42FD-AD3E-B2A337B95298}" dt="2024-01-15T05:19:36.640" v="9597" actId="164"/>
          <ac:spMkLst>
            <pc:docMk/>
            <pc:sldMk cId="4291270767" sldId="284"/>
            <ac:spMk id="15" creationId="{E5CE3E3B-B92B-A205-64F8-A672E08884C0}"/>
          </ac:spMkLst>
        </pc:spChg>
        <pc:spChg chg="add mod">
          <ac:chgData name="Toby Donaldson" userId="2e6e5431-bb17-4c41-9985-d39c50d83c73" providerId="ADAL" clId="{F56B8EF3-5C90-42FD-AD3E-B2A337B95298}" dt="2024-01-15T05:23:01.675" v="9941" actId="5793"/>
          <ac:spMkLst>
            <pc:docMk/>
            <pc:sldMk cId="4291270767" sldId="284"/>
            <ac:spMk id="16" creationId="{96DB70D6-F2E4-EA25-25C5-DAB65BD182CB}"/>
          </ac:spMkLst>
        </pc:spChg>
        <pc:spChg chg="add mod">
          <ac:chgData name="Toby Donaldson" userId="2e6e5431-bb17-4c41-9985-d39c50d83c73" providerId="ADAL" clId="{F56B8EF3-5C90-42FD-AD3E-B2A337B95298}" dt="2024-01-15T05:19:36.640" v="9597" actId="164"/>
          <ac:spMkLst>
            <pc:docMk/>
            <pc:sldMk cId="4291270767" sldId="284"/>
            <ac:spMk id="18" creationId="{1D83C47A-D88E-20AA-EF47-0E2E13230F14}"/>
          </ac:spMkLst>
        </pc:spChg>
        <pc:grpChg chg="add mod">
          <ac:chgData name="Toby Donaldson" userId="2e6e5431-bb17-4c41-9985-d39c50d83c73" providerId="ADAL" clId="{F56B8EF3-5C90-42FD-AD3E-B2A337B95298}" dt="2024-01-15T05:19:36.640" v="9597" actId="164"/>
          <ac:grpSpMkLst>
            <pc:docMk/>
            <pc:sldMk cId="4291270767" sldId="284"/>
            <ac:grpSpMk id="19" creationId="{9D42F96B-D31E-70B7-4CCF-126E088DF783}"/>
          </ac:grpSpMkLst>
        </pc:grpChg>
        <pc:cxnChg chg="add del mod">
          <ac:chgData name="Toby Donaldson" userId="2e6e5431-bb17-4c41-9985-d39c50d83c73" providerId="ADAL" clId="{F56B8EF3-5C90-42FD-AD3E-B2A337B95298}" dt="2024-01-15T05:17:58.093" v="9585" actId="21"/>
          <ac:cxnSpMkLst>
            <pc:docMk/>
            <pc:sldMk cId="4291270767" sldId="284"/>
            <ac:cxnSpMk id="6" creationId="{B5013247-2D60-6733-6B2B-9FEAC18A39B6}"/>
          </ac:cxnSpMkLst>
        </pc:cxnChg>
        <pc:cxnChg chg="add mod">
          <ac:chgData name="Toby Donaldson" userId="2e6e5431-bb17-4c41-9985-d39c50d83c73" providerId="ADAL" clId="{F56B8EF3-5C90-42FD-AD3E-B2A337B95298}" dt="2024-01-15T05:20:49.404" v="9629" actId="14100"/>
          <ac:cxnSpMkLst>
            <pc:docMk/>
            <pc:sldMk cId="4291270767" sldId="284"/>
            <ac:cxnSpMk id="20" creationId="{C9C1712F-8BD6-46BB-42FF-41F0EDBF5DD6}"/>
          </ac:cxnSpMkLst>
        </pc:cxnChg>
      </pc:sldChg>
      <pc:sldChg chg="addSp modSp add mod ord">
        <pc:chgData name="Toby Donaldson" userId="2e6e5431-bb17-4c41-9985-d39c50d83c73" providerId="ADAL" clId="{F56B8EF3-5C90-42FD-AD3E-B2A337B95298}" dt="2024-01-15T22:39:19.294" v="13511" actId="14100"/>
        <pc:sldMkLst>
          <pc:docMk/>
          <pc:sldMk cId="1385497189" sldId="285"/>
        </pc:sldMkLst>
        <pc:spChg chg="add mod">
          <ac:chgData name="Toby Donaldson" userId="2e6e5431-bb17-4c41-9985-d39c50d83c73" providerId="ADAL" clId="{F56B8EF3-5C90-42FD-AD3E-B2A337B95298}" dt="2024-01-15T22:39:19.294" v="13511" actId="14100"/>
          <ac:spMkLst>
            <pc:docMk/>
            <pc:sldMk cId="1385497189" sldId="285"/>
            <ac:spMk id="6" creationId="{55B06282-D775-76E5-287B-82A6D5A1DEE0}"/>
          </ac:spMkLst>
        </pc:spChg>
        <pc:spChg chg="mod">
          <ac:chgData name="Toby Donaldson" userId="2e6e5431-bb17-4c41-9985-d39c50d83c73" providerId="ADAL" clId="{F56B8EF3-5C90-42FD-AD3E-B2A337B95298}" dt="2024-01-15T05:24:52.645" v="10136" actId="1076"/>
          <ac:spMkLst>
            <pc:docMk/>
            <pc:sldMk cId="1385497189" sldId="285"/>
            <ac:spMk id="8" creationId="{3C9DC5BA-A083-A32D-DB15-55ED223B598C}"/>
          </ac:spMkLst>
        </pc:spChg>
        <pc:spChg chg="mod">
          <ac:chgData name="Toby Donaldson" userId="2e6e5431-bb17-4c41-9985-d39c50d83c73" providerId="ADAL" clId="{F56B8EF3-5C90-42FD-AD3E-B2A337B95298}" dt="2024-01-15T05:30:24.166" v="10428" actId="255"/>
          <ac:spMkLst>
            <pc:docMk/>
            <pc:sldMk cId="1385497189" sldId="285"/>
            <ac:spMk id="9" creationId="{E1F1A9B1-3C46-6235-5191-9F25916F3260}"/>
          </ac:spMkLst>
        </pc:spChg>
        <pc:spChg chg="mod">
          <ac:chgData name="Toby Donaldson" userId="2e6e5431-bb17-4c41-9985-d39c50d83c73" providerId="ADAL" clId="{F56B8EF3-5C90-42FD-AD3E-B2A337B95298}" dt="2024-01-15T05:29:49.645" v="10398" actId="1076"/>
          <ac:spMkLst>
            <pc:docMk/>
            <pc:sldMk cId="1385497189" sldId="285"/>
            <ac:spMk id="12" creationId="{45B85032-043B-31D9-9157-00FE88F6B41B}"/>
          </ac:spMkLst>
        </pc:spChg>
        <pc:spChg chg="mod">
          <ac:chgData name="Toby Donaldson" userId="2e6e5431-bb17-4c41-9985-d39c50d83c73" providerId="ADAL" clId="{F56B8EF3-5C90-42FD-AD3E-B2A337B95298}" dt="2024-01-15T05:30:01.761" v="10427" actId="20577"/>
          <ac:spMkLst>
            <pc:docMk/>
            <pc:sldMk cId="1385497189" sldId="285"/>
            <ac:spMk id="13" creationId="{395185BB-2B6C-DD2D-598A-D67B800B12F6}"/>
          </ac:spMkLst>
        </pc:spChg>
        <pc:cxnChg chg="mod">
          <ac:chgData name="Toby Donaldson" userId="2e6e5431-bb17-4c41-9985-d39c50d83c73" providerId="ADAL" clId="{F56B8EF3-5C90-42FD-AD3E-B2A337B95298}" dt="2024-01-15T05:29:16.565" v="10304" actId="14100"/>
          <ac:cxnSpMkLst>
            <pc:docMk/>
            <pc:sldMk cId="1385497189" sldId="285"/>
            <ac:cxnSpMk id="11" creationId="{592765F3-3B75-0578-AFD9-FDD4A17B034E}"/>
          </ac:cxnSpMkLst>
        </pc:cxnChg>
      </pc:sldChg>
      <pc:sldChg chg="del">
        <pc:chgData name="Toby Donaldson" userId="2e6e5431-bb17-4c41-9985-d39c50d83c73" providerId="ADAL" clId="{F56B8EF3-5C90-42FD-AD3E-B2A337B95298}" dt="2024-01-12T23:17:08.072" v="16" actId="2696"/>
        <pc:sldMkLst>
          <pc:docMk/>
          <pc:sldMk cId="4170550138" sldId="285"/>
        </pc:sldMkLst>
      </pc:sldChg>
      <pc:sldChg chg="del">
        <pc:chgData name="Toby Donaldson" userId="2e6e5431-bb17-4c41-9985-d39c50d83c73" providerId="ADAL" clId="{F56B8EF3-5C90-42FD-AD3E-B2A337B95298}" dt="2024-01-12T23:17:08.072" v="16" actId="2696"/>
        <pc:sldMkLst>
          <pc:docMk/>
          <pc:sldMk cId="1033193926" sldId="286"/>
        </pc:sldMkLst>
      </pc:sldChg>
      <pc:sldChg chg="addSp delSp modSp add mod ord">
        <pc:chgData name="Toby Donaldson" userId="2e6e5431-bb17-4c41-9985-d39c50d83c73" providerId="ADAL" clId="{F56B8EF3-5C90-42FD-AD3E-B2A337B95298}" dt="2024-01-15T22:40:58.696" v="13544" actId="20577"/>
        <pc:sldMkLst>
          <pc:docMk/>
          <pc:sldMk cId="1150923053" sldId="286"/>
        </pc:sldMkLst>
        <pc:spChg chg="del">
          <ac:chgData name="Toby Donaldson" userId="2e6e5431-bb17-4c41-9985-d39c50d83c73" providerId="ADAL" clId="{F56B8EF3-5C90-42FD-AD3E-B2A337B95298}" dt="2024-01-15T05:30:50.418" v="10432" actId="21"/>
          <ac:spMkLst>
            <pc:docMk/>
            <pc:sldMk cId="1150923053" sldId="286"/>
            <ac:spMk id="6" creationId="{D733D0D2-CCF6-F72F-DC53-384EAA3D398A}"/>
          </ac:spMkLst>
        </pc:spChg>
        <pc:spChg chg="del">
          <ac:chgData name="Toby Donaldson" userId="2e6e5431-bb17-4c41-9985-d39c50d83c73" providerId="ADAL" clId="{F56B8EF3-5C90-42FD-AD3E-B2A337B95298}" dt="2024-01-15T05:30:50.418" v="10432" actId="21"/>
          <ac:spMkLst>
            <pc:docMk/>
            <pc:sldMk cId="1150923053" sldId="286"/>
            <ac:spMk id="7" creationId="{03875717-A79F-C015-1189-E95B038DF309}"/>
          </ac:spMkLst>
        </pc:spChg>
        <pc:spChg chg="mod">
          <ac:chgData name="Toby Donaldson" userId="2e6e5431-bb17-4c41-9985-d39c50d83c73" providerId="ADAL" clId="{F56B8EF3-5C90-42FD-AD3E-B2A337B95298}" dt="2024-01-15T05:30:55.509" v="10433" actId="1076"/>
          <ac:spMkLst>
            <pc:docMk/>
            <pc:sldMk cId="1150923053" sldId="286"/>
            <ac:spMk id="8" creationId="{3C9DC5BA-A083-A32D-DB15-55ED223B598C}"/>
          </ac:spMkLst>
        </pc:spChg>
        <pc:spChg chg="del">
          <ac:chgData name="Toby Donaldson" userId="2e6e5431-bb17-4c41-9985-d39c50d83c73" providerId="ADAL" clId="{F56B8EF3-5C90-42FD-AD3E-B2A337B95298}" dt="2024-01-15T05:30:50.418" v="10432" actId="21"/>
          <ac:spMkLst>
            <pc:docMk/>
            <pc:sldMk cId="1150923053" sldId="286"/>
            <ac:spMk id="9" creationId="{E1F1A9B1-3C46-6235-5191-9F25916F3260}"/>
          </ac:spMkLst>
        </pc:spChg>
        <pc:spChg chg="del">
          <ac:chgData name="Toby Donaldson" userId="2e6e5431-bb17-4c41-9985-d39c50d83c73" providerId="ADAL" clId="{F56B8EF3-5C90-42FD-AD3E-B2A337B95298}" dt="2024-01-15T05:30:50.418" v="10432" actId="21"/>
          <ac:spMkLst>
            <pc:docMk/>
            <pc:sldMk cId="1150923053" sldId="286"/>
            <ac:spMk id="12" creationId="{45B85032-043B-31D9-9157-00FE88F6B41B}"/>
          </ac:spMkLst>
        </pc:spChg>
        <pc:spChg chg="add mod">
          <ac:chgData name="Toby Donaldson" userId="2e6e5431-bb17-4c41-9985-d39c50d83c73" providerId="ADAL" clId="{F56B8EF3-5C90-42FD-AD3E-B2A337B95298}" dt="2024-01-15T05:49:31.229" v="11062" actId="14100"/>
          <ac:spMkLst>
            <pc:docMk/>
            <pc:sldMk cId="1150923053" sldId="286"/>
            <ac:spMk id="17" creationId="{51DFB0F8-8604-01CA-0B8C-CEF6B9EA49E8}"/>
          </ac:spMkLst>
        </pc:spChg>
        <pc:spChg chg="mod">
          <ac:chgData name="Toby Donaldson" userId="2e6e5431-bb17-4c41-9985-d39c50d83c73" providerId="ADAL" clId="{F56B8EF3-5C90-42FD-AD3E-B2A337B95298}" dt="2024-01-15T05:34:53.815" v="10645" actId="14100"/>
          <ac:spMkLst>
            <pc:docMk/>
            <pc:sldMk cId="1150923053" sldId="286"/>
            <ac:spMk id="20" creationId="{E7B4104D-2A52-43DD-22E0-57CF67F57A06}"/>
          </ac:spMkLst>
        </pc:spChg>
        <pc:spChg chg="add mod">
          <ac:chgData name="Toby Donaldson" userId="2e6e5431-bb17-4c41-9985-d39c50d83c73" providerId="ADAL" clId="{F56B8EF3-5C90-42FD-AD3E-B2A337B95298}" dt="2024-01-15T22:40:58.696" v="13544" actId="20577"/>
          <ac:spMkLst>
            <pc:docMk/>
            <pc:sldMk cId="1150923053" sldId="286"/>
            <ac:spMk id="22" creationId="{CC3CA606-C45C-BDA0-2BA7-7301C41D6E96}"/>
          </ac:spMkLst>
        </pc:spChg>
        <pc:spChg chg="add mod">
          <ac:chgData name="Toby Donaldson" userId="2e6e5431-bb17-4c41-9985-d39c50d83c73" providerId="ADAL" clId="{F56B8EF3-5C90-42FD-AD3E-B2A337B95298}" dt="2024-01-15T22:40:01.710" v="13513" actId="1076"/>
          <ac:spMkLst>
            <pc:docMk/>
            <pc:sldMk cId="1150923053" sldId="286"/>
            <ac:spMk id="23" creationId="{D1CE7C05-1C4A-EDD1-869D-ED526B0F63BC}"/>
          </ac:spMkLst>
        </pc:spChg>
        <pc:spChg chg="add mod">
          <ac:chgData name="Toby Donaldson" userId="2e6e5431-bb17-4c41-9985-d39c50d83c73" providerId="ADAL" clId="{F56B8EF3-5C90-42FD-AD3E-B2A337B95298}" dt="2024-01-15T22:40:33.262" v="13542" actId="1076"/>
          <ac:spMkLst>
            <pc:docMk/>
            <pc:sldMk cId="1150923053" sldId="286"/>
            <ac:spMk id="24" creationId="{9A411869-9686-7C76-8E27-C7968110B234}"/>
          </ac:spMkLst>
        </pc:spChg>
        <pc:spChg chg="add mod">
          <ac:chgData name="Toby Donaldson" userId="2e6e5431-bb17-4c41-9985-d39c50d83c73" providerId="ADAL" clId="{F56B8EF3-5C90-42FD-AD3E-B2A337B95298}" dt="2024-01-15T22:40:43.143" v="13543" actId="1076"/>
          <ac:spMkLst>
            <pc:docMk/>
            <pc:sldMk cId="1150923053" sldId="286"/>
            <ac:spMk id="29" creationId="{E02FE7AB-2289-4472-4552-7D40B3C94E48}"/>
          </ac:spMkLst>
        </pc:spChg>
        <pc:cxnChg chg="mod">
          <ac:chgData name="Toby Donaldson" userId="2e6e5431-bb17-4c41-9985-d39c50d83c73" providerId="ADAL" clId="{F56B8EF3-5C90-42FD-AD3E-B2A337B95298}" dt="2024-01-15T05:35:02.436" v="10646" actId="14100"/>
          <ac:cxnSpMkLst>
            <pc:docMk/>
            <pc:sldMk cId="1150923053" sldId="286"/>
            <ac:cxnSpMk id="11" creationId="{592765F3-3B75-0578-AFD9-FDD4A17B034E}"/>
          </ac:cxnSpMkLst>
        </pc:cxnChg>
        <pc:cxnChg chg="del mod">
          <ac:chgData name="Toby Donaldson" userId="2e6e5431-bb17-4c41-9985-d39c50d83c73" providerId="ADAL" clId="{F56B8EF3-5C90-42FD-AD3E-B2A337B95298}" dt="2024-01-15T05:30:50.418" v="10432" actId="21"/>
          <ac:cxnSpMkLst>
            <pc:docMk/>
            <pc:sldMk cId="1150923053" sldId="286"/>
            <ac:cxnSpMk id="14" creationId="{09F1CC91-4289-C2B4-FC69-A0781DFDA02C}"/>
          </ac:cxnSpMkLst>
        </pc:cxnChg>
        <pc:cxnChg chg="del mod">
          <ac:chgData name="Toby Donaldson" userId="2e6e5431-bb17-4c41-9985-d39c50d83c73" providerId="ADAL" clId="{F56B8EF3-5C90-42FD-AD3E-B2A337B95298}" dt="2024-01-15T05:30:50.418" v="10432" actId="21"/>
          <ac:cxnSpMkLst>
            <pc:docMk/>
            <pc:sldMk cId="1150923053" sldId="286"/>
            <ac:cxnSpMk id="16" creationId="{9A5536D5-C25A-7CEA-D3D7-27E0ADE2D92F}"/>
          </ac:cxnSpMkLst>
        </pc:cxnChg>
        <pc:cxnChg chg="add mod">
          <ac:chgData name="Toby Donaldson" userId="2e6e5431-bb17-4c41-9985-d39c50d83c73" providerId="ADAL" clId="{F56B8EF3-5C90-42FD-AD3E-B2A337B95298}" dt="2024-01-15T05:49:43.933" v="11064" actId="14100"/>
          <ac:cxnSpMkLst>
            <pc:docMk/>
            <pc:sldMk cId="1150923053" sldId="286"/>
            <ac:cxnSpMk id="19" creationId="{3FC31919-E5DC-1459-0F54-1CD48B0F5F9F}"/>
          </ac:cxnSpMkLst>
        </pc:cxnChg>
        <pc:cxnChg chg="del mod">
          <ac:chgData name="Toby Donaldson" userId="2e6e5431-bb17-4c41-9985-d39c50d83c73" providerId="ADAL" clId="{F56B8EF3-5C90-42FD-AD3E-B2A337B95298}" dt="2024-01-15T05:30:50.418" v="10432" actId="21"/>
          <ac:cxnSpMkLst>
            <pc:docMk/>
            <pc:sldMk cId="1150923053" sldId="286"/>
            <ac:cxnSpMk id="21" creationId="{FDA777ED-68D4-7D77-7581-0146B56AA6CB}"/>
          </ac:cxnSpMkLst>
        </pc:cxnChg>
      </pc:sldChg>
      <pc:sldChg chg="addSp delSp modSp add mod">
        <pc:chgData name="Toby Donaldson" userId="2e6e5431-bb17-4c41-9985-d39c50d83c73" providerId="ADAL" clId="{F56B8EF3-5C90-42FD-AD3E-B2A337B95298}" dt="2024-01-15T06:10:38.937" v="12087" actId="5793"/>
        <pc:sldMkLst>
          <pc:docMk/>
          <pc:sldMk cId="2295768457" sldId="287"/>
        </pc:sldMkLst>
        <pc:spChg chg="mod">
          <ac:chgData name="Toby Donaldson" userId="2e6e5431-bb17-4c41-9985-d39c50d83c73" providerId="ADAL" clId="{F56B8EF3-5C90-42FD-AD3E-B2A337B95298}" dt="2024-01-15T06:09:33.366" v="12073" actId="1076"/>
          <ac:spMkLst>
            <pc:docMk/>
            <pc:sldMk cId="2295768457" sldId="287"/>
            <ac:spMk id="5" creationId="{F9DA505B-8666-ECFB-AA08-9295261ADD1C}"/>
          </ac:spMkLst>
        </pc:spChg>
        <pc:spChg chg="add del mod">
          <ac:chgData name="Toby Donaldson" userId="2e6e5431-bb17-4c41-9985-d39c50d83c73" providerId="ADAL" clId="{F56B8EF3-5C90-42FD-AD3E-B2A337B95298}" dt="2024-01-15T05:53:31.024" v="11224" actId="21"/>
          <ac:spMkLst>
            <pc:docMk/>
            <pc:sldMk cId="2295768457" sldId="287"/>
            <ac:spMk id="6" creationId="{AB44A1D3-C725-F236-936D-285735A90106}"/>
          </ac:spMkLst>
        </pc:spChg>
        <pc:spChg chg="add del">
          <ac:chgData name="Toby Donaldson" userId="2e6e5431-bb17-4c41-9985-d39c50d83c73" providerId="ADAL" clId="{F56B8EF3-5C90-42FD-AD3E-B2A337B95298}" dt="2024-01-15T05:52:55.366" v="11218" actId="21"/>
          <ac:spMkLst>
            <pc:docMk/>
            <pc:sldMk cId="2295768457" sldId="287"/>
            <ac:spMk id="17" creationId="{51DFB0F8-8604-01CA-0B8C-CEF6B9EA49E8}"/>
          </ac:spMkLst>
        </pc:spChg>
        <pc:spChg chg="add del mod">
          <ac:chgData name="Toby Donaldson" userId="2e6e5431-bb17-4c41-9985-d39c50d83c73" providerId="ADAL" clId="{F56B8EF3-5C90-42FD-AD3E-B2A337B95298}" dt="2024-01-15T06:10:38.937" v="12087" actId="5793"/>
          <ac:spMkLst>
            <pc:docMk/>
            <pc:sldMk cId="2295768457" sldId="287"/>
            <ac:spMk id="20" creationId="{E7B4104D-2A52-43DD-22E0-57CF67F57A06}"/>
          </ac:spMkLst>
        </pc:spChg>
        <pc:spChg chg="del">
          <ac:chgData name="Toby Donaldson" userId="2e6e5431-bb17-4c41-9985-d39c50d83c73" providerId="ADAL" clId="{F56B8EF3-5C90-42FD-AD3E-B2A337B95298}" dt="2024-01-15T06:09:48.243" v="12076" actId="21"/>
          <ac:spMkLst>
            <pc:docMk/>
            <pc:sldMk cId="2295768457" sldId="287"/>
            <ac:spMk id="22" creationId="{CC3CA606-C45C-BDA0-2BA7-7301C41D6E96}"/>
          </ac:spMkLst>
        </pc:spChg>
        <pc:spChg chg="mod">
          <ac:chgData name="Toby Donaldson" userId="2e6e5431-bb17-4c41-9985-d39c50d83c73" providerId="ADAL" clId="{F56B8EF3-5C90-42FD-AD3E-B2A337B95298}" dt="2024-01-15T06:09:58.533" v="12079" actId="1076"/>
          <ac:spMkLst>
            <pc:docMk/>
            <pc:sldMk cId="2295768457" sldId="287"/>
            <ac:spMk id="23" creationId="{D1CE7C05-1C4A-EDD1-869D-ED526B0F63BC}"/>
          </ac:spMkLst>
        </pc:spChg>
        <pc:spChg chg="del">
          <ac:chgData name="Toby Donaldson" userId="2e6e5431-bb17-4c41-9985-d39c50d83c73" providerId="ADAL" clId="{F56B8EF3-5C90-42FD-AD3E-B2A337B95298}" dt="2024-01-15T05:52:32.260" v="11214" actId="21"/>
          <ac:spMkLst>
            <pc:docMk/>
            <pc:sldMk cId="2295768457" sldId="287"/>
            <ac:spMk id="24" creationId="{9A411869-9686-7C76-8E27-C7968110B234}"/>
          </ac:spMkLst>
        </pc:spChg>
        <pc:spChg chg="del">
          <ac:chgData name="Toby Donaldson" userId="2e6e5431-bb17-4c41-9985-d39c50d83c73" providerId="ADAL" clId="{F56B8EF3-5C90-42FD-AD3E-B2A337B95298}" dt="2024-01-15T05:52:35.227" v="11215" actId="21"/>
          <ac:spMkLst>
            <pc:docMk/>
            <pc:sldMk cId="2295768457" sldId="287"/>
            <ac:spMk id="29" creationId="{E02FE7AB-2289-4472-4552-7D40B3C94E48}"/>
          </ac:spMkLst>
        </pc:spChg>
        <pc:cxnChg chg="add">
          <ac:chgData name="Toby Donaldson" userId="2e6e5431-bb17-4c41-9985-d39c50d83c73" providerId="ADAL" clId="{F56B8EF3-5C90-42FD-AD3E-B2A337B95298}" dt="2024-01-15T06:10:04.513" v="12080" actId="11529"/>
          <ac:cxnSpMkLst>
            <pc:docMk/>
            <pc:sldMk cId="2295768457" sldId="287"/>
            <ac:cxnSpMk id="9" creationId="{A1ABB453-3DF3-7D6E-9938-BFE569C26BD5}"/>
          </ac:cxnSpMkLst>
        </pc:cxnChg>
        <pc:cxnChg chg="del mod">
          <ac:chgData name="Toby Donaldson" userId="2e6e5431-bb17-4c41-9985-d39c50d83c73" providerId="ADAL" clId="{F56B8EF3-5C90-42FD-AD3E-B2A337B95298}" dt="2024-01-15T06:09:41.397" v="12075" actId="21"/>
          <ac:cxnSpMkLst>
            <pc:docMk/>
            <pc:sldMk cId="2295768457" sldId="287"/>
            <ac:cxnSpMk id="11" creationId="{592765F3-3B75-0578-AFD9-FDD4A17B034E}"/>
          </ac:cxnSpMkLst>
        </pc:cxnChg>
        <pc:cxnChg chg="add del">
          <ac:chgData name="Toby Donaldson" userId="2e6e5431-bb17-4c41-9985-d39c50d83c73" providerId="ADAL" clId="{F56B8EF3-5C90-42FD-AD3E-B2A337B95298}" dt="2024-01-15T05:52:55.366" v="11218" actId="21"/>
          <ac:cxnSpMkLst>
            <pc:docMk/>
            <pc:sldMk cId="2295768457" sldId="287"/>
            <ac:cxnSpMk id="19" creationId="{3FC31919-E5DC-1459-0F54-1CD48B0F5F9F}"/>
          </ac:cxnSpMkLst>
        </pc:cxnChg>
      </pc:sldChg>
      <pc:sldChg chg="add">
        <pc:chgData name="Toby Donaldson" userId="2e6e5431-bb17-4c41-9985-d39c50d83c73" providerId="ADAL" clId="{F56B8EF3-5C90-42FD-AD3E-B2A337B95298}" dt="2024-01-15T06:10:14.843" v="12081" actId="2890"/>
        <pc:sldMkLst>
          <pc:docMk/>
          <pc:sldMk cId="1785032729" sldId="288"/>
        </pc:sldMkLst>
      </pc:sldChg>
      <pc:sldChg chg="del">
        <pc:chgData name="Toby Donaldson" userId="2e6e5431-bb17-4c41-9985-d39c50d83c73" providerId="ADAL" clId="{F56B8EF3-5C90-42FD-AD3E-B2A337B95298}" dt="2024-01-12T23:17:08.072" v="16" actId="2696"/>
        <pc:sldMkLst>
          <pc:docMk/>
          <pc:sldMk cId="3044099609" sldId="288"/>
        </pc:sldMkLst>
      </pc:sldChg>
      <pc:sldChg chg="del">
        <pc:chgData name="Toby Donaldson" userId="2e6e5431-bb17-4c41-9985-d39c50d83c73" providerId="ADAL" clId="{F56B8EF3-5C90-42FD-AD3E-B2A337B95298}" dt="2024-01-12T23:17:08.072" v="16" actId="2696"/>
        <pc:sldMkLst>
          <pc:docMk/>
          <pc:sldMk cId="2499414711" sldId="289"/>
        </pc:sldMkLst>
      </pc:sldChg>
      <pc:sldChg chg="modSp new mod">
        <pc:chgData name="Toby Donaldson" userId="2e6e5431-bb17-4c41-9985-d39c50d83c73" providerId="ADAL" clId="{F56B8EF3-5C90-42FD-AD3E-B2A337B95298}" dt="2024-01-17T18:43:53.581" v="18272" actId="20577"/>
        <pc:sldMkLst>
          <pc:docMk/>
          <pc:sldMk cId="3036112539" sldId="289"/>
        </pc:sldMkLst>
        <pc:spChg chg="mod">
          <ac:chgData name="Toby Donaldson" userId="2e6e5431-bb17-4c41-9985-d39c50d83c73" providerId="ADAL" clId="{F56B8EF3-5C90-42FD-AD3E-B2A337B95298}" dt="2024-01-15T06:22:24.500" v="12780" actId="20577"/>
          <ac:spMkLst>
            <pc:docMk/>
            <pc:sldMk cId="3036112539" sldId="289"/>
            <ac:spMk id="2" creationId="{DF26FC86-5B91-1A10-5A0B-07FF5F81B3A9}"/>
          </ac:spMkLst>
        </pc:spChg>
        <pc:spChg chg="mod">
          <ac:chgData name="Toby Donaldson" userId="2e6e5431-bb17-4c41-9985-d39c50d83c73" providerId="ADAL" clId="{F56B8EF3-5C90-42FD-AD3E-B2A337B95298}" dt="2024-01-17T18:43:53.581" v="18272" actId="20577"/>
          <ac:spMkLst>
            <pc:docMk/>
            <pc:sldMk cId="3036112539" sldId="289"/>
            <ac:spMk id="3" creationId="{27D76F0B-65AC-8BBA-FECE-91531C435243}"/>
          </ac:spMkLst>
        </pc:spChg>
      </pc:sldChg>
      <pc:sldChg chg="del">
        <pc:chgData name="Toby Donaldson" userId="2e6e5431-bb17-4c41-9985-d39c50d83c73" providerId="ADAL" clId="{F56B8EF3-5C90-42FD-AD3E-B2A337B95298}" dt="2024-01-12T23:17:08.072" v="16" actId="2696"/>
        <pc:sldMkLst>
          <pc:docMk/>
          <pc:sldMk cId="236135703" sldId="290"/>
        </pc:sldMkLst>
      </pc:sldChg>
      <pc:sldChg chg="del">
        <pc:chgData name="Toby Donaldson" userId="2e6e5431-bb17-4c41-9985-d39c50d83c73" providerId="ADAL" clId="{F56B8EF3-5C90-42FD-AD3E-B2A337B95298}" dt="2024-01-12T23:17:08.072" v="16" actId="2696"/>
        <pc:sldMkLst>
          <pc:docMk/>
          <pc:sldMk cId="3452256213" sldId="291"/>
        </pc:sldMkLst>
      </pc:sldChg>
      <pc:sldChg chg="del">
        <pc:chgData name="Toby Donaldson" userId="2e6e5431-bb17-4c41-9985-d39c50d83c73" providerId="ADAL" clId="{F56B8EF3-5C90-42FD-AD3E-B2A337B95298}" dt="2024-01-12T23:17:08.072" v="16" actId="2696"/>
        <pc:sldMkLst>
          <pc:docMk/>
          <pc:sldMk cId="3688928073" sldId="292"/>
        </pc:sldMkLst>
      </pc:sldChg>
      <pc:sldChg chg="addSp modSp new mod ord">
        <pc:chgData name="Toby Donaldson" userId="2e6e5431-bb17-4c41-9985-d39c50d83c73" providerId="ADAL" clId="{F56B8EF3-5C90-42FD-AD3E-B2A337B95298}" dt="2024-01-17T18:54:13.996" v="18821" actId="20577"/>
        <pc:sldMkLst>
          <pc:docMk/>
          <pc:sldMk cId="289417061" sldId="293"/>
        </pc:sldMkLst>
        <pc:spChg chg="mod">
          <ac:chgData name="Toby Donaldson" userId="2e6e5431-bb17-4c41-9985-d39c50d83c73" providerId="ADAL" clId="{F56B8EF3-5C90-42FD-AD3E-B2A337B95298}" dt="2024-01-15T22:35:24.059" v="13468" actId="20577"/>
          <ac:spMkLst>
            <pc:docMk/>
            <pc:sldMk cId="289417061" sldId="293"/>
            <ac:spMk id="2" creationId="{2A384A86-AB16-E0AA-4B9C-65D4D1259773}"/>
          </ac:spMkLst>
        </pc:spChg>
        <pc:spChg chg="mod">
          <ac:chgData name="Toby Donaldson" userId="2e6e5431-bb17-4c41-9985-d39c50d83c73" providerId="ADAL" clId="{F56B8EF3-5C90-42FD-AD3E-B2A337B95298}" dt="2024-01-17T18:53:22.393" v="18814" actId="20577"/>
          <ac:spMkLst>
            <pc:docMk/>
            <pc:sldMk cId="289417061" sldId="293"/>
            <ac:spMk id="3" creationId="{E05C4C02-43C4-7DBC-528B-969783A8D03A}"/>
          </ac:spMkLst>
        </pc:spChg>
        <pc:spChg chg="add mod">
          <ac:chgData name="Toby Donaldson" userId="2e6e5431-bb17-4c41-9985-d39c50d83c73" providerId="ADAL" clId="{F56B8EF3-5C90-42FD-AD3E-B2A337B95298}" dt="2024-01-17T18:54:13.996" v="18821" actId="20577"/>
          <ac:spMkLst>
            <pc:docMk/>
            <pc:sldMk cId="289417061" sldId="293"/>
            <ac:spMk id="5" creationId="{C78AFE39-5F73-FE57-CD46-1AFB15907D07}"/>
          </ac:spMkLst>
        </pc:spChg>
        <pc:spChg chg="add mod">
          <ac:chgData name="Toby Donaldson" userId="2e6e5431-bb17-4c41-9985-d39c50d83c73" providerId="ADAL" clId="{F56B8EF3-5C90-42FD-AD3E-B2A337B95298}" dt="2024-01-15T22:26:02.595" v="12972"/>
          <ac:spMkLst>
            <pc:docMk/>
            <pc:sldMk cId="289417061" sldId="293"/>
            <ac:spMk id="6" creationId="{67467A87-92EA-C693-D1D7-86E605E28EAC}"/>
          </ac:spMkLst>
        </pc:spChg>
      </pc:sldChg>
      <pc:sldChg chg="del">
        <pc:chgData name="Toby Donaldson" userId="2e6e5431-bb17-4c41-9985-d39c50d83c73" providerId="ADAL" clId="{F56B8EF3-5C90-42FD-AD3E-B2A337B95298}" dt="2024-01-12T23:17:08.072" v="16" actId="2696"/>
        <pc:sldMkLst>
          <pc:docMk/>
          <pc:sldMk cId="3233947225" sldId="293"/>
        </pc:sldMkLst>
      </pc:sldChg>
      <pc:sldChg chg="del">
        <pc:chgData name="Toby Donaldson" userId="2e6e5431-bb17-4c41-9985-d39c50d83c73" providerId="ADAL" clId="{F56B8EF3-5C90-42FD-AD3E-B2A337B95298}" dt="2024-01-12T23:17:08.072" v="16" actId="2696"/>
        <pc:sldMkLst>
          <pc:docMk/>
          <pc:sldMk cId="1145247869" sldId="294"/>
        </pc:sldMkLst>
      </pc:sldChg>
      <pc:sldChg chg="addSp delSp modSp add mod">
        <pc:chgData name="Toby Donaldson" userId="2e6e5431-bb17-4c41-9985-d39c50d83c73" providerId="ADAL" clId="{F56B8EF3-5C90-42FD-AD3E-B2A337B95298}" dt="2024-01-17T18:54:21.373" v="18826" actId="20577"/>
        <pc:sldMkLst>
          <pc:docMk/>
          <pc:sldMk cId="4253127751" sldId="294"/>
        </pc:sldMkLst>
        <pc:spChg chg="mod">
          <ac:chgData name="Toby Donaldson" userId="2e6e5431-bb17-4c41-9985-d39c50d83c73" providerId="ADAL" clId="{F56B8EF3-5C90-42FD-AD3E-B2A337B95298}" dt="2024-01-15T22:27:48.225" v="13119" actId="20577"/>
          <ac:spMkLst>
            <pc:docMk/>
            <pc:sldMk cId="4253127751" sldId="294"/>
            <ac:spMk id="2" creationId="{2A384A86-AB16-E0AA-4B9C-65D4D1259773}"/>
          </ac:spMkLst>
        </pc:spChg>
        <pc:spChg chg="del">
          <ac:chgData name="Toby Donaldson" userId="2e6e5431-bb17-4c41-9985-d39c50d83c73" providerId="ADAL" clId="{F56B8EF3-5C90-42FD-AD3E-B2A337B95298}" dt="2024-01-15T22:27:37.911" v="13103" actId="21"/>
          <ac:spMkLst>
            <pc:docMk/>
            <pc:sldMk cId="4253127751" sldId="294"/>
            <ac:spMk id="3" creationId="{E05C4C02-43C4-7DBC-528B-969783A8D03A}"/>
          </ac:spMkLst>
        </pc:spChg>
        <pc:spChg chg="mod">
          <ac:chgData name="Toby Donaldson" userId="2e6e5431-bb17-4c41-9985-d39c50d83c73" providerId="ADAL" clId="{F56B8EF3-5C90-42FD-AD3E-B2A337B95298}" dt="2024-01-17T18:54:21.373" v="18826" actId="20577"/>
          <ac:spMkLst>
            <pc:docMk/>
            <pc:sldMk cId="4253127751" sldId="294"/>
            <ac:spMk id="5" creationId="{C78AFE39-5F73-FE57-CD46-1AFB15907D07}"/>
          </ac:spMkLst>
        </pc:spChg>
        <pc:spChg chg="add del mod">
          <ac:chgData name="Toby Donaldson" userId="2e6e5431-bb17-4c41-9985-d39c50d83c73" providerId="ADAL" clId="{F56B8EF3-5C90-42FD-AD3E-B2A337B95298}" dt="2024-01-15T22:27:40.457" v="13104" actId="21"/>
          <ac:spMkLst>
            <pc:docMk/>
            <pc:sldMk cId="4253127751" sldId="294"/>
            <ac:spMk id="7" creationId="{F36B1AA1-C691-2E79-5CAA-CC6F8C2FB8CB}"/>
          </ac:spMkLst>
        </pc:spChg>
        <pc:spChg chg="add mod">
          <ac:chgData name="Toby Donaldson" userId="2e6e5431-bb17-4c41-9985-d39c50d83c73" providerId="ADAL" clId="{F56B8EF3-5C90-42FD-AD3E-B2A337B95298}" dt="2024-01-15T22:31:47.012" v="13235" actId="20577"/>
          <ac:spMkLst>
            <pc:docMk/>
            <pc:sldMk cId="4253127751" sldId="294"/>
            <ac:spMk id="8" creationId="{E377F478-547A-D5AB-A10E-8890C05B1EC2}"/>
          </ac:spMkLst>
        </pc:spChg>
        <pc:spChg chg="add mod">
          <ac:chgData name="Toby Donaldson" userId="2e6e5431-bb17-4c41-9985-d39c50d83c73" providerId="ADAL" clId="{F56B8EF3-5C90-42FD-AD3E-B2A337B95298}" dt="2024-01-15T22:34:17.584" v="13283" actId="20577"/>
          <ac:spMkLst>
            <pc:docMk/>
            <pc:sldMk cId="4253127751" sldId="294"/>
            <ac:spMk id="9" creationId="{91FBED7F-2317-CC9E-6B88-1225A1E3F769}"/>
          </ac:spMkLst>
        </pc:spChg>
        <pc:spChg chg="add mod">
          <ac:chgData name="Toby Donaldson" userId="2e6e5431-bb17-4c41-9985-d39c50d83c73" providerId="ADAL" clId="{F56B8EF3-5C90-42FD-AD3E-B2A337B95298}" dt="2024-01-15T22:32:18.694" v="13239" actId="14100"/>
          <ac:spMkLst>
            <pc:docMk/>
            <pc:sldMk cId="4253127751" sldId="294"/>
            <ac:spMk id="10" creationId="{A265B95F-8757-4670-ADE7-2BC0D152BE89}"/>
          </ac:spMkLst>
        </pc:spChg>
        <pc:spChg chg="add mod">
          <ac:chgData name="Toby Donaldson" userId="2e6e5431-bb17-4c41-9985-d39c50d83c73" providerId="ADAL" clId="{F56B8EF3-5C90-42FD-AD3E-B2A337B95298}" dt="2024-01-17T18:53:37.476" v="18816" actId="20577"/>
          <ac:spMkLst>
            <pc:docMk/>
            <pc:sldMk cId="4253127751" sldId="294"/>
            <ac:spMk id="11" creationId="{72692590-F960-D714-BE7F-B26EDF683A08}"/>
          </ac:spMkLst>
        </pc:spChg>
        <pc:spChg chg="add mod">
          <ac:chgData name="Toby Donaldson" userId="2e6e5431-bb17-4c41-9985-d39c50d83c73" providerId="ADAL" clId="{F56B8EF3-5C90-42FD-AD3E-B2A337B95298}" dt="2024-01-15T22:33:45.313" v="13246" actId="208"/>
          <ac:spMkLst>
            <pc:docMk/>
            <pc:sldMk cId="4253127751" sldId="294"/>
            <ac:spMk id="16" creationId="{74F9D5FC-E686-93DB-DFE9-E55355B26510}"/>
          </ac:spMkLst>
        </pc:spChg>
        <pc:spChg chg="add mod">
          <ac:chgData name="Toby Donaldson" userId="2e6e5431-bb17-4c41-9985-d39c50d83c73" providerId="ADAL" clId="{F56B8EF3-5C90-42FD-AD3E-B2A337B95298}" dt="2024-01-15T22:33:06.433" v="13242"/>
          <ac:spMkLst>
            <pc:docMk/>
            <pc:sldMk cId="4253127751" sldId="294"/>
            <ac:spMk id="17" creationId="{97B87D8C-3729-6C5C-9FCD-A38410903F82}"/>
          </ac:spMkLst>
        </pc:spChg>
        <pc:cxnChg chg="add mod">
          <ac:chgData name="Toby Donaldson" userId="2e6e5431-bb17-4c41-9985-d39c50d83c73" providerId="ADAL" clId="{F56B8EF3-5C90-42FD-AD3E-B2A337B95298}" dt="2024-01-15T22:31:55.742" v="13236" actId="14100"/>
          <ac:cxnSpMkLst>
            <pc:docMk/>
            <pc:sldMk cId="4253127751" sldId="294"/>
            <ac:cxnSpMk id="13" creationId="{FFFE90A6-E6F5-2C04-9DC8-28CD93BB390B}"/>
          </ac:cxnSpMkLst>
        </pc:cxnChg>
      </pc:sldChg>
      <pc:sldChg chg="modSp new mod">
        <pc:chgData name="Toby Donaldson" userId="2e6e5431-bb17-4c41-9985-d39c50d83c73" providerId="ADAL" clId="{F56B8EF3-5C90-42FD-AD3E-B2A337B95298}" dt="2024-01-15T23:48:49.178" v="14482" actId="20577"/>
        <pc:sldMkLst>
          <pc:docMk/>
          <pc:sldMk cId="1840618605" sldId="295"/>
        </pc:sldMkLst>
        <pc:spChg chg="mod">
          <ac:chgData name="Toby Donaldson" userId="2e6e5431-bb17-4c41-9985-d39c50d83c73" providerId="ADAL" clId="{F56B8EF3-5C90-42FD-AD3E-B2A337B95298}" dt="2024-01-15T23:45:05.509" v="13758" actId="20577"/>
          <ac:spMkLst>
            <pc:docMk/>
            <pc:sldMk cId="1840618605" sldId="295"/>
            <ac:spMk id="2" creationId="{54AB4E2D-5CD6-1176-E31E-32E24930D22D}"/>
          </ac:spMkLst>
        </pc:spChg>
        <pc:spChg chg="mod">
          <ac:chgData name="Toby Donaldson" userId="2e6e5431-bb17-4c41-9985-d39c50d83c73" providerId="ADAL" clId="{F56B8EF3-5C90-42FD-AD3E-B2A337B95298}" dt="2024-01-15T23:48:49.178" v="14482" actId="20577"/>
          <ac:spMkLst>
            <pc:docMk/>
            <pc:sldMk cId="1840618605" sldId="295"/>
            <ac:spMk id="3" creationId="{40B721B6-8B02-0123-2B53-573B1CA3B184}"/>
          </ac:spMkLst>
        </pc:spChg>
      </pc:sldChg>
      <pc:sldChg chg="del">
        <pc:chgData name="Toby Donaldson" userId="2e6e5431-bb17-4c41-9985-d39c50d83c73" providerId="ADAL" clId="{F56B8EF3-5C90-42FD-AD3E-B2A337B95298}" dt="2024-01-12T23:17:08.072" v="16" actId="2696"/>
        <pc:sldMkLst>
          <pc:docMk/>
          <pc:sldMk cId="3233484088" sldId="295"/>
        </pc:sldMkLst>
      </pc:sldChg>
      <pc:sldChg chg="del">
        <pc:chgData name="Toby Donaldson" userId="2e6e5431-bb17-4c41-9985-d39c50d83c73" providerId="ADAL" clId="{F56B8EF3-5C90-42FD-AD3E-B2A337B95298}" dt="2024-01-12T23:17:08.072" v="16" actId="2696"/>
        <pc:sldMkLst>
          <pc:docMk/>
          <pc:sldMk cId="1714443057" sldId="296"/>
        </pc:sldMkLst>
      </pc:sldChg>
      <pc:sldChg chg="modSp new del mod">
        <pc:chgData name="Toby Donaldson" userId="2e6e5431-bb17-4c41-9985-d39c50d83c73" providerId="ADAL" clId="{F56B8EF3-5C90-42FD-AD3E-B2A337B95298}" dt="2024-01-15T23:46:12.498" v="14005" actId="2696"/>
        <pc:sldMkLst>
          <pc:docMk/>
          <pc:sldMk cId="1990708333" sldId="296"/>
        </pc:sldMkLst>
        <pc:spChg chg="mod">
          <ac:chgData name="Toby Donaldson" userId="2e6e5431-bb17-4c41-9985-d39c50d83c73" providerId="ADAL" clId="{F56B8EF3-5C90-42FD-AD3E-B2A337B95298}" dt="2024-01-15T23:46:07.208" v="14004" actId="20577"/>
          <ac:spMkLst>
            <pc:docMk/>
            <pc:sldMk cId="1990708333" sldId="296"/>
            <ac:spMk id="2" creationId="{6CCD6C51-2297-1161-74C8-7CA59B3491AD}"/>
          </ac:spMkLst>
        </pc:spChg>
      </pc:sldChg>
      <pc:sldChg chg="new del">
        <pc:chgData name="Toby Donaldson" userId="2e6e5431-bb17-4c41-9985-d39c50d83c73" providerId="ADAL" clId="{F56B8EF3-5C90-42FD-AD3E-B2A337B95298}" dt="2024-01-15T23:56:36.498" v="14814" actId="2696"/>
        <pc:sldMkLst>
          <pc:docMk/>
          <pc:sldMk cId="4024884451" sldId="296"/>
        </pc:sldMkLst>
      </pc:sldChg>
      <pc:sldChg chg="addSp delSp modSp new mod ord">
        <pc:chgData name="Toby Donaldson" userId="2e6e5431-bb17-4c41-9985-d39c50d83c73" providerId="ADAL" clId="{F56B8EF3-5C90-42FD-AD3E-B2A337B95298}" dt="2024-01-16T00:01:19.794" v="15337" actId="11529"/>
        <pc:sldMkLst>
          <pc:docMk/>
          <pc:sldMk cId="3286675529" sldId="297"/>
        </pc:sldMkLst>
        <pc:spChg chg="mod">
          <ac:chgData name="Toby Donaldson" userId="2e6e5431-bb17-4c41-9985-d39c50d83c73" providerId="ADAL" clId="{F56B8EF3-5C90-42FD-AD3E-B2A337B95298}" dt="2024-01-15T23:49:54.549" v="14530" actId="20577"/>
          <ac:spMkLst>
            <pc:docMk/>
            <pc:sldMk cId="3286675529" sldId="297"/>
            <ac:spMk id="2" creationId="{6E27C467-0D4B-5398-59B5-024CE8B55934}"/>
          </ac:spMkLst>
        </pc:spChg>
        <pc:spChg chg="del">
          <ac:chgData name="Toby Donaldson" userId="2e6e5431-bb17-4c41-9985-d39c50d83c73" providerId="ADAL" clId="{F56B8EF3-5C90-42FD-AD3E-B2A337B95298}" dt="2024-01-15T23:49:57.967" v="14531" actId="21"/>
          <ac:spMkLst>
            <pc:docMk/>
            <pc:sldMk cId="3286675529" sldId="297"/>
            <ac:spMk id="3" creationId="{E0923258-BD17-56FC-3203-1C18CFBC7867}"/>
          </ac:spMkLst>
        </pc:spChg>
        <pc:spChg chg="add mod">
          <ac:chgData name="Toby Donaldson" userId="2e6e5431-bb17-4c41-9985-d39c50d83c73" providerId="ADAL" clId="{F56B8EF3-5C90-42FD-AD3E-B2A337B95298}" dt="2024-01-15T23:50:18.130" v="14534" actId="122"/>
          <ac:spMkLst>
            <pc:docMk/>
            <pc:sldMk cId="3286675529" sldId="297"/>
            <ac:spMk id="5" creationId="{63620396-E9C4-3F62-E3A6-982B88D20ED3}"/>
          </ac:spMkLst>
        </pc:spChg>
        <pc:spChg chg="add mod">
          <ac:chgData name="Toby Donaldson" userId="2e6e5431-bb17-4c41-9985-d39c50d83c73" providerId="ADAL" clId="{F56B8EF3-5C90-42FD-AD3E-B2A337B95298}" dt="2024-01-15T23:50:46.814" v="14541" actId="255"/>
          <ac:spMkLst>
            <pc:docMk/>
            <pc:sldMk cId="3286675529" sldId="297"/>
            <ac:spMk id="6" creationId="{62CACBED-B31B-20E9-2047-0713E1B895E4}"/>
          </ac:spMkLst>
        </pc:spChg>
        <pc:spChg chg="add del mod">
          <ac:chgData name="Toby Donaldson" userId="2e6e5431-bb17-4c41-9985-d39c50d83c73" providerId="ADAL" clId="{F56B8EF3-5C90-42FD-AD3E-B2A337B95298}" dt="2024-01-15T23:58:41.574" v="14905" actId="20577"/>
          <ac:spMkLst>
            <pc:docMk/>
            <pc:sldMk cId="3286675529" sldId="297"/>
            <ac:spMk id="7" creationId="{204F554E-E05B-3CCE-6566-62D27C643B58}"/>
          </ac:spMkLst>
        </pc:spChg>
        <pc:spChg chg="add mod">
          <ac:chgData name="Toby Donaldson" userId="2e6e5431-bb17-4c41-9985-d39c50d83c73" providerId="ADAL" clId="{F56B8EF3-5C90-42FD-AD3E-B2A337B95298}" dt="2024-01-15T23:52:18.874" v="14579" actId="20577"/>
          <ac:spMkLst>
            <pc:docMk/>
            <pc:sldMk cId="3286675529" sldId="297"/>
            <ac:spMk id="8" creationId="{2F62D660-1846-2F07-5F56-0D2680D71CB4}"/>
          </ac:spMkLst>
        </pc:spChg>
        <pc:spChg chg="add mod">
          <ac:chgData name="Toby Donaldson" userId="2e6e5431-bb17-4c41-9985-d39c50d83c73" providerId="ADAL" clId="{F56B8EF3-5C90-42FD-AD3E-B2A337B95298}" dt="2024-01-15T23:51:01.370" v="14545" actId="1076"/>
          <ac:spMkLst>
            <pc:docMk/>
            <pc:sldMk cId="3286675529" sldId="297"/>
            <ac:spMk id="9" creationId="{2089ED6A-5722-F5A6-588B-E11EF2D9FBCD}"/>
          </ac:spMkLst>
        </pc:spChg>
        <pc:spChg chg="add mod">
          <ac:chgData name="Toby Donaldson" userId="2e6e5431-bb17-4c41-9985-d39c50d83c73" providerId="ADAL" clId="{F56B8EF3-5C90-42FD-AD3E-B2A337B95298}" dt="2024-01-15T23:52:21.952" v="14581" actId="20577"/>
          <ac:spMkLst>
            <pc:docMk/>
            <pc:sldMk cId="3286675529" sldId="297"/>
            <ac:spMk id="10" creationId="{189568D6-EFE1-80E7-C225-26D4D906ED1D}"/>
          </ac:spMkLst>
        </pc:spChg>
        <pc:spChg chg="add mod">
          <ac:chgData name="Toby Donaldson" userId="2e6e5431-bb17-4c41-9985-d39c50d83c73" providerId="ADAL" clId="{F56B8EF3-5C90-42FD-AD3E-B2A337B95298}" dt="2024-01-15T23:51:05.210" v="14547" actId="1076"/>
          <ac:spMkLst>
            <pc:docMk/>
            <pc:sldMk cId="3286675529" sldId="297"/>
            <ac:spMk id="11" creationId="{FC3588D3-B396-C710-B469-CE020BE40935}"/>
          </ac:spMkLst>
        </pc:spChg>
        <pc:spChg chg="add mod">
          <ac:chgData name="Toby Donaldson" userId="2e6e5431-bb17-4c41-9985-d39c50d83c73" providerId="ADAL" clId="{F56B8EF3-5C90-42FD-AD3E-B2A337B95298}" dt="2024-01-15T23:52:25.259" v="14583" actId="20577"/>
          <ac:spMkLst>
            <pc:docMk/>
            <pc:sldMk cId="3286675529" sldId="297"/>
            <ac:spMk id="12" creationId="{F06BC40E-1F5B-9172-AF88-409A0F64E4D5}"/>
          </ac:spMkLst>
        </pc:spChg>
        <pc:spChg chg="add mod">
          <ac:chgData name="Toby Donaldson" userId="2e6e5431-bb17-4c41-9985-d39c50d83c73" providerId="ADAL" clId="{F56B8EF3-5C90-42FD-AD3E-B2A337B95298}" dt="2024-01-15T23:51:09.545" v="14549" actId="1076"/>
          <ac:spMkLst>
            <pc:docMk/>
            <pc:sldMk cId="3286675529" sldId="297"/>
            <ac:spMk id="13" creationId="{29D1FED8-4E60-71D5-6995-499F364647D3}"/>
          </ac:spMkLst>
        </pc:spChg>
        <pc:spChg chg="add mod">
          <ac:chgData name="Toby Donaldson" userId="2e6e5431-bb17-4c41-9985-d39c50d83c73" providerId="ADAL" clId="{F56B8EF3-5C90-42FD-AD3E-B2A337B95298}" dt="2024-01-15T23:52:29.370" v="14586" actId="20577"/>
          <ac:spMkLst>
            <pc:docMk/>
            <pc:sldMk cId="3286675529" sldId="297"/>
            <ac:spMk id="14" creationId="{E8E10DD0-75C8-E596-88D6-E66E4FAA8130}"/>
          </ac:spMkLst>
        </pc:spChg>
        <pc:spChg chg="add mod">
          <ac:chgData name="Toby Donaldson" userId="2e6e5431-bb17-4c41-9985-d39c50d83c73" providerId="ADAL" clId="{F56B8EF3-5C90-42FD-AD3E-B2A337B95298}" dt="2024-01-15T23:51:14.321" v="14551" actId="1076"/>
          <ac:spMkLst>
            <pc:docMk/>
            <pc:sldMk cId="3286675529" sldId="297"/>
            <ac:spMk id="15" creationId="{0E03BB88-F3D1-EFD7-6CAE-48B5A86628C9}"/>
          </ac:spMkLst>
        </pc:spChg>
        <pc:spChg chg="add mod">
          <ac:chgData name="Toby Donaldson" userId="2e6e5431-bb17-4c41-9985-d39c50d83c73" providerId="ADAL" clId="{F56B8EF3-5C90-42FD-AD3E-B2A337B95298}" dt="2024-01-15T23:52:47.297" v="14590" actId="20577"/>
          <ac:spMkLst>
            <pc:docMk/>
            <pc:sldMk cId="3286675529" sldId="297"/>
            <ac:spMk id="16" creationId="{14A991EE-6188-AFFA-5161-1C84AE88791D}"/>
          </ac:spMkLst>
        </pc:spChg>
        <pc:spChg chg="add mod">
          <ac:chgData name="Toby Donaldson" userId="2e6e5431-bb17-4c41-9985-d39c50d83c73" providerId="ADAL" clId="{F56B8EF3-5C90-42FD-AD3E-B2A337B95298}" dt="2024-01-15T23:51:17.930" v="14553" actId="1076"/>
          <ac:spMkLst>
            <pc:docMk/>
            <pc:sldMk cId="3286675529" sldId="297"/>
            <ac:spMk id="17" creationId="{EF106CEC-1AF0-3786-6C94-1BC7C3AEE08A}"/>
          </ac:spMkLst>
        </pc:spChg>
        <pc:spChg chg="add mod">
          <ac:chgData name="Toby Donaldson" userId="2e6e5431-bb17-4c41-9985-d39c50d83c73" providerId="ADAL" clId="{F56B8EF3-5C90-42FD-AD3E-B2A337B95298}" dt="2024-01-15T23:52:50.837" v="14594" actId="20577"/>
          <ac:spMkLst>
            <pc:docMk/>
            <pc:sldMk cId="3286675529" sldId="297"/>
            <ac:spMk id="18" creationId="{CBF32584-3852-850E-92D8-B95929C6C163}"/>
          </ac:spMkLst>
        </pc:spChg>
        <pc:spChg chg="add mod">
          <ac:chgData name="Toby Donaldson" userId="2e6e5431-bb17-4c41-9985-d39c50d83c73" providerId="ADAL" clId="{F56B8EF3-5C90-42FD-AD3E-B2A337B95298}" dt="2024-01-15T23:51:23.649" v="14555" actId="1076"/>
          <ac:spMkLst>
            <pc:docMk/>
            <pc:sldMk cId="3286675529" sldId="297"/>
            <ac:spMk id="19" creationId="{DED1CED1-618C-BE51-BCE5-F8ED5B4D4949}"/>
          </ac:spMkLst>
        </pc:spChg>
        <pc:spChg chg="add mod">
          <ac:chgData name="Toby Donaldson" userId="2e6e5431-bb17-4c41-9985-d39c50d83c73" providerId="ADAL" clId="{F56B8EF3-5C90-42FD-AD3E-B2A337B95298}" dt="2024-01-15T23:52:53.719" v="14598" actId="20577"/>
          <ac:spMkLst>
            <pc:docMk/>
            <pc:sldMk cId="3286675529" sldId="297"/>
            <ac:spMk id="20" creationId="{8EF11E35-DAB6-2B6D-9E5A-AE406256EA55}"/>
          </ac:spMkLst>
        </pc:spChg>
        <pc:spChg chg="add mod">
          <ac:chgData name="Toby Donaldson" userId="2e6e5431-bb17-4c41-9985-d39c50d83c73" providerId="ADAL" clId="{F56B8EF3-5C90-42FD-AD3E-B2A337B95298}" dt="2024-01-15T23:51:27.650" v="14557" actId="1076"/>
          <ac:spMkLst>
            <pc:docMk/>
            <pc:sldMk cId="3286675529" sldId="297"/>
            <ac:spMk id="21" creationId="{E0D47DAA-DC5F-2375-F8B4-6DCF1E19C6CE}"/>
          </ac:spMkLst>
        </pc:spChg>
        <pc:spChg chg="add mod">
          <ac:chgData name="Toby Donaldson" userId="2e6e5431-bb17-4c41-9985-d39c50d83c73" providerId="ADAL" clId="{F56B8EF3-5C90-42FD-AD3E-B2A337B95298}" dt="2024-01-15T23:52:57.292" v="14602" actId="20577"/>
          <ac:spMkLst>
            <pc:docMk/>
            <pc:sldMk cId="3286675529" sldId="297"/>
            <ac:spMk id="22" creationId="{94A3146E-F542-2FFD-8A5A-641F3D6606C2}"/>
          </ac:spMkLst>
        </pc:spChg>
        <pc:spChg chg="add mod">
          <ac:chgData name="Toby Donaldson" userId="2e6e5431-bb17-4c41-9985-d39c50d83c73" providerId="ADAL" clId="{F56B8EF3-5C90-42FD-AD3E-B2A337B95298}" dt="2024-01-15T23:52:09.138" v="14576" actId="12789"/>
          <ac:spMkLst>
            <pc:docMk/>
            <pc:sldMk cId="3286675529" sldId="297"/>
            <ac:spMk id="23" creationId="{E1A554AA-AF9B-8DC7-F685-8EE6D3BFA830}"/>
          </ac:spMkLst>
        </pc:spChg>
        <pc:spChg chg="add mod">
          <ac:chgData name="Toby Donaldson" userId="2e6e5431-bb17-4c41-9985-d39c50d83c73" providerId="ADAL" clId="{F56B8EF3-5C90-42FD-AD3E-B2A337B95298}" dt="2024-01-15T23:52:09.138" v="14576" actId="12789"/>
          <ac:spMkLst>
            <pc:docMk/>
            <pc:sldMk cId="3286675529" sldId="297"/>
            <ac:spMk id="24" creationId="{EB5EF798-761F-9B8A-C51A-4042C999F771}"/>
          </ac:spMkLst>
        </pc:spChg>
        <pc:spChg chg="add mod">
          <ac:chgData name="Toby Donaldson" userId="2e6e5431-bb17-4c41-9985-d39c50d83c73" providerId="ADAL" clId="{F56B8EF3-5C90-42FD-AD3E-B2A337B95298}" dt="2024-01-15T23:52:14.376" v="14577" actId="1076"/>
          <ac:spMkLst>
            <pc:docMk/>
            <pc:sldMk cId="3286675529" sldId="297"/>
            <ac:spMk id="25" creationId="{9BC64F22-4742-F4B0-9F2F-DE1B0620ED57}"/>
          </ac:spMkLst>
        </pc:spChg>
        <pc:spChg chg="add del mod">
          <ac:chgData name="Toby Donaldson" userId="2e6e5431-bb17-4c41-9985-d39c50d83c73" providerId="ADAL" clId="{F56B8EF3-5C90-42FD-AD3E-B2A337B95298}" dt="2024-01-15T23:58:31.684" v="14900" actId="21"/>
          <ac:spMkLst>
            <pc:docMk/>
            <pc:sldMk cId="3286675529" sldId="297"/>
            <ac:spMk id="26" creationId="{C3165043-9098-9CC0-5659-4015745C629B}"/>
          </ac:spMkLst>
        </pc:spChg>
        <pc:spChg chg="add del mod">
          <ac:chgData name="Toby Donaldson" userId="2e6e5431-bb17-4c41-9985-d39c50d83c73" providerId="ADAL" clId="{F56B8EF3-5C90-42FD-AD3E-B2A337B95298}" dt="2024-01-15T23:58:44.682" v="14906" actId="21"/>
          <ac:spMkLst>
            <pc:docMk/>
            <pc:sldMk cId="3286675529" sldId="297"/>
            <ac:spMk id="27" creationId="{E39F9407-4EA8-9CD1-336F-08D889C0518A}"/>
          </ac:spMkLst>
        </pc:spChg>
        <pc:spChg chg="add mod">
          <ac:chgData name="Toby Donaldson" userId="2e6e5431-bb17-4c41-9985-d39c50d83c73" providerId="ADAL" clId="{F56B8EF3-5C90-42FD-AD3E-B2A337B95298}" dt="2024-01-16T00:00:15.184" v="15143" actId="1076"/>
          <ac:spMkLst>
            <pc:docMk/>
            <pc:sldMk cId="3286675529" sldId="297"/>
            <ac:spMk id="28" creationId="{D59C76F1-6F1B-B12E-49A6-325207807D05}"/>
          </ac:spMkLst>
        </pc:spChg>
        <pc:spChg chg="add mod">
          <ac:chgData name="Toby Donaldson" userId="2e6e5431-bb17-4c41-9985-d39c50d83c73" providerId="ADAL" clId="{F56B8EF3-5C90-42FD-AD3E-B2A337B95298}" dt="2024-01-16T00:01:12.369" v="15336" actId="1076"/>
          <ac:spMkLst>
            <pc:docMk/>
            <pc:sldMk cId="3286675529" sldId="297"/>
            <ac:spMk id="33" creationId="{6AD7B03F-F7F3-65A1-66F2-CBEFC795DFCE}"/>
          </ac:spMkLst>
        </pc:spChg>
        <pc:cxnChg chg="add del mod">
          <ac:chgData name="Toby Donaldson" userId="2e6e5431-bb17-4c41-9985-d39c50d83c73" providerId="ADAL" clId="{F56B8EF3-5C90-42FD-AD3E-B2A337B95298}" dt="2024-01-15T23:58:47.662" v="14907" actId="21"/>
          <ac:cxnSpMkLst>
            <pc:docMk/>
            <pc:sldMk cId="3286675529" sldId="297"/>
            <ac:cxnSpMk id="30" creationId="{83230E54-0E1B-AECD-CEC2-8178B31E8465}"/>
          </ac:cxnSpMkLst>
        </pc:cxnChg>
        <pc:cxnChg chg="add">
          <ac:chgData name="Toby Donaldson" userId="2e6e5431-bb17-4c41-9985-d39c50d83c73" providerId="ADAL" clId="{F56B8EF3-5C90-42FD-AD3E-B2A337B95298}" dt="2024-01-16T00:01:19.794" v="15337" actId="11529"/>
          <ac:cxnSpMkLst>
            <pc:docMk/>
            <pc:sldMk cId="3286675529" sldId="297"/>
            <ac:cxnSpMk id="35" creationId="{E0E34A7B-8280-C236-FA1B-DBE9D0B2ADC0}"/>
          </ac:cxnSpMkLst>
        </pc:cxnChg>
      </pc:sldChg>
      <pc:sldChg chg="addSp modSp add mod">
        <pc:chgData name="Toby Donaldson" userId="2e6e5431-bb17-4c41-9985-d39c50d83c73" providerId="ADAL" clId="{F56B8EF3-5C90-42FD-AD3E-B2A337B95298}" dt="2024-01-16T00:10:07.177" v="15597" actId="14100"/>
        <pc:sldMkLst>
          <pc:docMk/>
          <pc:sldMk cId="1874304550" sldId="298"/>
        </pc:sldMkLst>
        <pc:spChg chg="add mod">
          <ac:chgData name="Toby Donaldson" userId="2e6e5431-bb17-4c41-9985-d39c50d83c73" providerId="ADAL" clId="{F56B8EF3-5C90-42FD-AD3E-B2A337B95298}" dt="2024-01-16T00:07:35.329" v="15360" actId="1076"/>
          <ac:spMkLst>
            <pc:docMk/>
            <pc:sldMk cId="1874304550" sldId="298"/>
            <ac:spMk id="3" creationId="{DEBD0DA8-0DBC-41DC-8020-9A60A10F8EC1}"/>
          </ac:spMkLst>
        </pc:spChg>
        <pc:spChg chg="mod">
          <ac:chgData name="Toby Donaldson" userId="2e6e5431-bb17-4c41-9985-d39c50d83c73" providerId="ADAL" clId="{F56B8EF3-5C90-42FD-AD3E-B2A337B95298}" dt="2024-01-16T00:06:59.889" v="15343" actId="1076"/>
          <ac:spMkLst>
            <pc:docMk/>
            <pc:sldMk cId="1874304550" sldId="298"/>
            <ac:spMk id="26" creationId="{C3165043-9098-9CC0-5659-4015745C629B}"/>
          </ac:spMkLst>
        </pc:spChg>
        <pc:spChg chg="mod">
          <ac:chgData name="Toby Donaldson" userId="2e6e5431-bb17-4c41-9985-d39c50d83c73" providerId="ADAL" clId="{F56B8EF3-5C90-42FD-AD3E-B2A337B95298}" dt="2024-01-16T00:06:59.889" v="15343" actId="1076"/>
          <ac:spMkLst>
            <pc:docMk/>
            <pc:sldMk cId="1874304550" sldId="298"/>
            <ac:spMk id="28" creationId="{D59C76F1-6F1B-B12E-49A6-325207807D05}"/>
          </ac:spMkLst>
        </pc:spChg>
        <pc:spChg chg="add mod">
          <ac:chgData name="Toby Donaldson" userId="2e6e5431-bb17-4c41-9985-d39c50d83c73" providerId="ADAL" clId="{F56B8EF3-5C90-42FD-AD3E-B2A337B95298}" dt="2024-01-16T00:08:04.898" v="15445" actId="14100"/>
          <ac:spMkLst>
            <pc:docMk/>
            <pc:sldMk cId="1874304550" sldId="298"/>
            <ac:spMk id="29" creationId="{DF07A032-A714-1043-62FC-B0CEF2B6E1B8}"/>
          </ac:spMkLst>
        </pc:spChg>
        <pc:spChg chg="add mod">
          <ac:chgData name="Toby Donaldson" userId="2e6e5431-bb17-4c41-9985-d39c50d83c73" providerId="ADAL" clId="{F56B8EF3-5C90-42FD-AD3E-B2A337B95298}" dt="2024-01-16T00:09:46.043" v="15595" actId="14100"/>
          <ac:spMkLst>
            <pc:docMk/>
            <pc:sldMk cId="1874304550" sldId="298"/>
            <ac:spMk id="31" creationId="{E19E8508-BCDD-7075-94E4-5020F3D8093A}"/>
          </ac:spMkLst>
        </pc:spChg>
        <pc:cxnChg chg="mod">
          <ac:chgData name="Toby Donaldson" userId="2e6e5431-bb17-4c41-9985-d39c50d83c73" providerId="ADAL" clId="{F56B8EF3-5C90-42FD-AD3E-B2A337B95298}" dt="2024-01-16T00:06:59.889" v="15343" actId="1076"/>
          <ac:cxnSpMkLst>
            <pc:docMk/>
            <pc:sldMk cId="1874304550" sldId="298"/>
            <ac:cxnSpMk id="30" creationId="{83230E54-0E1B-AECD-CEC2-8178B31E8465}"/>
          </ac:cxnSpMkLst>
        </pc:cxnChg>
        <pc:cxnChg chg="add mod">
          <ac:chgData name="Toby Donaldson" userId="2e6e5431-bb17-4c41-9985-d39c50d83c73" providerId="ADAL" clId="{F56B8EF3-5C90-42FD-AD3E-B2A337B95298}" dt="2024-01-16T00:10:07.177" v="15597" actId="14100"/>
          <ac:cxnSpMkLst>
            <pc:docMk/>
            <pc:sldMk cId="1874304550" sldId="298"/>
            <ac:cxnSpMk id="33" creationId="{EED48B81-20F3-0E06-79C3-8FD6ABC3ED38}"/>
          </ac:cxnSpMkLst>
        </pc:cxnChg>
      </pc:sldChg>
      <pc:sldChg chg="delSp modSp add mod">
        <pc:chgData name="Toby Donaldson" userId="2e6e5431-bb17-4c41-9985-d39c50d83c73" providerId="ADAL" clId="{F56B8EF3-5C90-42FD-AD3E-B2A337B95298}" dt="2024-01-16T00:12:26.170" v="15775" actId="207"/>
        <pc:sldMkLst>
          <pc:docMk/>
          <pc:sldMk cId="2305269286" sldId="299"/>
        </pc:sldMkLst>
        <pc:spChg chg="del">
          <ac:chgData name="Toby Donaldson" userId="2e6e5431-bb17-4c41-9985-d39c50d83c73" providerId="ADAL" clId="{F56B8EF3-5C90-42FD-AD3E-B2A337B95298}" dt="2024-01-16T00:10:47.564" v="15599" actId="21"/>
          <ac:spMkLst>
            <pc:docMk/>
            <pc:sldMk cId="2305269286" sldId="299"/>
            <ac:spMk id="3" creationId="{DEBD0DA8-0DBC-41DC-8020-9A60A10F8EC1}"/>
          </ac:spMkLst>
        </pc:spChg>
        <pc:spChg chg="mod">
          <ac:chgData name="Toby Donaldson" userId="2e6e5431-bb17-4c41-9985-d39c50d83c73" providerId="ADAL" clId="{F56B8EF3-5C90-42FD-AD3E-B2A337B95298}" dt="2024-01-16T00:12:26.170" v="15775" actId="207"/>
          <ac:spMkLst>
            <pc:docMk/>
            <pc:sldMk cId="2305269286" sldId="299"/>
            <ac:spMk id="26" creationId="{C3165043-9098-9CC0-5659-4015745C629B}"/>
          </ac:spMkLst>
        </pc:spChg>
        <pc:spChg chg="mod">
          <ac:chgData name="Toby Donaldson" userId="2e6e5431-bb17-4c41-9985-d39c50d83c73" providerId="ADAL" clId="{F56B8EF3-5C90-42FD-AD3E-B2A337B95298}" dt="2024-01-16T00:12:19.305" v="15772" actId="1076"/>
          <ac:spMkLst>
            <pc:docMk/>
            <pc:sldMk cId="2305269286" sldId="299"/>
            <ac:spMk id="28" creationId="{D59C76F1-6F1B-B12E-49A6-325207807D05}"/>
          </ac:spMkLst>
        </pc:spChg>
        <pc:spChg chg="del">
          <ac:chgData name="Toby Donaldson" userId="2e6e5431-bb17-4c41-9985-d39c50d83c73" providerId="ADAL" clId="{F56B8EF3-5C90-42FD-AD3E-B2A337B95298}" dt="2024-01-16T00:10:47.564" v="15599" actId="21"/>
          <ac:spMkLst>
            <pc:docMk/>
            <pc:sldMk cId="2305269286" sldId="299"/>
            <ac:spMk id="29" creationId="{DF07A032-A714-1043-62FC-B0CEF2B6E1B8}"/>
          </ac:spMkLst>
        </pc:spChg>
        <pc:spChg chg="del">
          <ac:chgData name="Toby Donaldson" userId="2e6e5431-bb17-4c41-9985-d39c50d83c73" providerId="ADAL" clId="{F56B8EF3-5C90-42FD-AD3E-B2A337B95298}" dt="2024-01-16T00:10:47.564" v="15599" actId="21"/>
          <ac:spMkLst>
            <pc:docMk/>
            <pc:sldMk cId="2305269286" sldId="299"/>
            <ac:spMk id="31" creationId="{E19E8508-BCDD-7075-94E4-5020F3D8093A}"/>
          </ac:spMkLst>
        </pc:spChg>
        <pc:cxnChg chg="del mod">
          <ac:chgData name="Toby Donaldson" userId="2e6e5431-bb17-4c41-9985-d39c50d83c73" providerId="ADAL" clId="{F56B8EF3-5C90-42FD-AD3E-B2A337B95298}" dt="2024-01-16T00:12:21.380" v="15773" actId="21"/>
          <ac:cxnSpMkLst>
            <pc:docMk/>
            <pc:sldMk cId="2305269286" sldId="299"/>
            <ac:cxnSpMk id="30" creationId="{83230E54-0E1B-AECD-CEC2-8178B31E8465}"/>
          </ac:cxnSpMkLst>
        </pc:cxnChg>
        <pc:cxnChg chg="del mod">
          <ac:chgData name="Toby Donaldson" userId="2e6e5431-bb17-4c41-9985-d39c50d83c73" providerId="ADAL" clId="{F56B8EF3-5C90-42FD-AD3E-B2A337B95298}" dt="2024-01-16T00:10:47.564" v="15599" actId="21"/>
          <ac:cxnSpMkLst>
            <pc:docMk/>
            <pc:sldMk cId="2305269286" sldId="299"/>
            <ac:cxnSpMk id="33" creationId="{EED48B81-20F3-0E06-79C3-8FD6ABC3ED38}"/>
          </ac:cxnSpMkLst>
        </pc:cxnChg>
      </pc:sldChg>
      <pc:sldChg chg="addSp modSp add mod">
        <pc:chgData name="Toby Donaldson" userId="2e6e5431-bb17-4c41-9985-d39c50d83c73" providerId="ADAL" clId="{F56B8EF3-5C90-42FD-AD3E-B2A337B95298}" dt="2024-01-16T00:14:41.829" v="15791" actId="20577"/>
        <pc:sldMkLst>
          <pc:docMk/>
          <pc:sldMk cId="1405615600" sldId="300"/>
        </pc:sldMkLst>
        <pc:spChg chg="add mod">
          <ac:chgData name="Toby Donaldson" userId="2e6e5431-bb17-4c41-9985-d39c50d83c73" providerId="ADAL" clId="{F56B8EF3-5C90-42FD-AD3E-B2A337B95298}" dt="2024-01-16T00:14:12.500" v="15788" actId="554"/>
          <ac:spMkLst>
            <pc:docMk/>
            <pc:sldMk cId="1405615600" sldId="300"/>
            <ac:spMk id="3" creationId="{73999486-2BBD-5DA3-168D-9C2B0A724DF7}"/>
          </ac:spMkLst>
        </pc:spChg>
        <pc:spChg chg="mod">
          <ac:chgData name="Toby Donaldson" userId="2e6e5431-bb17-4c41-9985-d39c50d83c73" providerId="ADAL" clId="{F56B8EF3-5C90-42FD-AD3E-B2A337B95298}" dt="2024-01-16T00:13:11.142" v="15781" actId="20577"/>
          <ac:spMkLst>
            <pc:docMk/>
            <pc:sldMk cId="1405615600" sldId="300"/>
            <ac:spMk id="13" creationId="{29D1FED8-4E60-71D5-6995-499F364647D3}"/>
          </ac:spMkLst>
        </pc:spChg>
        <pc:spChg chg="mod">
          <ac:chgData name="Toby Donaldson" userId="2e6e5431-bb17-4c41-9985-d39c50d83c73" providerId="ADAL" clId="{F56B8EF3-5C90-42FD-AD3E-B2A337B95298}" dt="2024-01-16T00:14:41.829" v="15791" actId="20577"/>
          <ac:spMkLst>
            <pc:docMk/>
            <pc:sldMk cId="1405615600" sldId="300"/>
            <ac:spMk id="19" creationId="{DED1CED1-618C-BE51-BCE5-F8ED5B4D4949}"/>
          </ac:spMkLst>
        </pc:spChg>
        <pc:spChg chg="mod">
          <ac:chgData name="Toby Donaldson" userId="2e6e5431-bb17-4c41-9985-d39c50d83c73" providerId="ADAL" clId="{F56B8EF3-5C90-42FD-AD3E-B2A337B95298}" dt="2024-01-16T00:14:12.500" v="15788" actId="554"/>
          <ac:spMkLst>
            <pc:docMk/>
            <pc:sldMk cId="1405615600" sldId="300"/>
            <ac:spMk id="27" creationId="{E39F9407-4EA8-9CD1-336F-08D889C0518A}"/>
          </ac:spMkLst>
        </pc:spChg>
        <pc:spChg chg="add mod">
          <ac:chgData name="Toby Donaldson" userId="2e6e5431-bb17-4c41-9985-d39c50d83c73" providerId="ADAL" clId="{F56B8EF3-5C90-42FD-AD3E-B2A337B95298}" dt="2024-01-16T00:14:12.500" v="15788" actId="554"/>
          <ac:spMkLst>
            <pc:docMk/>
            <pc:sldMk cId="1405615600" sldId="300"/>
            <ac:spMk id="29" creationId="{2BA208A7-34E9-EE4A-D424-A25341D84E88}"/>
          </ac:spMkLst>
        </pc:spChg>
      </pc:sldChg>
      <pc:sldChg chg="addSp delSp modSp add mod">
        <pc:chgData name="Toby Donaldson" userId="2e6e5431-bb17-4c41-9985-d39c50d83c73" providerId="ADAL" clId="{F56B8EF3-5C90-42FD-AD3E-B2A337B95298}" dt="2024-01-16T00:23:07.611" v="16174" actId="20577"/>
        <pc:sldMkLst>
          <pc:docMk/>
          <pc:sldMk cId="2935856168" sldId="301"/>
        </pc:sldMkLst>
        <pc:spChg chg="mod">
          <ac:chgData name="Toby Donaldson" userId="2e6e5431-bb17-4c41-9985-d39c50d83c73" providerId="ADAL" clId="{F56B8EF3-5C90-42FD-AD3E-B2A337B95298}" dt="2024-01-16T00:21:30.674" v="16158" actId="14100"/>
          <ac:spMkLst>
            <pc:docMk/>
            <pc:sldMk cId="2935856168" sldId="301"/>
            <ac:spMk id="3" creationId="{73999486-2BBD-5DA3-168D-9C2B0A724DF7}"/>
          </ac:spMkLst>
        </pc:spChg>
        <pc:spChg chg="mod">
          <ac:chgData name="Toby Donaldson" userId="2e6e5431-bb17-4c41-9985-d39c50d83c73" providerId="ADAL" clId="{F56B8EF3-5C90-42FD-AD3E-B2A337B95298}" dt="2024-01-16T00:23:07.611" v="16174" actId="20577"/>
          <ac:spMkLst>
            <pc:docMk/>
            <pc:sldMk cId="2935856168" sldId="301"/>
            <ac:spMk id="26" creationId="{C3165043-9098-9CC0-5659-4015745C629B}"/>
          </ac:spMkLst>
        </pc:spChg>
        <pc:spChg chg="mod">
          <ac:chgData name="Toby Donaldson" userId="2e6e5431-bb17-4c41-9985-d39c50d83c73" providerId="ADAL" clId="{F56B8EF3-5C90-42FD-AD3E-B2A337B95298}" dt="2024-01-16T00:23:03.592" v="16173" actId="1076"/>
          <ac:spMkLst>
            <pc:docMk/>
            <pc:sldMk cId="2935856168" sldId="301"/>
            <ac:spMk id="28" creationId="{D59C76F1-6F1B-B12E-49A6-325207807D05}"/>
          </ac:spMkLst>
        </pc:spChg>
        <pc:spChg chg="add mod">
          <ac:chgData name="Toby Donaldson" userId="2e6e5431-bb17-4c41-9985-d39c50d83c73" providerId="ADAL" clId="{F56B8EF3-5C90-42FD-AD3E-B2A337B95298}" dt="2024-01-16T00:19:37.586" v="16096" actId="1076"/>
          <ac:spMkLst>
            <pc:docMk/>
            <pc:sldMk cId="2935856168" sldId="301"/>
            <ac:spMk id="30" creationId="{4ADC1F41-8764-A2C5-DCC3-5350D02A51A3}"/>
          </ac:spMkLst>
        </pc:spChg>
        <pc:spChg chg="add mod">
          <ac:chgData name="Toby Donaldson" userId="2e6e5431-bb17-4c41-9985-d39c50d83c73" providerId="ADAL" clId="{F56B8EF3-5C90-42FD-AD3E-B2A337B95298}" dt="2024-01-16T00:19:37.586" v="16096" actId="1076"/>
          <ac:spMkLst>
            <pc:docMk/>
            <pc:sldMk cId="2935856168" sldId="301"/>
            <ac:spMk id="31" creationId="{7C170112-F222-29CF-B576-CBCF1F06D23A}"/>
          </ac:spMkLst>
        </pc:spChg>
        <pc:spChg chg="add mod">
          <ac:chgData name="Toby Donaldson" userId="2e6e5431-bb17-4c41-9985-d39c50d83c73" providerId="ADAL" clId="{F56B8EF3-5C90-42FD-AD3E-B2A337B95298}" dt="2024-01-16T00:20:04.251" v="16103" actId="14100"/>
          <ac:spMkLst>
            <pc:docMk/>
            <pc:sldMk cId="2935856168" sldId="301"/>
            <ac:spMk id="32" creationId="{31B36C3F-8B02-B946-7F29-BCEE5FDD6010}"/>
          </ac:spMkLst>
        </pc:spChg>
        <pc:spChg chg="add mod">
          <ac:chgData name="Toby Donaldson" userId="2e6e5431-bb17-4c41-9985-d39c50d83c73" providerId="ADAL" clId="{F56B8EF3-5C90-42FD-AD3E-B2A337B95298}" dt="2024-01-16T00:21:03.505" v="16149" actId="1076"/>
          <ac:spMkLst>
            <pc:docMk/>
            <pc:sldMk cId="2935856168" sldId="301"/>
            <ac:spMk id="37" creationId="{868F10BE-038C-6609-B850-7C90977ABAC4}"/>
          </ac:spMkLst>
        </pc:spChg>
        <pc:spChg chg="add mod">
          <ac:chgData name="Toby Donaldson" userId="2e6e5431-bb17-4c41-9985-d39c50d83c73" providerId="ADAL" clId="{F56B8EF3-5C90-42FD-AD3E-B2A337B95298}" dt="2024-01-16T00:21:35.741" v="16159" actId="207"/>
          <ac:spMkLst>
            <pc:docMk/>
            <pc:sldMk cId="2935856168" sldId="301"/>
            <ac:spMk id="38" creationId="{E44A0036-6493-2E6C-4889-D39B311AE714}"/>
          </ac:spMkLst>
        </pc:spChg>
        <pc:spChg chg="add del">
          <ac:chgData name="Toby Donaldson" userId="2e6e5431-bb17-4c41-9985-d39c50d83c73" providerId="ADAL" clId="{F56B8EF3-5C90-42FD-AD3E-B2A337B95298}" dt="2024-01-16T00:21:59.167" v="16161" actId="11529"/>
          <ac:spMkLst>
            <pc:docMk/>
            <pc:sldMk cId="2935856168" sldId="301"/>
            <ac:spMk id="39" creationId="{1E61F8E1-506F-85B8-D5EE-DA4EEF9A033B}"/>
          </ac:spMkLst>
        </pc:spChg>
        <pc:spChg chg="add mod">
          <ac:chgData name="Toby Donaldson" userId="2e6e5431-bb17-4c41-9985-d39c50d83c73" providerId="ADAL" clId="{F56B8EF3-5C90-42FD-AD3E-B2A337B95298}" dt="2024-01-16T00:22:29.780" v="16164" actId="692"/>
          <ac:spMkLst>
            <pc:docMk/>
            <pc:sldMk cId="2935856168" sldId="301"/>
            <ac:spMk id="40" creationId="{D99475FF-7CC5-2279-6590-BEB69AB3AF9C}"/>
          </ac:spMkLst>
        </pc:spChg>
        <pc:cxnChg chg="add mod">
          <ac:chgData name="Toby Donaldson" userId="2e6e5431-bb17-4c41-9985-d39c50d83c73" providerId="ADAL" clId="{F56B8EF3-5C90-42FD-AD3E-B2A337B95298}" dt="2024-01-16T00:20:04.251" v="16103" actId="14100"/>
          <ac:cxnSpMkLst>
            <pc:docMk/>
            <pc:sldMk cId="2935856168" sldId="301"/>
            <ac:cxnSpMk id="34" creationId="{EFEAA3A9-5077-878C-34A0-1C13F3D00B34}"/>
          </ac:cxnSpMkLst>
        </pc:cxnChg>
      </pc:sldChg>
      <pc:sldChg chg="addSp delSp modSp add mod modTransition">
        <pc:chgData name="Toby Donaldson" userId="2e6e5431-bb17-4c41-9985-d39c50d83c73" providerId="ADAL" clId="{F56B8EF3-5C90-42FD-AD3E-B2A337B95298}" dt="2024-01-16T00:25:45.061" v="16274"/>
        <pc:sldMkLst>
          <pc:docMk/>
          <pc:sldMk cId="2340181464" sldId="302"/>
        </pc:sldMkLst>
        <pc:spChg chg="del">
          <ac:chgData name="Toby Donaldson" userId="2e6e5431-bb17-4c41-9985-d39c50d83c73" providerId="ADAL" clId="{F56B8EF3-5C90-42FD-AD3E-B2A337B95298}" dt="2024-01-16T00:23:54.123" v="16176" actId="21"/>
          <ac:spMkLst>
            <pc:docMk/>
            <pc:sldMk cId="2340181464" sldId="302"/>
            <ac:spMk id="5" creationId="{63620396-E9C4-3F62-E3A6-982B88D20ED3}"/>
          </ac:spMkLst>
        </pc:spChg>
        <pc:spChg chg="del">
          <ac:chgData name="Toby Donaldson" userId="2e6e5431-bb17-4c41-9985-d39c50d83c73" providerId="ADAL" clId="{F56B8EF3-5C90-42FD-AD3E-B2A337B95298}" dt="2024-01-16T00:23:54.123" v="16176" actId="21"/>
          <ac:spMkLst>
            <pc:docMk/>
            <pc:sldMk cId="2340181464" sldId="302"/>
            <ac:spMk id="6" creationId="{62CACBED-B31B-20E9-2047-0713E1B895E4}"/>
          </ac:spMkLst>
        </pc:spChg>
        <pc:spChg chg="del">
          <ac:chgData name="Toby Donaldson" userId="2e6e5431-bb17-4c41-9985-d39c50d83c73" providerId="ADAL" clId="{F56B8EF3-5C90-42FD-AD3E-B2A337B95298}" dt="2024-01-16T00:23:54.123" v="16176" actId="21"/>
          <ac:spMkLst>
            <pc:docMk/>
            <pc:sldMk cId="2340181464" sldId="302"/>
            <ac:spMk id="9" creationId="{2089ED6A-5722-F5A6-588B-E11EF2D9FBCD}"/>
          </ac:spMkLst>
        </pc:spChg>
        <pc:spChg chg="del">
          <ac:chgData name="Toby Donaldson" userId="2e6e5431-bb17-4c41-9985-d39c50d83c73" providerId="ADAL" clId="{F56B8EF3-5C90-42FD-AD3E-B2A337B95298}" dt="2024-01-16T00:23:54.123" v="16176" actId="21"/>
          <ac:spMkLst>
            <pc:docMk/>
            <pc:sldMk cId="2340181464" sldId="302"/>
            <ac:spMk id="10" creationId="{189568D6-EFE1-80E7-C225-26D4D906ED1D}"/>
          </ac:spMkLst>
        </pc:spChg>
        <pc:spChg chg="del">
          <ac:chgData name="Toby Donaldson" userId="2e6e5431-bb17-4c41-9985-d39c50d83c73" providerId="ADAL" clId="{F56B8EF3-5C90-42FD-AD3E-B2A337B95298}" dt="2024-01-16T00:23:54.123" v="16176" actId="21"/>
          <ac:spMkLst>
            <pc:docMk/>
            <pc:sldMk cId="2340181464" sldId="302"/>
            <ac:spMk id="11" creationId="{FC3588D3-B396-C710-B469-CE020BE40935}"/>
          </ac:spMkLst>
        </pc:spChg>
        <pc:spChg chg="del">
          <ac:chgData name="Toby Donaldson" userId="2e6e5431-bb17-4c41-9985-d39c50d83c73" providerId="ADAL" clId="{F56B8EF3-5C90-42FD-AD3E-B2A337B95298}" dt="2024-01-16T00:23:54.123" v="16176" actId="21"/>
          <ac:spMkLst>
            <pc:docMk/>
            <pc:sldMk cId="2340181464" sldId="302"/>
            <ac:spMk id="12" creationId="{F06BC40E-1F5B-9172-AF88-409A0F64E4D5}"/>
          </ac:spMkLst>
        </pc:spChg>
        <pc:spChg chg="del">
          <ac:chgData name="Toby Donaldson" userId="2e6e5431-bb17-4c41-9985-d39c50d83c73" providerId="ADAL" clId="{F56B8EF3-5C90-42FD-AD3E-B2A337B95298}" dt="2024-01-16T00:24:01.590" v="16177" actId="21"/>
          <ac:spMkLst>
            <pc:docMk/>
            <pc:sldMk cId="2340181464" sldId="302"/>
            <ac:spMk id="15" creationId="{0E03BB88-F3D1-EFD7-6CAE-48B5A86628C9}"/>
          </ac:spMkLst>
        </pc:spChg>
        <pc:spChg chg="del">
          <ac:chgData name="Toby Donaldson" userId="2e6e5431-bb17-4c41-9985-d39c50d83c73" providerId="ADAL" clId="{F56B8EF3-5C90-42FD-AD3E-B2A337B95298}" dt="2024-01-16T00:24:01.590" v="16177" actId="21"/>
          <ac:spMkLst>
            <pc:docMk/>
            <pc:sldMk cId="2340181464" sldId="302"/>
            <ac:spMk id="16" creationId="{14A991EE-6188-AFFA-5161-1C84AE88791D}"/>
          </ac:spMkLst>
        </pc:spChg>
        <pc:spChg chg="del">
          <ac:chgData name="Toby Donaldson" userId="2e6e5431-bb17-4c41-9985-d39c50d83c73" providerId="ADAL" clId="{F56B8EF3-5C90-42FD-AD3E-B2A337B95298}" dt="2024-01-16T00:24:01.590" v="16177" actId="21"/>
          <ac:spMkLst>
            <pc:docMk/>
            <pc:sldMk cId="2340181464" sldId="302"/>
            <ac:spMk id="17" creationId="{EF106CEC-1AF0-3786-6C94-1BC7C3AEE08A}"/>
          </ac:spMkLst>
        </pc:spChg>
        <pc:spChg chg="del">
          <ac:chgData name="Toby Donaldson" userId="2e6e5431-bb17-4c41-9985-d39c50d83c73" providerId="ADAL" clId="{F56B8EF3-5C90-42FD-AD3E-B2A337B95298}" dt="2024-01-16T00:24:01.590" v="16177" actId="21"/>
          <ac:spMkLst>
            <pc:docMk/>
            <pc:sldMk cId="2340181464" sldId="302"/>
            <ac:spMk id="18" creationId="{CBF32584-3852-850E-92D8-B95929C6C163}"/>
          </ac:spMkLst>
        </pc:spChg>
        <pc:spChg chg="del">
          <ac:chgData name="Toby Donaldson" userId="2e6e5431-bb17-4c41-9985-d39c50d83c73" providerId="ADAL" clId="{F56B8EF3-5C90-42FD-AD3E-B2A337B95298}" dt="2024-01-16T00:24:05.259" v="16178" actId="21"/>
          <ac:spMkLst>
            <pc:docMk/>
            <pc:sldMk cId="2340181464" sldId="302"/>
            <ac:spMk id="21" creationId="{E0D47DAA-DC5F-2375-F8B4-6DCF1E19C6CE}"/>
          </ac:spMkLst>
        </pc:spChg>
        <pc:spChg chg="del">
          <ac:chgData name="Toby Donaldson" userId="2e6e5431-bb17-4c41-9985-d39c50d83c73" providerId="ADAL" clId="{F56B8EF3-5C90-42FD-AD3E-B2A337B95298}" dt="2024-01-16T00:24:05.259" v="16178" actId="21"/>
          <ac:spMkLst>
            <pc:docMk/>
            <pc:sldMk cId="2340181464" sldId="302"/>
            <ac:spMk id="22" creationId="{94A3146E-F542-2FFD-8A5A-641F3D6606C2}"/>
          </ac:spMkLst>
        </pc:spChg>
        <pc:spChg chg="del">
          <ac:chgData name="Toby Donaldson" userId="2e6e5431-bb17-4c41-9985-d39c50d83c73" providerId="ADAL" clId="{F56B8EF3-5C90-42FD-AD3E-B2A337B95298}" dt="2024-01-16T00:24:01.590" v="16177" actId="21"/>
          <ac:spMkLst>
            <pc:docMk/>
            <pc:sldMk cId="2340181464" sldId="302"/>
            <ac:spMk id="23" creationId="{E1A554AA-AF9B-8DC7-F685-8EE6D3BFA830}"/>
          </ac:spMkLst>
        </pc:spChg>
        <pc:spChg chg="del">
          <ac:chgData name="Toby Donaldson" userId="2e6e5431-bb17-4c41-9985-d39c50d83c73" providerId="ADAL" clId="{F56B8EF3-5C90-42FD-AD3E-B2A337B95298}" dt="2024-01-16T00:24:05.259" v="16178" actId="21"/>
          <ac:spMkLst>
            <pc:docMk/>
            <pc:sldMk cId="2340181464" sldId="302"/>
            <ac:spMk id="24" creationId="{EB5EF798-761F-9B8A-C51A-4042C999F771}"/>
          </ac:spMkLst>
        </pc:spChg>
        <pc:spChg chg="del">
          <ac:chgData name="Toby Donaldson" userId="2e6e5431-bb17-4c41-9985-d39c50d83c73" providerId="ADAL" clId="{F56B8EF3-5C90-42FD-AD3E-B2A337B95298}" dt="2024-01-16T00:23:54.123" v="16176" actId="21"/>
          <ac:spMkLst>
            <pc:docMk/>
            <pc:sldMk cId="2340181464" sldId="302"/>
            <ac:spMk id="25" creationId="{9BC64F22-4742-F4B0-9F2F-DE1B0620ED57}"/>
          </ac:spMkLst>
        </pc:spChg>
        <pc:spChg chg="add mod">
          <ac:chgData name="Toby Donaldson" userId="2e6e5431-bb17-4c41-9985-d39c50d83c73" providerId="ADAL" clId="{F56B8EF3-5C90-42FD-AD3E-B2A337B95298}" dt="2024-01-16T00:25:00.154" v="16268" actId="1076"/>
          <ac:spMkLst>
            <pc:docMk/>
            <pc:sldMk cId="2340181464" sldId="302"/>
            <ac:spMk id="33" creationId="{5962AAFD-0241-0381-4060-F280160841ED}"/>
          </ac:spMkLst>
        </pc:spChg>
      </pc:sldChg>
      <pc:sldChg chg="delSp modSp add mod modTransition">
        <pc:chgData name="Toby Donaldson" userId="2e6e5431-bb17-4c41-9985-d39c50d83c73" providerId="ADAL" clId="{F56B8EF3-5C90-42FD-AD3E-B2A337B95298}" dt="2024-01-16T00:25:56.497" v="16275"/>
        <pc:sldMkLst>
          <pc:docMk/>
          <pc:sldMk cId="3049437629" sldId="303"/>
        </pc:sldMkLst>
        <pc:spChg chg="del">
          <ac:chgData name="Toby Donaldson" userId="2e6e5431-bb17-4c41-9985-d39c50d83c73" providerId="ADAL" clId="{F56B8EF3-5C90-42FD-AD3E-B2A337B95298}" dt="2024-01-16T00:25:11.359" v="16270" actId="21"/>
          <ac:spMkLst>
            <pc:docMk/>
            <pc:sldMk cId="3049437629" sldId="303"/>
            <ac:spMk id="8" creationId="{2F62D660-1846-2F07-5F56-0D2680D71CB4}"/>
          </ac:spMkLst>
        </pc:spChg>
        <pc:spChg chg="del">
          <ac:chgData name="Toby Donaldson" userId="2e6e5431-bb17-4c41-9985-d39c50d83c73" providerId="ADAL" clId="{F56B8EF3-5C90-42FD-AD3E-B2A337B95298}" dt="2024-01-16T00:25:18.631" v="16271" actId="21"/>
          <ac:spMkLst>
            <pc:docMk/>
            <pc:sldMk cId="3049437629" sldId="303"/>
            <ac:spMk id="14" creationId="{E8E10DD0-75C8-E596-88D6-E66E4FAA8130}"/>
          </ac:spMkLst>
        </pc:spChg>
        <pc:spChg chg="mod">
          <ac:chgData name="Toby Donaldson" userId="2e6e5431-bb17-4c41-9985-d39c50d83c73" providerId="ADAL" clId="{F56B8EF3-5C90-42FD-AD3E-B2A337B95298}" dt="2024-01-16T00:25:26.939" v="16273" actId="20577"/>
          <ac:spMkLst>
            <pc:docMk/>
            <pc:sldMk cId="3049437629" sldId="303"/>
            <ac:spMk id="19" creationId="{DED1CED1-618C-BE51-BCE5-F8ED5B4D4949}"/>
          </ac:spMkLst>
        </pc:spChg>
        <pc:spChg chg="del">
          <ac:chgData name="Toby Donaldson" userId="2e6e5431-bb17-4c41-9985-d39c50d83c73" providerId="ADAL" clId="{F56B8EF3-5C90-42FD-AD3E-B2A337B95298}" dt="2024-01-16T00:25:23.708" v="16272" actId="21"/>
          <ac:spMkLst>
            <pc:docMk/>
            <pc:sldMk cId="3049437629" sldId="303"/>
            <ac:spMk id="20" creationId="{8EF11E35-DAB6-2B6D-9E5A-AE406256EA55}"/>
          </ac:spMkLst>
        </pc:spChg>
      </pc:sldChg>
      <pc:sldChg chg="addSp delSp modSp add mod">
        <pc:chgData name="Toby Donaldson" userId="2e6e5431-bb17-4c41-9985-d39c50d83c73" providerId="ADAL" clId="{F56B8EF3-5C90-42FD-AD3E-B2A337B95298}" dt="2024-01-16T00:40:03.305" v="16475" actId="1076"/>
        <pc:sldMkLst>
          <pc:docMk/>
          <pc:sldMk cId="3287968718" sldId="304"/>
        </pc:sldMkLst>
        <pc:spChg chg="del mod">
          <ac:chgData name="Toby Donaldson" userId="2e6e5431-bb17-4c41-9985-d39c50d83c73" providerId="ADAL" clId="{F56B8EF3-5C90-42FD-AD3E-B2A337B95298}" dt="2024-01-16T00:38:14.151" v="16442" actId="21"/>
          <ac:spMkLst>
            <pc:docMk/>
            <pc:sldMk cId="3287968718" sldId="304"/>
            <ac:spMk id="3" creationId="{73999486-2BBD-5DA3-168D-9C2B0A724DF7}"/>
          </ac:spMkLst>
        </pc:spChg>
        <pc:spChg chg="add mod">
          <ac:chgData name="Toby Donaldson" userId="2e6e5431-bb17-4c41-9985-d39c50d83c73" providerId="ADAL" clId="{F56B8EF3-5C90-42FD-AD3E-B2A337B95298}" dt="2024-01-16T00:40:03.305" v="16475" actId="1076"/>
          <ac:spMkLst>
            <pc:docMk/>
            <pc:sldMk cId="3287968718" sldId="304"/>
            <ac:spMk id="5" creationId="{31ABD533-D71F-0F21-069F-3CFC5CD4F88E}"/>
          </ac:spMkLst>
        </pc:spChg>
        <pc:spChg chg="add mod topLvl">
          <ac:chgData name="Toby Donaldson" userId="2e6e5431-bb17-4c41-9985-d39c50d83c73" providerId="ADAL" clId="{F56B8EF3-5C90-42FD-AD3E-B2A337B95298}" dt="2024-01-16T00:35:50.342" v="16419" actId="164"/>
          <ac:spMkLst>
            <pc:docMk/>
            <pc:sldMk cId="3287968718" sldId="304"/>
            <ac:spMk id="6" creationId="{168D2E27-BB21-7B8F-7E65-B347CDD6EDA9}"/>
          </ac:spMkLst>
        </pc:spChg>
        <pc:spChg chg="mod topLvl">
          <ac:chgData name="Toby Donaldson" userId="2e6e5431-bb17-4c41-9985-d39c50d83c73" providerId="ADAL" clId="{F56B8EF3-5C90-42FD-AD3E-B2A337B95298}" dt="2024-01-16T00:35:48.246" v="16418" actId="164"/>
          <ac:spMkLst>
            <pc:docMk/>
            <pc:sldMk cId="3287968718" sldId="304"/>
            <ac:spMk id="7" creationId="{204F554E-E05B-3CCE-6566-62D27C643B58}"/>
          </ac:spMkLst>
        </pc:spChg>
        <pc:spChg chg="add mod topLvl">
          <ac:chgData name="Toby Donaldson" userId="2e6e5431-bb17-4c41-9985-d39c50d83c73" providerId="ADAL" clId="{F56B8EF3-5C90-42FD-AD3E-B2A337B95298}" dt="2024-01-16T00:35:50.342" v="16419" actId="164"/>
          <ac:spMkLst>
            <pc:docMk/>
            <pc:sldMk cId="3287968718" sldId="304"/>
            <ac:spMk id="8" creationId="{D71DFB13-1632-9B19-171C-463EA85D40F6}"/>
          </ac:spMkLst>
        </pc:spChg>
        <pc:spChg chg="add mod">
          <ac:chgData name="Toby Donaldson" userId="2e6e5431-bb17-4c41-9985-d39c50d83c73" providerId="ADAL" clId="{F56B8EF3-5C90-42FD-AD3E-B2A337B95298}" dt="2024-01-16T00:34:12.202" v="16399" actId="1076"/>
          <ac:spMkLst>
            <pc:docMk/>
            <pc:sldMk cId="3287968718" sldId="304"/>
            <ac:spMk id="11" creationId="{77A3C9D1-48FA-A884-8B10-2AA1F471DB63}"/>
          </ac:spMkLst>
        </pc:spChg>
        <pc:spChg chg="del mod">
          <ac:chgData name="Toby Donaldson" userId="2e6e5431-bb17-4c41-9985-d39c50d83c73" providerId="ADAL" clId="{F56B8EF3-5C90-42FD-AD3E-B2A337B95298}" dt="2024-01-16T00:38:14.151" v="16442" actId="21"/>
          <ac:spMkLst>
            <pc:docMk/>
            <pc:sldMk cId="3287968718" sldId="304"/>
            <ac:spMk id="13" creationId="{29D1FED8-4E60-71D5-6995-499F364647D3}"/>
          </ac:spMkLst>
        </pc:spChg>
        <pc:spChg chg="mod topLvl">
          <ac:chgData name="Toby Donaldson" userId="2e6e5431-bb17-4c41-9985-d39c50d83c73" providerId="ADAL" clId="{F56B8EF3-5C90-42FD-AD3E-B2A337B95298}" dt="2024-01-16T00:35:52.045" v="16420" actId="164"/>
          <ac:spMkLst>
            <pc:docMk/>
            <pc:sldMk cId="3287968718" sldId="304"/>
            <ac:spMk id="14" creationId="{2A672F88-35B0-FB21-C072-D95069CAF72C}"/>
          </ac:spMkLst>
        </pc:spChg>
        <pc:spChg chg="mod topLvl">
          <ac:chgData name="Toby Donaldson" userId="2e6e5431-bb17-4c41-9985-d39c50d83c73" providerId="ADAL" clId="{F56B8EF3-5C90-42FD-AD3E-B2A337B95298}" dt="2024-01-16T00:35:52.045" v="16420" actId="164"/>
          <ac:spMkLst>
            <pc:docMk/>
            <pc:sldMk cId="3287968718" sldId="304"/>
            <ac:spMk id="15" creationId="{218E370C-39B3-DA00-7EBF-0EF17AA01661}"/>
          </ac:spMkLst>
        </pc:spChg>
        <pc:spChg chg="del mod">
          <ac:chgData name="Toby Donaldson" userId="2e6e5431-bb17-4c41-9985-d39c50d83c73" providerId="ADAL" clId="{F56B8EF3-5C90-42FD-AD3E-B2A337B95298}" dt="2024-01-16T00:38:14.151" v="16442" actId="21"/>
          <ac:spMkLst>
            <pc:docMk/>
            <pc:sldMk cId="3287968718" sldId="304"/>
            <ac:spMk id="19" creationId="{DED1CED1-618C-BE51-BCE5-F8ED5B4D4949}"/>
          </ac:spMkLst>
        </pc:spChg>
        <pc:spChg chg="mod topLvl">
          <ac:chgData name="Toby Donaldson" userId="2e6e5431-bb17-4c41-9985-d39c50d83c73" providerId="ADAL" clId="{F56B8EF3-5C90-42FD-AD3E-B2A337B95298}" dt="2024-01-16T00:37:32.489" v="16433" actId="20577"/>
          <ac:spMkLst>
            <pc:docMk/>
            <pc:sldMk cId="3287968718" sldId="304"/>
            <ac:spMk id="21" creationId="{7D11AF93-5BA7-821D-92C1-258279300DC6}"/>
          </ac:spMkLst>
        </pc:spChg>
        <pc:spChg chg="mod topLvl">
          <ac:chgData name="Toby Donaldson" userId="2e6e5431-bb17-4c41-9985-d39c50d83c73" providerId="ADAL" clId="{F56B8EF3-5C90-42FD-AD3E-B2A337B95298}" dt="2024-01-16T00:36:30.997" v="16428" actId="12789"/>
          <ac:spMkLst>
            <pc:docMk/>
            <pc:sldMk cId="3287968718" sldId="304"/>
            <ac:spMk id="22" creationId="{CA562C16-DFFF-0C56-9645-CB700C090ADC}"/>
          </ac:spMkLst>
        </pc:spChg>
        <pc:spChg chg="del">
          <ac:chgData name="Toby Donaldson" userId="2e6e5431-bb17-4c41-9985-d39c50d83c73" providerId="ADAL" clId="{F56B8EF3-5C90-42FD-AD3E-B2A337B95298}" dt="2024-01-16T00:27:25.711" v="16283" actId="21"/>
          <ac:spMkLst>
            <pc:docMk/>
            <pc:sldMk cId="3287968718" sldId="304"/>
            <ac:spMk id="26" creationId="{C3165043-9098-9CC0-5659-4015745C629B}"/>
          </ac:spMkLst>
        </pc:spChg>
        <pc:spChg chg="mod topLvl">
          <ac:chgData name="Toby Donaldson" userId="2e6e5431-bb17-4c41-9985-d39c50d83c73" providerId="ADAL" clId="{F56B8EF3-5C90-42FD-AD3E-B2A337B95298}" dt="2024-01-16T00:35:48.246" v="16418" actId="164"/>
          <ac:spMkLst>
            <pc:docMk/>
            <pc:sldMk cId="3287968718" sldId="304"/>
            <ac:spMk id="27" creationId="{E39F9407-4EA8-9CD1-336F-08D889C0518A}"/>
          </ac:spMkLst>
        </pc:spChg>
        <pc:spChg chg="del">
          <ac:chgData name="Toby Donaldson" userId="2e6e5431-bb17-4c41-9985-d39c50d83c73" providerId="ADAL" clId="{F56B8EF3-5C90-42FD-AD3E-B2A337B95298}" dt="2024-01-16T00:27:27.874" v="16284" actId="21"/>
          <ac:spMkLst>
            <pc:docMk/>
            <pc:sldMk cId="3287968718" sldId="304"/>
            <ac:spMk id="28" creationId="{D59C76F1-6F1B-B12E-49A6-325207807D05}"/>
          </ac:spMkLst>
        </pc:spChg>
        <pc:spChg chg="del mod">
          <ac:chgData name="Toby Donaldson" userId="2e6e5431-bb17-4c41-9985-d39c50d83c73" providerId="ADAL" clId="{F56B8EF3-5C90-42FD-AD3E-B2A337B95298}" dt="2024-01-16T00:38:14.151" v="16442" actId="21"/>
          <ac:spMkLst>
            <pc:docMk/>
            <pc:sldMk cId="3287968718" sldId="304"/>
            <ac:spMk id="29" creationId="{2BA208A7-34E9-EE4A-D424-A25341D84E88}"/>
          </ac:spMkLst>
        </pc:spChg>
        <pc:spChg chg="add del">
          <ac:chgData name="Toby Donaldson" userId="2e6e5431-bb17-4c41-9985-d39c50d83c73" providerId="ADAL" clId="{F56B8EF3-5C90-42FD-AD3E-B2A337B95298}" dt="2024-01-16T00:27:19.536" v="16281" actId="21"/>
          <ac:spMkLst>
            <pc:docMk/>
            <pc:sldMk cId="3287968718" sldId="304"/>
            <ac:spMk id="30" creationId="{4ADC1F41-8764-A2C5-DCC3-5350D02A51A3}"/>
          </ac:spMkLst>
        </pc:spChg>
        <pc:spChg chg="del">
          <ac:chgData name="Toby Donaldson" userId="2e6e5431-bb17-4c41-9985-d39c50d83c73" providerId="ADAL" clId="{F56B8EF3-5C90-42FD-AD3E-B2A337B95298}" dt="2024-01-16T00:27:22.843" v="16282" actId="21"/>
          <ac:spMkLst>
            <pc:docMk/>
            <pc:sldMk cId="3287968718" sldId="304"/>
            <ac:spMk id="31" creationId="{7C170112-F222-29CF-B576-CBCF1F06D23A}"/>
          </ac:spMkLst>
        </pc:spChg>
        <pc:spChg chg="add del">
          <ac:chgData name="Toby Donaldson" userId="2e6e5431-bb17-4c41-9985-d39c50d83c73" providerId="ADAL" clId="{F56B8EF3-5C90-42FD-AD3E-B2A337B95298}" dt="2024-01-16T00:27:19.536" v="16281" actId="21"/>
          <ac:spMkLst>
            <pc:docMk/>
            <pc:sldMk cId="3287968718" sldId="304"/>
            <ac:spMk id="32" creationId="{31B36C3F-8B02-B946-7F29-BCEE5FDD6010}"/>
          </ac:spMkLst>
        </pc:spChg>
        <pc:spChg chg="add del">
          <ac:chgData name="Toby Donaldson" userId="2e6e5431-bb17-4c41-9985-d39c50d83c73" providerId="ADAL" clId="{F56B8EF3-5C90-42FD-AD3E-B2A337B95298}" dt="2024-01-16T00:27:19.536" v="16281" actId="21"/>
          <ac:spMkLst>
            <pc:docMk/>
            <pc:sldMk cId="3287968718" sldId="304"/>
            <ac:spMk id="33" creationId="{5962AAFD-0241-0381-4060-F280160841ED}"/>
          </ac:spMkLst>
        </pc:spChg>
        <pc:spChg chg="add del">
          <ac:chgData name="Toby Donaldson" userId="2e6e5431-bb17-4c41-9985-d39c50d83c73" providerId="ADAL" clId="{F56B8EF3-5C90-42FD-AD3E-B2A337B95298}" dt="2024-01-16T00:27:19.536" v="16281" actId="21"/>
          <ac:spMkLst>
            <pc:docMk/>
            <pc:sldMk cId="3287968718" sldId="304"/>
            <ac:spMk id="37" creationId="{868F10BE-038C-6609-B850-7C90977ABAC4}"/>
          </ac:spMkLst>
        </pc:spChg>
        <pc:spChg chg="del mod">
          <ac:chgData name="Toby Donaldson" userId="2e6e5431-bb17-4c41-9985-d39c50d83c73" providerId="ADAL" clId="{F56B8EF3-5C90-42FD-AD3E-B2A337B95298}" dt="2024-01-16T00:38:14.151" v="16442" actId="21"/>
          <ac:spMkLst>
            <pc:docMk/>
            <pc:sldMk cId="3287968718" sldId="304"/>
            <ac:spMk id="38" creationId="{E44A0036-6493-2E6C-4889-D39B311AE714}"/>
          </ac:spMkLst>
        </pc:spChg>
        <pc:spChg chg="del mod">
          <ac:chgData name="Toby Donaldson" userId="2e6e5431-bb17-4c41-9985-d39c50d83c73" providerId="ADAL" clId="{F56B8EF3-5C90-42FD-AD3E-B2A337B95298}" dt="2024-01-16T00:38:14.151" v="16442" actId="21"/>
          <ac:spMkLst>
            <pc:docMk/>
            <pc:sldMk cId="3287968718" sldId="304"/>
            <ac:spMk id="40" creationId="{D99475FF-7CC5-2279-6590-BEB69AB3AF9C}"/>
          </ac:spMkLst>
        </pc:spChg>
        <pc:spChg chg="add mod">
          <ac:chgData name="Toby Donaldson" userId="2e6e5431-bb17-4c41-9985-d39c50d83c73" providerId="ADAL" clId="{F56B8EF3-5C90-42FD-AD3E-B2A337B95298}" dt="2024-01-16T00:38:00.994" v="16441" actId="14100"/>
          <ac:spMkLst>
            <pc:docMk/>
            <pc:sldMk cId="3287968718" sldId="304"/>
            <ac:spMk id="41" creationId="{8C5A4327-6F36-6C1C-37BD-DDC5C234955D}"/>
          </ac:spMkLst>
        </pc:spChg>
        <pc:spChg chg="add del mod">
          <ac:chgData name="Toby Donaldson" userId="2e6e5431-bb17-4c41-9985-d39c50d83c73" providerId="ADAL" clId="{F56B8EF3-5C90-42FD-AD3E-B2A337B95298}" dt="2024-01-16T00:39:50.997" v="16473" actId="21"/>
          <ac:spMkLst>
            <pc:docMk/>
            <pc:sldMk cId="3287968718" sldId="304"/>
            <ac:spMk id="42" creationId="{81A0D830-CE25-C1CE-8DA0-61CCCAE5D472}"/>
          </ac:spMkLst>
        </pc:spChg>
        <pc:grpChg chg="add del mod">
          <ac:chgData name="Toby Donaldson" userId="2e6e5431-bb17-4c41-9985-d39c50d83c73" providerId="ADAL" clId="{F56B8EF3-5C90-42FD-AD3E-B2A337B95298}" dt="2024-01-16T00:34:56.511" v="16409" actId="165"/>
          <ac:grpSpMkLst>
            <pc:docMk/>
            <pc:sldMk cId="3287968718" sldId="304"/>
            <ac:grpSpMk id="9" creationId="{7AD8B83A-220D-AA25-7828-B59675571E67}"/>
          </ac:grpSpMkLst>
        </pc:grpChg>
        <pc:grpChg chg="add del mod">
          <ac:chgData name="Toby Donaldson" userId="2e6e5431-bb17-4c41-9985-d39c50d83c73" providerId="ADAL" clId="{F56B8EF3-5C90-42FD-AD3E-B2A337B95298}" dt="2024-01-16T00:35:03.133" v="16410" actId="165"/>
          <ac:grpSpMkLst>
            <pc:docMk/>
            <pc:sldMk cId="3287968718" sldId="304"/>
            <ac:grpSpMk id="10" creationId="{6BA8DD3A-9198-12B3-74FD-075730B8A241}"/>
          </ac:grpSpMkLst>
        </pc:grpChg>
        <pc:grpChg chg="add del mod">
          <ac:chgData name="Toby Donaldson" userId="2e6e5431-bb17-4c41-9985-d39c50d83c73" providerId="ADAL" clId="{F56B8EF3-5C90-42FD-AD3E-B2A337B95298}" dt="2024-01-16T00:35:09.853" v="16411" actId="165"/>
          <ac:grpSpMkLst>
            <pc:docMk/>
            <pc:sldMk cId="3287968718" sldId="304"/>
            <ac:grpSpMk id="12" creationId="{F286FD83-E295-D54E-D8CB-27BECC81C215}"/>
          </ac:grpSpMkLst>
        </pc:grpChg>
        <pc:grpChg chg="add mod">
          <ac:chgData name="Toby Donaldson" userId="2e6e5431-bb17-4c41-9985-d39c50d83c73" providerId="ADAL" clId="{F56B8EF3-5C90-42FD-AD3E-B2A337B95298}" dt="2024-01-16T00:36:44.165" v="16429" actId="12788"/>
          <ac:grpSpMkLst>
            <pc:docMk/>
            <pc:sldMk cId="3287968718" sldId="304"/>
            <ac:grpSpMk id="16" creationId="{C6DCC449-9A7C-0472-151A-4BA786E641BE}"/>
          </ac:grpSpMkLst>
        </pc:grpChg>
        <pc:grpChg chg="add mod">
          <ac:chgData name="Toby Donaldson" userId="2e6e5431-bb17-4c41-9985-d39c50d83c73" providerId="ADAL" clId="{F56B8EF3-5C90-42FD-AD3E-B2A337B95298}" dt="2024-01-16T00:36:44.165" v="16429" actId="12788"/>
          <ac:grpSpMkLst>
            <pc:docMk/>
            <pc:sldMk cId="3287968718" sldId="304"/>
            <ac:grpSpMk id="17" creationId="{6488B148-70B7-BD41-FA3D-7961539776BA}"/>
          </ac:grpSpMkLst>
        </pc:grpChg>
        <pc:grpChg chg="add mod">
          <ac:chgData name="Toby Donaldson" userId="2e6e5431-bb17-4c41-9985-d39c50d83c73" providerId="ADAL" clId="{F56B8EF3-5C90-42FD-AD3E-B2A337B95298}" dt="2024-01-16T00:36:44.165" v="16429" actId="12788"/>
          <ac:grpSpMkLst>
            <pc:docMk/>
            <pc:sldMk cId="3287968718" sldId="304"/>
            <ac:grpSpMk id="18" creationId="{023257B2-A43C-224F-0416-417D205D6897}"/>
          </ac:grpSpMkLst>
        </pc:grpChg>
        <pc:grpChg chg="add del mod">
          <ac:chgData name="Toby Donaldson" userId="2e6e5431-bb17-4c41-9985-d39c50d83c73" providerId="ADAL" clId="{F56B8EF3-5C90-42FD-AD3E-B2A337B95298}" dt="2024-01-16T00:36:18.493" v="16425" actId="165"/>
          <ac:grpSpMkLst>
            <pc:docMk/>
            <pc:sldMk cId="3287968718" sldId="304"/>
            <ac:grpSpMk id="20" creationId="{B1674463-CF2C-F191-BF9F-25381B84F894}"/>
          </ac:grpSpMkLst>
        </pc:grpChg>
        <pc:cxnChg chg="add">
          <ac:chgData name="Toby Donaldson" userId="2e6e5431-bb17-4c41-9985-d39c50d83c73" providerId="ADAL" clId="{F56B8EF3-5C90-42FD-AD3E-B2A337B95298}" dt="2024-01-16T00:36:56.611" v="16430" actId="11529"/>
          <ac:cxnSpMkLst>
            <pc:docMk/>
            <pc:sldMk cId="3287968718" sldId="304"/>
            <ac:cxnSpMk id="24" creationId="{7541A6A2-D99E-70AA-906B-B671ACFEC36C}"/>
          </ac:cxnSpMkLst>
        </pc:cxnChg>
        <pc:cxnChg chg="del mod">
          <ac:chgData name="Toby Donaldson" userId="2e6e5431-bb17-4c41-9985-d39c50d83c73" providerId="ADAL" clId="{F56B8EF3-5C90-42FD-AD3E-B2A337B95298}" dt="2024-01-16T00:27:22.843" v="16282" actId="21"/>
          <ac:cxnSpMkLst>
            <pc:docMk/>
            <pc:sldMk cId="3287968718" sldId="304"/>
            <ac:cxnSpMk id="34" creationId="{EFEAA3A9-5077-878C-34A0-1C13F3D00B34}"/>
          </ac:cxnSpMkLst>
        </pc:cxnChg>
        <pc:cxnChg chg="add">
          <ac:chgData name="Toby Donaldson" userId="2e6e5431-bb17-4c41-9985-d39c50d83c73" providerId="ADAL" clId="{F56B8EF3-5C90-42FD-AD3E-B2A337B95298}" dt="2024-01-16T00:37:03.298" v="16431" actId="11529"/>
          <ac:cxnSpMkLst>
            <pc:docMk/>
            <pc:sldMk cId="3287968718" sldId="304"/>
            <ac:cxnSpMk id="35" creationId="{6C05D242-57C7-4B38-1958-A6A9384E2D6D}"/>
          </ac:cxnSpMkLst>
        </pc:cxnChg>
        <pc:cxnChg chg="add">
          <ac:chgData name="Toby Donaldson" userId="2e6e5431-bb17-4c41-9985-d39c50d83c73" providerId="ADAL" clId="{F56B8EF3-5C90-42FD-AD3E-B2A337B95298}" dt="2024-01-16T00:37:15.259" v="16432" actId="11529"/>
          <ac:cxnSpMkLst>
            <pc:docMk/>
            <pc:sldMk cId="3287968718" sldId="304"/>
            <ac:cxnSpMk id="39" creationId="{2D329A85-5ADF-AD8D-AF66-2B45D4C7C28B}"/>
          </ac:cxnSpMkLst>
        </pc:cxnChg>
      </pc:sldChg>
      <pc:sldChg chg="add">
        <pc:chgData name="Toby Donaldson" userId="2e6e5431-bb17-4c41-9985-d39c50d83c73" providerId="ADAL" clId="{F56B8EF3-5C90-42FD-AD3E-B2A337B95298}" dt="2024-01-16T00:39:47.845" v="16472" actId="2890"/>
        <pc:sldMkLst>
          <pc:docMk/>
          <pc:sldMk cId="3604971064" sldId="305"/>
        </pc:sldMkLst>
      </pc:sldChg>
      <pc:sldChg chg="addSp delSp modSp add mod">
        <pc:chgData name="Toby Donaldson" userId="2e6e5431-bb17-4c41-9985-d39c50d83c73" providerId="ADAL" clId="{F56B8EF3-5C90-42FD-AD3E-B2A337B95298}" dt="2024-01-16T00:48:37.551" v="16581" actId="20577"/>
        <pc:sldMkLst>
          <pc:docMk/>
          <pc:sldMk cId="468453318" sldId="306"/>
        </pc:sldMkLst>
        <pc:spChg chg="mod">
          <ac:chgData name="Toby Donaldson" userId="2e6e5431-bb17-4c41-9985-d39c50d83c73" providerId="ADAL" clId="{F56B8EF3-5C90-42FD-AD3E-B2A337B95298}" dt="2024-01-16T00:47:38.299" v="16571" actId="1076"/>
          <ac:spMkLst>
            <pc:docMk/>
            <pc:sldMk cId="468453318" sldId="306"/>
            <ac:spMk id="5" creationId="{31ABD533-D71F-0F21-069F-3CFC5CD4F88E}"/>
          </ac:spMkLst>
        </pc:spChg>
        <pc:spChg chg="mod topLvl">
          <ac:chgData name="Toby Donaldson" userId="2e6e5431-bb17-4c41-9985-d39c50d83c73" providerId="ADAL" clId="{F56B8EF3-5C90-42FD-AD3E-B2A337B95298}" dt="2024-01-16T00:46:51.478" v="16566" actId="165"/>
          <ac:spMkLst>
            <pc:docMk/>
            <pc:sldMk cId="468453318" sldId="306"/>
            <ac:spMk id="9" creationId="{510AB857-A4E1-52DE-C81D-B42DAEFBD066}"/>
          </ac:spMkLst>
        </pc:spChg>
        <pc:spChg chg="mod topLvl">
          <ac:chgData name="Toby Donaldson" userId="2e6e5431-bb17-4c41-9985-d39c50d83c73" providerId="ADAL" clId="{F56B8EF3-5C90-42FD-AD3E-B2A337B95298}" dt="2024-01-16T00:47:01.586" v="16567" actId="1076"/>
          <ac:spMkLst>
            <pc:docMk/>
            <pc:sldMk cId="468453318" sldId="306"/>
            <ac:spMk id="10" creationId="{BA9632FA-7FAB-F6CE-5FFA-CBE83AFE1C92}"/>
          </ac:spMkLst>
        </pc:spChg>
        <pc:spChg chg="add del mod">
          <ac:chgData name="Toby Donaldson" userId="2e6e5431-bb17-4c41-9985-d39c50d83c73" providerId="ADAL" clId="{F56B8EF3-5C90-42FD-AD3E-B2A337B95298}" dt="2024-01-16T00:48:33.029" v="16573" actId="21"/>
          <ac:spMkLst>
            <pc:docMk/>
            <pc:sldMk cId="468453318" sldId="306"/>
            <ac:spMk id="23" creationId="{1B8890D2-803B-7DB4-B443-BE1383C2D879}"/>
          </ac:spMkLst>
        </pc:spChg>
        <pc:spChg chg="mod">
          <ac:chgData name="Toby Donaldson" userId="2e6e5431-bb17-4c41-9985-d39c50d83c73" providerId="ADAL" clId="{F56B8EF3-5C90-42FD-AD3E-B2A337B95298}" dt="2024-01-16T00:46:08.817" v="16558"/>
          <ac:spMkLst>
            <pc:docMk/>
            <pc:sldMk cId="468453318" sldId="306"/>
            <ac:spMk id="26" creationId="{28B25DC8-F23E-8A97-3D72-35F83E038EFC}"/>
          </ac:spMkLst>
        </pc:spChg>
        <pc:spChg chg="mod">
          <ac:chgData name="Toby Donaldson" userId="2e6e5431-bb17-4c41-9985-d39c50d83c73" providerId="ADAL" clId="{F56B8EF3-5C90-42FD-AD3E-B2A337B95298}" dt="2024-01-16T00:46:19.393" v="16561" actId="20577"/>
          <ac:spMkLst>
            <pc:docMk/>
            <pc:sldMk cId="468453318" sldId="306"/>
            <ac:spMk id="28" creationId="{E26A20D3-D2AD-79A5-F74A-B671C842B32D}"/>
          </ac:spMkLst>
        </pc:spChg>
        <pc:spChg chg="mod">
          <ac:chgData name="Toby Donaldson" userId="2e6e5431-bb17-4c41-9985-d39c50d83c73" providerId="ADAL" clId="{F56B8EF3-5C90-42FD-AD3E-B2A337B95298}" dt="2024-01-16T00:48:37.551" v="16581" actId="20577"/>
          <ac:spMkLst>
            <pc:docMk/>
            <pc:sldMk cId="468453318" sldId="306"/>
            <ac:spMk id="42" creationId="{81A0D830-CE25-C1CE-8DA0-61CCCAE5D472}"/>
          </ac:spMkLst>
        </pc:spChg>
        <pc:grpChg chg="add del mod">
          <ac:chgData name="Toby Donaldson" userId="2e6e5431-bb17-4c41-9985-d39c50d83c73" providerId="ADAL" clId="{F56B8EF3-5C90-42FD-AD3E-B2A337B95298}" dt="2024-01-16T00:40:49.213" v="16536" actId="165"/>
          <ac:grpSpMkLst>
            <pc:docMk/>
            <pc:sldMk cId="468453318" sldId="306"/>
            <ac:grpSpMk id="3" creationId="{66E28C84-A110-3BAD-AC31-E4BB19C55025}"/>
          </ac:grpSpMkLst>
        </pc:grpChg>
        <pc:grpChg chg="add del mod">
          <ac:chgData name="Toby Donaldson" userId="2e6e5431-bb17-4c41-9985-d39c50d83c73" providerId="ADAL" clId="{F56B8EF3-5C90-42FD-AD3E-B2A337B95298}" dt="2024-01-16T00:46:51.478" v="16566" actId="165"/>
          <ac:grpSpMkLst>
            <pc:docMk/>
            <pc:sldMk cId="468453318" sldId="306"/>
            <ac:grpSpMk id="11" creationId="{85598937-056E-343C-D20D-3C35AE58EA66}"/>
          </ac:grpSpMkLst>
        </pc:grpChg>
        <pc:grpChg chg="mod">
          <ac:chgData name="Toby Donaldson" userId="2e6e5431-bb17-4c41-9985-d39c50d83c73" providerId="ADAL" clId="{F56B8EF3-5C90-42FD-AD3E-B2A337B95298}" dt="2024-01-16T00:42:03.765" v="16547" actId="12789"/>
          <ac:grpSpMkLst>
            <pc:docMk/>
            <pc:sldMk cId="468453318" sldId="306"/>
            <ac:grpSpMk id="18" creationId="{023257B2-A43C-224F-0416-417D205D6897}"/>
          </ac:grpSpMkLst>
        </pc:grpChg>
        <pc:grpChg chg="add del mod">
          <ac:chgData name="Toby Donaldson" userId="2e6e5431-bb17-4c41-9985-d39c50d83c73" providerId="ADAL" clId="{F56B8EF3-5C90-42FD-AD3E-B2A337B95298}" dt="2024-01-16T00:47:30.752" v="16570" actId="21"/>
          <ac:grpSpMkLst>
            <pc:docMk/>
            <pc:sldMk cId="468453318" sldId="306"/>
            <ac:grpSpMk id="25" creationId="{342DC0ED-D78E-9CD7-C28C-2848C2E7E663}"/>
          </ac:grpSpMkLst>
        </pc:grpChg>
        <pc:cxnChg chg="add mod">
          <ac:chgData name="Toby Donaldson" userId="2e6e5431-bb17-4c41-9985-d39c50d83c73" providerId="ADAL" clId="{F56B8EF3-5C90-42FD-AD3E-B2A337B95298}" dt="2024-01-16T00:42:09.890" v="16548" actId="14100"/>
          <ac:cxnSpMkLst>
            <pc:docMk/>
            <pc:sldMk cId="468453318" sldId="306"/>
            <ac:cxnSpMk id="12" creationId="{10768126-3B04-0132-1800-A84FD1833B41}"/>
          </ac:cxnSpMkLst>
        </pc:cxnChg>
        <pc:cxnChg chg="add del mod">
          <ac:chgData name="Toby Donaldson" userId="2e6e5431-bb17-4c41-9985-d39c50d83c73" providerId="ADAL" clId="{F56B8EF3-5C90-42FD-AD3E-B2A337B95298}" dt="2024-01-16T00:47:30.752" v="16570" actId="21"/>
          <ac:cxnSpMkLst>
            <pc:docMk/>
            <pc:sldMk cId="468453318" sldId="306"/>
            <ac:cxnSpMk id="29" creationId="{A5A63758-0B75-C2CE-361C-31AAA9B5C38D}"/>
          </ac:cxnSpMkLst>
        </pc:cxnChg>
      </pc:sldChg>
      <pc:sldChg chg="addSp delSp modSp add mod">
        <pc:chgData name="Toby Donaldson" userId="2e6e5431-bb17-4c41-9985-d39c50d83c73" providerId="ADAL" clId="{F56B8EF3-5C90-42FD-AD3E-B2A337B95298}" dt="2024-01-16T00:53:18.839" v="16673" actId="20577"/>
        <pc:sldMkLst>
          <pc:docMk/>
          <pc:sldMk cId="84991612" sldId="307"/>
        </pc:sldMkLst>
        <pc:spChg chg="add mod">
          <ac:chgData name="Toby Donaldson" userId="2e6e5431-bb17-4c41-9985-d39c50d83c73" providerId="ADAL" clId="{F56B8EF3-5C90-42FD-AD3E-B2A337B95298}" dt="2024-01-16T00:49:41.994" v="16589" actId="14100"/>
          <ac:spMkLst>
            <pc:docMk/>
            <pc:sldMk cId="84991612" sldId="307"/>
            <ac:spMk id="3" creationId="{9F156946-344B-A238-F02D-25B32E89B1CF}"/>
          </ac:spMkLst>
        </pc:spChg>
        <pc:spChg chg="add mod">
          <ac:chgData name="Toby Donaldson" userId="2e6e5431-bb17-4c41-9985-d39c50d83c73" providerId="ADAL" clId="{F56B8EF3-5C90-42FD-AD3E-B2A337B95298}" dt="2024-01-16T00:53:18.839" v="16673" actId="20577"/>
          <ac:spMkLst>
            <pc:docMk/>
            <pc:sldMk cId="84991612" sldId="307"/>
            <ac:spMk id="11" creationId="{058F842A-66E1-EB7B-6EC2-1342782EDF18}"/>
          </ac:spMkLst>
        </pc:spChg>
        <pc:spChg chg="del">
          <ac:chgData name="Toby Donaldson" userId="2e6e5431-bb17-4c41-9985-d39c50d83c73" providerId="ADAL" clId="{F56B8EF3-5C90-42FD-AD3E-B2A337B95298}" dt="2024-01-16T00:48:54.039" v="16582" actId="21"/>
          <ac:spMkLst>
            <pc:docMk/>
            <pc:sldMk cId="84991612" sldId="307"/>
            <ac:spMk id="23" creationId="{1B8890D2-803B-7DB4-B443-BE1383C2D879}"/>
          </ac:spMkLst>
        </pc:spChg>
        <pc:spChg chg="mod">
          <ac:chgData name="Toby Donaldson" userId="2e6e5431-bb17-4c41-9985-d39c50d83c73" providerId="ADAL" clId="{F56B8EF3-5C90-42FD-AD3E-B2A337B95298}" dt="2024-01-16T00:50:02.339" v="16593" actId="20577"/>
          <ac:spMkLst>
            <pc:docMk/>
            <pc:sldMk cId="84991612" sldId="307"/>
            <ac:spMk id="42" creationId="{81A0D830-CE25-C1CE-8DA0-61CCCAE5D472}"/>
          </ac:spMkLst>
        </pc:spChg>
      </pc:sldChg>
      <pc:sldChg chg="add">
        <pc:chgData name="Toby Donaldson" userId="2e6e5431-bb17-4c41-9985-d39c50d83c73" providerId="ADAL" clId="{F56B8EF3-5C90-42FD-AD3E-B2A337B95298}" dt="2024-01-16T00:48:27.655" v="16572" actId="2890"/>
        <pc:sldMkLst>
          <pc:docMk/>
          <pc:sldMk cId="2642181235" sldId="308"/>
        </pc:sldMkLst>
      </pc:sldChg>
      <pc:sldChg chg="addSp modSp new mod">
        <pc:chgData name="Toby Donaldson" userId="2e6e5431-bb17-4c41-9985-d39c50d83c73" providerId="ADAL" clId="{F56B8EF3-5C90-42FD-AD3E-B2A337B95298}" dt="2024-01-16T21:40:39.150" v="17831" actId="20577"/>
        <pc:sldMkLst>
          <pc:docMk/>
          <pc:sldMk cId="1156014449" sldId="309"/>
        </pc:sldMkLst>
        <pc:spChg chg="mod">
          <ac:chgData name="Toby Donaldson" userId="2e6e5431-bb17-4c41-9985-d39c50d83c73" providerId="ADAL" clId="{F56B8EF3-5C90-42FD-AD3E-B2A337B95298}" dt="2024-01-16T00:53:30.629" v="16688" actId="20577"/>
          <ac:spMkLst>
            <pc:docMk/>
            <pc:sldMk cId="1156014449" sldId="309"/>
            <ac:spMk id="2" creationId="{B2E0EC4B-8A0E-1BCF-888B-26E96DB43052}"/>
          </ac:spMkLst>
        </pc:spChg>
        <pc:spChg chg="mod">
          <ac:chgData name="Toby Donaldson" userId="2e6e5431-bb17-4c41-9985-d39c50d83c73" providerId="ADAL" clId="{F56B8EF3-5C90-42FD-AD3E-B2A337B95298}" dt="2024-01-16T21:36:56.207" v="17818" actId="1076"/>
          <ac:spMkLst>
            <pc:docMk/>
            <pc:sldMk cId="1156014449" sldId="309"/>
            <ac:spMk id="3" creationId="{BF3F0BF9-3D1B-BF89-E0FD-C32FB4D1F3AA}"/>
          </ac:spMkLst>
        </pc:spChg>
        <pc:spChg chg="add mod">
          <ac:chgData name="Toby Donaldson" userId="2e6e5431-bb17-4c41-9985-d39c50d83c73" providerId="ADAL" clId="{F56B8EF3-5C90-42FD-AD3E-B2A337B95298}" dt="2024-01-16T21:36:56.207" v="17818" actId="1076"/>
          <ac:spMkLst>
            <pc:docMk/>
            <pc:sldMk cId="1156014449" sldId="309"/>
            <ac:spMk id="5" creationId="{BF070B2B-4C03-7D7C-7855-25E98EBF186B}"/>
          </ac:spMkLst>
        </pc:spChg>
        <pc:spChg chg="add mod">
          <ac:chgData name="Toby Donaldson" userId="2e6e5431-bb17-4c41-9985-d39c50d83c73" providerId="ADAL" clId="{F56B8EF3-5C90-42FD-AD3E-B2A337B95298}" dt="2024-01-16T21:36:56.207" v="17818" actId="1076"/>
          <ac:spMkLst>
            <pc:docMk/>
            <pc:sldMk cId="1156014449" sldId="309"/>
            <ac:spMk id="6" creationId="{64234A26-B563-3A45-185F-D8234742E92C}"/>
          </ac:spMkLst>
        </pc:spChg>
        <pc:spChg chg="add mod">
          <ac:chgData name="Toby Donaldson" userId="2e6e5431-bb17-4c41-9985-d39c50d83c73" providerId="ADAL" clId="{F56B8EF3-5C90-42FD-AD3E-B2A337B95298}" dt="2024-01-16T21:40:39.150" v="17831" actId="20577"/>
          <ac:spMkLst>
            <pc:docMk/>
            <pc:sldMk cId="1156014449" sldId="309"/>
            <ac:spMk id="7" creationId="{A2B6C373-BE7D-D29B-489E-F9BC8386A05A}"/>
          </ac:spMkLst>
        </pc:spChg>
      </pc:sldChg>
      <pc:sldChg chg="addSp delSp modSp new mod">
        <pc:chgData name="Toby Donaldson" userId="2e6e5431-bb17-4c41-9985-d39c50d83c73" providerId="ADAL" clId="{F56B8EF3-5C90-42FD-AD3E-B2A337B95298}" dt="2024-01-16T01:06:49.379" v="17725" actId="1076"/>
        <pc:sldMkLst>
          <pc:docMk/>
          <pc:sldMk cId="1120572146" sldId="310"/>
        </pc:sldMkLst>
        <pc:spChg chg="mod">
          <ac:chgData name="Toby Donaldson" userId="2e6e5431-bb17-4c41-9985-d39c50d83c73" providerId="ADAL" clId="{F56B8EF3-5C90-42FD-AD3E-B2A337B95298}" dt="2024-01-16T00:56:38.850" v="16998" actId="20577"/>
          <ac:spMkLst>
            <pc:docMk/>
            <pc:sldMk cId="1120572146" sldId="310"/>
            <ac:spMk id="2" creationId="{E77DC31F-89DB-A02C-778A-28B1DC6CA580}"/>
          </ac:spMkLst>
        </pc:spChg>
        <pc:spChg chg="del">
          <ac:chgData name="Toby Donaldson" userId="2e6e5431-bb17-4c41-9985-d39c50d83c73" providerId="ADAL" clId="{F56B8EF3-5C90-42FD-AD3E-B2A337B95298}" dt="2024-01-16T00:57:39.544" v="16999" actId="21"/>
          <ac:spMkLst>
            <pc:docMk/>
            <pc:sldMk cId="1120572146" sldId="310"/>
            <ac:spMk id="3" creationId="{565E1E8C-0106-58E0-E04A-83F71A718380}"/>
          </ac:spMkLst>
        </pc:spChg>
        <pc:spChg chg="add mod">
          <ac:chgData name="Toby Donaldson" userId="2e6e5431-bb17-4c41-9985-d39c50d83c73" providerId="ADAL" clId="{F56B8EF3-5C90-42FD-AD3E-B2A337B95298}" dt="2024-01-16T00:59:00.011" v="17082" actId="14100"/>
          <ac:spMkLst>
            <pc:docMk/>
            <pc:sldMk cId="1120572146" sldId="310"/>
            <ac:spMk id="5" creationId="{B1A0FD6B-380D-E580-0964-146D6F0EFE75}"/>
          </ac:spMkLst>
        </pc:spChg>
        <pc:spChg chg="add mod">
          <ac:chgData name="Toby Donaldson" userId="2e6e5431-bb17-4c41-9985-d39c50d83c73" providerId="ADAL" clId="{F56B8EF3-5C90-42FD-AD3E-B2A337B95298}" dt="2024-01-16T01:06:04.964" v="17633" actId="1076"/>
          <ac:spMkLst>
            <pc:docMk/>
            <pc:sldMk cId="1120572146" sldId="310"/>
            <ac:spMk id="6" creationId="{700FD141-FA69-9052-6839-18AD5D3B7022}"/>
          </ac:spMkLst>
        </pc:spChg>
        <pc:spChg chg="add mod">
          <ac:chgData name="Toby Donaldson" userId="2e6e5431-bb17-4c41-9985-d39c50d83c73" providerId="ADAL" clId="{F56B8EF3-5C90-42FD-AD3E-B2A337B95298}" dt="2024-01-16T01:06:04.964" v="17633" actId="1076"/>
          <ac:spMkLst>
            <pc:docMk/>
            <pc:sldMk cId="1120572146" sldId="310"/>
            <ac:spMk id="7" creationId="{ED6D229E-AF1C-9D0C-E82C-12A2056A2817}"/>
          </ac:spMkLst>
        </pc:spChg>
        <pc:spChg chg="add mod">
          <ac:chgData name="Toby Donaldson" userId="2e6e5431-bb17-4c41-9985-d39c50d83c73" providerId="ADAL" clId="{F56B8EF3-5C90-42FD-AD3E-B2A337B95298}" dt="2024-01-16T01:06:04.964" v="17633" actId="1076"/>
          <ac:spMkLst>
            <pc:docMk/>
            <pc:sldMk cId="1120572146" sldId="310"/>
            <ac:spMk id="8" creationId="{4CF7B4B6-F4CD-DF56-FE35-08C2BFC9D642}"/>
          </ac:spMkLst>
        </pc:spChg>
        <pc:spChg chg="add mod">
          <ac:chgData name="Toby Donaldson" userId="2e6e5431-bb17-4c41-9985-d39c50d83c73" providerId="ADAL" clId="{F56B8EF3-5C90-42FD-AD3E-B2A337B95298}" dt="2024-01-16T01:06:04.964" v="17633" actId="1076"/>
          <ac:spMkLst>
            <pc:docMk/>
            <pc:sldMk cId="1120572146" sldId="310"/>
            <ac:spMk id="9" creationId="{0BB01BE4-60EA-4A3B-9831-E8F4ECD7A035}"/>
          </ac:spMkLst>
        </pc:spChg>
        <pc:spChg chg="add mod">
          <ac:chgData name="Toby Donaldson" userId="2e6e5431-bb17-4c41-9985-d39c50d83c73" providerId="ADAL" clId="{F56B8EF3-5C90-42FD-AD3E-B2A337B95298}" dt="2024-01-16T01:05:20.051" v="17625" actId="164"/>
          <ac:spMkLst>
            <pc:docMk/>
            <pc:sldMk cId="1120572146" sldId="310"/>
            <ac:spMk id="21" creationId="{2A2CFE7A-D165-D3FA-7A91-A693CF27DCEA}"/>
          </ac:spMkLst>
        </pc:spChg>
        <pc:spChg chg="add mod">
          <ac:chgData name="Toby Donaldson" userId="2e6e5431-bb17-4c41-9985-d39c50d83c73" providerId="ADAL" clId="{F56B8EF3-5C90-42FD-AD3E-B2A337B95298}" dt="2024-01-16T01:05:23.589" v="17626" actId="164"/>
          <ac:spMkLst>
            <pc:docMk/>
            <pc:sldMk cId="1120572146" sldId="310"/>
            <ac:spMk id="27" creationId="{3E729DA4-5842-C056-0ADC-C2CB52391DD0}"/>
          </ac:spMkLst>
        </pc:spChg>
        <pc:spChg chg="add mod">
          <ac:chgData name="Toby Donaldson" userId="2e6e5431-bb17-4c41-9985-d39c50d83c73" providerId="ADAL" clId="{F56B8EF3-5C90-42FD-AD3E-B2A337B95298}" dt="2024-01-16T01:05:25.685" v="17627" actId="164"/>
          <ac:spMkLst>
            <pc:docMk/>
            <pc:sldMk cId="1120572146" sldId="310"/>
            <ac:spMk id="32" creationId="{E009B827-F627-607F-8B28-C83FC315EF98}"/>
          </ac:spMkLst>
        </pc:spChg>
        <pc:spChg chg="add mod">
          <ac:chgData name="Toby Donaldson" userId="2e6e5431-bb17-4c41-9985-d39c50d83c73" providerId="ADAL" clId="{F56B8EF3-5C90-42FD-AD3E-B2A337B95298}" dt="2024-01-16T01:06:49.379" v="17725" actId="1076"/>
          <ac:spMkLst>
            <pc:docMk/>
            <pc:sldMk cId="1120572146" sldId="310"/>
            <ac:spMk id="38" creationId="{6FEB1BB0-6EC8-DFF9-C4B2-DB94F88CB28E}"/>
          </ac:spMkLst>
        </pc:spChg>
        <pc:grpChg chg="add del mod">
          <ac:chgData name="Toby Donaldson" userId="2e6e5431-bb17-4c41-9985-d39c50d83c73" providerId="ADAL" clId="{F56B8EF3-5C90-42FD-AD3E-B2A337B95298}" dt="2024-01-16T01:04:30.079" v="17611" actId="165"/>
          <ac:grpSpMkLst>
            <pc:docMk/>
            <pc:sldMk cId="1120572146" sldId="310"/>
            <ac:grpSpMk id="20" creationId="{80B3A800-1D01-38F2-3963-034731AB3DBB}"/>
          </ac:grpSpMkLst>
        </pc:grpChg>
        <pc:grpChg chg="add mod">
          <ac:chgData name="Toby Donaldson" userId="2e6e5431-bb17-4c41-9985-d39c50d83c73" providerId="ADAL" clId="{F56B8EF3-5C90-42FD-AD3E-B2A337B95298}" dt="2024-01-16T01:05:25.685" v="17627" actId="164"/>
          <ac:grpSpMkLst>
            <pc:docMk/>
            <pc:sldMk cId="1120572146" sldId="310"/>
            <ac:grpSpMk id="33" creationId="{30A6EAA7-A9C5-CC2A-593D-D7C3FD747F4D}"/>
          </ac:grpSpMkLst>
        </pc:grpChg>
        <pc:grpChg chg="add mod">
          <ac:chgData name="Toby Donaldson" userId="2e6e5431-bb17-4c41-9985-d39c50d83c73" providerId="ADAL" clId="{F56B8EF3-5C90-42FD-AD3E-B2A337B95298}" dt="2024-01-16T01:05:23.589" v="17626" actId="164"/>
          <ac:grpSpMkLst>
            <pc:docMk/>
            <pc:sldMk cId="1120572146" sldId="310"/>
            <ac:grpSpMk id="34" creationId="{00469444-43F8-671B-619B-051636A15A1A}"/>
          </ac:grpSpMkLst>
        </pc:grpChg>
        <pc:grpChg chg="add mod">
          <ac:chgData name="Toby Donaldson" userId="2e6e5431-bb17-4c41-9985-d39c50d83c73" providerId="ADAL" clId="{F56B8EF3-5C90-42FD-AD3E-B2A337B95298}" dt="2024-01-16T01:05:46.804" v="17630" actId="1076"/>
          <ac:grpSpMkLst>
            <pc:docMk/>
            <pc:sldMk cId="1120572146" sldId="310"/>
            <ac:grpSpMk id="35" creationId="{C6B1C680-BC53-BE6E-4A1C-92C38BCA46D9}"/>
          </ac:grpSpMkLst>
        </pc:grpChg>
        <pc:grpChg chg="add mod">
          <ac:chgData name="Toby Donaldson" userId="2e6e5431-bb17-4c41-9985-d39c50d83c73" providerId="ADAL" clId="{F56B8EF3-5C90-42FD-AD3E-B2A337B95298}" dt="2024-01-16T01:05:46.804" v="17630" actId="1076"/>
          <ac:grpSpMkLst>
            <pc:docMk/>
            <pc:sldMk cId="1120572146" sldId="310"/>
            <ac:grpSpMk id="36" creationId="{EA8366B4-C3F5-04D6-40EC-ED16638348EB}"/>
          </ac:grpSpMkLst>
        </pc:grpChg>
        <pc:grpChg chg="add mod">
          <ac:chgData name="Toby Donaldson" userId="2e6e5431-bb17-4c41-9985-d39c50d83c73" providerId="ADAL" clId="{F56B8EF3-5C90-42FD-AD3E-B2A337B95298}" dt="2024-01-16T01:05:46.804" v="17630" actId="1076"/>
          <ac:grpSpMkLst>
            <pc:docMk/>
            <pc:sldMk cId="1120572146" sldId="310"/>
            <ac:grpSpMk id="37" creationId="{AFAB2F68-2E53-1E3D-F067-30113631DEE2}"/>
          </ac:grpSpMkLst>
        </pc:grpChg>
        <pc:cxnChg chg="add mod topLvl">
          <ac:chgData name="Toby Donaldson" userId="2e6e5431-bb17-4c41-9985-d39c50d83c73" providerId="ADAL" clId="{F56B8EF3-5C90-42FD-AD3E-B2A337B95298}" dt="2024-01-16T01:05:20.051" v="17625" actId="164"/>
          <ac:cxnSpMkLst>
            <pc:docMk/>
            <pc:sldMk cId="1120572146" sldId="310"/>
            <ac:cxnSpMk id="11" creationId="{9B0B78CF-CE04-DD66-F991-16A596345BC4}"/>
          </ac:cxnSpMkLst>
        </pc:cxnChg>
        <pc:cxnChg chg="add mod topLvl">
          <ac:chgData name="Toby Donaldson" userId="2e6e5431-bb17-4c41-9985-d39c50d83c73" providerId="ADAL" clId="{F56B8EF3-5C90-42FD-AD3E-B2A337B95298}" dt="2024-01-16T01:05:20.051" v="17625" actId="164"/>
          <ac:cxnSpMkLst>
            <pc:docMk/>
            <pc:sldMk cId="1120572146" sldId="310"/>
            <ac:cxnSpMk id="12" creationId="{2BC2EDFF-3072-CA8D-76C5-3F6BD904B0BF}"/>
          </ac:cxnSpMkLst>
        </pc:cxnChg>
        <pc:cxnChg chg="add mod topLvl">
          <ac:chgData name="Toby Donaldson" userId="2e6e5431-bb17-4c41-9985-d39c50d83c73" providerId="ADAL" clId="{F56B8EF3-5C90-42FD-AD3E-B2A337B95298}" dt="2024-01-16T01:05:20.051" v="17625" actId="164"/>
          <ac:cxnSpMkLst>
            <pc:docMk/>
            <pc:sldMk cId="1120572146" sldId="310"/>
            <ac:cxnSpMk id="14" creationId="{135225EA-AE93-251B-0BC6-EA9C3D1FC1B5}"/>
          </ac:cxnSpMkLst>
        </pc:cxnChg>
        <pc:cxnChg chg="add mod topLvl">
          <ac:chgData name="Toby Donaldson" userId="2e6e5431-bb17-4c41-9985-d39c50d83c73" providerId="ADAL" clId="{F56B8EF3-5C90-42FD-AD3E-B2A337B95298}" dt="2024-01-16T01:05:20.051" v="17625" actId="164"/>
          <ac:cxnSpMkLst>
            <pc:docMk/>
            <pc:sldMk cId="1120572146" sldId="310"/>
            <ac:cxnSpMk id="17" creationId="{37C93F46-891B-0950-7EA0-8FC084E85A0A}"/>
          </ac:cxnSpMkLst>
        </pc:cxnChg>
        <pc:cxnChg chg="add mod">
          <ac:chgData name="Toby Donaldson" userId="2e6e5431-bb17-4c41-9985-d39c50d83c73" providerId="ADAL" clId="{F56B8EF3-5C90-42FD-AD3E-B2A337B95298}" dt="2024-01-16T01:05:17.529" v="17624" actId="164"/>
          <ac:cxnSpMkLst>
            <pc:docMk/>
            <pc:sldMk cId="1120572146" sldId="310"/>
            <ac:cxnSpMk id="23" creationId="{854E3FD2-5E20-8357-685F-583A6775F8D7}"/>
          </ac:cxnSpMkLst>
        </pc:cxnChg>
        <pc:cxnChg chg="add mod">
          <ac:chgData name="Toby Donaldson" userId="2e6e5431-bb17-4c41-9985-d39c50d83c73" providerId="ADAL" clId="{F56B8EF3-5C90-42FD-AD3E-B2A337B95298}" dt="2024-01-16T01:05:17.529" v="17624" actId="164"/>
          <ac:cxnSpMkLst>
            <pc:docMk/>
            <pc:sldMk cId="1120572146" sldId="310"/>
            <ac:cxnSpMk id="24" creationId="{56D1A282-6738-B1EA-C6A9-6FEAF9A40624}"/>
          </ac:cxnSpMkLst>
        </pc:cxnChg>
        <pc:cxnChg chg="add mod">
          <ac:chgData name="Toby Donaldson" userId="2e6e5431-bb17-4c41-9985-d39c50d83c73" providerId="ADAL" clId="{F56B8EF3-5C90-42FD-AD3E-B2A337B95298}" dt="2024-01-16T01:05:17.529" v="17624" actId="164"/>
          <ac:cxnSpMkLst>
            <pc:docMk/>
            <pc:sldMk cId="1120572146" sldId="310"/>
            <ac:cxnSpMk id="25" creationId="{1575BC6D-9896-9E74-C393-B85BE8AA1007}"/>
          </ac:cxnSpMkLst>
        </pc:cxnChg>
        <pc:cxnChg chg="add mod">
          <ac:chgData name="Toby Donaldson" userId="2e6e5431-bb17-4c41-9985-d39c50d83c73" providerId="ADAL" clId="{F56B8EF3-5C90-42FD-AD3E-B2A337B95298}" dt="2024-01-16T01:05:17.529" v="17624" actId="164"/>
          <ac:cxnSpMkLst>
            <pc:docMk/>
            <pc:sldMk cId="1120572146" sldId="310"/>
            <ac:cxnSpMk id="26" creationId="{A9FD9A66-19EF-EDC6-12B4-304183DA170F}"/>
          </ac:cxnSpMkLst>
        </pc:cxnChg>
        <pc:cxnChg chg="add mod">
          <ac:chgData name="Toby Donaldson" userId="2e6e5431-bb17-4c41-9985-d39c50d83c73" providerId="ADAL" clId="{F56B8EF3-5C90-42FD-AD3E-B2A337B95298}" dt="2024-01-16T01:05:15.269" v="17623" actId="164"/>
          <ac:cxnSpMkLst>
            <pc:docMk/>
            <pc:sldMk cId="1120572146" sldId="310"/>
            <ac:cxnSpMk id="28" creationId="{9BA19FFF-0D23-91CA-5A1C-26D69440C0F9}"/>
          </ac:cxnSpMkLst>
        </pc:cxnChg>
        <pc:cxnChg chg="add mod">
          <ac:chgData name="Toby Donaldson" userId="2e6e5431-bb17-4c41-9985-d39c50d83c73" providerId="ADAL" clId="{F56B8EF3-5C90-42FD-AD3E-B2A337B95298}" dt="2024-01-16T01:05:15.269" v="17623" actId="164"/>
          <ac:cxnSpMkLst>
            <pc:docMk/>
            <pc:sldMk cId="1120572146" sldId="310"/>
            <ac:cxnSpMk id="29" creationId="{DFB908E3-5546-23A3-7F3A-DEE7C5755A16}"/>
          </ac:cxnSpMkLst>
        </pc:cxnChg>
        <pc:cxnChg chg="add mod">
          <ac:chgData name="Toby Donaldson" userId="2e6e5431-bb17-4c41-9985-d39c50d83c73" providerId="ADAL" clId="{F56B8EF3-5C90-42FD-AD3E-B2A337B95298}" dt="2024-01-16T01:05:15.269" v="17623" actId="164"/>
          <ac:cxnSpMkLst>
            <pc:docMk/>
            <pc:sldMk cId="1120572146" sldId="310"/>
            <ac:cxnSpMk id="30" creationId="{C4714C99-C492-E7F3-A33B-AE2A5858BBFC}"/>
          </ac:cxnSpMkLst>
        </pc:cxnChg>
        <pc:cxnChg chg="add mod">
          <ac:chgData name="Toby Donaldson" userId="2e6e5431-bb17-4c41-9985-d39c50d83c73" providerId="ADAL" clId="{F56B8EF3-5C90-42FD-AD3E-B2A337B95298}" dt="2024-01-16T01:05:15.269" v="17623" actId="164"/>
          <ac:cxnSpMkLst>
            <pc:docMk/>
            <pc:sldMk cId="1120572146" sldId="310"/>
            <ac:cxnSpMk id="31" creationId="{A373B14D-7E33-AE61-912A-5B7125B146A5}"/>
          </ac:cxnSpMkLst>
        </pc:cxnChg>
      </pc:sldChg>
      <pc:sldChg chg="addSp delSp modSp add mod">
        <pc:chgData name="Toby Donaldson" userId="2e6e5431-bb17-4c41-9985-d39c50d83c73" providerId="ADAL" clId="{F56B8EF3-5C90-42FD-AD3E-B2A337B95298}" dt="2024-01-17T18:39:53.702" v="17955" actId="1076"/>
        <pc:sldMkLst>
          <pc:docMk/>
          <pc:sldMk cId="1542201987" sldId="311"/>
        </pc:sldMkLst>
        <pc:spChg chg="del">
          <ac:chgData name="Toby Donaldson" userId="2e6e5431-bb17-4c41-9985-d39c50d83c73" providerId="ADAL" clId="{F56B8EF3-5C90-42FD-AD3E-B2A337B95298}" dt="2024-01-17T18:35:39.104" v="17836" actId="21"/>
          <ac:spMkLst>
            <pc:docMk/>
            <pc:sldMk cId="1542201987" sldId="311"/>
            <ac:spMk id="5" creationId="{F9DA505B-8666-ECFB-AA08-9295261ADD1C}"/>
          </ac:spMkLst>
        </pc:spChg>
        <pc:spChg chg="add mod">
          <ac:chgData name="Toby Donaldson" userId="2e6e5431-bb17-4c41-9985-d39c50d83c73" providerId="ADAL" clId="{F56B8EF3-5C90-42FD-AD3E-B2A337B95298}" dt="2024-01-17T18:37:43.879" v="17845" actId="20577"/>
          <ac:spMkLst>
            <pc:docMk/>
            <pc:sldMk cId="1542201987" sldId="311"/>
            <ac:spMk id="6" creationId="{75A28670-B9E5-D26B-F58D-E88A3716765B}"/>
          </ac:spMkLst>
        </pc:spChg>
        <pc:spChg chg="add mod">
          <ac:chgData name="Toby Donaldson" userId="2e6e5431-bb17-4c41-9985-d39c50d83c73" providerId="ADAL" clId="{F56B8EF3-5C90-42FD-AD3E-B2A337B95298}" dt="2024-01-17T18:39:13.734" v="17863" actId="1076"/>
          <ac:spMkLst>
            <pc:docMk/>
            <pc:sldMk cId="1542201987" sldId="311"/>
            <ac:spMk id="7" creationId="{0D7D57C9-27D7-E80A-DF43-97F70899C081}"/>
          </ac:spMkLst>
        </pc:spChg>
        <pc:spChg chg="mod">
          <ac:chgData name="Toby Donaldson" userId="2e6e5431-bb17-4c41-9985-d39c50d83c73" providerId="ADAL" clId="{F56B8EF3-5C90-42FD-AD3E-B2A337B95298}" dt="2024-01-17T18:35:34.854" v="17835" actId="14100"/>
          <ac:spMkLst>
            <pc:docMk/>
            <pc:sldMk cId="1542201987" sldId="311"/>
            <ac:spMk id="8" creationId="{3C9DC5BA-A083-A32D-DB15-55ED223B598C}"/>
          </ac:spMkLst>
        </pc:spChg>
        <pc:spChg chg="add mod">
          <ac:chgData name="Toby Donaldson" userId="2e6e5431-bb17-4c41-9985-d39c50d83c73" providerId="ADAL" clId="{F56B8EF3-5C90-42FD-AD3E-B2A337B95298}" dt="2024-01-17T18:37:57.458" v="17847"/>
          <ac:spMkLst>
            <pc:docMk/>
            <pc:sldMk cId="1542201987" sldId="311"/>
            <ac:spMk id="10" creationId="{7FF694CA-CBC8-6058-3FB8-3A581B60C9C8}"/>
          </ac:spMkLst>
        </pc:spChg>
        <pc:spChg chg="add mod">
          <ac:chgData name="Toby Donaldson" userId="2e6e5431-bb17-4c41-9985-d39c50d83c73" providerId="ADAL" clId="{F56B8EF3-5C90-42FD-AD3E-B2A337B95298}" dt="2024-01-17T18:38:00.045" v="17848"/>
          <ac:spMkLst>
            <pc:docMk/>
            <pc:sldMk cId="1542201987" sldId="311"/>
            <ac:spMk id="11" creationId="{B7CCA678-93BC-D6CA-E765-4AD0BF5AB27B}"/>
          </ac:spMkLst>
        </pc:spChg>
        <pc:spChg chg="add mod">
          <ac:chgData name="Toby Donaldson" userId="2e6e5431-bb17-4c41-9985-d39c50d83c73" providerId="ADAL" clId="{F56B8EF3-5C90-42FD-AD3E-B2A337B95298}" dt="2024-01-17T18:39:53.702" v="17955" actId="1076"/>
          <ac:spMkLst>
            <pc:docMk/>
            <pc:sldMk cId="1542201987" sldId="311"/>
            <ac:spMk id="12" creationId="{48ABF86D-F49F-85E8-15A5-46E8D90368B9}"/>
          </ac:spMkLst>
        </pc:spChg>
        <pc:spChg chg="del">
          <ac:chgData name="Toby Donaldson" userId="2e6e5431-bb17-4c41-9985-d39c50d83c73" providerId="ADAL" clId="{F56B8EF3-5C90-42FD-AD3E-B2A337B95298}" dt="2024-01-17T18:35:39.104" v="17836" actId="21"/>
          <ac:spMkLst>
            <pc:docMk/>
            <pc:sldMk cId="1542201987" sldId="311"/>
            <ac:spMk id="20" creationId="{E7B4104D-2A52-43DD-22E0-57CF67F57A06}"/>
          </ac:spMkLst>
        </pc:spChg>
        <pc:spChg chg="del">
          <ac:chgData name="Toby Donaldson" userId="2e6e5431-bb17-4c41-9985-d39c50d83c73" providerId="ADAL" clId="{F56B8EF3-5C90-42FD-AD3E-B2A337B95298}" dt="2024-01-17T18:35:28.060" v="17833" actId="21"/>
          <ac:spMkLst>
            <pc:docMk/>
            <pc:sldMk cId="1542201987" sldId="311"/>
            <ac:spMk id="23" creationId="{D1CE7C05-1C4A-EDD1-869D-ED526B0F63BC}"/>
          </ac:spMkLst>
        </pc:spChg>
        <pc:cxnChg chg="del mod">
          <ac:chgData name="Toby Donaldson" userId="2e6e5431-bb17-4c41-9985-d39c50d83c73" providerId="ADAL" clId="{F56B8EF3-5C90-42FD-AD3E-B2A337B95298}" dt="2024-01-17T18:35:28.060" v="17833" actId="21"/>
          <ac:cxnSpMkLst>
            <pc:docMk/>
            <pc:sldMk cId="1542201987" sldId="311"/>
            <ac:cxnSpMk id="9" creationId="{A1ABB453-3DF3-7D6E-9938-BFE569C26BD5}"/>
          </ac:cxnSpMkLst>
        </pc:cxnChg>
      </pc:sldChg>
      <pc:sldChg chg="addSp modSp add mod">
        <pc:chgData name="Toby Donaldson" userId="2e6e5431-bb17-4c41-9985-d39c50d83c73" providerId="ADAL" clId="{F56B8EF3-5C90-42FD-AD3E-B2A337B95298}" dt="2024-01-17T18:43:23.390" v="18197" actId="1076"/>
        <pc:sldMkLst>
          <pc:docMk/>
          <pc:sldMk cId="2619607218" sldId="312"/>
        </pc:sldMkLst>
        <pc:spChg chg="add">
          <ac:chgData name="Toby Donaldson" userId="2e6e5431-bb17-4c41-9985-d39c50d83c73" providerId="ADAL" clId="{F56B8EF3-5C90-42FD-AD3E-B2A337B95298}" dt="2024-01-17T18:42:35.062" v="18039" actId="11529"/>
          <ac:spMkLst>
            <pc:docMk/>
            <pc:sldMk cId="2619607218" sldId="312"/>
            <ac:spMk id="5" creationId="{1A7B4E40-E4E9-2261-67F8-F3318B921015}"/>
          </ac:spMkLst>
        </pc:spChg>
        <pc:spChg chg="add mod">
          <ac:chgData name="Toby Donaldson" userId="2e6e5431-bb17-4c41-9985-d39c50d83c73" providerId="ADAL" clId="{F56B8EF3-5C90-42FD-AD3E-B2A337B95298}" dt="2024-01-17T18:43:23.390" v="18197" actId="1076"/>
          <ac:spMkLst>
            <pc:docMk/>
            <pc:sldMk cId="2619607218" sldId="312"/>
            <ac:spMk id="6" creationId="{96BE26E9-4920-CC92-5136-9117267D6500}"/>
          </ac:spMkLst>
        </pc:spChg>
        <pc:spChg chg="mod">
          <ac:chgData name="Toby Donaldson" userId="2e6e5431-bb17-4c41-9985-d39c50d83c73" providerId="ADAL" clId="{F56B8EF3-5C90-42FD-AD3E-B2A337B95298}" dt="2024-01-17T18:41:42.550" v="17959" actId="1076"/>
          <ac:spMkLst>
            <pc:docMk/>
            <pc:sldMk cId="2619607218" sldId="312"/>
            <ac:spMk id="7" creationId="{0D7D57C9-27D7-E80A-DF43-97F70899C081}"/>
          </ac:spMkLst>
        </pc:spChg>
        <pc:spChg chg="mod">
          <ac:chgData name="Toby Donaldson" userId="2e6e5431-bb17-4c41-9985-d39c50d83c73" providerId="ADAL" clId="{F56B8EF3-5C90-42FD-AD3E-B2A337B95298}" dt="2024-01-17T18:42:15.934" v="18038" actId="1076"/>
          <ac:spMkLst>
            <pc:docMk/>
            <pc:sldMk cId="2619607218" sldId="312"/>
            <ac:spMk id="12" creationId="{48ABF86D-F49F-85E8-15A5-46E8D90368B9}"/>
          </ac:spMkLst>
        </pc:spChg>
      </pc:sldChg>
      <pc:sldChg chg="addSp delSp modSp add mod ord">
        <pc:chgData name="Toby Donaldson" userId="2e6e5431-bb17-4c41-9985-d39c50d83c73" providerId="ADAL" clId="{F56B8EF3-5C90-42FD-AD3E-B2A337B95298}" dt="2024-01-17T18:49:17.966" v="18590" actId="5793"/>
        <pc:sldMkLst>
          <pc:docMk/>
          <pc:sldMk cId="4115869788" sldId="313"/>
        </pc:sldMkLst>
        <pc:spChg chg="del">
          <ac:chgData name="Toby Donaldson" userId="2e6e5431-bb17-4c41-9985-d39c50d83c73" providerId="ADAL" clId="{F56B8EF3-5C90-42FD-AD3E-B2A337B95298}" dt="2024-01-17T18:46:07.552" v="18358" actId="21"/>
          <ac:spMkLst>
            <pc:docMk/>
            <pc:sldMk cId="4115869788" sldId="313"/>
            <ac:spMk id="5" creationId="{1A7B4E40-E4E9-2261-67F8-F3318B921015}"/>
          </ac:spMkLst>
        </pc:spChg>
        <pc:spChg chg="del">
          <ac:chgData name="Toby Donaldson" userId="2e6e5431-bb17-4c41-9985-d39c50d83c73" providerId="ADAL" clId="{F56B8EF3-5C90-42FD-AD3E-B2A337B95298}" dt="2024-01-17T18:46:07.552" v="18358" actId="21"/>
          <ac:spMkLst>
            <pc:docMk/>
            <pc:sldMk cId="4115869788" sldId="313"/>
            <ac:spMk id="6" creationId="{96BE26E9-4920-CC92-5136-9117267D6500}"/>
          </ac:spMkLst>
        </pc:spChg>
        <pc:spChg chg="mod">
          <ac:chgData name="Toby Donaldson" userId="2e6e5431-bb17-4c41-9985-d39c50d83c73" providerId="ADAL" clId="{F56B8EF3-5C90-42FD-AD3E-B2A337B95298}" dt="2024-01-17T18:48:21.934" v="18495" actId="1076"/>
          <ac:spMkLst>
            <pc:docMk/>
            <pc:sldMk cId="4115869788" sldId="313"/>
            <ac:spMk id="7" creationId="{0D7D57C9-27D7-E80A-DF43-97F70899C081}"/>
          </ac:spMkLst>
        </pc:spChg>
        <pc:spChg chg="add mod">
          <ac:chgData name="Toby Donaldson" userId="2e6e5431-bb17-4c41-9985-d39c50d83c73" providerId="ADAL" clId="{F56B8EF3-5C90-42FD-AD3E-B2A337B95298}" dt="2024-01-17T18:49:17.966" v="18590" actId="5793"/>
          <ac:spMkLst>
            <pc:docMk/>
            <pc:sldMk cId="4115869788" sldId="313"/>
            <ac:spMk id="9" creationId="{80668905-60AD-C93B-9B3D-DB761D57A1D2}"/>
          </ac:spMkLst>
        </pc:spChg>
        <pc:spChg chg="mod">
          <ac:chgData name="Toby Donaldson" userId="2e6e5431-bb17-4c41-9985-d39c50d83c73" providerId="ADAL" clId="{F56B8EF3-5C90-42FD-AD3E-B2A337B95298}" dt="2024-01-17T18:46:03.041" v="18357" actId="5793"/>
          <ac:spMkLst>
            <pc:docMk/>
            <pc:sldMk cId="4115869788" sldId="313"/>
            <ac:spMk id="12" creationId="{48ABF86D-F49F-85E8-15A5-46E8D90368B9}"/>
          </ac:spMkLst>
        </pc:spChg>
      </pc:sldChg>
      <pc:sldChg chg="modSp add mod">
        <pc:chgData name="Toby Donaldson" userId="2e6e5431-bb17-4c41-9985-d39c50d83c73" providerId="ADAL" clId="{F56B8EF3-5C90-42FD-AD3E-B2A337B95298}" dt="2024-01-17T18:47:11.400" v="18429" actId="20577"/>
        <pc:sldMkLst>
          <pc:docMk/>
          <pc:sldMk cId="1241887878" sldId="314"/>
        </pc:sldMkLst>
        <pc:spChg chg="mod">
          <ac:chgData name="Toby Donaldson" userId="2e6e5431-bb17-4c41-9985-d39c50d83c73" providerId="ADAL" clId="{F56B8EF3-5C90-42FD-AD3E-B2A337B95298}" dt="2024-01-17T18:47:11.400" v="18429" actId="20577"/>
          <ac:spMkLst>
            <pc:docMk/>
            <pc:sldMk cId="1241887878" sldId="314"/>
            <ac:spMk id="7" creationId="{0D7D57C9-27D7-E80A-DF43-97F70899C081}"/>
          </ac:spMkLst>
        </pc:spChg>
      </pc:sldChg>
      <pc:sldChg chg="addSp delSp modSp add mod">
        <pc:chgData name="Toby Donaldson" userId="2e6e5431-bb17-4c41-9985-d39c50d83c73" providerId="ADAL" clId="{F56B8EF3-5C90-42FD-AD3E-B2A337B95298}" dt="2024-01-17T18:51:46.262" v="18792" actId="27309"/>
        <pc:sldMkLst>
          <pc:docMk/>
          <pc:sldMk cId="3908220886" sldId="315"/>
        </pc:sldMkLst>
        <pc:spChg chg="mod">
          <ac:chgData name="Toby Donaldson" userId="2e6e5431-bb17-4c41-9985-d39c50d83c73" providerId="ADAL" clId="{F56B8EF3-5C90-42FD-AD3E-B2A337B95298}" dt="2024-01-17T18:51:29.266" v="18790" actId="20577"/>
          <ac:spMkLst>
            <pc:docMk/>
            <pc:sldMk cId="3908220886" sldId="315"/>
            <ac:spMk id="9" creationId="{80668905-60AD-C93B-9B3D-DB761D57A1D2}"/>
          </ac:spMkLst>
        </pc:spChg>
        <pc:graphicFrameChg chg="add del modGraphic">
          <ac:chgData name="Toby Donaldson" userId="2e6e5431-bb17-4c41-9985-d39c50d83c73" providerId="ADAL" clId="{F56B8EF3-5C90-42FD-AD3E-B2A337B95298}" dt="2024-01-17T18:51:46.262" v="18792" actId="27309"/>
          <ac:graphicFrameMkLst>
            <pc:docMk/>
            <pc:sldMk cId="3908220886" sldId="315"/>
            <ac:graphicFrameMk id="6" creationId="{2D2098CF-E250-FAF0-8B23-340E458B0BCC}"/>
          </ac:graphicFrameMkLst>
        </pc:graphicFrameChg>
      </pc:sldChg>
    </pc:docChg>
  </pc:docChgLst>
  <pc:docChgLst>
    <pc:chgData name="Toby Donaldson" userId="2e6e5431-bb17-4c41-9985-d39c50d83c73" providerId="ADAL" clId="{6CB1A789-59F9-40C0-A453-3A8C7A713E6E}"/>
    <pc:docChg chg="undo redo custSel addSld delSld modSld sldOrd delSection modSection">
      <pc:chgData name="Toby Donaldson" userId="2e6e5431-bb17-4c41-9985-d39c50d83c73" providerId="ADAL" clId="{6CB1A789-59F9-40C0-A453-3A8C7A713E6E}" dt="2024-03-01T05:22:25.603" v="13283" actId="20577"/>
      <pc:docMkLst>
        <pc:docMk/>
      </pc:docMkLst>
      <pc:sldChg chg="modSp mod">
        <pc:chgData name="Toby Donaldson" userId="2e6e5431-bb17-4c41-9985-d39c50d83c73" providerId="ADAL" clId="{6CB1A789-59F9-40C0-A453-3A8C7A713E6E}" dt="2024-02-28T00:26:09.487" v="132" actId="122"/>
        <pc:sldMkLst>
          <pc:docMk/>
          <pc:sldMk cId="3551341988" sldId="398"/>
        </pc:sldMkLst>
        <pc:spChg chg="mod">
          <ac:chgData name="Toby Donaldson" userId="2e6e5431-bb17-4c41-9985-d39c50d83c73" providerId="ADAL" clId="{6CB1A789-59F9-40C0-A453-3A8C7A713E6E}" dt="2024-02-28T00:26:09.487" v="132" actId="122"/>
          <ac:spMkLst>
            <pc:docMk/>
            <pc:sldMk cId="3551341988" sldId="398"/>
            <ac:spMk id="3" creationId="{BD22A2C2-F9E8-7D12-428D-01D276C3CEF9}"/>
          </ac:spMkLst>
        </pc:spChg>
      </pc:sldChg>
      <pc:sldChg chg="del">
        <pc:chgData name="Toby Donaldson" userId="2e6e5431-bb17-4c41-9985-d39c50d83c73" providerId="ADAL" clId="{6CB1A789-59F9-40C0-A453-3A8C7A713E6E}" dt="2024-02-28T06:42:23.757" v="2612" actId="18676"/>
        <pc:sldMkLst>
          <pc:docMk/>
          <pc:sldMk cId="333022771" sldId="399"/>
        </pc:sldMkLst>
      </pc:sldChg>
      <pc:sldChg chg="del">
        <pc:chgData name="Toby Donaldson" userId="2e6e5431-bb17-4c41-9985-d39c50d83c73" providerId="ADAL" clId="{6CB1A789-59F9-40C0-A453-3A8C7A713E6E}" dt="2024-02-28T06:42:23.757" v="2612" actId="18676"/>
        <pc:sldMkLst>
          <pc:docMk/>
          <pc:sldMk cId="2851953371" sldId="401"/>
        </pc:sldMkLst>
      </pc:sldChg>
      <pc:sldChg chg="del">
        <pc:chgData name="Toby Donaldson" userId="2e6e5431-bb17-4c41-9985-d39c50d83c73" providerId="ADAL" clId="{6CB1A789-59F9-40C0-A453-3A8C7A713E6E}" dt="2024-02-28T06:42:23.757" v="2612" actId="18676"/>
        <pc:sldMkLst>
          <pc:docMk/>
          <pc:sldMk cId="1242729915" sldId="402"/>
        </pc:sldMkLst>
      </pc:sldChg>
      <pc:sldChg chg="del">
        <pc:chgData name="Toby Donaldson" userId="2e6e5431-bb17-4c41-9985-d39c50d83c73" providerId="ADAL" clId="{6CB1A789-59F9-40C0-A453-3A8C7A713E6E}" dt="2024-02-28T06:42:23.757" v="2612" actId="18676"/>
        <pc:sldMkLst>
          <pc:docMk/>
          <pc:sldMk cId="1615545161" sldId="403"/>
        </pc:sldMkLst>
      </pc:sldChg>
      <pc:sldChg chg="del">
        <pc:chgData name="Toby Donaldson" userId="2e6e5431-bb17-4c41-9985-d39c50d83c73" providerId="ADAL" clId="{6CB1A789-59F9-40C0-A453-3A8C7A713E6E}" dt="2024-02-28T06:42:23.757" v="2612" actId="18676"/>
        <pc:sldMkLst>
          <pc:docMk/>
          <pc:sldMk cId="2368921141" sldId="404"/>
        </pc:sldMkLst>
      </pc:sldChg>
      <pc:sldChg chg="del">
        <pc:chgData name="Toby Donaldson" userId="2e6e5431-bb17-4c41-9985-d39c50d83c73" providerId="ADAL" clId="{6CB1A789-59F9-40C0-A453-3A8C7A713E6E}" dt="2024-02-28T06:42:23.757" v="2612" actId="18676"/>
        <pc:sldMkLst>
          <pc:docMk/>
          <pc:sldMk cId="1064439734" sldId="405"/>
        </pc:sldMkLst>
      </pc:sldChg>
      <pc:sldChg chg="del">
        <pc:chgData name="Toby Donaldson" userId="2e6e5431-bb17-4c41-9985-d39c50d83c73" providerId="ADAL" clId="{6CB1A789-59F9-40C0-A453-3A8C7A713E6E}" dt="2024-02-28T06:42:23.757" v="2612" actId="18676"/>
        <pc:sldMkLst>
          <pc:docMk/>
          <pc:sldMk cId="1044352771" sldId="406"/>
        </pc:sldMkLst>
      </pc:sldChg>
      <pc:sldChg chg="del">
        <pc:chgData name="Toby Donaldson" userId="2e6e5431-bb17-4c41-9985-d39c50d83c73" providerId="ADAL" clId="{6CB1A789-59F9-40C0-A453-3A8C7A713E6E}" dt="2024-02-28T06:42:23.757" v="2612" actId="18676"/>
        <pc:sldMkLst>
          <pc:docMk/>
          <pc:sldMk cId="2220147957" sldId="407"/>
        </pc:sldMkLst>
      </pc:sldChg>
      <pc:sldChg chg="del">
        <pc:chgData name="Toby Donaldson" userId="2e6e5431-bb17-4c41-9985-d39c50d83c73" providerId="ADAL" clId="{6CB1A789-59F9-40C0-A453-3A8C7A713E6E}" dt="2024-02-28T06:42:23.757" v="2612" actId="18676"/>
        <pc:sldMkLst>
          <pc:docMk/>
          <pc:sldMk cId="1355385756" sldId="408"/>
        </pc:sldMkLst>
      </pc:sldChg>
      <pc:sldChg chg="del">
        <pc:chgData name="Toby Donaldson" userId="2e6e5431-bb17-4c41-9985-d39c50d83c73" providerId="ADAL" clId="{6CB1A789-59F9-40C0-A453-3A8C7A713E6E}" dt="2024-02-28T06:42:23.757" v="2612" actId="18676"/>
        <pc:sldMkLst>
          <pc:docMk/>
          <pc:sldMk cId="1780252740" sldId="409"/>
        </pc:sldMkLst>
      </pc:sldChg>
      <pc:sldChg chg="del">
        <pc:chgData name="Toby Donaldson" userId="2e6e5431-bb17-4c41-9985-d39c50d83c73" providerId="ADAL" clId="{6CB1A789-59F9-40C0-A453-3A8C7A713E6E}" dt="2024-02-28T06:42:23.757" v="2612" actId="18676"/>
        <pc:sldMkLst>
          <pc:docMk/>
          <pc:sldMk cId="2848837035" sldId="410"/>
        </pc:sldMkLst>
      </pc:sldChg>
      <pc:sldChg chg="del">
        <pc:chgData name="Toby Donaldson" userId="2e6e5431-bb17-4c41-9985-d39c50d83c73" providerId="ADAL" clId="{6CB1A789-59F9-40C0-A453-3A8C7A713E6E}" dt="2024-02-28T06:42:23.757" v="2612" actId="18676"/>
        <pc:sldMkLst>
          <pc:docMk/>
          <pc:sldMk cId="1353264813" sldId="411"/>
        </pc:sldMkLst>
      </pc:sldChg>
      <pc:sldChg chg="del">
        <pc:chgData name="Toby Donaldson" userId="2e6e5431-bb17-4c41-9985-d39c50d83c73" providerId="ADAL" clId="{6CB1A789-59F9-40C0-A453-3A8C7A713E6E}" dt="2024-02-28T06:42:23.757" v="2612" actId="18676"/>
        <pc:sldMkLst>
          <pc:docMk/>
          <pc:sldMk cId="999689757" sldId="412"/>
        </pc:sldMkLst>
      </pc:sldChg>
      <pc:sldChg chg="del">
        <pc:chgData name="Toby Donaldson" userId="2e6e5431-bb17-4c41-9985-d39c50d83c73" providerId="ADAL" clId="{6CB1A789-59F9-40C0-A453-3A8C7A713E6E}" dt="2024-02-28T06:42:23.757" v="2612" actId="18676"/>
        <pc:sldMkLst>
          <pc:docMk/>
          <pc:sldMk cId="3119020256" sldId="413"/>
        </pc:sldMkLst>
      </pc:sldChg>
      <pc:sldChg chg="del">
        <pc:chgData name="Toby Donaldson" userId="2e6e5431-bb17-4c41-9985-d39c50d83c73" providerId="ADAL" clId="{6CB1A789-59F9-40C0-A453-3A8C7A713E6E}" dt="2024-02-28T06:42:23.757" v="2612" actId="18676"/>
        <pc:sldMkLst>
          <pc:docMk/>
          <pc:sldMk cId="4023704484" sldId="436"/>
        </pc:sldMkLst>
      </pc:sldChg>
      <pc:sldChg chg="del">
        <pc:chgData name="Toby Donaldson" userId="2e6e5431-bb17-4c41-9985-d39c50d83c73" providerId="ADAL" clId="{6CB1A789-59F9-40C0-A453-3A8C7A713E6E}" dt="2024-02-28T06:42:23.757" v="2612" actId="18676"/>
        <pc:sldMkLst>
          <pc:docMk/>
          <pc:sldMk cId="4291526800" sldId="437"/>
        </pc:sldMkLst>
      </pc:sldChg>
      <pc:sldChg chg="del">
        <pc:chgData name="Toby Donaldson" userId="2e6e5431-bb17-4c41-9985-d39c50d83c73" providerId="ADAL" clId="{6CB1A789-59F9-40C0-A453-3A8C7A713E6E}" dt="2024-02-28T06:42:23.757" v="2612" actId="18676"/>
        <pc:sldMkLst>
          <pc:docMk/>
          <pc:sldMk cId="2562406856" sldId="438"/>
        </pc:sldMkLst>
      </pc:sldChg>
      <pc:sldChg chg="del">
        <pc:chgData name="Toby Donaldson" userId="2e6e5431-bb17-4c41-9985-d39c50d83c73" providerId="ADAL" clId="{6CB1A789-59F9-40C0-A453-3A8C7A713E6E}" dt="2024-02-28T06:42:23.757" v="2612" actId="18676"/>
        <pc:sldMkLst>
          <pc:docMk/>
          <pc:sldMk cId="2175070922" sldId="439"/>
        </pc:sldMkLst>
      </pc:sldChg>
      <pc:sldChg chg="del">
        <pc:chgData name="Toby Donaldson" userId="2e6e5431-bb17-4c41-9985-d39c50d83c73" providerId="ADAL" clId="{6CB1A789-59F9-40C0-A453-3A8C7A713E6E}" dt="2024-02-28T06:42:23.757" v="2612" actId="18676"/>
        <pc:sldMkLst>
          <pc:docMk/>
          <pc:sldMk cId="2140961914" sldId="440"/>
        </pc:sldMkLst>
      </pc:sldChg>
      <pc:sldChg chg="addSp delSp modSp mod">
        <pc:chgData name="Toby Donaldson" userId="2e6e5431-bb17-4c41-9985-d39c50d83c73" providerId="ADAL" clId="{6CB1A789-59F9-40C0-A453-3A8C7A713E6E}" dt="2024-02-28T00:44:44.931" v="1390" actId="5793"/>
        <pc:sldMkLst>
          <pc:docMk/>
          <pc:sldMk cId="1258165958" sldId="441"/>
        </pc:sldMkLst>
        <pc:spChg chg="mod">
          <ac:chgData name="Toby Donaldson" userId="2e6e5431-bb17-4c41-9985-d39c50d83c73" providerId="ADAL" clId="{6CB1A789-59F9-40C0-A453-3A8C7A713E6E}" dt="2024-02-28T00:25:34.483" v="126" actId="20577"/>
          <ac:spMkLst>
            <pc:docMk/>
            <pc:sldMk cId="1258165958" sldId="441"/>
            <ac:spMk id="2" creationId="{F8FBD1DA-401A-A0D9-66BF-EAED5E4D9437}"/>
          </ac:spMkLst>
        </pc:spChg>
        <pc:spChg chg="del mod">
          <ac:chgData name="Toby Donaldson" userId="2e6e5431-bb17-4c41-9985-d39c50d83c73" providerId="ADAL" clId="{6CB1A789-59F9-40C0-A453-3A8C7A713E6E}" dt="2024-02-28T00:25:47.568" v="127" actId="21"/>
          <ac:spMkLst>
            <pc:docMk/>
            <pc:sldMk cId="1258165958" sldId="441"/>
            <ac:spMk id="3" creationId="{9DEA25C5-F864-0AEA-EBEA-2C0BA8E050E3}"/>
          </ac:spMkLst>
        </pc:spChg>
        <pc:spChg chg="add mod">
          <ac:chgData name="Toby Donaldson" userId="2e6e5431-bb17-4c41-9985-d39c50d83c73" providerId="ADAL" clId="{6CB1A789-59F9-40C0-A453-3A8C7A713E6E}" dt="2024-02-28T00:26:27.895" v="135" actId="20577"/>
          <ac:spMkLst>
            <pc:docMk/>
            <pc:sldMk cId="1258165958" sldId="441"/>
            <ac:spMk id="5" creationId="{E6F24D3A-2DA1-0D66-F298-9594A2E9197A}"/>
          </ac:spMkLst>
        </pc:spChg>
        <pc:spChg chg="del">
          <ac:chgData name="Toby Donaldson" userId="2e6e5431-bb17-4c41-9985-d39c50d83c73" providerId="ADAL" clId="{6CB1A789-59F9-40C0-A453-3A8C7A713E6E}" dt="2024-02-28T00:25:51.331" v="129" actId="21"/>
          <ac:spMkLst>
            <pc:docMk/>
            <pc:sldMk cId="1258165958" sldId="441"/>
            <ac:spMk id="6" creationId="{BBFAE620-D805-0689-8E93-D324BC620652}"/>
          </ac:spMkLst>
        </pc:spChg>
        <pc:spChg chg="mod">
          <ac:chgData name="Toby Donaldson" userId="2e6e5431-bb17-4c41-9985-d39c50d83c73" providerId="ADAL" clId="{6CB1A789-59F9-40C0-A453-3A8C7A713E6E}" dt="2024-02-28T00:23:54.654" v="14" actId="5793"/>
          <ac:spMkLst>
            <pc:docMk/>
            <pc:sldMk cId="1258165958" sldId="441"/>
            <ac:spMk id="7" creationId="{4D4CE0B5-3529-80CA-17D7-EF48634A00DB}"/>
          </ac:spMkLst>
        </pc:spChg>
        <pc:spChg chg="add mod">
          <ac:chgData name="Toby Donaldson" userId="2e6e5431-bb17-4c41-9985-d39c50d83c73" providerId="ADAL" clId="{6CB1A789-59F9-40C0-A453-3A8C7A713E6E}" dt="2024-02-28T00:24:46.175" v="94" actId="20577"/>
          <ac:spMkLst>
            <pc:docMk/>
            <pc:sldMk cId="1258165958" sldId="441"/>
            <ac:spMk id="8" creationId="{FC17F588-43BC-F9A6-B24F-44DB4F984050}"/>
          </ac:spMkLst>
        </pc:spChg>
        <pc:spChg chg="add mod">
          <ac:chgData name="Toby Donaldson" userId="2e6e5431-bb17-4c41-9985-d39c50d83c73" providerId="ADAL" clId="{6CB1A789-59F9-40C0-A453-3A8C7A713E6E}" dt="2024-02-28T00:44:44.931" v="1390" actId="5793"/>
          <ac:spMkLst>
            <pc:docMk/>
            <pc:sldMk cId="1258165958" sldId="441"/>
            <ac:spMk id="11" creationId="{952EF3A3-C5C8-8F24-91B1-448FE16BB5C8}"/>
          </ac:spMkLst>
        </pc:spChg>
        <pc:spChg chg="add del mod">
          <ac:chgData name="Toby Donaldson" userId="2e6e5431-bb17-4c41-9985-d39c50d83c73" providerId="ADAL" clId="{6CB1A789-59F9-40C0-A453-3A8C7A713E6E}" dt="2024-02-28T00:25:50.037" v="128" actId="21"/>
          <ac:spMkLst>
            <pc:docMk/>
            <pc:sldMk cId="1258165958" sldId="441"/>
            <ac:spMk id="13" creationId="{E10D1EA5-E8C6-7D34-D3A6-62D9DBCCE8B2}"/>
          </ac:spMkLst>
        </pc:spChg>
        <pc:spChg chg="add del mod">
          <ac:chgData name="Toby Donaldson" userId="2e6e5431-bb17-4c41-9985-d39c50d83c73" providerId="ADAL" clId="{6CB1A789-59F9-40C0-A453-3A8C7A713E6E}" dt="2024-02-28T00:35:22.123" v="817" actId="21"/>
          <ac:spMkLst>
            <pc:docMk/>
            <pc:sldMk cId="1258165958" sldId="441"/>
            <ac:spMk id="14" creationId="{3CC2408F-3303-2A55-3F5D-38B2437D7E0C}"/>
          </ac:spMkLst>
        </pc:spChg>
        <pc:spChg chg="add del mod">
          <ac:chgData name="Toby Donaldson" userId="2e6e5431-bb17-4c41-9985-d39c50d83c73" providerId="ADAL" clId="{6CB1A789-59F9-40C0-A453-3A8C7A713E6E}" dt="2024-02-28T00:33:06.155" v="767" actId="21"/>
          <ac:spMkLst>
            <pc:docMk/>
            <pc:sldMk cId="1258165958" sldId="441"/>
            <ac:spMk id="15" creationId="{89FFAA9F-B035-DD75-C1B4-C78D84B08182}"/>
          </ac:spMkLst>
        </pc:spChg>
        <pc:spChg chg="add del">
          <ac:chgData name="Toby Donaldson" userId="2e6e5431-bb17-4c41-9985-d39c50d83c73" providerId="ADAL" clId="{6CB1A789-59F9-40C0-A453-3A8C7A713E6E}" dt="2024-02-28T00:27:18.079" v="237" actId="11529"/>
          <ac:spMkLst>
            <pc:docMk/>
            <pc:sldMk cId="1258165958" sldId="441"/>
            <ac:spMk id="16" creationId="{210EF1BF-01B4-6157-8E25-E79E9DEB9DE8}"/>
          </ac:spMkLst>
        </pc:spChg>
        <pc:spChg chg="add mod">
          <ac:chgData name="Toby Donaldson" userId="2e6e5431-bb17-4c41-9985-d39c50d83c73" providerId="ADAL" clId="{6CB1A789-59F9-40C0-A453-3A8C7A713E6E}" dt="2024-02-28T00:34:02.901" v="791" actId="14100"/>
          <ac:spMkLst>
            <pc:docMk/>
            <pc:sldMk cId="1258165958" sldId="441"/>
            <ac:spMk id="24" creationId="{152B125B-BF4B-360C-6897-131838317A50}"/>
          </ac:spMkLst>
        </pc:spChg>
        <pc:spChg chg="add mod">
          <ac:chgData name="Toby Donaldson" userId="2e6e5431-bb17-4c41-9985-d39c50d83c73" providerId="ADAL" clId="{6CB1A789-59F9-40C0-A453-3A8C7A713E6E}" dt="2024-02-28T00:30:54.198" v="632" actId="14100"/>
          <ac:spMkLst>
            <pc:docMk/>
            <pc:sldMk cId="1258165958" sldId="441"/>
            <ac:spMk id="28" creationId="{6C05AFF2-0419-C9B3-BBF5-479F8D7984A1}"/>
          </ac:spMkLst>
        </pc:spChg>
        <pc:spChg chg="add del mod">
          <ac:chgData name="Toby Donaldson" userId="2e6e5431-bb17-4c41-9985-d39c50d83c73" providerId="ADAL" clId="{6CB1A789-59F9-40C0-A453-3A8C7A713E6E}" dt="2024-02-28T00:35:24.729" v="818" actId="21"/>
          <ac:spMkLst>
            <pc:docMk/>
            <pc:sldMk cId="1258165958" sldId="441"/>
            <ac:spMk id="32" creationId="{A0824FC8-9231-A68A-EB41-6AE41E286008}"/>
          </ac:spMkLst>
        </pc:spChg>
        <pc:cxnChg chg="add">
          <ac:chgData name="Toby Donaldson" userId="2e6e5431-bb17-4c41-9985-d39c50d83c73" providerId="ADAL" clId="{6CB1A789-59F9-40C0-A453-3A8C7A713E6E}" dt="2024-02-28T00:24:27.400" v="18" actId="11529"/>
          <ac:cxnSpMkLst>
            <pc:docMk/>
            <pc:sldMk cId="1258165958" sldId="441"/>
            <ac:cxnSpMk id="10" creationId="{EDA8EB2C-228C-9184-B0AB-B1D69F312050}"/>
          </ac:cxnSpMkLst>
        </pc:cxnChg>
        <pc:cxnChg chg="add del mod">
          <ac:chgData name="Toby Donaldson" userId="2e6e5431-bb17-4c41-9985-d39c50d83c73" providerId="ADAL" clId="{6CB1A789-59F9-40C0-A453-3A8C7A713E6E}" dt="2024-02-28T00:33:06.155" v="767" actId="21"/>
          <ac:cxnSpMkLst>
            <pc:docMk/>
            <pc:sldMk cId="1258165958" sldId="441"/>
            <ac:cxnSpMk id="18" creationId="{B69AC8FB-D1F5-0411-6495-634D8CD58159}"/>
          </ac:cxnSpMkLst>
        </pc:cxnChg>
        <pc:cxnChg chg="add del mod">
          <ac:chgData name="Toby Donaldson" userId="2e6e5431-bb17-4c41-9985-d39c50d83c73" providerId="ADAL" clId="{6CB1A789-59F9-40C0-A453-3A8C7A713E6E}" dt="2024-02-28T00:33:06.155" v="767" actId="21"/>
          <ac:cxnSpMkLst>
            <pc:docMk/>
            <pc:sldMk cId="1258165958" sldId="441"/>
            <ac:cxnSpMk id="20" creationId="{581E73E5-FF0F-2FE4-47C9-410F6AF2DC49}"/>
          </ac:cxnSpMkLst>
        </pc:cxnChg>
        <pc:cxnChg chg="add mod">
          <ac:chgData name="Toby Donaldson" userId="2e6e5431-bb17-4c41-9985-d39c50d83c73" providerId="ADAL" clId="{6CB1A789-59F9-40C0-A453-3A8C7A713E6E}" dt="2024-02-28T00:29:31.861" v="438" actId="14100"/>
          <ac:cxnSpMkLst>
            <pc:docMk/>
            <pc:sldMk cId="1258165958" sldId="441"/>
            <ac:cxnSpMk id="26" creationId="{BC23F787-2ADE-C35E-063A-1A74BC9A2F13}"/>
          </ac:cxnSpMkLst>
        </pc:cxnChg>
        <pc:cxnChg chg="add mod">
          <ac:chgData name="Toby Donaldson" userId="2e6e5431-bb17-4c41-9985-d39c50d83c73" providerId="ADAL" clId="{6CB1A789-59F9-40C0-A453-3A8C7A713E6E}" dt="2024-02-28T00:30:57.892" v="633" actId="14100"/>
          <ac:cxnSpMkLst>
            <pc:docMk/>
            <pc:sldMk cId="1258165958" sldId="441"/>
            <ac:cxnSpMk id="29" creationId="{D82691D4-FC57-9E65-67F8-3279BB0DCD6D}"/>
          </ac:cxnSpMkLst>
        </pc:cxnChg>
      </pc:sldChg>
      <pc:sldChg chg="addSp delSp modSp add mod">
        <pc:chgData name="Toby Donaldson" userId="2e6e5431-bb17-4c41-9985-d39c50d83c73" providerId="ADAL" clId="{6CB1A789-59F9-40C0-A453-3A8C7A713E6E}" dt="2024-02-28T06:21:02.086" v="1998" actId="465"/>
        <pc:sldMkLst>
          <pc:docMk/>
          <pc:sldMk cId="3336367234" sldId="442"/>
        </pc:sldMkLst>
        <pc:spChg chg="add del mod">
          <ac:chgData name="Toby Donaldson" userId="2e6e5431-bb17-4c41-9985-d39c50d83c73" providerId="ADAL" clId="{6CB1A789-59F9-40C0-A453-3A8C7A713E6E}" dt="2024-02-28T00:32:38.639" v="765" actId="207"/>
          <ac:spMkLst>
            <pc:docMk/>
            <pc:sldMk cId="3336367234" sldId="442"/>
            <ac:spMk id="5" creationId="{488C937C-77F9-B93C-D6BE-FBB4727B371C}"/>
          </ac:spMkLst>
        </pc:spChg>
        <pc:spChg chg="del">
          <ac:chgData name="Toby Donaldson" userId="2e6e5431-bb17-4c41-9985-d39c50d83c73" providerId="ADAL" clId="{6CB1A789-59F9-40C0-A453-3A8C7A713E6E}" dt="2024-02-28T00:40:07.678" v="969" actId="21"/>
          <ac:spMkLst>
            <pc:docMk/>
            <pc:sldMk cId="3336367234" sldId="442"/>
            <ac:spMk id="7" creationId="{EC41A648-7B58-9A3B-9882-D6A956F07B4D}"/>
          </ac:spMkLst>
        </pc:spChg>
        <pc:spChg chg="mod">
          <ac:chgData name="Toby Donaldson" userId="2e6e5431-bb17-4c41-9985-d39c50d83c73" providerId="ADAL" clId="{6CB1A789-59F9-40C0-A453-3A8C7A713E6E}" dt="2024-02-28T00:58:22.187" v="1882" actId="20577"/>
          <ac:spMkLst>
            <pc:docMk/>
            <pc:sldMk cId="3336367234" sldId="442"/>
            <ac:spMk id="8" creationId="{CC401080-72DD-75A3-C1B1-906993D3FBB9}"/>
          </ac:spMkLst>
        </pc:spChg>
        <pc:spChg chg="mod">
          <ac:chgData name="Toby Donaldson" userId="2e6e5431-bb17-4c41-9985-d39c50d83c73" providerId="ADAL" clId="{6CB1A789-59F9-40C0-A453-3A8C7A713E6E}" dt="2024-02-28T00:45:00.858" v="1394" actId="20577"/>
          <ac:spMkLst>
            <pc:docMk/>
            <pc:sldMk cId="3336367234" sldId="442"/>
            <ac:spMk id="11" creationId="{22171B87-378F-45F3-1C38-779718AF2C0F}"/>
          </ac:spMkLst>
        </pc:spChg>
        <pc:spChg chg="add del mod">
          <ac:chgData name="Toby Donaldson" userId="2e6e5431-bb17-4c41-9985-d39c50d83c73" providerId="ADAL" clId="{6CB1A789-59F9-40C0-A453-3A8C7A713E6E}" dt="2024-02-28T00:35:36.554" v="822" actId="21"/>
          <ac:spMkLst>
            <pc:docMk/>
            <pc:sldMk cId="3336367234" sldId="442"/>
            <ac:spMk id="12" creationId="{80441923-BECA-74C0-9AB7-7347EFCB9139}"/>
          </ac:spMkLst>
        </pc:spChg>
        <pc:spChg chg="add mod">
          <ac:chgData name="Toby Donaldson" userId="2e6e5431-bb17-4c41-9985-d39c50d83c73" providerId="ADAL" clId="{6CB1A789-59F9-40C0-A453-3A8C7A713E6E}" dt="2024-02-28T06:20:57.695" v="1997" actId="12788"/>
          <ac:spMkLst>
            <pc:docMk/>
            <pc:sldMk cId="3336367234" sldId="442"/>
            <ac:spMk id="13" creationId="{F3E14AC2-08FB-5C22-1C18-E1A5700B3AC4}"/>
          </ac:spMkLst>
        </pc:spChg>
        <pc:spChg chg="del">
          <ac:chgData name="Toby Donaldson" userId="2e6e5431-bb17-4c41-9985-d39c50d83c73" providerId="ADAL" clId="{6CB1A789-59F9-40C0-A453-3A8C7A713E6E}" dt="2024-02-28T00:35:34.529" v="821" actId="21"/>
          <ac:spMkLst>
            <pc:docMk/>
            <pc:sldMk cId="3336367234" sldId="442"/>
            <ac:spMk id="14" creationId="{80297064-EEAF-EF5B-4282-4E783EA797C4}"/>
          </ac:spMkLst>
        </pc:spChg>
        <pc:spChg chg="add del">
          <ac:chgData name="Toby Donaldson" userId="2e6e5431-bb17-4c41-9985-d39c50d83c73" providerId="ADAL" clId="{6CB1A789-59F9-40C0-A453-3A8C7A713E6E}" dt="2024-02-28T00:32:23.694" v="760" actId="21"/>
          <ac:spMkLst>
            <pc:docMk/>
            <pc:sldMk cId="3336367234" sldId="442"/>
            <ac:spMk id="15" creationId="{2767F73E-B58B-FFAF-C3A6-442C62C1B97F}"/>
          </ac:spMkLst>
        </pc:spChg>
        <pc:spChg chg="add mod">
          <ac:chgData name="Toby Donaldson" userId="2e6e5431-bb17-4c41-9985-d39c50d83c73" providerId="ADAL" clId="{6CB1A789-59F9-40C0-A453-3A8C7A713E6E}" dt="2024-02-28T06:21:02.086" v="1998" actId="465"/>
          <ac:spMkLst>
            <pc:docMk/>
            <pc:sldMk cId="3336367234" sldId="442"/>
            <ac:spMk id="19" creationId="{83A7095D-FBC9-A0C9-BCD7-BDCF8A14260E}"/>
          </ac:spMkLst>
        </pc:spChg>
        <pc:spChg chg="add del">
          <ac:chgData name="Toby Donaldson" userId="2e6e5431-bb17-4c41-9985-d39c50d83c73" providerId="ADAL" clId="{6CB1A789-59F9-40C0-A453-3A8C7A713E6E}" dt="2024-02-28T00:32:23.694" v="760" actId="21"/>
          <ac:spMkLst>
            <pc:docMk/>
            <pc:sldMk cId="3336367234" sldId="442"/>
            <ac:spMk id="24" creationId="{B3BAEA7F-9D20-2222-D501-4E1A1E4865E6}"/>
          </ac:spMkLst>
        </pc:spChg>
        <pc:spChg chg="add mod">
          <ac:chgData name="Toby Donaldson" userId="2e6e5431-bb17-4c41-9985-d39c50d83c73" providerId="ADAL" clId="{6CB1A789-59F9-40C0-A453-3A8C7A713E6E}" dt="2024-02-28T06:20:00.310" v="1913" actId="14100"/>
          <ac:spMkLst>
            <pc:docMk/>
            <pc:sldMk cId="3336367234" sldId="442"/>
            <ac:spMk id="25" creationId="{0FB298C7-6C70-56FA-4C45-E36992FA5BBC}"/>
          </ac:spMkLst>
        </pc:spChg>
        <pc:spChg chg="add mod">
          <ac:chgData name="Toby Donaldson" userId="2e6e5431-bb17-4c41-9985-d39c50d83c73" providerId="ADAL" clId="{6CB1A789-59F9-40C0-A453-3A8C7A713E6E}" dt="2024-02-28T06:21:02.086" v="1998" actId="465"/>
          <ac:spMkLst>
            <pc:docMk/>
            <pc:sldMk cId="3336367234" sldId="442"/>
            <ac:spMk id="27" creationId="{C5D1C66D-9142-92D0-7733-1A0850FF41B2}"/>
          </ac:spMkLst>
        </pc:spChg>
        <pc:spChg chg="add del">
          <ac:chgData name="Toby Donaldson" userId="2e6e5431-bb17-4c41-9985-d39c50d83c73" providerId="ADAL" clId="{6CB1A789-59F9-40C0-A453-3A8C7A713E6E}" dt="2024-02-28T00:32:23.694" v="760" actId="21"/>
          <ac:spMkLst>
            <pc:docMk/>
            <pc:sldMk cId="3336367234" sldId="442"/>
            <ac:spMk id="28" creationId="{A76C601C-6E78-BEA7-0884-BE0DF9D22D0F}"/>
          </ac:spMkLst>
        </pc:spChg>
        <pc:spChg chg="add mod">
          <ac:chgData name="Toby Donaldson" userId="2e6e5431-bb17-4c41-9985-d39c50d83c73" providerId="ADAL" clId="{6CB1A789-59F9-40C0-A453-3A8C7A713E6E}" dt="2024-02-28T06:20:57.695" v="1997" actId="12788"/>
          <ac:spMkLst>
            <pc:docMk/>
            <pc:sldMk cId="3336367234" sldId="442"/>
            <ac:spMk id="30" creationId="{A192CA76-6E9E-B2CB-2951-05CBC8401419}"/>
          </ac:spMkLst>
        </pc:spChg>
        <pc:spChg chg="add mod">
          <ac:chgData name="Toby Donaldson" userId="2e6e5431-bb17-4c41-9985-d39c50d83c73" providerId="ADAL" clId="{6CB1A789-59F9-40C0-A453-3A8C7A713E6E}" dt="2024-02-28T06:21:02.086" v="1998" actId="465"/>
          <ac:spMkLst>
            <pc:docMk/>
            <pc:sldMk cId="3336367234" sldId="442"/>
            <ac:spMk id="31" creationId="{75EAF27D-C745-8533-830B-839F7AFFF3A8}"/>
          </ac:spMkLst>
        </pc:spChg>
        <pc:cxnChg chg="mod">
          <ac:chgData name="Toby Donaldson" userId="2e6e5431-bb17-4c41-9985-d39c50d83c73" providerId="ADAL" clId="{6CB1A789-59F9-40C0-A453-3A8C7A713E6E}" dt="2024-02-28T00:41:21.380" v="1065" actId="14100"/>
          <ac:cxnSpMkLst>
            <pc:docMk/>
            <pc:sldMk cId="3336367234" sldId="442"/>
            <ac:cxnSpMk id="10" creationId="{025709B8-852D-ADD9-B06D-D429D222CB89}"/>
          </ac:cxnSpMkLst>
        </pc:cxnChg>
        <pc:cxnChg chg="add del">
          <ac:chgData name="Toby Donaldson" userId="2e6e5431-bb17-4c41-9985-d39c50d83c73" providerId="ADAL" clId="{6CB1A789-59F9-40C0-A453-3A8C7A713E6E}" dt="2024-02-28T00:32:23.694" v="760" actId="21"/>
          <ac:cxnSpMkLst>
            <pc:docMk/>
            <pc:sldMk cId="3336367234" sldId="442"/>
            <ac:cxnSpMk id="18" creationId="{50F40E27-03A4-F23B-B242-3965174E2AC3}"/>
          </ac:cxnSpMkLst>
        </pc:cxnChg>
        <pc:cxnChg chg="add del">
          <ac:chgData name="Toby Donaldson" userId="2e6e5431-bb17-4c41-9985-d39c50d83c73" providerId="ADAL" clId="{6CB1A789-59F9-40C0-A453-3A8C7A713E6E}" dt="2024-02-28T00:32:23.694" v="760" actId="21"/>
          <ac:cxnSpMkLst>
            <pc:docMk/>
            <pc:sldMk cId="3336367234" sldId="442"/>
            <ac:cxnSpMk id="20" creationId="{F78ED6F9-D5C9-C473-E12A-8260C7C34FE0}"/>
          </ac:cxnSpMkLst>
        </pc:cxnChg>
        <pc:cxnChg chg="add mod">
          <ac:chgData name="Toby Donaldson" userId="2e6e5431-bb17-4c41-9985-d39c50d83c73" providerId="ADAL" clId="{6CB1A789-59F9-40C0-A453-3A8C7A713E6E}" dt="2024-02-28T00:43:05.350" v="1253" actId="14100"/>
          <ac:cxnSpMkLst>
            <pc:docMk/>
            <pc:sldMk cId="3336367234" sldId="442"/>
            <ac:cxnSpMk id="21" creationId="{E62424B4-B8C1-4FB2-C8C3-61C615FA9B1F}"/>
          </ac:cxnSpMkLst>
        </pc:cxnChg>
        <pc:cxnChg chg="add del">
          <ac:chgData name="Toby Donaldson" userId="2e6e5431-bb17-4c41-9985-d39c50d83c73" providerId="ADAL" clId="{6CB1A789-59F9-40C0-A453-3A8C7A713E6E}" dt="2024-02-28T00:32:23.694" v="760" actId="21"/>
          <ac:cxnSpMkLst>
            <pc:docMk/>
            <pc:sldMk cId="3336367234" sldId="442"/>
            <ac:cxnSpMk id="26" creationId="{3F2510D2-D3F1-D8F2-3BE4-0EBA380D37E8}"/>
          </ac:cxnSpMkLst>
        </pc:cxnChg>
        <pc:cxnChg chg="del">
          <ac:chgData name="Toby Donaldson" userId="2e6e5431-bb17-4c41-9985-d39c50d83c73" providerId="ADAL" clId="{6CB1A789-59F9-40C0-A453-3A8C7A713E6E}" dt="2024-02-28T00:32:26.150" v="761" actId="21"/>
          <ac:cxnSpMkLst>
            <pc:docMk/>
            <pc:sldMk cId="3336367234" sldId="442"/>
            <ac:cxnSpMk id="29" creationId="{CDCC0843-6EFB-CF58-9F8A-768A7A30DD7B}"/>
          </ac:cxnSpMkLst>
        </pc:cxnChg>
      </pc:sldChg>
      <pc:sldChg chg="addSp delSp modSp add mod">
        <pc:chgData name="Toby Donaldson" userId="2e6e5431-bb17-4c41-9985-d39c50d83c73" providerId="ADAL" clId="{6CB1A789-59F9-40C0-A453-3A8C7A713E6E}" dt="2024-02-28T00:44:53.127" v="1392" actId="20577"/>
        <pc:sldMkLst>
          <pc:docMk/>
          <pc:sldMk cId="984424578" sldId="443"/>
        </pc:sldMkLst>
        <pc:spChg chg="add mod">
          <ac:chgData name="Toby Donaldson" userId="2e6e5431-bb17-4c41-9985-d39c50d83c73" providerId="ADAL" clId="{6CB1A789-59F9-40C0-A453-3A8C7A713E6E}" dt="2024-02-28T00:34:38.591" v="798" actId="208"/>
          <ac:spMkLst>
            <pc:docMk/>
            <pc:sldMk cId="984424578" sldId="443"/>
            <ac:spMk id="3" creationId="{C8EF5962-7C97-B24D-7755-BA8D0DEC9800}"/>
          </ac:spMkLst>
        </pc:spChg>
        <pc:spChg chg="add mod">
          <ac:chgData name="Toby Donaldson" userId="2e6e5431-bb17-4c41-9985-d39c50d83c73" providerId="ADAL" clId="{6CB1A789-59F9-40C0-A453-3A8C7A713E6E}" dt="2024-02-28T00:34:46.391" v="800" actId="1076"/>
          <ac:spMkLst>
            <pc:docMk/>
            <pc:sldMk cId="984424578" sldId="443"/>
            <ac:spMk id="6" creationId="{389029C1-A84D-32CD-A601-DC4D7362432F}"/>
          </ac:spMkLst>
        </pc:spChg>
        <pc:spChg chg="del">
          <ac:chgData name="Toby Donaldson" userId="2e6e5431-bb17-4c41-9985-d39c50d83c73" providerId="ADAL" clId="{6CB1A789-59F9-40C0-A453-3A8C7A713E6E}" dt="2024-02-28T00:34:17.935" v="792" actId="21"/>
          <ac:spMkLst>
            <pc:docMk/>
            <pc:sldMk cId="984424578" sldId="443"/>
            <ac:spMk id="8" creationId="{A467D933-47FB-AB8B-9854-1080D4AD613F}"/>
          </ac:spMkLst>
        </pc:spChg>
        <pc:spChg chg="mod">
          <ac:chgData name="Toby Donaldson" userId="2e6e5431-bb17-4c41-9985-d39c50d83c73" providerId="ADAL" clId="{6CB1A789-59F9-40C0-A453-3A8C7A713E6E}" dt="2024-02-28T00:44:53.127" v="1392" actId="20577"/>
          <ac:spMkLst>
            <pc:docMk/>
            <pc:sldMk cId="984424578" sldId="443"/>
            <ac:spMk id="11" creationId="{D46EB8EC-F675-2679-4E63-64CCBFD57AC0}"/>
          </ac:spMkLst>
        </pc:spChg>
        <pc:spChg chg="del">
          <ac:chgData name="Toby Donaldson" userId="2e6e5431-bb17-4c41-9985-d39c50d83c73" providerId="ADAL" clId="{6CB1A789-59F9-40C0-A453-3A8C7A713E6E}" dt="2024-02-28T00:35:28.309" v="819" actId="21"/>
          <ac:spMkLst>
            <pc:docMk/>
            <pc:sldMk cId="984424578" sldId="443"/>
            <ac:spMk id="14" creationId="{70B6B272-84B0-7EE5-D5F2-47B95ECA64F4}"/>
          </ac:spMkLst>
        </pc:spChg>
        <pc:spChg chg="mod">
          <ac:chgData name="Toby Donaldson" userId="2e6e5431-bb17-4c41-9985-d39c50d83c73" providerId="ADAL" clId="{6CB1A789-59F9-40C0-A453-3A8C7A713E6E}" dt="2024-02-28T00:34:55.286" v="814" actId="20577"/>
          <ac:spMkLst>
            <pc:docMk/>
            <pc:sldMk cId="984424578" sldId="443"/>
            <ac:spMk id="15" creationId="{A50F561E-A2E1-9907-7DD1-D56F8EA8EA7C}"/>
          </ac:spMkLst>
        </pc:spChg>
        <pc:spChg chg="add del mod">
          <ac:chgData name="Toby Donaldson" userId="2e6e5431-bb17-4c41-9985-d39c50d83c73" providerId="ADAL" clId="{6CB1A789-59F9-40C0-A453-3A8C7A713E6E}" dt="2024-02-28T00:35:29.932" v="820" actId="21"/>
          <ac:spMkLst>
            <pc:docMk/>
            <pc:sldMk cId="984424578" sldId="443"/>
            <ac:spMk id="19" creationId="{39830A06-66EB-EFDF-0452-19B54B300F34}"/>
          </ac:spMkLst>
        </pc:spChg>
        <pc:spChg chg="del">
          <ac:chgData name="Toby Donaldson" userId="2e6e5431-bb17-4c41-9985-d39c50d83c73" providerId="ADAL" clId="{6CB1A789-59F9-40C0-A453-3A8C7A713E6E}" dt="2024-02-28T00:34:17.935" v="792" actId="21"/>
          <ac:spMkLst>
            <pc:docMk/>
            <pc:sldMk cId="984424578" sldId="443"/>
            <ac:spMk id="24" creationId="{DC43040B-759B-1427-D88F-E2C7F2B36BB4}"/>
          </ac:spMkLst>
        </pc:spChg>
        <pc:spChg chg="del">
          <ac:chgData name="Toby Donaldson" userId="2e6e5431-bb17-4c41-9985-d39c50d83c73" providerId="ADAL" clId="{6CB1A789-59F9-40C0-A453-3A8C7A713E6E}" dt="2024-02-28T00:34:17.935" v="792" actId="21"/>
          <ac:spMkLst>
            <pc:docMk/>
            <pc:sldMk cId="984424578" sldId="443"/>
            <ac:spMk id="28" creationId="{51D59AB9-6F2B-5BD7-DA86-9298F38BB4EB}"/>
          </ac:spMkLst>
        </pc:spChg>
        <pc:cxnChg chg="del">
          <ac:chgData name="Toby Donaldson" userId="2e6e5431-bb17-4c41-9985-d39c50d83c73" providerId="ADAL" clId="{6CB1A789-59F9-40C0-A453-3A8C7A713E6E}" dt="2024-02-28T00:34:17.935" v="792" actId="21"/>
          <ac:cxnSpMkLst>
            <pc:docMk/>
            <pc:sldMk cId="984424578" sldId="443"/>
            <ac:cxnSpMk id="10" creationId="{CA358A62-0A8A-6EBB-2644-995641DD3E5C}"/>
          </ac:cxnSpMkLst>
        </pc:cxnChg>
        <pc:cxnChg chg="add">
          <ac:chgData name="Toby Donaldson" userId="2e6e5431-bb17-4c41-9985-d39c50d83c73" providerId="ADAL" clId="{6CB1A789-59F9-40C0-A453-3A8C7A713E6E}" dt="2024-02-28T00:35:05.613" v="815" actId="11529"/>
          <ac:cxnSpMkLst>
            <pc:docMk/>
            <pc:sldMk cId="984424578" sldId="443"/>
            <ac:cxnSpMk id="12" creationId="{FD0224B6-091B-230A-CD0C-7CE5A823991E}"/>
          </ac:cxnSpMkLst>
        </pc:cxnChg>
        <pc:cxnChg chg="add">
          <ac:chgData name="Toby Donaldson" userId="2e6e5431-bb17-4c41-9985-d39c50d83c73" providerId="ADAL" clId="{6CB1A789-59F9-40C0-A453-3A8C7A713E6E}" dt="2024-02-28T00:35:13.728" v="816" actId="11529"/>
          <ac:cxnSpMkLst>
            <pc:docMk/>
            <pc:sldMk cId="984424578" sldId="443"/>
            <ac:cxnSpMk id="16" creationId="{FAA15C1C-7532-4EBB-2ED5-016B107BA5E8}"/>
          </ac:cxnSpMkLst>
        </pc:cxnChg>
        <pc:cxnChg chg="del">
          <ac:chgData name="Toby Donaldson" userId="2e6e5431-bb17-4c41-9985-d39c50d83c73" providerId="ADAL" clId="{6CB1A789-59F9-40C0-A453-3A8C7A713E6E}" dt="2024-02-28T00:34:23.331" v="794" actId="21"/>
          <ac:cxnSpMkLst>
            <pc:docMk/>
            <pc:sldMk cId="984424578" sldId="443"/>
            <ac:cxnSpMk id="18" creationId="{DE60AF22-A8B4-472E-169C-93F22498E8DE}"/>
          </ac:cxnSpMkLst>
        </pc:cxnChg>
        <pc:cxnChg chg="del">
          <ac:chgData name="Toby Donaldson" userId="2e6e5431-bb17-4c41-9985-d39c50d83c73" providerId="ADAL" clId="{6CB1A789-59F9-40C0-A453-3A8C7A713E6E}" dt="2024-02-28T00:34:26.415" v="795" actId="21"/>
          <ac:cxnSpMkLst>
            <pc:docMk/>
            <pc:sldMk cId="984424578" sldId="443"/>
            <ac:cxnSpMk id="20" creationId="{17164C43-1667-1235-39F3-99DF1089D539}"/>
          </ac:cxnSpMkLst>
        </pc:cxnChg>
        <pc:cxnChg chg="del">
          <ac:chgData name="Toby Donaldson" userId="2e6e5431-bb17-4c41-9985-d39c50d83c73" providerId="ADAL" clId="{6CB1A789-59F9-40C0-A453-3A8C7A713E6E}" dt="2024-02-28T00:34:17.935" v="792" actId="21"/>
          <ac:cxnSpMkLst>
            <pc:docMk/>
            <pc:sldMk cId="984424578" sldId="443"/>
            <ac:cxnSpMk id="26" creationId="{2B82F115-ACD1-CEC0-046E-4576A6E1B7E0}"/>
          </ac:cxnSpMkLst>
        </pc:cxnChg>
        <pc:cxnChg chg="del">
          <ac:chgData name="Toby Donaldson" userId="2e6e5431-bb17-4c41-9985-d39c50d83c73" providerId="ADAL" clId="{6CB1A789-59F9-40C0-A453-3A8C7A713E6E}" dt="2024-02-28T00:34:17.935" v="792" actId="21"/>
          <ac:cxnSpMkLst>
            <pc:docMk/>
            <pc:sldMk cId="984424578" sldId="443"/>
            <ac:cxnSpMk id="29" creationId="{38218CC0-86E7-E334-CBA4-50E294780285}"/>
          </ac:cxnSpMkLst>
        </pc:cxnChg>
      </pc:sldChg>
      <pc:sldChg chg="addSp delSp modSp add mod">
        <pc:chgData name="Toby Donaldson" userId="2e6e5431-bb17-4c41-9985-d39c50d83c73" providerId="ADAL" clId="{6CB1A789-59F9-40C0-A453-3A8C7A713E6E}" dt="2024-02-28T00:39:42.052" v="968" actId="554"/>
        <pc:sldMkLst>
          <pc:docMk/>
          <pc:sldMk cId="2840815400" sldId="444"/>
        </pc:sldMkLst>
        <pc:spChg chg="mod">
          <ac:chgData name="Toby Donaldson" userId="2e6e5431-bb17-4c41-9985-d39c50d83c73" providerId="ADAL" clId="{6CB1A789-59F9-40C0-A453-3A8C7A713E6E}" dt="2024-02-28T00:39:21.393" v="966" actId="164"/>
          <ac:spMkLst>
            <pc:docMk/>
            <pc:sldMk cId="2840815400" sldId="444"/>
            <ac:spMk id="3" creationId="{0DFD4D5E-B28A-B6AA-41F6-9DD78BF1834E}"/>
          </ac:spMkLst>
        </pc:spChg>
        <pc:spChg chg="mod">
          <ac:chgData name="Toby Donaldson" userId="2e6e5431-bb17-4c41-9985-d39c50d83c73" providerId="ADAL" clId="{6CB1A789-59F9-40C0-A453-3A8C7A713E6E}" dt="2024-02-28T00:39:21.393" v="966" actId="164"/>
          <ac:spMkLst>
            <pc:docMk/>
            <pc:sldMk cId="2840815400" sldId="444"/>
            <ac:spMk id="5" creationId="{88B503F4-615D-4F43-AFA0-76848A80BB2C}"/>
          </ac:spMkLst>
        </pc:spChg>
        <pc:spChg chg="mod">
          <ac:chgData name="Toby Donaldson" userId="2e6e5431-bb17-4c41-9985-d39c50d83c73" providerId="ADAL" clId="{6CB1A789-59F9-40C0-A453-3A8C7A713E6E}" dt="2024-02-28T00:39:21.393" v="966" actId="164"/>
          <ac:spMkLst>
            <pc:docMk/>
            <pc:sldMk cId="2840815400" sldId="444"/>
            <ac:spMk id="6" creationId="{10FEC442-FB5A-D783-16FC-1FC37EA0B3FE}"/>
          </ac:spMkLst>
        </pc:spChg>
        <pc:spChg chg="del">
          <ac:chgData name="Toby Donaldson" userId="2e6e5431-bb17-4c41-9985-d39c50d83c73" providerId="ADAL" clId="{6CB1A789-59F9-40C0-A453-3A8C7A713E6E}" dt="2024-02-28T00:35:50.038" v="824" actId="21"/>
          <ac:spMkLst>
            <pc:docMk/>
            <pc:sldMk cId="2840815400" sldId="444"/>
            <ac:spMk id="7" creationId="{439EF0FA-6010-06DB-9718-5DF81074638F}"/>
          </ac:spMkLst>
        </pc:spChg>
        <pc:spChg chg="add mod">
          <ac:chgData name="Toby Donaldson" userId="2e6e5431-bb17-4c41-9985-d39c50d83c73" providerId="ADAL" clId="{6CB1A789-59F9-40C0-A453-3A8C7A713E6E}" dt="2024-02-28T00:39:29.002" v="967" actId="164"/>
          <ac:spMkLst>
            <pc:docMk/>
            <pc:sldMk cId="2840815400" sldId="444"/>
            <ac:spMk id="8" creationId="{72770313-D3AA-92A2-6A04-240914BEB05E}"/>
          </ac:spMkLst>
        </pc:spChg>
        <pc:spChg chg="add mod">
          <ac:chgData name="Toby Donaldson" userId="2e6e5431-bb17-4c41-9985-d39c50d83c73" providerId="ADAL" clId="{6CB1A789-59F9-40C0-A453-3A8C7A713E6E}" dt="2024-02-28T00:39:29.002" v="967" actId="164"/>
          <ac:spMkLst>
            <pc:docMk/>
            <pc:sldMk cId="2840815400" sldId="444"/>
            <ac:spMk id="9" creationId="{A4CFC4A2-0D87-C578-AF57-9A6B62D5F966}"/>
          </ac:spMkLst>
        </pc:spChg>
        <pc:spChg chg="add mod">
          <ac:chgData name="Toby Donaldson" userId="2e6e5431-bb17-4c41-9985-d39c50d83c73" providerId="ADAL" clId="{6CB1A789-59F9-40C0-A453-3A8C7A713E6E}" dt="2024-02-28T00:39:29.002" v="967" actId="164"/>
          <ac:spMkLst>
            <pc:docMk/>
            <pc:sldMk cId="2840815400" sldId="444"/>
            <ac:spMk id="10" creationId="{344D588A-092A-D26B-8763-DE73EDBBE573}"/>
          </ac:spMkLst>
        </pc:spChg>
        <pc:spChg chg="del mod">
          <ac:chgData name="Toby Donaldson" userId="2e6e5431-bb17-4c41-9985-d39c50d83c73" providerId="ADAL" clId="{6CB1A789-59F9-40C0-A453-3A8C7A713E6E}" dt="2024-02-28T00:36:44.864" v="884" actId="21"/>
          <ac:spMkLst>
            <pc:docMk/>
            <pc:sldMk cId="2840815400" sldId="444"/>
            <ac:spMk id="11" creationId="{03438A25-A06C-C7D0-30AF-CA753ADD151A}"/>
          </ac:spMkLst>
        </pc:spChg>
        <pc:spChg chg="add mod">
          <ac:chgData name="Toby Donaldson" userId="2e6e5431-bb17-4c41-9985-d39c50d83c73" providerId="ADAL" clId="{6CB1A789-59F9-40C0-A453-3A8C7A713E6E}" dt="2024-02-28T00:39:29.002" v="967" actId="164"/>
          <ac:spMkLst>
            <pc:docMk/>
            <pc:sldMk cId="2840815400" sldId="444"/>
            <ac:spMk id="13" creationId="{89A5A20B-FD56-0EFE-DE14-9193491D4D2F}"/>
          </ac:spMkLst>
        </pc:spChg>
        <pc:spChg chg="mod">
          <ac:chgData name="Toby Donaldson" userId="2e6e5431-bb17-4c41-9985-d39c50d83c73" providerId="ADAL" clId="{6CB1A789-59F9-40C0-A453-3A8C7A713E6E}" dt="2024-02-28T00:37:52.341" v="942" actId="1076"/>
          <ac:spMkLst>
            <pc:docMk/>
            <pc:sldMk cId="2840815400" sldId="444"/>
            <ac:spMk id="15" creationId="{03BF5791-35AD-81E7-9C1E-B99B73FEAA9F}"/>
          </ac:spMkLst>
        </pc:spChg>
        <pc:grpChg chg="add mod">
          <ac:chgData name="Toby Donaldson" userId="2e6e5431-bb17-4c41-9985-d39c50d83c73" providerId="ADAL" clId="{6CB1A789-59F9-40C0-A453-3A8C7A713E6E}" dt="2024-02-28T00:39:42.052" v="968" actId="554"/>
          <ac:grpSpMkLst>
            <pc:docMk/>
            <pc:sldMk cId="2840815400" sldId="444"/>
            <ac:grpSpMk id="14" creationId="{4488EF82-E516-279E-5E2E-5B10627AE6F2}"/>
          </ac:grpSpMkLst>
        </pc:grpChg>
        <pc:grpChg chg="add mod">
          <ac:chgData name="Toby Donaldson" userId="2e6e5431-bb17-4c41-9985-d39c50d83c73" providerId="ADAL" clId="{6CB1A789-59F9-40C0-A453-3A8C7A713E6E}" dt="2024-02-28T00:39:42.052" v="968" actId="554"/>
          <ac:grpSpMkLst>
            <pc:docMk/>
            <pc:sldMk cId="2840815400" sldId="444"/>
            <ac:grpSpMk id="17" creationId="{4C5CC198-C1DB-B812-C0BD-FC1DB76AE931}"/>
          </ac:grpSpMkLst>
        </pc:grpChg>
        <pc:cxnChg chg="del">
          <ac:chgData name="Toby Donaldson" userId="2e6e5431-bb17-4c41-9985-d39c50d83c73" providerId="ADAL" clId="{6CB1A789-59F9-40C0-A453-3A8C7A713E6E}" dt="2024-02-28T00:36:13.705" v="828" actId="21"/>
          <ac:cxnSpMkLst>
            <pc:docMk/>
            <pc:sldMk cId="2840815400" sldId="444"/>
            <ac:cxnSpMk id="12" creationId="{03612394-4EBB-B19C-5BCB-928B1A00D3E9}"/>
          </ac:cxnSpMkLst>
        </pc:cxnChg>
        <pc:cxnChg chg="del">
          <ac:chgData name="Toby Donaldson" userId="2e6e5431-bb17-4c41-9985-d39c50d83c73" providerId="ADAL" clId="{6CB1A789-59F9-40C0-A453-3A8C7A713E6E}" dt="2024-02-28T00:36:13.705" v="828" actId="21"/>
          <ac:cxnSpMkLst>
            <pc:docMk/>
            <pc:sldMk cId="2840815400" sldId="444"/>
            <ac:cxnSpMk id="16" creationId="{C83AE741-B9AC-C618-038D-731295569DF3}"/>
          </ac:cxnSpMkLst>
        </pc:cxnChg>
      </pc:sldChg>
      <pc:sldChg chg="addSp delSp modSp add mod ord">
        <pc:chgData name="Toby Donaldson" userId="2e6e5431-bb17-4c41-9985-d39c50d83c73" providerId="ADAL" clId="{6CB1A789-59F9-40C0-A453-3A8C7A713E6E}" dt="2024-02-28T06:21:48.941" v="2037" actId="113"/>
        <pc:sldMkLst>
          <pc:docMk/>
          <pc:sldMk cId="2801945456" sldId="445"/>
        </pc:sldMkLst>
        <pc:spChg chg="del">
          <ac:chgData name="Toby Donaldson" userId="2e6e5431-bb17-4c41-9985-d39c50d83c73" providerId="ADAL" clId="{6CB1A789-59F9-40C0-A453-3A8C7A713E6E}" dt="2024-02-28T00:45:44.633" v="1398" actId="21"/>
          <ac:spMkLst>
            <pc:docMk/>
            <pc:sldMk cId="2801945456" sldId="445"/>
            <ac:spMk id="3" creationId="{CBFD3FA6-BF8F-6A13-CA59-CF607E8AE0E3}"/>
          </ac:spMkLst>
        </pc:spChg>
        <pc:spChg chg="topLvl">
          <ac:chgData name="Toby Donaldson" userId="2e6e5431-bb17-4c41-9985-d39c50d83c73" providerId="ADAL" clId="{6CB1A789-59F9-40C0-A453-3A8C7A713E6E}" dt="2024-02-28T00:45:47.240" v="1399" actId="21"/>
          <ac:spMkLst>
            <pc:docMk/>
            <pc:sldMk cId="2801945456" sldId="445"/>
            <ac:spMk id="5" creationId="{439F444A-9168-C8B5-8449-5240AF1317CF}"/>
          </ac:spMkLst>
        </pc:spChg>
        <pc:spChg chg="del topLvl">
          <ac:chgData name="Toby Donaldson" userId="2e6e5431-bb17-4c41-9985-d39c50d83c73" providerId="ADAL" clId="{6CB1A789-59F9-40C0-A453-3A8C7A713E6E}" dt="2024-02-28T00:45:47.240" v="1399" actId="21"/>
          <ac:spMkLst>
            <pc:docMk/>
            <pc:sldMk cId="2801945456" sldId="445"/>
            <ac:spMk id="6" creationId="{AEAC877F-E8A7-FCF4-DE28-31304671E36E}"/>
          </ac:spMkLst>
        </pc:spChg>
        <pc:spChg chg="add mod">
          <ac:chgData name="Toby Donaldson" userId="2e6e5431-bb17-4c41-9985-d39c50d83c73" providerId="ADAL" clId="{6CB1A789-59F9-40C0-A453-3A8C7A713E6E}" dt="2024-02-28T00:47:05.958" v="1412" actId="14100"/>
          <ac:spMkLst>
            <pc:docMk/>
            <pc:sldMk cId="2801945456" sldId="445"/>
            <ac:spMk id="7" creationId="{16454E4F-23F6-0C38-1D65-67063694EA36}"/>
          </ac:spMkLst>
        </pc:spChg>
        <pc:spChg chg="mod topLvl">
          <ac:chgData name="Toby Donaldson" userId="2e6e5431-bb17-4c41-9985-d39c50d83c73" providerId="ADAL" clId="{6CB1A789-59F9-40C0-A453-3A8C7A713E6E}" dt="2024-02-28T00:47:47.774" v="1431" actId="21"/>
          <ac:spMkLst>
            <pc:docMk/>
            <pc:sldMk cId="2801945456" sldId="445"/>
            <ac:spMk id="8" creationId="{4F474739-AF7A-BAC8-14B7-5481BBAA1F76}"/>
          </ac:spMkLst>
        </pc:spChg>
        <pc:spChg chg="del">
          <ac:chgData name="Toby Donaldson" userId="2e6e5431-bb17-4c41-9985-d39c50d83c73" providerId="ADAL" clId="{6CB1A789-59F9-40C0-A453-3A8C7A713E6E}" dt="2024-02-28T00:45:39.145" v="1397" actId="21"/>
          <ac:spMkLst>
            <pc:docMk/>
            <pc:sldMk cId="2801945456" sldId="445"/>
            <ac:spMk id="9" creationId="{6B2B18FC-E248-CB88-1CED-5255DFF7E163}"/>
          </ac:spMkLst>
        </pc:spChg>
        <pc:spChg chg="del mod ord topLvl">
          <ac:chgData name="Toby Donaldson" userId="2e6e5431-bb17-4c41-9985-d39c50d83c73" providerId="ADAL" clId="{6CB1A789-59F9-40C0-A453-3A8C7A713E6E}" dt="2024-02-28T00:47:47.774" v="1431" actId="21"/>
          <ac:spMkLst>
            <pc:docMk/>
            <pc:sldMk cId="2801945456" sldId="445"/>
            <ac:spMk id="10" creationId="{66AED73D-72EF-7DB2-3E17-D8648B46F36E}"/>
          </ac:spMkLst>
        </pc:spChg>
        <pc:spChg chg="add mod">
          <ac:chgData name="Toby Donaldson" userId="2e6e5431-bb17-4c41-9985-d39c50d83c73" providerId="ADAL" clId="{6CB1A789-59F9-40C0-A453-3A8C7A713E6E}" dt="2024-02-28T00:47:33.010" v="1430" actId="20577"/>
          <ac:spMkLst>
            <pc:docMk/>
            <pc:sldMk cId="2801945456" sldId="445"/>
            <ac:spMk id="11" creationId="{F1922D7E-8DBB-F666-B439-F81FB1A3A5A8}"/>
          </ac:spMkLst>
        </pc:spChg>
        <pc:spChg chg="add mod">
          <ac:chgData name="Toby Donaldson" userId="2e6e5431-bb17-4c41-9985-d39c50d83c73" providerId="ADAL" clId="{6CB1A789-59F9-40C0-A453-3A8C7A713E6E}" dt="2024-02-28T00:48:35.702" v="1439" actId="1076"/>
          <ac:spMkLst>
            <pc:docMk/>
            <pc:sldMk cId="2801945456" sldId="445"/>
            <ac:spMk id="12" creationId="{26773AA4-5A78-23A5-8A14-3E5B96A3DFB0}"/>
          </ac:spMkLst>
        </pc:spChg>
        <pc:spChg chg="del">
          <ac:chgData name="Toby Donaldson" userId="2e6e5431-bb17-4c41-9985-d39c50d83c73" providerId="ADAL" clId="{6CB1A789-59F9-40C0-A453-3A8C7A713E6E}" dt="2024-02-28T00:45:39.145" v="1397" actId="21"/>
          <ac:spMkLst>
            <pc:docMk/>
            <pc:sldMk cId="2801945456" sldId="445"/>
            <ac:spMk id="13" creationId="{66B7CAB9-4E43-C301-925F-ED1A74D26273}"/>
          </ac:spMkLst>
        </pc:spChg>
        <pc:spChg chg="del">
          <ac:chgData name="Toby Donaldson" userId="2e6e5431-bb17-4c41-9985-d39c50d83c73" providerId="ADAL" clId="{6CB1A789-59F9-40C0-A453-3A8C7A713E6E}" dt="2024-02-28T00:45:52.046" v="1400" actId="21"/>
          <ac:spMkLst>
            <pc:docMk/>
            <pc:sldMk cId="2801945456" sldId="445"/>
            <ac:spMk id="15" creationId="{27350675-B994-2248-3341-662EE8975C1F}"/>
          </ac:spMkLst>
        </pc:spChg>
        <pc:spChg chg="add mod">
          <ac:chgData name="Toby Donaldson" userId="2e6e5431-bb17-4c41-9985-d39c50d83c73" providerId="ADAL" clId="{6CB1A789-59F9-40C0-A453-3A8C7A713E6E}" dt="2024-02-28T06:21:38.564" v="2034" actId="20577"/>
          <ac:spMkLst>
            <pc:docMk/>
            <pc:sldMk cId="2801945456" sldId="445"/>
            <ac:spMk id="16" creationId="{7D7F72BC-8C72-3109-774D-3E922E6641EC}"/>
          </ac:spMkLst>
        </pc:spChg>
        <pc:spChg chg="add mod">
          <ac:chgData name="Toby Donaldson" userId="2e6e5431-bb17-4c41-9985-d39c50d83c73" providerId="ADAL" clId="{6CB1A789-59F9-40C0-A453-3A8C7A713E6E}" dt="2024-02-28T00:50:18.093" v="1571" actId="14100"/>
          <ac:spMkLst>
            <pc:docMk/>
            <pc:sldMk cId="2801945456" sldId="445"/>
            <ac:spMk id="21" creationId="{491E5320-8E12-91B1-2F37-B078DDA6F934}"/>
          </ac:spMkLst>
        </pc:spChg>
        <pc:spChg chg="add mod">
          <ac:chgData name="Toby Donaldson" userId="2e6e5431-bb17-4c41-9985-d39c50d83c73" providerId="ADAL" clId="{6CB1A789-59F9-40C0-A453-3A8C7A713E6E}" dt="2024-02-28T06:21:48.941" v="2037" actId="113"/>
          <ac:spMkLst>
            <pc:docMk/>
            <pc:sldMk cId="2801945456" sldId="445"/>
            <ac:spMk id="22" creationId="{E4F86F26-1BBA-E5BD-BEBE-E1B0E7A7C5F1}"/>
          </ac:spMkLst>
        </pc:spChg>
        <pc:spChg chg="add mod">
          <ac:chgData name="Toby Donaldson" userId="2e6e5431-bb17-4c41-9985-d39c50d83c73" providerId="ADAL" clId="{6CB1A789-59F9-40C0-A453-3A8C7A713E6E}" dt="2024-02-28T00:51:06.766" v="1652" actId="14100"/>
          <ac:spMkLst>
            <pc:docMk/>
            <pc:sldMk cId="2801945456" sldId="445"/>
            <ac:spMk id="23" creationId="{8657E928-3BCA-F862-63CF-C70C9D940DD9}"/>
          </ac:spMkLst>
        </pc:spChg>
        <pc:grpChg chg="del">
          <ac:chgData name="Toby Donaldson" userId="2e6e5431-bb17-4c41-9985-d39c50d83c73" providerId="ADAL" clId="{6CB1A789-59F9-40C0-A453-3A8C7A713E6E}" dt="2024-02-28T00:45:47.240" v="1399" actId="21"/>
          <ac:grpSpMkLst>
            <pc:docMk/>
            <pc:sldMk cId="2801945456" sldId="445"/>
            <ac:grpSpMk id="14" creationId="{CBD68639-D19F-5241-5707-BB60872D82E0}"/>
          </ac:grpSpMkLst>
        </pc:grpChg>
        <pc:grpChg chg="del mod">
          <ac:chgData name="Toby Donaldson" userId="2e6e5431-bb17-4c41-9985-d39c50d83c73" providerId="ADAL" clId="{6CB1A789-59F9-40C0-A453-3A8C7A713E6E}" dt="2024-02-28T00:47:47.774" v="1431" actId="21"/>
          <ac:grpSpMkLst>
            <pc:docMk/>
            <pc:sldMk cId="2801945456" sldId="445"/>
            <ac:grpSpMk id="17" creationId="{8F48E2CC-0FAA-16AE-1D51-B46F69CFACEB}"/>
          </ac:grpSpMkLst>
        </pc:grpChg>
        <pc:cxnChg chg="add mod">
          <ac:chgData name="Toby Donaldson" userId="2e6e5431-bb17-4c41-9985-d39c50d83c73" providerId="ADAL" clId="{6CB1A789-59F9-40C0-A453-3A8C7A713E6E}" dt="2024-02-28T00:49:44.190" v="1568" actId="14100"/>
          <ac:cxnSpMkLst>
            <pc:docMk/>
            <pc:sldMk cId="2801945456" sldId="445"/>
            <ac:cxnSpMk id="18" creationId="{D8A0A6B8-7603-CE1F-C1B3-FD35B021C3D4}"/>
          </ac:cxnSpMkLst>
        </pc:cxnChg>
      </pc:sldChg>
      <pc:sldChg chg="addSp delSp modSp add mod">
        <pc:chgData name="Toby Donaldson" userId="2e6e5431-bb17-4c41-9985-d39c50d83c73" providerId="ADAL" clId="{6CB1A789-59F9-40C0-A453-3A8C7A713E6E}" dt="2024-03-01T03:09:27.259" v="7604" actId="113"/>
        <pc:sldMkLst>
          <pc:docMk/>
          <pc:sldMk cId="646162661" sldId="446"/>
        </pc:sldMkLst>
        <pc:spChg chg="add del mod">
          <ac:chgData name="Toby Donaldson" userId="2e6e5431-bb17-4c41-9985-d39c50d83c73" providerId="ADAL" clId="{6CB1A789-59F9-40C0-A453-3A8C7A713E6E}" dt="2024-02-28T00:56:22.103" v="1862" actId="21"/>
          <ac:spMkLst>
            <pc:docMk/>
            <pc:sldMk cId="646162661" sldId="446"/>
            <ac:spMk id="6" creationId="{C521EF3C-8532-C4C8-A86C-5341640608CF}"/>
          </ac:spMkLst>
        </pc:spChg>
        <pc:spChg chg="mod">
          <ac:chgData name="Toby Donaldson" userId="2e6e5431-bb17-4c41-9985-d39c50d83c73" providerId="ADAL" clId="{6CB1A789-59F9-40C0-A453-3A8C7A713E6E}" dt="2024-02-28T00:52:23.986" v="1714" actId="20577"/>
          <ac:spMkLst>
            <pc:docMk/>
            <pc:sldMk cId="646162661" sldId="446"/>
            <ac:spMk id="8" creationId="{233E7AEE-EDD5-EE2F-20C7-DAFC0DD8E5AF}"/>
          </ac:spMkLst>
        </pc:spChg>
        <pc:spChg chg="add del mod">
          <ac:chgData name="Toby Donaldson" userId="2e6e5431-bb17-4c41-9985-d39c50d83c73" providerId="ADAL" clId="{6CB1A789-59F9-40C0-A453-3A8C7A713E6E}" dt="2024-02-28T00:56:22.103" v="1862" actId="21"/>
          <ac:spMkLst>
            <pc:docMk/>
            <pc:sldMk cId="646162661" sldId="446"/>
            <ac:spMk id="9" creationId="{ADA00DCA-213E-F9B6-A9B4-243BDC4C945F}"/>
          </ac:spMkLst>
        </pc:spChg>
        <pc:spChg chg="mod">
          <ac:chgData name="Toby Donaldson" userId="2e6e5431-bb17-4c41-9985-d39c50d83c73" providerId="ADAL" clId="{6CB1A789-59F9-40C0-A453-3A8C7A713E6E}" dt="2024-02-28T00:56:05.165" v="1860" actId="207"/>
          <ac:spMkLst>
            <pc:docMk/>
            <pc:sldMk cId="646162661" sldId="446"/>
            <ac:spMk id="12" creationId="{3361D775-8425-35F5-1393-2DACED438D5A}"/>
          </ac:spMkLst>
        </pc:spChg>
        <pc:spChg chg="mod">
          <ac:chgData name="Toby Donaldson" userId="2e6e5431-bb17-4c41-9985-d39c50d83c73" providerId="ADAL" clId="{6CB1A789-59F9-40C0-A453-3A8C7A713E6E}" dt="2024-03-01T03:09:27.259" v="7604" actId="113"/>
          <ac:spMkLst>
            <pc:docMk/>
            <pc:sldMk cId="646162661" sldId="446"/>
            <ac:spMk id="16" creationId="{A9A9AA7D-547C-F762-6924-BC3AA2B4BB7D}"/>
          </ac:spMkLst>
        </pc:spChg>
        <pc:spChg chg="mod">
          <ac:chgData name="Toby Donaldson" userId="2e6e5431-bb17-4c41-9985-d39c50d83c73" providerId="ADAL" clId="{6CB1A789-59F9-40C0-A453-3A8C7A713E6E}" dt="2024-02-28T00:52:28.374" v="1715" actId="14100"/>
          <ac:spMkLst>
            <pc:docMk/>
            <pc:sldMk cId="646162661" sldId="446"/>
            <ac:spMk id="21" creationId="{314C33C4-8CC7-C8FC-A790-EF4A1FBE2650}"/>
          </ac:spMkLst>
        </pc:spChg>
        <pc:spChg chg="del mod">
          <ac:chgData name="Toby Donaldson" userId="2e6e5431-bb17-4c41-9985-d39c50d83c73" providerId="ADAL" clId="{6CB1A789-59F9-40C0-A453-3A8C7A713E6E}" dt="2024-02-28T00:56:22.103" v="1862" actId="21"/>
          <ac:spMkLst>
            <pc:docMk/>
            <pc:sldMk cId="646162661" sldId="446"/>
            <ac:spMk id="22" creationId="{896BE377-AB6D-A674-BEF7-1F6D6BCFFF09}"/>
          </ac:spMkLst>
        </pc:spChg>
        <pc:spChg chg="del mod">
          <ac:chgData name="Toby Donaldson" userId="2e6e5431-bb17-4c41-9985-d39c50d83c73" providerId="ADAL" clId="{6CB1A789-59F9-40C0-A453-3A8C7A713E6E}" dt="2024-02-28T00:56:22.103" v="1862" actId="21"/>
          <ac:spMkLst>
            <pc:docMk/>
            <pc:sldMk cId="646162661" sldId="446"/>
            <ac:spMk id="23" creationId="{64B25736-B714-6632-82D8-1395FB244007}"/>
          </ac:spMkLst>
        </pc:spChg>
        <pc:cxnChg chg="mod">
          <ac:chgData name="Toby Donaldson" userId="2e6e5431-bb17-4c41-9985-d39c50d83c73" providerId="ADAL" clId="{6CB1A789-59F9-40C0-A453-3A8C7A713E6E}" dt="2024-02-28T00:54:57.901" v="1856" actId="14100"/>
          <ac:cxnSpMkLst>
            <pc:docMk/>
            <pc:sldMk cId="646162661" sldId="446"/>
            <ac:cxnSpMk id="18" creationId="{A20FF5E9-D2F3-5DCE-71C8-A4557753455E}"/>
          </ac:cxnSpMkLst>
        </pc:cxnChg>
      </pc:sldChg>
      <pc:sldChg chg="modSp add mod">
        <pc:chgData name="Toby Donaldson" userId="2e6e5431-bb17-4c41-9985-d39c50d83c73" providerId="ADAL" clId="{6CB1A789-59F9-40C0-A453-3A8C7A713E6E}" dt="2024-03-01T03:09:34.252" v="7605" actId="113"/>
        <pc:sldMkLst>
          <pc:docMk/>
          <pc:sldMk cId="179282948" sldId="447"/>
        </pc:sldMkLst>
        <pc:spChg chg="mod">
          <ac:chgData name="Toby Donaldson" userId="2e6e5431-bb17-4c41-9985-d39c50d83c73" providerId="ADAL" clId="{6CB1A789-59F9-40C0-A453-3A8C7A713E6E}" dt="2024-03-01T03:09:34.252" v="7605" actId="113"/>
          <ac:spMkLst>
            <pc:docMk/>
            <pc:sldMk cId="179282948" sldId="447"/>
            <ac:spMk id="16" creationId="{8CF8420C-EA2C-531C-B9F6-62A084901151}"/>
          </ac:spMkLst>
        </pc:spChg>
      </pc:sldChg>
      <pc:sldChg chg="delSp modSp add mod">
        <pc:chgData name="Toby Donaldson" userId="2e6e5431-bb17-4c41-9985-d39c50d83c73" providerId="ADAL" clId="{6CB1A789-59F9-40C0-A453-3A8C7A713E6E}" dt="2024-02-28T06:29:38.894" v="2303" actId="20577"/>
        <pc:sldMkLst>
          <pc:docMk/>
          <pc:sldMk cId="225907764" sldId="448"/>
        </pc:sldMkLst>
        <pc:spChg chg="del">
          <ac:chgData name="Toby Donaldson" userId="2e6e5431-bb17-4c41-9985-d39c50d83c73" providerId="ADAL" clId="{6CB1A789-59F9-40C0-A453-3A8C7A713E6E}" dt="2024-02-28T06:27:59.885" v="2136" actId="21"/>
          <ac:spMkLst>
            <pc:docMk/>
            <pc:sldMk cId="225907764" sldId="448"/>
            <ac:spMk id="6" creationId="{A4C4A0F7-EEEF-B427-6715-DC2B4BED710B}"/>
          </ac:spMkLst>
        </pc:spChg>
        <pc:spChg chg="mod">
          <ac:chgData name="Toby Donaldson" userId="2e6e5431-bb17-4c41-9985-d39c50d83c73" providerId="ADAL" clId="{6CB1A789-59F9-40C0-A453-3A8C7A713E6E}" dt="2024-02-28T06:29:38.894" v="2303" actId="20577"/>
          <ac:spMkLst>
            <pc:docMk/>
            <pc:sldMk cId="225907764" sldId="448"/>
            <ac:spMk id="8" creationId="{7E545176-3F84-2C48-E90B-51FA4803E54A}"/>
          </ac:spMkLst>
        </pc:spChg>
        <pc:spChg chg="del">
          <ac:chgData name="Toby Donaldson" userId="2e6e5431-bb17-4c41-9985-d39c50d83c73" providerId="ADAL" clId="{6CB1A789-59F9-40C0-A453-3A8C7A713E6E}" dt="2024-02-28T06:27:59.885" v="2136" actId="21"/>
          <ac:spMkLst>
            <pc:docMk/>
            <pc:sldMk cId="225907764" sldId="448"/>
            <ac:spMk id="9" creationId="{602A48A4-F26C-A2E0-1731-1715C89C7CB3}"/>
          </ac:spMkLst>
        </pc:spChg>
        <pc:spChg chg="mod">
          <ac:chgData name="Toby Donaldson" userId="2e6e5431-bb17-4c41-9985-d39c50d83c73" providerId="ADAL" clId="{6CB1A789-59F9-40C0-A453-3A8C7A713E6E}" dt="2024-02-28T06:27:42.781" v="2133" actId="113"/>
          <ac:spMkLst>
            <pc:docMk/>
            <pc:sldMk cId="225907764" sldId="448"/>
            <ac:spMk id="16" creationId="{B632B186-4C89-F630-4BB8-C7FEA748912D}"/>
          </ac:spMkLst>
        </pc:spChg>
        <pc:spChg chg="mod">
          <ac:chgData name="Toby Donaldson" userId="2e6e5431-bb17-4c41-9985-d39c50d83c73" providerId="ADAL" clId="{6CB1A789-59F9-40C0-A453-3A8C7A713E6E}" dt="2024-02-28T06:27:07.460" v="2042" actId="14100"/>
          <ac:spMkLst>
            <pc:docMk/>
            <pc:sldMk cId="225907764" sldId="448"/>
            <ac:spMk id="21" creationId="{2F9D957A-6A0B-F397-61D0-43AF62109E85}"/>
          </ac:spMkLst>
        </pc:spChg>
        <pc:spChg chg="del">
          <ac:chgData name="Toby Donaldson" userId="2e6e5431-bb17-4c41-9985-d39c50d83c73" providerId="ADAL" clId="{6CB1A789-59F9-40C0-A453-3A8C7A713E6E}" dt="2024-02-28T06:27:59.885" v="2136" actId="21"/>
          <ac:spMkLst>
            <pc:docMk/>
            <pc:sldMk cId="225907764" sldId="448"/>
            <ac:spMk id="22" creationId="{67D412D2-538B-1E55-BE04-0F749E3DDCD5}"/>
          </ac:spMkLst>
        </pc:spChg>
        <pc:spChg chg="del">
          <ac:chgData name="Toby Donaldson" userId="2e6e5431-bb17-4c41-9985-d39c50d83c73" providerId="ADAL" clId="{6CB1A789-59F9-40C0-A453-3A8C7A713E6E}" dt="2024-02-28T06:27:59.885" v="2136" actId="21"/>
          <ac:spMkLst>
            <pc:docMk/>
            <pc:sldMk cId="225907764" sldId="448"/>
            <ac:spMk id="23" creationId="{34E90B8A-EA7E-13B6-15E8-FA38A8734371}"/>
          </ac:spMkLst>
        </pc:spChg>
        <pc:cxnChg chg="mod">
          <ac:chgData name="Toby Donaldson" userId="2e6e5431-bb17-4c41-9985-d39c50d83c73" providerId="ADAL" clId="{6CB1A789-59F9-40C0-A453-3A8C7A713E6E}" dt="2024-02-28T06:27:53.444" v="2135" actId="14100"/>
          <ac:cxnSpMkLst>
            <pc:docMk/>
            <pc:sldMk cId="225907764" sldId="448"/>
            <ac:cxnSpMk id="18" creationId="{7E9B6793-9841-1468-21B9-469ABD973E2D}"/>
          </ac:cxnSpMkLst>
        </pc:cxnChg>
      </pc:sldChg>
      <pc:sldChg chg="modSp add mod">
        <pc:chgData name="Toby Donaldson" userId="2e6e5431-bb17-4c41-9985-d39c50d83c73" providerId="ADAL" clId="{6CB1A789-59F9-40C0-A453-3A8C7A713E6E}" dt="2024-02-28T06:36:20.680" v="2323" actId="20577"/>
        <pc:sldMkLst>
          <pc:docMk/>
          <pc:sldMk cId="2396867586" sldId="449"/>
        </pc:sldMkLst>
        <pc:spChg chg="mod">
          <ac:chgData name="Toby Donaldson" userId="2e6e5431-bb17-4c41-9985-d39c50d83c73" providerId="ADAL" clId="{6CB1A789-59F9-40C0-A453-3A8C7A713E6E}" dt="2024-02-28T06:29:33.741" v="2297" actId="20577"/>
          <ac:spMkLst>
            <pc:docMk/>
            <pc:sldMk cId="2396867586" sldId="449"/>
            <ac:spMk id="8" creationId="{7BFE77F5-127C-AEFB-AF11-9A82452F557D}"/>
          </ac:spMkLst>
        </pc:spChg>
        <pc:spChg chg="mod">
          <ac:chgData name="Toby Donaldson" userId="2e6e5431-bb17-4c41-9985-d39c50d83c73" providerId="ADAL" clId="{6CB1A789-59F9-40C0-A453-3A8C7A713E6E}" dt="2024-02-28T06:36:20.680" v="2323" actId="20577"/>
          <ac:spMkLst>
            <pc:docMk/>
            <pc:sldMk cId="2396867586" sldId="449"/>
            <ac:spMk id="16" creationId="{EAEFF0C6-1C47-7F28-818E-527DA4D0775D}"/>
          </ac:spMkLst>
        </pc:spChg>
        <pc:spChg chg="mod">
          <ac:chgData name="Toby Donaldson" userId="2e6e5431-bb17-4c41-9985-d39c50d83c73" providerId="ADAL" clId="{6CB1A789-59F9-40C0-A453-3A8C7A713E6E}" dt="2024-02-28T06:29:07.725" v="2287" actId="14100"/>
          <ac:spMkLst>
            <pc:docMk/>
            <pc:sldMk cId="2396867586" sldId="449"/>
            <ac:spMk id="21" creationId="{817D8F52-6A4E-FF60-819F-A2FA7AC1E327}"/>
          </ac:spMkLst>
        </pc:spChg>
        <pc:cxnChg chg="mod">
          <ac:chgData name="Toby Donaldson" userId="2e6e5431-bb17-4c41-9985-d39c50d83c73" providerId="ADAL" clId="{6CB1A789-59F9-40C0-A453-3A8C7A713E6E}" dt="2024-02-28T06:36:20.680" v="2323" actId="20577"/>
          <ac:cxnSpMkLst>
            <pc:docMk/>
            <pc:sldMk cId="2396867586" sldId="449"/>
            <ac:cxnSpMk id="18" creationId="{30CF7563-71BD-8149-6075-EB4CECC2A3C7}"/>
          </ac:cxnSpMkLst>
        </pc:cxnChg>
      </pc:sldChg>
      <pc:sldChg chg="addSp delSp modSp add mod">
        <pc:chgData name="Toby Donaldson" userId="2e6e5431-bb17-4c41-9985-d39c50d83c73" providerId="ADAL" clId="{6CB1A789-59F9-40C0-A453-3A8C7A713E6E}" dt="2024-02-28T06:40:09.833" v="2519"/>
        <pc:sldMkLst>
          <pc:docMk/>
          <pc:sldMk cId="3099733463" sldId="450"/>
        </pc:sldMkLst>
        <pc:spChg chg="add mod">
          <ac:chgData name="Toby Donaldson" userId="2e6e5431-bb17-4c41-9985-d39c50d83c73" providerId="ADAL" clId="{6CB1A789-59F9-40C0-A453-3A8C7A713E6E}" dt="2024-02-28T06:38:02.372" v="2407" actId="20577"/>
          <ac:spMkLst>
            <pc:docMk/>
            <pc:sldMk cId="3099733463" sldId="450"/>
            <ac:spMk id="3" creationId="{0E762BB1-78A6-5024-9AFB-A80A65308F14}"/>
          </ac:spMkLst>
        </pc:spChg>
        <pc:spChg chg="del">
          <ac:chgData name="Toby Donaldson" userId="2e6e5431-bb17-4c41-9985-d39c50d83c73" providerId="ADAL" clId="{6CB1A789-59F9-40C0-A453-3A8C7A713E6E}" dt="2024-02-28T06:36:43.258" v="2325" actId="21"/>
          <ac:spMkLst>
            <pc:docMk/>
            <pc:sldMk cId="3099733463" sldId="450"/>
            <ac:spMk id="5" creationId="{3E8AB228-F326-05E0-D7CD-33885DC2C384}"/>
          </ac:spMkLst>
        </pc:spChg>
        <pc:spChg chg="add del mod">
          <ac:chgData name="Toby Donaldson" userId="2e6e5431-bb17-4c41-9985-d39c50d83c73" providerId="ADAL" clId="{6CB1A789-59F9-40C0-A453-3A8C7A713E6E}" dt="2024-02-28T06:37:27.115" v="2332" actId="21"/>
          <ac:spMkLst>
            <pc:docMk/>
            <pc:sldMk cId="3099733463" sldId="450"/>
            <ac:spMk id="6" creationId="{332E9236-7B50-2F73-8179-388288768077}"/>
          </ac:spMkLst>
        </pc:spChg>
        <pc:spChg chg="del">
          <ac:chgData name="Toby Donaldson" userId="2e6e5431-bb17-4c41-9985-d39c50d83c73" providerId="ADAL" clId="{6CB1A789-59F9-40C0-A453-3A8C7A713E6E}" dt="2024-02-28T06:36:43.258" v="2325" actId="21"/>
          <ac:spMkLst>
            <pc:docMk/>
            <pc:sldMk cId="3099733463" sldId="450"/>
            <ac:spMk id="7" creationId="{2B44F90A-685D-ABB5-64B0-4FBF466822EC}"/>
          </ac:spMkLst>
        </pc:spChg>
        <pc:spChg chg="mod">
          <ac:chgData name="Toby Donaldson" userId="2e6e5431-bb17-4c41-9985-d39c50d83c73" providerId="ADAL" clId="{6CB1A789-59F9-40C0-A453-3A8C7A713E6E}" dt="2024-02-28T06:36:59.168" v="2328" actId="208"/>
          <ac:spMkLst>
            <pc:docMk/>
            <pc:sldMk cId="3099733463" sldId="450"/>
            <ac:spMk id="8" creationId="{16FA1EEB-CC29-B530-61F2-5C1C42BDEAEE}"/>
          </ac:spMkLst>
        </pc:spChg>
        <pc:spChg chg="add del mod">
          <ac:chgData name="Toby Donaldson" userId="2e6e5431-bb17-4c41-9985-d39c50d83c73" providerId="ADAL" clId="{6CB1A789-59F9-40C0-A453-3A8C7A713E6E}" dt="2024-02-28T06:37:37.903" v="2336" actId="21"/>
          <ac:spMkLst>
            <pc:docMk/>
            <pc:sldMk cId="3099733463" sldId="450"/>
            <ac:spMk id="10" creationId="{DAFFF67C-3BBB-03F8-6070-D5BCD41C69E5}"/>
          </ac:spMkLst>
        </pc:spChg>
        <pc:spChg chg="del">
          <ac:chgData name="Toby Donaldson" userId="2e6e5431-bb17-4c41-9985-d39c50d83c73" providerId="ADAL" clId="{6CB1A789-59F9-40C0-A453-3A8C7A713E6E}" dt="2024-02-28T06:36:47.878" v="2326" actId="21"/>
          <ac:spMkLst>
            <pc:docMk/>
            <pc:sldMk cId="3099733463" sldId="450"/>
            <ac:spMk id="11" creationId="{30941175-1770-A323-D609-098D9A2CCE40}"/>
          </ac:spMkLst>
        </pc:spChg>
        <pc:spChg chg="del">
          <ac:chgData name="Toby Donaldson" userId="2e6e5431-bb17-4c41-9985-d39c50d83c73" providerId="ADAL" clId="{6CB1A789-59F9-40C0-A453-3A8C7A713E6E}" dt="2024-02-28T06:36:43.258" v="2325" actId="21"/>
          <ac:spMkLst>
            <pc:docMk/>
            <pc:sldMk cId="3099733463" sldId="450"/>
            <ac:spMk id="12" creationId="{7D1A04AB-C068-6FA9-EC35-7D43E33CA716}"/>
          </ac:spMkLst>
        </pc:spChg>
        <pc:spChg chg="add mod">
          <ac:chgData name="Toby Donaldson" userId="2e6e5431-bb17-4c41-9985-d39c50d83c73" providerId="ADAL" clId="{6CB1A789-59F9-40C0-A453-3A8C7A713E6E}" dt="2024-02-28T06:38:19.854" v="2411" actId="14100"/>
          <ac:spMkLst>
            <pc:docMk/>
            <pc:sldMk cId="3099733463" sldId="450"/>
            <ac:spMk id="13" creationId="{F58E86B6-FACD-B355-6611-BB0AA70C88D4}"/>
          </ac:spMkLst>
        </pc:spChg>
        <pc:spChg chg="add mod">
          <ac:chgData name="Toby Donaldson" userId="2e6e5431-bb17-4c41-9985-d39c50d83c73" providerId="ADAL" clId="{6CB1A789-59F9-40C0-A453-3A8C7A713E6E}" dt="2024-02-28T06:39:14.721" v="2512" actId="14100"/>
          <ac:spMkLst>
            <pc:docMk/>
            <pc:sldMk cId="3099733463" sldId="450"/>
            <ac:spMk id="14" creationId="{56A21E35-5AD2-2243-FD2F-F55C657560F0}"/>
          </ac:spMkLst>
        </pc:spChg>
        <pc:spChg chg="mod">
          <ac:chgData name="Toby Donaldson" userId="2e6e5431-bb17-4c41-9985-d39c50d83c73" providerId="ADAL" clId="{6CB1A789-59F9-40C0-A453-3A8C7A713E6E}" dt="2024-02-28T06:36:53.541" v="2327" actId="1076"/>
          <ac:spMkLst>
            <pc:docMk/>
            <pc:sldMk cId="3099733463" sldId="450"/>
            <ac:spMk id="16" creationId="{5A7D384F-BDAA-DB36-2460-F47CC9C3211E}"/>
          </ac:spMkLst>
        </pc:spChg>
        <pc:spChg chg="add mod">
          <ac:chgData name="Toby Donaldson" userId="2e6e5431-bb17-4c41-9985-d39c50d83c73" providerId="ADAL" clId="{6CB1A789-59F9-40C0-A453-3A8C7A713E6E}" dt="2024-02-28T06:40:09.833" v="2519"/>
          <ac:spMkLst>
            <pc:docMk/>
            <pc:sldMk cId="3099733463" sldId="450"/>
            <ac:spMk id="20" creationId="{8063D5E4-F594-7879-3825-F13AF4A8587C}"/>
          </ac:spMkLst>
        </pc:spChg>
        <pc:spChg chg="mod">
          <ac:chgData name="Toby Donaldson" userId="2e6e5431-bb17-4c41-9985-d39c50d83c73" providerId="ADAL" clId="{6CB1A789-59F9-40C0-A453-3A8C7A713E6E}" dt="2024-02-28T06:36:53.541" v="2327" actId="1076"/>
          <ac:spMkLst>
            <pc:docMk/>
            <pc:sldMk cId="3099733463" sldId="450"/>
            <ac:spMk id="21" creationId="{1B7FDE62-3450-4D40-5EA9-9CAD61436DF6}"/>
          </ac:spMkLst>
        </pc:spChg>
        <pc:cxnChg chg="add del mod">
          <ac:chgData name="Toby Donaldson" userId="2e6e5431-bb17-4c41-9985-d39c50d83c73" providerId="ADAL" clId="{6CB1A789-59F9-40C0-A453-3A8C7A713E6E}" dt="2024-02-28T06:37:30.289" v="2333" actId="21"/>
          <ac:cxnSpMkLst>
            <pc:docMk/>
            <pc:sldMk cId="3099733463" sldId="450"/>
            <ac:cxnSpMk id="9" creationId="{494587EC-6662-08C4-A2B4-5160CD141A74}"/>
          </ac:cxnSpMkLst>
        </pc:cxnChg>
        <pc:cxnChg chg="add mod">
          <ac:chgData name="Toby Donaldson" userId="2e6e5431-bb17-4c41-9985-d39c50d83c73" providerId="ADAL" clId="{6CB1A789-59F9-40C0-A453-3A8C7A713E6E}" dt="2024-02-28T06:39:14.721" v="2512" actId="14100"/>
          <ac:cxnSpMkLst>
            <pc:docMk/>
            <pc:sldMk cId="3099733463" sldId="450"/>
            <ac:cxnSpMk id="15" creationId="{EDD37C37-B2C4-BA0A-7561-F2F4BA66235D}"/>
          </ac:cxnSpMkLst>
        </pc:cxnChg>
        <pc:cxnChg chg="mod">
          <ac:chgData name="Toby Donaldson" userId="2e6e5431-bb17-4c41-9985-d39c50d83c73" providerId="ADAL" clId="{6CB1A789-59F9-40C0-A453-3A8C7A713E6E}" dt="2024-02-28T06:36:53.541" v="2327" actId="1076"/>
          <ac:cxnSpMkLst>
            <pc:docMk/>
            <pc:sldMk cId="3099733463" sldId="450"/>
            <ac:cxnSpMk id="18" creationId="{E1BB92D7-D677-9DA6-A807-742A21246DA0}"/>
          </ac:cxnSpMkLst>
        </pc:cxnChg>
      </pc:sldChg>
      <pc:sldChg chg="addSp delSp modSp add mod">
        <pc:chgData name="Toby Donaldson" userId="2e6e5431-bb17-4c41-9985-d39c50d83c73" providerId="ADAL" clId="{6CB1A789-59F9-40C0-A453-3A8C7A713E6E}" dt="2024-03-01T03:10:40.045" v="7612" actId="20577"/>
        <pc:sldMkLst>
          <pc:docMk/>
          <pc:sldMk cId="2030343246" sldId="451"/>
        </pc:sldMkLst>
        <pc:spChg chg="mod">
          <ac:chgData name="Toby Donaldson" userId="2e6e5431-bb17-4c41-9985-d39c50d83c73" providerId="ADAL" clId="{6CB1A789-59F9-40C0-A453-3A8C7A713E6E}" dt="2024-02-28T06:40:58.996" v="2542" actId="20577"/>
          <ac:spMkLst>
            <pc:docMk/>
            <pc:sldMk cId="2030343246" sldId="451"/>
            <ac:spMk id="3" creationId="{EFF36588-CD10-8E71-C191-3FE076EBCF8D}"/>
          </ac:spMkLst>
        </pc:spChg>
        <pc:spChg chg="add mod">
          <ac:chgData name="Toby Donaldson" userId="2e6e5431-bb17-4c41-9985-d39c50d83c73" providerId="ADAL" clId="{6CB1A789-59F9-40C0-A453-3A8C7A713E6E}" dt="2024-02-28T06:41:11.902" v="2545" actId="14100"/>
          <ac:spMkLst>
            <pc:docMk/>
            <pc:sldMk cId="2030343246" sldId="451"/>
            <ac:spMk id="5" creationId="{F2221417-83BC-C437-1FD3-5810B24FB9D5}"/>
          </ac:spMkLst>
        </pc:spChg>
        <pc:spChg chg="del">
          <ac:chgData name="Toby Donaldson" userId="2e6e5431-bb17-4c41-9985-d39c50d83c73" providerId="ADAL" clId="{6CB1A789-59F9-40C0-A453-3A8C7A713E6E}" dt="2024-02-28T06:41:14.580" v="2546" actId="21"/>
          <ac:spMkLst>
            <pc:docMk/>
            <pc:sldMk cId="2030343246" sldId="451"/>
            <ac:spMk id="13" creationId="{B96928AB-06EB-6816-3C38-EBD47C29DBD7}"/>
          </ac:spMkLst>
        </pc:spChg>
        <pc:spChg chg="mod">
          <ac:chgData name="Toby Donaldson" userId="2e6e5431-bb17-4c41-9985-d39c50d83c73" providerId="ADAL" clId="{6CB1A789-59F9-40C0-A453-3A8C7A713E6E}" dt="2024-03-01T03:10:40.045" v="7612" actId="20577"/>
          <ac:spMkLst>
            <pc:docMk/>
            <pc:sldMk cId="2030343246" sldId="451"/>
            <ac:spMk id="14" creationId="{732B2EF8-4CBD-E8A4-46E9-FCE541FB19D1}"/>
          </ac:spMkLst>
        </pc:spChg>
        <pc:cxnChg chg="mod">
          <ac:chgData name="Toby Donaldson" userId="2e6e5431-bb17-4c41-9985-d39c50d83c73" providerId="ADAL" clId="{6CB1A789-59F9-40C0-A453-3A8C7A713E6E}" dt="2024-03-01T03:10:38.635" v="7610" actId="20577"/>
          <ac:cxnSpMkLst>
            <pc:docMk/>
            <pc:sldMk cId="2030343246" sldId="451"/>
            <ac:cxnSpMk id="15" creationId="{4C89BBBF-CB3C-75DD-5353-209FEE02B94D}"/>
          </ac:cxnSpMkLst>
        </pc:cxnChg>
      </pc:sldChg>
      <pc:sldChg chg="add ord">
        <pc:chgData name="Toby Donaldson" userId="2e6e5431-bb17-4c41-9985-d39c50d83c73" providerId="ADAL" clId="{6CB1A789-59F9-40C0-A453-3A8C7A713E6E}" dt="2024-02-28T06:42:53.930" v="2615"/>
        <pc:sldMkLst>
          <pc:docMk/>
          <pc:sldMk cId="1782654505" sldId="452"/>
        </pc:sldMkLst>
      </pc:sldChg>
      <pc:sldChg chg="modSp new mod">
        <pc:chgData name="Toby Donaldson" userId="2e6e5431-bb17-4c41-9985-d39c50d83c73" providerId="ADAL" clId="{6CB1A789-59F9-40C0-A453-3A8C7A713E6E}" dt="2024-03-01T03:11:59.480" v="7643" actId="20577"/>
        <pc:sldMkLst>
          <pc:docMk/>
          <pc:sldMk cId="3271271442" sldId="453"/>
        </pc:sldMkLst>
        <pc:spChg chg="mod">
          <ac:chgData name="Toby Donaldson" userId="2e6e5431-bb17-4c41-9985-d39c50d83c73" providerId="ADAL" clId="{6CB1A789-59F9-40C0-A453-3A8C7A713E6E}" dt="2024-02-28T06:43:28.373" v="2673" actId="20577"/>
          <ac:spMkLst>
            <pc:docMk/>
            <pc:sldMk cId="3271271442" sldId="453"/>
            <ac:spMk id="2" creationId="{7A74BAAF-45DB-C253-CA6D-86A82389C1C7}"/>
          </ac:spMkLst>
        </pc:spChg>
        <pc:spChg chg="mod">
          <ac:chgData name="Toby Donaldson" userId="2e6e5431-bb17-4c41-9985-d39c50d83c73" providerId="ADAL" clId="{6CB1A789-59F9-40C0-A453-3A8C7A713E6E}" dt="2024-03-01T03:11:59.480" v="7643" actId="20577"/>
          <ac:spMkLst>
            <pc:docMk/>
            <pc:sldMk cId="3271271442" sldId="453"/>
            <ac:spMk id="3" creationId="{5E165472-9E7C-9C6C-1D32-C8728993494C}"/>
          </ac:spMkLst>
        </pc:spChg>
      </pc:sldChg>
      <pc:sldChg chg="modSp add del mod">
        <pc:chgData name="Toby Donaldson" userId="2e6e5431-bb17-4c41-9985-d39c50d83c73" providerId="ADAL" clId="{6CB1A789-59F9-40C0-A453-3A8C7A713E6E}" dt="2024-02-28T06:43:18.801" v="2650" actId="2696"/>
        <pc:sldMkLst>
          <pc:docMk/>
          <pc:sldMk cId="3332330759" sldId="453"/>
        </pc:sldMkLst>
        <pc:spChg chg="mod">
          <ac:chgData name="Toby Donaldson" userId="2e6e5431-bb17-4c41-9985-d39c50d83c73" providerId="ADAL" clId="{6CB1A789-59F9-40C0-A453-3A8C7A713E6E}" dt="2024-02-28T06:43:08.348" v="2648" actId="20577"/>
          <ac:spMkLst>
            <pc:docMk/>
            <pc:sldMk cId="3332330759" sldId="453"/>
            <ac:spMk id="2" creationId="{B1421CEE-4421-B42E-0773-CDC6D37F37D5}"/>
          </ac:spMkLst>
        </pc:spChg>
        <pc:spChg chg="mod">
          <ac:chgData name="Toby Donaldson" userId="2e6e5431-bb17-4c41-9985-d39c50d83c73" providerId="ADAL" clId="{6CB1A789-59F9-40C0-A453-3A8C7A713E6E}" dt="2024-02-28T06:43:13.790" v="2649" actId="14100"/>
          <ac:spMkLst>
            <pc:docMk/>
            <pc:sldMk cId="3332330759" sldId="453"/>
            <ac:spMk id="3" creationId="{288288A6-96A1-E075-BF2D-2BE150F73AFA}"/>
          </ac:spMkLst>
        </pc:spChg>
      </pc:sldChg>
      <pc:sldChg chg="modSp new mod">
        <pc:chgData name="Toby Donaldson" userId="2e6e5431-bb17-4c41-9985-d39c50d83c73" providerId="ADAL" clId="{6CB1A789-59F9-40C0-A453-3A8C7A713E6E}" dt="2024-03-01T03:11:25.696" v="7635" actId="20577"/>
        <pc:sldMkLst>
          <pc:docMk/>
          <pc:sldMk cId="254875322" sldId="454"/>
        </pc:sldMkLst>
        <pc:spChg chg="mod">
          <ac:chgData name="Toby Donaldson" userId="2e6e5431-bb17-4c41-9985-d39c50d83c73" providerId="ADAL" clId="{6CB1A789-59F9-40C0-A453-3A8C7A713E6E}" dt="2024-02-28T06:51:33.393" v="3611" actId="20577"/>
          <ac:spMkLst>
            <pc:docMk/>
            <pc:sldMk cId="254875322" sldId="454"/>
            <ac:spMk id="2" creationId="{5CC3EDFF-B52C-CD09-6BE9-975AE33C19F8}"/>
          </ac:spMkLst>
        </pc:spChg>
        <pc:spChg chg="mod">
          <ac:chgData name="Toby Donaldson" userId="2e6e5431-bb17-4c41-9985-d39c50d83c73" providerId="ADAL" clId="{6CB1A789-59F9-40C0-A453-3A8C7A713E6E}" dt="2024-03-01T03:11:25.696" v="7635" actId="20577"/>
          <ac:spMkLst>
            <pc:docMk/>
            <pc:sldMk cId="254875322" sldId="454"/>
            <ac:spMk id="3" creationId="{119329FB-4CF5-73E5-F00B-C701A66A432E}"/>
          </ac:spMkLst>
        </pc:spChg>
      </pc:sldChg>
      <pc:sldChg chg="addSp delSp modSp add mod">
        <pc:chgData name="Toby Donaldson" userId="2e6e5431-bb17-4c41-9985-d39c50d83c73" providerId="ADAL" clId="{6CB1A789-59F9-40C0-A453-3A8C7A713E6E}" dt="2024-03-01T03:12:17.292" v="7644" actId="21"/>
        <pc:sldMkLst>
          <pc:docMk/>
          <pc:sldMk cId="1023530218" sldId="455"/>
        </pc:sldMkLst>
        <pc:spChg chg="mod">
          <ac:chgData name="Toby Donaldson" userId="2e6e5431-bb17-4c41-9985-d39c50d83c73" providerId="ADAL" clId="{6CB1A789-59F9-40C0-A453-3A8C7A713E6E}" dt="2024-02-28T07:16:50.759" v="5695" actId="1076"/>
          <ac:spMkLst>
            <pc:docMk/>
            <pc:sldMk cId="1023530218" sldId="455"/>
            <ac:spMk id="2" creationId="{C72206DD-6BA9-0B81-CBC6-29F999C3193B}"/>
          </ac:spMkLst>
        </pc:spChg>
        <pc:spChg chg="del mod">
          <ac:chgData name="Toby Donaldson" userId="2e6e5431-bb17-4c41-9985-d39c50d83c73" providerId="ADAL" clId="{6CB1A789-59F9-40C0-A453-3A8C7A713E6E}" dt="2024-02-28T06:59:22.054" v="4866" actId="21"/>
          <ac:spMkLst>
            <pc:docMk/>
            <pc:sldMk cId="1023530218" sldId="455"/>
            <ac:spMk id="3" creationId="{2C9974ED-0617-D79E-C8F2-A2DBD5A8DCBB}"/>
          </ac:spMkLst>
        </pc:spChg>
        <pc:spChg chg="add mod">
          <ac:chgData name="Toby Donaldson" userId="2e6e5431-bb17-4c41-9985-d39c50d83c73" providerId="ADAL" clId="{6CB1A789-59F9-40C0-A453-3A8C7A713E6E}" dt="2024-02-28T07:18:21.080" v="5713" actId="1076"/>
          <ac:spMkLst>
            <pc:docMk/>
            <pc:sldMk cId="1023530218" sldId="455"/>
            <ac:spMk id="5" creationId="{86428647-0AE2-AD9D-99BD-BABFA519FE14}"/>
          </ac:spMkLst>
        </pc:spChg>
        <pc:spChg chg="add del mod">
          <ac:chgData name="Toby Donaldson" userId="2e6e5431-bb17-4c41-9985-d39c50d83c73" providerId="ADAL" clId="{6CB1A789-59F9-40C0-A453-3A8C7A713E6E}" dt="2024-02-28T06:59:24.107" v="4867" actId="21"/>
          <ac:spMkLst>
            <pc:docMk/>
            <pc:sldMk cId="1023530218" sldId="455"/>
            <ac:spMk id="7" creationId="{A4850B54-DFD7-BB90-BCE8-180DD3D54F1D}"/>
          </ac:spMkLst>
        </pc:spChg>
        <pc:spChg chg="add del mod topLvl">
          <ac:chgData name="Toby Donaldson" userId="2e6e5431-bb17-4c41-9985-d39c50d83c73" providerId="ADAL" clId="{6CB1A789-59F9-40C0-A453-3A8C7A713E6E}" dt="2024-02-28T07:07:28.750" v="5274" actId="21"/>
          <ac:spMkLst>
            <pc:docMk/>
            <pc:sldMk cId="1023530218" sldId="455"/>
            <ac:spMk id="8" creationId="{C939F3E2-CD17-22D7-ADAB-7B61B80640B0}"/>
          </ac:spMkLst>
        </pc:spChg>
        <pc:spChg chg="add mod">
          <ac:chgData name="Toby Donaldson" userId="2e6e5431-bb17-4c41-9985-d39c50d83c73" providerId="ADAL" clId="{6CB1A789-59F9-40C0-A453-3A8C7A713E6E}" dt="2024-02-28T07:02:41.222" v="5105" actId="164"/>
          <ac:spMkLst>
            <pc:docMk/>
            <pc:sldMk cId="1023530218" sldId="455"/>
            <ac:spMk id="9" creationId="{910807F6-09AC-CFCB-2E54-B5CE41E93C4B}"/>
          </ac:spMkLst>
        </pc:spChg>
        <pc:spChg chg="add mod topLvl">
          <ac:chgData name="Toby Donaldson" userId="2e6e5431-bb17-4c41-9985-d39c50d83c73" providerId="ADAL" clId="{6CB1A789-59F9-40C0-A453-3A8C7A713E6E}" dt="2024-02-28T07:20:29.721" v="5782" actId="552"/>
          <ac:spMkLst>
            <pc:docMk/>
            <pc:sldMk cId="1023530218" sldId="455"/>
            <ac:spMk id="10" creationId="{5CF130E8-3024-94B4-004E-3C0CAA8B3EC5}"/>
          </ac:spMkLst>
        </pc:spChg>
        <pc:spChg chg="add mod">
          <ac:chgData name="Toby Donaldson" userId="2e6e5431-bb17-4c41-9985-d39c50d83c73" providerId="ADAL" clId="{6CB1A789-59F9-40C0-A453-3A8C7A713E6E}" dt="2024-02-28T07:05:14.436" v="5190"/>
          <ac:spMkLst>
            <pc:docMk/>
            <pc:sldMk cId="1023530218" sldId="455"/>
            <ac:spMk id="11" creationId="{7F1393DD-95AA-A8CF-0EFB-5EA5AD5C9723}"/>
          </ac:spMkLst>
        </pc:spChg>
        <pc:spChg chg="add mod">
          <ac:chgData name="Toby Donaldson" userId="2e6e5431-bb17-4c41-9985-d39c50d83c73" providerId="ADAL" clId="{6CB1A789-59F9-40C0-A453-3A8C7A713E6E}" dt="2024-02-28T07:20:33.178" v="5783" actId="465"/>
          <ac:spMkLst>
            <pc:docMk/>
            <pc:sldMk cId="1023530218" sldId="455"/>
            <ac:spMk id="14" creationId="{DB1D00FD-4B3E-D2EF-61EA-BB8813E92F75}"/>
          </ac:spMkLst>
        </pc:spChg>
        <pc:spChg chg="add mod">
          <ac:chgData name="Toby Donaldson" userId="2e6e5431-bb17-4c41-9985-d39c50d83c73" providerId="ADAL" clId="{6CB1A789-59F9-40C0-A453-3A8C7A713E6E}" dt="2024-02-28T07:08:03.994" v="5284"/>
          <ac:spMkLst>
            <pc:docMk/>
            <pc:sldMk cId="1023530218" sldId="455"/>
            <ac:spMk id="15" creationId="{008D11D6-8412-FA1F-D7F2-E5F92F992398}"/>
          </ac:spMkLst>
        </pc:spChg>
        <pc:spChg chg="add del mod">
          <ac:chgData name="Toby Donaldson" userId="2e6e5431-bb17-4c41-9985-d39c50d83c73" providerId="ADAL" clId="{6CB1A789-59F9-40C0-A453-3A8C7A713E6E}" dt="2024-02-28T07:22:16.538" v="5925" actId="21"/>
          <ac:spMkLst>
            <pc:docMk/>
            <pc:sldMk cId="1023530218" sldId="455"/>
            <ac:spMk id="16" creationId="{33984D5C-0854-270D-1EE4-523F98D16712}"/>
          </ac:spMkLst>
        </pc:spChg>
        <pc:spChg chg="add del mod">
          <ac:chgData name="Toby Donaldson" userId="2e6e5431-bb17-4c41-9985-d39c50d83c73" providerId="ADAL" clId="{6CB1A789-59F9-40C0-A453-3A8C7A713E6E}" dt="2024-02-28T07:22:16.538" v="5925" actId="21"/>
          <ac:spMkLst>
            <pc:docMk/>
            <pc:sldMk cId="1023530218" sldId="455"/>
            <ac:spMk id="17" creationId="{066EDD84-69CF-D611-E9B3-70993B9F39C7}"/>
          </ac:spMkLst>
        </pc:spChg>
        <pc:spChg chg="add del mod">
          <ac:chgData name="Toby Donaldson" userId="2e6e5431-bb17-4c41-9985-d39c50d83c73" providerId="ADAL" clId="{6CB1A789-59F9-40C0-A453-3A8C7A713E6E}" dt="2024-02-28T07:22:16.538" v="5925" actId="21"/>
          <ac:spMkLst>
            <pc:docMk/>
            <pc:sldMk cId="1023530218" sldId="455"/>
            <ac:spMk id="18" creationId="{229DD8F7-E2FE-9848-D902-0C1367C1074C}"/>
          </ac:spMkLst>
        </pc:spChg>
        <pc:spChg chg="add del mod">
          <ac:chgData name="Toby Donaldson" userId="2e6e5431-bb17-4c41-9985-d39c50d83c73" providerId="ADAL" clId="{6CB1A789-59F9-40C0-A453-3A8C7A713E6E}" dt="2024-02-28T07:22:16.538" v="5925" actId="21"/>
          <ac:spMkLst>
            <pc:docMk/>
            <pc:sldMk cId="1023530218" sldId="455"/>
            <ac:spMk id="19" creationId="{931EAC0C-4A1C-D77F-B079-82917A701B8C}"/>
          </ac:spMkLst>
        </pc:spChg>
        <pc:spChg chg="add del mod">
          <ac:chgData name="Toby Donaldson" userId="2e6e5431-bb17-4c41-9985-d39c50d83c73" providerId="ADAL" clId="{6CB1A789-59F9-40C0-A453-3A8C7A713E6E}" dt="2024-03-01T03:12:17.292" v="7644" actId="21"/>
          <ac:spMkLst>
            <pc:docMk/>
            <pc:sldMk cId="1023530218" sldId="455"/>
            <ac:spMk id="20" creationId="{2D131C9A-501E-8FE2-9C49-427740F9FF42}"/>
          </ac:spMkLst>
        </pc:spChg>
        <pc:spChg chg="add del mod">
          <ac:chgData name="Toby Donaldson" userId="2e6e5431-bb17-4c41-9985-d39c50d83c73" providerId="ADAL" clId="{6CB1A789-59F9-40C0-A453-3A8C7A713E6E}" dt="2024-03-01T03:12:17.292" v="7644" actId="21"/>
          <ac:spMkLst>
            <pc:docMk/>
            <pc:sldMk cId="1023530218" sldId="455"/>
            <ac:spMk id="21" creationId="{7E2E1E2B-6CF2-4313-32E0-84FE70A7E0D9}"/>
          </ac:spMkLst>
        </pc:spChg>
        <pc:spChg chg="add mod">
          <ac:chgData name="Toby Donaldson" userId="2e6e5431-bb17-4c41-9985-d39c50d83c73" providerId="ADAL" clId="{6CB1A789-59F9-40C0-A453-3A8C7A713E6E}" dt="2024-02-28T07:19:19.288" v="5720"/>
          <ac:spMkLst>
            <pc:docMk/>
            <pc:sldMk cId="1023530218" sldId="455"/>
            <ac:spMk id="22" creationId="{6DA55960-2629-6F34-35B0-FE4C6A5FCBCA}"/>
          </ac:spMkLst>
        </pc:spChg>
        <pc:spChg chg="add mod">
          <ac:chgData name="Toby Donaldson" userId="2e6e5431-bb17-4c41-9985-d39c50d83c73" providerId="ADAL" clId="{6CB1A789-59F9-40C0-A453-3A8C7A713E6E}" dt="2024-02-28T07:19:19.288" v="5720"/>
          <ac:spMkLst>
            <pc:docMk/>
            <pc:sldMk cId="1023530218" sldId="455"/>
            <ac:spMk id="23" creationId="{9BD82F93-E628-46FF-961C-AE356DD3FF68}"/>
          </ac:spMkLst>
        </pc:spChg>
        <pc:spChg chg="add mod">
          <ac:chgData name="Toby Donaldson" userId="2e6e5431-bb17-4c41-9985-d39c50d83c73" providerId="ADAL" clId="{6CB1A789-59F9-40C0-A453-3A8C7A713E6E}" dt="2024-02-28T07:36:24.871" v="6776" actId="255"/>
          <ac:spMkLst>
            <pc:docMk/>
            <pc:sldMk cId="1023530218" sldId="455"/>
            <ac:spMk id="24" creationId="{3DE53084-24F0-CBA6-0EDB-89498000C099}"/>
          </ac:spMkLst>
        </pc:spChg>
        <pc:spChg chg="add del mod">
          <ac:chgData name="Toby Donaldson" userId="2e6e5431-bb17-4c41-9985-d39c50d83c73" providerId="ADAL" clId="{6CB1A789-59F9-40C0-A453-3A8C7A713E6E}" dt="2024-02-28T07:36:18.381" v="6775" actId="21"/>
          <ac:spMkLst>
            <pc:docMk/>
            <pc:sldMk cId="1023530218" sldId="455"/>
            <ac:spMk id="25" creationId="{D85B3130-1A72-1D53-6E9A-DF0C4F28BF53}"/>
          </ac:spMkLst>
        </pc:spChg>
        <pc:spChg chg="add del mod">
          <ac:chgData name="Toby Donaldson" userId="2e6e5431-bb17-4c41-9985-d39c50d83c73" providerId="ADAL" clId="{6CB1A789-59F9-40C0-A453-3A8C7A713E6E}" dt="2024-02-28T07:36:18.381" v="6775" actId="21"/>
          <ac:spMkLst>
            <pc:docMk/>
            <pc:sldMk cId="1023530218" sldId="455"/>
            <ac:spMk id="26" creationId="{EA24AD72-4A11-198E-744B-649E14A160C6}"/>
          </ac:spMkLst>
        </pc:spChg>
        <pc:spChg chg="add del mod">
          <ac:chgData name="Toby Donaldson" userId="2e6e5431-bb17-4c41-9985-d39c50d83c73" providerId="ADAL" clId="{6CB1A789-59F9-40C0-A453-3A8C7A713E6E}" dt="2024-02-28T07:23:43.688" v="6048" actId="21"/>
          <ac:spMkLst>
            <pc:docMk/>
            <pc:sldMk cId="1023530218" sldId="455"/>
            <ac:spMk id="27" creationId="{A40A8CC8-9B05-BAFE-DD10-67C51D1D23AC}"/>
          </ac:spMkLst>
        </pc:spChg>
        <pc:grpChg chg="add del mod">
          <ac:chgData name="Toby Donaldson" userId="2e6e5431-bb17-4c41-9985-d39c50d83c73" providerId="ADAL" clId="{6CB1A789-59F9-40C0-A453-3A8C7A713E6E}" dt="2024-02-28T07:10:30.385" v="5311" actId="21"/>
          <ac:grpSpMkLst>
            <pc:docMk/>
            <pc:sldMk cId="1023530218" sldId="455"/>
            <ac:grpSpMk id="12" creationId="{52ED54EA-387E-84C7-FA23-F0D9D576B3A0}"/>
          </ac:grpSpMkLst>
        </pc:grpChg>
        <pc:grpChg chg="add del mod">
          <ac:chgData name="Toby Donaldson" userId="2e6e5431-bb17-4c41-9985-d39c50d83c73" providerId="ADAL" clId="{6CB1A789-59F9-40C0-A453-3A8C7A713E6E}" dt="2024-02-28T07:07:28.750" v="5274" actId="21"/>
          <ac:grpSpMkLst>
            <pc:docMk/>
            <pc:sldMk cId="1023530218" sldId="455"/>
            <ac:grpSpMk id="13" creationId="{B57361D5-F333-F417-2DCA-77BC4A1E0647}"/>
          </ac:grpSpMkLst>
        </pc:grpChg>
      </pc:sldChg>
      <pc:sldChg chg="modSp add mod">
        <pc:chgData name="Toby Donaldson" userId="2e6e5431-bb17-4c41-9985-d39c50d83c73" providerId="ADAL" clId="{6CB1A789-59F9-40C0-A453-3A8C7A713E6E}" dt="2024-02-28T07:37:18.647" v="6781" actId="255"/>
        <pc:sldMkLst>
          <pc:docMk/>
          <pc:sldMk cId="2618028788" sldId="456"/>
        </pc:sldMkLst>
        <pc:spChg chg="mod">
          <ac:chgData name="Toby Donaldson" userId="2e6e5431-bb17-4c41-9985-d39c50d83c73" providerId="ADAL" clId="{6CB1A789-59F9-40C0-A453-3A8C7A713E6E}" dt="2024-02-28T07:37:18.647" v="6781" actId="255"/>
          <ac:spMkLst>
            <pc:docMk/>
            <pc:sldMk cId="2618028788" sldId="456"/>
            <ac:spMk id="24" creationId="{588D3FEC-4CB1-24A6-B31F-3DD163564431}"/>
          </ac:spMkLst>
        </pc:spChg>
      </pc:sldChg>
      <pc:sldChg chg="addSp delSp modSp add mod">
        <pc:chgData name="Toby Donaldson" userId="2e6e5431-bb17-4c41-9985-d39c50d83c73" providerId="ADAL" clId="{6CB1A789-59F9-40C0-A453-3A8C7A713E6E}" dt="2024-03-01T03:19:24.057" v="7841"/>
        <pc:sldMkLst>
          <pc:docMk/>
          <pc:sldMk cId="1281499106" sldId="457"/>
        </pc:sldMkLst>
        <pc:spChg chg="add mod">
          <ac:chgData name="Toby Donaldson" userId="2e6e5431-bb17-4c41-9985-d39c50d83c73" providerId="ADAL" clId="{6CB1A789-59F9-40C0-A453-3A8C7A713E6E}" dt="2024-03-01T03:19:24.057" v="7841"/>
          <ac:spMkLst>
            <pc:docMk/>
            <pc:sldMk cId="1281499106" sldId="457"/>
            <ac:spMk id="3" creationId="{3B5A38FB-A09F-5124-51AF-8D85E0C91E7A}"/>
          </ac:spMkLst>
        </pc:spChg>
        <pc:spChg chg="add mod">
          <ac:chgData name="Toby Donaldson" userId="2e6e5431-bb17-4c41-9985-d39c50d83c73" providerId="ADAL" clId="{6CB1A789-59F9-40C0-A453-3A8C7A713E6E}" dt="2024-03-01T03:19:24.057" v="7841"/>
          <ac:spMkLst>
            <pc:docMk/>
            <pc:sldMk cId="1281499106" sldId="457"/>
            <ac:spMk id="6" creationId="{985E668E-C9E3-C473-413D-ADA06C795B6D}"/>
          </ac:spMkLst>
        </pc:spChg>
        <pc:spChg chg="mod">
          <ac:chgData name="Toby Donaldson" userId="2e6e5431-bb17-4c41-9985-d39c50d83c73" providerId="ADAL" clId="{6CB1A789-59F9-40C0-A453-3A8C7A713E6E}" dt="2024-02-28T07:27:26.932" v="6239" actId="20577"/>
          <ac:spMkLst>
            <pc:docMk/>
            <pc:sldMk cId="1281499106" sldId="457"/>
            <ac:spMk id="10" creationId="{6411D09A-7097-7D85-A19E-F1F5C5881A98}"/>
          </ac:spMkLst>
        </pc:spChg>
        <pc:spChg chg="del">
          <ac:chgData name="Toby Donaldson" userId="2e6e5431-bb17-4c41-9985-d39c50d83c73" providerId="ADAL" clId="{6CB1A789-59F9-40C0-A453-3A8C7A713E6E}" dt="2024-03-01T03:13:07.462" v="7645" actId="21"/>
          <ac:spMkLst>
            <pc:docMk/>
            <pc:sldMk cId="1281499106" sldId="457"/>
            <ac:spMk id="20" creationId="{48A74ECC-EC70-FD62-286F-E560CFE46CA2}"/>
          </ac:spMkLst>
        </pc:spChg>
        <pc:spChg chg="del">
          <ac:chgData name="Toby Donaldson" userId="2e6e5431-bb17-4c41-9985-d39c50d83c73" providerId="ADAL" clId="{6CB1A789-59F9-40C0-A453-3A8C7A713E6E}" dt="2024-03-01T03:13:07.462" v="7645" actId="21"/>
          <ac:spMkLst>
            <pc:docMk/>
            <pc:sldMk cId="1281499106" sldId="457"/>
            <ac:spMk id="21" creationId="{106337D4-D3A0-313E-C641-4A8151EC712C}"/>
          </ac:spMkLst>
        </pc:spChg>
        <pc:spChg chg="mod">
          <ac:chgData name="Toby Donaldson" userId="2e6e5431-bb17-4c41-9985-d39c50d83c73" providerId="ADAL" clId="{6CB1A789-59F9-40C0-A453-3A8C7A713E6E}" dt="2024-02-28T07:36:43.812" v="6777" actId="255"/>
          <ac:spMkLst>
            <pc:docMk/>
            <pc:sldMk cId="1281499106" sldId="457"/>
            <ac:spMk id="24" creationId="{88D88B8C-3911-0649-B7A1-378B5A04CC63}"/>
          </ac:spMkLst>
        </pc:spChg>
        <pc:spChg chg="mod">
          <ac:chgData name="Toby Donaldson" userId="2e6e5431-bb17-4c41-9985-d39c50d83c73" providerId="ADAL" clId="{6CB1A789-59F9-40C0-A453-3A8C7A713E6E}" dt="2024-02-28T07:28:00.670" v="6289" actId="20577"/>
          <ac:spMkLst>
            <pc:docMk/>
            <pc:sldMk cId="1281499106" sldId="457"/>
            <ac:spMk id="25" creationId="{B615000B-D3A3-A9DE-F7A6-8A0E0A8827EB}"/>
          </ac:spMkLst>
        </pc:spChg>
        <pc:spChg chg="mod">
          <ac:chgData name="Toby Donaldson" userId="2e6e5431-bb17-4c41-9985-d39c50d83c73" providerId="ADAL" clId="{6CB1A789-59F9-40C0-A453-3A8C7A713E6E}" dt="2024-02-28T07:28:25.950" v="6346" actId="113"/>
          <ac:spMkLst>
            <pc:docMk/>
            <pc:sldMk cId="1281499106" sldId="457"/>
            <ac:spMk id="26" creationId="{4221F2A1-39DD-2FFF-BE0C-1DE1F936513F}"/>
          </ac:spMkLst>
        </pc:spChg>
        <pc:spChg chg="add mod">
          <ac:chgData name="Toby Donaldson" userId="2e6e5431-bb17-4c41-9985-d39c50d83c73" providerId="ADAL" clId="{6CB1A789-59F9-40C0-A453-3A8C7A713E6E}" dt="2024-02-28T07:27:23.836" v="6236"/>
          <ac:spMkLst>
            <pc:docMk/>
            <pc:sldMk cId="1281499106" sldId="457"/>
            <ac:spMk id="27" creationId="{A40A8CC8-9B05-BAFE-DD10-67C51D1D23AC}"/>
          </ac:spMkLst>
        </pc:spChg>
      </pc:sldChg>
      <pc:sldChg chg="modSp add del mod">
        <pc:chgData name="Toby Donaldson" userId="2e6e5431-bb17-4c41-9985-d39c50d83c73" providerId="ADAL" clId="{6CB1A789-59F9-40C0-A453-3A8C7A713E6E}" dt="2024-02-28T07:28:54.228" v="6350" actId="2696"/>
        <pc:sldMkLst>
          <pc:docMk/>
          <pc:sldMk cId="314289797" sldId="458"/>
        </pc:sldMkLst>
        <pc:spChg chg="mod">
          <ac:chgData name="Toby Donaldson" userId="2e6e5431-bb17-4c41-9985-d39c50d83c73" providerId="ADAL" clId="{6CB1A789-59F9-40C0-A453-3A8C7A713E6E}" dt="2024-02-28T07:25:41.704" v="6230" actId="1076"/>
          <ac:spMkLst>
            <pc:docMk/>
            <pc:sldMk cId="314289797" sldId="458"/>
            <ac:spMk id="25" creationId="{C2DFAE4D-6253-9234-0ED3-FC5A554679BC}"/>
          </ac:spMkLst>
        </pc:spChg>
        <pc:spChg chg="mod">
          <ac:chgData name="Toby Donaldson" userId="2e6e5431-bb17-4c41-9985-d39c50d83c73" providerId="ADAL" clId="{6CB1A789-59F9-40C0-A453-3A8C7A713E6E}" dt="2024-02-28T07:25:41.704" v="6230" actId="1076"/>
          <ac:spMkLst>
            <pc:docMk/>
            <pc:sldMk cId="314289797" sldId="458"/>
            <ac:spMk id="26" creationId="{BB153789-41FF-1C1B-9590-0CFE033A550C}"/>
          </ac:spMkLst>
        </pc:spChg>
      </pc:sldChg>
      <pc:sldChg chg="addSp delSp modSp add mod">
        <pc:chgData name="Toby Donaldson" userId="2e6e5431-bb17-4c41-9985-d39c50d83c73" providerId="ADAL" clId="{6CB1A789-59F9-40C0-A453-3A8C7A713E6E}" dt="2024-03-01T03:19:23.019" v="7840"/>
        <pc:sldMkLst>
          <pc:docMk/>
          <pc:sldMk cId="3167924974" sldId="458"/>
        </pc:sldMkLst>
        <pc:spChg chg="add del">
          <ac:chgData name="Toby Donaldson" userId="2e6e5431-bb17-4c41-9985-d39c50d83c73" providerId="ADAL" clId="{6CB1A789-59F9-40C0-A453-3A8C7A713E6E}" dt="2024-02-28T07:29:50.034" v="6425" actId="11529"/>
          <ac:spMkLst>
            <pc:docMk/>
            <pc:sldMk cId="3167924974" sldId="458"/>
            <ac:spMk id="3" creationId="{CC02D62B-C3B4-B922-F6EA-5A6C1997E115}"/>
          </ac:spMkLst>
        </pc:spChg>
        <pc:spChg chg="add mod">
          <ac:chgData name="Toby Donaldson" userId="2e6e5431-bb17-4c41-9985-d39c50d83c73" providerId="ADAL" clId="{6CB1A789-59F9-40C0-A453-3A8C7A713E6E}" dt="2024-03-01T03:19:23.019" v="7840"/>
          <ac:spMkLst>
            <pc:docMk/>
            <pc:sldMk cId="3167924974" sldId="458"/>
            <ac:spMk id="12" creationId="{E126C7A4-B57C-6DF6-6037-69EB0CDDC499}"/>
          </ac:spMkLst>
        </pc:spChg>
        <pc:spChg chg="add mod">
          <ac:chgData name="Toby Donaldson" userId="2e6e5431-bb17-4c41-9985-d39c50d83c73" providerId="ADAL" clId="{6CB1A789-59F9-40C0-A453-3A8C7A713E6E}" dt="2024-03-01T03:19:23.019" v="7840"/>
          <ac:spMkLst>
            <pc:docMk/>
            <pc:sldMk cId="3167924974" sldId="458"/>
            <ac:spMk id="13" creationId="{47247D46-4250-E132-2BDC-2A857127058C}"/>
          </ac:spMkLst>
        </pc:spChg>
        <pc:spChg chg="del">
          <ac:chgData name="Toby Donaldson" userId="2e6e5431-bb17-4c41-9985-d39c50d83c73" providerId="ADAL" clId="{6CB1A789-59F9-40C0-A453-3A8C7A713E6E}" dt="2024-03-01T03:13:11.028" v="7646" actId="21"/>
          <ac:spMkLst>
            <pc:docMk/>
            <pc:sldMk cId="3167924974" sldId="458"/>
            <ac:spMk id="20" creationId="{035DD10F-C1A9-97A6-780A-5144DA514C69}"/>
          </ac:spMkLst>
        </pc:spChg>
        <pc:spChg chg="del">
          <ac:chgData name="Toby Donaldson" userId="2e6e5431-bb17-4c41-9985-d39c50d83c73" providerId="ADAL" clId="{6CB1A789-59F9-40C0-A453-3A8C7A713E6E}" dt="2024-03-01T03:13:11.028" v="7646" actId="21"/>
          <ac:spMkLst>
            <pc:docMk/>
            <pc:sldMk cId="3167924974" sldId="458"/>
            <ac:spMk id="21" creationId="{ECCB0BA4-6D09-53B8-C21B-AF21F14F5511}"/>
          </ac:spMkLst>
        </pc:spChg>
        <pc:spChg chg="mod">
          <ac:chgData name="Toby Donaldson" userId="2e6e5431-bb17-4c41-9985-d39c50d83c73" providerId="ADAL" clId="{6CB1A789-59F9-40C0-A453-3A8C7A713E6E}" dt="2024-02-28T07:36:51.960" v="6778" actId="255"/>
          <ac:spMkLst>
            <pc:docMk/>
            <pc:sldMk cId="3167924974" sldId="458"/>
            <ac:spMk id="24" creationId="{EA3DC8F2-C4BE-554E-68AA-7A5BE9D4C97D}"/>
          </ac:spMkLst>
        </pc:spChg>
        <pc:spChg chg="mod">
          <ac:chgData name="Toby Donaldson" userId="2e6e5431-bb17-4c41-9985-d39c50d83c73" providerId="ADAL" clId="{6CB1A789-59F9-40C0-A453-3A8C7A713E6E}" dt="2024-02-28T07:29:58.158" v="6427" actId="1076"/>
          <ac:spMkLst>
            <pc:docMk/>
            <pc:sldMk cId="3167924974" sldId="458"/>
            <ac:spMk id="25" creationId="{92DBFA5E-A37E-EDC4-CEDA-7C28D4D44D84}"/>
          </ac:spMkLst>
        </pc:spChg>
        <pc:spChg chg="mod">
          <ac:chgData name="Toby Donaldson" userId="2e6e5431-bb17-4c41-9985-d39c50d83c73" providerId="ADAL" clId="{6CB1A789-59F9-40C0-A453-3A8C7A713E6E}" dt="2024-02-28T07:30:01.336" v="6428" actId="1076"/>
          <ac:spMkLst>
            <pc:docMk/>
            <pc:sldMk cId="3167924974" sldId="458"/>
            <ac:spMk id="26" creationId="{231ACD33-F9E0-693D-75A3-D7A41CC9EFFC}"/>
          </ac:spMkLst>
        </pc:spChg>
        <pc:cxnChg chg="add">
          <ac:chgData name="Toby Donaldson" userId="2e6e5431-bb17-4c41-9985-d39c50d83c73" providerId="ADAL" clId="{6CB1A789-59F9-40C0-A453-3A8C7A713E6E}" dt="2024-02-28T07:30:06.458" v="6429" actId="11529"/>
          <ac:cxnSpMkLst>
            <pc:docMk/>
            <pc:sldMk cId="3167924974" sldId="458"/>
            <ac:cxnSpMk id="7" creationId="{2B6E991E-8EFE-83FC-0A4C-C230A5C249DE}"/>
          </ac:cxnSpMkLst>
        </pc:cxnChg>
        <pc:cxnChg chg="add mod">
          <ac:chgData name="Toby Donaldson" userId="2e6e5431-bb17-4c41-9985-d39c50d83c73" providerId="ADAL" clId="{6CB1A789-59F9-40C0-A453-3A8C7A713E6E}" dt="2024-02-28T07:30:14.280" v="6432" actId="14100"/>
          <ac:cxnSpMkLst>
            <pc:docMk/>
            <pc:sldMk cId="3167924974" sldId="458"/>
            <ac:cxnSpMk id="8" creationId="{CD70B97E-E4FA-0D4E-B05E-2A9B0937A5EB}"/>
          </ac:cxnSpMkLst>
        </pc:cxnChg>
      </pc:sldChg>
      <pc:sldChg chg="modSp add del mod">
        <pc:chgData name="Toby Donaldson" userId="2e6e5431-bb17-4c41-9985-d39c50d83c73" providerId="ADAL" clId="{6CB1A789-59F9-40C0-A453-3A8C7A713E6E}" dt="2024-02-28T07:28:47.652" v="6349" actId="2696"/>
        <pc:sldMkLst>
          <pc:docMk/>
          <pc:sldMk cId="1159622563" sldId="459"/>
        </pc:sldMkLst>
        <pc:spChg chg="mod">
          <ac:chgData name="Toby Donaldson" userId="2e6e5431-bb17-4c41-9985-d39c50d83c73" providerId="ADAL" clId="{6CB1A789-59F9-40C0-A453-3A8C7A713E6E}" dt="2024-02-28T07:27:04.572" v="6232" actId="255"/>
          <ac:spMkLst>
            <pc:docMk/>
            <pc:sldMk cId="1159622563" sldId="459"/>
            <ac:spMk id="24" creationId="{971C681D-E38E-03E8-6E06-02C63D9760F4}"/>
          </ac:spMkLst>
        </pc:spChg>
      </pc:sldChg>
      <pc:sldChg chg="modSp add mod">
        <pc:chgData name="Toby Donaldson" userId="2e6e5431-bb17-4c41-9985-d39c50d83c73" providerId="ADAL" clId="{6CB1A789-59F9-40C0-A453-3A8C7A713E6E}" dt="2024-03-01T03:15:57.406" v="7838" actId="113"/>
        <pc:sldMkLst>
          <pc:docMk/>
          <pc:sldMk cId="2775081108" sldId="459"/>
        </pc:sldMkLst>
        <pc:spChg chg="mod">
          <ac:chgData name="Toby Donaldson" userId="2e6e5431-bb17-4c41-9985-d39c50d83c73" providerId="ADAL" clId="{6CB1A789-59F9-40C0-A453-3A8C7A713E6E}" dt="2024-02-28T07:36:59.726" v="6779" actId="255"/>
          <ac:spMkLst>
            <pc:docMk/>
            <pc:sldMk cId="2775081108" sldId="459"/>
            <ac:spMk id="24" creationId="{A750FA2A-4239-3F50-B752-349C1C0F2C62}"/>
          </ac:spMkLst>
        </pc:spChg>
        <pc:spChg chg="mod">
          <ac:chgData name="Toby Donaldson" userId="2e6e5431-bb17-4c41-9985-d39c50d83c73" providerId="ADAL" clId="{6CB1A789-59F9-40C0-A453-3A8C7A713E6E}" dt="2024-02-28T07:31:50.228" v="6533" actId="20577"/>
          <ac:spMkLst>
            <pc:docMk/>
            <pc:sldMk cId="2775081108" sldId="459"/>
            <ac:spMk id="25" creationId="{0CAA9887-0F13-E4AF-8957-6AF28E59032F}"/>
          </ac:spMkLst>
        </pc:spChg>
        <pc:spChg chg="mod">
          <ac:chgData name="Toby Donaldson" userId="2e6e5431-bb17-4c41-9985-d39c50d83c73" providerId="ADAL" clId="{6CB1A789-59F9-40C0-A453-3A8C7A713E6E}" dt="2024-03-01T03:15:57.406" v="7838" actId="113"/>
          <ac:spMkLst>
            <pc:docMk/>
            <pc:sldMk cId="2775081108" sldId="459"/>
            <ac:spMk id="26" creationId="{53D52387-0B58-10CD-9D01-83ECC3062043}"/>
          </ac:spMkLst>
        </pc:spChg>
        <pc:cxnChg chg="mod">
          <ac:chgData name="Toby Donaldson" userId="2e6e5431-bb17-4c41-9985-d39c50d83c73" providerId="ADAL" clId="{6CB1A789-59F9-40C0-A453-3A8C7A713E6E}" dt="2024-02-28T07:31:45.016" v="6531" actId="14100"/>
          <ac:cxnSpMkLst>
            <pc:docMk/>
            <pc:sldMk cId="2775081108" sldId="459"/>
            <ac:cxnSpMk id="7" creationId="{EC55CAA0-7DFC-DF98-5605-8F4841B2FA97}"/>
          </ac:cxnSpMkLst>
        </pc:cxnChg>
        <pc:cxnChg chg="mod">
          <ac:chgData name="Toby Donaldson" userId="2e6e5431-bb17-4c41-9985-d39c50d83c73" providerId="ADAL" clId="{6CB1A789-59F9-40C0-A453-3A8C7A713E6E}" dt="2024-02-28T07:31:47.992" v="6532" actId="14100"/>
          <ac:cxnSpMkLst>
            <pc:docMk/>
            <pc:sldMk cId="2775081108" sldId="459"/>
            <ac:cxnSpMk id="8" creationId="{910C95DA-85A1-3FE6-ABE0-7C7ABF9B8D9A}"/>
          </ac:cxnSpMkLst>
        </pc:cxnChg>
      </pc:sldChg>
      <pc:sldChg chg="addSp modSp add mod">
        <pc:chgData name="Toby Donaldson" userId="2e6e5431-bb17-4c41-9985-d39c50d83c73" providerId="ADAL" clId="{6CB1A789-59F9-40C0-A453-3A8C7A713E6E}" dt="2024-02-28T07:37:09.562" v="6780" actId="255"/>
        <pc:sldMkLst>
          <pc:docMk/>
          <pc:sldMk cId="1017953577" sldId="460"/>
        </pc:sldMkLst>
        <pc:spChg chg="add mod">
          <ac:chgData name="Toby Donaldson" userId="2e6e5431-bb17-4c41-9985-d39c50d83c73" providerId="ADAL" clId="{6CB1A789-59F9-40C0-A453-3A8C7A713E6E}" dt="2024-02-28T07:35:36.579" v="6774" actId="12788"/>
          <ac:spMkLst>
            <pc:docMk/>
            <pc:sldMk cId="1017953577" sldId="460"/>
            <ac:spMk id="9" creationId="{76FB175C-E50A-D538-15CD-5C1533A9BB04}"/>
          </ac:spMkLst>
        </pc:spChg>
        <pc:spChg chg="add mod">
          <ac:chgData name="Toby Donaldson" userId="2e6e5431-bb17-4c41-9985-d39c50d83c73" providerId="ADAL" clId="{6CB1A789-59F9-40C0-A453-3A8C7A713E6E}" dt="2024-02-28T07:35:36.579" v="6774" actId="12788"/>
          <ac:spMkLst>
            <pc:docMk/>
            <pc:sldMk cId="1017953577" sldId="460"/>
            <ac:spMk id="11" creationId="{60E44072-6624-ED9E-BDF0-BD7942FBFBEE}"/>
          </ac:spMkLst>
        </pc:spChg>
        <pc:spChg chg="mod">
          <ac:chgData name="Toby Donaldson" userId="2e6e5431-bb17-4c41-9985-d39c50d83c73" providerId="ADAL" clId="{6CB1A789-59F9-40C0-A453-3A8C7A713E6E}" dt="2024-02-28T07:37:09.562" v="6780" actId="255"/>
          <ac:spMkLst>
            <pc:docMk/>
            <pc:sldMk cId="1017953577" sldId="460"/>
            <ac:spMk id="24" creationId="{0F569DCF-98E9-FA0F-D5E6-219D584ADC2C}"/>
          </ac:spMkLst>
        </pc:spChg>
        <pc:spChg chg="mod">
          <ac:chgData name="Toby Donaldson" userId="2e6e5431-bb17-4c41-9985-d39c50d83c73" providerId="ADAL" clId="{6CB1A789-59F9-40C0-A453-3A8C7A713E6E}" dt="2024-02-28T07:32:28.998" v="6539"/>
          <ac:spMkLst>
            <pc:docMk/>
            <pc:sldMk cId="1017953577" sldId="460"/>
            <ac:spMk id="25" creationId="{B87AC1EF-30FD-6B75-1911-F8220ACC4411}"/>
          </ac:spMkLst>
        </pc:spChg>
        <pc:spChg chg="mod">
          <ac:chgData name="Toby Donaldson" userId="2e6e5431-bb17-4c41-9985-d39c50d83c73" providerId="ADAL" clId="{6CB1A789-59F9-40C0-A453-3A8C7A713E6E}" dt="2024-02-28T07:35:36.579" v="6774" actId="12788"/>
          <ac:spMkLst>
            <pc:docMk/>
            <pc:sldMk cId="1017953577" sldId="460"/>
            <ac:spMk id="26" creationId="{CFD720ED-14C8-7895-2DD9-8F8531716150}"/>
          </ac:spMkLst>
        </pc:spChg>
        <pc:cxnChg chg="mod">
          <ac:chgData name="Toby Donaldson" userId="2e6e5431-bb17-4c41-9985-d39c50d83c73" providerId="ADAL" clId="{6CB1A789-59F9-40C0-A453-3A8C7A713E6E}" dt="2024-02-28T07:35:36.579" v="6774" actId="12788"/>
          <ac:cxnSpMkLst>
            <pc:docMk/>
            <pc:sldMk cId="1017953577" sldId="460"/>
            <ac:cxnSpMk id="7" creationId="{C3727E81-D2E3-5557-AB5A-85B5B176519F}"/>
          </ac:cxnSpMkLst>
        </pc:cxnChg>
        <pc:cxnChg chg="mod">
          <ac:chgData name="Toby Donaldson" userId="2e6e5431-bb17-4c41-9985-d39c50d83c73" providerId="ADAL" clId="{6CB1A789-59F9-40C0-A453-3A8C7A713E6E}" dt="2024-02-28T07:35:36.579" v="6774" actId="12788"/>
          <ac:cxnSpMkLst>
            <pc:docMk/>
            <pc:sldMk cId="1017953577" sldId="460"/>
            <ac:cxnSpMk id="8" creationId="{744406D1-4334-2DBF-17C5-F4C398264EED}"/>
          </ac:cxnSpMkLst>
        </pc:cxnChg>
      </pc:sldChg>
      <pc:sldChg chg="add del">
        <pc:chgData name="Toby Donaldson" userId="2e6e5431-bb17-4c41-9985-d39c50d83c73" providerId="ADAL" clId="{6CB1A789-59F9-40C0-A453-3A8C7A713E6E}" dt="2024-02-28T07:28:42.058" v="6348" actId="2696"/>
        <pc:sldMkLst>
          <pc:docMk/>
          <pc:sldMk cId="1262223019" sldId="460"/>
        </pc:sldMkLst>
      </pc:sldChg>
      <pc:sldChg chg="add del">
        <pc:chgData name="Toby Donaldson" userId="2e6e5431-bb17-4c41-9985-d39c50d83c73" providerId="ADAL" clId="{6CB1A789-59F9-40C0-A453-3A8C7A713E6E}" dt="2024-02-28T07:32:17.822" v="6536" actId="2890"/>
        <pc:sldMkLst>
          <pc:docMk/>
          <pc:sldMk cId="2211361052" sldId="460"/>
        </pc:sldMkLst>
      </pc:sldChg>
      <pc:sldChg chg="addSp modSp add mod">
        <pc:chgData name="Toby Donaldson" userId="2e6e5431-bb17-4c41-9985-d39c50d83c73" providerId="ADAL" clId="{6CB1A789-59F9-40C0-A453-3A8C7A713E6E}" dt="2024-02-28T07:39:23.321" v="6875" actId="14100"/>
        <pc:sldMkLst>
          <pc:docMk/>
          <pc:sldMk cId="3244006302" sldId="461"/>
        </pc:sldMkLst>
        <pc:spChg chg="add mod">
          <ac:chgData name="Toby Donaldson" userId="2e6e5431-bb17-4c41-9985-d39c50d83c73" providerId="ADAL" clId="{6CB1A789-59F9-40C0-A453-3A8C7A713E6E}" dt="2024-02-28T07:39:23.321" v="6875" actId="14100"/>
          <ac:spMkLst>
            <pc:docMk/>
            <pc:sldMk cId="3244006302" sldId="461"/>
            <ac:spMk id="3" creationId="{525B1A69-D2F9-3E19-4C7E-1ED00877909B}"/>
          </ac:spMkLst>
        </pc:spChg>
        <pc:cxnChg chg="add">
          <ac:chgData name="Toby Donaldson" userId="2e6e5431-bb17-4c41-9985-d39c50d83c73" providerId="ADAL" clId="{6CB1A789-59F9-40C0-A453-3A8C7A713E6E}" dt="2024-02-28T07:39:13.466" v="6873" actId="11529"/>
          <ac:cxnSpMkLst>
            <pc:docMk/>
            <pc:sldMk cId="3244006302" sldId="461"/>
            <ac:cxnSpMk id="7" creationId="{6A3A73F2-8453-CFDD-1E89-7F9A131BAB7B}"/>
          </ac:cxnSpMkLst>
        </pc:cxnChg>
      </pc:sldChg>
      <pc:sldChg chg="addSp delSp modSp add del mod ord">
        <pc:chgData name="Toby Donaldson" userId="2e6e5431-bb17-4c41-9985-d39c50d83c73" providerId="ADAL" clId="{6CB1A789-59F9-40C0-A453-3A8C7A713E6E}" dt="2024-02-28T07:52:32.797" v="7424" actId="2696"/>
        <pc:sldMkLst>
          <pc:docMk/>
          <pc:sldMk cId="3624509701" sldId="462"/>
        </pc:sldMkLst>
        <pc:spChg chg="add del mod">
          <ac:chgData name="Toby Donaldson" userId="2e6e5431-bb17-4c41-9985-d39c50d83c73" providerId="ADAL" clId="{6CB1A789-59F9-40C0-A453-3A8C7A713E6E}" dt="2024-02-28T07:40:09.936" v="6896" actId="14100"/>
          <ac:spMkLst>
            <pc:docMk/>
            <pc:sldMk cId="3624509701" sldId="462"/>
            <ac:spMk id="2" creationId="{0EFE3E7B-BCEE-1720-3FAE-9FEC848B6034}"/>
          </ac:spMkLst>
        </pc:spChg>
        <pc:spChg chg="add del">
          <ac:chgData name="Toby Donaldson" userId="2e6e5431-bb17-4c41-9985-d39c50d83c73" providerId="ADAL" clId="{6CB1A789-59F9-40C0-A453-3A8C7A713E6E}" dt="2024-02-28T07:39:57.313" v="6881" actId="21"/>
          <ac:spMkLst>
            <pc:docMk/>
            <pc:sldMk cId="3624509701" sldId="462"/>
            <ac:spMk id="5" creationId="{EA1982EB-F928-1D60-AD77-D854F87CF13F}"/>
          </ac:spMkLst>
        </pc:spChg>
        <pc:spChg chg="add del mod">
          <ac:chgData name="Toby Donaldson" userId="2e6e5431-bb17-4c41-9985-d39c50d83c73" providerId="ADAL" clId="{6CB1A789-59F9-40C0-A453-3A8C7A713E6E}" dt="2024-02-28T07:39:54.831" v="6880" actId="21"/>
          <ac:spMkLst>
            <pc:docMk/>
            <pc:sldMk cId="3624509701" sldId="462"/>
            <ac:spMk id="6" creationId="{3F47BD42-FA23-1299-99B6-70B4AA6F4F8B}"/>
          </ac:spMkLst>
        </pc:spChg>
        <pc:spChg chg="add del mod">
          <ac:chgData name="Toby Donaldson" userId="2e6e5431-bb17-4c41-9985-d39c50d83c73" providerId="ADAL" clId="{6CB1A789-59F9-40C0-A453-3A8C7A713E6E}" dt="2024-02-28T07:42:12.981" v="6978" actId="21"/>
          <ac:spMkLst>
            <pc:docMk/>
            <pc:sldMk cId="3624509701" sldId="462"/>
            <ac:spMk id="7" creationId="{CE8FC923-DC97-7001-424A-2867B73229FD}"/>
          </ac:spMkLst>
        </pc:spChg>
        <pc:spChg chg="add mod">
          <ac:chgData name="Toby Donaldson" userId="2e6e5431-bb17-4c41-9985-d39c50d83c73" providerId="ADAL" clId="{6CB1A789-59F9-40C0-A453-3A8C7A713E6E}" dt="2024-02-28T07:49:17.392" v="7283" actId="20577"/>
          <ac:spMkLst>
            <pc:docMk/>
            <pc:sldMk cId="3624509701" sldId="462"/>
            <ac:spMk id="8" creationId="{52074B5A-A436-CC60-ED8E-6266A4370CE2}"/>
          </ac:spMkLst>
        </pc:spChg>
        <pc:spChg chg="add mod">
          <ac:chgData name="Toby Donaldson" userId="2e6e5431-bb17-4c41-9985-d39c50d83c73" providerId="ADAL" clId="{6CB1A789-59F9-40C0-A453-3A8C7A713E6E}" dt="2024-02-28T07:41:18.967" v="6953"/>
          <ac:spMkLst>
            <pc:docMk/>
            <pc:sldMk cId="3624509701" sldId="462"/>
            <ac:spMk id="9" creationId="{035B483B-A6B9-5C1A-5F2F-9EB034849921}"/>
          </ac:spMkLst>
        </pc:spChg>
        <pc:spChg chg="add del">
          <ac:chgData name="Toby Donaldson" userId="2e6e5431-bb17-4c41-9985-d39c50d83c73" providerId="ADAL" clId="{6CB1A789-59F9-40C0-A453-3A8C7A713E6E}" dt="2024-02-28T07:39:57.313" v="6881" actId="21"/>
          <ac:spMkLst>
            <pc:docMk/>
            <pc:sldMk cId="3624509701" sldId="462"/>
            <ac:spMk id="10" creationId="{19A7DAB5-7BFC-F4E0-9006-47DCAC5E8B79}"/>
          </ac:spMkLst>
        </pc:spChg>
        <pc:spChg chg="add mod">
          <ac:chgData name="Toby Donaldson" userId="2e6e5431-bb17-4c41-9985-d39c50d83c73" providerId="ADAL" clId="{6CB1A789-59F9-40C0-A453-3A8C7A713E6E}" dt="2024-02-28T07:41:25.395" v="6954"/>
          <ac:spMkLst>
            <pc:docMk/>
            <pc:sldMk cId="3624509701" sldId="462"/>
            <ac:spMk id="11" creationId="{7E4E9835-59F2-E933-BF81-2B043910EA50}"/>
          </ac:spMkLst>
        </pc:spChg>
        <pc:spChg chg="add mod">
          <ac:chgData name="Toby Donaldson" userId="2e6e5431-bb17-4c41-9985-d39c50d83c73" providerId="ADAL" clId="{6CB1A789-59F9-40C0-A453-3A8C7A713E6E}" dt="2024-02-28T07:48:44.281" v="7277" actId="20577"/>
          <ac:spMkLst>
            <pc:docMk/>
            <pc:sldMk cId="3624509701" sldId="462"/>
            <ac:spMk id="12" creationId="{1146021C-4BFD-8E6E-B691-F531EB9BC58D}"/>
          </ac:spMkLst>
        </pc:spChg>
        <pc:spChg chg="add del">
          <ac:chgData name="Toby Donaldson" userId="2e6e5431-bb17-4c41-9985-d39c50d83c73" providerId="ADAL" clId="{6CB1A789-59F9-40C0-A453-3A8C7A713E6E}" dt="2024-02-28T07:39:57.313" v="6881" actId="21"/>
          <ac:spMkLst>
            <pc:docMk/>
            <pc:sldMk cId="3624509701" sldId="462"/>
            <ac:spMk id="14" creationId="{8143CE37-CA79-4597-6D7B-D2E7700D7269}"/>
          </ac:spMkLst>
        </pc:spChg>
        <pc:spChg chg="add mod">
          <ac:chgData name="Toby Donaldson" userId="2e6e5431-bb17-4c41-9985-d39c50d83c73" providerId="ADAL" clId="{6CB1A789-59F9-40C0-A453-3A8C7A713E6E}" dt="2024-02-28T07:48:41.961" v="7276" actId="20577"/>
          <ac:spMkLst>
            <pc:docMk/>
            <pc:sldMk cId="3624509701" sldId="462"/>
            <ac:spMk id="19" creationId="{5EAB7861-0613-537E-F9BC-828594BC85F9}"/>
          </ac:spMkLst>
        </pc:spChg>
        <pc:spChg chg="add del">
          <ac:chgData name="Toby Donaldson" userId="2e6e5431-bb17-4c41-9985-d39c50d83c73" providerId="ADAL" clId="{6CB1A789-59F9-40C0-A453-3A8C7A713E6E}" dt="2024-02-28T07:39:57.313" v="6881" actId="21"/>
          <ac:spMkLst>
            <pc:docMk/>
            <pc:sldMk cId="3624509701" sldId="462"/>
            <ac:spMk id="20" creationId="{51E5E71A-B072-8B9E-7158-D0C25AA31D94}"/>
          </ac:spMkLst>
        </pc:spChg>
        <pc:spChg chg="add del">
          <ac:chgData name="Toby Donaldson" userId="2e6e5431-bb17-4c41-9985-d39c50d83c73" providerId="ADAL" clId="{6CB1A789-59F9-40C0-A453-3A8C7A713E6E}" dt="2024-02-28T07:39:57.313" v="6881" actId="21"/>
          <ac:spMkLst>
            <pc:docMk/>
            <pc:sldMk cId="3624509701" sldId="462"/>
            <ac:spMk id="21" creationId="{BF088EC8-6676-E209-DD23-60BDE990B514}"/>
          </ac:spMkLst>
        </pc:spChg>
        <pc:spChg chg="add del">
          <ac:chgData name="Toby Donaldson" userId="2e6e5431-bb17-4c41-9985-d39c50d83c73" providerId="ADAL" clId="{6CB1A789-59F9-40C0-A453-3A8C7A713E6E}" dt="2024-02-28T07:39:57.313" v="6881" actId="21"/>
          <ac:spMkLst>
            <pc:docMk/>
            <pc:sldMk cId="3624509701" sldId="462"/>
            <ac:spMk id="24" creationId="{81C722D2-E8F5-9A23-754A-24E45DE755F4}"/>
          </ac:spMkLst>
        </pc:spChg>
        <pc:spChg chg="add mod">
          <ac:chgData name="Toby Donaldson" userId="2e6e5431-bb17-4c41-9985-d39c50d83c73" providerId="ADAL" clId="{6CB1A789-59F9-40C0-A453-3A8C7A713E6E}" dt="2024-02-28T07:49:09.505" v="7282" actId="1076"/>
          <ac:spMkLst>
            <pc:docMk/>
            <pc:sldMk cId="3624509701" sldId="462"/>
            <ac:spMk id="28" creationId="{6A3A9584-0E8B-CA20-6D45-51002B478CA4}"/>
          </ac:spMkLst>
        </pc:spChg>
        <pc:spChg chg="add mod">
          <ac:chgData name="Toby Donaldson" userId="2e6e5431-bb17-4c41-9985-d39c50d83c73" providerId="ADAL" clId="{6CB1A789-59F9-40C0-A453-3A8C7A713E6E}" dt="2024-02-28T07:47:54.921" v="7228" actId="1076"/>
          <ac:spMkLst>
            <pc:docMk/>
            <pc:sldMk cId="3624509701" sldId="462"/>
            <ac:spMk id="29" creationId="{2A1FF09B-65EA-0AE4-F731-06CE489D41AB}"/>
          </ac:spMkLst>
        </pc:spChg>
        <pc:spChg chg="add mod">
          <ac:chgData name="Toby Donaldson" userId="2e6e5431-bb17-4c41-9985-d39c50d83c73" providerId="ADAL" clId="{6CB1A789-59F9-40C0-A453-3A8C7A713E6E}" dt="2024-02-28T07:49:21.351" v="7284" actId="1076"/>
          <ac:spMkLst>
            <pc:docMk/>
            <pc:sldMk cId="3624509701" sldId="462"/>
            <ac:spMk id="30" creationId="{4668A4AB-0A66-E9BE-160F-5F79BA18FE9F}"/>
          </ac:spMkLst>
        </pc:spChg>
        <pc:cxnChg chg="add mod">
          <ac:chgData name="Toby Donaldson" userId="2e6e5431-bb17-4c41-9985-d39c50d83c73" providerId="ADAL" clId="{6CB1A789-59F9-40C0-A453-3A8C7A713E6E}" dt="2024-02-28T07:46:06.553" v="7095" actId="14100"/>
          <ac:cxnSpMkLst>
            <pc:docMk/>
            <pc:sldMk cId="3624509701" sldId="462"/>
            <ac:cxnSpMk id="15" creationId="{D84D419F-113C-2FD1-F8D2-4D5571083077}"/>
          </ac:cxnSpMkLst>
        </pc:cxnChg>
        <pc:cxnChg chg="add mod">
          <ac:chgData name="Toby Donaldson" userId="2e6e5431-bb17-4c41-9985-d39c50d83c73" providerId="ADAL" clId="{6CB1A789-59F9-40C0-A453-3A8C7A713E6E}" dt="2024-02-28T07:48:52.056" v="7278" actId="14100"/>
          <ac:cxnSpMkLst>
            <pc:docMk/>
            <pc:sldMk cId="3624509701" sldId="462"/>
            <ac:cxnSpMk id="22" creationId="{843573F9-94DB-BC88-5854-D5215CF2BADC}"/>
          </ac:cxnSpMkLst>
        </pc:cxnChg>
      </pc:sldChg>
      <pc:sldChg chg="addSp delSp modSp add del mod">
        <pc:chgData name="Toby Donaldson" userId="2e6e5431-bb17-4c41-9985-d39c50d83c73" providerId="ADAL" clId="{6CB1A789-59F9-40C0-A453-3A8C7A713E6E}" dt="2024-03-01T03:22:35.949" v="7969" actId="2696"/>
        <pc:sldMkLst>
          <pc:docMk/>
          <pc:sldMk cId="1117615880" sldId="463"/>
        </pc:sldMkLst>
        <pc:spChg chg="mod">
          <ac:chgData name="Toby Donaldson" userId="2e6e5431-bb17-4c41-9985-d39c50d83c73" providerId="ADAL" clId="{6CB1A789-59F9-40C0-A453-3A8C7A713E6E}" dt="2024-02-28T07:50:14.754" v="7291" actId="14100"/>
          <ac:spMkLst>
            <pc:docMk/>
            <pc:sldMk cId="1117615880" sldId="463"/>
            <ac:spMk id="2" creationId="{F08564F1-A672-F9C1-DADD-9DCA4AAEA66B}"/>
          </ac:spMkLst>
        </pc:spChg>
        <pc:spChg chg="add del mod">
          <ac:chgData name="Toby Donaldson" userId="2e6e5431-bb17-4c41-9985-d39c50d83c73" providerId="ADAL" clId="{6CB1A789-59F9-40C0-A453-3A8C7A713E6E}" dt="2024-02-28T07:49:59.666" v="7288" actId="21"/>
          <ac:spMkLst>
            <pc:docMk/>
            <pc:sldMk cId="1117615880" sldId="463"/>
            <ac:spMk id="3" creationId="{C39CA606-8A0D-E798-7B3B-3015755355EC}"/>
          </ac:spMkLst>
        </pc:spChg>
        <pc:spChg chg="add mod">
          <ac:chgData name="Toby Donaldson" userId="2e6e5431-bb17-4c41-9985-d39c50d83c73" providerId="ADAL" clId="{6CB1A789-59F9-40C0-A453-3A8C7A713E6E}" dt="2024-02-28T07:52:14.570" v="7423" actId="1076"/>
          <ac:spMkLst>
            <pc:docMk/>
            <pc:sldMk cId="1117615880" sldId="463"/>
            <ac:spMk id="5" creationId="{44DCE0C2-0276-29B9-969D-6634205554F7}"/>
          </ac:spMkLst>
        </pc:spChg>
        <pc:spChg chg="mod">
          <ac:chgData name="Toby Donaldson" userId="2e6e5431-bb17-4c41-9985-d39c50d83c73" providerId="ADAL" clId="{6CB1A789-59F9-40C0-A453-3A8C7A713E6E}" dt="2024-02-28T07:52:11.401" v="7422" actId="1076"/>
          <ac:spMkLst>
            <pc:docMk/>
            <pc:sldMk cId="1117615880" sldId="463"/>
            <ac:spMk id="8" creationId="{56189402-40BD-F630-8D9F-018C220ECBE8}"/>
          </ac:spMkLst>
        </pc:spChg>
        <pc:spChg chg="mod">
          <ac:chgData name="Toby Donaldson" userId="2e6e5431-bb17-4c41-9985-d39c50d83c73" providerId="ADAL" clId="{6CB1A789-59F9-40C0-A453-3A8C7A713E6E}" dt="2024-02-28T07:52:11.401" v="7422" actId="1076"/>
          <ac:spMkLst>
            <pc:docMk/>
            <pc:sldMk cId="1117615880" sldId="463"/>
            <ac:spMk id="12" creationId="{A3CB6DB7-96E3-ABE6-044A-9C80B234C3F0}"/>
          </ac:spMkLst>
        </pc:spChg>
        <pc:spChg chg="mod">
          <ac:chgData name="Toby Donaldson" userId="2e6e5431-bb17-4c41-9985-d39c50d83c73" providerId="ADAL" clId="{6CB1A789-59F9-40C0-A453-3A8C7A713E6E}" dt="2024-02-28T07:52:11.401" v="7422" actId="1076"/>
          <ac:spMkLst>
            <pc:docMk/>
            <pc:sldMk cId="1117615880" sldId="463"/>
            <ac:spMk id="19" creationId="{470B97DD-235C-207F-0722-DEDC90A8D436}"/>
          </ac:spMkLst>
        </pc:spChg>
        <pc:spChg chg="mod">
          <ac:chgData name="Toby Donaldson" userId="2e6e5431-bb17-4c41-9985-d39c50d83c73" providerId="ADAL" clId="{6CB1A789-59F9-40C0-A453-3A8C7A713E6E}" dt="2024-02-28T07:52:11.401" v="7422" actId="1076"/>
          <ac:spMkLst>
            <pc:docMk/>
            <pc:sldMk cId="1117615880" sldId="463"/>
            <ac:spMk id="28" creationId="{7B32016B-F128-DD5E-A53D-382F47B30127}"/>
          </ac:spMkLst>
        </pc:spChg>
        <pc:spChg chg="mod">
          <ac:chgData name="Toby Donaldson" userId="2e6e5431-bb17-4c41-9985-d39c50d83c73" providerId="ADAL" clId="{6CB1A789-59F9-40C0-A453-3A8C7A713E6E}" dt="2024-02-28T07:52:11.401" v="7422" actId="1076"/>
          <ac:spMkLst>
            <pc:docMk/>
            <pc:sldMk cId="1117615880" sldId="463"/>
            <ac:spMk id="29" creationId="{88CD2657-FA6F-8C93-96B9-84FF3A0C83CB}"/>
          </ac:spMkLst>
        </pc:spChg>
        <pc:spChg chg="mod">
          <ac:chgData name="Toby Donaldson" userId="2e6e5431-bb17-4c41-9985-d39c50d83c73" providerId="ADAL" clId="{6CB1A789-59F9-40C0-A453-3A8C7A713E6E}" dt="2024-02-28T07:52:11.401" v="7422" actId="1076"/>
          <ac:spMkLst>
            <pc:docMk/>
            <pc:sldMk cId="1117615880" sldId="463"/>
            <ac:spMk id="30" creationId="{CBD2281A-6182-A84B-32E4-CCB7A5731952}"/>
          </ac:spMkLst>
        </pc:spChg>
        <pc:cxnChg chg="mod">
          <ac:chgData name="Toby Donaldson" userId="2e6e5431-bb17-4c41-9985-d39c50d83c73" providerId="ADAL" clId="{6CB1A789-59F9-40C0-A453-3A8C7A713E6E}" dt="2024-02-28T07:52:11.401" v="7422" actId="1076"/>
          <ac:cxnSpMkLst>
            <pc:docMk/>
            <pc:sldMk cId="1117615880" sldId="463"/>
            <ac:cxnSpMk id="15" creationId="{6CF48210-21DE-5AB8-31BB-7385077E826C}"/>
          </ac:cxnSpMkLst>
        </pc:cxnChg>
        <pc:cxnChg chg="mod">
          <ac:chgData name="Toby Donaldson" userId="2e6e5431-bb17-4c41-9985-d39c50d83c73" providerId="ADAL" clId="{6CB1A789-59F9-40C0-A453-3A8C7A713E6E}" dt="2024-02-28T07:52:11.401" v="7422" actId="1076"/>
          <ac:cxnSpMkLst>
            <pc:docMk/>
            <pc:sldMk cId="1117615880" sldId="463"/>
            <ac:cxnSpMk id="22" creationId="{F840F08C-370A-4306-F741-B73764859A6F}"/>
          </ac:cxnSpMkLst>
        </pc:cxnChg>
      </pc:sldChg>
      <pc:sldChg chg="addSp delSp modSp add del mod">
        <pc:chgData name="Toby Donaldson" userId="2e6e5431-bb17-4c41-9985-d39c50d83c73" providerId="ADAL" clId="{6CB1A789-59F9-40C0-A453-3A8C7A713E6E}" dt="2024-03-01T03:32:51.621" v="8419" actId="2696"/>
        <pc:sldMkLst>
          <pc:docMk/>
          <pc:sldMk cId="386272607" sldId="464"/>
        </pc:sldMkLst>
        <pc:spChg chg="add del mod">
          <ac:chgData name="Toby Donaldson" userId="2e6e5431-bb17-4c41-9985-d39c50d83c73" providerId="ADAL" clId="{6CB1A789-59F9-40C0-A453-3A8C7A713E6E}" dt="2024-03-01T03:25:22.961" v="8048" actId="21"/>
          <ac:spMkLst>
            <pc:docMk/>
            <pc:sldMk cId="386272607" sldId="464"/>
            <ac:spMk id="3" creationId="{4CD8A1FB-853A-7627-031F-B956D47F9D98}"/>
          </ac:spMkLst>
        </pc:spChg>
        <pc:spChg chg="mod">
          <ac:chgData name="Toby Donaldson" userId="2e6e5431-bb17-4c41-9985-d39c50d83c73" providerId="ADAL" clId="{6CB1A789-59F9-40C0-A453-3A8C7A713E6E}" dt="2024-02-28T07:53:41.993" v="7512" actId="14100"/>
          <ac:spMkLst>
            <pc:docMk/>
            <pc:sldMk cId="386272607" sldId="464"/>
            <ac:spMk id="5" creationId="{62772C02-8E04-CB9D-73E4-DE03642AA10A}"/>
          </ac:spMkLst>
        </pc:spChg>
        <pc:spChg chg="add del mod">
          <ac:chgData name="Toby Donaldson" userId="2e6e5431-bb17-4c41-9985-d39c50d83c73" providerId="ADAL" clId="{6CB1A789-59F9-40C0-A453-3A8C7A713E6E}" dt="2024-03-01T03:22:30.298" v="7968" actId="21"/>
          <ac:spMkLst>
            <pc:docMk/>
            <pc:sldMk cId="386272607" sldId="464"/>
            <ac:spMk id="6" creationId="{9A6981CA-1B24-6993-B839-0CCDBDBFDF11}"/>
          </ac:spMkLst>
        </pc:spChg>
        <pc:spChg chg="del">
          <ac:chgData name="Toby Donaldson" userId="2e6e5431-bb17-4c41-9985-d39c50d83c73" providerId="ADAL" clId="{6CB1A789-59F9-40C0-A453-3A8C7A713E6E}" dt="2024-02-28T07:52:47.860" v="7426" actId="21"/>
          <ac:spMkLst>
            <pc:docMk/>
            <pc:sldMk cId="386272607" sldId="464"/>
            <ac:spMk id="12" creationId="{546A3107-E8EB-6632-0802-50358256ECE5}"/>
          </ac:spMkLst>
        </pc:spChg>
        <pc:spChg chg="add del mod">
          <ac:chgData name="Toby Donaldson" userId="2e6e5431-bb17-4c41-9985-d39c50d83c73" providerId="ADAL" clId="{6CB1A789-59F9-40C0-A453-3A8C7A713E6E}" dt="2024-03-01T03:27:39.691" v="8125" actId="21"/>
          <ac:spMkLst>
            <pc:docMk/>
            <pc:sldMk cId="386272607" sldId="464"/>
            <ac:spMk id="14" creationId="{2F839033-8F66-6069-2CE2-4E10B79F4956}"/>
          </ac:spMkLst>
        </pc:spChg>
        <pc:spChg chg="add del mod">
          <ac:chgData name="Toby Donaldson" userId="2e6e5431-bb17-4c41-9985-d39c50d83c73" providerId="ADAL" clId="{6CB1A789-59F9-40C0-A453-3A8C7A713E6E}" dt="2024-03-01T03:27:39.691" v="8125" actId="21"/>
          <ac:spMkLst>
            <pc:docMk/>
            <pc:sldMk cId="386272607" sldId="464"/>
            <ac:spMk id="16" creationId="{146BA2B7-B162-2010-BF13-08DD84CB7E9D}"/>
          </ac:spMkLst>
        </pc:spChg>
        <pc:spChg chg="del">
          <ac:chgData name="Toby Donaldson" userId="2e6e5431-bb17-4c41-9985-d39c50d83c73" providerId="ADAL" clId="{6CB1A789-59F9-40C0-A453-3A8C7A713E6E}" dt="2024-02-28T07:52:47.860" v="7426" actId="21"/>
          <ac:spMkLst>
            <pc:docMk/>
            <pc:sldMk cId="386272607" sldId="464"/>
            <ac:spMk id="19" creationId="{5B3906DD-9D33-ECF5-00C7-484412043528}"/>
          </ac:spMkLst>
        </pc:spChg>
        <pc:spChg chg="del mod">
          <ac:chgData name="Toby Donaldson" userId="2e6e5431-bb17-4c41-9985-d39c50d83c73" providerId="ADAL" clId="{6CB1A789-59F9-40C0-A453-3A8C7A713E6E}" dt="2024-03-01T03:27:42.352" v="8126" actId="21"/>
          <ac:spMkLst>
            <pc:docMk/>
            <pc:sldMk cId="386272607" sldId="464"/>
            <ac:spMk id="28" creationId="{F20528B9-57C8-41F9-4921-A9DC8CB64A7E}"/>
          </ac:spMkLst>
        </pc:spChg>
        <pc:spChg chg="del">
          <ac:chgData name="Toby Donaldson" userId="2e6e5431-bb17-4c41-9985-d39c50d83c73" providerId="ADAL" clId="{6CB1A789-59F9-40C0-A453-3A8C7A713E6E}" dt="2024-02-28T07:52:50.677" v="7427" actId="21"/>
          <ac:spMkLst>
            <pc:docMk/>
            <pc:sldMk cId="386272607" sldId="464"/>
            <ac:spMk id="29" creationId="{EC8F93EA-1430-1433-7C84-7E2F6EA7471E}"/>
          </ac:spMkLst>
        </pc:spChg>
        <pc:spChg chg="del">
          <ac:chgData name="Toby Donaldson" userId="2e6e5431-bb17-4c41-9985-d39c50d83c73" providerId="ADAL" clId="{6CB1A789-59F9-40C0-A453-3A8C7A713E6E}" dt="2024-02-28T07:52:47.860" v="7426" actId="21"/>
          <ac:spMkLst>
            <pc:docMk/>
            <pc:sldMk cId="386272607" sldId="464"/>
            <ac:spMk id="30" creationId="{36DC72D8-E39A-621A-26FA-9B21F7C1A278}"/>
          </ac:spMkLst>
        </pc:spChg>
        <pc:cxnChg chg="add del mod">
          <ac:chgData name="Toby Donaldson" userId="2e6e5431-bb17-4c41-9985-d39c50d83c73" providerId="ADAL" clId="{6CB1A789-59F9-40C0-A453-3A8C7A713E6E}" dt="2024-03-01T03:22:30.298" v="7968" actId="21"/>
          <ac:cxnSpMkLst>
            <pc:docMk/>
            <pc:sldMk cId="386272607" sldId="464"/>
            <ac:cxnSpMk id="9" creationId="{150B4DBC-4A89-A5D3-B49F-0654635DB23F}"/>
          </ac:cxnSpMkLst>
        </pc:cxnChg>
        <pc:cxnChg chg="add del mod">
          <ac:chgData name="Toby Donaldson" userId="2e6e5431-bb17-4c41-9985-d39c50d83c73" providerId="ADAL" clId="{6CB1A789-59F9-40C0-A453-3A8C7A713E6E}" dt="2024-03-01T03:22:30.298" v="7968" actId="21"/>
          <ac:cxnSpMkLst>
            <pc:docMk/>
            <pc:sldMk cId="386272607" sldId="464"/>
            <ac:cxnSpMk id="10" creationId="{A0CF6EC8-A6B3-08E7-9608-CB52755F4FAF}"/>
          </ac:cxnSpMkLst>
        </pc:cxnChg>
        <pc:cxnChg chg="del mod">
          <ac:chgData name="Toby Donaldson" userId="2e6e5431-bb17-4c41-9985-d39c50d83c73" providerId="ADAL" clId="{6CB1A789-59F9-40C0-A453-3A8C7A713E6E}" dt="2024-02-28T07:52:47.860" v="7426" actId="21"/>
          <ac:cxnSpMkLst>
            <pc:docMk/>
            <pc:sldMk cId="386272607" sldId="464"/>
            <ac:cxnSpMk id="15" creationId="{02B93523-AF78-8E53-FDDB-D4254195D2CD}"/>
          </ac:cxnSpMkLst>
        </pc:cxnChg>
        <pc:cxnChg chg="del">
          <ac:chgData name="Toby Donaldson" userId="2e6e5431-bb17-4c41-9985-d39c50d83c73" providerId="ADAL" clId="{6CB1A789-59F9-40C0-A453-3A8C7A713E6E}" dt="2024-02-28T07:52:47.860" v="7426" actId="21"/>
          <ac:cxnSpMkLst>
            <pc:docMk/>
            <pc:sldMk cId="386272607" sldId="464"/>
            <ac:cxnSpMk id="22" creationId="{2738CA80-CDE1-4E31-FAA8-BB87410F00C7}"/>
          </ac:cxnSpMkLst>
        </pc:cxnChg>
      </pc:sldChg>
      <pc:sldChg chg="addSp modSp add mod">
        <pc:chgData name="Toby Donaldson" userId="2e6e5431-bb17-4c41-9985-d39c50d83c73" providerId="ADAL" clId="{6CB1A789-59F9-40C0-A453-3A8C7A713E6E}" dt="2024-03-01T03:19:21.563" v="7839"/>
        <pc:sldMkLst>
          <pc:docMk/>
          <pc:sldMk cId="3342591735" sldId="465"/>
        </pc:sldMkLst>
        <pc:spChg chg="add mod">
          <ac:chgData name="Toby Donaldson" userId="2e6e5431-bb17-4c41-9985-d39c50d83c73" providerId="ADAL" clId="{6CB1A789-59F9-40C0-A453-3A8C7A713E6E}" dt="2024-03-01T03:19:21.563" v="7839"/>
          <ac:spMkLst>
            <pc:docMk/>
            <pc:sldMk cId="3342591735" sldId="465"/>
            <ac:spMk id="3" creationId="{80C4AD5F-2B06-ABD8-B8E2-12D537F2BB49}"/>
          </ac:spMkLst>
        </pc:spChg>
        <pc:spChg chg="add mod">
          <ac:chgData name="Toby Donaldson" userId="2e6e5431-bb17-4c41-9985-d39c50d83c73" providerId="ADAL" clId="{6CB1A789-59F9-40C0-A453-3A8C7A713E6E}" dt="2024-03-01T03:19:21.563" v="7839"/>
          <ac:spMkLst>
            <pc:docMk/>
            <pc:sldMk cId="3342591735" sldId="465"/>
            <ac:spMk id="6" creationId="{2FD4A35E-774A-C8F0-F3F2-1B1052874FAE}"/>
          </ac:spMkLst>
        </pc:spChg>
        <pc:spChg chg="mod">
          <ac:chgData name="Toby Donaldson" userId="2e6e5431-bb17-4c41-9985-d39c50d83c73" providerId="ADAL" clId="{6CB1A789-59F9-40C0-A453-3A8C7A713E6E}" dt="2024-03-01T03:13:56.889" v="7671" actId="20577"/>
          <ac:spMkLst>
            <pc:docMk/>
            <pc:sldMk cId="3342591735" sldId="465"/>
            <ac:spMk id="25" creationId="{6346909B-37C5-D73A-27E5-B94E3B224B8A}"/>
          </ac:spMkLst>
        </pc:spChg>
        <pc:spChg chg="mod">
          <ac:chgData name="Toby Donaldson" userId="2e6e5431-bb17-4c41-9985-d39c50d83c73" providerId="ADAL" clId="{6CB1A789-59F9-40C0-A453-3A8C7A713E6E}" dt="2024-03-01T03:15:45.129" v="7835" actId="20577"/>
          <ac:spMkLst>
            <pc:docMk/>
            <pc:sldMk cId="3342591735" sldId="465"/>
            <ac:spMk id="26" creationId="{7BF5E81B-3420-6B73-D36C-F8A1B5D5EF1D}"/>
          </ac:spMkLst>
        </pc:spChg>
        <pc:cxnChg chg="mod">
          <ac:chgData name="Toby Donaldson" userId="2e6e5431-bb17-4c41-9985-d39c50d83c73" providerId="ADAL" clId="{6CB1A789-59F9-40C0-A453-3A8C7A713E6E}" dt="2024-03-01T03:14:47.750" v="7817" actId="20577"/>
          <ac:cxnSpMkLst>
            <pc:docMk/>
            <pc:sldMk cId="3342591735" sldId="465"/>
            <ac:cxnSpMk id="7" creationId="{5372E926-3A86-72D4-07D2-B1AFCB4E7FEE}"/>
          </ac:cxnSpMkLst>
        </pc:cxnChg>
        <pc:cxnChg chg="mod">
          <ac:chgData name="Toby Donaldson" userId="2e6e5431-bb17-4c41-9985-d39c50d83c73" providerId="ADAL" clId="{6CB1A789-59F9-40C0-A453-3A8C7A713E6E}" dt="2024-03-01T03:14:47.750" v="7817" actId="20577"/>
          <ac:cxnSpMkLst>
            <pc:docMk/>
            <pc:sldMk cId="3342591735" sldId="465"/>
            <ac:cxnSpMk id="8" creationId="{5FB4E707-BD60-9330-93F2-C8D48FACB220}"/>
          </ac:cxnSpMkLst>
        </pc:cxnChg>
      </pc:sldChg>
      <pc:sldChg chg="modSp add mod">
        <pc:chgData name="Toby Donaldson" userId="2e6e5431-bb17-4c41-9985-d39c50d83c73" providerId="ADAL" clId="{6CB1A789-59F9-40C0-A453-3A8C7A713E6E}" dt="2024-03-01T03:20:39.219" v="7844" actId="2085"/>
        <pc:sldMkLst>
          <pc:docMk/>
          <pc:sldMk cId="1396364666" sldId="466"/>
        </pc:sldMkLst>
        <pc:spChg chg="mod">
          <ac:chgData name="Toby Donaldson" userId="2e6e5431-bb17-4c41-9985-d39c50d83c73" providerId="ADAL" clId="{6CB1A789-59F9-40C0-A453-3A8C7A713E6E}" dt="2024-03-01T03:20:39.219" v="7844" actId="2085"/>
          <ac:spMkLst>
            <pc:docMk/>
            <pc:sldMk cId="1396364666" sldId="466"/>
            <ac:spMk id="5" creationId="{2EEF11AB-40FA-1606-77B5-5F247399EF27}"/>
          </ac:spMkLst>
        </pc:spChg>
        <pc:spChg chg="mod">
          <ac:chgData name="Toby Donaldson" userId="2e6e5431-bb17-4c41-9985-d39c50d83c73" providerId="ADAL" clId="{6CB1A789-59F9-40C0-A453-3A8C7A713E6E}" dt="2024-03-01T03:20:32.460" v="7843" actId="2085"/>
          <ac:spMkLst>
            <pc:docMk/>
            <pc:sldMk cId="1396364666" sldId="466"/>
            <ac:spMk id="8" creationId="{3717C628-6574-F5FB-2E78-0FC768299326}"/>
          </ac:spMkLst>
        </pc:spChg>
      </pc:sldChg>
      <pc:sldChg chg="addSp delSp modSp add mod">
        <pc:chgData name="Toby Donaldson" userId="2e6e5431-bb17-4c41-9985-d39c50d83c73" providerId="ADAL" clId="{6CB1A789-59F9-40C0-A453-3A8C7A713E6E}" dt="2024-03-01T03:32:41.042" v="8418" actId="1076"/>
        <pc:sldMkLst>
          <pc:docMk/>
          <pc:sldMk cId="1406766178" sldId="467"/>
        </pc:sldMkLst>
        <pc:spChg chg="add mod">
          <ac:chgData name="Toby Donaldson" userId="2e6e5431-bb17-4c41-9985-d39c50d83c73" providerId="ADAL" clId="{6CB1A789-59F9-40C0-A453-3A8C7A713E6E}" dt="2024-03-01T03:30:25.058" v="8265"/>
          <ac:spMkLst>
            <pc:docMk/>
            <pc:sldMk cId="1406766178" sldId="467"/>
            <ac:spMk id="3" creationId="{32F5BE10-9793-A0B5-2F31-5D1DCF704491}"/>
          </ac:spMkLst>
        </pc:spChg>
        <pc:spChg chg="del">
          <ac:chgData name="Toby Donaldson" userId="2e6e5431-bb17-4c41-9985-d39c50d83c73" providerId="ADAL" clId="{6CB1A789-59F9-40C0-A453-3A8C7A713E6E}" dt="2024-03-01T03:30:19.317" v="8264" actId="21"/>
          <ac:spMkLst>
            <pc:docMk/>
            <pc:sldMk cId="1406766178" sldId="467"/>
            <ac:spMk id="5" creationId="{9CA4F0BD-B479-2C9B-9628-B93B6ED7AAC2}"/>
          </ac:spMkLst>
        </pc:spChg>
        <pc:spChg chg="add mod">
          <ac:chgData name="Toby Donaldson" userId="2e6e5431-bb17-4c41-9985-d39c50d83c73" providerId="ADAL" clId="{6CB1A789-59F9-40C0-A453-3A8C7A713E6E}" dt="2024-03-01T03:31:53.876" v="8372" actId="14100"/>
          <ac:spMkLst>
            <pc:docMk/>
            <pc:sldMk cId="1406766178" sldId="467"/>
            <ac:spMk id="6" creationId="{1F51D715-EF7A-14BB-C97B-872188C2C86E}"/>
          </ac:spMkLst>
        </pc:spChg>
        <pc:spChg chg="add mod">
          <ac:chgData name="Toby Donaldson" userId="2e6e5431-bb17-4c41-9985-d39c50d83c73" providerId="ADAL" clId="{6CB1A789-59F9-40C0-A453-3A8C7A713E6E}" dt="2024-03-01T03:31:48.562" v="8371" actId="14100"/>
          <ac:spMkLst>
            <pc:docMk/>
            <pc:sldMk cId="1406766178" sldId="467"/>
            <ac:spMk id="7" creationId="{1E9D5D08-1EE4-77F7-C1B7-953EBC0D91B9}"/>
          </ac:spMkLst>
        </pc:spChg>
        <pc:spChg chg="del">
          <ac:chgData name="Toby Donaldson" userId="2e6e5431-bb17-4c41-9985-d39c50d83c73" providerId="ADAL" clId="{6CB1A789-59F9-40C0-A453-3A8C7A713E6E}" dt="2024-03-01T03:30:19.317" v="8264" actId="21"/>
          <ac:spMkLst>
            <pc:docMk/>
            <pc:sldMk cId="1406766178" sldId="467"/>
            <ac:spMk id="8" creationId="{71F9B233-C831-EF07-B738-886CBAA8AD52}"/>
          </ac:spMkLst>
        </pc:spChg>
        <pc:spChg chg="add mod">
          <ac:chgData name="Toby Donaldson" userId="2e6e5431-bb17-4c41-9985-d39c50d83c73" providerId="ADAL" clId="{6CB1A789-59F9-40C0-A453-3A8C7A713E6E}" dt="2024-03-01T03:32:41.042" v="8418" actId="1076"/>
          <ac:spMkLst>
            <pc:docMk/>
            <pc:sldMk cId="1406766178" sldId="467"/>
            <ac:spMk id="9" creationId="{6755D525-F870-A1A8-0B69-9A6F0A5DF3D6}"/>
          </ac:spMkLst>
        </pc:spChg>
        <pc:spChg chg="del">
          <ac:chgData name="Toby Donaldson" userId="2e6e5431-bb17-4c41-9985-d39c50d83c73" providerId="ADAL" clId="{6CB1A789-59F9-40C0-A453-3A8C7A713E6E}" dt="2024-03-01T03:21:37.214" v="7846" actId="21"/>
          <ac:spMkLst>
            <pc:docMk/>
            <pc:sldMk cId="1406766178" sldId="467"/>
            <ac:spMk id="12" creationId="{FC2817CD-6EF6-7703-648A-6BF5EE5969A8}"/>
          </ac:spMkLst>
        </pc:spChg>
        <pc:spChg chg="del">
          <ac:chgData name="Toby Donaldson" userId="2e6e5431-bb17-4c41-9985-d39c50d83c73" providerId="ADAL" clId="{6CB1A789-59F9-40C0-A453-3A8C7A713E6E}" dt="2024-03-01T03:21:37.214" v="7846" actId="21"/>
          <ac:spMkLst>
            <pc:docMk/>
            <pc:sldMk cId="1406766178" sldId="467"/>
            <ac:spMk id="19" creationId="{0FB88D2D-7CEE-C18F-990D-A85F6D7CDD16}"/>
          </ac:spMkLst>
        </pc:spChg>
        <pc:spChg chg="del">
          <ac:chgData name="Toby Donaldson" userId="2e6e5431-bb17-4c41-9985-d39c50d83c73" providerId="ADAL" clId="{6CB1A789-59F9-40C0-A453-3A8C7A713E6E}" dt="2024-03-01T03:21:37.214" v="7846" actId="21"/>
          <ac:spMkLst>
            <pc:docMk/>
            <pc:sldMk cId="1406766178" sldId="467"/>
            <ac:spMk id="28" creationId="{A5830D16-5FB4-8B55-15F5-DAAEE471781E}"/>
          </ac:spMkLst>
        </pc:spChg>
        <pc:spChg chg="del">
          <ac:chgData name="Toby Donaldson" userId="2e6e5431-bb17-4c41-9985-d39c50d83c73" providerId="ADAL" clId="{6CB1A789-59F9-40C0-A453-3A8C7A713E6E}" dt="2024-03-01T03:21:37.214" v="7846" actId="21"/>
          <ac:spMkLst>
            <pc:docMk/>
            <pc:sldMk cId="1406766178" sldId="467"/>
            <ac:spMk id="29" creationId="{3FD5BD4F-0139-34B7-FDE3-294C996CF4FE}"/>
          </ac:spMkLst>
        </pc:spChg>
        <pc:spChg chg="mod">
          <ac:chgData name="Toby Donaldson" userId="2e6e5431-bb17-4c41-9985-d39c50d83c73" providerId="ADAL" clId="{6CB1A789-59F9-40C0-A453-3A8C7A713E6E}" dt="2024-03-01T03:31:19.219" v="8367" actId="1076"/>
          <ac:spMkLst>
            <pc:docMk/>
            <pc:sldMk cId="1406766178" sldId="467"/>
            <ac:spMk id="30" creationId="{34675136-B1C6-3F5D-7066-35CA6885955C}"/>
          </ac:spMkLst>
        </pc:spChg>
        <pc:cxnChg chg="del mod">
          <ac:chgData name="Toby Donaldson" userId="2e6e5431-bb17-4c41-9985-d39c50d83c73" providerId="ADAL" clId="{6CB1A789-59F9-40C0-A453-3A8C7A713E6E}" dt="2024-03-01T03:21:37.214" v="7846" actId="21"/>
          <ac:cxnSpMkLst>
            <pc:docMk/>
            <pc:sldMk cId="1406766178" sldId="467"/>
            <ac:cxnSpMk id="15" creationId="{F36EE5E2-A6E2-B8CC-4817-EAEF4C5ED8AD}"/>
          </ac:cxnSpMkLst>
        </pc:cxnChg>
        <pc:cxnChg chg="del">
          <ac:chgData name="Toby Donaldson" userId="2e6e5431-bb17-4c41-9985-d39c50d83c73" providerId="ADAL" clId="{6CB1A789-59F9-40C0-A453-3A8C7A713E6E}" dt="2024-03-01T03:21:37.214" v="7846" actId="21"/>
          <ac:cxnSpMkLst>
            <pc:docMk/>
            <pc:sldMk cId="1406766178" sldId="467"/>
            <ac:cxnSpMk id="22" creationId="{AD7A2C57-6603-13E1-A9C1-CF7A8BC1A907}"/>
          </ac:cxnSpMkLst>
        </pc:cxnChg>
      </pc:sldChg>
      <pc:sldChg chg="delSp modSp add mod">
        <pc:chgData name="Toby Donaldson" userId="2e6e5431-bb17-4c41-9985-d39c50d83c73" providerId="ADAL" clId="{6CB1A789-59F9-40C0-A453-3A8C7A713E6E}" dt="2024-03-01T03:30:10.130" v="8263" actId="1076"/>
        <pc:sldMkLst>
          <pc:docMk/>
          <pc:sldMk cId="1897139588" sldId="468"/>
        </pc:sldMkLst>
        <pc:spChg chg="mod">
          <ac:chgData name="Toby Donaldson" userId="2e6e5431-bb17-4c41-9985-d39c50d83c73" providerId="ADAL" clId="{6CB1A789-59F9-40C0-A453-3A8C7A713E6E}" dt="2024-03-01T03:30:10.130" v="8263" actId="1076"/>
          <ac:spMkLst>
            <pc:docMk/>
            <pc:sldMk cId="1897139588" sldId="468"/>
            <ac:spMk id="5" creationId="{CDCC4903-1D12-F776-4382-6E1671E43610}"/>
          </ac:spMkLst>
        </pc:spChg>
        <pc:spChg chg="mod">
          <ac:chgData name="Toby Donaldson" userId="2e6e5431-bb17-4c41-9985-d39c50d83c73" providerId="ADAL" clId="{6CB1A789-59F9-40C0-A453-3A8C7A713E6E}" dt="2024-03-01T03:29:45.924" v="8261" actId="207"/>
          <ac:spMkLst>
            <pc:docMk/>
            <pc:sldMk cId="1897139588" sldId="468"/>
            <ac:spMk id="8" creationId="{99BCA396-D1D4-386B-2ABE-69815DFADB9F}"/>
          </ac:spMkLst>
        </pc:spChg>
        <pc:spChg chg="del">
          <ac:chgData name="Toby Donaldson" userId="2e6e5431-bb17-4c41-9985-d39c50d83c73" providerId="ADAL" clId="{6CB1A789-59F9-40C0-A453-3A8C7A713E6E}" dt="2024-03-01T03:28:25.540" v="8213" actId="21"/>
          <ac:spMkLst>
            <pc:docMk/>
            <pc:sldMk cId="1897139588" sldId="468"/>
            <ac:spMk id="12" creationId="{069CB910-769E-E1A3-CACA-33CF6B5ED2C9}"/>
          </ac:spMkLst>
        </pc:spChg>
        <pc:spChg chg="del">
          <ac:chgData name="Toby Donaldson" userId="2e6e5431-bb17-4c41-9985-d39c50d83c73" providerId="ADAL" clId="{6CB1A789-59F9-40C0-A453-3A8C7A713E6E}" dt="2024-03-01T03:28:25.540" v="8213" actId="21"/>
          <ac:spMkLst>
            <pc:docMk/>
            <pc:sldMk cId="1897139588" sldId="468"/>
            <ac:spMk id="19" creationId="{B4C90E85-5519-BDE2-43A0-D07BF2D79569}"/>
          </ac:spMkLst>
        </pc:spChg>
        <pc:spChg chg="mod">
          <ac:chgData name="Toby Donaldson" userId="2e6e5431-bb17-4c41-9985-d39c50d83c73" providerId="ADAL" clId="{6CB1A789-59F9-40C0-A453-3A8C7A713E6E}" dt="2024-03-01T03:29:59.611" v="8262" actId="1076"/>
          <ac:spMkLst>
            <pc:docMk/>
            <pc:sldMk cId="1897139588" sldId="468"/>
            <ac:spMk id="28" creationId="{5F9079F4-B948-DD59-4CB3-BFCA94999ACE}"/>
          </ac:spMkLst>
        </pc:spChg>
        <pc:spChg chg="del">
          <ac:chgData name="Toby Donaldson" userId="2e6e5431-bb17-4c41-9985-d39c50d83c73" providerId="ADAL" clId="{6CB1A789-59F9-40C0-A453-3A8C7A713E6E}" dt="2024-03-01T03:28:30.227" v="8214" actId="21"/>
          <ac:spMkLst>
            <pc:docMk/>
            <pc:sldMk cId="1897139588" sldId="468"/>
            <ac:spMk id="29" creationId="{4FF18BB3-8B70-7A69-3105-0167915F7C73}"/>
          </ac:spMkLst>
        </pc:spChg>
        <pc:spChg chg="del">
          <ac:chgData name="Toby Donaldson" userId="2e6e5431-bb17-4c41-9985-d39c50d83c73" providerId="ADAL" clId="{6CB1A789-59F9-40C0-A453-3A8C7A713E6E}" dt="2024-03-01T03:28:25.540" v="8213" actId="21"/>
          <ac:spMkLst>
            <pc:docMk/>
            <pc:sldMk cId="1897139588" sldId="468"/>
            <ac:spMk id="30" creationId="{AC759268-4B3B-9D4D-3129-B68E182B08ED}"/>
          </ac:spMkLst>
        </pc:spChg>
        <pc:cxnChg chg="del mod">
          <ac:chgData name="Toby Donaldson" userId="2e6e5431-bb17-4c41-9985-d39c50d83c73" providerId="ADAL" clId="{6CB1A789-59F9-40C0-A453-3A8C7A713E6E}" dt="2024-03-01T03:28:25.540" v="8213" actId="21"/>
          <ac:cxnSpMkLst>
            <pc:docMk/>
            <pc:sldMk cId="1897139588" sldId="468"/>
            <ac:cxnSpMk id="15" creationId="{29493872-5016-37A8-55A9-DB7C597C4F95}"/>
          </ac:cxnSpMkLst>
        </pc:cxnChg>
        <pc:cxnChg chg="del">
          <ac:chgData name="Toby Donaldson" userId="2e6e5431-bb17-4c41-9985-d39c50d83c73" providerId="ADAL" clId="{6CB1A789-59F9-40C0-A453-3A8C7A713E6E}" dt="2024-03-01T03:28:25.540" v="8213" actId="21"/>
          <ac:cxnSpMkLst>
            <pc:docMk/>
            <pc:sldMk cId="1897139588" sldId="468"/>
            <ac:cxnSpMk id="22" creationId="{42CBF352-83F1-B168-E08D-7609D086E5AC}"/>
          </ac:cxnSpMkLst>
        </pc:cxnChg>
      </pc:sldChg>
      <pc:sldChg chg="addSp delSp modSp add mod">
        <pc:chgData name="Toby Donaldson" userId="2e6e5431-bb17-4c41-9985-d39c50d83c73" providerId="ADAL" clId="{6CB1A789-59F9-40C0-A453-3A8C7A713E6E}" dt="2024-03-01T03:38:59.936" v="8908" actId="207"/>
        <pc:sldMkLst>
          <pc:docMk/>
          <pc:sldMk cId="1945969504" sldId="469"/>
        </pc:sldMkLst>
        <pc:spChg chg="mod">
          <ac:chgData name="Toby Donaldson" userId="2e6e5431-bb17-4c41-9985-d39c50d83c73" providerId="ADAL" clId="{6CB1A789-59F9-40C0-A453-3A8C7A713E6E}" dt="2024-03-01T03:38:59.936" v="8908" actId="207"/>
          <ac:spMkLst>
            <pc:docMk/>
            <pc:sldMk cId="1945969504" sldId="469"/>
            <ac:spMk id="3" creationId="{0819E1F6-C958-9AEC-E204-8EB13898D51E}"/>
          </ac:spMkLst>
        </pc:spChg>
        <pc:spChg chg="add mod">
          <ac:chgData name="Toby Donaldson" userId="2e6e5431-bb17-4c41-9985-d39c50d83c73" providerId="ADAL" clId="{6CB1A789-59F9-40C0-A453-3A8C7A713E6E}" dt="2024-03-01T03:34:40.240" v="8555" actId="20577"/>
          <ac:spMkLst>
            <pc:docMk/>
            <pc:sldMk cId="1945969504" sldId="469"/>
            <ac:spMk id="5" creationId="{174DC78C-FD6A-5DD4-8501-2373E500B591}"/>
          </ac:spMkLst>
        </pc:spChg>
        <pc:spChg chg="del">
          <ac:chgData name="Toby Donaldson" userId="2e6e5431-bb17-4c41-9985-d39c50d83c73" providerId="ADAL" clId="{6CB1A789-59F9-40C0-A453-3A8C7A713E6E}" dt="2024-03-01T03:34:34.858" v="8552" actId="21"/>
          <ac:spMkLst>
            <pc:docMk/>
            <pc:sldMk cId="1945969504" sldId="469"/>
            <ac:spMk id="7" creationId="{84EC1764-9FF5-1B42-1944-248402661E32}"/>
          </ac:spMkLst>
        </pc:spChg>
        <pc:spChg chg="add mod">
          <ac:chgData name="Toby Donaldson" userId="2e6e5431-bb17-4c41-9985-d39c50d83c73" providerId="ADAL" clId="{6CB1A789-59F9-40C0-A453-3A8C7A713E6E}" dt="2024-03-01T03:36:28.033" v="8718" actId="1076"/>
          <ac:spMkLst>
            <pc:docMk/>
            <pc:sldMk cId="1945969504" sldId="469"/>
            <ac:spMk id="8" creationId="{F879968B-C336-35F3-6012-FB8925A12AF5}"/>
          </ac:spMkLst>
        </pc:spChg>
        <pc:spChg chg="del">
          <ac:chgData name="Toby Donaldson" userId="2e6e5431-bb17-4c41-9985-d39c50d83c73" providerId="ADAL" clId="{6CB1A789-59F9-40C0-A453-3A8C7A713E6E}" dt="2024-03-01T03:34:26.008" v="8550" actId="21"/>
          <ac:spMkLst>
            <pc:docMk/>
            <pc:sldMk cId="1945969504" sldId="469"/>
            <ac:spMk id="9" creationId="{D6699C41-C251-37A5-322C-8933137A04A4}"/>
          </ac:spMkLst>
        </pc:spChg>
        <pc:spChg chg="add mod">
          <ac:chgData name="Toby Donaldson" userId="2e6e5431-bb17-4c41-9985-d39c50d83c73" providerId="ADAL" clId="{6CB1A789-59F9-40C0-A453-3A8C7A713E6E}" dt="2024-03-01T03:36:30.875" v="8719" actId="1076"/>
          <ac:spMkLst>
            <pc:docMk/>
            <pc:sldMk cId="1945969504" sldId="469"/>
            <ac:spMk id="10" creationId="{532EE909-6219-3ACF-CACC-F639F7517859}"/>
          </ac:spMkLst>
        </pc:spChg>
        <pc:spChg chg="del">
          <ac:chgData name="Toby Donaldson" userId="2e6e5431-bb17-4c41-9985-d39c50d83c73" providerId="ADAL" clId="{6CB1A789-59F9-40C0-A453-3A8C7A713E6E}" dt="2024-03-01T03:34:26.008" v="8550" actId="21"/>
          <ac:spMkLst>
            <pc:docMk/>
            <pc:sldMk cId="1945969504" sldId="469"/>
            <ac:spMk id="30" creationId="{5322D26B-77E0-5BA7-6B56-B7F36574CCF1}"/>
          </ac:spMkLst>
        </pc:spChg>
      </pc:sldChg>
      <pc:sldChg chg="addSp delSp modSp add mod">
        <pc:chgData name="Toby Donaldson" userId="2e6e5431-bb17-4c41-9985-d39c50d83c73" providerId="ADAL" clId="{6CB1A789-59F9-40C0-A453-3A8C7A713E6E}" dt="2024-03-01T03:44:51.396" v="9227" actId="11529"/>
        <pc:sldMkLst>
          <pc:docMk/>
          <pc:sldMk cId="2480715342" sldId="470"/>
        </pc:sldMkLst>
        <pc:spChg chg="mod">
          <ac:chgData name="Toby Donaldson" userId="2e6e5431-bb17-4c41-9985-d39c50d83c73" providerId="ADAL" clId="{6CB1A789-59F9-40C0-A453-3A8C7A713E6E}" dt="2024-03-01T03:43:09.247" v="9066" actId="20577"/>
          <ac:spMkLst>
            <pc:docMk/>
            <pc:sldMk cId="2480715342" sldId="470"/>
            <ac:spMk id="3" creationId="{F12FBAD3-0156-7BD9-4A15-968EFF640348}"/>
          </ac:spMkLst>
        </pc:spChg>
        <pc:spChg chg="del">
          <ac:chgData name="Toby Donaldson" userId="2e6e5431-bb17-4c41-9985-d39c50d83c73" providerId="ADAL" clId="{6CB1A789-59F9-40C0-A453-3A8C7A713E6E}" dt="2024-03-01T03:41:55.988" v="8966" actId="21"/>
          <ac:spMkLst>
            <pc:docMk/>
            <pc:sldMk cId="2480715342" sldId="470"/>
            <ac:spMk id="5" creationId="{8B2D24D1-B369-93B9-87EB-DB5DDCDA6A31}"/>
          </ac:spMkLst>
        </pc:spChg>
        <pc:spChg chg="del">
          <ac:chgData name="Toby Donaldson" userId="2e6e5431-bb17-4c41-9985-d39c50d83c73" providerId="ADAL" clId="{6CB1A789-59F9-40C0-A453-3A8C7A713E6E}" dt="2024-03-01T03:36:49.541" v="8721" actId="21"/>
          <ac:spMkLst>
            <pc:docMk/>
            <pc:sldMk cId="2480715342" sldId="470"/>
            <ac:spMk id="6" creationId="{B69DDABE-043E-88E3-C0C6-F36298A17E83}"/>
          </ac:spMkLst>
        </pc:spChg>
        <pc:spChg chg="add mod">
          <ac:chgData name="Toby Donaldson" userId="2e6e5431-bb17-4c41-9985-d39c50d83c73" providerId="ADAL" clId="{6CB1A789-59F9-40C0-A453-3A8C7A713E6E}" dt="2024-03-01T03:43:20.747" v="9069" actId="1076"/>
          <ac:spMkLst>
            <pc:docMk/>
            <pc:sldMk cId="2480715342" sldId="470"/>
            <ac:spMk id="7" creationId="{5DA219CB-AF9D-492D-B307-3F5CC5D64374}"/>
          </ac:spMkLst>
        </pc:spChg>
        <pc:spChg chg="del">
          <ac:chgData name="Toby Donaldson" userId="2e6e5431-bb17-4c41-9985-d39c50d83c73" providerId="ADAL" clId="{6CB1A789-59F9-40C0-A453-3A8C7A713E6E}" dt="2024-03-01T03:41:55.988" v="8966" actId="21"/>
          <ac:spMkLst>
            <pc:docMk/>
            <pc:sldMk cId="2480715342" sldId="470"/>
            <ac:spMk id="8" creationId="{57F52C3D-39B6-40DD-2E9E-6562AC307177}"/>
          </ac:spMkLst>
        </pc:spChg>
        <pc:spChg chg="add del mod">
          <ac:chgData name="Toby Donaldson" userId="2e6e5431-bb17-4c41-9985-d39c50d83c73" providerId="ADAL" clId="{6CB1A789-59F9-40C0-A453-3A8C7A713E6E}" dt="2024-03-01T03:41:55.988" v="8966" actId="21"/>
          <ac:spMkLst>
            <pc:docMk/>
            <pc:sldMk cId="2480715342" sldId="470"/>
            <ac:spMk id="9" creationId="{B57CC95F-1036-1E1B-1A01-1F6F09C84916}"/>
          </ac:spMkLst>
        </pc:spChg>
        <pc:spChg chg="del">
          <ac:chgData name="Toby Donaldson" userId="2e6e5431-bb17-4c41-9985-d39c50d83c73" providerId="ADAL" clId="{6CB1A789-59F9-40C0-A453-3A8C7A713E6E}" dt="2024-03-01T03:41:55.988" v="8966" actId="21"/>
          <ac:spMkLst>
            <pc:docMk/>
            <pc:sldMk cId="2480715342" sldId="470"/>
            <ac:spMk id="10" creationId="{A091E041-6FD3-70B2-1005-9A09C890C5F7}"/>
          </ac:spMkLst>
        </pc:spChg>
        <pc:spChg chg="add mod">
          <ac:chgData name="Toby Donaldson" userId="2e6e5431-bb17-4c41-9985-d39c50d83c73" providerId="ADAL" clId="{6CB1A789-59F9-40C0-A453-3A8C7A713E6E}" dt="2024-03-01T03:43:18.955" v="9068" actId="1076"/>
          <ac:spMkLst>
            <pc:docMk/>
            <pc:sldMk cId="2480715342" sldId="470"/>
            <ac:spMk id="11" creationId="{5E3D375D-7094-2993-C22C-4FE85C033D46}"/>
          </ac:spMkLst>
        </pc:spChg>
        <pc:spChg chg="add mod">
          <ac:chgData name="Toby Donaldson" userId="2e6e5431-bb17-4c41-9985-d39c50d83c73" providerId="ADAL" clId="{6CB1A789-59F9-40C0-A453-3A8C7A713E6E}" dt="2024-03-01T03:43:15.011" v="9067" actId="1076"/>
          <ac:spMkLst>
            <pc:docMk/>
            <pc:sldMk cId="2480715342" sldId="470"/>
            <ac:spMk id="12" creationId="{F73588A2-4709-7E9E-EAA5-740BC9F7B437}"/>
          </ac:spMkLst>
        </pc:spChg>
        <pc:spChg chg="add mod">
          <ac:chgData name="Toby Donaldson" userId="2e6e5431-bb17-4c41-9985-d39c50d83c73" providerId="ADAL" clId="{6CB1A789-59F9-40C0-A453-3A8C7A713E6E}" dt="2024-03-01T03:44:21.634" v="9225" actId="1076"/>
          <ac:spMkLst>
            <pc:docMk/>
            <pc:sldMk cId="2480715342" sldId="470"/>
            <ac:spMk id="13" creationId="{7B469098-ECEF-AE37-A109-C13F2A57BC30}"/>
          </ac:spMkLst>
        </pc:spChg>
        <pc:cxnChg chg="add">
          <ac:chgData name="Toby Donaldson" userId="2e6e5431-bb17-4c41-9985-d39c50d83c73" providerId="ADAL" clId="{6CB1A789-59F9-40C0-A453-3A8C7A713E6E}" dt="2024-03-01T03:44:45.509" v="9226" actId="11529"/>
          <ac:cxnSpMkLst>
            <pc:docMk/>
            <pc:sldMk cId="2480715342" sldId="470"/>
            <ac:cxnSpMk id="15" creationId="{8167F74A-F28F-D56E-6AD7-27C6123D0FA8}"/>
          </ac:cxnSpMkLst>
        </pc:cxnChg>
        <pc:cxnChg chg="add">
          <ac:chgData name="Toby Donaldson" userId="2e6e5431-bb17-4c41-9985-d39c50d83c73" providerId="ADAL" clId="{6CB1A789-59F9-40C0-A453-3A8C7A713E6E}" dt="2024-03-01T03:44:51.396" v="9227" actId="11529"/>
          <ac:cxnSpMkLst>
            <pc:docMk/>
            <pc:sldMk cId="2480715342" sldId="470"/>
            <ac:cxnSpMk id="17" creationId="{3EB1F45D-E0AB-6295-791F-8FDB52BEFCB1}"/>
          </ac:cxnSpMkLst>
        </pc:cxnChg>
      </pc:sldChg>
      <pc:sldChg chg="addSp delSp modSp add mod">
        <pc:chgData name="Toby Donaldson" userId="2e6e5431-bb17-4c41-9985-d39c50d83c73" providerId="ADAL" clId="{6CB1A789-59F9-40C0-A453-3A8C7A713E6E}" dt="2024-03-01T03:48:07.869" v="9506" actId="113"/>
        <pc:sldMkLst>
          <pc:docMk/>
          <pc:sldMk cId="3139221" sldId="471"/>
        </pc:sldMkLst>
        <pc:spChg chg="mod">
          <ac:chgData name="Toby Donaldson" userId="2e6e5431-bb17-4c41-9985-d39c50d83c73" providerId="ADAL" clId="{6CB1A789-59F9-40C0-A453-3A8C7A713E6E}" dt="2024-03-01T03:45:20.877" v="9230" actId="208"/>
          <ac:spMkLst>
            <pc:docMk/>
            <pc:sldMk cId="3139221" sldId="471"/>
            <ac:spMk id="3" creationId="{63AC081B-415F-E8FF-E999-E0859E833674}"/>
          </ac:spMkLst>
        </pc:spChg>
        <pc:spChg chg="add mod">
          <ac:chgData name="Toby Donaldson" userId="2e6e5431-bb17-4c41-9985-d39c50d83c73" providerId="ADAL" clId="{6CB1A789-59F9-40C0-A453-3A8C7A713E6E}" dt="2024-03-01T03:47:23.610" v="9501" actId="114"/>
          <ac:spMkLst>
            <pc:docMk/>
            <pc:sldMk cId="3139221" sldId="471"/>
            <ac:spMk id="5" creationId="{70689B69-7788-3095-93AF-64DD9A28F59B}"/>
          </ac:spMkLst>
        </pc:spChg>
        <pc:spChg chg="add mod">
          <ac:chgData name="Toby Donaldson" userId="2e6e5431-bb17-4c41-9985-d39c50d83c73" providerId="ADAL" clId="{6CB1A789-59F9-40C0-A453-3A8C7A713E6E}" dt="2024-03-01T03:47:31.155" v="9502" actId="113"/>
          <ac:spMkLst>
            <pc:docMk/>
            <pc:sldMk cId="3139221" sldId="471"/>
            <ac:spMk id="6" creationId="{17295A60-82E2-A7B1-79E5-78D33580E36D}"/>
          </ac:spMkLst>
        </pc:spChg>
        <pc:spChg chg="mod">
          <ac:chgData name="Toby Donaldson" userId="2e6e5431-bb17-4c41-9985-d39c50d83c73" providerId="ADAL" clId="{6CB1A789-59F9-40C0-A453-3A8C7A713E6E}" dt="2024-03-01T03:46:21.290" v="9359" actId="1076"/>
          <ac:spMkLst>
            <pc:docMk/>
            <pc:sldMk cId="3139221" sldId="471"/>
            <ac:spMk id="7" creationId="{BAB3638E-B51F-9CAE-4636-ADCE8B09366F}"/>
          </ac:spMkLst>
        </pc:spChg>
        <pc:spChg chg="del">
          <ac:chgData name="Toby Donaldson" userId="2e6e5431-bb17-4c41-9985-d39c50d83c73" providerId="ADAL" clId="{6CB1A789-59F9-40C0-A453-3A8C7A713E6E}" dt="2024-03-01T03:45:27.189" v="9231" actId="21"/>
          <ac:spMkLst>
            <pc:docMk/>
            <pc:sldMk cId="3139221" sldId="471"/>
            <ac:spMk id="11" creationId="{FC31CCF3-C96B-1EBA-CA14-278892D0BF16}"/>
          </ac:spMkLst>
        </pc:spChg>
        <pc:spChg chg="mod">
          <ac:chgData name="Toby Donaldson" userId="2e6e5431-bb17-4c41-9985-d39c50d83c73" providerId="ADAL" clId="{6CB1A789-59F9-40C0-A453-3A8C7A713E6E}" dt="2024-03-01T03:48:07.869" v="9506" actId="113"/>
          <ac:spMkLst>
            <pc:docMk/>
            <pc:sldMk cId="3139221" sldId="471"/>
            <ac:spMk id="12" creationId="{19BA09A1-B618-0A5C-F564-75E9A070AE5F}"/>
          </ac:spMkLst>
        </pc:spChg>
        <pc:spChg chg="del">
          <ac:chgData name="Toby Donaldson" userId="2e6e5431-bb17-4c41-9985-d39c50d83c73" providerId="ADAL" clId="{6CB1A789-59F9-40C0-A453-3A8C7A713E6E}" dt="2024-03-01T03:45:27.189" v="9231" actId="21"/>
          <ac:spMkLst>
            <pc:docMk/>
            <pc:sldMk cId="3139221" sldId="471"/>
            <ac:spMk id="13" creationId="{843A48F7-7BAA-BF2E-60A1-081E867FE4F3}"/>
          </ac:spMkLst>
        </pc:spChg>
        <pc:cxnChg chg="del mod">
          <ac:chgData name="Toby Donaldson" userId="2e6e5431-bb17-4c41-9985-d39c50d83c73" providerId="ADAL" clId="{6CB1A789-59F9-40C0-A453-3A8C7A713E6E}" dt="2024-03-01T03:45:27.189" v="9231" actId="21"/>
          <ac:cxnSpMkLst>
            <pc:docMk/>
            <pc:sldMk cId="3139221" sldId="471"/>
            <ac:cxnSpMk id="15" creationId="{DF9E8019-3317-22B6-26C8-F7EDC77B1C31}"/>
          </ac:cxnSpMkLst>
        </pc:cxnChg>
        <pc:cxnChg chg="del mod">
          <ac:chgData name="Toby Donaldson" userId="2e6e5431-bb17-4c41-9985-d39c50d83c73" providerId="ADAL" clId="{6CB1A789-59F9-40C0-A453-3A8C7A713E6E}" dt="2024-03-01T03:45:27.189" v="9231" actId="21"/>
          <ac:cxnSpMkLst>
            <pc:docMk/>
            <pc:sldMk cId="3139221" sldId="471"/>
            <ac:cxnSpMk id="17" creationId="{0B427E69-3EE5-2289-197A-EDE767368DF0}"/>
          </ac:cxnSpMkLst>
        </pc:cxnChg>
      </pc:sldChg>
      <pc:sldChg chg="addSp modSp add mod">
        <pc:chgData name="Toby Donaldson" userId="2e6e5431-bb17-4c41-9985-d39c50d83c73" providerId="ADAL" clId="{6CB1A789-59F9-40C0-A453-3A8C7A713E6E}" dt="2024-03-01T03:51:08.843" v="9684" actId="1076"/>
        <pc:sldMkLst>
          <pc:docMk/>
          <pc:sldMk cId="3053255136" sldId="472"/>
        </pc:sldMkLst>
        <pc:spChg chg="mod">
          <ac:chgData name="Toby Donaldson" userId="2e6e5431-bb17-4c41-9985-d39c50d83c73" providerId="ADAL" clId="{6CB1A789-59F9-40C0-A453-3A8C7A713E6E}" dt="2024-03-01T03:50:23.118" v="9625" actId="14100"/>
          <ac:spMkLst>
            <pc:docMk/>
            <pc:sldMk cId="3053255136" sldId="472"/>
            <ac:spMk id="7" creationId="{6AD6120D-CF73-95A6-45F9-5DBCBFF477A4}"/>
          </ac:spMkLst>
        </pc:spChg>
        <pc:spChg chg="add mod">
          <ac:chgData name="Toby Donaldson" userId="2e6e5431-bb17-4c41-9985-d39c50d83c73" providerId="ADAL" clId="{6CB1A789-59F9-40C0-A453-3A8C7A713E6E}" dt="2024-03-01T03:51:08.843" v="9684" actId="1076"/>
          <ac:spMkLst>
            <pc:docMk/>
            <pc:sldMk cId="3053255136" sldId="472"/>
            <ac:spMk id="8" creationId="{11797980-A9B3-13C8-CC4B-8F2EF035E7CA}"/>
          </ac:spMkLst>
        </pc:spChg>
        <pc:spChg chg="add mod">
          <ac:chgData name="Toby Donaldson" userId="2e6e5431-bb17-4c41-9985-d39c50d83c73" providerId="ADAL" clId="{6CB1A789-59F9-40C0-A453-3A8C7A713E6E}" dt="2024-03-01T03:51:05.996" v="9683" actId="1076"/>
          <ac:spMkLst>
            <pc:docMk/>
            <pc:sldMk cId="3053255136" sldId="472"/>
            <ac:spMk id="9" creationId="{B87C0CBE-1769-74AE-B26A-88AC5F6E8855}"/>
          </ac:spMkLst>
        </pc:spChg>
      </pc:sldChg>
      <pc:sldChg chg="addSp delSp modSp add mod">
        <pc:chgData name="Toby Donaldson" userId="2e6e5431-bb17-4c41-9985-d39c50d83c73" providerId="ADAL" clId="{6CB1A789-59F9-40C0-A453-3A8C7A713E6E}" dt="2024-03-01T04:33:14.525" v="12028" actId="20577"/>
        <pc:sldMkLst>
          <pc:docMk/>
          <pc:sldMk cId="1038971694" sldId="473"/>
        </pc:sldMkLst>
        <pc:spChg chg="del mod">
          <ac:chgData name="Toby Donaldson" userId="2e6e5431-bb17-4c41-9985-d39c50d83c73" providerId="ADAL" clId="{6CB1A789-59F9-40C0-A453-3A8C7A713E6E}" dt="2024-03-01T04:05:21.389" v="10464" actId="21"/>
          <ac:spMkLst>
            <pc:docMk/>
            <pc:sldMk cId="1038971694" sldId="473"/>
            <ac:spMk id="3" creationId="{D4E59FDE-DE82-6D4B-F17A-1F9EC3CE3851}"/>
          </ac:spMkLst>
        </pc:spChg>
        <pc:spChg chg="del mod">
          <ac:chgData name="Toby Donaldson" userId="2e6e5431-bb17-4c41-9985-d39c50d83c73" providerId="ADAL" clId="{6CB1A789-59F9-40C0-A453-3A8C7A713E6E}" dt="2024-03-01T04:05:21.389" v="10464" actId="21"/>
          <ac:spMkLst>
            <pc:docMk/>
            <pc:sldMk cId="1038971694" sldId="473"/>
            <ac:spMk id="5" creationId="{E0483F65-3F18-9ED0-F48F-4DCA63D27194}"/>
          </ac:spMkLst>
        </pc:spChg>
        <pc:spChg chg="del mod">
          <ac:chgData name="Toby Donaldson" userId="2e6e5431-bb17-4c41-9985-d39c50d83c73" providerId="ADAL" clId="{6CB1A789-59F9-40C0-A453-3A8C7A713E6E}" dt="2024-03-01T04:05:21.389" v="10464" actId="21"/>
          <ac:spMkLst>
            <pc:docMk/>
            <pc:sldMk cId="1038971694" sldId="473"/>
            <ac:spMk id="6" creationId="{760810E9-7D66-3FF5-80FD-654625889008}"/>
          </ac:spMkLst>
        </pc:spChg>
        <pc:spChg chg="del">
          <ac:chgData name="Toby Donaldson" userId="2e6e5431-bb17-4c41-9985-d39c50d83c73" providerId="ADAL" clId="{6CB1A789-59F9-40C0-A453-3A8C7A713E6E}" dt="2024-03-01T03:57:51.088" v="9836" actId="21"/>
          <ac:spMkLst>
            <pc:docMk/>
            <pc:sldMk cId="1038971694" sldId="473"/>
            <ac:spMk id="7" creationId="{00BEB51B-9001-4757-AA29-3BD511CA8489}"/>
          </ac:spMkLst>
        </pc:spChg>
        <pc:spChg chg="del">
          <ac:chgData name="Toby Donaldson" userId="2e6e5431-bb17-4c41-9985-d39c50d83c73" providerId="ADAL" clId="{6CB1A789-59F9-40C0-A453-3A8C7A713E6E}" dt="2024-03-01T03:57:51.088" v="9836" actId="21"/>
          <ac:spMkLst>
            <pc:docMk/>
            <pc:sldMk cId="1038971694" sldId="473"/>
            <ac:spMk id="8" creationId="{CBCF5123-9983-3D6E-114A-35DA27AF1557}"/>
          </ac:spMkLst>
        </pc:spChg>
        <pc:spChg chg="del">
          <ac:chgData name="Toby Donaldson" userId="2e6e5431-bb17-4c41-9985-d39c50d83c73" providerId="ADAL" clId="{6CB1A789-59F9-40C0-A453-3A8C7A713E6E}" dt="2024-03-01T03:57:51.088" v="9836" actId="21"/>
          <ac:spMkLst>
            <pc:docMk/>
            <pc:sldMk cId="1038971694" sldId="473"/>
            <ac:spMk id="9" creationId="{C4407CAA-47A1-0073-DFB5-3C0B1F2EB785}"/>
          </ac:spMkLst>
        </pc:spChg>
        <pc:spChg chg="del mod">
          <ac:chgData name="Toby Donaldson" userId="2e6e5431-bb17-4c41-9985-d39c50d83c73" providerId="ADAL" clId="{6CB1A789-59F9-40C0-A453-3A8C7A713E6E}" dt="2024-03-01T04:05:21.389" v="10464" actId="21"/>
          <ac:spMkLst>
            <pc:docMk/>
            <pc:sldMk cId="1038971694" sldId="473"/>
            <ac:spMk id="12" creationId="{63BCD91A-AA76-38A1-280F-D8CB16588992}"/>
          </ac:spMkLst>
        </pc:spChg>
        <pc:spChg chg="add del mod">
          <ac:chgData name="Toby Donaldson" userId="2e6e5431-bb17-4c41-9985-d39c50d83c73" providerId="ADAL" clId="{6CB1A789-59F9-40C0-A453-3A8C7A713E6E}" dt="2024-03-01T04:05:21.389" v="10464" actId="21"/>
          <ac:spMkLst>
            <pc:docMk/>
            <pc:sldMk cId="1038971694" sldId="473"/>
            <ac:spMk id="13" creationId="{1F7FD364-287F-9B59-ED81-1E719C1D5A6F}"/>
          </ac:spMkLst>
        </pc:spChg>
        <pc:spChg chg="add del mod">
          <ac:chgData name="Toby Donaldson" userId="2e6e5431-bb17-4c41-9985-d39c50d83c73" providerId="ADAL" clId="{6CB1A789-59F9-40C0-A453-3A8C7A713E6E}" dt="2024-03-01T04:05:21.389" v="10464" actId="21"/>
          <ac:spMkLst>
            <pc:docMk/>
            <pc:sldMk cId="1038971694" sldId="473"/>
            <ac:spMk id="15" creationId="{AD10F7BC-8C61-A509-4CC1-16606B8D83C6}"/>
          </ac:spMkLst>
        </pc:spChg>
        <pc:spChg chg="add del mod">
          <ac:chgData name="Toby Donaldson" userId="2e6e5431-bb17-4c41-9985-d39c50d83c73" providerId="ADAL" clId="{6CB1A789-59F9-40C0-A453-3A8C7A713E6E}" dt="2024-03-01T04:05:21.389" v="10464" actId="21"/>
          <ac:spMkLst>
            <pc:docMk/>
            <pc:sldMk cId="1038971694" sldId="473"/>
            <ac:spMk id="22" creationId="{CEDE8A75-9EAE-9ED1-E9AA-F46E3A5F329F}"/>
          </ac:spMkLst>
        </pc:spChg>
        <pc:spChg chg="add mod">
          <ac:chgData name="Toby Donaldson" userId="2e6e5431-bb17-4c41-9985-d39c50d83c73" providerId="ADAL" clId="{6CB1A789-59F9-40C0-A453-3A8C7A713E6E}" dt="2024-03-01T04:05:27.960" v="10465"/>
          <ac:spMkLst>
            <pc:docMk/>
            <pc:sldMk cId="1038971694" sldId="473"/>
            <ac:spMk id="24" creationId="{B4002C27-E1B3-F35C-B08B-24F9FA307951}"/>
          </ac:spMkLst>
        </pc:spChg>
        <pc:spChg chg="add mod">
          <ac:chgData name="Toby Donaldson" userId="2e6e5431-bb17-4c41-9985-d39c50d83c73" providerId="ADAL" clId="{6CB1A789-59F9-40C0-A453-3A8C7A713E6E}" dt="2024-03-01T04:05:27.960" v="10465"/>
          <ac:spMkLst>
            <pc:docMk/>
            <pc:sldMk cId="1038971694" sldId="473"/>
            <ac:spMk id="25" creationId="{C86B4800-5D3D-8070-9731-AFEF68BB2D72}"/>
          </ac:spMkLst>
        </pc:spChg>
        <pc:spChg chg="add mod">
          <ac:chgData name="Toby Donaldson" userId="2e6e5431-bb17-4c41-9985-d39c50d83c73" providerId="ADAL" clId="{6CB1A789-59F9-40C0-A453-3A8C7A713E6E}" dt="2024-03-01T04:05:27.960" v="10465"/>
          <ac:spMkLst>
            <pc:docMk/>
            <pc:sldMk cId="1038971694" sldId="473"/>
            <ac:spMk id="26" creationId="{1983F62D-73DC-950D-3A71-6B16ED3DF404}"/>
          </ac:spMkLst>
        </pc:spChg>
        <pc:spChg chg="add mod">
          <ac:chgData name="Toby Donaldson" userId="2e6e5431-bb17-4c41-9985-d39c50d83c73" providerId="ADAL" clId="{6CB1A789-59F9-40C0-A453-3A8C7A713E6E}" dt="2024-03-01T04:05:27.960" v="10465"/>
          <ac:spMkLst>
            <pc:docMk/>
            <pc:sldMk cId="1038971694" sldId="473"/>
            <ac:spMk id="27" creationId="{0C545C89-BAEC-39B8-554D-F14504CED0D3}"/>
          </ac:spMkLst>
        </pc:spChg>
        <pc:spChg chg="add mod">
          <ac:chgData name="Toby Donaldson" userId="2e6e5431-bb17-4c41-9985-d39c50d83c73" providerId="ADAL" clId="{6CB1A789-59F9-40C0-A453-3A8C7A713E6E}" dt="2024-03-01T04:05:27.960" v="10465"/>
          <ac:spMkLst>
            <pc:docMk/>
            <pc:sldMk cId="1038971694" sldId="473"/>
            <ac:spMk id="29" creationId="{251DF1C0-1D92-29E3-B050-C4634C20B813}"/>
          </ac:spMkLst>
        </pc:spChg>
        <pc:spChg chg="add mod">
          <ac:chgData name="Toby Donaldson" userId="2e6e5431-bb17-4c41-9985-d39c50d83c73" providerId="ADAL" clId="{6CB1A789-59F9-40C0-A453-3A8C7A713E6E}" dt="2024-03-01T04:33:14.525" v="12028" actId="20577"/>
          <ac:spMkLst>
            <pc:docMk/>
            <pc:sldMk cId="1038971694" sldId="473"/>
            <ac:spMk id="30" creationId="{39DCF6B5-E2F2-F44F-E8C7-A961471907DC}"/>
          </ac:spMkLst>
        </pc:spChg>
        <pc:spChg chg="add mod">
          <ac:chgData name="Toby Donaldson" userId="2e6e5431-bb17-4c41-9985-d39c50d83c73" providerId="ADAL" clId="{6CB1A789-59F9-40C0-A453-3A8C7A713E6E}" dt="2024-03-01T04:05:27.960" v="10465"/>
          <ac:spMkLst>
            <pc:docMk/>
            <pc:sldMk cId="1038971694" sldId="473"/>
            <ac:spMk id="32" creationId="{479AA517-CFC1-D1C2-391B-08973E844917}"/>
          </ac:spMkLst>
        </pc:spChg>
        <pc:spChg chg="add del mod">
          <ac:chgData name="Toby Donaldson" userId="2e6e5431-bb17-4c41-9985-d39c50d83c73" providerId="ADAL" clId="{6CB1A789-59F9-40C0-A453-3A8C7A713E6E}" dt="2024-03-01T04:05:52.195" v="10476" actId="21"/>
          <ac:spMkLst>
            <pc:docMk/>
            <pc:sldMk cId="1038971694" sldId="473"/>
            <ac:spMk id="34" creationId="{F230C9DC-FC20-11BA-9101-EC4F8243BB38}"/>
          </ac:spMkLst>
        </pc:spChg>
        <pc:cxnChg chg="add del mod">
          <ac:chgData name="Toby Donaldson" userId="2e6e5431-bb17-4c41-9985-d39c50d83c73" providerId="ADAL" clId="{6CB1A789-59F9-40C0-A453-3A8C7A713E6E}" dt="2024-03-01T04:05:21.389" v="10464" actId="21"/>
          <ac:cxnSpMkLst>
            <pc:docMk/>
            <pc:sldMk cId="1038971694" sldId="473"/>
            <ac:cxnSpMk id="11" creationId="{C60979A4-55D7-739E-587F-EB19087CB1F1}"/>
          </ac:cxnSpMkLst>
        </pc:cxnChg>
        <pc:cxnChg chg="add del mod">
          <ac:chgData name="Toby Donaldson" userId="2e6e5431-bb17-4c41-9985-d39c50d83c73" providerId="ADAL" clId="{6CB1A789-59F9-40C0-A453-3A8C7A713E6E}" dt="2024-03-01T04:05:21.389" v="10464" actId="21"/>
          <ac:cxnSpMkLst>
            <pc:docMk/>
            <pc:sldMk cId="1038971694" sldId="473"/>
            <ac:cxnSpMk id="16" creationId="{C6F703BE-A111-8D01-DF67-131A270B1D54}"/>
          </ac:cxnSpMkLst>
        </pc:cxnChg>
        <pc:cxnChg chg="add del mod">
          <ac:chgData name="Toby Donaldson" userId="2e6e5431-bb17-4c41-9985-d39c50d83c73" providerId="ADAL" clId="{6CB1A789-59F9-40C0-A453-3A8C7A713E6E}" dt="2024-03-01T04:05:21.389" v="10464" actId="21"/>
          <ac:cxnSpMkLst>
            <pc:docMk/>
            <pc:sldMk cId="1038971694" sldId="473"/>
            <ac:cxnSpMk id="23" creationId="{1D4CFF88-9AEF-9A42-3C93-7666915DF721}"/>
          </ac:cxnSpMkLst>
        </pc:cxnChg>
        <pc:cxnChg chg="add mod">
          <ac:chgData name="Toby Donaldson" userId="2e6e5431-bb17-4c41-9985-d39c50d83c73" providerId="ADAL" clId="{6CB1A789-59F9-40C0-A453-3A8C7A713E6E}" dt="2024-03-01T04:05:27.960" v="10465"/>
          <ac:cxnSpMkLst>
            <pc:docMk/>
            <pc:sldMk cId="1038971694" sldId="473"/>
            <ac:cxnSpMk id="28" creationId="{CA1A0263-B84E-72C3-E3C1-E4C550C6D4DE}"/>
          </ac:cxnSpMkLst>
        </pc:cxnChg>
        <pc:cxnChg chg="add mod">
          <ac:chgData name="Toby Donaldson" userId="2e6e5431-bb17-4c41-9985-d39c50d83c73" providerId="ADAL" clId="{6CB1A789-59F9-40C0-A453-3A8C7A713E6E}" dt="2024-03-01T04:05:27.960" v="10465"/>
          <ac:cxnSpMkLst>
            <pc:docMk/>
            <pc:sldMk cId="1038971694" sldId="473"/>
            <ac:cxnSpMk id="31" creationId="{D964DF7A-2C54-353F-05A3-A127E414F5B4}"/>
          </ac:cxnSpMkLst>
        </pc:cxnChg>
        <pc:cxnChg chg="add mod">
          <ac:chgData name="Toby Donaldson" userId="2e6e5431-bb17-4c41-9985-d39c50d83c73" providerId="ADAL" clId="{6CB1A789-59F9-40C0-A453-3A8C7A713E6E}" dt="2024-03-01T04:05:27.960" v="10465"/>
          <ac:cxnSpMkLst>
            <pc:docMk/>
            <pc:sldMk cId="1038971694" sldId="473"/>
            <ac:cxnSpMk id="33" creationId="{C01187A7-525A-8D00-76F8-C40965A50BFC}"/>
          </ac:cxnSpMkLst>
        </pc:cxnChg>
      </pc:sldChg>
      <pc:sldChg chg="addSp modSp add mod">
        <pc:chgData name="Toby Donaldson" userId="2e6e5431-bb17-4c41-9985-d39c50d83c73" providerId="ADAL" clId="{6CB1A789-59F9-40C0-A453-3A8C7A713E6E}" dt="2024-03-01T04:33:10.398" v="12027" actId="20577"/>
        <pc:sldMkLst>
          <pc:docMk/>
          <pc:sldMk cId="3579665047" sldId="474"/>
        </pc:sldMkLst>
        <pc:spChg chg="mod">
          <ac:chgData name="Toby Donaldson" userId="2e6e5431-bb17-4c41-9985-d39c50d83c73" providerId="ADAL" clId="{6CB1A789-59F9-40C0-A453-3A8C7A713E6E}" dt="2024-03-01T04:02:30.565" v="10209" actId="1076"/>
          <ac:spMkLst>
            <pc:docMk/>
            <pc:sldMk cId="3579665047" sldId="474"/>
            <ac:spMk id="3" creationId="{1A6BBCE1-B8F8-B022-3985-346BEE0FC5A7}"/>
          </ac:spMkLst>
        </pc:spChg>
        <pc:spChg chg="mod">
          <ac:chgData name="Toby Donaldson" userId="2e6e5431-bb17-4c41-9985-d39c50d83c73" providerId="ADAL" clId="{6CB1A789-59F9-40C0-A453-3A8C7A713E6E}" dt="2024-03-01T04:02:30.565" v="10209" actId="1076"/>
          <ac:spMkLst>
            <pc:docMk/>
            <pc:sldMk cId="3579665047" sldId="474"/>
            <ac:spMk id="5" creationId="{5CACC4E3-E697-6069-08A7-A9CB68684754}"/>
          </ac:spMkLst>
        </pc:spChg>
        <pc:spChg chg="mod">
          <ac:chgData name="Toby Donaldson" userId="2e6e5431-bb17-4c41-9985-d39c50d83c73" providerId="ADAL" clId="{6CB1A789-59F9-40C0-A453-3A8C7A713E6E}" dt="2024-03-01T04:02:30.565" v="10209" actId="1076"/>
          <ac:spMkLst>
            <pc:docMk/>
            <pc:sldMk cId="3579665047" sldId="474"/>
            <ac:spMk id="6" creationId="{2A50601D-F7B4-7FB7-D8B5-D525A16965E4}"/>
          </ac:spMkLst>
        </pc:spChg>
        <pc:spChg chg="add mod">
          <ac:chgData name="Toby Donaldson" userId="2e6e5431-bb17-4c41-9985-d39c50d83c73" providerId="ADAL" clId="{6CB1A789-59F9-40C0-A453-3A8C7A713E6E}" dt="2024-03-01T04:02:35.876" v="10210" actId="1076"/>
          <ac:spMkLst>
            <pc:docMk/>
            <pc:sldMk cId="3579665047" sldId="474"/>
            <ac:spMk id="7" creationId="{D65B44E9-AD2D-A37F-07E5-0381EE223E41}"/>
          </ac:spMkLst>
        </pc:spChg>
        <pc:spChg chg="add mod">
          <ac:chgData name="Toby Donaldson" userId="2e6e5431-bb17-4c41-9985-d39c50d83c73" providerId="ADAL" clId="{6CB1A789-59F9-40C0-A453-3A8C7A713E6E}" dt="2024-03-01T04:02:35.876" v="10210" actId="1076"/>
          <ac:spMkLst>
            <pc:docMk/>
            <pc:sldMk cId="3579665047" sldId="474"/>
            <ac:spMk id="8" creationId="{78A01861-3FBB-428E-B7C4-F2B6D20DA2CA}"/>
          </ac:spMkLst>
        </pc:spChg>
        <pc:spChg chg="add mod">
          <ac:chgData name="Toby Donaldson" userId="2e6e5431-bb17-4c41-9985-d39c50d83c73" providerId="ADAL" clId="{6CB1A789-59F9-40C0-A453-3A8C7A713E6E}" dt="2024-03-01T04:02:35.876" v="10210" actId="1076"/>
          <ac:spMkLst>
            <pc:docMk/>
            <pc:sldMk cId="3579665047" sldId="474"/>
            <ac:spMk id="9" creationId="{850DA0FB-5112-743D-C6AB-6B590E733CA9}"/>
          </ac:spMkLst>
        </pc:spChg>
        <pc:spChg chg="mod">
          <ac:chgData name="Toby Donaldson" userId="2e6e5431-bb17-4c41-9985-d39c50d83c73" providerId="ADAL" clId="{6CB1A789-59F9-40C0-A453-3A8C7A713E6E}" dt="2024-03-01T04:02:30.565" v="10209" actId="1076"/>
          <ac:spMkLst>
            <pc:docMk/>
            <pc:sldMk cId="3579665047" sldId="474"/>
            <ac:spMk id="12" creationId="{AFBA3C4A-89A8-7DC7-9277-A7CCDBE69A67}"/>
          </ac:spMkLst>
        </pc:spChg>
        <pc:spChg chg="mod">
          <ac:chgData name="Toby Donaldson" userId="2e6e5431-bb17-4c41-9985-d39c50d83c73" providerId="ADAL" clId="{6CB1A789-59F9-40C0-A453-3A8C7A713E6E}" dt="2024-03-01T04:02:30.565" v="10209" actId="1076"/>
          <ac:spMkLst>
            <pc:docMk/>
            <pc:sldMk cId="3579665047" sldId="474"/>
            <ac:spMk id="13" creationId="{88FAF528-781D-C2C7-3047-529DCBD8F6F0}"/>
          </ac:spMkLst>
        </pc:spChg>
        <pc:spChg chg="mod">
          <ac:chgData name="Toby Donaldson" userId="2e6e5431-bb17-4c41-9985-d39c50d83c73" providerId="ADAL" clId="{6CB1A789-59F9-40C0-A453-3A8C7A713E6E}" dt="2024-03-01T04:33:10.398" v="12027" actId="20577"/>
          <ac:spMkLst>
            <pc:docMk/>
            <pc:sldMk cId="3579665047" sldId="474"/>
            <ac:spMk id="15" creationId="{5CBDFEBE-60B3-CD37-51B5-902D4F6D17BB}"/>
          </ac:spMkLst>
        </pc:spChg>
        <pc:spChg chg="add mod">
          <ac:chgData name="Toby Donaldson" userId="2e6e5431-bb17-4c41-9985-d39c50d83c73" providerId="ADAL" clId="{6CB1A789-59F9-40C0-A453-3A8C7A713E6E}" dt="2024-03-01T04:03:16.357" v="10218" actId="14100"/>
          <ac:spMkLst>
            <pc:docMk/>
            <pc:sldMk cId="3579665047" sldId="474"/>
            <ac:spMk id="21" creationId="{1ACE33B5-6F02-1EFC-0090-D6CCA8BE812C}"/>
          </ac:spMkLst>
        </pc:spChg>
        <pc:spChg chg="mod">
          <ac:chgData name="Toby Donaldson" userId="2e6e5431-bb17-4c41-9985-d39c50d83c73" providerId="ADAL" clId="{6CB1A789-59F9-40C0-A453-3A8C7A713E6E}" dt="2024-03-01T04:02:30.565" v="10209" actId="1076"/>
          <ac:spMkLst>
            <pc:docMk/>
            <pc:sldMk cId="3579665047" sldId="474"/>
            <ac:spMk id="22" creationId="{42A4635E-D896-435B-A091-42DB61A9BBB6}"/>
          </ac:spMkLst>
        </pc:spChg>
        <pc:spChg chg="add mod">
          <ac:chgData name="Toby Donaldson" userId="2e6e5431-bb17-4c41-9985-d39c50d83c73" providerId="ADAL" clId="{6CB1A789-59F9-40C0-A453-3A8C7A713E6E}" dt="2024-03-01T04:05:07.912" v="10463" actId="113"/>
          <ac:spMkLst>
            <pc:docMk/>
            <pc:sldMk cId="3579665047" sldId="474"/>
            <ac:spMk id="24" creationId="{7ECBBAD0-867C-37F8-E246-036FDDA16EDF}"/>
          </ac:spMkLst>
        </pc:spChg>
        <pc:cxnChg chg="mod">
          <ac:chgData name="Toby Donaldson" userId="2e6e5431-bb17-4c41-9985-d39c50d83c73" providerId="ADAL" clId="{6CB1A789-59F9-40C0-A453-3A8C7A713E6E}" dt="2024-03-01T04:02:30.565" v="10209" actId="1076"/>
          <ac:cxnSpMkLst>
            <pc:docMk/>
            <pc:sldMk cId="3579665047" sldId="474"/>
            <ac:cxnSpMk id="11" creationId="{FE959FFB-1683-E6BA-2271-70B5446749DE}"/>
          </ac:cxnSpMkLst>
        </pc:cxnChg>
        <pc:cxnChg chg="mod">
          <ac:chgData name="Toby Donaldson" userId="2e6e5431-bb17-4c41-9985-d39c50d83c73" providerId="ADAL" clId="{6CB1A789-59F9-40C0-A453-3A8C7A713E6E}" dt="2024-03-01T04:02:30.565" v="10209" actId="1076"/>
          <ac:cxnSpMkLst>
            <pc:docMk/>
            <pc:sldMk cId="3579665047" sldId="474"/>
            <ac:cxnSpMk id="16" creationId="{0A3DFC15-B115-E394-C44B-D66384E37578}"/>
          </ac:cxnSpMkLst>
        </pc:cxnChg>
        <pc:cxnChg chg="mod">
          <ac:chgData name="Toby Donaldson" userId="2e6e5431-bb17-4c41-9985-d39c50d83c73" providerId="ADAL" clId="{6CB1A789-59F9-40C0-A453-3A8C7A713E6E}" dt="2024-03-01T04:02:30.565" v="10209" actId="1076"/>
          <ac:cxnSpMkLst>
            <pc:docMk/>
            <pc:sldMk cId="3579665047" sldId="474"/>
            <ac:cxnSpMk id="23" creationId="{7FDD5973-CBD3-8379-A019-B7CA95E4ED42}"/>
          </ac:cxnSpMkLst>
        </pc:cxnChg>
        <pc:cxnChg chg="add mod">
          <ac:chgData name="Toby Donaldson" userId="2e6e5431-bb17-4c41-9985-d39c50d83c73" providerId="ADAL" clId="{6CB1A789-59F9-40C0-A453-3A8C7A713E6E}" dt="2024-03-01T04:03:16.357" v="10218" actId="14100"/>
          <ac:cxnSpMkLst>
            <pc:docMk/>
            <pc:sldMk cId="3579665047" sldId="474"/>
            <ac:cxnSpMk id="26" creationId="{08E5E9D2-5AD8-6422-F992-6A4C351490CE}"/>
          </ac:cxnSpMkLst>
        </pc:cxnChg>
        <pc:cxnChg chg="add mod">
          <ac:chgData name="Toby Donaldson" userId="2e6e5431-bb17-4c41-9985-d39c50d83c73" providerId="ADAL" clId="{6CB1A789-59F9-40C0-A453-3A8C7A713E6E}" dt="2024-03-01T04:04:46.513" v="10439" actId="20577"/>
          <ac:cxnSpMkLst>
            <pc:docMk/>
            <pc:sldMk cId="3579665047" sldId="474"/>
            <ac:cxnSpMk id="28" creationId="{CF930169-728D-2B10-5759-A133D8429CE4}"/>
          </ac:cxnSpMkLst>
        </pc:cxnChg>
      </pc:sldChg>
      <pc:sldChg chg="addSp delSp modSp add mod ord">
        <pc:chgData name="Toby Donaldson" userId="2e6e5431-bb17-4c41-9985-d39c50d83c73" providerId="ADAL" clId="{6CB1A789-59F9-40C0-A453-3A8C7A713E6E}" dt="2024-03-01T04:33:06.695" v="12026" actId="20577"/>
        <pc:sldMkLst>
          <pc:docMk/>
          <pc:sldMk cId="3764981539" sldId="475"/>
        </pc:sldMkLst>
        <pc:spChg chg="del mod">
          <ac:chgData name="Toby Donaldson" userId="2e6e5431-bb17-4c41-9985-d39c50d83c73" providerId="ADAL" clId="{6CB1A789-59F9-40C0-A453-3A8C7A713E6E}" dt="2024-03-01T04:06:56.449" v="10488" actId="21"/>
          <ac:spMkLst>
            <pc:docMk/>
            <pc:sldMk cId="3764981539" sldId="475"/>
            <ac:spMk id="3" creationId="{5F133004-3142-CCB9-7E07-6E86CA20E2FD}"/>
          </ac:spMkLst>
        </pc:spChg>
        <pc:spChg chg="del">
          <ac:chgData name="Toby Donaldson" userId="2e6e5431-bb17-4c41-9985-d39c50d83c73" providerId="ADAL" clId="{6CB1A789-59F9-40C0-A453-3A8C7A713E6E}" dt="2024-03-01T04:06:56.449" v="10488" actId="21"/>
          <ac:spMkLst>
            <pc:docMk/>
            <pc:sldMk cId="3764981539" sldId="475"/>
            <ac:spMk id="5" creationId="{DB157220-B28D-EA85-8A81-66DD9049F084}"/>
          </ac:spMkLst>
        </pc:spChg>
        <pc:spChg chg="del">
          <ac:chgData name="Toby Donaldson" userId="2e6e5431-bb17-4c41-9985-d39c50d83c73" providerId="ADAL" clId="{6CB1A789-59F9-40C0-A453-3A8C7A713E6E}" dt="2024-03-01T04:06:56.449" v="10488" actId="21"/>
          <ac:spMkLst>
            <pc:docMk/>
            <pc:sldMk cId="3764981539" sldId="475"/>
            <ac:spMk id="6" creationId="{1CEA69F1-B973-2C49-5472-64D81731D751}"/>
          </ac:spMkLst>
        </pc:spChg>
        <pc:spChg chg="del">
          <ac:chgData name="Toby Donaldson" userId="2e6e5431-bb17-4c41-9985-d39c50d83c73" providerId="ADAL" clId="{6CB1A789-59F9-40C0-A453-3A8C7A713E6E}" dt="2024-03-01T04:07:01.606" v="10489" actId="21"/>
          <ac:spMkLst>
            <pc:docMk/>
            <pc:sldMk cId="3764981539" sldId="475"/>
            <ac:spMk id="7" creationId="{3FE41077-F60F-EDF1-E684-532E218CBFD0}"/>
          </ac:spMkLst>
        </pc:spChg>
        <pc:spChg chg="del">
          <ac:chgData name="Toby Donaldson" userId="2e6e5431-bb17-4c41-9985-d39c50d83c73" providerId="ADAL" clId="{6CB1A789-59F9-40C0-A453-3A8C7A713E6E}" dt="2024-03-01T04:07:01.606" v="10489" actId="21"/>
          <ac:spMkLst>
            <pc:docMk/>
            <pc:sldMk cId="3764981539" sldId="475"/>
            <ac:spMk id="8" creationId="{0A378BFA-FA89-1D6F-2446-C7589C7622E5}"/>
          </ac:spMkLst>
        </pc:spChg>
        <pc:spChg chg="del">
          <ac:chgData name="Toby Donaldson" userId="2e6e5431-bb17-4c41-9985-d39c50d83c73" providerId="ADAL" clId="{6CB1A789-59F9-40C0-A453-3A8C7A713E6E}" dt="2024-03-01T04:07:01.606" v="10489" actId="21"/>
          <ac:spMkLst>
            <pc:docMk/>
            <pc:sldMk cId="3764981539" sldId="475"/>
            <ac:spMk id="9" creationId="{CC573793-5295-D89A-D341-7D4651A874F2}"/>
          </ac:spMkLst>
        </pc:spChg>
        <pc:spChg chg="add mod">
          <ac:chgData name="Toby Donaldson" userId="2e6e5431-bb17-4c41-9985-d39c50d83c73" providerId="ADAL" clId="{6CB1A789-59F9-40C0-A453-3A8C7A713E6E}" dt="2024-03-01T04:08:35.148" v="10589" actId="1076"/>
          <ac:spMkLst>
            <pc:docMk/>
            <pc:sldMk cId="3764981539" sldId="475"/>
            <ac:spMk id="10" creationId="{CFBE8C9A-C3B9-E628-C275-5706DA8AD1BD}"/>
          </ac:spMkLst>
        </pc:spChg>
        <pc:spChg chg="add mod">
          <ac:chgData name="Toby Donaldson" userId="2e6e5431-bb17-4c41-9985-d39c50d83c73" providerId="ADAL" clId="{6CB1A789-59F9-40C0-A453-3A8C7A713E6E}" dt="2024-03-01T04:07:26.466" v="10494"/>
          <ac:spMkLst>
            <pc:docMk/>
            <pc:sldMk cId="3764981539" sldId="475"/>
            <ac:spMk id="11" creationId="{014B494C-3FB6-57FB-CB3C-C47EA521FAFB}"/>
          </ac:spMkLst>
        </pc:spChg>
        <pc:spChg chg="del mod">
          <ac:chgData name="Toby Donaldson" userId="2e6e5431-bb17-4c41-9985-d39c50d83c73" providerId="ADAL" clId="{6CB1A789-59F9-40C0-A453-3A8C7A713E6E}" dt="2024-03-01T04:06:51.616" v="10487" actId="21"/>
          <ac:spMkLst>
            <pc:docMk/>
            <pc:sldMk cId="3764981539" sldId="475"/>
            <ac:spMk id="12" creationId="{C2BBBD7E-5C33-4F22-6AB2-E3802B38CC41}"/>
          </ac:spMkLst>
        </pc:spChg>
        <pc:spChg chg="add mod">
          <ac:chgData name="Toby Donaldson" userId="2e6e5431-bb17-4c41-9985-d39c50d83c73" providerId="ADAL" clId="{6CB1A789-59F9-40C0-A453-3A8C7A713E6E}" dt="2024-03-01T04:07:26.466" v="10494"/>
          <ac:spMkLst>
            <pc:docMk/>
            <pc:sldMk cId="3764981539" sldId="475"/>
            <ac:spMk id="13" creationId="{DB428A84-F375-EE5C-A835-18F957F3D479}"/>
          </ac:spMkLst>
        </pc:spChg>
        <pc:spChg chg="add mod">
          <ac:chgData name="Toby Donaldson" userId="2e6e5431-bb17-4c41-9985-d39c50d83c73" providerId="ADAL" clId="{6CB1A789-59F9-40C0-A453-3A8C7A713E6E}" dt="2024-03-01T04:07:26.466" v="10494"/>
          <ac:spMkLst>
            <pc:docMk/>
            <pc:sldMk cId="3764981539" sldId="475"/>
            <ac:spMk id="14" creationId="{6E00AEB3-1EE6-381D-ACB8-363B46F341DE}"/>
          </ac:spMkLst>
        </pc:spChg>
        <pc:spChg chg="add mod">
          <ac:chgData name="Toby Donaldson" userId="2e6e5431-bb17-4c41-9985-d39c50d83c73" providerId="ADAL" clId="{6CB1A789-59F9-40C0-A453-3A8C7A713E6E}" dt="2024-03-01T04:07:26.466" v="10494"/>
          <ac:spMkLst>
            <pc:docMk/>
            <pc:sldMk cId="3764981539" sldId="475"/>
            <ac:spMk id="15" creationId="{DAB83101-D5A8-F693-B81F-6461A9809027}"/>
          </ac:spMkLst>
        </pc:spChg>
        <pc:spChg chg="add mod">
          <ac:chgData name="Toby Donaldson" userId="2e6e5431-bb17-4c41-9985-d39c50d83c73" providerId="ADAL" clId="{6CB1A789-59F9-40C0-A453-3A8C7A713E6E}" dt="2024-03-01T04:07:26.466" v="10494"/>
          <ac:spMkLst>
            <pc:docMk/>
            <pc:sldMk cId="3764981539" sldId="475"/>
            <ac:spMk id="17" creationId="{C13B4262-3940-BDF9-F938-CD972C588BF7}"/>
          </ac:spMkLst>
        </pc:spChg>
        <pc:spChg chg="add mod">
          <ac:chgData name="Toby Donaldson" userId="2e6e5431-bb17-4c41-9985-d39c50d83c73" providerId="ADAL" clId="{6CB1A789-59F9-40C0-A453-3A8C7A713E6E}" dt="2024-03-01T04:33:06.695" v="12026" actId="20577"/>
          <ac:spMkLst>
            <pc:docMk/>
            <pc:sldMk cId="3764981539" sldId="475"/>
            <ac:spMk id="18" creationId="{4B6B68B5-BDF8-7958-E8A5-418C576FBE9C}"/>
          </ac:spMkLst>
        </pc:spChg>
        <pc:spChg chg="add mod">
          <ac:chgData name="Toby Donaldson" userId="2e6e5431-bb17-4c41-9985-d39c50d83c73" providerId="ADAL" clId="{6CB1A789-59F9-40C0-A453-3A8C7A713E6E}" dt="2024-03-01T04:07:26.466" v="10494"/>
          <ac:spMkLst>
            <pc:docMk/>
            <pc:sldMk cId="3764981539" sldId="475"/>
            <ac:spMk id="20" creationId="{E7024433-88E0-3D8C-E4D6-3FCA194394BC}"/>
          </ac:spMkLst>
        </pc:spChg>
        <pc:spChg chg="add mod">
          <ac:chgData name="Toby Donaldson" userId="2e6e5431-bb17-4c41-9985-d39c50d83c73" providerId="ADAL" clId="{6CB1A789-59F9-40C0-A453-3A8C7A713E6E}" dt="2024-03-01T04:08:38.679" v="10590" actId="113"/>
          <ac:spMkLst>
            <pc:docMk/>
            <pc:sldMk cId="3764981539" sldId="475"/>
            <ac:spMk id="22" creationId="{1020846E-ED67-E10C-3197-F765C20904F8}"/>
          </ac:spMkLst>
        </pc:spChg>
        <pc:cxnChg chg="add mod">
          <ac:chgData name="Toby Donaldson" userId="2e6e5431-bb17-4c41-9985-d39c50d83c73" providerId="ADAL" clId="{6CB1A789-59F9-40C0-A453-3A8C7A713E6E}" dt="2024-03-01T04:07:26.466" v="10494"/>
          <ac:cxnSpMkLst>
            <pc:docMk/>
            <pc:sldMk cId="3764981539" sldId="475"/>
            <ac:cxnSpMk id="16" creationId="{C361A887-25C1-4986-3065-C548C450C6DD}"/>
          </ac:cxnSpMkLst>
        </pc:cxnChg>
        <pc:cxnChg chg="add mod">
          <ac:chgData name="Toby Donaldson" userId="2e6e5431-bb17-4c41-9985-d39c50d83c73" providerId="ADAL" clId="{6CB1A789-59F9-40C0-A453-3A8C7A713E6E}" dt="2024-03-01T04:07:26.466" v="10494"/>
          <ac:cxnSpMkLst>
            <pc:docMk/>
            <pc:sldMk cId="3764981539" sldId="475"/>
            <ac:cxnSpMk id="19" creationId="{8059FFDB-B3B4-A82E-2DA0-69939778475F}"/>
          </ac:cxnSpMkLst>
        </pc:cxnChg>
        <pc:cxnChg chg="add mod">
          <ac:chgData name="Toby Donaldson" userId="2e6e5431-bb17-4c41-9985-d39c50d83c73" providerId="ADAL" clId="{6CB1A789-59F9-40C0-A453-3A8C7A713E6E}" dt="2024-03-01T04:07:26.466" v="10494"/>
          <ac:cxnSpMkLst>
            <pc:docMk/>
            <pc:sldMk cId="3764981539" sldId="475"/>
            <ac:cxnSpMk id="21" creationId="{FD04A02A-3EDC-5314-75E6-DC120F4D31C6}"/>
          </ac:cxnSpMkLst>
        </pc:cxnChg>
      </pc:sldChg>
      <pc:sldChg chg="addSp modSp add mod">
        <pc:chgData name="Toby Donaldson" userId="2e6e5431-bb17-4c41-9985-d39c50d83c73" providerId="ADAL" clId="{6CB1A789-59F9-40C0-A453-3A8C7A713E6E}" dt="2024-03-01T04:33:01.235" v="12025" actId="20577"/>
        <pc:sldMkLst>
          <pc:docMk/>
          <pc:sldMk cId="476395231" sldId="476"/>
        </pc:sldMkLst>
        <pc:spChg chg="add mod">
          <ac:chgData name="Toby Donaldson" userId="2e6e5431-bb17-4c41-9985-d39c50d83c73" providerId="ADAL" clId="{6CB1A789-59F9-40C0-A453-3A8C7A713E6E}" dt="2024-03-01T04:10:22" v="10748" actId="113"/>
          <ac:spMkLst>
            <pc:docMk/>
            <pc:sldMk cId="476395231" sldId="476"/>
            <ac:spMk id="3" creationId="{2895B6DA-67CF-87F5-EA5E-2C38734E9754}"/>
          </ac:spMkLst>
        </pc:spChg>
        <pc:spChg chg="add mod">
          <ac:chgData name="Toby Donaldson" userId="2e6e5431-bb17-4c41-9985-d39c50d83c73" providerId="ADAL" clId="{6CB1A789-59F9-40C0-A453-3A8C7A713E6E}" dt="2024-03-01T04:17:57.645" v="11393" actId="1076"/>
          <ac:spMkLst>
            <pc:docMk/>
            <pc:sldMk cId="476395231" sldId="476"/>
            <ac:spMk id="5" creationId="{A3582C27-2A2F-F52B-6F3B-92558F67DAF3}"/>
          </ac:spMkLst>
        </pc:spChg>
        <pc:spChg chg="add mod">
          <ac:chgData name="Toby Donaldson" userId="2e6e5431-bb17-4c41-9985-d39c50d83c73" providerId="ADAL" clId="{6CB1A789-59F9-40C0-A453-3A8C7A713E6E}" dt="2024-03-01T04:17:57.645" v="11393" actId="1076"/>
          <ac:spMkLst>
            <pc:docMk/>
            <pc:sldMk cId="476395231" sldId="476"/>
            <ac:spMk id="8" creationId="{9492E42A-71BA-9087-6DED-A0F5A14CB4EB}"/>
          </ac:spMkLst>
        </pc:spChg>
        <pc:spChg chg="add mod">
          <ac:chgData name="Toby Donaldson" userId="2e6e5431-bb17-4c41-9985-d39c50d83c73" providerId="ADAL" clId="{6CB1A789-59F9-40C0-A453-3A8C7A713E6E}" dt="2024-03-01T04:18:04.102" v="11395" actId="14100"/>
          <ac:spMkLst>
            <pc:docMk/>
            <pc:sldMk cId="476395231" sldId="476"/>
            <ac:spMk id="9" creationId="{CA59E61D-4642-C870-2A5E-D552F6F10626}"/>
          </ac:spMkLst>
        </pc:spChg>
        <pc:spChg chg="mod">
          <ac:chgData name="Toby Donaldson" userId="2e6e5431-bb17-4c41-9985-d39c50d83c73" providerId="ADAL" clId="{6CB1A789-59F9-40C0-A453-3A8C7A713E6E}" dt="2024-03-01T04:09:31.332" v="10633" actId="1076"/>
          <ac:spMkLst>
            <pc:docMk/>
            <pc:sldMk cId="476395231" sldId="476"/>
            <ac:spMk id="10" creationId="{8FDC78F2-D07C-F479-955D-51F3BAF051D7}"/>
          </ac:spMkLst>
        </pc:spChg>
        <pc:spChg chg="mod">
          <ac:chgData name="Toby Donaldson" userId="2e6e5431-bb17-4c41-9985-d39c50d83c73" providerId="ADAL" clId="{6CB1A789-59F9-40C0-A453-3A8C7A713E6E}" dt="2024-03-01T04:33:01.235" v="12025" actId="20577"/>
          <ac:spMkLst>
            <pc:docMk/>
            <pc:sldMk cId="476395231" sldId="476"/>
            <ac:spMk id="18" creationId="{55A5F5C3-A0F1-F7CA-413A-1D050EA72E88}"/>
          </ac:spMkLst>
        </pc:spChg>
        <pc:cxnChg chg="add mod">
          <ac:chgData name="Toby Donaldson" userId="2e6e5431-bb17-4c41-9985-d39c50d83c73" providerId="ADAL" clId="{6CB1A789-59F9-40C0-A453-3A8C7A713E6E}" dt="2024-03-01T04:17:57.645" v="11393" actId="1076"/>
          <ac:cxnSpMkLst>
            <pc:docMk/>
            <pc:sldMk cId="476395231" sldId="476"/>
            <ac:cxnSpMk id="7" creationId="{3B22D190-65D5-5DF9-9FCB-B32279D372AC}"/>
          </ac:cxnSpMkLst>
        </pc:cxnChg>
      </pc:sldChg>
      <pc:sldChg chg="delSp modSp add mod">
        <pc:chgData name="Toby Donaldson" userId="2e6e5431-bb17-4c41-9985-d39c50d83c73" providerId="ADAL" clId="{6CB1A789-59F9-40C0-A453-3A8C7A713E6E}" dt="2024-03-01T04:32:57.188" v="12024" actId="20577"/>
        <pc:sldMkLst>
          <pc:docMk/>
          <pc:sldMk cId="3395788253" sldId="477"/>
        </pc:sldMkLst>
        <pc:spChg chg="del">
          <ac:chgData name="Toby Donaldson" userId="2e6e5431-bb17-4c41-9985-d39c50d83c73" providerId="ADAL" clId="{6CB1A789-59F9-40C0-A453-3A8C7A713E6E}" dt="2024-03-01T04:18:31.212" v="11397" actId="21"/>
          <ac:spMkLst>
            <pc:docMk/>
            <pc:sldMk cId="3395788253" sldId="477"/>
            <ac:spMk id="5" creationId="{F9FDA4DF-589A-F986-B091-043B9AE787FB}"/>
          </ac:spMkLst>
        </pc:spChg>
        <pc:spChg chg="del">
          <ac:chgData name="Toby Donaldson" userId="2e6e5431-bb17-4c41-9985-d39c50d83c73" providerId="ADAL" clId="{6CB1A789-59F9-40C0-A453-3A8C7A713E6E}" dt="2024-03-01T04:18:31.212" v="11397" actId="21"/>
          <ac:spMkLst>
            <pc:docMk/>
            <pc:sldMk cId="3395788253" sldId="477"/>
            <ac:spMk id="8" creationId="{CBDEDF59-31F3-D9C9-D125-4E7AEA256FC2}"/>
          </ac:spMkLst>
        </pc:spChg>
        <pc:spChg chg="mod">
          <ac:chgData name="Toby Donaldson" userId="2e6e5431-bb17-4c41-9985-d39c50d83c73" providerId="ADAL" clId="{6CB1A789-59F9-40C0-A453-3A8C7A713E6E}" dt="2024-03-01T04:19:09.537" v="11491" actId="20577"/>
          <ac:spMkLst>
            <pc:docMk/>
            <pc:sldMk cId="3395788253" sldId="477"/>
            <ac:spMk id="9" creationId="{EA718E48-033A-9F72-9435-2FBAC01F1810}"/>
          </ac:spMkLst>
        </pc:spChg>
        <pc:spChg chg="mod">
          <ac:chgData name="Toby Donaldson" userId="2e6e5431-bb17-4c41-9985-d39c50d83c73" providerId="ADAL" clId="{6CB1A789-59F9-40C0-A453-3A8C7A713E6E}" dt="2024-03-01T04:32:57.188" v="12024" actId="20577"/>
          <ac:spMkLst>
            <pc:docMk/>
            <pc:sldMk cId="3395788253" sldId="477"/>
            <ac:spMk id="18" creationId="{3530FBEB-24A1-1352-4A8A-DB244C0585BE}"/>
          </ac:spMkLst>
        </pc:spChg>
        <pc:cxnChg chg="del mod">
          <ac:chgData name="Toby Donaldson" userId="2e6e5431-bb17-4c41-9985-d39c50d83c73" providerId="ADAL" clId="{6CB1A789-59F9-40C0-A453-3A8C7A713E6E}" dt="2024-03-01T04:18:31.212" v="11397" actId="21"/>
          <ac:cxnSpMkLst>
            <pc:docMk/>
            <pc:sldMk cId="3395788253" sldId="477"/>
            <ac:cxnSpMk id="7" creationId="{5BE0E111-E60D-DBBF-AF5F-C99477CEBD8D}"/>
          </ac:cxnSpMkLst>
        </pc:cxnChg>
      </pc:sldChg>
      <pc:sldChg chg="addSp modSp add mod">
        <pc:chgData name="Toby Donaldson" userId="2e6e5431-bb17-4c41-9985-d39c50d83c73" providerId="ADAL" clId="{6CB1A789-59F9-40C0-A453-3A8C7A713E6E}" dt="2024-03-01T04:32:50.796" v="12023" actId="20577"/>
        <pc:sldMkLst>
          <pc:docMk/>
          <pc:sldMk cId="1043059737" sldId="478"/>
        </pc:sldMkLst>
        <pc:spChg chg="add mod">
          <ac:chgData name="Toby Donaldson" userId="2e6e5431-bb17-4c41-9985-d39c50d83c73" providerId="ADAL" clId="{6CB1A789-59F9-40C0-A453-3A8C7A713E6E}" dt="2024-03-01T04:22:40.057" v="11657" actId="12789"/>
          <ac:spMkLst>
            <pc:docMk/>
            <pc:sldMk cId="1043059737" sldId="478"/>
            <ac:spMk id="5" creationId="{C78EBE76-FA30-CF0F-5FAA-41B67BC9F565}"/>
          </ac:spMkLst>
        </pc:spChg>
        <pc:spChg chg="add mod">
          <ac:chgData name="Toby Donaldson" userId="2e6e5431-bb17-4c41-9985-d39c50d83c73" providerId="ADAL" clId="{6CB1A789-59F9-40C0-A453-3A8C7A713E6E}" dt="2024-03-01T04:22:40.057" v="11657" actId="12789"/>
          <ac:spMkLst>
            <pc:docMk/>
            <pc:sldMk cId="1043059737" sldId="478"/>
            <ac:spMk id="6" creationId="{67CE6582-D936-1D7F-7D04-6AEA8140BB56}"/>
          </ac:spMkLst>
        </pc:spChg>
        <pc:spChg chg="mod">
          <ac:chgData name="Toby Donaldson" userId="2e6e5431-bb17-4c41-9985-d39c50d83c73" providerId="ADAL" clId="{6CB1A789-59F9-40C0-A453-3A8C7A713E6E}" dt="2024-03-01T04:22:40.057" v="11657" actId="12789"/>
          <ac:spMkLst>
            <pc:docMk/>
            <pc:sldMk cId="1043059737" sldId="478"/>
            <ac:spMk id="9" creationId="{A73547BD-A609-EF58-B7D0-3443998F218C}"/>
          </ac:spMkLst>
        </pc:spChg>
        <pc:spChg chg="mod">
          <ac:chgData name="Toby Donaldson" userId="2e6e5431-bb17-4c41-9985-d39c50d83c73" providerId="ADAL" clId="{6CB1A789-59F9-40C0-A453-3A8C7A713E6E}" dt="2024-03-01T04:32:50.796" v="12023" actId="20577"/>
          <ac:spMkLst>
            <pc:docMk/>
            <pc:sldMk cId="1043059737" sldId="478"/>
            <ac:spMk id="18" creationId="{E3D52C7D-FAB8-7B16-D1D4-2E5ADA4FAB12}"/>
          </ac:spMkLst>
        </pc:spChg>
        <pc:cxnChg chg="add mod">
          <ac:chgData name="Toby Donaldson" userId="2e6e5431-bb17-4c41-9985-d39c50d83c73" providerId="ADAL" clId="{6CB1A789-59F9-40C0-A453-3A8C7A713E6E}" dt="2024-03-01T04:20:43.740" v="11570" actId="14100"/>
          <ac:cxnSpMkLst>
            <pc:docMk/>
            <pc:sldMk cId="1043059737" sldId="478"/>
            <ac:cxnSpMk id="8" creationId="{DBC6BF0F-DD56-59C9-EBE0-9104D443DBD2}"/>
          </ac:cxnSpMkLst>
        </pc:cxnChg>
      </pc:sldChg>
      <pc:sldChg chg="addSp modSp add mod">
        <pc:chgData name="Toby Donaldson" userId="2e6e5431-bb17-4c41-9985-d39c50d83c73" providerId="ADAL" clId="{6CB1A789-59F9-40C0-A453-3A8C7A713E6E}" dt="2024-03-01T04:32:46.957" v="12022" actId="20577"/>
        <pc:sldMkLst>
          <pc:docMk/>
          <pc:sldMk cId="1145077891" sldId="479"/>
        </pc:sldMkLst>
        <pc:spChg chg="mod">
          <ac:chgData name="Toby Donaldson" userId="2e6e5431-bb17-4c41-9985-d39c50d83c73" providerId="ADAL" clId="{6CB1A789-59F9-40C0-A453-3A8C7A713E6E}" dt="2024-03-01T04:21:20.983" v="11574" actId="12789"/>
          <ac:spMkLst>
            <pc:docMk/>
            <pc:sldMk cId="1145077891" sldId="479"/>
            <ac:spMk id="5" creationId="{CBB903D6-4050-609A-3E5B-9BE726251C39}"/>
          </ac:spMkLst>
        </pc:spChg>
        <pc:spChg chg="mod">
          <ac:chgData name="Toby Donaldson" userId="2e6e5431-bb17-4c41-9985-d39c50d83c73" providerId="ADAL" clId="{6CB1A789-59F9-40C0-A453-3A8C7A713E6E}" dt="2024-03-01T04:21:20.983" v="11574" actId="12789"/>
          <ac:spMkLst>
            <pc:docMk/>
            <pc:sldMk cId="1145077891" sldId="479"/>
            <ac:spMk id="6" creationId="{81AB37BD-FEB6-7435-01B9-D44C804E6CA3}"/>
          </ac:spMkLst>
        </pc:spChg>
        <pc:spChg chg="add mod">
          <ac:chgData name="Toby Donaldson" userId="2e6e5431-bb17-4c41-9985-d39c50d83c73" providerId="ADAL" clId="{6CB1A789-59F9-40C0-A453-3A8C7A713E6E}" dt="2024-03-01T04:21:20.983" v="11574" actId="12789"/>
          <ac:spMkLst>
            <pc:docMk/>
            <pc:sldMk cId="1145077891" sldId="479"/>
            <ac:spMk id="7" creationId="{D2A4E32D-A3DE-B2A2-D5BA-B60866832441}"/>
          </ac:spMkLst>
        </pc:spChg>
        <pc:spChg chg="mod">
          <ac:chgData name="Toby Donaldson" userId="2e6e5431-bb17-4c41-9985-d39c50d83c73" providerId="ADAL" clId="{6CB1A789-59F9-40C0-A453-3A8C7A713E6E}" dt="2024-03-01T04:21:20.983" v="11574" actId="12789"/>
          <ac:spMkLst>
            <pc:docMk/>
            <pc:sldMk cId="1145077891" sldId="479"/>
            <ac:spMk id="9" creationId="{7C9C0813-763D-0541-929B-29CF5ECF7E52}"/>
          </ac:spMkLst>
        </pc:spChg>
        <pc:spChg chg="add mod">
          <ac:chgData name="Toby Donaldson" userId="2e6e5431-bb17-4c41-9985-d39c50d83c73" providerId="ADAL" clId="{6CB1A789-59F9-40C0-A453-3A8C7A713E6E}" dt="2024-03-01T04:22:20.150" v="11656" actId="113"/>
          <ac:spMkLst>
            <pc:docMk/>
            <pc:sldMk cId="1145077891" sldId="479"/>
            <ac:spMk id="12" creationId="{A9B606DF-B0C8-B2E1-120A-BED8E4CC1695}"/>
          </ac:spMkLst>
        </pc:spChg>
        <pc:spChg chg="mod">
          <ac:chgData name="Toby Donaldson" userId="2e6e5431-bb17-4c41-9985-d39c50d83c73" providerId="ADAL" clId="{6CB1A789-59F9-40C0-A453-3A8C7A713E6E}" dt="2024-03-01T04:32:46.957" v="12022" actId="20577"/>
          <ac:spMkLst>
            <pc:docMk/>
            <pc:sldMk cId="1145077891" sldId="479"/>
            <ac:spMk id="18" creationId="{BE5D4A6C-BAE2-0DA6-F1C1-DFE800F53992}"/>
          </ac:spMkLst>
        </pc:spChg>
      </pc:sldChg>
      <pc:sldChg chg="addSp delSp modSp add mod">
        <pc:chgData name="Toby Donaldson" userId="2e6e5431-bb17-4c41-9985-d39c50d83c73" providerId="ADAL" clId="{6CB1A789-59F9-40C0-A453-3A8C7A713E6E}" dt="2024-03-01T04:32:42.283" v="12021" actId="20577"/>
        <pc:sldMkLst>
          <pc:docMk/>
          <pc:sldMk cId="1873696493" sldId="480"/>
        </pc:sldMkLst>
        <pc:spChg chg="del">
          <ac:chgData name="Toby Donaldson" userId="2e6e5431-bb17-4c41-9985-d39c50d83c73" providerId="ADAL" clId="{6CB1A789-59F9-40C0-A453-3A8C7A713E6E}" dt="2024-03-01T04:23:06.243" v="11659" actId="21"/>
          <ac:spMkLst>
            <pc:docMk/>
            <pc:sldMk cId="1873696493" sldId="480"/>
            <ac:spMk id="3" creationId="{B72EDE23-3C60-70B7-CE27-C0F532C0A847}"/>
          </ac:spMkLst>
        </pc:spChg>
        <pc:spChg chg="del">
          <ac:chgData name="Toby Donaldson" userId="2e6e5431-bb17-4c41-9985-d39c50d83c73" providerId="ADAL" clId="{6CB1A789-59F9-40C0-A453-3A8C7A713E6E}" dt="2024-03-01T04:23:30.117" v="11662" actId="21"/>
          <ac:spMkLst>
            <pc:docMk/>
            <pc:sldMk cId="1873696493" sldId="480"/>
            <ac:spMk id="5" creationId="{DB92FD36-42EA-15AA-D231-45F1BFDC6643}"/>
          </ac:spMkLst>
        </pc:spChg>
        <pc:spChg chg="del">
          <ac:chgData name="Toby Donaldson" userId="2e6e5431-bb17-4c41-9985-d39c50d83c73" providerId="ADAL" clId="{6CB1A789-59F9-40C0-A453-3A8C7A713E6E}" dt="2024-03-01T04:23:30.117" v="11662" actId="21"/>
          <ac:spMkLst>
            <pc:docMk/>
            <pc:sldMk cId="1873696493" sldId="480"/>
            <ac:spMk id="6" creationId="{C162DBD2-470F-D481-3D08-177593DEE47E}"/>
          </ac:spMkLst>
        </pc:spChg>
        <pc:spChg chg="del">
          <ac:chgData name="Toby Donaldson" userId="2e6e5431-bb17-4c41-9985-d39c50d83c73" providerId="ADAL" clId="{6CB1A789-59F9-40C0-A453-3A8C7A713E6E}" dt="2024-03-01T04:23:30.117" v="11662" actId="21"/>
          <ac:spMkLst>
            <pc:docMk/>
            <pc:sldMk cId="1873696493" sldId="480"/>
            <ac:spMk id="7" creationId="{9DDC4D9B-0B01-7C22-F173-9510BD67D4DA}"/>
          </ac:spMkLst>
        </pc:spChg>
        <pc:spChg chg="mod">
          <ac:chgData name="Toby Donaldson" userId="2e6e5431-bb17-4c41-9985-d39c50d83c73" providerId="ADAL" clId="{6CB1A789-59F9-40C0-A453-3A8C7A713E6E}" dt="2024-03-01T04:28:35.954" v="11993" actId="113"/>
          <ac:spMkLst>
            <pc:docMk/>
            <pc:sldMk cId="1873696493" sldId="480"/>
            <ac:spMk id="9" creationId="{F756C317-976C-8C03-7C53-676051CB9058}"/>
          </ac:spMkLst>
        </pc:spChg>
        <pc:spChg chg="mod">
          <ac:chgData name="Toby Donaldson" userId="2e6e5431-bb17-4c41-9985-d39c50d83c73" providerId="ADAL" clId="{6CB1A789-59F9-40C0-A453-3A8C7A713E6E}" dt="2024-03-01T04:24:53.638" v="11805" actId="208"/>
          <ac:spMkLst>
            <pc:docMk/>
            <pc:sldMk cId="1873696493" sldId="480"/>
            <ac:spMk id="10" creationId="{2814C4CF-328C-5DDF-0939-DE505F8D52F8}"/>
          </ac:spMkLst>
        </pc:spChg>
        <pc:spChg chg="del">
          <ac:chgData name="Toby Donaldson" userId="2e6e5431-bb17-4c41-9985-d39c50d83c73" providerId="ADAL" clId="{6CB1A789-59F9-40C0-A453-3A8C7A713E6E}" dt="2024-03-01T04:23:30.117" v="11662" actId="21"/>
          <ac:spMkLst>
            <pc:docMk/>
            <pc:sldMk cId="1873696493" sldId="480"/>
            <ac:spMk id="12" creationId="{D2D0B45A-5D8D-71CF-F8EB-CAE193D7E9B3}"/>
          </ac:spMkLst>
        </pc:spChg>
        <pc:spChg chg="mod">
          <ac:chgData name="Toby Donaldson" userId="2e6e5431-bb17-4c41-9985-d39c50d83c73" providerId="ADAL" clId="{6CB1A789-59F9-40C0-A453-3A8C7A713E6E}" dt="2024-03-01T04:32:42.283" v="12021" actId="20577"/>
          <ac:spMkLst>
            <pc:docMk/>
            <pc:sldMk cId="1873696493" sldId="480"/>
            <ac:spMk id="18" creationId="{9F3FB6CB-7D73-C930-CA75-06E21BB831C3}"/>
          </ac:spMkLst>
        </pc:spChg>
        <pc:spChg chg="add mod">
          <ac:chgData name="Toby Donaldson" userId="2e6e5431-bb17-4c41-9985-d39c50d83c73" providerId="ADAL" clId="{6CB1A789-59F9-40C0-A453-3A8C7A713E6E}" dt="2024-03-01T04:25:33.729" v="11826" actId="2711"/>
          <ac:spMkLst>
            <pc:docMk/>
            <pc:sldMk cId="1873696493" sldId="480"/>
            <ac:spMk id="23" creationId="{0DDDD388-BFF7-23EA-126D-9AF4F702E0F0}"/>
          </ac:spMkLst>
        </pc:spChg>
        <pc:cxnChg chg="del">
          <ac:chgData name="Toby Donaldson" userId="2e6e5431-bb17-4c41-9985-d39c50d83c73" providerId="ADAL" clId="{6CB1A789-59F9-40C0-A453-3A8C7A713E6E}" dt="2024-03-01T04:23:30.117" v="11662" actId="21"/>
          <ac:cxnSpMkLst>
            <pc:docMk/>
            <pc:sldMk cId="1873696493" sldId="480"/>
            <ac:cxnSpMk id="8" creationId="{F736F325-A520-A2CC-53CE-34A0D5812716}"/>
          </ac:cxnSpMkLst>
        </pc:cxnChg>
      </pc:sldChg>
      <pc:sldChg chg="addSp delSp modSp add mod">
        <pc:chgData name="Toby Donaldson" userId="2e6e5431-bb17-4c41-9985-d39c50d83c73" providerId="ADAL" clId="{6CB1A789-59F9-40C0-A453-3A8C7A713E6E}" dt="2024-03-01T04:37:40.592" v="12141" actId="208"/>
        <pc:sldMkLst>
          <pc:docMk/>
          <pc:sldMk cId="1673126687" sldId="481"/>
        </pc:sldMkLst>
        <pc:spChg chg="add mod">
          <ac:chgData name="Toby Donaldson" userId="2e6e5431-bb17-4c41-9985-d39c50d83c73" providerId="ADAL" clId="{6CB1A789-59F9-40C0-A453-3A8C7A713E6E}" dt="2024-03-01T04:32:23.782" v="12016" actId="1076"/>
          <ac:spMkLst>
            <pc:docMk/>
            <pc:sldMk cId="1673126687" sldId="481"/>
            <ac:spMk id="7" creationId="{F633CBB3-8E2D-57D0-8BFA-DC1AC7C2E660}"/>
          </ac:spMkLst>
        </pc:spChg>
        <pc:spChg chg="add mod">
          <ac:chgData name="Toby Donaldson" userId="2e6e5431-bb17-4c41-9985-d39c50d83c73" providerId="ADAL" clId="{6CB1A789-59F9-40C0-A453-3A8C7A713E6E}" dt="2024-03-01T04:33:53.332" v="12035" actId="20577"/>
          <ac:spMkLst>
            <pc:docMk/>
            <pc:sldMk cId="1673126687" sldId="481"/>
            <ac:spMk id="8" creationId="{4EA20F5A-FE56-31A6-2B2D-6E38AA80839E}"/>
          </ac:spMkLst>
        </pc:spChg>
        <pc:spChg chg="del mod">
          <ac:chgData name="Toby Donaldson" userId="2e6e5431-bb17-4c41-9985-d39c50d83c73" providerId="ADAL" clId="{6CB1A789-59F9-40C0-A453-3A8C7A713E6E}" dt="2024-03-01T04:36:15.225" v="12105" actId="21"/>
          <ac:spMkLst>
            <pc:docMk/>
            <pc:sldMk cId="1673126687" sldId="481"/>
            <ac:spMk id="9" creationId="{D09B6FE6-A39A-8689-902C-BE4AF74BB2A8}"/>
          </ac:spMkLst>
        </pc:spChg>
        <pc:spChg chg="mod">
          <ac:chgData name="Toby Donaldson" userId="2e6e5431-bb17-4c41-9985-d39c50d83c73" providerId="ADAL" clId="{6CB1A789-59F9-40C0-A453-3A8C7A713E6E}" dt="2024-03-01T04:31:55.046" v="12011" actId="1076"/>
          <ac:spMkLst>
            <pc:docMk/>
            <pc:sldMk cId="1673126687" sldId="481"/>
            <ac:spMk id="10" creationId="{BEA194B3-19F0-B005-F4CF-4067C27ACB62}"/>
          </ac:spMkLst>
        </pc:spChg>
        <pc:spChg chg="mod">
          <ac:chgData name="Toby Donaldson" userId="2e6e5431-bb17-4c41-9985-d39c50d83c73" providerId="ADAL" clId="{6CB1A789-59F9-40C0-A453-3A8C7A713E6E}" dt="2024-03-01T04:33:21.078" v="12029" actId="20577"/>
          <ac:spMkLst>
            <pc:docMk/>
            <pc:sldMk cId="1673126687" sldId="481"/>
            <ac:spMk id="18" creationId="{3B156A66-25D5-DAA5-0126-05466DF6AEBA}"/>
          </ac:spMkLst>
        </pc:spChg>
        <pc:spChg chg="del">
          <ac:chgData name="Toby Donaldson" userId="2e6e5431-bb17-4c41-9985-d39c50d83c73" providerId="ADAL" clId="{6CB1A789-59F9-40C0-A453-3A8C7A713E6E}" dt="2024-03-01T04:34:29.812" v="12047" actId="21"/>
          <ac:spMkLst>
            <pc:docMk/>
            <pc:sldMk cId="1673126687" sldId="481"/>
            <ac:spMk id="23" creationId="{DF8AEAF5-F2DE-BEAE-4975-B6407295D9FC}"/>
          </ac:spMkLst>
        </pc:spChg>
        <pc:spChg chg="add mod">
          <ac:chgData name="Toby Donaldson" userId="2e6e5431-bb17-4c41-9985-d39c50d83c73" providerId="ADAL" clId="{6CB1A789-59F9-40C0-A453-3A8C7A713E6E}" dt="2024-03-01T04:34:21.272" v="12045" actId="20577"/>
          <ac:spMkLst>
            <pc:docMk/>
            <pc:sldMk cId="1673126687" sldId="481"/>
            <ac:spMk id="24" creationId="{E8BA7DFF-8A40-4709-D5A1-C148502AF952}"/>
          </ac:spMkLst>
        </pc:spChg>
        <pc:spChg chg="add mod">
          <ac:chgData name="Toby Donaldson" userId="2e6e5431-bb17-4c41-9985-d39c50d83c73" providerId="ADAL" clId="{6CB1A789-59F9-40C0-A453-3A8C7A713E6E}" dt="2024-03-01T04:34:42.924" v="12051" actId="1076"/>
          <ac:spMkLst>
            <pc:docMk/>
            <pc:sldMk cId="1673126687" sldId="481"/>
            <ac:spMk id="26" creationId="{2B183D45-61B4-9DE5-51CC-CBFB009FC2F1}"/>
          </ac:spMkLst>
        </pc:spChg>
        <pc:spChg chg="add mod">
          <ac:chgData name="Toby Donaldson" userId="2e6e5431-bb17-4c41-9985-d39c50d83c73" providerId="ADAL" clId="{6CB1A789-59F9-40C0-A453-3A8C7A713E6E}" dt="2024-03-01T04:36:11.556" v="12104" actId="1076"/>
          <ac:spMkLst>
            <pc:docMk/>
            <pc:sldMk cId="1673126687" sldId="481"/>
            <ac:spMk id="27" creationId="{F13C2013-2FCF-F56F-48B3-84E916F6938A}"/>
          </ac:spMkLst>
        </pc:spChg>
        <pc:spChg chg="add mod">
          <ac:chgData name="Toby Donaldson" userId="2e6e5431-bb17-4c41-9985-d39c50d83c73" providerId="ADAL" clId="{6CB1A789-59F9-40C0-A453-3A8C7A713E6E}" dt="2024-03-01T04:37:40.592" v="12141" actId="208"/>
          <ac:spMkLst>
            <pc:docMk/>
            <pc:sldMk cId="1673126687" sldId="481"/>
            <ac:spMk id="34" creationId="{B7686B4F-E38E-9C3C-5019-49C233C854F2}"/>
          </ac:spMkLst>
        </pc:spChg>
        <pc:cxnChg chg="add mod">
          <ac:chgData name="Toby Donaldson" userId="2e6e5431-bb17-4c41-9985-d39c50d83c73" providerId="ADAL" clId="{6CB1A789-59F9-40C0-A453-3A8C7A713E6E}" dt="2024-03-01T04:32:10.325" v="12014" actId="14100"/>
          <ac:cxnSpMkLst>
            <pc:docMk/>
            <pc:sldMk cId="1673126687" sldId="481"/>
            <ac:cxnSpMk id="3" creationId="{C26DDE77-2B8D-ED27-BD59-A0CA2DCCE036}"/>
          </ac:cxnSpMkLst>
        </pc:cxnChg>
        <pc:cxnChg chg="add mod">
          <ac:chgData name="Toby Donaldson" userId="2e6e5431-bb17-4c41-9985-d39c50d83c73" providerId="ADAL" clId="{6CB1A789-59F9-40C0-A453-3A8C7A713E6E}" dt="2024-03-01T04:33:53.332" v="12035" actId="20577"/>
          <ac:cxnSpMkLst>
            <pc:docMk/>
            <pc:sldMk cId="1673126687" sldId="481"/>
            <ac:cxnSpMk id="12" creationId="{9A2744F7-8AAF-5EA4-FBCB-056AD893DB09}"/>
          </ac:cxnSpMkLst>
        </pc:cxnChg>
        <pc:cxnChg chg="add mod">
          <ac:chgData name="Toby Donaldson" userId="2e6e5431-bb17-4c41-9985-d39c50d83c73" providerId="ADAL" clId="{6CB1A789-59F9-40C0-A453-3A8C7A713E6E}" dt="2024-03-01T04:34:18.232" v="12039" actId="20577"/>
          <ac:cxnSpMkLst>
            <pc:docMk/>
            <pc:sldMk cId="1673126687" sldId="481"/>
            <ac:cxnSpMk id="25" creationId="{48A1BABE-A53E-DEE1-372F-87124D430972}"/>
          </ac:cxnSpMkLst>
        </pc:cxnChg>
        <pc:cxnChg chg="add mod">
          <ac:chgData name="Toby Donaldson" userId="2e6e5431-bb17-4c41-9985-d39c50d83c73" providerId="ADAL" clId="{6CB1A789-59F9-40C0-A453-3A8C7A713E6E}" dt="2024-03-01T04:36:27.517" v="12108" actId="14100"/>
          <ac:cxnSpMkLst>
            <pc:docMk/>
            <pc:sldMk cId="1673126687" sldId="481"/>
            <ac:cxnSpMk id="28" creationId="{4D28E403-7AEB-8457-C808-ED787C0AA911}"/>
          </ac:cxnSpMkLst>
        </pc:cxnChg>
        <pc:cxnChg chg="add mod">
          <ac:chgData name="Toby Donaldson" userId="2e6e5431-bb17-4c41-9985-d39c50d83c73" providerId="ADAL" clId="{6CB1A789-59F9-40C0-A453-3A8C7A713E6E}" dt="2024-03-01T04:36:37.172" v="12111" actId="14100"/>
          <ac:cxnSpMkLst>
            <pc:docMk/>
            <pc:sldMk cId="1673126687" sldId="481"/>
            <ac:cxnSpMk id="31" creationId="{41D44001-9CC7-2995-D3E3-C6A2157F63F2}"/>
          </ac:cxnSpMkLst>
        </pc:cxnChg>
        <pc:cxnChg chg="add mod">
          <ac:chgData name="Toby Donaldson" userId="2e6e5431-bb17-4c41-9985-d39c50d83c73" providerId="ADAL" clId="{6CB1A789-59F9-40C0-A453-3A8C7A713E6E}" dt="2024-03-01T04:37:14.735" v="12139" actId="14100"/>
          <ac:cxnSpMkLst>
            <pc:docMk/>
            <pc:sldMk cId="1673126687" sldId="481"/>
            <ac:cxnSpMk id="35" creationId="{E52C527F-C617-5B5E-8FFA-C4DDBC1024F6}"/>
          </ac:cxnSpMkLst>
        </pc:cxnChg>
      </pc:sldChg>
      <pc:sldChg chg="addSp modSp add mod">
        <pc:chgData name="Toby Donaldson" userId="2e6e5431-bb17-4c41-9985-d39c50d83c73" providerId="ADAL" clId="{6CB1A789-59F9-40C0-A453-3A8C7A713E6E}" dt="2024-03-01T04:41:56.685" v="12322" actId="1076"/>
        <pc:sldMkLst>
          <pc:docMk/>
          <pc:sldMk cId="1590161398" sldId="482"/>
        </pc:sldMkLst>
        <pc:spChg chg="add mod">
          <ac:chgData name="Toby Donaldson" userId="2e6e5431-bb17-4c41-9985-d39c50d83c73" providerId="ADAL" clId="{6CB1A789-59F9-40C0-A453-3A8C7A713E6E}" dt="2024-03-01T04:40:45.316" v="12216" actId="1076"/>
          <ac:spMkLst>
            <pc:docMk/>
            <pc:sldMk cId="1590161398" sldId="482"/>
            <ac:spMk id="5" creationId="{9D7BDB69-EF26-7D7D-8D81-5946CF76EC53}"/>
          </ac:spMkLst>
        </pc:spChg>
        <pc:spChg chg="add mod">
          <ac:chgData name="Toby Donaldson" userId="2e6e5431-bb17-4c41-9985-d39c50d83c73" providerId="ADAL" clId="{6CB1A789-59F9-40C0-A453-3A8C7A713E6E}" dt="2024-03-01T04:41:56.685" v="12322" actId="1076"/>
          <ac:spMkLst>
            <pc:docMk/>
            <pc:sldMk cId="1590161398" sldId="482"/>
            <ac:spMk id="6" creationId="{DFDE8CD9-DC00-B5B6-ADAA-D5AD396141ED}"/>
          </ac:spMkLst>
        </pc:spChg>
        <pc:spChg chg="mod">
          <ac:chgData name="Toby Donaldson" userId="2e6e5431-bb17-4c41-9985-d39c50d83c73" providerId="ADAL" clId="{6CB1A789-59F9-40C0-A453-3A8C7A713E6E}" dt="2024-03-01T04:40:06.513" v="12193" actId="1076"/>
          <ac:spMkLst>
            <pc:docMk/>
            <pc:sldMk cId="1590161398" sldId="482"/>
            <ac:spMk id="7" creationId="{1FE5700F-B9F0-C418-A7A7-FB28A23372DD}"/>
          </ac:spMkLst>
        </pc:spChg>
        <pc:spChg chg="mod">
          <ac:chgData name="Toby Donaldson" userId="2e6e5431-bb17-4c41-9985-d39c50d83c73" providerId="ADAL" clId="{6CB1A789-59F9-40C0-A453-3A8C7A713E6E}" dt="2024-03-01T04:40:06.513" v="12193" actId="1076"/>
          <ac:spMkLst>
            <pc:docMk/>
            <pc:sldMk cId="1590161398" sldId="482"/>
            <ac:spMk id="8" creationId="{48338362-543A-C2F2-C7A8-FB2DBA725372}"/>
          </ac:spMkLst>
        </pc:spChg>
        <pc:spChg chg="mod">
          <ac:chgData name="Toby Donaldson" userId="2e6e5431-bb17-4c41-9985-d39c50d83c73" providerId="ADAL" clId="{6CB1A789-59F9-40C0-A453-3A8C7A713E6E}" dt="2024-03-01T04:40:06.513" v="12193" actId="1076"/>
          <ac:spMkLst>
            <pc:docMk/>
            <pc:sldMk cId="1590161398" sldId="482"/>
            <ac:spMk id="10" creationId="{15E2DCE9-217D-7F7B-5667-15A4B889D404}"/>
          </ac:spMkLst>
        </pc:spChg>
        <pc:spChg chg="mod">
          <ac:chgData name="Toby Donaldson" userId="2e6e5431-bb17-4c41-9985-d39c50d83c73" providerId="ADAL" clId="{6CB1A789-59F9-40C0-A453-3A8C7A713E6E}" dt="2024-03-01T04:40:06.513" v="12193" actId="1076"/>
          <ac:spMkLst>
            <pc:docMk/>
            <pc:sldMk cId="1590161398" sldId="482"/>
            <ac:spMk id="11" creationId="{EBEEDF72-C628-5C7F-FC46-C8EBF5D09813}"/>
          </ac:spMkLst>
        </pc:spChg>
        <pc:spChg chg="mod">
          <ac:chgData name="Toby Donaldson" userId="2e6e5431-bb17-4c41-9985-d39c50d83c73" providerId="ADAL" clId="{6CB1A789-59F9-40C0-A453-3A8C7A713E6E}" dt="2024-03-01T04:40:06.513" v="12193" actId="1076"/>
          <ac:spMkLst>
            <pc:docMk/>
            <pc:sldMk cId="1590161398" sldId="482"/>
            <ac:spMk id="13" creationId="{269ABD3A-B9E8-8002-1759-4C3B4CE88ACD}"/>
          </ac:spMkLst>
        </pc:spChg>
        <pc:spChg chg="mod">
          <ac:chgData name="Toby Donaldson" userId="2e6e5431-bb17-4c41-9985-d39c50d83c73" providerId="ADAL" clId="{6CB1A789-59F9-40C0-A453-3A8C7A713E6E}" dt="2024-03-01T04:40:06.513" v="12193" actId="1076"/>
          <ac:spMkLst>
            <pc:docMk/>
            <pc:sldMk cId="1590161398" sldId="482"/>
            <ac:spMk id="14" creationId="{F5263324-1830-B169-B5AB-7CFE4A4FC578}"/>
          </ac:spMkLst>
        </pc:spChg>
        <pc:spChg chg="mod">
          <ac:chgData name="Toby Donaldson" userId="2e6e5431-bb17-4c41-9985-d39c50d83c73" providerId="ADAL" clId="{6CB1A789-59F9-40C0-A453-3A8C7A713E6E}" dt="2024-03-01T04:40:06.513" v="12193" actId="1076"/>
          <ac:spMkLst>
            <pc:docMk/>
            <pc:sldMk cId="1590161398" sldId="482"/>
            <ac:spMk id="15" creationId="{99666481-0505-806C-1854-E0A9224509F3}"/>
          </ac:spMkLst>
        </pc:spChg>
        <pc:spChg chg="mod">
          <ac:chgData name="Toby Donaldson" userId="2e6e5431-bb17-4c41-9985-d39c50d83c73" providerId="ADAL" clId="{6CB1A789-59F9-40C0-A453-3A8C7A713E6E}" dt="2024-03-01T04:40:06.513" v="12193" actId="1076"/>
          <ac:spMkLst>
            <pc:docMk/>
            <pc:sldMk cId="1590161398" sldId="482"/>
            <ac:spMk id="17" creationId="{8F4EBF12-70A5-1F64-5724-D950F02F87F1}"/>
          </ac:spMkLst>
        </pc:spChg>
        <pc:spChg chg="mod">
          <ac:chgData name="Toby Donaldson" userId="2e6e5431-bb17-4c41-9985-d39c50d83c73" providerId="ADAL" clId="{6CB1A789-59F9-40C0-A453-3A8C7A713E6E}" dt="2024-03-01T04:40:06.513" v="12193" actId="1076"/>
          <ac:spMkLst>
            <pc:docMk/>
            <pc:sldMk cId="1590161398" sldId="482"/>
            <ac:spMk id="18" creationId="{DB91F240-B054-7EBB-A1A7-686E48762624}"/>
          </ac:spMkLst>
        </pc:spChg>
        <pc:spChg chg="mod">
          <ac:chgData name="Toby Donaldson" userId="2e6e5431-bb17-4c41-9985-d39c50d83c73" providerId="ADAL" clId="{6CB1A789-59F9-40C0-A453-3A8C7A713E6E}" dt="2024-03-01T04:40:06.513" v="12193" actId="1076"/>
          <ac:spMkLst>
            <pc:docMk/>
            <pc:sldMk cId="1590161398" sldId="482"/>
            <ac:spMk id="20" creationId="{0E21C842-ABB5-F76E-2B0A-D638D277D9B0}"/>
          </ac:spMkLst>
        </pc:spChg>
        <pc:spChg chg="mod">
          <ac:chgData name="Toby Donaldson" userId="2e6e5431-bb17-4c41-9985-d39c50d83c73" providerId="ADAL" clId="{6CB1A789-59F9-40C0-A453-3A8C7A713E6E}" dt="2024-03-01T04:40:06.513" v="12193" actId="1076"/>
          <ac:spMkLst>
            <pc:docMk/>
            <pc:sldMk cId="1590161398" sldId="482"/>
            <ac:spMk id="22" creationId="{829FEB72-0A09-6928-8F66-B2221C276BAA}"/>
          </ac:spMkLst>
        </pc:spChg>
        <pc:spChg chg="mod">
          <ac:chgData name="Toby Donaldson" userId="2e6e5431-bb17-4c41-9985-d39c50d83c73" providerId="ADAL" clId="{6CB1A789-59F9-40C0-A453-3A8C7A713E6E}" dt="2024-03-01T04:40:06.513" v="12193" actId="1076"/>
          <ac:spMkLst>
            <pc:docMk/>
            <pc:sldMk cId="1590161398" sldId="482"/>
            <ac:spMk id="24" creationId="{9CF9C7C3-8790-0FEF-C5BB-CFB047C1B2C7}"/>
          </ac:spMkLst>
        </pc:spChg>
        <pc:spChg chg="mod">
          <ac:chgData name="Toby Donaldson" userId="2e6e5431-bb17-4c41-9985-d39c50d83c73" providerId="ADAL" clId="{6CB1A789-59F9-40C0-A453-3A8C7A713E6E}" dt="2024-03-01T04:40:06.513" v="12193" actId="1076"/>
          <ac:spMkLst>
            <pc:docMk/>
            <pc:sldMk cId="1590161398" sldId="482"/>
            <ac:spMk id="27" creationId="{5C7B7636-FF71-1F08-978B-153CE86D90F8}"/>
          </ac:spMkLst>
        </pc:spChg>
        <pc:spChg chg="mod">
          <ac:chgData name="Toby Donaldson" userId="2e6e5431-bb17-4c41-9985-d39c50d83c73" providerId="ADAL" clId="{6CB1A789-59F9-40C0-A453-3A8C7A713E6E}" dt="2024-03-01T04:40:06.513" v="12193" actId="1076"/>
          <ac:spMkLst>
            <pc:docMk/>
            <pc:sldMk cId="1590161398" sldId="482"/>
            <ac:spMk id="34" creationId="{BD1A5F98-175B-9C20-C048-1238D5FF8D90}"/>
          </ac:spMkLst>
        </pc:spChg>
        <pc:cxnChg chg="mod">
          <ac:chgData name="Toby Donaldson" userId="2e6e5431-bb17-4c41-9985-d39c50d83c73" providerId="ADAL" clId="{6CB1A789-59F9-40C0-A453-3A8C7A713E6E}" dt="2024-03-01T04:40:06.513" v="12193" actId="1076"/>
          <ac:cxnSpMkLst>
            <pc:docMk/>
            <pc:sldMk cId="1590161398" sldId="482"/>
            <ac:cxnSpMk id="3" creationId="{70721E19-070F-0DA5-9531-23B37D9CFD72}"/>
          </ac:cxnSpMkLst>
        </pc:cxnChg>
        <pc:cxnChg chg="mod">
          <ac:chgData name="Toby Donaldson" userId="2e6e5431-bb17-4c41-9985-d39c50d83c73" providerId="ADAL" clId="{6CB1A789-59F9-40C0-A453-3A8C7A713E6E}" dt="2024-03-01T04:40:06.513" v="12193" actId="1076"/>
          <ac:cxnSpMkLst>
            <pc:docMk/>
            <pc:sldMk cId="1590161398" sldId="482"/>
            <ac:cxnSpMk id="12" creationId="{2EBE3E9B-D2C9-0C10-512E-34724DCE7987}"/>
          </ac:cxnSpMkLst>
        </pc:cxnChg>
        <pc:cxnChg chg="mod">
          <ac:chgData name="Toby Donaldson" userId="2e6e5431-bb17-4c41-9985-d39c50d83c73" providerId="ADAL" clId="{6CB1A789-59F9-40C0-A453-3A8C7A713E6E}" dt="2024-03-01T04:40:06.513" v="12193" actId="1076"/>
          <ac:cxnSpMkLst>
            <pc:docMk/>
            <pc:sldMk cId="1590161398" sldId="482"/>
            <ac:cxnSpMk id="16" creationId="{2F0EE30F-07F3-5506-FEE4-C910DA757796}"/>
          </ac:cxnSpMkLst>
        </pc:cxnChg>
        <pc:cxnChg chg="mod">
          <ac:chgData name="Toby Donaldson" userId="2e6e5431-bb17-4c41-9985-d39c50d83c73" providerId="ADAL" clId="{6CB1A789-59F9-40C0-A453-3A8C7A713E6E}" dt="2024-03-01T04:40:06.513" v="12193" actId="1076"/>
          <ac:cxnSpMkLst>
            <pc:docMk/>
            <pc:sldMk cId="1590161398" sldId="482"/>
            <ac:cxnSpMk id="19" creationId="{29ED11B8-0555-C325-C734-AB2928C5FB86}"/>
          </ac:cxnSpMkLst>
        </pc:cxnChg>
        <pc:cxnChg chg="mod">
          <ac:chgData name="Toby Donaldson" userId="2e6e5431-bb17-4c41-9985-d39c50d83c73" providerId="ADAL" clId="{6CB1A789-59F9-40C0-A453-3A8C7A713E6E}" dt="2024-03-01T04:40:06.513" v="12193" actId="1076"/>
          <ac:cxnSpMkLst>
            <pc:docMk/>
            <pc:sldMk cId="1590161398" sldId="482"/>
            <ac:cxnSpMk id="21" creationId="{44CB4C78-043E-42AD-C3D1-0E0978E64E0C}"/>
          </ac:cxnSpMkLst>
        </pc:cxnChg>
        <pc:cxnChg chg="mod">
          <ac:chgData name="Toby Donaldson" userId="2e6e5431-bb17-4c41-9985-d39c50d83c73" providerId="ADAL" clId="{6CB1A789-59F9-40C0-A453-3A8C7A713E6E}" dt="2024-03-01T04:40:06.513" v="12193" actId="1076"/>
          <ac:cxnSpMkLst>
            <pc:docMk/>
            <pc:sldMk cId="1590161398" sldId="482"/>
            <ac:cxnSpMk id="25" creationId="{B188EF50-390C-E088-A2FA-0C3B1EC24017}"/>
          </ac:cxnSpMkLst>
        </pc:cxnChg>
        <pc:cxnChg chg="mod">
          <ac:chgData name="Toby Donaldson" userId="2e6e5431-bb17-4c41-9985-d39c50d83c73" providerId="ADAL" clId="{6CB1A789-59F9-40C0-A453-3A8C7A713E6E}" dt="2024-03-01T04:40:06.513" v="12193" actId="1076"/>
          <ac:cxnSpMkLst>
            <pc:docMk/>
            <pc:sldMk cId="1590161398" sldId="482"/>
            <ac:cxnSpMk id="28" creationId="{A29D9F26-1883-3FFD-1031-73536C0BB2BE}"/>
          </ac:cxnSpMkLst>
        </pc:cxnChg>
        <pc:cxnChg chg="mod">
          <ac:chgData name="Toby Donaldson" userId="2e6e5431-bb17-4c41-9985-d39c50d83c73" providerId="ADAL" clId="{6CB1A789-59F9-40C0-A453-3A8C7A713E6E}" dt="2024-03-01T04:40:06.513" v="12193" actId="1076"/>
          <ac:cxnSpMkLst>
            <pc:docMk/>
            <pc:sldMk cId="1590161398" sldId="482"/>
            <ac:cxnSpMk id="31" creationId="{56713763-5B92-5DE8-C5D1-F95772E5F1E5}"/>
          </ac:cxnSpMkLst>
        </pc:cxnChg>
        <pc:cxnChg chg="mod">
          <ac:chgData name="Toby Donaldson" userId="2e6e5431-bb17-4c41-9985-d39c50d83c73" providerId="ADAL" clId="{6CB1A789-59F9-40C0-A453-3A8C7A713E6E}" dt="2024-03-01T04:40:06.513" v="12193" actId="1076"/>
          <ac:cxnSpMkLst>
            <pc:docMk/>
            <pc:sldMk cId="1590161398" sldId="482"/>
            <ac:cxnSpMk id="35" creationId="{3DA25EF6-508D-3EB7-B041-E9291ABA2CC4}"/>
          </ac:cxnSpMkLst>
        </pc:cxnChg>
      </pc:sldChg>
      <pc:sldChg chg="modSp new mod">
        <pc:chgData name="Toby Donaldson" userId="2e6e5431-bb17-4c41-9985-d39c50d83c73" providerId="ADAL" clId="{6CB1A789-59F9-40C0-A453-3A8C7A713E6E}" dt="2024-03-01T05:22:25.603" v="13283" actId="20577"/>
        <pc:sldMkLst>
          <pc:docMk/>
          <pc:sldMk cId="995740725" sldId="483"/>
        </pc:sldMkLst>
        <pc:spChg chg="mod">
          <ac:chgData name="Toby Donaldson" userId="2e6e5431-bb17-4c41-9985-d39c50d83c73" providerId="ADAL" clId="{6CB1A789-59F9-40C0-A453-3A8C7A713E6E}" dt="2024-03-01T04:42:15.196" v="12324"/>
          <ac:spMkLst>
            <pc:docMk/>
            <pc:sldMk cId="995740725" sldId="483"/>
            <ac:spMk id="2" creationId="{8D3EBF93-8734-FDBE-1EC8-27B84C73B766}"/>
          </ac:spMkLst>
        </pc:spChg>
        <pc:spChg chg="mod">
          <ac:chgData name="Toby Donaldson" userId="2e6e5431-bb17-4c41-9985-d39c50d83c73" providerId="ADAL" clId="{6CB1A789-59F9-40C0-A453-3A8C7A713E6E}" dt="2024-03-01T05:22:25.603" v="13283" actId="20577"/>
          <ac:spMkLst>
            <pc:docMk/>
            <pc:sldMk cId="995740725" sldId="483"/>
            <ac:spMk id="3" creationId="{47E48007-C22A-0325-4BCB-91972B93171F}"/>
          </ac:spMkLst>
        </pc:spChg>
      </pc:sldChg>
    </pc:docChg>
  </pc:docChgLst>
  <pc:docChgLst>
    <pc:chgData name="Toby Donaldson" userId="2e6e5431-bb17-4c41-9985-d39c50d83c73" providerId="ADAL" clId="{FD14D1BB-4174-485A-A80B-10D458200F7C}"/>
    <pc:docChg chg="undo redo custSel addSld delSld modSld sldOrd addSection delSection modSection">
      <pc:chgData name="Toby Donaldson" userId="2e6e5431-bb17-4c41-9985-d39c50d83c73" providerId="ADAL" clId="{FD14D1BB-4174-485A-A80B-10D458200F7C}" dt="2024-02-08T23:59:20.588" v="11343" actId="17846"/>
      <pc:docMkLst>
        <pc:docMk/>
      </pc:docMkLst>
      <pc:sldChg chg="modSp mod">
        <pc:chgData name="Toby Donaldson" userId="2e6e5431-bb17-4c41-9985-d39c50d83c73" providerId="ADAL" clId="{FD14D1BB-4174-485A-A80B-10D458200F7C}" dt="2024-02-05T03:56:33.201" v="36" actId="20577"/>
        <pc:sldMkLst>
          <pc:docMk/>
          <pc:sldMk cId="1990534629" sldId="256"/>
        </pc:sldMkLst>
        <pc:spChg chg="mod">
          <ac:chgData name="Toby Donaldson" userId="2e6e5431-bb17-4c41-9985-d39c50d83c73" providerId="ADAL" clId="{FD14D1BB-4174-485A-A80B-10D458200F7C}" dt="2024-02-02T22:54:55.296" v="1" actId="6549"/>
          <ac:spMkLst>
            <pc:docMk/>
            <pc:sldMk cId="1990534629" sldId="256"/>
            <ac:spMk id="3" creationId="{69A063FE-859C-2249-86C9-6A3558EFA8C4}"/>
          </ac:spMkLst>
        </pc:spChg>
        <pc:spChg chg="mod">
          <ac:chgData name="Toby Donaldson" userId="2e6e5431-bb17-4c41-9985-d39c50d83c73" providerId="ADAL" clId="{FD14D1BB-4174-485A-A80B-10D458200F7C}" dt="2024-02-05T03:56:33.201" v="36" actId="20577"/>
          <ac:spMkLst>
            <pc:docMk/>
            <pc:sldMk cId="1990534629" sldId="256"/>
            <ac:spMk id="4" creationId="{47AFE60C-6CF9-81EA-958C-8B9C232B748D}"/>
          </ac:spMkLst>
        </pc:spChg>
      </pc:sldChg>
      <pc:sldChg chg="del">
        <pc:chgData name="Toby Donaldson" userId="2e6e5431-bb17-4c41-9985-d39c50d83c73" providerId="ADAL" clId="{FD14D1BB-4174-485A-A80B-10D458200F7C}" dt="2024-02-02T22:55:24.544" v="2" actId="18676"/>
        <pc:sldMkLst>
          <pc:docMk/>
          <pc:sldMk cId="3599321998" sldId="349"/>
        </pc:sldMkLst>
      </pc:sldChg>
      <pc:sldChg chg="del">
        <pc:chgData name="Toby Donaldson" userId="2e6e5431-bb17-4c41-9985-d39c50d83c73" providerId="ADAL" clId="{FD14D1BB-4174-485A-A80B-10D458200F7C}" dt="2024-02-02T22:55:24.544" v="2" actId="18676"/>
        <pc:sldMkLst>
          <pc:docMk/>
          <pc:sldMk cId="2755035059" sldId="350"/>
        </pc:sldMkLst>
      </pc:sldChg>
      <pc:sldChg chg="del">
        <pc:chgData name="Toby Donaldson" userId="2e6e5431-bb17-4c41-9985-d39c50d83c73" providerId="ADAL" clId="{FD14D1BB-4174-485A-A80B-10D458200F7C}" dt="2024-02-02T22:55:24.544" v="2" actId="18676"/>
        <pc:sldMkLst>
          <pc:docMk/>
          <pc:sldMk cId="3058507303" sldId="351"/>
        </pc:sldMkLst>
      </pc:sldChg>
      <pc:sldChg chg="del">
        <pc:chgData name="Toby Donaldson" userId="2e6e5431-bb17-4c41-9985-d39c50d83c73" providerId="ADAL" clId="{FD14D1BB-4174-485A-A80B-10D458200F7C}" dt="2024-02-02T22:55:24.544" v="2" actId="18676"/>
        <pc:sldMkLst>
          <pc:docMk/>
          <pc:sldMk cId="3731398061" sldId="352"/>
        </pc:sldMkLst>
      </pc:sldChg>
      <pc:sldChg chg="del">
        <pc:chgData name="Toby Donaldson" userId="2e6e5431-bb17-4c41-9985-d39c50d83c73" providerId="ADAL" clId="{FD14D1BB-4174-485A-A80B-10D458200F7C}" dt="2024-02-02T22:55:24.544" v="2" actId="18676"/>
        <pc:sldMkLst>
          <pc:docMk/>
          <pc:sldMk cId="997635775" sldId="353"/>
        </pc:sldMkLst>
      </pc:sldChg>
      <pc:sldChg chg="del">
        <pc:chgData name="Toby Donaldson" userId="2e6e5431-bb17-4c41-9985-d39c50d83c73" providerId="ADAL" clId="{FD14D1BB-4174-485A-A80B-10D458200F7C}" dt="2024-02-02T22:55:24.544" v="2" actId="18676"/>
        <pc:sldMkLst>
          <pc:docMk/>
          <pc:sldMk cId="258546971" sldId="354"/>
        </pc:sldMkLst>
      </pc:sldChg>
      <pc:sldChg chg="del">
        <pc:chgData name="Toby Donaldson" userId="2e6e5431-bb17-4c41-9985-d39c50d83c73" providerId="ADAL" clId="{FD14D1BB-4174-485A-A80B-10D458200F7C}" dt="2024-02-02T22:55:24.544" v="2" actId="18676"/>
        <pc:sldMkLst>
          <pc:docMk/>
          <pc:sldMk cId="1988390374" sldId="355"/>
        </pc:sldMkLst>
      </pc:sldChg>
      <pc:sldChg chg="del">
        <pc:chgData name="Toby Donaldson" userId="2e6e5431-bb17-4c41-9985-d39c50d83c73" providerId="ADAL" clId="{FD14D1BB-4174-485A-A80B-10D458200F7C}" dt="2024-02-02T22:55:24.544" v="2" actId="18676"/>
        <pc:sldMkLst>
          <pc:docMk/>
          <pc:sldMk cId="3506941026" sldId="356"/>
        </pc:sldMkLst>
      </pc:sldChg>
      <pc:sldChg chg="del">
        <pc:chgData name="Toby Donaldson" userId="2e6e5431-bb17-4c41-9985-d39c50d83c73" providerId="ADAL" clId="{FD14D1BB-4174-485A-A80B-10D458200F7C}" dt="2024-02-02T22:55:24.544" v="2" actId="18676"/>
        <pc:sldMkLst>
          <pc:docMk/>
          <pc:sldMk cId="3228357853" sldId="357"/>
        </pc:sldMkLst>
      </pc:sldChg>
      <pc:sldChg chg="del">
        <pc:chgData name="Toby Donaldson" userId="2e6e5431-bb17-4c41-9985-d39c50d83c73" providerId="ADAL" clId="{FD14D1BB-4174-485A-A80B-10D458200F7C}" dt="2024-02-02T22:55:24.544" v="2" actId="18676"/>
        <pc:sldMkLst>
          <pc:docMk/>
          <pc:sldMk cId="2952900749" sldId="358"/>
        </pc:sldMkLst>
      </pc:sldChg>
      <pc:sldChg chg="del">
        <pc:chgData name="Toby Donaldson" userId="2e6e5431-bb17-4c41-9985-d39c50d83c73" providerId="ADAL" clId="{FD14D1BB-4174-485A-A80B-10D458200F7C}" dt="2024-02-02T22:55:24.544" v="2" actId="18676"/>
        <pc:sldMkLst>
          <pc:docMk/>
          <pc:sldMk cId="3865773873" sldId="359"/>
        </pc:sldMkLst>
      </pc:sldChg>
      <pc:sldChg chg="del">
        <pc:chgData name="Toby Donaldson" userId="2e6e5431-bb17-4c41-9985-d39c50d83c73" providerId="ADAL" clId="{FD14D1BB-4174-485A-A80B-10D458200F7C}" dt="2024-02-02T22:55:24.544" v="2" actId="18676"/>
        <pc:sldMkLst>
          <pc:docMk/>
          <pc:sldMk cId="161823644" sldId="360"/>
        </pc:sldMkLst>
      </pc:sldChg>
      <pc:sldChg chg="del">
        <pc:chgData name="Toby Donaldson" userId="2e6e5431-bb17-4c41-9985-d39c50d83c73" providerId="ADAL" clId="{FD14D1BB-4174-485A-A80B-10D458200F7C}" dt="2024-02-02T22:55:24.544" v="2" actId="18676"/>
        <pc:sldMkLst>
          <pc:docMk/>
          <pc:sldMk cId="1518291825" sldId="361"/>
        </pc:sldMkLst>
      </pc:sldChg>
      <pc:sldChg chg="del">
        <pc:chgData name="Toby Donaldson" userId="2e6e5431-bb17-4c41-9985-d39c50d83c73" providerId="ADAL" clId="{FD14D1BB-4174-485A-A80B-10D458200F7C}" dt="2024-02-02T22:55:24.544" v="2" actId="18676"/>
        <pc:sldMkLst>
          <pc:docMk/>
          <pc:sldMk cId="2995457733" sldId="362"/>
        </pc:sldMkLst>
      </pc:sldChg>
      <pc:sldChg chg="del">
        <pc:chgData name="Toby Donaldson" userId="2e6e5431-bb17-4c41-9985-d39c50d83c73" providerId="ADAL" clId="{FD14D1BB-4174-485A-A80B-10D458200F7C}" dt="2024-02-02T22:55:24.544" v="2" actId="18676"/>
        <pc:sldMkLst>
          <pc:docMk/>
          <pc:sldMk cId="2512992697" sldId="363"/>
        </pc:sldMkLst>
      </pc:sldChg>
      <pc:sldChg chg="del">
        <pc:chgData name="Toby Donaldson" userId="2e6e5431-bb17-4c41-9985-d39c50d83c73" providerId="ADAL" clId="{FD14D1BB-4174-485A-A80B-10D458200F7C}" dt="2024-02-02T22:55:33.001" v="3" actId="18676"/>
        <pc:sldMkLst>
          <pc:docMk/>
          <pc:sldMk cId="3897277287" sldId="364"/>
        </pc:sldMkLst>
      </pc:sldChg>
      <pc:sldChg chg="del">
        <pc:chgData name="Toby Donaldson" userId="2e6e5431-bb17-4c41-9985-d39c50d83c73" providerId="ADAL" clId="{FD14D1BB-4174-485A-A80B-10D458200F7C}" dt="2024-02-02T22:55:33.001" v="3" actId="18676"/>
        <pc:sldMkLst>
          <pc:docMk/>
          <pc:sldMk cId="2023942161" sldId="366"/>
        </pc:sldMkLst>
      </pc:sldChg>
      <pc:sldChg chg="del">
        <pc:chgData name="Toby Donaldson" userId="2e6e5431-bb17-4c41-9985-d39c50d83c73" providerId="ADAL" clId="{FD14D1BB-4174-485A-A80B-10D458200F7C}" dt="2024-02-02T22:55:33.001" v="3" actId="18676"/>
        <pc:sldMkLst>
          <pc:docMk/>
          <pc:sldMk cId="1876620749" sldId="367"/>
        </pc:sldMkLst>
      </pc:sldChg>
      <pc:sldChg chg="del">
        <pc:chgData name="Toby Donaldson" userId="2e6e5431-bb17-4c41-9985-d39c50d83c73" providerId="ADAL" clId="{FD14D1BB-4174-485A-A80B-10D458200F7C}" dt="2024-02-02T22:55:33.001" v="3" actId="18676"/>
        <pc:sldMkLst>
          <pc:docMk/>
          <pc:sldMk cId="2645018095" sldId="368"/>
        </pc:sldMkLst>
      </pc:sldChg>
      <pc:sldChg chg="del">
        <pc:chgData name="Toby Donaldson" userId="2e6e5431-bb17-4c41-9985-d39c50d83c73" providerId="ADAL" clId="{FD14D1BB-4174-485A-A80B-10D458200F7C}" dt="2024-02-02T22:55:33.001" v="3" actId="18676"/>
        <pc:sldMkLst>
          <pc:docMk/>
          <pc:sldMk cId="3105053930" sldId="369"/>
        </pc:sldMkLst>
      </pc:sldChg>
      <pc:sldChg chg="del">
        <pc:chgData name="Toby Donaldson" userId="2e6e5431-bb17-4c41-9985-d39c50d83c73" providerId="ADAL" clId="{FD14D1BB-4174-485A-A80B-10D458200F7C}" dt="2024-02-02T22:55:33.001" v="3" actId="18676"/>
        <pc:sldMkLst>
          <pc:docMk/>
          <pc:sldMk cId="2887589525" sldId="370"/>
        </pc:sldMkLst>
      </pc:sldChg>
      <pc:sldChg chg="del">
        <pc:chgData name="Toby Donaldson" userId="2e6e5431-bb17-4c41-9985-d39c50d83c73" providerId="ADAL" clId="{FD14D1BB-4174-485A-A80B-10D458200F7C}" dt="2024-02-02T22:55:33.001" v="3" actId="18676"/>
        <pc:sldMkLst>
          <pc:docMk/>
          <pc:sldMk cId="2752253849" sldId="371"/>
        </pc:sldMkLst>
      </pc:sldChg>
      <pc:sldChg chg="del">
        <pc:chgData name="Toby Donaldson" userId="2e6e5431-bb17-4c41-9985-d39c50d83c73" providerId="ADAL" clId="{FD14D1BB-4174-485A-A80B-10D458200F7C}" dt="2024-02-02T22:55:33.001" v="3" actId="18676"/>
        <pc:sldMkLst>
          <pc:docMk/>
          <pc:sldMk cId="3227526285" sldId="372"/>
        </pc:sldMkLst>
      </pc:sldChg>
      <pc:sldChg chg="del">
        <pc:chgData name="Toby Donaldson" userId="2e6e5431-bb17-4c41-9985-d39c50d83c73" providerId="ADAL" clId="{FD14D1BB-4174-485A-A80B-10D458200F7C}" dt="2024-02-02T22:56:18.831" v="6" actId="18676"/>
        <pc:sldMkLst>
          <pc:docMk/>
          <pc:sldMk cId="2708408151" sldId="373"/>
        </pc:sldMkLst>
      </pc:sldChg>
      <pc:sldChg chg="del">
        <pc:chgData name="Toby Donaldson" userId="2e6e5431-bb17-4c41-9985-d39c50d83c73" providerId="ADAL" clId="{FD14D1BB-4174-485A-A80B-10D458200F7C}" dt="2024-02-02T22:56:18.831" v="6" actId="18676"/>
        <pc:sldMkLst>
          <pc:docMk/>
          <pc:sldMk cId="62932926" sldId="374"/>
        </pc:sldMkLst>
      </pc:sldChg>
      <pc:sldChg chg="del">
        <pc:chgData name="Toby Donaldson" userId="2e6e5431-bb17-4c41-9985-d39c50d83c73" providerId="ADAL" clId="{FD14D1BB-4174-485A-A80B-10D458200F7C}" dt="2024-02-02T22:56:18.831" v="6" actId="18676"/>
        <pc:sldMkLst>
          <pc:docMk/>
          <pc:sldMk cId="30333298" sldId="375"/>
        </pc:sldMkLst>
      </pc:sldChg>
      <pc:sldChg chg="del">
        <pc:chgData name="Toby Donaldson" userId="2e6e5431-bb17-4c41-9985-d39c50d83c73" providerId="ADAL" clId="{FD14D1BB-4174-485A-A80B-10D458200F7C}" dt="2024-02-02T22:56:18.831" v="6" actId="18676"/>
        <pc:sldMkLst>
          <pc:docMk/>
          <pc:sldMk cId="855810382" sldId="376"/>
        </pc:sldMkLst>
      </pc:sldChg>
      <pc:sldChg chg="del">
        <pc:chgData name="Toby Donaldson" userId="2e6e5431-bb17-4c41-9985-d39c50d83c73" providerId="ADAL" clId="{FD14D1BB-4174-485A-A80B-10D458200F7C}" dt="2024-02-02T22:56:18.831" v="6" actId="18676"/>
        <pc:sldMkLst>
          <pc:docMk/>
          <pc:sldMk cId="651224588" sldId="377"/>
        </pc:sldMkLst>
      </pc:sldChg>
      <pc:sldChg chg="del">
        <pc:chgData name="Toby Donaldson" userId="2e6e5431-bb17-4c41-9985-d39c50d83c73" providerId="ADAL" clId="{FD14D1BB-4174-485A-A80B-10D458200F7C}" dt="2024-02-02T22:55:24.544" v="2" actId="18676"/>
        <pc:sldMkLst>
          <pc:docMk/>
          <pc:sldMk cId="1536653271" sldId="378"/>
        </pc:sldMkLst>
      </pc:sldChg>
      <pc:sldChg chg="del">
        <pc:chgData name="Toby Donaldson" userId="2e6e5431-bb17-4c41-9985-d39c50d83c73" providerId="ADAL" clId="{FD14D1BB-4174-485A-A80B-10D458200F7C}" dt="2024-02-02T22:55:24.544" v="2" actId="18676"/>
        <pc:sldMkLst>
          <pc:docMk/>
          <pc:sldMk cId="462733382" sldId="379"/>
        </pc:sldMkLst>
      </pc:sldChg>
      <pc:sldChg chg="del">
        <pc:chgData name="Toby Donaldson" userId="2e6e5431-bb17-4c41-9985-d39c50d83c73" providerId="ADAL" clId="{FD14D1BB-4174-485A-A80B-10D458200F7C}" dt="2024-02-02T22:55:24.544" v="2" actId="18676"/>
        <pc:sldMkLst>
          <pc:docMk/>
          <pc:sldMk cId="1954948670" sldId="380"/>
        </pc:sldMkLst>
      </pc:sldChg>
      <pc:sldChg chg="del">
        <pc:chgData name="Toby Donaldson" userId="2e6e5431-bb17-4c41-9985-d39c50d83c73" providerId="ADAL" clId="{FD14D1BB-4174-485A-A80B-10D458200F7C}" dt="2024-02-02T22:55:24.544" v="2" actId="18676"/>
        <pc:sldMkLst>
          <pc:docMk/>
          <pc:sldMk cId="3161029524" sldId="381"/>
        </pc:sldMkLst>
      </pc:sldChg>
      <pc:sldChg chg="del">
        <pc:chgData name="Toby Donaldson" userId="2e6e5431-bb17-4c41-9985-d39c50d83c73" providerId="ADAL" clId="{FD14D1BB-4174-485A-A80B-10D458200F7C}" dt="2024-02-02T22:55:24.544" v="2" actId="18676"/>
        <pc:sldMkLst>
          <pc:docMk/>
          <pc:sldMk cId="1579403835" sldId="382"/>
        </pc:sldMkLst>
      </pc:sldChg>
      <pc:sldChg chg="del">
        <pc:chgData name="Toby Donaldson" userId="2e6e5431-bb17-4c41-9985-d39c50d83c73" providerId="ADAL" clId="{FD14D1BB-4174-485A-A80B-10D458200F7C}" dt="2024-02-02T22:55:33.001" v="3" actId="18676"/>
        <pc:sldMkLst>
          <pc:docMk/>
          <pc:sldMk cId="1095751735" sldId="383"/>
        </pc:sldMkLst>
      </pc:sldChg>
      <pc:sldChg chg="del">
        <pc:chgData name="Toby Donaldson" userId="2e6e5431-bb17-4c41-9985-d39c50d83c73" providerId="ADAL" clId="{FD14D1BB-4174-485A-A80B-10D458200F7C}" dt="2024-02-02T22:55:33.001" v="3" actId="18676"/>
        <pc:sldMkLst>
          <pc:docMk/>
          <pc:sldMk cId="358553731" sldId="384"/>
        </pc:sldMkLst>
      </pc:sldChg>
      <pc:sldChg chg="del">
        <pc:chgData name="Toby Donaldson" userId="2e6e5431-bb17-4c41-9985-d39c50d83c73" providerId="ADAL" clId="{FD14D1BB-4174-485A-A80B-10D458200F7C}" dt="2024-02-02T22:56:18.831" v="6" actId="18676"/>
        <pc:sldMkLst>
          <pc:docMk/>
          <pc:sldMk cId="2479419398" sldId="385"/>
        </pc:sldMkLst>
      </pc:sldChg>
      <pc:sldChg chg="del">
        <pc:chgData name="Toby Donaldson" userId="2e6e5431-bb17-4c41-9985-d39c50d83c73" providerId="ADAL" clId="{FD14D1BB-4174-485A-A80B-10D458200F7C}" dt="2024-02-02T22:56:18.831" v="6" actId="18676"/>
        <pc:sldMkLst>
          <pc:docMk/>
          <pc:sldMk cId="1469128912" sldId="386"/>
        </pc:sldMkLst>
      </pc:sldChg>
      <pc:sldChg chg="del">
        <pc:chgData name="Toby Donaldson" userId="2e6e5431-bb17-4c41-9985-d39c50d83c73" providerId="ADAL" clId="{FD14D1BB-4174-485A-A80B-10D458200F7C}" dt="2024-02-02T22:56:18.831" v="6" actId="18676"/>
        <pc:sldMkLst>
          <pc:docMk/>
          <pc:sldMk cId="3329248977" sldId="387"/>
        </pc:sldMkLst>
      </pc:sldChg>
      <pc:sldChg chg="del">
        <pc:chgData name="Toby Donaldson" userId="2e6e5431-bb17-4c41-9985-d39c50d83c73" providerId="ADAL" clId="{FD14D1BB-4174-485A-A80B-10D458200F7C}" dt="2024-02-02T22:56:18.831" v="6" actId="18676"/>
        <pc:sldMkLst>
          <pc:docMk/>
          <pc:sldMk cId="1386135243" sldId="388"/>
        </pc:sldMkLst>
      </pc:sldChg>
      <pc:sldChg chg="del">
        <pc:chgData name="Toby Donaldson" userId="2e6e5431-bb17-4c41-9985-d39c50d83c73" providerId="ADAL" clId="{FD14D1BB-4174-485A-A80B-10D458200F7C}" dt="2024-02-02T22:56:18.831" v="6" actId="18676"/>
        <pc:sldMkLst>
          <pc:docMk/>
          <pc:sldMk cId="2984200387" sldId="389"/>
        </pc:sldMkLst>
      </pc:sldChg>
      <pc:sldChg chg="del">
        <pc:chgData name="Toby Donaldson" userId="2e6e5431-bb17-4c41-9985-d39c50d83c73" providerId="ADAL" clId="{FD14D1BB-4174-485A-A80B-10D458200F7C}" dt="2024-02-02T22:56:18.831" v="6" actId="18676"/>
        <pc:sldMkLst>
          <pc:docMk/>
          <pc:sldMk cId="1109177711" sldId="390"/>
        </pc:sldMkLst>
      </pc:sldChg>
      <pc:sldChg chg="del">
        <pc:chgData name="Toby Donaldson" userId="2e6e5431-bb17-4c41-9985-d39c50d83c73" providerId="ADAL" clId="{FD14D1BB-4174-485A-A80B-10D458200F7C}" dt="2024-02-02T22:56:18.831" v="6" actId="18676"/>
        <pc:sldMkLst>
          <pc:docMk/>
          <pc:sldMk cId="3086549521" sldId="391"/>
        </pc:sldMkLst>
      </pc:sldChg>
      <pc:sldChg chg="del">
        <pc:chgData name="Toby Donaldson" userId="2e6e5431-bb17-4c41-9985-d39c50d83c73" providerId="ADAL" clId="{FD14D1BB-4174-485A-A80B-10D458200F7C}" dt="2024-02-02T22:56:18.831" v="6" actId="18676"/>
        <pc:sldMkLst>
          <pc:docMk/>
          <pc:sldMk cId="1145854150" sldId="392"/>
        </pc:sldMkLst>
      </pc:sldChg>
      <pc:sldChg chg="del">
        <pc:chgData name="Toby Donaldson" userId="2e6e5431-bb17-4c41-9985-d39c50d83c73" providerId="ADAL" clId="{FD14D1BB-4174-485A-A80B-10D458200F7C}" dt="2024-02-02T22:56:18.831" v="6" actId="18676"/>
        <pc:sldMkLst>
          <pc:docMk/>
          <pc:sldMk cId="318261000" sldId="394"/>
        </pc:sldMkLst>
      </pc:sldChg>
      <pc:sldChg chg="modSp mod">
        <pc:chgData name="Toby Donaldson" userId="2e6e5431-bb17-4c41-9985-d39c50d83c73" providerId="ADAL" clId="{FD14D1BB-4174-485A-A80B-10D458200F7C}" dt="2024-02-05T03:57:09.560" v="64" actId="20577"/>
        <pc:sldMkLst>
          <pc:docMk/>
          <pc:sldMk cId="2287764959" sldId="396"/>
        </pc:sldMkLst>
        <pc:spChg chg="mod">
          <ac:chgData name="Toby Donaldson" userId="2e6e5431-bb17-4c41-9985-d39c50d83c73" providerId="ADAL" clId="{FD14D1BB-4174-485A-A80B-10D458200F7C}" dt="2024-02-05T03:57:09.560" v="64" actId="20577"/>
          <ac:spMkLst>
            <pc:docMk/>
            <pc:sldMk cId="2287764959" sldId="396"/>
            <ac:spMk id="6" creationId="{156323D4-8733-86DD-A58F-69D8799A1216}"/>
          </ac:spMkLst>
        </pc:spChg>
      </pc:sldChg>
      <pc:sldChg chg="addSp modSp mod">
        <pc:chgData name="Toby Donaldson" userId="2e6e5431-bb17-4c41-9985-d39c50d83c73" providerId="ADAL" clId="{FD14D1BB-4174-485A-A80B-10D458200F7C}" dt="2024-02-05T22:42:23.627" v="1972" actId="20577"/>
        <pc:sldMkLst>
          <pc:docMk/>
          <pc:sldMk cId="663618084" sldId="397"/>
        </pc:sldMkLst>
        <pc:spChg chg="mod">
          <ac:chgData name="Toby Donaldson" userId="2e6e5431-bb17-4c41-9985-d39c50d83c73" providerId="ADAL" clId="{FD14D1BB-4174-485A-A80B-10D458200F7C}" dt="2024-02-05T22:36:00.821" v="1683" actId="20577"/>
          <ac:spMkLst>
            <pc:docMk/>
            <pc:sldMk cId="663618084" sldId="397"/>
            <ac:spMk id="2" creationId="{FAC06C1F-07FB-3DB7-CA35-0270FCF432E7}"/>
          </ac:spMkLst>
        </pc:spChg>
        <pc:spChg chg="mod">
          <ac:chgData name="Toby Donaldson" userId="2e6e5431-bb17-4c41-9985-d39c50d83c73" providerId="ADAL" clId="{FD14D1BB-4174-485A-A80B-10D458200F7C}" dt="2024-02-05T22:36:04.777" v="1684" actId="1076"/>
          <ac:spMkLst>
            <pc:docMk/>
            <pc:sldMk cId="663618084" sldId="397"/>
            <ac:spMk id="5" creationId="{00875744-F50D-0EB4-32BD-18E1FE5F2ED3}"/>
          </ac:spMkLst>
        </pc:spChg>
        <pc:spChg chg="add mod">
          <ac:chgData name="Toby Donaldson" userId="2e6e5431-bb17-4c41-9985-d39c50d83c73" providerId="ADAL" clId="{FD14D1BB-4174-485A-A80B-10D458200F7C}" dt="2024-02-05T22:42:23.627" v="1972" actId="20577"/>
          <ac:spMkLst>
            <pc:docMk/>
            <pc:sldMk cId="663618084" sldId="397"/>
            <ac:spMk id="8" creationId="{C713EF11-5FF7-3836-6F88-AD35E34AC033}"/>
          </ac:spMkLst>
        </pc:spChg>
      </pc:sldChg>
      <pc:sldChg chg="addSp modSp mod">
        <pc:chgData name="Toby Donaldson" userId="2e6e5431-bb17-4c41-9985-d39c50d83c73" providerId="ADAL" clId="{FD14D1BB-4174-485A-A80B-10D458200F7C}" dt="2024-02-05T22:42:10.464" v="1964" actId="20577"/>
        <pc:sldMkLst>
          <pc:docMk/>
          <pc:sldMk cId="2354844912" sldId="398"/>
        </pc:sldMkLst>
        <pc:spChg chg="mod">
          <ac:chgData name="Toby Donaldson" userId="2e6e5431-bb17-4c41-9985-d39c50d83c73" providerId="ADAL" clId="{FD14D1BB-4174-485A-A80B-10D458200F7C}" dt="2024-02-05T22:37:47.903" v="1745" actId="20577"/>
          <ac:spMkLst>
            <pc:docMk/>
            <pc:sldMk cId="2354844912" sldId="398"/>
            <ac:spMk id="2" creationId="{FAC06C1F-07FB-3DB7-CA35-0270FCF432E7}"/>
          </ac:spMkLst>
        </pc:spChg>
        <pc:spChg chg="mod">
          <ac:chgData name="Toby Donaldson" userId="2e6e5431-bb17-4c41-9985-d39c50d83c73" providerId="ADAL" clId="{FD14D1BB-4174-485A-A80B-10D458200F7C}" dt="2024-02-05T22:37:58.104" v="1746" actId="1076"/>
          <ac:spMkLst>
            <pc:docMk/>
            <pc:sldMk cId="2354844912" sldId="398"/>
            <ac:spMk id="5" creationId="{00875744-F50D-0EB4-32BD-18E1FE5F2ED3}"/>
          </ac:spMkLst>
        </pc:spChg>
        <pc:spChg chg="mod">
          <ac:chgData name="Toby Donaldson" userId="2e6e5431-bb17-4c41-9985-d39c50d83c73" providerId="ADAL" clId="{FD14D1BB-4174-485A-A80B-10D458200F7C}" dt="2024-02-05T22:37:58.104" v="1746" actId="1076"/>
          <ac:spMkLst>
            <pc:docMk/>
            <pc:sldMk cId="2354844912" sldId="398"/>
            <ac:spMk id="6" creationId="{ABE01461-AC83-3547-D26D-11734D586E7E}"/>
          </ac:spMkLst>
        </pc:spChg>
        <pc:spChg chg="mod">
          <ac:chgData name="Toby Donaldson" userId="2e6e5431-bb17-4c41-9985-d39c50d83c73" providerId="ADAL" clId="{FD14D1BB-4174-485A-A80B-10D458200F7C}" dt="2024-02-05T22:37:58.104" v="1746" actId="1076"/>
          <ac:spMkLst>
            <pc:docMk/>
            <pc:sldMk cId="2354844912" sldId="398"/>
            <ac:spMk id="7" creationId="{0EBEA454-A455-6177-3ADB-F18344428A1D}"/>
          </ac:spMkLst>
        </pc:spChg>
        <pc:spChg chg="add mod">
          <ac:chgData name="Toby Donaldson" userId="2e6e5431-bb17-4c41-9985-d39c50d83c73" providerId="ADAL" clId="{FD14D1BB-4174-485A-A80B-10D458200F7C}" dt="2024-02-05T22:42:10.464" v="1964" actId="20577"/>
          <ac:spMkLst>
            <pc:docMk/>
            <pc:sldMk cId="2354844912" sldId="398"/>
            <ac:spMk id="8" creationId="{D98DBF1E-D9FF-30A7-40F0-B0C0D11FB374}"/>
          </ac:spMkLst>
        </pc:spChg>
        <pc:spChg chg="mod">
          <ac:chgData name="Toby Donaldson" userId="2e6e5431-bb17-4c41-9985-d39c50d83c73" providerId="ADAL" clId="{FD14D1BB-4174-485A-A80B-10D458200F7C}" dt="2024-02-05T22:37:58.104" v="1746" actId="1076"/>
          <ac:spMkLst>
            <pc:docMk/>
            <pc:sldMk cId="2354844912" sldId="398"/>
            <ac:spMk id="9" creationId="{A6CBD429-0B4B-EE8F-CB9C-07554C584239}"/>
          </ac:spMkLst>
        </pc:spChg>
      </pc:sldChg>
      <pc:sldChg chg="addSp delSp modSp mod">
        <pc:chgData name="Toby Donaldson" userId="2e6e5431-bb17-4c41-9985-d39c50d83c73" providerId="ADAL" clId="{FD14D1BB-4174-485A-A80B-10D458200F7C}" dt="2024-02-05T22:42:17.084" v="1968" actId="20577"/>
        <pc:sldMkLst>
          <pc:docMk/>
          <pc:sldMk cId="2753011666" sldId="399"/>
        </pc:sldMkLst>
        <pc:spChg chg="mod">
          <ac:chgData name="Toby Donaldson" userId="2e6e5431-bb17-4c41-9985-d39c50d83c73" providerId="ADAL" clId="{FD14D1BB-4174-485A-A80B-10D458200F7C}" dt="2024-02-05T22:37:06.299" v="1738" actId="1076"/>
          <ac:spMkLst>
            <pc:docMk/>
            <pc:sldMk cId="2753011666" sldId="399"/>
            <ac:spMk id="2" creationId="{FAC06C1F-07FB-3DB7-CA35-0270FCF432E7}"/>
          </ac:spMkLst>
        </pc:spChg>
        <pc:spChg chg="add del mod">
          <ac:chgData name="Toby Donaldson" userId="2e6e5431-bb17-4c41-9985-d39c50d83c73" providerId="ADAL" clId="{FD14D1BB-4174-485A-A80B-10D458200F7C}" dt="2024-02-05T22:37:23.353" v="1742" actId="1076"/>
          <ac:spMkLst>
            <pc:docMk/>
            <pc:sldMk cId="2753011666" sldId="399"/>
            <ac:spMk id="5" creationId="{00875744-F50D-0EB4-32BD-18E1FE5F2ED3}"/>
          </ac:spMkLst>
        </pc:spChg>
        <pc:spChg chg="mod">
          <ac:chgData name="Toby Donaldson" userId="2e6e5431-bb17-4c41-9985-d39c50d83c73" providerId="ADAL" clId="{FD14D1BB-4174-485A-A80B-10D458200F7C}" dt="2024-02-05T22:37:23.353" v="1742" actId="1076"/>
          <ac:spMkLst>
            <pc:docMk/>
            <pc:sldMk cId="2753011666" sldId="399"/>
            <ac:spMk id="7" creationId="{0EBEA454-A455-6177-3ADB-F18344428A1D}"/>
          </ac:spMkLst>
        </pc:spChg>
        <pc:spChg chg="mod">
          <ac:chgData name="Toby Donaldson" userId="2e6e5431-bb17-4c41-9985-d39c50d83c73" providerId="ADAL" clId="{FD14D1BB-4174-485A-A80B-10D458200F7C}" dt="2024-02-05T22:37:23.353" v="1742" actId="1076"/>
          <ac:spMkLst>
            <pc:docMk/>
            <pc:sldMk cId="2753011666" sldId="399"/>
            <ac:spMk id="8" creationId="{91B47311-6541-0144-6AD6-DE0F6F0A3598}"/>
          </ac:spMkLst>
        </pc:spChg>
        <pc:spChg chg="add mod">
          <ac:chgData name="Toby Donaldson" userId="2e6e5431-bb17-4c41-9985-d39c50d83c73" providerId="ADAL" clId="{FD14D1BB-4174-485A-A80B-10D458200F7C}" dt="2024-02-05T22:42:17.084" v="1968" actId="20577"/>
          <ac:spMkLst>
            <pc:docMk/>
            <pc:sldMk cId="2753011666" sldId="399"/>
            <ac:spMk id="9" creationId="{772CEC73-FD2C-AEF4-BD0C-681D220C4345}"/>
          </ac:spMkLst>
        </pc:spChg>
        <pc:inkChg chg="add del">
          <ac:chgData name="Toby Donaldson" userId="2e6e5431-bb17-4c41-9985-d39c50d83c73" providerId="ADAL" clId="{FD14D1BB-4174-485A-A80B-10D458200F7C}" dt="2024-02-05T22:37:14.259" v="1741" actId="21"/>
          <ac:inkMkLst>
            <pc:docMk/>
            <pc:sldMk cId="2753011666" sldId="399"/>
            <ac:inkMk id="6" creationId="{721644CB-5309-02B2-CD64-08D49F4EF8D2}"/>
          </ac:inkMkLst>
        </pc:inkChg>
      </pc:sldChg>
      <pc:sldChg chg="addSp delSp modSp mod">
        <pc:chgData name="Toby Donaldson" userId="2e6e5431-bb17-4c41-9985-d39c50d83c73" providerId="ADAL" clId="{FD14D1BB-4174-485A-A80B-10D458200F7C}" dt="2024-02-05T22:41:53.757" v="1956" actId="20577"/>
        <pc:sldMkLst>
          <pc:docMk/>
          <pc:sldMk cId="1827292657" sldId="400"/>
        </pc:sldMkLst>
        <pc:spChg chg="mod">
          <ac:chgData name="Toby Donaldson" userId="2e6e5431-bb17-4c41-9985-d39c50d83c73" providerId="ADAL" clId="{FD14D1BB-4174-485A-A80B-10D458200F7C}" dt="2024-02-05T22:39:24.185" v="1758" actId="1076"/>
          <ac:spMkLst>
            <pc:docMk/>
            <pc:sldMk cId="1827292657" sldId="400"/>
            <ac:spMk id="6" creationId="{92299F3D-55E4-86E6-413E-310C828BDDCD}"/>
          </ac:spMkLst>
        </pc:spChg>
        <pc:spChg chg="mod">
          <ac:chgData name="Toby Donaldson" userId="2e6e5431-bb17-4c41-9985-d39c50d83c73" providerId="ADAL" clId="{FD14D1BB-4174-485A-A80B-10D458200F7C}" dt="2024-02-05T04:07:56.595" v="732" actId="20577"/>
          <ac:spMkLst>
            <pc:docMk/>
            <pc:sldMk cId="1827292657" sldId="400"/>
            <ac:spMk id="7" creationId="{0EBEA454-A455-6177-3ADB-F18344428A1D}"/>
          </ac:spMkLst>
        </pc:spChg>
        <pc:spChg chg="add mod">
          <ac:chgData name="Toby Donaldson" userId="2e6e5431-bb17-4c41-9985-d39c50d83c73" providerId="ADAL" clId="{FD14D1BB-4174-485A-A80B-10D458200F7C}" dt="2024-02-05T22:41:53.757" v="1956" actId="20577"/>
          <ac:spMkLst>
            <pc:docMk/>
            <pc:sldMk cId="1827292657" sldId="400"/>
            <ac:spMk id="10" creationId="{7410DB44-B1CE-5817-42B9-E549FDACCECC}"/>
          </ac:spMkLst>
        </pc:spChg>
        <pc:inkChg chg="del">
          <ac:chgData name="Toby Donaldson" userId="2e6e5431-bb17-4c41-9985-d39c50d83c73" providerId="ADAL" clId="{FD14D1BB-4174-485A-A80B-10D458200F7C}" dt="2024-02-05T22:39:21.572" v="1757" actId="21"/>
          <ac:inkMkLst>
            <pc:docMk/>
            <pc:sldMk cId="1827292657" sldId="400"/>
            <ac:inkMk id="8" creationId="{DC8B884D-6656-DB10-49F9-41AA2461A41D}"/>
          </ac:inkMkLst>
        </pc:inkChg>
        <pc:inkChg chg="add mod">
          <ac:chgData name="Toby Donaldson" userId="2e6e5431-bb17-4c41-9985-d39c50d83c73" providerId="ADAL" clId="{FD14D1BB-4174-485A-A80B-10D458200F7C}" dt="2024-02-05T22:39:09.762" v="1755"/>
          <ac:inkMkLst>
            <pc:docMk/>
            <pc:sldMk cId="1827292657" sldId="400"/>
            <ac:inkMk id="9" creationId="{12C6332C-E4F5-4306-2354-411D49060A62}"/>
          </ac:inkMkLst>
        </pc:inkChg>
      </pc:sldChg>
      <pc:sldChg chg="addSp delSp modSp mod">
        <pc:chgData name="Toby Donaldson" userId="2e6e5431-bb17-4c41-9985-d39c50d83c73" providerId="ADAL" clId="{FD14D1BB-4174-485A-A80B-10D458200F7C}" dt="2024-02-05T22:42:35.552" v="1973" actId="207"/>
        <pc:sldMkLst>
          <pc:docMk/>
          <pc:sldMk cId="98727621" sldId="401"/>
        </pc:sldMkLst>
        <pc:spChg chg="add mod">
          <ac:chgData name="Toby Donaldson" userId="2e6e5431-bb17-4c41-9985-d39c50d83c73" providerId="ADAL" clId="{FD14D1BB-4174-485A-A80B-10D458200F7C}" dt="2024-02-05T22:42:35.552" v="1973" actId="207"/>
          <ac:spMkLst>
            <pc:docMk/>
            <pc:sldMk cId="98727621" sldId="401"/>
            <ac:spMk id="9" creationId="{697EECD6-09FB-36AA-6E0D-C746335A0A5D}"/>
          </ac:spMkLst>
        </pc:spChg>
        <pc:inkChg chg="del">
          <ac:chgData name="Toby Donaldson" userId="2e6e5431-bb17-4c41-9985-d39c50d83c73" providerId="ADAL" clId="{FD14D1BB-4174-485A-A80B-10D458200F7C}" dt="2024-02-05T22:40:40.424" v="1853" actId="21"/>
          <ac:inkMkLst>
            <pc:docMk/>
            <pc:sldMk cId="98727621" sldId="401"/>
            <ac:inkMk id="8" creationId="{B5983156-EFD4-EA85-EAA3-860E7E72C2A0}"/>
          </ac:inkMkLst>
        </pc:inkChg>
      </pc:sldChg>
      <pc:sldChg chg="delSp modSp mod">
        <pc:chgData name="Toby Donaldson" userId="2e6e5431-bb17-4c41-9985-d39c50d83c73" providerId="ADAL" clId="{FD14D1BB-4174-485A-A80B-10D458200F7C}" dt="2024-02-05T22:42:45.649" v="1974" actId="21"/>
        <pc:sldMkLst>
          <pc:docMk/>
          <pc:sldMk cId="2098127497" sldId="402"/>
        </pc:sldMkLst>
        <pc:spChg chg="mod">
          <ac:chgData name="Toby Donaldson" userId="2e6e5431-bb17-4c41-9985-d39c50d83c73" providerId="ADAL" clId="{FD14D1BB-4174-485A-A80B-10D458200F7C}" dt="2024-02-05T04:09:24.996" v="738" actId="20577"/>
          <ac:spMkLst>
            <pc:docMk/>
            <pc:sldMk cId="2098127497" sldId="402"/>
            <ac:spMk id="13" creationId="{9C76A361-1852-3CE8-9103-92B277620487}"/>
          </ac:spMkLst>
        </pc:spChg>
        <pc:inkChg chg="del">
          <ac:chgData name="Toby Donaldson" userId="2e6e5431-bb17-4c41-9985-d39c50d83c73" providerId="ADAL" clId="{FD14D1BB-4174-485A-A80B-10D458200F7C}" dt="2024-02-05T22:42:45.649" v="1974" actId="21"/>
          <ac:inkMkLst>
            <pc:docMk/>
            <pc:sldMk cId="2098127497" sldId="402"/>
            <ac:inkMk id="8" creationId="{F9A0F372-3C5C-7FCD-1EB4-D5A999C387B5}"/>
          </ac:inkMkLst>
        </pc:inkChg>
        <pc:cxnChg chg="mod">
          <ac:chgData name="Toby Donaldson" userId="2e6e5431-bb17-4c41-9985-d39c50d83c73" providerId="ADAL" clId="{FD14D1BB-4174-485A-A80B-10D458200F7C}" dt="2024-02-05T04:09:24.996" v="738" actId="20577"/>
          <ac:cxnSpMkLst>
            <pc:docMk/>
            <pc:sldMk cId="2098127497" sldId="402"/>
            <ac:cxnSpMk id="15" creationId="{AC4E5084-F922-E3FF-AB17-4F4A7B0F5B54}"/>
          </ac:cxnSpMkLst>
        </pc:cxnChg>
      </pc:sldChg>
      <pc:sldChg chg="delSp modSp mod">
        <pc:chgData name="Toby Donaldson" userId="2e6e5431-bb17-4c41-9985-d39c50d83c73" providerId="ADAL" clId="{FD14D1BB-4174-485A-A80B-10D458200F7C}" dt="2024-02-05T22:42:53.928" v="1975" actId="21"/>
        <pc:sldMkLst>
          <pc:docMk/>
          <pc:sldMk cId="940628499" sldId="403"/>
        </pc:sldMkLst>
        <pc:spChg chg="mod">
          <ac:chgData name="Toby Donaldson" userId="2e6e5431-bb17-4c41-9985-d39c50d83c73" providerId="ADAL" clId="{FD14D1BB-4174-485A-A80B-10D458200F7C}" dt="2024-02-05T04:09:44.214" v="741" actId="14100"/>
          <ac:spMkLst>
            <pc:docMk/>
            <pc:sldMk cId="940628499" sldId="403"/>
            <ac:spMk id="16" creationId="{A9E85C41-FCDB-48E9-060C-029E60331A4A}"/>
          </ac:spMkLst>
        </pc:spChg>
        <pc:inkChg chg="del">
          <ac:chgData name="Toby Donaldson" userId="2e6e5431-bb17-4c41-9985-d39c50d83c73" providerId="ADAL" clId="{FD14D1BB-4174-485A-A80B-10D458200F7C}" dt="2024-02-05T22:42:53.928" v="1975" actId="21"/>
          <ac:inkMkLst>
            <pc:docMk/>
            <pc:sldMk cId="940628499" sldId="403"/>
            <ac:inkMk id="7" creationId="{32617A6E-B6FD-3354-BE79-0494D9E902AF}"/>
          </ac:inkMkLst>
        </pc:inkChg>
        <pc:cxnChg chg="mod">
          <ac:chgData name="Toby Donaldson" userId="2e6e5431-bb17-4c41-9985-d39c50d83c73" providerId="ADAL" clId="{FD14D1BB-4174-485A-A80B-10D458200F7C}" dt="2024-02-05T04:09:44.214" v="741" actId="14100"/>
          <ac:cxnSpMkLst>
            <pc:docMk/>
            <pc:sldMk cId="940628499" sldId="403"/>
            <ac:cxnSpMk id="18" creationId="{FB5B74B9-6747-A090-8E0B-18159636F113}"/>
          </ac:cxnSpMkLst>
        </pc:cxnChg>
      </pc:sldChg>
      <pc:sldChg chg="modSp mod">
        <pc:chgData name="Toby Donaldson" userId="2e6e5431-bb17-4c41-9985-d39c50d83c73" providerId="ADAL" clId="{FD14D1BB-4174-485A-A80B-10D458200F7C}" dt="2024-02-05T04:10:13.734" v="746" actId="20577"/>
        <pc:sldMkLst>
          <pc:docMk/>
          <pc:sldMk cId="2059484835" sldId="404"/>
        </pc:sldMkLst>
        <pc:spChg chg="mod">
          <ac:chgData name="Toby Donaldson" userId="2e6e5431-bb17-4c41-9985-d39c50d83c73" providerId="ADAL" clId="{FD14D1BB-4174-485A-A80B-10D458200F7C}" dt="2024-02-05T04:10:13.734" v="746" actId="20577"/>
          <ac:spMkLst>
            <pc:docMk/>
            <pc:sldMk cId="2059484835" sldId="404"/>
            <ac:spMk id="8" creationId="{C105D0BF-D89D-A499-06C3-E6D8A100F61C}"/>
          </ac:spMkLst>
        </pc:spChg>
      </pc:sldChg>
      <pc:sldChg chg="addSp delSp modSp mod">
        <pc:chgData name="Toby Donaldson" userId="2e6e5431-bb17-4c41-9985-d39c50d83c73" providerId="ADAL" clId="{FD14D1BB-4174-485A-A80B-10D458200F7C}" dt="2024-02-05T22:42:02.042" v="1960" actId="20577"/>
        <pc:sldMkLst>
          <pc:docMk/>
          <pc:sldMk cId="1115259671" sldId="406"/>
        </pc:sldMkLst>
        <pc:spChg chg="mod">
          <ac:chgData name="Toby Donaldson" userId="2e6e5431-bb17-4c41-9985-d39c50d83c73" providerId="ADAL" clId="{FD14D1BB-4174-485A-A80B-10D458200F7C}" dt="2024-02-05T22:38:22.458" v="1750" actId="20577"/>
          <ac:spMkLst>
            <pc:docMk/>
            <pc:sldMk cId="1115259671" sldId="406"/>
            <ac:spMk id="2" creationId="{FAC06C1F-07FB-3DB7-CA35-0270FCF432E7}"/>
          </ac:spMkLst>
        </pc:spChg>
        <pc:spChg chg="mod">
          <ac:chgData name="Toby Donaldson" userId="2e6e5431-bb17-4c41-9985-d39c50d83c73" providerId="ADAL" clId="{FD14D1BB-4174-485A-A80B-10D458200F7C}" dt="2024-02-05T22:38:30.681" v="1751" actId="1076"/>
          <ac:spMkLst>
            <pc:docMk/>
            <pc:sldMk cId="1115259671" sldId="406"/>
            <ac:spMk id="5" creationId="{00875744-F50D-0EB4-32BD-18E1FE5F2ED3}"/>
          </ac:spMkLst>
        </pc:spChg>
        <pc:spChg chg="mod">
          <ac:chgData name="Toby Donaldson" userId="2e6e5431-bb17-4c41-9985-d39c50d83c73" providerId="ADAL" clId="{FD14D1BB-4174-485A-A80B-10D458200F7C}" dt="2024-02-05T22:38:30.681" v="1751" actId="1076"/>
          <ac:spMkLst>
            <pc:docMk/>
            <pc:sldMk cId="1115259671" sldId="406"/>
            <ac:spMk id="7" creationId="{0EBEA454-A455-6177-3ADB-F18344428A1D}"/>
          </ac:spMkLst>
        </pc:spChg>
        <pc:spChg chg="add mod">
          <ac:chgData name="Toby Donaldson" userId="2e6e5431-bb17-4c41-9985-d39c50d83c73" providerId="ADAL" clId="{FD14D1BB-4174-485A-A80B-10D458200F7C}" dt="2024-02-05T22:42:02.042" v="1960" actId="20577"/>
          <ac:spMkLst>
            <pc:docMk/>
            <pc:sldMk cId="1115259671" sldId="406"/>
            <ac:spMk id="8" creationId="{3C13EC62-A676-378F-96FD-E0D6C1FB3894}"/>
          </ac:spMkLst>
        </pc:spChg>
        <pc:inkChg chg="del">
          <ac:chgData name="Toby Donaldson" userId="2e6e5431-bb17-4c41-9985-d39c50d83c73" providerId="ADAL" clId="{FD14D1BB-4174-485A-A80B-10D458200F7C}" dt="2024-02-05T22:38:18.139" v="1749" actId="21"/>
          <ac:inkMkLst>
            <pc:docMk/>
            <pc:sldMk cId="1115259671" sldId="406"/>
            <ac:inkMk id="6" creationId="{FE06DA53-FF32-84DA-C21F-AEE515197C4F}"/>
          </ac:inkMkLst>
        </pc:inkChg>
      </pc:sldChg>
      <pc:sldChg chg="addSp delSp modSp mod">
        <pc:chgData name="Toby Donaldson" userId="2e6e5431-bb17-4c41-9985-d39c50d83c73" providerId="ADAL" clId="{FD14D1BB-4174-485A-A80B-10D458200F7C}" dt="2024-02-05T22:48:04.911" v="2257" actId="21"/>
        <pc:sldMkLst>
          <pc:docMk/>
          <pc:sldMk cId="119016610" sldId="407"/>
        </pc:sldMkLst>
        <pc:spChg chg="mod">
          <ac:chgData name="Toby Donaldson" userId="2e6e5431-bb17-4c41-9985-d39c50d83c73" providerId="ADAL" clId="{FD14D1BB-4174-485A-A80B-10D458200F7C}" dt="2024-02-05T04:21:33.678" v="862" actId="27636"/>
          <ac:spMkLst>
            <pc:docMk/>
            <pc:sldMk cId="119016610" sldId="407"/>
            <ac:spMk id="3" creationId="{4E6D41F9-D672-06B9-1E23-75EB2C8A0482}"/>
          </ac:spMkLst>
        </pc:spChg>
        <pc:spChg chg="add mod">
          <ac:chgData name="Toby Donaldson" userId="2e6e5431-bb17-4c41-9985-d39c50d83c73" providerId="ADAL" clId="{FD14D1BB-4174-485A-A80B-10D458200F7C}" dt="2024-02-05T04:23:20.366" v="884" actId="1076"/>
          <ac:spMkLst>
            <pc:docMk/>
            <pc:sldMk cId="119016610" sldId="407"/>
            <ac:spMk id="11" creationId="{1294C1C9-EF56-4D4F-938D-2723B782757E}"/>
          </ac:spMkLst>
        </pc:spChg>
        <pc:picChg chg="add mod">
          <ac:chgData name="Toby Donaldson" userId="2e6e5431-bb17-4c41-9985-d39c50d83c73" providerId="ADAL" clId="{FD14D1BB-4174-485A-A80B-10D458200F7C}" dt="2024-02-05T04:13:49.478" v="829" actId="14100"/>
          <ac:picMkLst>
            <pc:docMk/>
            <pc:sldMk cId="119016610" sldId="407"/>
            <ac:picMk id="6" creationId="{E9EEC35E-1BBB-87F1-5E98-379AA3D757CF}"/>
          </ac:picMkLst>
        </pc:picChg>
        <pc:picChg chg="add mod">
          <ac:chgData name="Toby Donaldson" userId="2e6e5431-bb17-4c41-9985-d39c50d83c73" providerId="ADAL" clId="{FD14D1BB-4174-485A-A80B-10D458200F7C}" dt="2024-02-05T04:14:30.516" v="836"/>
          <ac:picMkLst>
            <pc:docMk/>
            <pc:sldMk cId="119016610" sldId="407"/>
            <ac:picMk id="8" creationId="{9D64C54C-269F-AD30-CC0D-C9DA47E667EE}"/>
          </ac:picMkLst>
        </pc:picChg>
        <pc:picChg chg="add del mod">
          <ac:chgData name="Toby Donaldson" userId="2e6e5431-bb17-4c41-9985-d39c50d83c73" providerId="ADAL" clId="{FD14D1BB-4174-485A-A80B-10D458200F7C}" dt="2024-02-05T04:16:07.500" v="845" actId="21"/>
          <ac:picMkLst>
            <pc:docMk/>
            <pc:sldMk cId="119016610" sldId="407"/>
            <ac:picMk id="10" creationId="{1E638D1C-999D-7CC6-DF99-304555F15292}"/>
          </ac:picMkLst>
        </pc:picChg>
        <pc:inkChg chg="del">
          <ac:chgData name="Toby Donaldson" userId="2e6e5431-bb17-4c41-9985-d39c50d83c73" providerId="ADAL" clId="{FD14D1BB-4174-485A-A80B-10D458200F7C}" dt="2024-02-05T22:48:04.911" v="2257" actId="21"/>
          <ac:inkMkLst>
            <pc:docMk/>
            <pc:sldMk cId="119016610" sldId="407"/>
            <ac:inkMk id="5" creationId="{1C0DD72C-D263-EC0B-6667-FBAED191AECB}"/>
          </ac:inkMkLst>
        </pc:inkChg>
      </pc:sldChg>
      <pc:sldChg chg="modSp mod">
        <pc:chgData name="Toby Donaldson" userId="2e6e5431-bb17-4c41-9985-d39c50d83c73" providerId="ADAL" clId="{FD14D1BB-4174-485A-A80B-10D458200F7C}" dt="2024-02-05T04:49:31.369" v="1463" actId="6549"/>
        <pc:sldMkLst>
          <pc:docMk/>
          <pc:sldMk cId="2683748588" sldId="408"/>
        </pc:sldMkLst>
        <pc:spChg chg="mod">
          <ac:chgData name="Toby Donaldson" userId="2e6e5431-bb17-4c41-9985-d39c50d83c73" providerId="ADAL" clId="{FD14D1BB-4174-485A-A80B-10D458200F7C}" dt="2024-02-05T04:49:31.369" v="1463" actId="6549"/>
          <ac:spMkLst>
            <pc:docMk/>
            <pc:sldMk cId="2683748588" sldId="408"/>
            <ac:spMk id="9" creationId="{6F6F9509-2304-4DF5-E5E4-647F33FB837C}"/>
          </ac:spMkLst>
        </pc:spChg>
      </pc:sldChg>
      <pc:sldChg chg="modSp mod">
        <pc:chgData name="Toby Donaldson" userId="2e6e5431-bb17-4c41-9985-d39c50d83c73" providerId="ADAL" clId="{FD14D1BB-4174-485A-A80B-10D458200F7C}" dt="2024-02-05T04:49:15.977" v="1457" actId="6549"/>
        <pc:sldMkLst>
          <pc:docMk/>
          <pc:sldMk cId="3080840747" sldId="409"/>
        </pc:sldMkLst>
        <pc:spChg chg="mod">
          <ac:chgData name="Toby Donaldson" userId="2e6e5431-bb17-4c41-9985-d39c50d83c73" providerId="ADAL" clId="{FD14D1BB-4174-485A-A80B-10D458200F7C}" dt="2024-02-05T04:49:15.977" v="1457" actId="6549"/>
          <ac:spMkLst>
            <pc:docMk/>
            <pc:sldMk cId="3080840747" sldId="409"/>
            <ac:spMk id="9" creationId="{6F6F9509-2304-4DF5-E5E4-647F33FB837C}"/>
          </ac:spMkLst>
        </pc:spChg>
        <pc:spChg chg="mod">
          <ac:chgData name="Toby Donaldson" userId="2e6e5431-bb17-4c41-9985-d39c50d83c73" providerId="ADAL" clId="{FD14D1BB-4174-485A-A80B-10D458200F7C}" dt="2024-02-05T04:25:35.824" v="921" actId="14100"/>
          <ac:spMkLst>
            <pc:docMk/>
            <pc:sldMk cId="3080840747" sldId="409"/>
            <ac:spMk id="13" creationId="{9C76A361-1852-3CE8-9103-92B277620487}"/>
          </ac:spMkLst>
        </pc:spChg>
        <pc:cxnChg chg="mod">
          <ac:chgData name="Toby Donaldson" userId="2e6e5431-bb17-4c41-9985-d39c50d83c73" providerId="ADAL" clId="{FD14D1BB-4174-485A-A80B-10D458200F7C}" dt="2024-02-05T04:25:35.824" v="921" actId="14100"/>
          <ac:cxnSpMkLst>
            <pc:docMk/>
            <pc:sldMk cId="3080840747" sldId="409"/>
            <ac:cxnSpMk id="10" creationId="{6924679F-C42B-3A1F-8CCB-C4D6C8B24B70}"/>
          </ac:cxnSpMkLst>
        </pc:cxnChg>
      </pc:sldChg>
      <pc:sldChg chg="modSp mod">
        <pc:chgData name="Toby Donaldson" userId="2e6e5431-bb17-4c41-9985-d39c50d83c73" providerId="ADAL" clId="{FD14D1BB-4174-485A-A80B-10D458200F7C}" dt="2024-02-05T04:49:03.300" v="1452" actId="6549"/>
        <pc:sldMkLst>
          <pc:docMk/>
          <pc:sldMk cId="2637678866" sldId="410"/>
        </pc:sldMkLst>
        <pc:spChg chg="mod">
          <ac:chgData name="Toby Donaldson" userId="2e6e5431-bb17-4c41-9985-d39c50d83c73" providerId="ADAL" clId="{FD14D1BB-4174-485A-A80B-10D458200F7C}" dt="2024-02-05T04:49:03.300" v="1452" actId="6549"/>
          <ac:spMkLst>
            <pc:docMk/>
            <pc:sldMk cId="2637678866" sldId="410"/>
            <ac:spMk id="9" creationId="{6F6F9509-2304-4DF5-E5E4-647F33FB837C}"/>
          </ac:spMkLst>
        </pc:spChg>
        <pc:spChg chg="mod">
          <ac:chgData name="Toby Donaldson" userId="2e6e5431-bb17-4c41-9985-d39c50d83c73" providerId="ADAL" clId="{FD14D1BB-4174-485A-A80B-10D458200F7C}" dt="2024-02-05T04:26:08.016" v="938" actId="114"/>
          <ac:spMkLst>
            <pc:docMk/>
            <pc:sldMk cId="2637678866" sldId="410"/>
            <ac:spMk id="13" creationId="{9C76A361-1852-3CE8-9103-92B277620487}"/>
          </ac:spMkLst>
        </pc:spChg>
      </pc:sldChg>
      <pc:sldChg chg="modSp mod">
        <pc:chgData name="Toby Donaldson" userId="2e6e5431-bb17-4c41-9985-d39c50d83c73" providerId="ADAL" clId="{FD14D1BB-4174-485A-A80B-10D458200F7C}" dt="2024-02-05T04:48:41.923" v="1448" actId="6549"/>
        <pc:sldMkLst>
          <pc:docMk/>
          <pc:sldMk cId="3276145943" sldId="411"/>
        </pc:sldMkLst>
        <pc:spChg chg="mod">
          <ac:chgData name="Toby Donaldson" userId="2e6e5431-bb17-4c41-9985-d39c50d83c73" providerId="ADAL" clId="{FD14D1BB-4174-485A-A80B-10D458200F7C}" dt="2024-02-05T04:26:23.655" v="940" actId="20577"/>
          <ac:spMkLst>
            <pc:docMk/>
            <pc:sldMk cId="3276145943" sldId="411"/>
            <ac:spMk id="5" creationId="{00875744-F50D-0EB4-32BD-18E1FE5F2ED3}"/>
          </ac:spMkLst>
        </pc:spChg>
        <pc:spChg chg="mod">
          <ac:chgData name="Toby Donaldson" userId="2e6e5431-bb17-4c41-9985-d39c50d83c73" providerId="ADAL" clId="{FD14D1BB-4174-485A-A80B-10D458200F7C}" dt="2024-02-05T04:48:41.923" v="1448" actId="6549"/>
          <ac:spMkLst>
            <pc:docMk/>
            <pc:sldMk cId="3276145943" sldId="411"/>
            <ac:spMk id="9" creationId="{6F6F9509-2304-4DF5-E5E4-647F33FB837C}"/>
          </ac:spMkLst>
        </pc:spChg>
      </pc:sldChg>
      <pc:sldChg chg="modSp mod">
        <pc:chgData name="Toby Donaldson" userId="2e6e5431-bb17-4c41-9985-d39c50d83c73" providerId="ADAL" clId="{FD14D1BB-4174-485A-A80B-10D458200F7C}" dt="2024-02-05T04:50:08.050" v="1467" actId="6549"/>
        <pc:sldMkLst>
          <pc:docMk/>
          <pc:sldMk cId="557759141" sldId="412"/>
        </pc:sldMkLst>
        <pc:spChg chg="mod">
          <ac:chgData name="Toby Donaldson" userId="2e6e5431-bb17-4c41-9985-d39c50d83c73" providerId="ADAL" clId="{FD14D1BB-4174-485A-A80B-10D458200F7C}" dt="2024-02-05T04:50:08.050" v="1467" actId="6549"/>
          <ac:spMkLst>
            <pc:docMk/>
            <pc:sldMk cId="557759141" sldId="412"/>
            <ac:spMk id="9" creationId="{6F6F9509-2304-4DF5-E5E4-647F33FB837C}"/>
          </ac:spMkLst>
        </pc:spChg>
        <pc:spChg chg="mod">
          <ac:chgData name="Toby Donaldson" userId="2e6e5431-bb17-4c41-9985-d39c50d83c73" providerId="ADAL" clId="{FD14D1BB-4174-485A-A80B-10D458200F7C}" dt="2024-02-05T04:27:53.391" v="957" actId="14100"/>
          <ac:spMkLst>
            <pc:docMk/>
            <pc:sldMk cId="557759141" sldId="412"/>
            <ac:spMk id="13" creationId="{9C76A361-1852-3CE8-9103-92B277620487}"/>
          </ac:spMkLst>
        </pc:spChg>
      </pc:sldChg>
      <pc:sldChg chg="modSp mod">
        <pc:chgData name="Toby Donaldson" userId="2e6e5431-bb17-4c41-9985-d39c50d83c73" providerId="ADAL" clId="{FD14D1BB-4174-485A-A80B-10D458200F7C}" dt="2024-02-05T04:28:22.547" v="965" actId="20577"/>
        <pc:sldMkLst>
          <pc:docMk/>
          <pc:sldMk cId="4052424333" sldId="413"/>
        </pc:sldMkLst>
        <pc:spChg chg="mod">
          <ac:chgData name="Toby Donaldson" userId="2e6e5431-bb17-4c41-9985-d39c50d83c73" providerId="ADAL" clId="{FD14D1BB-4174-485A-A80B-10D458200F7C}" dt="2024-02-05T04:28:22.547" v="965" actId="20577"/>
          <ac:spMkLst>
            <pc:docMk/>
            <pc:sldMk cId="4052424333" sldId="413"/>
            <ac:spMk id="13" creationId="{9C76A361-1852-3CE8-9103-92B277620487}"/>
          </ac:spMkLst>
        </pc:spChg>
      </pc:sldChg>
      <pc:sldChg chg="del">
        <pc:chgData name="Toby Donaldson" userId="2e6e5431-bb17-4c41-9985-d39c50d83c73" providerId="ADAL" clId="{FD14D1BB-4174-485A-A80B-10D458200F7C}" dt="2024-02-02T22:55:33.001" v="3" actId="18676"/>
        <pc:sldMkLst>
          <pc:docMk/>
          <pc:sldMk cId="3278873853" sldId="415"/>
        </pc:sldMkLst>
      </pc:sldChg>
      <pc:sldChg chg="del">
        <pc:chgData name="Toby Donaldson" userId="2e6e5431-bb17-4c41-9985-d39c50d83c73" providerId="ADAL" clId="{FD14D1BB-4174-485A-A80B-10D458200F7C}" dt="2024-02-02T22:55:33.001" v="3" actId="18676"/>
        <pc:sldMkLst>
          <pc:docMk/>
          <pc:sldMk cId="2081931127" sldId="416"/>
        </pc:sldMkLst>
      </pc:sldChg>
      <pc:sldChg chg="del">
        <pc:chgData name="Toby Donaldson" userId="2e6e5431-bb17-4c41-9985-d39c50d83c73" providerId="ADAL" clId="{FD14D1BB-4174-485A-A80B-10D458200F7C}" dt="2024-02-02T22:55:33.001" v="3" actId="18676"/>
        <pc:sldMkLst>
          <pc:docMk/>
          <pc:sldMk cId="4070220209" sldId="417"/>
        </pc:sldMkLst>
      </pc:sldChg>
      <pc:sldChg chg="del">
        <pc:chgData name="Toby Donaldson" userId="2e6e5431-bb17-4c41-9985-d39c50d83c73" providerId="ADAL" clId="{FD14D1BB-4174-485A-A80B-10D458200F7C}" dt="2024-02-02T22:55:33.001" v="3" actId="18676"/>
        <pc:sldMkLst>
          <pc:docMk/>
          <pc:sldMk cId="3078154198" sldId="418"/>
        </pc:sldMkLst>
      </pc:sldChg>
      <pc:sldChg chg="del">
        <pc:chgData name="Toby Donaldson" userId="2e6e5431-bb17-4c41-9985-d39c50d83c73" providerId="ADAL" clId="{FD14D1BB-4174-485A-A80B-10D458200F7C}" dt="2024-02-02T22:55:33.001" v="3" actId="18676"/>
        <pc:sldMkLst>
          <pc:docMk/>
          <pc:sldMk cId="2477748274" sldId="419"/>
        </pc:sldMkLst>
      </pc:sldChg>
      <pc:sldChg chg="del">
        <pc:chgData name="Toby Donaldson" userId="2e6e5431-bb17-4c41-9985-d39c50d83c73" providerId="ADAL" clId="{FD14D1BB-4174-485A-A80B-10D458200F7C}" dt="2024-02-02T22:56:18.831" v="6" actId="18676"/>
        <pc:sldMkLst>
          <pc:docMk/>
          <pc:sldMk cId="2450992427" sldId="420"/>
        </pc:sldMkLst>
      </pc:sldChg>
      <pc:sldChg chg="addSp modSp mod">
        <pc:chgData name="Toby Donaldson" userId="2e6e5431-bb17-4c41-9985-d39c50d83c73" providerId="ADAL" clId="{FD14D1BB-4174-485A-A80B-10D458200F7C}" dt="2024-02-05T04:07:45.762" v="731" actId="113"/>
        <pc:sldMkLst>
          <pc:docMk/>
          <pc:sldMk cId="3702841320" sldId="421"/>
        </pc:sldMkLst>
        <pc:spChg chg="mod">
          <ac:chgData name="Toby Donaldson" userId="2e6e5431-bb17-4c41-9985-d39c50d83c73" providerId="ADAL" clId="{FD14D1BB-4174-485A-A80B-10D458200F7C}" dt="2024-02-05T04:07:45.762" v="731" actId="113"/>
          <ac:spMkLst>
            <pc:docMk/>
            <pc:sldMk cId="3702841320" sldId="421"/>
            <ac:spMk id="3" creationId="{A7C0964B-67CE-ADF5-6664-560B0659AFC8}"/>
          </ac:spMkLst>
        </pc:spChg>
        <pc:spChg chg="add mod">
          <ac:chgData name="Toby Donaldson" userId="2e6e5431-bb17-4c41-9985-d39c50d83c73" providerId="ADAL" clId="{FD14D1BB-4174-485A-A80B-10D458200F7C}" dt="2024-02-05T04:05:20.925" v="508" actId="1076"/>
          <ac:spMkLst>
            <pc:docMk/>
            <pc:sldMk cId="3702841320" sldId="421"/>
            <ac:spMk id="5" creationId="{F537E669-ADC8-2A39-AC86-601586DFAD20}"/>
          </ac:spMkLst>
        </pc:spChg>
        <pc:spChg chg="add mod">
          <ac:chgData name="Toby Donaldson" userId="2e6e5431-bb17-4c41-9985-d39c50d83c73" providerId="ADAL" clId="{FD14D1BB-4174-485A-A80B-10D458200F7C}" dt="2024-02-05T04:05:20.925" v="508" actId="1076"/>
          <ac:spMkLst>
            <pc:docMk/>
            <pc:sldMk cId="3702841320" sldId="421"/>
            <ac:spMk id="6" creationId="{C9083670-0C38-61AD-2F38-9F146DF47118}"/>
          </ac:spMkLst>
        </pc:spChg>
      </pc:sldChg>
      <pc:sldChg chg="modSp add mod ord">
        <pc:chgData name="Toby Donaldson" userId="2e6e5431-bb17-4c41-9985-d39c50d83c73" providerId="ADAL" clId="{FD14D1BB-4174-485A-A80B-10D458200F7C}" dt="2024-02-05T04:21:19.464" v="859"/>
        <pc:sldMkLst>
          <pc:docMk/>
          <pc:sldMk cId="3513685017" sldId="422"/>
        </pc:sldMkLst>
        <pc:spChg chg="mod">
          <ac:chgData name="Toby Donaldson" userId="2e6e5431-bb17-4c41-9985-d39c50d83c73" providerId="ADAL" clId="{FD14D1BB-4174-485A-A80B-10D458200F7C}" dt="2024-02-05T04:21:10.891" v="857" actId="27636"/>
          <ac:spMkLst>
            <pc:docMk/>
            <pc:sldMk cId="3513685017" sldId="422"/>
            <ac:spMk id="3" creationId="{4E6D41F9-D672-06B9-1E23-75EB2C8A0482}"/>
          </ac:spMkLst>
        </pc:spChg>
      </pc:sldChg>
      <pc:sldChg chg="delSp modSp add del mod">
        <pc:chgData name="Toby Donaldson" userId="2e6e5431-bb17-4c41-9985-d39c50d83c73" providerId="ADAL" clId="{FD14D1BB-4174-485A-A80B-10D458200F7C}" dt="2024-02-05T04:20:04.160" v="854" actId="2696"/>
        <pc:sldMkLst>
          <pc:docMk/>
          <pc:sldMk cId="4186996047" sldId="422"/>
        </pc:sldMkLst>
        <pc:picChg chg="del">
          <ac:chgData name="Toby Donaldson" userId="2e6e5431-bb17-4c41-9985-d39c50d83c73" providerId="ADAL" clId="{FD14D1BB-4174-485A-A80B-10D458200F7C}" dt="2024-02-05T04:15:38.957" v="841" actId="21"/>
          <ac:picMkLst>
            <pc:docMk/>
            <pc:sldMk cId="4186996047" sldId="422"/>
            <ac:picMk id="6" creationId="{E9EEC35E-1BBB-87F1-5E98-379AA3D757CF}"/>
          </ac:picMkLst>
        </pc:picChg>
        <pc:picChg chg="mod">
          <ac:chgData name="Toby Donaldson" userId="2e6e5431-bb17-4c41-9985-d39c50d83c73" providerId="ADAL" clId="{FD14D1BB-4174-485A-A80B-10D458200F7C}" dt="2024-02-05T04:17:32.245" v="853" actId="962"/>
          <ac:picMkLst>
            <pc:docMk/>
            <pc:sldMk cId="4186996047" sldId="422"/>
            <ac:picMk id="10" creationId="{1E638D1C-999D-7CC6-DF99-304555F15292}"/>
          </ac:picMkLst>
        </pc:picChg>
      </pc:sldChg>
      <pc:sldChg chg="add">
        <pc:chgData name="Toby Donaldson" userId="2e6e5431-bb17-4c41-9985-d39c50d83c73" providerId="ADAL" clId="{FD14D1BB-4174-485A-A80B-10D458200F7C}" dt="2024-02-05T04:21:27.682" v="860" actId="2890"/>
        <pc:sldMkLst>
          <pc:docMk/>
          <pc:sldMk cId="952866065" sldId="423"/>
        </pc:sldMkLst>
      </pc:sldChg>
      <pc:sldChg chg="delSp modSp add mod">
        <pc:chgData name="Toby Donaldson" userId="2e6e5431-bb17-4c41-9985-d39c50d83c73" providerId="ADAL" clId="{FD14D1BB-4174-485A-A80B-10D458200F7C}" dt="2024-02-05T04:48:21.090" v="1443" actId="20577"/>
        <pc:sldMkLst>
          <pc:docMk/>
          <pc:sldMk cId="1779211928" sldId="424"/>
        </pc:sldMkLst>
        <pc:spChg chg="mod">
          <ac:chgData name="Toby Donaldson" userId="2e6e5431-bb17-4c41-9985-d39c50d83c73" providerId="ADAL" clId="{FD14D1BB-4174-485A-A80B-10D458200F7C}" dt="2024-02-05T04:41:39.373" v="1270" actId="207"/>
          <ac:spMkLst>
            <pc:docMk/>
            <pc:sldMk cId="1779211928" sldId="424"/>
            <ac:spMk id="5" creationId="{00875744-F50D-0EB4-32BD-18E1FE5F2ED3}"/>
          </ac:spMkLst>
        </pc:spChg>
        <pc:spChg chg="del">
          <ac:chgData name="Toby Donaldson" userId="2e6e5431-bb17-4c41-9985-d39c50d83c73" providerId="ADAL" clId="{FD14D1BB-4174-485A-A80B-10D458200F7C}" dt="2024-02-05T04:36:46.487" v="967" actId="21"/>
          <ac:spMkLst>
            <pc:docMk/>
            <pc:sldMk cId="1779211928" sldId="424"/>
            <ac:spMk id="6" creationId="{0C902F19-D220-16D2-D542-A46DBB54DDF4}"/>
          </ac:spMkLst>
        </pc:spChg>
        <pc:spChg chg="mod">
          <ac:chgData name="Toby Donaldson" userId="2e6e5431-bb17-4c41-9985-d39c50d83c73" providerId="ADAL" clId="{FD14D1BB-4174-485A-A80B-10D458200F7C}" dt="2024-02-05T04:48:21.090" v="1443" actId="20577"/>
          <ac:spMkLst>
            <pc:docMk/>
            <pc:sldMk cId="1779211928" sldId="424"/>
            <ac:spMk id="9" creationId="{6F6F9509-2304-4DF5-E5E4-647F33FB837C}"/>
          </ac:spMkLst>
        </pc:spChg>
        <pc:spChg chg="mod">
          <ac:chgData name="Toby Donaldson" userId="2e6e5431-bb17-4c41-9985-d39c50d83c73" providerId="ADAL" clId="{FD14D1BB-4174-485A-A80B-10D458200F7C}" dt="2024-02-05T04:42:28.607" v="1389" actId="1076"/>
          <ac:spMkLst>
            <pc:docMk/>
            <pc:sldMk cId="1779211928" sldId="424"/>
            <ac:spMk id="13" creationId="{9C76A361-1852-3CE8-9103-92B277620487}"/>
          </ac:spMkLst>
        </pc:spChg>
        <pc:cxnChg chg="mod">
          <ac:chgData name="Toby Donaldson" userId="2e6e5431-bb17-4c41-9985-d39c50d83c73" providerId="ADAL" clId="{FD14D1BB-4174-485A-A80B-10D458200F7C}" dt="2024-02-05T04:42:43.518" v="1392" actId="14100"/>
          <ac:cxnSpMkLst>
            <pc:docMk/>
            <pc:sldMk cId="1779211928" sldId="424"/>
            <ac:cxnSpMk id="10" creationId="{6924679F-C42B-3A1F-8CCB-C4D6C8B24B70}"/>
          </ac:cxnSpMkLst>
        </pc:cxnChg>
      </pc:sldChg>
      <pc:sldChg chg="modSp add mod">
        <pc:chgData name="Toby Donaldson" userId="2e6e5431-bb17-4c41-9985-d39c50d83c73" providerId="ADAL" clId="{FD14D1BB-4174-485A-A80B-10D458200F7C}" dt="2024-02-05T04:53:17.919" v="1680" actId="14100"/>
        <pc:sldMkLst>
          <pc:docMk/>
          <pc:sldMk cId="2627036323" sldId="425"/>
        </pc:sldMkLst>
        <pc:spChg chg="mod">
          <ac:chgData name="Toby Donaldson" userId="2e6e5431-bb17-4c41-9985-d39c50d83c73" providerId="ADAL" clId="{FD14D1BB-4174-485A-A80B-10D458200F7C}" dt="2024-02-05T04:53:14.654" v="1679" actId="14100"/>
          <ac:spMkLst>
            <pc:docMk/>
            <pc:sldMk cId="2627036323" sldId="425"/>
            <ac:spMk id="13" creationId="{9C76A361-1852-3CE8-9103-92B277620487}"/>
          </ac:spMkLst>
        </pc:spChg>
        <pc:cxnChg chg="mod">
          <ac:chgData name="Toby Donaldson" userId="2e6e5431-bb17-4c41-9985-d39c50d83c73" providerId="ADAL" clId="{FD14D1BB-4174-485A-A80B-10D458200F7C}" dt="2024-02-05T04:53:17.919" v="1680" actId="14100"/>
          <ac:cxnSpMkLst>
            <pc:docMk/>
            <pc:sldMk cId="2627036323" sldId="425"/>
            <ac:cxnSpMk id="10" creationId="{6924679F-C42B-3A1F-8CCB-C4D6C8B24B70}"/>
          </ac:cxnSpMkLst>
        </pc:cxnChg>
      </pc:sldChg>
      <pc:sldChg chg="delSp mod">
        <pc:chgData name="Toby Donaldson" userId="2e6e5431-bb17-4c41-9985-d39c50d83c73" providerId="ADAL" clId="{FD14D1BB-4174-485A-A80B-10D458200F7C}" dt="2024-02-05T22:38:54.583" v="1754" actId="21"/>
        <pc:sldMkLst>
          <pc:docMk/>
          <pc:sldMk cId="3395774712" sldId="426"/>
        </pc:sldMkLst>
        <pc:inkChg chg="del">
          <ac:chgData name="Toby Donaldson" userId="2e6e5431-bb17-4c41-9985-d39c50d83c73" providerId="ADAL" clId="{FD14D1BB-4174-485A-A80B-10D458200F7C}" dt="2024-02-05T22:38:54.583" v="1754" actId="21"/>
          <ac:inkMkLst>
            <pc:docMk/>
            <pc:sldMk cId="3395774712" sldId="426"/>
            <ac:inkMk id="7" creationId="{12C6332C-E4F5-4306-2354-411D49060A62}"/>
          </ac:inkMkLst>
        </pc:inkChg>
      </pc:sldChg>
      <pc:sldChg chg="addSp delSp modSp add mod">
        <pc:chgData name="Toby Donaldson" userId="2e6e5431-bb17-4c41-9985-d39c50d83c73" providerId="ADAL" clId="{FD14D1BB-4174-485A-A80B-10D458200F7C}" dt="2024-02-05T22:52:01.458" v="2261" actId="208"/>
        <pc:sldMkLst>
          <pc:docMk/>
          <pc:sldMk cId="3729256756" sldId="427"/>
        </pc:sldMkLst>
        <pc:spChg chg="mod">
          <ac:chgData name="Toby Donaldson" userId="2e6e5431-bb17-4c41-9985-d39c50d83c73" providerId="ADAL" clId="{FD14D1BB-4174-485A-A80B-10D458200F7C}" dt="2024-02-05T22:43:21.740" v="1985" actId="20577"/>
          <ac:spMkLst>
            <pc:docMk/>
            <pc:sldMk cId="3729256756" sldId="427"/>
            <ac:spMk id="2" creationId="{FAC06C1F-07FB-3DB7-CA35-0270FCF432E7}"/>
          </ac:spMkLst>
        </pc:spChg>
        <pc:spChg chg="mod">
          <ac:chgData name="Toby Donaldson" userId="2e6e5431-bb17-4c41-9985-d39c50d83c73" providerId="ADAL" clId="{FD14D1BB-4174-485A-A80B-10D458200F7C}" dt="2024-02-05T22:45:41.496" v="2197" actId="1076"/>
          <ac:spMkLst>
            <pc:docMk/>
            <pc:sldMk cId="3729256756" sldId="427"/>
            <ac:spMk id="5" creationId="{00875744-F50D-0EB4-32BD-18E1FE5F2ED3}"/>
          </ac:spMkLst>
        </pc:spChg>
        <pc:spChg chg="add mod">
          <ac:chgData name="Toby Donaldson" userId="2e6e5431-bb17-4c41-9985-d39c50d83c73" providerId="ADAL" clId="{FD14D1BB-4174-485A-A80B-10D458200F7C}" dt="2024-02-05T22:46:52.204" v="2253" actId="207"/>
          <ac:spMkLst>
            <pc:docMk/>
            <pc:sldMk cId="3729256756" sldId="427"/>
            <ac:spMk id="6" creationId="{90A284CF-527A-2775-14B9-6DE7F659BFE8}"/>
          </ac:spMkLst>
        </pc:spChg>
        <pc:spChg chg="add mod">
          <ac:chgData name="Toby Donaldson" userId="2e6e5431-bb17-4c41-9985-d39c50d83c73" providerId="ADAL" clId="{FD14D1BB-4174-485A-A80B-10D458200F7C}" dt="2024-02-05T22:52:01.458" v="2261" actId="208"/>
          <ac:spMkLst>
            <pc:docMk/>
            <pc:sldMk cId="3729256756" sldId="427"/>
            <ac:spMk id="8" creationId="{0BE0DAF9-F7EB-C7CF-F0F9-6810BFDA5BF4}"/>
          </ac:spMkLst>
        </pc:spChg>
        <pc:spChg chg="mod">
          <ac:chgData name="Toby Donaldson" userId="2e6e5431-bb17-4c41-9985-d39c50d83c73" providerId="ADAL" clId="{FD14D1BB-4174-485A-A80B-10D458200F7C}" dt="2024-02-05T22:45:41.496" v="2197" actId="1076"/>
          <ac:spMkLst>
            <pc:docMk/>
            <pc:sldMk cId="3729256756" sldId="427"/>
            <ac:spMk id="13" creationId="{9C76A361-1852-3CE8-9103-92B277620487}"/>
          </ac:spMkLst>
        </pc:spChg>
        <pc:inkChg chg="del">
          <ac:chgData name="Toby Donaldson" userId="2e6e5431-bb17-4c41-9985-d39c50d83c73" providerId="ADAL" clId="{FD14D1BB-4174-485A-A80B-10D458200F7C}" dt="2024-02-05T22:43:24.920" v="1986" actId="21"/>
          <ac:inkMkLst>
            <pc:docMk/>
            <pc:sldMk cId="3729256756" sldId="427"/>
            <ac:inkMk id="7" creationId="{BD24CB6B-3941-B23C-A546-57991B6C7389}"/>
          </ac:inkMkLst>
        </pc:inkChg>
        <pc:cxnChg chg="del mod">
          <ac:chgData name="Toby Donaldson" userId="2e6e5431-bb17-4c41-9985-d39c50d83c73" providerId="ADAL" clId="{FD14D1BB-4174-485A-A80B-10D458200F7C}" dt="2024-02-05T22:43:33.344" v="1987" actId="21"/>
          <ac:cxnSpMkLst>
            <pc:docMk/>
            <pc:sldMk cId="3729256756" sldId="427"/>
            <ac:cxnSpMk id="15" creationId="{AC4E5084-F922-E3FF-AB17-4F4A7B0F5B54}"/>
          </ac:cxnSpMkLst>
        </pc:cxnChg>
      </pc:sldChg>
      <pc:sldChg chg="new del">
        <pc:chgData name="Toby Donaldson" userId="2e6e5431-bb17-4c41-9985-d39c50d83c73" providerId="ADAL" clId="{FD14D1BB-4174-485A-A80B-10D458200F7C}" dt="2024-02-05T22:45:19.137" v="2194" actId="2696"/>
        <pc:sldMkLst>
          <pc:docMk/>
          <pc:sldMk cId="2082904330" sldId="428"/>
        </pc:sldMkLst>
      </pc:sldChg>
      <pc:sldChg chg="modSp new mod">
        <pc:chgData name="Toby Donaldson" userId="2e6e5431-bb17-4c41-9985-d39c50d83c73" providerId="ADAL" clId="{FD14D1BB-4174-485A-A80B-10D458200F7C}" dt="2024-02-06T23:56:12.125" v="11341" actId="20577"/>
        <pc:sldMkLst>
          <pc:docMk/>
          <pc:sldMk cId="4276796932" sldId="428"/>
        </pc:sldMkLst>
        <pc:spChg chg="mod">
          <ac:chgData name="Toby Donaldson" userId="2e6e5431-bb17-4c41-9985-d39c50d83c73" providerId="ADAL" clId="{FD14D1BB-4174-485A-A80B-10D458200F7C}" dt="2024-02-06T23:56:12.125" v="11341" actId="20577"/>
          <ac:spMkLst>
            <pc:docMk/>
            <pc:sldMk cId="4276796932" sldId="428"/>
            <ac:spMk id="2" creationId="{607D814C-0E41-4166-EEA6-830E25DB00EC}"/>
          </ac:spMkLst>
        </pc:spChg>
        <pc:spChg chg="mod">
          <ac:chgData name="Toby Donaldson" userId="2e6e5431-bb17-4c41-9985-d39c50d83c73" providerId="ADAL" clId="{FD14D1BB-4174-485A-A80B-10D458200F7C}" dt="2024-02-06T23:55:45.081" v="11337" actId="20577"/>
          <ac:spMkLst>
            <pc:docMk/>
            <pc:sldMk cId="4276796932" sldId="428"/>
            <ac:spMk id="3" creationId="{7F5A5ECF-1C20-A408-12D8-6FEA0C515273}"/>
          </ac:spMkLst>
        </pc:spChg>
      </pc:sldChg>
      <pc:sldChg chg="modSp new mod">
        <pc:chgData name="Toby Donaldson" userId="2e6e5431-bb17-4c41-9985-d39c50d83c73" providerId="ADAL" clId="{FD14D1BB-4174-485A-A80B-10D458200F7C}" dt="2024-02-06T00:03:30.920" v="3715" actId="20577"/>
        <pc:sldMkLst>
          <pc:docMk/>
          <pc:sldMk cId="3676214657" sldId="429"/>
        </pc:sldMkLst>
        <pc:spChg chg="mod">
          <ac:chgData name="Toby Donaldson" userId="2e6e5431-bb17-4c41-9985-d39c50d83c73" providerId="ADAL" clId="{FD14D1BB-4174-485A-A80B-10D458200F7C}" dt="2024-02-06T00:01:29.979" v="3452" actId="20577"/>
          <ac:spMkLst>
            <pc:docMk/>
            <pc:sldMk cId="3676214657" sldId="429"/>
            <ac:spMk id="2" creationId="{1B4C81D2-343B-8B5A-ABC0-8C6CFE7E86B3}"/>
          </ac:spMkLst>
        </pc:spChg>
        <pc:spChg chg="mod">
          <ac:chgData name="Toby Donaldson" userId="2e6e5431-bb17-4c41-9985-d39c50d83c73" providerId="ADAL" clId="{FD14D1BB-4174-485A-A80B-10D458200F7C}" dt="2024-02-06T00:03:30.920" v="3715" actId="20577"/>
          <ac:spMkLst>
            <pc:docMk/>
            <pc:sldMk cId="3676214657" sldId="429"/>
            <ac:spMk id="3" creationId="{A86DC3F7-322F-C892-A90A-77CCE70945E8}"/>
          </ac:spMkLst>
        </pc:spChg>
      </pc:sldChg>
      <pc:sldChg chg="addSp modSp add mod">
        <pc:chgData name="Toby Donaldson" userId="2e6e5431-bb17-4c41-9985-d39c50d83c73" providerId="ADAL" clId="{FD14D1BB-4174-485A-A80B-10D458200F7C}" dt="2024-02-06T00:05:12.467" v="3788" actId="14100"/>
        <pc:sldMkLst>
          <pc:docMk/>
          <pc:sldMk cId="4176451181" sldId="430"/>
        </pc:sldMkLst>
        <pc:spChg chg="mod">
          <ac:chgData name="Toby Donaldson" userId="2e6e5431-bb17-4c41-9985-d39c50d83c73" providerId="ADAL" clId="{FD14D1BB-4174-485A-A80B-10D458200F7C}" dt="2024-02-06T00:03:25.860" v="3708" actId="20577"/>
          <ac:spMkLst>
            <pc:docMk/>
            <pc:sldMk cId="4176451181" sldId="430"/>
            <ac:spMk id="3" creationId="{A86DC3F7-322F-C892-A90A-77CCE70945E8}"/>
          </ac:spMkLst>
        </pc:spChg>
        <pc:spChg chg="add mod">
          <ac:chgData name="Toby Donaldson" userId="2e6e5431-bb17-4c41-9985-d39c50d83c73" providerId="ADAL" clId="{FD14D1BB-4174-485A-A80B-10D458200F7C}" dt="2024-02-06T00:04:34.533" v="3739" actId="20577"/>
          <ac:spMkLst>
            <pc:docMk/>
            <pc:sldMk cId="4176451181" sldId="430"/>
            <ac:spMk id="5" creationId="{6BCB946C-7ED5-599D-7316-0B79297C8213}"/>
          </ac:spMkLst>
        </pc:spChg>
        <pc:spChg chg="add mod">
          <ac:chgData name="Toby Donaldson" userId="2e6e5431-bb17-4c41-9985-d39c50d83c73" providerId="ADAL" clId="{FD14D1BB-4174-485A-A80B-10D458200F7C}" dt="2024-02-06T00:05:12.467" v="3788" actId="14100"/>
          <ac:spMkLst>
            <pc:docMk/>
            <pc:sldMk cId="4176451181" sldId="430"/>
            <ac:spMk id="6" creationId="{0A0A0C46-699D-2B2F-8C47-D6F8B7A42996}"/>
          </ac:spMkLst>
        </pc:spChg>
      </pc:sldChg>
      <pc:sldChg chg="modSp add del mod">
        <pc:chgData name="Toby Donaldson" userId="2e6e5431-bb17-4c41-9985-d39c50d83c73" providerId="ADAL" clId="{FD14D1BB-4174-485A-A80B-10D458200F7C}" dt="2024-02-06T00:06:22.507" v="3916" actId="2696"/>
        <pc:sldMkLst>
          <pc:docMk/>
          <pc:sldMk cId="906032240" sldId="431"/>
        </pc:sldMkLst>
        <pc:spChg chg="mod">
          <ac:chgData name="Toby Donaldson" userId="2e6e5431-bb17-4c41-9985-d39c50d83c73" providerId="ADAL" clId="{FD14D1BB-4174-485A-A80B-10D458200F7C}" dt="2024-02-06T00:06:16.895" v="3915" actId="20577"/>
          <ac:spMkLst>
            <pc:docMk/>
            <pc:sldMk cId="906032240" sldId="431"/>
            <ac:spMk id="5" creationId="{6BCB946C-7ED5-599D-7316-0B79297C8213}"/>
          </ac:spMkLst>
        </pc:spChg>
      </pc:sldChg>
      <pc:sldChg chg="addSp delSp modSp add mod ord">
        <pc:chgData name="Toby Donaldson" userId="2e6e5431-bb17-4c41-9985-d39c50d83c73" providerId="ADAL" clId="{FD14D1BB-4174-485A-A80B-10D458200F7C}" dt="2024-02-06T00:16:08.581" v="5087" actId="20577"/>
        <pc:sldMkLst>
          <pc:docMk/>
          <pc:sldMk cId="3270653612" sldId="431"/>
        </pc:sldMkLst>
        <pc:spChg chg="mod">
          <ac:chgData name="Toby Donaldson" userId="2e6e5431-bb17-4c41-9985-d39c50d83c73" providerId="ADAL" clId="{FD14D1BB-4174-485A-A80B-10D458200F7C}" dt="2024-02-06T00:09:47.574" v="4347" actId="207"/>
          <ac:spMkLst>
            <pc:docMk/>
            <pc:sldMk cId="3270653612" sldId="431"/>
            <ac:spMk id="5" creationId="{6BCB946C-7ED5-599D-7316-0B79297C8213}"/>
          </ac:spMkLst>
        </pc:spChg>
        <pc:spChg chg="del">
          <ac:chgData name="Toby Donaldson" userId="2e6e5431-bb17-4c41-9985-d39c50d83c73" providerId="ADAL" clId="{FD14D1BB-4174-485A-A80B-10D458200F7C}" dt="2024-02-06T00:08:46.598" v="4321" actId="21"/>
          <ac:spMkLst>
            <pc:docMk/>
            <pc:sldMk cId="3270653612" sldId="431"/>
            <ac:spMk id="6" creationId="{0A0A0C46-699D-2B2F-8C47-D6F8B7A42996}"/>
          </ac:spMkLst>
        </pc:spChg>
        <pc:spChg chg="add mod">
          <ac:chgData name="Toby Donaldson" userId="2e6e5431-bb17-4c41-9985-d39c50d83c73" providerId="ADAL" clId="{FD14D1BB-4174-485A-A80B-10D458200F7C}" dt="2024-02-06T00:16:08.581" v="5087" actId="20577"/>
          <ac:spMkLst>
            <pc:docMk/>
            <pc:sldMk cId="3270653612" sldId="431"/>
            <ac:spMk id="7" creationId="{D3EF86F3-8D5A-2943-5B40-0E4110FB764A}"/>
          </ac:spMkLst>
        </pc:spChg>
      </pc:sldChg>
      <pc:sldChg chg="delSp add mod">
        <pc:chgData name="Toby Donaldson" userId="2e6e5431-bb17-4c41-9985-d39c50d83c73" providerId="ADAL" clId="{FD14D1BB-4174-485A-A80B-10D458200F7C}" dt="2024-02-06T00:09:04.175" v="4324" actId="21"/>
        <pc:sldMkLst>
          <pc:docMk/>
          <pc:sldMk cId="1689509693" sldId="432"/>
        </pc:sldMkLst>
        <pc:spChg chg="del">
          <ac:chgData name="Toby Donaldson" userId="2e6e5431-bb17-4c41-9985-d39c50d83c73" providerId="ADAL" clId="{FD14D1BB-4174-485A-A80B-10D458200F7C}" dt="2024-02-06T00:09:04.175" v="4324" actId="21"/>
          <ac:spMkLst>
            <pc:docMk/>
            <pc:sldMk cId="1689509693" sldId="432"/>
            <ac:spMk id="7" creationId="{D3EF86F3-8D5A-2943-5B40-0E4110FB764A}"/>
          </ac:spMkLst>
        </pc:spChg>
      </pc:sldChg>
      <pc:sldChg chg="modSp add mod">
        <pc:chgData name="Toby Donaldson" userId="2e6e5431-bb17-4c41-9985-d39c50d83c73" providerId="ADAL" clId="{FD14D1BB-4174-485A-A80B-10D458200F7C}" dt="2024-02-06T00:16:22.809" v="5089" actId="20577"/>
        <pc:sldMkLst>
          <pc:docMk/>
          <pc:sldMk cId="3978049219" sldId="433"/>
        </pc:sldMkLst>
        <pc:spChg chg="mod">
          <ac:chgData name="Toby Donaldson" userId="2e6e5431-bb17-4c41-9985-d39c50d83c73" providerId="ADAL" clId="{FD14D1BB-4174-485A-A80B-10D458200F7C}" dt="2024-02-06T00:15:53.568" v="5085" actId="207"/>
          <ac:spMkLst>
            <pc:docMk/>
            <pc:sldMk cId="3978049219" sldId="433"/>
            <ac:spMk id="5" creationId="{6BCB946C-7ED5-599D-7316-0B79297C8213}"/>
          </ac:spMkLst>
        </pc:spChg>
        <pc:spChg chg="mod">
          <ac:chgData name="Toby Donaldson" userId="2e6e5431-bb17-4c41-9985-d39c50d83c73" providerId="ADAL" clId="{FD14D1BB-4174-485A-A80B-10D458200F7C}" dt="2024-02-06T00:16:22.809" v="5089" actId="20577"/>
          <ac:spMkLst>
            <pc:docMk/>
            <pc:sldMk cId="3978049219" sldId="433"/>
            <ac:spMk id="7" creationId="{D3EF86F3-8D5A-2943-5B40-0E4110FB764A}"/>
          </ac:spMkLst>
        </pc:spChg>
      </pc:sldChg>
      <pc:sldChg chg="add">
        <pc:chgData name="Toby Donaldson" userId="2e6e5431-bb17-4c41-9985-d39c50d83c73" providerId="ADAL" clId="{FD14D1BB-4174-485A-A80B-10D458200F7C}" dt="2024-02-06T00:16:02.923" v="5086" actId="2890"/>
        <pc:sldMkLst>
          <pc:docMk/>
          <pc:sldMk cId="1014334157" sldId="434"/>
        </pc:sldMkLst>
      </pc:sldChg>
      <pc:sldChg chg="add">
        <pc:chgData name="Toby Donaldson" userId="2e6e5431-bb17-4c41-9985-d39c50d83c73" providerId="ADAL" clId="{FD14D1BB-4174-485A-A80B-10D458200F7C}" dt="2024-02-06T00:16:17.027" v="5088" actId="2890"/>
        <pc:sldMkLst>
          <pc:docMk/>
          <pc:sldMk cId="3345367849" sldId="435"/>
        </pc:sldMkLst>
      </pc:sldChg>
      <pc:sldChg chg="modSp add mod">
        <pc:chgData name="Toby Donaldson" userId="2e6e5431-bb17-4c41-9985-d39c50d83c73" providerId="ADAL" clId="{FD14D1BB-4174-485A-A80B-10D458200F7C}" dt="2024-02-06T00:24:04.170" v="5890" actId="1076"/>
        <pc:sldMkLst>
          <pc:docMk/>
          <pc:sldMk cId="1695041742" sldId="436"/>
        </pc:sldMkLst>
        <pc:spChg chg="mod">
          <ac:chgData name="Toby Donaldson" userId="2e6e5431-bb17-4c41-9985-d39c50d83c73" providerId="ADAL" clId="{FD14D1BB-4174-485A-A80B-10D458200F7C}" dt="2024-02-06T00:22:30.931" v="5581" actId="20577"/>
          <ac:spMkLst>
            <pc:docMk/>
            <pc:sldMk cId="1695041742" sldId="436"/>
            <ac:spMk id="5" creationId="{6BCB946C-7ED5-599D-7316-0B79297C8213}"/>
          </ac:spMkLst>
        </pc:spChg>
        <pc:spChg chg="mod">
          <ac:chgData name="Toby Donaldson" userId="2e6e5431-bb17-4c41-9985-d39c50d83c73" providerId="ADAL" clId="{FD14D1BB-4174-485A-A80B-10D458200F7C}" dt="2024-02-06T00:24:04.170" v="5890" actId="1076"/>
          <ac:spMkLst>
            <pc:docMk/>
            <pc:sldMk cId="1695041742" sldId="436"/>
            <ac:spMk id="7" creationId="{D3EF86F3-8D5A-2943-5B40-0E4110FB764A}"/>
          </ac:spMkLst>
        </pc:spChg>
      </pc:sldChg>
      <pc:sldChg chg="addSp delSp modSp add mod">
        <pc:chgData name="Toby Donaldson" userId="2e6e5431-bb17-4c41-9985-d39c50d83c73" providerId="ADAL" clId="{FD14D1BB-4174-485A-A80B-10D458200F7C}" dt="2024-02-06T00:35:49.682" v="6614" actId="14100"/>
        <pc:sldMkLst>
          <pc:docMk/>
          <pc:sldMk cId="991130111" sldId="437"/>
        </pc:sldMkLst>
        <pc:spChg chg="mod">
          <ac:chgData name="Toby Donaldson" userId="2e6e5431-bb17-4c41-9985-d39c50d83c73" providerId="ADAL" clId="{FD14D1BB-4174-485A-A80B-10D458200F7C}" dt="2024-02-06T00:24:50.766" v="5905" actId="20577"/>
          <ac:spMkLst>
            <pc:docMk/>
            <pc:sldMk cId="991130111" sldId="437"/>
            <ac:spMk id="2" creationId="{1B4C81D2-343B-8B5A-ABC0-8C6CFE7E86B3}"/>
          </ac:spMkLst>
        </pc:spChg>
        <pc:spChg chg="del">
          <ac:chgData name="Toby Donaldson" userId="2e6e5431-bb17-4c41-9985-d39c50d83c73" providerId="ADAL" clId="{FD14D1BB-4174-485A-A80B-10D458200F7C}" dt="2024-02-06T00:24:54.468" v="5906" actId="21"/>
          <ac:spMkLst>
            <pc:docMk/>
            <pc:sldMk cId="991130111" sldId="437"/>
            <ac:spMk id="3" creationId="{A86DC3F7-322F-C892-A90A-77CCE70945E8}"/>
          </ac:spMkLst>
        </pc:spChg>
        <pc:spChg chg="mod">
          <ac:chgData name="Toby Donaldson" userId="2e6e5431-bb17-4c41-9985-d39c50d83c73" providerId="ADAL" clId="{FD14D1BB-4174-485A-A80B-10D458200F7C}" dt="2024-02-06T00:25:41.873" v="5923" actId="20577"/>
          <ac:spMkLst>
            <pc:docMk/>
            <pc:sldMk cId="991130111" sldId="437"/>
            <ac:spMk id="5" creationId="{6BCB946C-7ED5-599D-7316-0B79297C8213}"/>
          </ac:spMkLst>
        </pc:spChg>
        <pc:spChg chg="mod">
          <ac:chgData name="Toby Donaldson" userId="2e6e5431-bb17-4c41-9985-d39c50d83c73" providerId="ADAL" clId="{FD14D1BB-4174-485A-A80B-10D458200F7C}" dt="2024-02-06T00:35:49.682" v="6614" actId="14100"/>
          <ac:spMkLst>
            <pc:docMk/>
            <pc:sldMk cId="991130111" sldId="437"/>
            <ac:spMk id="7" creationId="{D3EF86F3-8D5A-2943-5B40-0E4110FB764A}"/>
          </ac:spMkLst>
        </pc:spChg>
        <pc:spChg chg="add del mod">
          <ac:chgData name="Toby Donaldson" userId="2e6e5431-bb17-4c41-9985-d39c50d83c73" providerId="ADAL" clId="{FD14D1BB-4174-485A-A80B-10D458200F7C}" dt="2024-02-06T00:24:57.131" v="5907" actId="21"/>
          <ac:spMkLst>
            <pc:docMk/>
            <pc:sldMk cId="991130111" sldId="437"/>
            <ac:spMk id="8" creationId="{E2AE47EC-31BD-10A2-824F-FF03CA33F73D}"/>
          </ac:spMkLst>
        </pc:spChg>
        <pc:spChg chg="add mod">
          <ac:chgData name="Toby Donaldson" userId="2e6e5431-bb17-4c41-9985-d39c50d83c73" providerId="ADAL" clId="{FD14D1BB-4174-485A-A80B-10D458200F7C}" dt="2024-02-06T00:28:33.210" v="6138" actId="1076"/>
          <ac:spMkLst>
            <pc:docMk/>
            <pc:sldMk cId="991130111" sldId="437"/>
            <ac:spMk id="9" creationId="{86B4C06D-3DE4-C447-BC71-6116060B85AE}"/>
          </ac:spMkLst>
        </pc:spChg>
      </pc:sldChg>
      <pc:sldChg chg="addSp delSp modSp add mod">
        <pc:chgData name="Toby Donaldson" userId="2e6e5431-bb17-4c41-9985-d39c50d83c73" providerId="ADAL" clId="{FD14D1BB-4174-485A-A80B-10D458200F7C}" dt="2024-02-06T00:32:09.538" v="6436" actId="6549"/>
        <pc:sldMkLst>
          <pc:docMk/>
          <pc:sldMk cId="1390341163" sldId="438"/>
        </pc:sldMkLst>
        <pc:spChg chg="add mod">
          <ac:chgData name="Toby Donaldson" userId="2e6e5431-bb17-4c41-9985-d39c50d83c73" providerId="ADAL" clId="{FD14D1BB-4174-485A-A80B-10D458200F7C}" dt="2024-02-06T00:31:55.946" v="6430" actId="1076"/>
          <ac:spMkLst>
            <pc:docMk/>
            <pc:sldMk cId="1390341163" sldId="438"/>
            <ac:spMk id="3" creationId="{CA07D203-86AA-25C9-CCA6-14474E3AD9A9}"/>
          </ac:spMkLst>
        </pc:spChg>
        <pc:spChg chg="mod">
          <ac:chgData name="Toby Donaldson" userId="2e6e5431-bb17-4c41-9985-d39c50d83c73" providerId="ADAL" clId="{FD14D1BB-4174-485A-A80B-10D458200F7C}" dt="2024-02-06T00:32:09.538" v="6436" actId="6549"/>
          <ac:spMkLst>
            <pc:docMk/>
            <pc:sldMk cId="1390341163" sldId="438"/>
            <ac:spMk id="5" creationId="{6BCB946C-7ED5-599D-7316-0B79297C8213}"/>
          </ac:spMkLst>
        </pc:spChg>
        <pc:spChg chg="add">
          <ac:chgData name="Toby Donaldson" userId="2e6e5431-bb17-4c41-9985-d39c50d83c73" providerId="ADAL" clId="{FD14D1BB-4174-485A-A80B-10D458200F7C}" dt="2024-02-06T00:31:37.348" v="6425" actId="11529"/>
          <ac:spMkLst>
            <pc:docMk/>
            <pc:sldMk cId="1390341163" sldId="438"/>
            <ac:spMk id="6" creationId="{86E05107-561B-1B74-0C2E-0B6FB0C2AF45}"/>
          </ac:spMkLst>
        </pc:spChg>
        <pc:spChg chg="mod">
          <ac:chgData name="Toby Donaldson" userId="2e6e5431-bb17-4c41-9985-d39c50d83c73" providerId="ADAL" clId="{FD14D1BB-4174-485A-A80B-10D458200F7C}" dt="2024-02-06T00:31:51.042" v="6429" actId="1076"/>
          <ac:spMkLst>
            <pc:docMk/>
            <pc:sldMk cId="1390341163" sldId="438"/>
            <ac:spMk id="7" creationId="{D3EF86F3-8D5A-2943-5B40-0E4110FB764A}"/>
          </ac:spMkLst>
        </pc:spChg>
        <pc:spChg chg="add mod">
          <ac:chgData name="Toby Donaldson" userId="2e6e5431-bb17-4c41-9985-d39c50d83c73" providerId="ADAL" clId="{FD14D1BB-4174-485A-A80B-10D458200F7C}" dt="2024-02-06T00:31:48.410" v="6428" actId="14100"/>
          <ac:spMkLst>
            <pc:docMk/>
            <pc:sldMk cId="1390341163" sldId="438"/>
            <ac:spMk id="8" creationId="{607EC9E4-EC03-23D3-FBDA-CE8517013636}"/>
          </ac:spMkLst>
        </pc:spChg>
        <pc:spChg chg="del mod">
          <ac:chgData name="Toby Donaldson" userId="2e6e5431-bb17-4c41-9985-d39c50d83c73" providerId="ADAL" clId="{FD14D1BB-4174-485A-A80B-10D458200F7C}" dt="2024-02-06T00:29:11.946" v="6145" actId="21"/>
          <ac:spMkLst>
            <pc:docMk/>
            <pc:sldMk cId="1390341163" sldId="438"/>
            <ac:spMk id="9" creationId="{86B4C06D-3DE4-C447-BC71-6116060B85AE}"/>
          </ac:spMkLst>
        </pc:spChg>
      </pc:sldChg>
      <pc:sldChg chg="addSp modSp add mod">
        <pc:chgData name="Toby Donaldson" userId="2e6e5431-bb17-4c41-9985-d39c50d83c73" providerId="ADAL" clId="{FD14D1BB-4174-485A-A80B-10D458200F7C}" dt="2024-02-06T00:35:24.969" v="6612" actId="1076"/>
        <pc:sldMkLst>
          <pc:docMk/>
          <pc:sldMk cId="1129899885" sldId="439"/>
        </pc:sldMkLst>
        <pc:spChg chg="add mod ord">
          <ac:chgData name="Toby Donaldson" userId="2e6e5431-bb17-4c41-9985-d39c50d83c73" providerId="ADAL" clId="{FD14D1BB-4174-485A-A80B-10D458200F7C}" dt="2024-02-06T00:34:19.218" v="6486" actId="14100"/>
          <ac:spMkLst>
            <pc:docMk/>
            <pc:sldMk cId="1129899885" sldId="439"/>
            <ac:spMk id="9" creationId="{F381F6AF-9F05-484B-FE44-CA09B4A9F33F}"/>
          </ac:spMkLst>
        </pc:spChg>
        <pc:spChg chg="add mod">
          <ac:chgData name="Toby Donaldson" userId="2e6e5431-bb17-4c41-9985-d39c50d83c73" providerId="ADAL" clId="{FD14D1BB-4174-485A-A80B-10D458200F7C}" dt="2024-02-06T00:35:11.387" v="6609" actId="1076"/>
          <ac:spMkLst>
            <pc:docMk/>
            <pc:sldMk cId="1129899885" sldId="439"/>
            <ac:spMk id="10" creationId="{565CC11C-8D21-E4F9-55EB-880B3DE45EB1}"/>
          </ac:spMkLst>
        </pc:spChg>
        <pc:spChg chg="add mod">
          <ac:chgData name="Toby Donaldson" userId="2e6e5431-bb17-4c41-9985-d39c50d83c73" providerId="ADAL" clId="{FD14D1BB-4174-485A-A80B-10D458200F7C}" dt="2024-02-06T00:35:24.969" v="6612" actId="1076"/>
          <ac:spMkLst>
            <pc:docMk/>
            <pc:sldMk cId="1129899885" sldId="439"/>
            <ac:spMk id="11" creationId="{14F873B4-B6B2-F4B7-7241-098F766A46BF}"/>
          </ac:spMkLst>
        </pc:spChg>
      </pc:sldChg>
      <pc:sldChg chg="delSp modSp add mod">
        <pc:chgData name="Toby Donaldson" userId="2e6e5431-bb17-4c41-9985-d39c50d83c73" providerId="ADAL" clId="{FD14D1BB-4174-485A-A80B-10D458200F7C}" dt="2024-02-06T00:40:33.153" v="6727" actId="20577"/>
        <pc:sldMkLst>
          <pc:docMk/>
          <pc:sldMk cId="1434919902" sldId="440"/>
        </pc:sldMkLst>
        <pc:spChg chg="del">
          <ac:chgData name="Toby Donaldson" userId="2e6e5431-bb17-4c41-9985-d39c50d83c73" providerId="ADAL" clId="{FD14D1BB-4174-485A-A80B-10D458200F7C}" dt="2024-02-06T00:39:31.421" v="6689" actId="21"/>
          <ac:spMkLst>
            <pc:docMk/>
            <pc:sldMk cId="1434919902" sldId="440"/>
            <ac:spMk id="3" creationId="{CA07D203-86AA-25C9-CCA6-14474E3AD9A9}"/>
          </ac:spMkLst>
        </pc:spChg>
        <pc:spChg chg="mod">
          <ac:chgData name="Toby Donaldson" userId="2e6e5431-bb17-4c41-9985-d39c50d83c73" providerId="ADAL" clId="{FD14D1BB-4174-485A-A80B-10D458200F7C}" dt="2024-02-06T00:40:33.153" v="6727" actId="20577"/>
          <ac:spMkLst>
            <pc:docMk/>
            <pc:sldMk cId="1434919902" sldId="440"/>
            <ac:spMk id="5" creationId="{6BCB946C-7ED5-599D-7316-0B79297C8213}"/>
          </ac:spMkLst>
        </pc:spChg>
        <pc:spChg chg="del">
          <ac:chgData name="Toby Donaldson" userId="2e6e5431-bb17-4c41-9985-d39c50d83c73" providerId="ADAL" clId="{FD14D1BB-4174-485A-A80B-10D458200F7C}" dt="2024-02-06T00:39:34.253" v="6690" actId="21"/>
          <ac:spMkLst>
            <pc:docMk/>
            <pc:sldMk cId="1434919902" sldId="440"/>
            <ac:spMk id="6" creationId="{86E05107-561B-1B74-0C2E-0B6FB0C2AF45}"/>
          </ac:spMkLst>
        </pc:spChg>
        <pc:spChg chg="del">
          <ac:chgData name="Toby Donaldson" userId="2e6e5431-bb17-4c41-9985-d39c50d83c73" providerId="ADAL" clId="{FD14D1BB-4174-485A-A80B-10D458200F7C}" dt="2024-02-06T00:39:31.421" v="6689" actId="21"/>
          <ac:spMkLst>
            <pc:docMk/>
            <pc:sldMk cId="1434919902" sldId="440"/>
            <ac:spMk id="7" creationId="{D3EF86F3-8D5A-2943-5B40-0E4110FB764A}"/>
          </ac:spMkLst>
        </pc:spChg>
        <pc:spChg chg="del">
          <ac:chgData name="Toby Donaldson" userId="2e6e5431-bb17-4c41-9985-d39c50d83c73" providerId="ADAL" clId="{FD14D1BB-4174-485A-A80B-10D458200F7C}" dt="2024-02-06T00:39:34.253" v="6690" actId="21"/>
          <ac:spMkLst>
            <pc:docMk/>
            <pc:sldMk cId="1434919902" sldId="440"/>
            <ac:spMk id="8" creationId="{607EC9E4-EC03-23D3-FBDA-CE8517013636}"/>
          </ac:spMkLst>
        </pc:spChg>
        <pc:spChg chg="mod">
          <ac:chgData name="Toby Donaldson" userId="2e6e5431-bb17-4c41-9985-d39c50d83c73" providerId="ADAL" clId="{FD14D1BB-4174-485A-A80B-10D458200F7C}" dt="2024-02-06T00:40:02.485" v="6698" actId="20577"/>
          <ac:spMkLst>
            <pc:docMk/>
            <pc:sldMk cId="1434919902" sldId="440"/>
            <ac:spMk id="9" creationId="{F381F6AF-9F05-484B-FE44-CA09B4A9F33F}"/>
          </ac:spMkLst>
        </pc:spChg>
        <pc:spChg chg="mod">
          <ac:chgData name="Toby Donaldson" userId="2e6e5431-bb17-4c41-9985-d39c50d83c73" providerId="ADAL" clId="{FD14D1BB-4174-485A-A80B-10D458200F7C}" dt="2024-02-06T00:40:08.339" v="6699" actId="1076"/>
          <ac:spMkLst>
            <pc:docMk/>
            <pc:sldMk cId="1434919902" sldId="440"/>
            <ac:spMk id="10" creationId="{565CC11C-8D21-E4F9-55EB-880B3DE45EB1}"/>
          </ac:spMkLst>
        </pc:spChg>
        <pc:spChg chg="mod">
          <ac:chgData name="Toby Donaldson" userId="2e6e5431-bb17-4c41-9985-d39c50d83c73" providerId="ADAL" clId="{FD14D1BB-4174-485A-A80B-10D458200F7C}" dt="2024-02-06T00:40:08.339" v="6699" actId="1076"/>
          <ac:spMkLst>
            <pc:docMk/>
            <pc:sldMk cId="1434919902" sldId="440"/>
            <ac:spMk id="11" creationId="{14F873B4-B6B2-F4B7-7241-098F766A46BF}"/>
          </ac:spMkLst>
        </pc:spChg>
      </pc:sldChg>
      <pc:sldChg chg="addSp modSp add mod">
        <pc:chgData name="Toby Donaldson" userId="2e6e5431-bb17-4c41-9985-d39c50d83c73" providerId="ADAL" clId="{FD14D1BB-4174-485A-A80B-10D458200F7C}" dt="2024-02-06T00:43:14.674" v="6786" actId="1076"/>
        <pc:sldMkLst>
          <pc:docMk/>
          <pc:sldMk cId="3308084210" sldId="441"/>
        </pc:sldMkLst>
        <pc:spChg chg="add mod">
          <ac:chgData name="Toby Donaldson" userId="2e6e5431-bb17-4c41-9985-d39c50d83c73" providerId="ADAL" clId="{FD14D1BB-4174-485A-A80B-10D458200F7C}" dt="2024-02-06T00:42:09.074" v="6774" actId="1076"/>
          <ac:spMkLst>
            <pc:docMk/>
            <pc:sldMk cId="3308084210" sldId="441"/>
            <ac:spMk id="3" creationId="{9CAF58D3-8438-86A3-8597-341FE49CB2DB}"/>
          </ac:spMkLst>
        </pc:spChg>
        <pc:spChg chg="mod">
          <ac:chgData name="Toby Donaldson" userId="2e6e5431-bb17-4c41-9985-d39c50d83c73" providerId="ADAL" clId="{FD14D1BB-4174-485A-A80B-10D458200F7C}" dt="2024-02-06T00:41:15.254" v="6737" actId="20577"/>
          <ac:spMkLst>
            <pc:docMk/>
            <pc:sldMk cId="3308084210" sldId="441"/>
            <ac:spMk id="5" creationId="{6BCB946C-7ED5-599D-7316-0B79297C8213}"/>
          </ac:spMkLst>
        </pc:spChg>
        <pc:spChg chg="mod">
          <ac:chgData name="Toby Donaldson" userId="2e6e5431-bb17-4c41-9985-d39c50d83c73" providerId="ADAL" clId="{FD14D1BB-4174-485A-A80B-10D458200F7C}" dt="2024-02-06T00:43:08.550" v="6785" actId="6549"/>
          <ac:spMkLst>
            <pc:docMk/>
            <pc:sldMk cId="3308084210" sldId="441"/>
            <ac:spMk id="9" creationId="{F381F6AF-9F05-484B-FE44-CA09B4A9F33F}"/>
          </ac:spMkLst>
        </pc:spChg>
        <pc:spChg chg="mod">
          <ac:chgData name="Toby Donaldson" userId="2e6e5431-bb17-4c41-9985-d39c50d83c73" providerId="ADAL" clId="{FD14D1BB-4174-485A-A80B-10D458200F7C}" dt="2024-02-06T00:43:14.674" v="6786" actId="1076"/>
          <ac:spMkLst>
            <pc:docMk/>
            <pc:sldMk cId="3308084210" sldId="441"/>
            <ac:spMk id="10" creationId="{565CC11C-8D21-E4F9-55EB-880B3DE45EB1}"/>
          </ac:spMkLst>
        </pc:spChg>
        <pc:spChg chg="mod">
          <ac:chgData name="Toby Donaldson" userId="2e6e5431-bb17-4c41-9985-d39c50d83c73" providerId="ADAL" clId="{FD14D1BB-4174-485A-A80B-10D458200F7C}" dt="2024-02-06T00:43:14.674" v="6786" actId="1076"/>
          <ac:spMkLst>
            <pc:docMk/>
            <pc:sldMk cId="3308084210" sldId="441"/>
            <ac:spMk id="11" creationId="{14F873B4-B6B2-F4B7-7241-098F766A46BF}"/>
          </ac:spMkLst>
        </pc:spChg>
        <pc:cxnChg chg="add mod">
          <ac:chgData name="Toby Donaldson" userId="2e6e5431-bb17-4c41-9985-d39c50d83c73" providerId="ADAL" clId="{FD14D1BB-4174-485A-A80B-10D458200F7C}" dt="2024-02-06T00:42:12.811" v="6775" actId="14100"/>
          <ac:cxnSpMkLst>
            <pc:docMk/>
            <pc:sldMk cId="3308084210" sldId="441"/>
            <ac:cxnSpMk id="7" creationId="{349E255F-E383-1503-79F1-0C6A52C31FFC}"/>
          </ac:cxnSpMkLst>
        </pc:cxnChg>
      </pc:sldChg>
      <pc:sldChg chg="delSp modSp add mod">
        <pc:chgData name="Toby Donaldson" userId="2e6e5431-bb17-4c41-9985-d39c50d83c73" providerId="ADAL" clId="{FD14D1BB-4174-485A-A80B-10D458200F7C}" dt="2024-02-06T00:45:00.708" v="6802" actId="6549"/>
        <pc:sldMkLst>
          <pc:docMk/>
          <pc:sldMk cId="4121172308" sldId="442"/>
        </pc:sldMkLst>
        <pc:spChg chg="del">
          <ac:chgData name="Toby Donaldson" userId="2e6e5431-bb17-4c41-9985-d39c50d83c73" providerId="ADAL" clId="{FD14D1BB-4174-485A-A80B-10D458200F7C}" dt="2024-02-06T00:44:02.984" v="6794" actId="21"/>
          <ac:spMkLst>
            <pc:docMk/>
            <pc:sldMk cId="4121172308" sldId="442"/>
            <ac:spMk id="3" creationId="{9CAF58D3-8438-86A3-8597-341FE49CB2DB}"/>
          </ac:spMkLst>
        </pc:spChg>
        <pc:spChg chg="mod">
          <ac:chgData name="Toby Donaldson" userId="2e6e5431-bb17-4c41-9985-d39c50d83c73" providerId="ADAL" clId="{FD14D1BB-4174-485A-A80B-10D458200F7C}" dt="2024-02-06T00:43:59.346" v="6793" actId="20577"/>
          <ac:spMkLst>
            <pc:docMk/>
            <pc:sldMk cId="4121172308" sldId="442"/>
            <ac:spMk id="5" creationId="{6BCB946C-7ED5-599D-7316-0B79297C8213}"/>
          </ac:spMkLst>
        </pc:spChg>
        <pc:spChg chg="mod">
          <ac:chgData name="Toby Donaldson" userId="2e6e5431-bb17-4c41-9985-d39c50d83c73" providerId="ADAL" clId="{FD14D1BB-4174-485A-A80B-10D458200F7C}" dt="2024-02-06T00:45:00.708" v="6802" actId="6549"/>
          <ac:spMkLst>
            <pc:docMk/>
            <pc:sldMk cId="4121172308" sldId="442"/>
            <ac:spMk id="9" creationId="{F381F6AF-9F05-484B-FE44-CA09B4A9F33F}"/>
          </ac:spMkLst>
        </pc:spChg>
        <pc:cxnChg chg="del mod">
          <ac:chgData name="Toby Donaldson" userId="2e6e5431-bb17-4c41-9985-d39c50d83c73" providerId="ADAL" clId="{FD14D1BB-4174-485A-A80B-10D458200F7C}" dt="2024-02-06T00:44:02.984" v="6794" actId="21"/>
          <ac:cxnSpMkLst>
            <pc:docMk/>
            <pc:sldMk cId="4121172308" sldId="442"/>
            <ac:cxnSpMk id="7" creationId="{349E255F-E383-1503-79F1-0C6A52C31FFC}"/>
          </ac:cxnSpMkLst>
        </pc:cxnChg>
      </pc:sldChg>
      <pc:sldChg chg="addSp modSp add mod">
        <pc:chgData name="Toby Donaldson" userId="2e6e5431-bb17-4c41-9985-d39c50d83c73" providerId="ADAL" clId="{FD14D1BB-4174-485A-A80B-10D458200F7C}" dt="2024-02-06T00:50:05.429" v="7088" actId="207"/>
        <pc:sldMkLst>
          <pc:docMk/>
          <pc:sldMk cId="2809652520" sldId="443"/>
        </pc:sldMkLst>
        <pc:spChg chg="add mod">
          <ac:chgData name="Toby Donaldson" userId="2e6e5431-bb17-4c41-9985-d39c50d83c73" providerId="ADAL" clId="{FD14D1BB-4174-485A-A80B-10D458200F7C}" dt="2024-02-06T00:48:03.161" v="7058" actId="20577"/>
          <ac:spMkLst>
            <pc:docMk/>
            <pc:sldMk cId="2809652520" sldId="443"/>
            <ac:spMk id="3" creationId="{3B7EDC85-3CBF-FEFD-F5F8-7EEEFF4A7F0A}"/>
          </ac:spMkLst>
        </pc:spChg>
        <pc:spChg chg="mod">
          <ac:chgData name="Toby Donaldson" userId="2e6e5431-bb17-4c41-9985-d39c50d83c73" providerId="ADAL" clId="{FD14D1BB-4174-485A-A80B-10D458200F7C}" dt="2024-02-06T00:50:05.429" v="7088" actId="207"/>
          <ac:spMkLst>
            <pc:docMk/>
            <pc:sldMk cId="2809652520" sldId="443"/>
            <ac:spMk id="5" creationId="{6BCB946C-7ED5-599D-7316-0B79297C8213}"/>
          </ac:spMkLst>
        </pc:spChg>
        <pc:spChg chg="mod">
          <ac:chgData name="Toby Donaldson" userId="2e6e5431-bb17-4c41-9985-d39c50d83c73" providerId="ADAL" clId="{FD14D1BB-4174-485A-A80B-10D458200F7C}" dt="2024-02-06T00:46:36.539" v="6821" actId="1076"/>
          <ac:spMkLst>
            <pc:docMk/>
            <pc:sldMk cId="2809652520" sldId="443"/>
            <ac:spMk id="9" creationId="{F381F6AF-9F05-484B-FE44-CA09B4A9F33F}"/>
          </ac:spMkLst>
        </pc:spChg>
        <pc:spChg chg="mod">
          <ac:chgData name="Toby Donaldson" userId="2e6e5431-bb17-4c41-9985-d39c50d83c73" providerId="ADAL" clId="{FD14D1BB-4174-485A-A80B-10D458200F7C}" dt="2024-02-06T00:46:48.459" v="6822" actId="1076"/>
          <ac:spMkLst>
            <pc:docMk/>
            <pc:sldMk cId="2809652520" sldId="443"/>
            <ac:spMk id="10" creationId="{565CC11C-8D21-E4F9-55EB-880B3DE45EB1}"/>
          </ac:spMkLst>
        </pc:spChg>
        <pc:spChg chg="mod">
          <ac:chgData name="Toby Donaldson" userId="2e6e5431-bb17-4c41-9985-d39c50d83c73" providerId="ADAL" clId="{FD14D1BB-4174-485A-A80B-10D458200F7C}" dt="2024-02-06T00:46:48.459" v="6822" actId="1076"/>
          <ac:spMkLst>
            <pc:docMk/>
            <pc:sldMk cId="2809652520" sldId="443"/>
            <ac:spMk id="11" creationId="{14F873B4-B6B2-F4B7-7241-098F766A46BF}"/>
          </ac:spMkLst>
        </pc:spChg>
      </pc:sldChg>
      <pc:sldChg chg="delSp modSp add mod">
        <pc:chgData name="Toby Donaldson" userId="2e6e5431-bb17-4c41-9985-d39c50d83c73" providerId="ADAL" clId="{FD14D1BB-4174-485A-A80B-10D458200F7C}" dt="2024-02-06T00:50:20.902" v="7090" actId="207"/>
        <pc:sldMkLst>
          <pc:docMk/>
          <pc:sldMk cId="1527297956" sldId="444"/>
        </pc:sldMkLst>
        <pc:spChg chg="del">
          <ac:chgData name="Toby Donaldson" userId="2e6e5431-bb17-4c41-9985-d39c50d83c73" providerId="ADAL" clId="{FD14D1BB-4174-485A-A80B-10D458200F7C}" dt="2024-02-06T00:48:22.012" v="7060" actId="21"/>
          <ac:spMkLst>
            <pc:docMk/>
            <pc:sldMk cId="1527297956" sldId="444"/>
            <ac:spMk id="3" creationId="{3B7EDC85-3CBF-FEFD-F5F8-7EEEFF4A7F0A}"/>
          </ac:spMkLst>
        </pc:spChg>
        <pc:spChg chg="mod">
          <ac:chgData name="Toby Donaldson" userId="2e6e5431-bb17-4c41-9985-d39c50d83c73" providerId="ADAL" clId="{FD14D1BB-4174-485A-A80B-10D458200F7C}" dt="2024-02-06T00:50:20.902" v="7090" actId="207"/>
          <ac:spMkLst>
            <pc:docMk/>
            <pc:sldMk cId="1527297956" sldId="444"/>
            <ac:spMk id="5" creationId="{6BCB946C-7ED5-599D-7316-0B79297C8213}"/>
          </ac:spMkLst>
        </pc:spChg>
        <pc:spChg chg="mod">
          <ac:chgData name="Toby Donaldson" userId="2e6e5431-bb17-4c41-9985-d39c50d83c73" providerId="ADAL" clId="{FD14D1BB-4174-485A-A80B-10D458200F7C}" dt="2024-02-06T00:49:28.862" v="7082" actId="1076"/>
          <ac:spMkLst>
            <pc:docMk/>
            <pc:sldMk cId="1527297956" sldId="444"/>
            <ac:spMk id="9" creationId="{F381F6AF-9F05-484B-FE44-CA09B4A9F33F}"/>
          </ac:spMkLst>
        </pc:spChg>
        <pc:spChg chg="mod">
          <ac:chgData name="Toby Donaldson" userId="2e6e5431-bb17-4c41-9985-d39c50d83c73" providerId="ADAL" clId="{FD14D1BB-4174-485A-A80B-10D458200F7C}" dt="2024-02-06T00:49:36.803" v="7085" actId="1076"/>
          <ac:spMkLst>
            <pc:docMk/>
            <pc:sldMk cId="1527297956" sldId="444"/>
            <ac:spMk id="10" creationId="{565CC11C-8D21-E4F9-55EB-880B3DE45EB1}"/>
          </ac:spMkLst>
        </pc:spChg>
        <pc:spChg chg="mod">
          <ac:chgData name="Toby Donaldson" userId="2e6e5431-bb17-4c41-9985-d39c50d83c73" providerId="ADAL" clId="{FD14D1BB-4174-485A-A80B-10D458200F7C}" dt="2024-02-06T00:49:36.803" v="7085" actId="1076"/>
          <ac:spMkLst>
            <pc:docMk/>
            <pc:sldMk cId="1527297956" sldId="444"/>
            <ac:spMk id="11" creationId="{14F873B4-B6B2-F4B7-7241-098F766A46BF}"/>
          </ac:spMkLst>
        </pc:spChg>
      </pc:sldChg>
      <pc:sldChg chg="addSp delSp modSp add mod">
        <pc:chgData name="Toby Donaldson" userId="2e6e5431-bb17-4c41-9985-d39c50d83c73" providerId="ADAL" clId="{FD14D1BB-4174-485A-A80B-10D458200F7C}" dt="2024-02-06T00:54:45.730" v="7203" actId="21"/>
        <pc:sldMkLst>
          <pc:docMk/>
          <pc:sldMk cId="819228914" sldId="445"/>
        </pc:sldMkLst>
        <pc:spChg chg="add del mod">
          <ac:chgData name="Toby Donaldson" userId="2e6e5431-bb17-4c41-9985-d39c50d83c73" providerId="ADAL" clId="{FD14D1BB-4174-485A-A80B-10D458200F7C}" dt="2024-02-06T00:54:45.730" v="7203" actId="21"/>
          <ac:spMkLst>
            <pc:docMk/>
            <pc:sldMk cId="819228914" sldId="445"/>
            <ac:spMk id="3" creationId="{5B147056-532B-48CE-6B98-AE2BEC5DED48}"/>
          </ac:spMkLst>
        </pc:spChg>
        <pc:spChg chg="mod">
          <ac:chgData name="Toby Donaldson" userId="2e6e5431-bb17-4c41-9985-d39c50d83c73" providerId="ADAL" clId="{FD14D1BB-4174-485A-A80B-10D458200F7C}" dt="2024-02-06T00:51:38.945" v="7099" actId="20577"/>
          <ac:spMkLst>
            <pc:docMk/>
            <pc:sldMk cId="819228914" sldId="445"/>
            <ac:spMk id="5" creationId="{6BCB946C-7ED5-599D-7316-0B79297C8213}"/>
          </ac:spMkLst>
        </pc:spChg>
        <pc:spChg chg="mod">
          <ac:chgData name="Toby Donaldson" userId="2e6e5431-bb17-4c41-9985-d39c50d83c73" providerId="ADAL" clId="{FD14D1BB-4174-485A-A80B-10D458200F7C}" dt="2024-02-06T00:52:05.657" v="7107" actId="20577"/>
          <ac:spMkLst>
            <pc:docMk/>
            <pc:sldMk cId="819228914" sldId="445"/>
            <ac:spMk id="9" creationId="{F381F6AF-9F05-484B-FE44-CA09B4A9F33F}"/>
          </ac:spMkLst>
        </pc:spChg>
      </pc:sldChg>
      <pc:sldChg chg="addSp delSp modSp add mod">
        <pc:chgData name="Toby Donaldson" userId="2e6e5431-bb17-4c41-9985-d39c50d83c73" providerId="ADAL" clId="{FD14D1BB-4174-485A-A80B-10D458200F7C}" dt="2024-02-06T00:57:50.721" v="7539" actId="20577"/>
        <pc:sldMkLst>
          <pc:docMk/>
          <pc:sldMk cId="1156156499" sldId="446"/>
        </pc:sldMkLst>
        <pc:spChg chg="del">
          <ac:chgData name="Toby Donaldson" userId="2e6e5431-bb17-4c41-9985-d39c50d83c73" providerId="ADAL" clId="{FD14D1BB-4174-485A-A80B-10D458200F7C}" dt="2024-02-06T00:54:00.553" v="7192" actId="21"/>
          <ac:spMkLst>
            <pc:docMk/>
            <pc:sldMk cId="1156156499" sldId="446"/>
            <ac:spMk id="3" creationId="{5B147056-532B-48CE-6B98-AE2BEC5DED48}"/>
          </ac:spMkLst>
        </pc:spChg>
        <pc:spChg chg="mod">
          <ac:chgData name="Toby Donaldson" userId="2e6e5431-bb17-4c41-9985-d39c50d83c73" providerId="ADAL" clId="{FD14D1BB-4174-485A-A80B-10D458200F7C}" dt="2024-02-06T00:55:24.281" v="7299" actId="20577"/>
          <ac:spMkLst>
            <pc:docMk/>
            <pc:sldMk cId="1156156499" sldId="446"/>
            <ac:spMk id="5" creationId="{6BCB946C-7ED5-599D-7316-0B79297C8213}"/>
          </ac:spMkLst>
        </pc:spChg>
        <pc:spChg chg="add mod">
          <ac:chgData name="Toby Donaldson" userId="2e6e5431-bb17-4c41-9985-d39c50d83c73" providerId="ADAL" clId="{FD14D1BB-4174-485A-A80B-10D458200F7C}" dt="2024-02-06T00:55:38.882" v="7301" actId="1076"/>
          <ac:spMkLst>
            <pc:docMk/>
            <pc:sldMk cId="1156156499" sldId="446"/>
            <ac:spMk id="6" creationId="{EE5DE073-1648-273C-0B30-A1E52C5B09B0}"/>
          </ac:spMkLst>
        </pc:spChg>
        <pc:spChg chg="add mod">
          <ac:chgData name="Toby Donaldson" userId="2e6e5431-bb17-4c41-9985-d39c50d83c73" providerId="ADAL" clId="{FD14D1BB-4174-485A-A80B-10D458200F7C}" dt="2024-02-06T00:57:50.721" v="7539" actId="20577"/>
          <ac:spMkLst>
            <pc:docMk/>
            <pc:sldMk cId="1156156499" sldId="446"/>
            <ac:spMk id="7" creationId="{BFB063AE-F3DC-F529-32A8-B20650453FCA}"/>
          </ac:spMkLst>
        </pc:spChg>
        <pc:spChg chg="add mod">
          <ac:chgData name="Toby Donaldson" userId="2e6e5431-bb17-4c41-9985-d39c50d83c73" providerId="ADAL" clId="{FD14D1BB-4174-485A-A80B-10D458200F7C}" dt="2024-02-06T00:57:06.970" v="7501" actId="1076"/>
          <ac:spMkLst>
            <pc:docMk/>
            <pc:sldMk cId="1156156499" sldId="446"/>
            <ac:spMk id="8" creationId="{4BEE3093-BF17-71C4-0653-44046207B361}"/>
          </ac:spMkLst>
        </pc:spChg>
        <pc:spChg chg="del">
          <ac:chgData name="Toby Donaldson" userId="2e6e5431-bb17-4c41-9985-d39c50d83c73" providerId="ADAL" clId="{FD14D1BB-4174-485A-A80B-10D458200F7C}" dt="2024-02-06T00:54:36.724" v="7201" actId="21"/>
          <ac:spMkLst>
            <pc:docMk/>
            <pc:sldMk cId="1156156499" sldId="446"/>
            <ac:spMk id="9" creationId="{F381F6AF-9F05-484B-FE44-CA09B4A9F33F}"/>
          </ac:spMkLst>
        </pc:spChg>
        <pc:spChg chg="del">
          <ac:chgData name="Toby Donaldson" userId="2e6e5431-bb17-4c41-9985-d39c50d83c73" providerId="ADAL" clId="{FD14D1BB-4174-485A-A80B-10D458200F7C}" dt="2024-02-06T00:54:36.724" v="7201" actId="21"/>
          <ac:spMkLst>
            <pc:docMk/>
            <pc:sldMk cId="1156156499" sldId="446"/>
            <ac:spMk id="10" creationId="{565CC11C-8D21-E4F9-55EB-880B3DE45EB1}"/>
          </ac:spMkLst>
        </pc:spChg>
        <pc:spChg chg="del">
          <ac:chgData name="Toby Donaldson" userId="2e6e5431-bb17-4c41-9985-d39c50d83c73" providerId="ADAL" clId="{FD14D1BB-4174-485A-A80B-10D458200F7C}" dt="2024-02-06T00:54:36.724" v="7201" actId="21"/>
          <ac:spMkLst>
            <pc:docMk/>
            <pc:sldMk cId="1156156499" sldId="446"/>
            <ac:spMk id="11" creationId="{14F873B4-B6B2-F4B7-7241-098F766A46BF}"/>
          </ac:spMkLst>
        </pc:spChg>
        <pc:spChg chg="add mod">
          <ac:chgData name="Toby Donaldson" userId="2e6e5431-bb17-4c41-9985-d39c50d83c73" providerId="ADAL" clId="{FD14D1BB-4174-485A-A80B-10D458200F7C}" dt="2024-02-06T00:57:06.970" v="7501" actId="1076"/>
          <ac:spMkLst>
            <pc:docMk/>
            <pc:sldMk cId="1156156499" sldId="446"/>
            <ac:spMk id="12" creationId="{5B75D25F-14D4-0328-8910-621378ACD01E}"/>
          </ac:spMkLst>
        </pc:spChg>
      </pc:sldChg>
      <pc:sldChg chg="delSp modSp add mod">
        <pc:chgData name="Toby Donaldson" userId="2e6e5431-bb17-4c41-9985-d39c50d83c73" providerId="ADAL" clId="{FD14D1BB-4174-485A-A80B-10D458200F7C}" dt="2024-02-06T01:02:04.630" v="7575" actId="20577"/>
        <pc:sldMkLst>
          <pc:docMk/>
          <pc:sldMk cId="1856393146" sldId="447"/>
        </pc:sldMkLst>
        <pc:spChg chg="mod">
          <ac:chgData name="Toby Donaldson" userId="2e6e5431-bb17-4c41-9985-d39c50d83c73" providerId="ADAL" clId="{FD14D1BB-4174-485A-A80B-10D458200F7C}" dt="2024-02-06T01:00:25.954" v="7563" actId="1076"/>
          <ac:spMkLst>
            <pc:docMk/>
            <pc:sldMk cId="1856393146" sldId="447"/>
            <ac:spMk id="2" creationId="{1B4C81D2-343B-8B5A-ABC0-8C6CFE7E86B3}"/>
          </ac:spMkLst>
        </pc:spChg>
        <pc:spChg chg="mod">
          <ac:chgData name="Toby Donaldson" userId="2e6e5431-bb17-4c41-9985-d39c50d83c73" providerId="ADAL" clId="{FD14D1BB-4174-485A-A80B-10D458200F7C}" dt="2024-02-06T01:02:04.630" v="7575" actId="20577"/>
          <ac:spMkLst>
            <pc:docMk/>
            <pc:sldMk cId="1856393146" sldId="447"/>
            <ac:spMk id="5" creationId="{6BCB946C-7ED5-599D-7316-0B79297C8213}"/>
          </ac:spMkLst>
        </pc:spChg>
        <pc:spChg chg="del">
          <ac:chgData name="Toby Donaldson" userId="2e6e5431-bb17-4c41-9985-d39c50d83c73" providerId="ADAL" clId="{FD14D1BB-4174-485A-A80B-10D458200F7C}" dt="2024-02-06T00:59:17.902" v="7550" actId="21"/>
          <ac:spMkLst>
            <pc:docMk/>
            <pc:sldMk cId="1856393146" sldId="447"/>
            <ac:spMk id="6" creationId="{EE5DE073-1648-273C-0B30-A1E52C5B09B0}"/>
          </ac:spMkLst>
        </pc:spChg>
      </pc:sldChg>
      <pc:sldChg chg="addSp delSp modSp add mod ord">
        <pc:chgData name="Toby Donaldson" userId="2e6e5431-bb17-4c41-9985-d39c50d83c73" providerId="ADAL" clId="{FD14D1BB-4174-485A-A80B-10D458200F7C}" dt="2024-02-06T02:16:17.256" v="7801" actId="20577"/>
        <pc:sldMkLst>
          <pc:docMk/>
          <pc:sldMk cId="3174112358" sldId="448"/>
        </pc:sldMkLst>
        <pc:spChg chg="mod">
          <ac:chgData name="Toby Donaldson" userId="2e6e5431-bb17-4c41-9985-d39c50d83c73" providerId="ADAL" clId="{FD14D1BB-4174-485A-A80B-10D458200F7C}" dt="2024-02-06T01:04:51.370" v="7598" actId="1076"/>
          <ac:spMkLst>
            <pc:docMk/>
            <pc:sldMk cId="3174112358" sldId="448"/>
            <ac:spMk id="2" creationId="{1B4C81D2-343B-8B5A-ABC0-8C6CFE7E86B3}"/>
          </ac:spMkLst>
        </pc:spChg>
        <pc:spChg chg="add mod">
          <ac:chgData name="Toby Donaldson" userId="2e6e5431-bb17-4c41-9985-d39c50d83c73" providerId="ADAL" clId="{FD14D1BB-4174-485A-A80B-10D458200F7C}" dt="2024-02-06T02:16:17.256" v="7801" actId="20577"/>
          <ac:spMkLst>
            <pc:docMk/>
            <pc:sldMk cId="3174112358" sldId="448"/>
            <ac:spMk id="3" creationId="{6E38E2CF-0EE7-D8D0-29DD-11E4FC0F3E59}"/>
          </ac:spMkLst>
        </pc:spChg>
        <pc:spChg chg="mod">
          <ac:chgData name="Toby Donaldson" userId="2e6e5431-bb17-4c41-9985-d39c50d83c73" providerId="ADAL" clId="{FD14D1BB-4174-485A-A80B-10D458200F7C}" dt="2024-02-06T01:05:12.449" v="7606" actId="20577"/>
          <ac:spMkLst>
            <pc:docMk/>
            <pc:sldMk cId="3174112358" sldId="448"/>
            <ac:spMk id="5" creationId="{6BCB946C-7ED5-599D-7316-0B79297C8213}"/>
          </ac:spMkLst>
        </pc:spChg>
        <pc:spChg chg="del">
          <ac:chgData name="Toby Donaldson" userId="2e6e5431-bb17-4c41-9985-d39c50d83c73" providerId="ADAL" clId="{FD14D1BB-4174-485A-A80B-10D458200F7C}" dt="2024-02-06T01:04:32.012" v="7594" actId="21"/>
          <ac:spMkLst>
            <pc:docMk/>
            <pc:sldMk cId="3174112358" sldId="448"/>
            <ac:spMk id="9" creationId="{F381F6AF-9F05-484B-FE44-CA09B4A9F33F}"/>
          </ac:spMkLst>
        </pc:spChg>
        <pc:spChg chg="del">
          <ac:chgData name="Toby Donaldson" userId="2e6e5431-bb17-4c41-9985-d39c50d83c73" providerId="ADAL" clId="{FD14D1BB-4174-485A-A80B-10D458200F7C}" dt="2024-02-06T01:04:32.012" v="7594" actId="21"/>
          <ac:spMkLst>
            <pc:docMk/>
            <pc:sldMk cId="3174112358" sldId="448"/>
            <ac:spMk id="10" creationId="{565CC11C-8D21-E4F9-55EB-880B3DE45EB1}"/>
          </ac:spMkLst>
        </pc:spChg>
        <pc:spChg chg="del">
          <ac:chgData name="Toby Donaldson" userId="2e6e5431-bb17-4c41-9985-d39c50d83c73" providerId="ADAL" clId="{FD14D1BB-4174-485A-A80B-10D458200F7C}" dt="2024-02-06T01:04:32.012" v="7594" actId="21"/>
          <ac:spMkLst>
            <pc:docMk/>
            <pc:sldMk cId="3174112358" sldId="448"/>
            <ac:spMk id="11" creationId="{14F873B4-B6B2-F4B7-7241-098F766A46BF}"/>
          </ac:spMkLst>
        </pc:spChg>
      </pc:sldChg>
      <pc:sldChg chg="addSp delSp modSp new mod">
        <pc:chgData name="Toby Donaldson" userId="2e6e5431-bb17-4c41-9985-d39c50d83c73" providerId="ADAL" clId="{FD14D1BB-4174-485A-A80B-10D458200F7C}" dt="2024-02-06T02:34:10.443" v="8501" actId="14100"/>
        <pc:sldMkLst>
          <pc:docMk/>
          <pc:sldMk cId="1731394609" sldId="449"/>
        </pc:sldMkLst>
        <pc:spChg chg="mod">
          <ac:chgData name="Toby Donaldson" userId="2e6e5431-bb17-4c41-9985-d39c50d83c73" providerId="ADAL" clId="{FD14D1BB-4174-485A-A80B-10D458200F7C}" dt="2024-02-06T02:21:12.665" v="7847" actId="20577"/>
          <ac:spMkLst>
            <pc:docMk/>
            <pc:sldMk cId="1731394609" sldId="449"/>
            <ac:spMk id="2" creationId="{1F3DF360-126C-A80F-112F-035DAF163861}"/>
          </ac:spMkLst>
        </pc:spChg>
        <pc:spChg chg="mod">
          <ac:chgData name="Toby Donaldson" userId="2e6e5431-bb17-4c41-9985-d39c50d83c73" providerId="ADAL" clId="{FD14D1BB-4174-485A-A80B-10D458200F7C}" dt="2024-02-06T02:34:10.443" v="8501" actId="14100"/>
          <ac:spMkLst>
            <pc:docMk/>
            <pc:sldMk cId="1731394609" sldId="449"/>
            <ac:spMk id="3" creationId="{C37B9E15-4A72-AFE3-3376-B11C9CCF5D99}"/>
          </ac:spMkLst>
        </pc:spChg>
        <pc:spChg chg="add mod">
          <ac:chgData name="Toby Donaldson" userId="2e6e5431-bb17-4c41-9985-d39c50d83c73" providerId="ADAL" clId="{FD14D1BB-4174-485A-A80B-10D458200F7C}" dt="2024-02-06T02:28:30.543" v="8357"/>
          <ac:spMkLst>
            <pc:docMk/>
            <pc:sldMk cId="1731394609" sldId="449"/>
            <ac:spMk id="5" creationId="{4715D15A-04F7-E82C-CF48-57133E2615EA}"/>
          </ac:spMkLst>
        </pc:spChg>
        <pc:spChg chg="add mod">
          <ac:chgData name="Toby Donaldson" userId="2e6e5431-bb17-4c41-9985-d39c50d83c73" providerId="ADAL" clId="{FD14D1BB-4174-485A-A80B-10D458200F7C}" dt="2024-02-06T02:28:30.543" v="8357"/>
          <ac:spMkLst>
            <pc:docMk/>
            <pc:sldMk cId="1731394609" sldId="449"/>
            <ac:spMk id="6" creationId="{00879C14-C365-F3B1-6A67-80782578BA08}"/>
          </ac:spMkLst>
        </pc:spChg>
        <pc:spChg chg="mod">
          <ac:chgData name="Toby Donaldson" userId="2e6e5431-bb17-4c41-9985-d39c50d83c73" providerId="ADAL" clId="{FD14D1BB-4174-485A-A80B-10D458200F7C}" dt="2024-02-06T02:28:57.966" v="8358"/>
          <ac:spMkLst>
            <pc:docMk/>
            <pc:sldMk cId="1731394609" sldId="449"/>
            <ac:spMk id="8" creationId="{1D3F08D1-765E-68B3-D59A-2649CF936973}"/>
          </ac:spMkLst>
        </pc:spChg>
        <pc:spChg chg="mod">
          <ac:chgData name="Toby Donaldson" userId="2e6e5431-bb17-4c41-9985-d39c50d83c73" providerId="ADAL" clId="{FD14D1BB-4174-485A-A80B-10D458200F7C}" dt="2024-02-06T02:28:57.966" v="8358"/>
          <ac:spMkLst>
            <pc:docMk/>
            <pc:sldMk cId="1731394609" sldId="449"/>
            <ac:spMk id="9" creationId="{CBEE99A0-22E2-0CE4-0AE2-0B0B86EBE053}"/>
          </ac:spMkLst>
        </pc:spChg>
        <pc:spChg chg="mod">
          <ac:chgData name="Toby Donaldson" userId="2e6e5431-bb17-4c41-9985-d39c50d83c73" providerId="ADAL" clId="{FD14D1BB-4174-485A-A80B-10D458200F7C}" dt="2024-02-06T02:28:57.966" v="8358"/>
          <ac:spMkLst>
            <pc:docMk/>
            <pc:sldMk cId="1731394609" sldId="449"/>
            <ac:spMk id="10" creationId="{39843ECA-224C-48D1-7D2D-D4E116D5E457}"/>
          </ac:spMkLst>
        </pc:spChg>
        <pc:spChg chg="mod">
          <ac:chgData name="Toby Donaldson" userId="2e6e5431-bb17-4c41-9985-d39c50d83c73" providerId="ADAL" clId="{FD14D1BB-4174-485A-A80B-10D458200F7C}" dt="2024-02-06T02:28:57.966" v="8358"/>
          <ac:spMkLst>
            <pc:docMk/>
            <pc:sldMk cId="1731394609" sldId="449"/>
            <ac:spMk id="11" creationId="{FEB6483F-5A71-2703-786E-35064B241004}"/>
          </ac:spMkLst>
        </pc:spChg>
        <pc:spChg chg="mod">
          <ac:chgData name="Toby Donaldson" userId="2e6e5431-bb17-4c41-9985-d39c50d83c73" providerId="ADAL" clId="{FD14D1BB-4174-485A-A80B-10D458200F7C}" dt="2024-02-06T02:28:57.966" v="8358"/>
          <ac:spMkLst>
            <pc:docMk/>
            <pc:sldMk cId="1731394609" sldId="449"/>
            <ac:spMk id="13" creationId="{1E360DD7-3278-CE0D-1379-2E55957F50D0}"/>
          </ac:spMkLst>
        </pc:spChg>
        <pc:spChg chg="mod">
          <ac:chgData name="Toby Donaldson" userId="2e6e5431-bb17-4c41-9985-d39c50d83c73" providerId="ADAL" clId="{FD14D1BB-4174-485A-A80B-10D458200F7C}" dt="2024-02-06T02:28:57.966" v="8358"/>
          <ac:spMkLst>
            <pc:docMk/>
            <pc:sldMk cId="1731394609" sldId="449"/>
            <ac:spMk id="14" creationId="{22DE2BE7-6683-8E47-6586-D200CB320E15}"/>
          </ac:spMkLst>
        </pc:spChg>
        <pc:spChg chg="mod">
          <ac:chgData name="Toby Donaldson" userId="2e6e5431-bb17-4c41-9985-d39c50d83c73" providerId="ADAL" clId="{FD14D1BB-4174-485A-A80B-10D458200F7C}" dt="2024-02-06T02:28:57.966" v="8358"/>
          <ac:spMkLst>
            <pc:docMk/>
            <pc:sldMk cId="1731394609" sldId="449"/>
            <ac:spMk id="16" creationId="{5BB234CB-7938-4DDA-B659-9F7EA07EDFF0}"/>
          </ac:spMkLst>
        </pc:spChg>
        <pc:spChg chg="mod">
          <ac:chgData name="Toby Donaldson" userId="2e6e5431-bb17-4c41-9985-d39c50d83c73" providerId="ADAL" clId="{FD14D1BB-4174-485A-A80B-10D458200F7C}" dt="2024-02-06T02:28:57.966" v="8358"/>
          <ac:spMkLst>
            <pc:docMk/>
            <pc:sldMk cId="1731394609" sldId="449"/>
            <ac:spMk id="17" creationId="{FF3F8C1F-DFB6-8916-FABB-AB2338599C83}"/>
          </ac:spMkLst>
        </pc:spChg>
        <pc:spChg chg="mod">
          <ac:chgData name="Toby Donaldson" userId="2e6e5431-bb17-4c41-9985-d39c50d83c73" providerId="ADAL" clId="{FD14D1BB-4174-485A-A80B-10D458200F7C}" dt="2024-02-06T02:28:57.966" v="8358"/>
          <ac:spMkLst>
            <pc:docMk/>
            <pc:sldMk cId="1731394609" sldId="449"/>
            <ac:spMk id="18" creationId="{E65E4BBC-B66F-3F37-DC34-84F0BFB9D69E}"/>
          </ac:spMkLst>
        </pc:spChg>
        <pc:spChg chg="mod">
          <ac:chgData name="Toby Donaldson" userId="2e6e5431-bb17-4c41-9985-d39c50d83c73" providerId="ADAL" clId="{FD14D1BB-4174-485A-A80B-10D458200F7C}" dt="2024-02-06T02:30:16.024" v="8361"/>
          <ac:spMkLst>
            <pc:docMk/>
            <pc:sldMk cId="1731394609" sldId="449"/>
            <ac:spMk id="21" creationId="{EEFCEE8C-E19D-F7AE-EFCB-A63744D369A3}"/>
          </ac:spMkLst>
        </pc:spChg>
        <pc:spChg chg="mod">
          <ac:chgData name="Toby Donaldson" userId="2e6e5431-bb17-4c41-9985-d39c50d83c73" providerId="ADAL" clId="{FD14D1BB-4174-485A-A80B-10D458200F7C}" dt="2024-02-06T02:30:16.024" v="8361"/>
          <ac:spMkLst>
            <pc:docMk/>
            <pc:sldMk cId="1731394609" sldId="449"/>
            <ac:spMk id="22" creationId="{350CE49B-0B21-A613-4998-84BD848F4F0E}"/>
          </ac:spMkLst>
        </pc:spChg>
        <pc:spChg chg="mod">
          <ac:chgData name="Toby Donaldson" userId="2e6e5431-bb17-4c41-9985-d39c50d83c73" providerId="ADAL" clId="{FD14D1BB-4174-485A-A80B-10D458200F7C}" dt="2024-02-06T02:30:16.024" v="8361"/>
          <ac:spMkLst>
            <pc:docMk/>
            <pc:sldMk cId="1731394609" sldId="449"/>
            <ac:spMk id="23" creationId="{F7A44C57-0EFF-3754-B1FE-14E98857CE93}"/>
          </ac:spMkLst>
        </pc:spChg>
        <pc:spChg chg="mod">
          <ac:chgData name="Toby Donaldson" userId="2e6e5431-bb17-4c41-9985-d39c50d83c73" providerId="ADAL" clId="{FD14D1BB-4174-485A-A80B-10D458200F7C}" dt="2024-02-06T02:30:16.024" v="8361"/>
          <ac:spMkLst>
            <pc:docMk/>
            <pc:sldMk cId="1731394609" sldId="449"/>
            <ac:spMk id="24" creationId="{9598D7A8-617B-60A3-AB44-6373AF98CBBD}"/>
          </ac:spMkLst>
        </pc:spChg>
        <pc:spChg chg="mod">
          <ac:chgData name="Toby Donaldson" userId="2e6e5431-bb17-4c41-9985-d39c50d83c73" providerId="ADAL" clId="{FD14D1BB-4174-485A-A80B-10D458200F7C}" dt="2024-02-06T02:30:16.024" v="8361"/>
          <ac:spMkLst>
            <pc:docMk/>
            <pc:sldMk cId="1731394609" sldId="449"/>
            <ac:spMk id="26" creationId="{8B679BCE-1705-F5B1-51B9-9355C73B996D}"/>
          </ac:spMkLst>
        </pc:spChg>
        <pc:spChg chg="mod">
          <ac:chgData name="Toby Donaldson" userId="2e6e5431-bb17-4c41-9985-d39c50d83c73" providerId="ADAL" clId="{FD14D1BB-4174-485A-A80B-10D458200F7C}" dt="2024-02-06T02:30:16.024" v="8361"/>
          <ac:spMkLst>
            <pc:docMk/>
            <pc:sldMk cId="1731394609" sldId="449"/>
            <ac:spMk id="27" creationId="{B0FF4366-95CE-EC9D-163C-C6615E1B2AB4}"/>
          </ac:spMkLst>
        </pc:spChg>
        <pc:spChg chg="mod">
          <ac:chgData name="Toby Donaldson" userId="2e6e5431-bb17-4c41-9985-d39c50d83c73" providerId="ADAL" clId="{FD14D1BB-4174-485A-A80B-10D458200F7C}" dt="2024-02-06T02:30:16.024" v="8361"/>
          <ac:spMkLst>
            <pc:docMk/>
            <pc:sldMk cId="1731394609" sldId="449"/>
            <ac:spMk id="28" creationId="{F272E365-688A-9BFE-CFC8-3AC8BC935D9C}"/>
          </ac:spMkLst>
        </pc:spChg>
        <pc:spChg chg="mod">
          <ac:chgData name="Toby Donaldson" userId="2e6e5431-bb17-4c41-9985-d39c50d83c73" providerId="ADAL" clId="{FD14D1BB-4174-485A-A80B-10D458200F7C}" dt="2024-02-06T02:30:16.024" v="8361"/>
          <ac:spMkLst>
            <pc:docMk/>
            <pc:sldMk cId="1731394609" sldId="449"/>
            <ac:spMk id="29" creationId="{CF0831B4-179F-745C-E95F-F74B5607106C}"/>
          </ac:spMkLst>
        </pc:spChg>
        <pc:spChg chg="mod">
          <ac:chgData name="Toby Donaldson" userId="2e6e5431-bb17-4c41-9985-d39c50d83c73" providerId="ADAL" clId="{FD14D1BB-4174-485A-A80B-10D458200F7C}" dt="2024-02-06T02:30:16.024" v="8361"/>
          <ac:spMkLst>
            <pc:docMk/>
            <pc:sldMk cId="1731394609" sldId="449"/>
            <ac:spMk id="30" creationId="{B4AF299E-FCD2-A703-8D42-6F5031521E52}"/>
          </ac:spMkLst>
        </pc:spChg>
        <pc:spChg chg="mod">
          <ac:chgData name="Toby Donaldson" userId="2e6e5431-bb17-4c41-9985-d39c50d83c73" providerId="ADAL" clId="{FD14D1BB-4174-485A-A80B-10D458200F7C}" dt="2024-02-06T02:30:16.024" v="8361"/>
          <ac:spMkLst>
            <pc:docMk/>
            <pc:sldMk cId="1731394609" sldId="449"/>
            <ac:spMk id="31" creationId="{277C0238-A7B6-8605-E3C4-79A51F7D3040}"/>
          </ac:spMkLst>
        </pc:spChg>
        <pc:grpChg chg="add del mod">
          <ac:chgData name="Toby Donaldson" userId="2e6e5431-bb17-4c41-9985-d39c50d83c73" providerId="ADAL" clId="{FD14D1BB-4174-485A-A80B-10D458200F7C}" dt="2024-02-06T02:29:26.526" v="8360" actId="21"/>
          <ac:grpSpMkLst>
            <pc:docMk/>
            <pc:sldMk cId="1731394609" sldId="449"/>
            <ac:grpSpMk id="7" creationId="{25D547B9-40AA-9708-BD11-96AA9A066FE4}"/>
          </ac:grpSpMkLst>
        </pc:grpChg>
        <pc:grpChg chg="add del mod">
          <ac:chgData name="Toby Donaldson" userId="2e6e5431-bb17-4c41-9985-d39c50d83c73" providerId="ADAL" clId="{FD14D1BB-4174-485A-A80B-10D458200F7C}" dt="2024-02-06T02:29:26.526" v="8360" actId="21"/>
          <ac:grpSpMkLst>
            <pc:docMk/>
            <pc:sldMk cId="1731394609" sldId="449"/>
            <ac:grpSpMk id="12" creationId="{C4BCC708-E278-29AF-7C03-D8A9FAEDA819}"/>
          </ac:grpSpMkLst>
        </pc:grpChg>
        <pc:grpChg chg="add mod">
          <ac:chgData name="Toby Donaldson" userId="2e6e5431-bb17-4c41-9985-d39c50d83c73" providerId="ADAL" clId="{FD14D1BB-4174-485A-A80B-10D458200F7C}" dt="2024-02-06T02:30:16.024" v="8361"/>
          <ac:grpSpMkLst>
            <pc:docMk/>
            <pc:sldMk cId="1731394609" sldId="449"/>
            <ac:grpSpMk id="19" creationId="{3108B960-51F5-90D3-400E-B9F7258ACAA6}"/>
          </ac:grpSpMkLst>
        </pc:grpChg>
        <pc:grpChg chg="mod">
          <ac:chgData name="Toby Donaldson" userId="2e6e5431-bb17-4c41-9985-d39c50d83c73" providerId="ADAL" clId="{FD14D1BB-4174-485A-A80B-10D458200F7C}" dt="2024-02-06T02:30:16.024" v="8361"/>
          <ac:grpSpMkLst>
            <pc:docMk/>
            <pc:sldMk cId="1731394609" sldId="449"/>
            <ac:grpSpMk id="20" creationId="{BA0435FD-F1D6-19DB-EA61-27B50175C42C}"/>
          </ac:grpSpMkLst>
        </pc:grpChg>
        <pc:grpChg chg="add mod">
          <ac:chgData name="Toby Donaldson" userId="2e6e5431-bb17-4c41-9985-d39c50d83c73" providerId="ADAL" clId="{FD14D1BB-4174-485A-A80B-10D458200F7C}" dt="2024-02-06T02:30:16.024" v="8361"/>
          <ac:grpSpMkLst>
            <pc:docMk/>
            <pc:sldMk cId="1731394609" sldId="449"/>
            <ac:grpSpMk id="25" creationId="{8841D393-4480-705F-771E-A94B0EFCE160}"/>
          </ac:grpSpMkLst>
        </pc:grpChg>
        <pc:cxnChg chg="mod">
          <ac:chgData name="Toby Donaldson" userId="2e6e5431-bb17-4c41-9985-d39c50d83c73" providerId="ADAL" clId="{FD14D1BB-4174-485A-A80B-10D458200F7C}" dt="2024-02-06T02:29:26.526" v="8360" actId="21"/>
          <ac:cxnSpMkLst>
            <pc:docMk/>
            <pc:sldMk cId="1731394609" sldId="449"/>
            <ac:cxnSpMk id="15" creationId="{4CBF47FD-78BF-2358-B0B2-92C059105385}"/>
          </ac:cxnSpMkLst>
        </pc:cxnChg>
        <pc:cxnChg chg="add">
          <ac:chgData name="Toby Donaldson" userId="2e6e5431-bb17-4c41-9985-d39c50d83c73" providerId="ADAL" clId="{FD14D1BB-4174-485A-A80B-10D458200F7C}" dt="2024-02-06T02:31:55.719" v="8364" actId="11529"/>
          <ac:cxnSpMkLst>
            <pc:docMk/>
            <pc:sldMk cId="1731394609" sldId="449"/>
            <ac:cxnSpMk id="33" creationId="{603BCD2A-281B-AAE8-7358-F511F53A5EB3}"/>
          </ac:cxnSpMkLst>
        </pc:cxnChg>
      </pc:sldChg>
      <pc:sldChg chg="addSp delSp modSp add mod">
        <pc:chgData name="Toby Donaldson" userId="2e6e5431-bb17-4c41-9985-d39c50d83c73" providerId="ADAL" clId="{FD14D1BB-4174-485A-A80B-10D458200F7C}" dt="2024-02-06T02:35:47.101" v="8683" actId="113"/>
        <pc:sldMkLst>
          <pc:docMk/>
          <pc:sldMk cId="3080304898" sldId="450"/>
        </pc:sldMkLst>
        <pc:spChg chg="del">
          <ac:chgData name="Toby Donaldson" userId="2e6e5431-bb17-4c41-9985-d39c50d83c73" providerId="ADAL" clId="{FD14D1BB-4174-485A-A80B-10D458200F7C}" dt="2024-02-06T02:34:36.638" v="8502" actId="21"/>
          <ac:spMkLst>
            <pc:docMk/>
            <pc:sldMk cId="3080304898" sldId="450"/>
            <ac:spMk id="3" creationId="{C37B9E15-4A72-AFE3-3376-B11C9CCF5D99}"/>
          </ac:spMkLst>
        </pc:spChg>
        <pc:spChg chg="add del mod">
          <ac:chgData name="Toby Donaldson" userId="2e6e5431-bb17-4c41-9985-d39c50d83c73" providerId="ADAL" clId="{FD14D1BB-4174-485A-A80B-10D458200F7C}" dt="2024-02-06T02:34:56.485" v="8504" actId="21"/>
          <ac:spMkLst>
            <pc:docMk/>
            <pc:sldMk cId="3080304898" sldId="450"/>
            <ac:spMk id="6" creationId="{C17984FD-459C-0C30-17D9-95322B87C04D}"/>
          </ac:spMkLst>
        </pc:spChg>
        <pc:spChg chg="add mod">
          <ac:chgData name="Toby Donaldson" userId="2e6e5431-bb17-4c41-9985-d39c50d83c73" providerId="ADAL" clId="{FD14D1BB-4174-485A-A80B-10D458200F7C}" dt="2024-02-06T02:35:47.101" v="8683" actId="113"/>
          <ac:spMkLst>
            <pc:docMk/>
            <pc:sldMk cId="3080304898" sldId="450"/>
            <ac:spMk id="19" creationId="{CF3CACA4-B601-897B-8384-C2909DD044F1}"/>
          </ac:spMkLst>
        </pc:spChg>
      </pc:sldChg>
      <pc:sldChg chg="addSp delSp modSp add mod ord">
        <pc:chgData name="Toby Donaldson" userId="2e6e5431-bb17-4c41-9985-d39c50d83c73" providerId="ADAL" clId="{FD14D1BB-4174-485A-A80B-10D458200F7C}" dt="2024-02-06T02:41:32.723" v="8926" actId="20577"/>
        <pc:sldMkLst>
          <pc:docMk/>
          <pc:sldMk cId="3116464970" sldId="451"/>
        </pc:sldMkLst>
        <pc:spChg chg="mod">
          <ac:chgData name="Toby Donaldson" userId="2e6e5431-bb17-4c41-9985-d39c50d83c73" providerId="ADAL" clId="{FD14D1BB-4174-485A-A80B-10D458200F7C}" dt="2024-02-06T02:40:06.267" v="8921" actId="20577"/>
          <ac:spMkLst>
            <pc:docMk/>
            <pc:sldMk cId="3116464970" sldId="451"/>
            <ac:spMk id="3" creationId="{C37B9E15-4A72-AFE3-3376-B11C9CCF5D99}"/>
          </ac:spMkLst>
        </pc:spChg>
        <pc:spChg chg="add mod">
          <ac:chgData name="Toby Donaldson" userId="2e6e5431-bb17-4c41-9985-d39c50d83c73" providerId="ADAL" clId="{FD14D1BB-4174-485A-A80B-10D458200F7C}" dt="2024-02-06T02:41:23.670" v="8924" actId="113"/>
          <ac:spMkLst>
            <pc:docMk/>
            <pc:sldMk cId="3116464970" sldId="451"/>
            <ac:spMk id="5" creationId="{8207C6CF-66AA-93E1-A391-161B031454C5}"/>
          </ac:spMkLst>
        </pc:spChg>
        <pc:spChg chg="add mod">
          <ac:chgData name="Toby Donaldson" userId="2e6e5431-bb17-4c41-9985-d39c50d83c73" providerId="ADAL" clId="{FD14D1BB-4174-485A-A80B-10D458200F7C}" dt="2024-02-06T02:41:32.723" v="8926" actId="20577"/>
          <ac:spMkLst>
            <pc:docMk/>
            <pc:sldMk cId="3116464970" sldId="451"/>
            <ac:spMk id="6" creationId="{D0FB2C28-5F3B-CF42-DF06-B408212D4167}"/>
          </ac:spMkLst>
        </pc:spChg>
        <pc:grpChg chg="del">
          <ac:chgData name="Toby Donaldson" userId="2e6e5431-bb17-4c41-9985-d39c50d83c73" providerId="ADAL" clId="{FD14D1BB-4174-485A-A80B-10D458200F7C}" dt="2024-02-06T02:37:01.158" v="8687" actId="21"/>
          <ac:grpSpMkLst>
            <pc:docMk/>
            <pc:sldMk cId="3116464970" sldId="451"/>
            <ac:grpSpMk id="19" creationId="{3108B960-51F5-90D3-400E-B9F7258ACAA6}"/>
          </ac:grpSpMkLst>
        </pc:grpChg>
        <pc:grpChg chg="del">
          <ac:chgData name="Toby Donaldson" userId="2e6e5431-bb17-4c41-9985-d39c50d83c73" providerId="ADAL" clId="{FD14D1BB-4174-485A-A80B-10D458200F7C}" dt="2024-02-06T02:37:01.158" v="8687" actId="21"/>
          <ac:grpSpMkLst>
            <pc:docMk/>
            <pc:sldMk cId="3116464970" sldId="451"/>
            <ac:grpSpMk id="25" creationId="{8841D393-4480-705F-771E-A94B0EFCE160}"/>
          </ac:grpSpMkLst>
        </pc:grpChg>
        <pc:cxnChg chg="add">
          <ac:chgData name="Toby Donaldson" userId="2e6e5431-bb17-4c41-9985-d39c50d83c73" providerId="ADAL" clId="{FD14D1BB-4174-485A-A80B-10D458200F7C}" dt="2024-02-06T02:39:54.031" v="8916" actId="11529"/>
          <ac:cxnSpMkLst>
            <pc:docMk/>
            <pc:sldMk cId="3116464970" sldId="451"/>
            <ac:cxnSpMk id="8" creationId="{6B5297C0-A673-B3CD-1DD5-B3AE95E11473}"/>
          </ac:cxnSpMkLst>
        </pc:cxnChg>
        <pc:cxnChg chg="add mod">
          <ac:chgData name="Toby Donaldson" userId="2e6e5431-bb17-4c41-9985-d39c50d83c73" providerId="ADAL" clId="{FD14D1BB-4174-485A-A80B-10D458200F7C}" dt="2024-02-06T02:40:23.533" v="8922" actId="1076"/>
          <ac:cxnSpMkLst>
            <pc:docMk/>
            <pc:sldMk cId="3116464970" sldId="451"/>
            <ac:cxnSpMk id="9" creationId="{64A11240-7B15-9415-2CFB-697FE3EB8E4A}"/>
          </ac:cxnSpMkLst>
        </pc:cxnChg>
        <pc:cxnChg chg="del mod">
          <ac:chgData name="Toby Donaldson" userId="2e6e5431-bb17-4c41-9985-d39c50d83c73" providerId="ADAL" clId="{FD14D1BB-4174-485A-A80B-10D458200F7C}" dt="2024-02-06T02:37:01.158" v="8687" actId="21"/>
          <ac:cxnSpMkLst>
            <pc:docMk/>
            <pc:sldMk cId="3116464970" sldId="451"/>
            <ac:cxnSpMk id="33" creationId="{603BCD2A-281B-AAE8-7358-F511F53A5EB3}"/>
          </ac:cxnSpMkLst>
        </pc:cxnChg>
      </pc:sldChg>
      <pc:sldChg chg="addSp modSp add mod">
        <pc:chgData name="Toby Donaldson" userId="2e6e5431-bb17-4c41-9985-d39c50d83c73" providerId="ADAL" clId="{FD14D1BB-4174-485A-A80B-10D458200F7C}" dt="2024-02-06T02:53:30.754" v="9101" actId="552"/>
        <pc:sldMkLst>
          <pc:docMk/>
          <pc:sldMk cId="2440537417" sldId="452"/>
        </pc:sldMkLst>
        <pc:spChg chg="mod">
          <ac:chgData name="Toby Donaldson" userId="2e6e5431-bb17-4c41-9985-d39c50d83c73" providerId="ADAL" clId="{FD14D1BB-4174-485A-A80B-10D458200F7C}" dt="2024-02-06T02:53:30.754" v="9101" actId="552"/>
          <ac:spMkLst>
            <pc:docMk/>
            <pc:sldMk cId="2440537417" sldId="452"/>
            <ac:spMk id="5" creationId="{8207C6CF-66AA-93E1-A391-161B031454C5}"/>
          </ac:spMkLst>
        </pc:spChg>
        <pc:spChg chg="mod">
          <ac:chgData name="Toby Donaldson" userId="2e6e5431-bb17-4c41-9985-d39c50d83c73" providerId="ADAL" clId="{FD14D1BB-4174-485A-A80B-10D458200F7C}" dt="2024-02-06T02:53:30.754" v="9101" actId="552"/>
          <ac:spMkLst>
            <pc:docMk/>
            <pc:sldMk cId="2440537417" sldId="452"/>
            <ac:spMk id="6" creationId="{D0FB2C28-5F3B-CF42-DF06-B408212D4167}"/>
          </ac:spMkLst>
        </pc:spChg>
        <pc:spChg chg="add mod">
          <ac:chgData name="Toby Donaldson" userId="2e6e5431-bb17-4c41-9985-d39c50d83c73" providerId="ADAL" clId="{FD14D1BB-4174-485A-A80B-10D458200F7C}" dt="2024-02-06T02:53:30.754" v="9101" actId="552"/>
          <ac:spMkLst>
            <pc:docMk/>
            <pc:sldMk cId="2440537417" sldId="452"/>
            <ac:spMk id="12" creationId="{43D962D1-3610-6E73-A48D-387116A033DD}"/>
          </ac:spMkLst>
        </pc:spChg>
        <pc:cxnChg chg="mod">
          <ac:chgData name="Toby Donaldson" userId="2e6e5431-bb17-4c41-9985-d39c50d83c73" providerId="ADAL" clId="{FD14D1BB-4174-485A-A80B-10D458200F7C}" dt="2024-02-06T02:53:30.754" v="9101" actId="552"/>
          <ac:cxnSpMkLst>
            <pc:docMk/>
            <pc:sldMk cId="2440537417" sldId="452"/>
            <ac:cxnSpMk id="8" creationId="{6B5297C0-A673-B3CD-1DD5-B3AE95E11473}"/>
          </ac:cxnSpMkLst>
        </pc:cxnChg>
        <pc:cxnChg chg="mod">
          <ac:chgData name="Toby Donaldson" userId="2e6e5431-bb17-4c41-9985-d39c50d83c73" providerId="ADAL" clId="{FD14D1BB-4174-485A-A80B-10D458200F7C}" dt="2024-02-06T02:53:30.754" v="9101" actId="552"/>
          <ac:cxnSpMkLst>
            <pc:docMk/>
            <pc:sldMk cId="2440537417" sldId="452"/>
            <ac:cxnSpMk id="9" creationId="{64A11240-7B15-9415-2CFB-697FE3EB8E4A}"/>
          </ac:cxnSpMkLst>
        </pc:cxnChg>
      </pc:sldChg>
      <pc:sldChg chg="addSp delSp modSp add mod">
        <pc:chgData name="Toby Donaldson" userId="2e6e5431-bb17-4c41-9985-d39c50d83c73" providerId="ADAL" clId="{FD14D1BB-4174-485A-A80B-10D458200F7C}" dt="2024-02-06T03:04:12.981" v="9634" actId="1076"/>
        <pc:sldMkLst>
          <pc:docMk/>
          <pc:sldMk cId="2165341691" sldId="453"/>
        </pc:sldMkLst>
        <pc:spChg chg="mod">
          <ac:chgData name="Toby Donaldson" userId="2e6e5431-bb17-4c41-9985-d39c50d83c73" providerId="ADAL" clId="{FD14D1BB-4174-485A-A80B-10D458200F7C}" dt="2024-02-06T02:55:32.964" v="9180" actId="1076"/>
          <ac:spMkLst>
            <pc:docMk/>
            <pc:sldMk cId="2165341691" sldId="453"/>
            <ac:spMk id="2" creationId="{1F3DF360-126C-A80F-112F-035DAF163861}"/>
          </ac:spMkLst>
        </pc:spChg>
        <pc:spChg chg="mod">
          <ac:chgData name="Toby Donaldson" userId="2e6e5431-bb17-4c41-9985-d39c50d83c73" providerId="ADAL" clId="{FD14D1BB-4174-485A-A80B-10D458200F7C}" dt="2024-02-06T03:03:49.533" v="9629" actId="1076"/>
          <ac:spMkLst>
            <pc:docMk/>
            <pc:sldMk cId="2165341691" sldId="453"/>
            <ac:spMk id="3" creationId="{C37B9E15-4A72-AFE3-3376-B11C9CCF5D99}"/>
          </ac:spMkLst>
        </pc:spChg>
        <pc:spChg chg="mod">
          <ac:chgData name="Toby Donaldson" userId="2e6e5431-bb17-4c41-9985-d39c50d83c73" providerId="ADAL" clId="{FD14D1BB-4174-485A-A80B-10D458200F7C}" dt="2024-02-06T03:03:49.533" v="9629" actId="1076"/>
          <ac:spMkLst>
            <pc:docMk/>
            <pc:sldMk cId="2165341691" sldId="453"/>
            <ac:spMk id="5" creationId="{8207C6CF-66AA-93E1-A391-161B031454C5}"/>
          </ac:spMkLst>
        </pc:spChg>
        <pc:spChg chg="del">
          <ac:chgData name="Toby Donaldson" userId="2e6e5431-bb17-4c41-9985-d39c50d83c73" providerId="ADAL" clId="{FD14D1BB-4174-485A-A80B-10D458200F7C}" dt="2024-02-06T02:56:50.808" v="9240" actId="21"/>
          <ac:spMkLst>
            <pc:docMk/>
            <pc:sldMk cId="2165341691" sldId="453"/>
            <ac:spMk id="6" creationId="{D0FB2C28-5F3B-CF42-DF06-B408212D4167}"/>
          </ac:spMkLst>
        </pc:spChg>
        <pc:spChg chg="add mod">
          <ac:chgData name="Toby Donaldson" userId="2e6e5431-bb17-4c41-9985-d39c50d83c73" providerId="ADAL" clId="{FD14D1BB-4174-485A-A80B-10D458200F7C}" dt="2024-02-06T03:03:49.533" v="9629" actId="1076"/>
          <ac:spMkLst>
            <pc:docMk/>
            <pc:sldMk cId="2165341691" sldId="453"/>
            <ac:spMk id="7" creationId="{EC616844-4572-6D1D-DA05-201AE102053E}"/>
          </ac:spMkLst>
        </pc:spChg>
        <pc:spChg chg="add mod">
          <ac:chgData name="Toby Donaldson" userId="2e6e5431-bb17-4c41-9985-d39c50d83c73" providerId="ADAL" clId="{FD14D1BB-4174-485A-A80B-10D458200F7C}" dt="2024-02-06T03:02:01.342" v="9515" actId="1076"/>
          <ac:spMkLst>
            <pc:docMk/>
            <pc:sldMk cId="2165341691" sldId="453"/>
            <ac:spMk id="10" creationId="{C96BFA59-1BEB-695F-658A-81ABDB6FF00C}"/>
          </ac:spMkLst>
        </pc:spChg>
        <pc:spChg chg="add mod">
          <ac:chgData name="Toby Donaldson" userId="2e6e5431-bb17-4c41-9985-d39c50d83c73" providerId="ADAL" clId="{FD14D1BB-4174-485A-A80B-10D458200F7C}" dt="2024-02-06T03:03:26.772" v="9628" actId="465"/>
          <ac:spMkLst>
            <pc:docMk/>
            <pc:sldMk cId="2165341691" sldId="453"/>
            <ac:spMk id="11" creationId="{C361F025-1F2E-6CC8-200B-24620481AEB6}"/>
          </ac:spMkLst>
        </pc:spChg>
        <pc:spChg chg="del">
          <ac:chgData name="Toby Donaldson" userId="2e6e5431-bb17-4c41-9985-d39c50d83c73" providerId="ADAL" clId="{FD14D1BB-4174-485A-A80B-10D458200F7C}" dt="2024-02-06T02:56:50.808" v="9240" actId="21"/>
          <ac:spMkLst>
            <pc:docMk/>
            <pc:sldMk cId="2165341691" sldId="453"/>
            <ac:spMk id="12" creationId="{43D962D1-3610-6E73-A48D-387116A033DD}"/>
          </ac:spMkLst>
        </pc:spChg>
        <pc:spChg chg="add mod">
          <ac:chgData name="Toby Donaldson" userId="2e6e5431-bb17-4c41-9985-d39c50d83c73" providerId="ADAL" clId="{FD14D1BB-4174-485A-A80B-10D458200F7C}" dt="2024-02-06T03:04:12.981" v="9634" actId="1076"/>
          <ac:spMkLst>
            <pc:docMk/>
            <pc:sldMk cId="2165341691" sldId="453"/>
            <ac:spMk id="13" creationId="{B597F0FB-D09B-1F95-B055-27FCC56EBC3A}"/>
          </ac:spMkLst>
        </pc:spChg>
        <pc:cxnChg chg="del mod">
          <ac:chgData name="Toby Donaldson" userId="2e6e5431-bb17-4c41-9985-d39c50d83c73" providerId="ADAL" clId="{FD14D1BB-4174-485A-A80B-10D458200F7C}" dt="2024-02-06T02:55:24.714" v="9178" actId="21"/>
          <ac:cxnSpMkLst>
            <pc:docMk/>
            <pc:sldMk cId="2165341691" sldId="453"/>
            <ac:cxnSpMk id="8" creationId="{6B5297C0-A673-B3CD-1DD5-B3AE95E11473}"/>
          </ac:cxnSpMkLst>
        </pc:cxnChg>
        <pc:cxnChg chg="del mod">
          <ac:chgData name="Toby Donaldson" userId="2e6e5431-bb17-4c41-9985-d39c50d83c73" providerId="ADAL" clId="{FD14D1BB-4174-485A-A80B-10D458200F7C}" dt="2024-02-06T02:55:24.714" v="9178" actId="21"/>
          <ac:cxnSpMkLst>
            <pc:docMk/>
            <pc:sldMk cId="2165341691" sldId="453"/>
            <ac:cxnSpMk id="9" creationId="{64A11240-7B15-9415-2CFB-697FE3EB8E4A}"/>
          </ac:cxnSpMkLst>
        </pc:cxnChg>
      </pc:sldChg>
      <pc:sldChg chg="addSp delSp modSp add mod">
        <pc:chgData name="Toby Donaldson" userId="2e6e5431-bb17-4c41-9985-d39c50d83c73" providerId="ADAL" clId="{FD14D1BB-4174-485A-A80B-10D458200F7C}" dt="2024-02-06T03:10:25.736" v="9955" actId="2711"/>
        <pc:sldMkLst>
          <pc:docMk/>
          <pc:sldMk cId="1706702299" sldId="454"/>
        </pc:sldMkLst>
        <pc:spChg chg="mod">
          <ac:chgData name="Toby Donaldson" userId="2e6e5431-bb17-4c41-9985-d39c50d83c73" providerId="ADAL" clId="{FD14D1BB-4174-485A-A80B-10D458200F7C}" dt="2024-02-06T03:05:05.037" v="9640" actId="1076"/>
          <ac:spMkLst>
            <pc:docMk/>
            <pc:sldMk cId="1706702299" sldId="454"/>
            <ac:spMk id="3" creationId="{C37B9E15-4A72-AFE3-3376-B11C9CCF5D99}"/>
          </ac:spMkLst>
        </pc:spChg>
        <pc:spChg chg="del">
          <ac:chgData name="Toby Donaldson" userId="2e6e5431-bb17-4c41-9985-d39c50d83c73" providerId="ADAL" clId="{FD14D1BB-4174-485A-A80B-10D458200F7C}" dt="2024-02-06T03:04:52.824" v="9637" actId="21"/>
          <ac:spMkLst>
            <pc:docMk/>
            <pc:sldMk cId="1706702299" sldId="454"/>
            <ac:spMk id="5" creationId="{8207C6CF-66AA-93E1-A391-161B031454C5}"/>
          </ac:spMkLst>
        </pc:spChg>
        <pc:spChg chg="add mod">
          <ac:chgData name="Toby Donaldson" userId="2e6e5431-bb17-4c41-9985-d39c50d83c73" providerId="ADAL" clId="{FD14D1BB-4174-485A-A80B-10D458200F7C}" dt="2024-02-06T03:06:17.177" v="9657"/>
          <ac:spMkLst>
            <pc:docMk/>
            <pc:sldMk cId="1706702299" sldId="454"/>
            <ac:spMk id="6" creationId="{AD737019-77E3-53FB-3ECB-3193DEEB6F64}"/>
          </ac:spMkLst>
        </pc:spChg>
        <pc:spChg chg="del">
          <ac:chgData name="Toby Donaldson" userId="2e6e5431-bb17-4c41-9985-d39c50d83c73" providerId="ADAL" clId="{FD14D1BB-4174-485A-A80B-10D458200F7C}" dt="2024-02-06T03:04:52.824" v="9637" actId="21"/>
          <ac:spMkLst>
            <pc:docMk/>
            <pc:sldMk cId="1706702299" sldId="454"/>
            <ac:spMk id="7" creationId="{EC616844-4572-6D1D-DA05-201AE102053E}"/>
          </ac:spMkLst>
        </pc:spChg>
        <pc:spChg chg="add mod">
          <ac:chgData name="Toby Donaldson" userId="2e6e5431-bb17-4c41-9985-d39c50d83c73" providerId="ADAL" clId="{FD14D1BB-4174-485A-A80B-10D458200F7C}" dt="2024-02-06T03:06:37.717" v="9660" actId="208"/>
          <ac:spMkLst>
            <pc:docMk/>
            <pc:sldMk cId="1706702299" sldId="454"/>
            <ac:spMk id="8" creationId="{59558F64-0BAB-6283-2359-1C02626A77C8}"/>
          </ac:spMkLst>
        </pc:spChg>
        <pc:spChg chg="add mod">
          <ac:chgData name="Toby Donaldson" userId="2e6e5431-bb17-4c41-9985-d39c50d83c73" providerId="ADAL" clId="{FD14D1BB-4174-485A-A80B-10D458200F7C}" dt="2024-02-06T03:08:46.869" v="9866" actId="1076"/>
          <ac:spMkLst>
            <pc:docMk/>
            <pc:sldMk cId="1706702299" sldId="454"/>
            <ac:spMk id="9" creationId="{C5716C92-A1AC-BDFC-6AE3-DC8ECE0DB9D0}"/>
          </ac:spMkLst>
        </pc:spChg>
        <pc:spChg chg="del">
          <ac:chgData name="Toby Donaldson" userId="2e6e5431-bb17-4c41-9985-d39c50d83c73" providerId="ADAL" clId="{FD14D1BB-4174-485A-A80B-10D458200F7C}" dt="2024-02-06T03:04:46.885" v="9636" actId="21"/>
          <ac:spMkLst>
            <pc:docMk/>
            <pc:sldMk cId="1706702299" sldId="454"/>
            <ac:spMk id="10" creationId="{C96BFA59-1BEB-695F-658A-81ABDB6FF00C}"/>
          </ac:spMkLst>
        </pc:spChg>
        <pc:spChg chg="del">
          <ac:chgData name="Toby Donaldson" userId="2e6e5431-bb17-4c41-9985-d39c50d83c73" providerId="ADAL" clId="{FD14D1BB-4174-485A-A80B-10D458200F7C}" dt="2024-02-06T03:04:46.885" v="9636" actId="21"/>
          <ac:spMkLst>
            <pc:docMk/>
            <pc:sldMk cId="1706702299" sldId="454"/>
            <ac:spMk id="11" creationId="{C361F025-1F2E-6CC8-200B-24620481AEB6}"/>
          </ac:spMkLst>
        </pc:spChg>
        <pc:spChg chg="del">
          <ac:chgData name="Toby Donaldson" userId="2e6e5431-bb17-4c41-9985-d39c50d83c73" providerId="ADAL" clId="{FD14D1BB-4174-485A-A80B-10D458200F7C}" dt="2024-02-06T03:04:55.161" v="9638" actId="21"/>
          <ac:spMkLst>
            <pc:docMk/>
            <pc:sldMk cId="1706702299" sldId="454"/>
            <ac:spMk id="13" creationId="{B597F0FB-D09B-1F95-B055-27FCC56EBC3A}"/>
          </ac:spMkLst>
        </pc:spChg>
        <pc:spChg chg="add mod">
          <ac:chgData name="Toby Donaldson" userId="2e6e5431-bb17-4c41-9985-d39c50d83c73" providerId="ADAL" clId="{FD14D1BB-4174-485A-A80B-10D458200F7C}" dt="2024-02-06T03:10:25.736" v="9955" actId="2711"/>
          <ac:spMkLst>
            <pc:docMk/>
            <pc:sldMk cId="1706702299" sldId="454"/>
            <ac:spMk id="17" creationId="{E40E914A-147E-05EA-CE93-F9D197EA0196}"/>
          </ac:spMkLst>
        </pc:spChg>
        <pc:cxnChg chg="add del mod">
          <ac:chgData name="Toby Donaldson" userId="2e6e5431-bb17-4c41-9985-d39c50d83c73" providerId="ADAL" clId="{FD14D1BB-4174-485A-A80B-10D458200F7C}" dt="2024-02-06T03:09:01.939" v="9868" actId="21"/>
          <ac:cxnSpMkLst>
            <pc:docMk/>
            <pc:sldMk cId="1706702299" sldId="454"/>
            <ac:cxnSpMk id="14" creationId="{F26CD5B6-23AC-0F88-59DD-C69997455E26}"/>
          </ac:cxnSpMkLst>
        </pc:cxnChg>
        <pc:cxnChg chg="add">
          <ac:chgData name="Toby Donaldson" userId="2e6e5431-bb17-4c41-9985-d39c50d83c73" providerId="ADAL" clId="{FD14D1BB-4174-485A-A80B-10D458200F7C}" dt="2024-02-06T03:09:09.231" v="9869" actId="11529"/>
          <ac:cxnSpMkLst>
            <pc:docMk/>
            <pc:sldMk cId="1706702299" sldId="454"/>
            <ac:cxnSpMk id="16" creationId="{B93F89B2-C969-F84C-D64D-0FF83D3DD504}"/>
          </ac:cxnSpMkLst>
        </pc:cxnChg>
      </pc:sldChg>
      <pc:sldChg chg="modSp add mod ord">
        <pc:chgData name="Toby Donaldson" userId="2e6e5431-bb17-4c41-9985-d39c50d83c73" providerId="ADAL" clId="{FD14D1BB-4174-485A-A80B-10D458200F7C}" dt="2024-02-06T03:36:43.501" v="9973" actId="14100"/>
        <pc:sldMkLst>
          <pc:docMk/>
          <pc:sldMk cId="1518268049" sldId="455"/>
        </pc:sldMkLst>
        <pc:spChg chg="mod">
          <ac:chgData name="Toby Donaldson" userId="2e6e5431-bb17-4c41-9985-d39c50d83c73" providerId="ADAL" clId="{FD14D1BB-4174-485A-A80B-10D458200F7C}" dt="2024-02-06T03:36:02.528" v="9963" actId="27636"/>
          <ac:spMkLst>
            <pc:docMk/>
            <pc:sldMk cId="1518268049" sldId="455"/>
            <ac:spMk id="3" creationId="{C37B9E15-4A72-AFE3-3376-B11C9CCF5D99}"/>
          </ac:spMkLst>
        </pc:spChg>
        <pc:spChg chg="mod">
          <ac:chgData name="Toby Donaldson" userId="2e6e5431-bb17-4c41-9985-d39c50d83c73" providerId="ADAL" clId="{FD14D1BB-4174-485A-A80B-10D458200F7C}" dt="2024-02-06T03:36:15.093" v="9965" actId="1076"/>
          <ac:spMkLst>
            <pc:docMk/>
            <pc:sldMk cId="1518268049" sldId="455"/>
            <ac:spMk id="5" creationId="{8207C6CF-66AA-93E1-A391-161B031454C5}"/>
          </ac:spMkLst>
        </pc:spChg>
        <pc:spChg chg="mod">
          <ac:chgData name="Toby Donaldson" userId="2e6e5431-bb17-4c41-9985-d39c50d83c73" providerId="ADAL" clId="{FD14D1BB-4174-485A-A80B-10D458200F7C}" dt="2024-02-06T03:36:38.154" v="9972" actId="20577"/>
          <ac:spMkLst>
            <pc:docMk/>
            <pc:sldMk cId="1518268049" sldId="455"/>
            <ac:spMk id="6" creationId="{D0FB2C28-5F3B-CF42-DF06-B408212D4167}"/>
          </ac:spMkLst>
        </pc:spChg>
        <pc:cxnChg chg="mod">
          <ac:chgData name="Toby Donaldson" userId="2e6e5431-bb17-4c41-9985-d39c50d83c73" providerId="ADAL" clId="{FD14D1BB-4174-485A-A80B-10D458200F7C}" dt="2024-02-06T03:36:17.582" v="9966" actId="14100"/>
          <ac:cxnSpMkLst>
            <pc:docMk/>
            <pc:sldMk cId="1518268049" sldId="455"/>
            <ac:cxnSpMk id="8" creationId="{6B5297C0-A673-B3CD-1DD5-B3AE95E11473}"/>
          </ac:cxnSpMkLst>
        </pc:cxnChg>
        <pc:cxnChg chg="mod">
          <ac:chgData name="Toby Donaldson" userId="2e6e5431-bb17-4c41-9985-d39c50d83c73" providerId="ADAL" clId="{FD14D1BB-4174-485A-A80B-10D458200F7C}" dt="2024-02-06T03:36:43.501" v="9973" actId="14100"/>
          <ac:cxnSpMkLst>
            <pc:docMk/>
            <pc:sldMk cId="1518268049" sldId="455"/>
            <ac:cxnSpMk id="9" creationId="{64A11240-7B15-9415-2CFB-697FE3EB8E4A}"/>
          </ac:cxnSpMkLst>
        </pc:cxnChg>
      </pc:sldChg>
      <pc:sldChg chg="modSp add mod">
        <pc:chgData name="Toby Donaldson" userId="2e6e5431-bb17-4c41-9985-d39c50d83c73" providerId="ADAL" clId="{FD14D1BB-4174-485A-A80B-10D458200F7C}" dt="2024-02-06T03:43:18.107" v="10370" actId="20577"/>
        <pc:sldMkLst>
          <pc:docMk/>
          <pc:sldMk cId="870577980" sldId="456"/>
        </pc:sldMkLst>
        <pc:spChg chg="mod">
          <ac:chgData name="Toby Donaldson" userId="2e6e5431-bb17-4c41-9985-d39c50d83c73" providerId="ADAL" clId="{FD14D1BB-4174-485A-A80B-10D458200F7C}" dt="2024-02-06T03:39:53.421" v="10066" actId="1076"/>
          <ac:spMkLst>
            <pc:docMk/>
            <pc:sldMk cId="870577980" sldId="456"/>
            <ac:spMk id="2" creationId="{1F3DF360-126C-A80F-112F-035DAF163861}"/>
          </ac:spMkLst>
        </pc:spChg>
        <pc:spChg chg="mod">
          <ac:chgData name="Toby Donaldson" userId="2e6e5431-bb17-4c41-9985-d39c50d83c73" providerId="ADAL" clId="{FD14D1BB-4174-485A-A80B-10D458200F7C}" dt="2024-02-06T03:39:56.020" v="10067" actId="1076"/>
          <ac:spMkLst>
            <pc:docMk/>
            <pc:sldMk cId="870577980" sldId="456"/>
            <ac:spMk id="3" creationId="{C37B9E15-4A72-AFE3-3376-B11C9CCF5D99}"/>
          </ac:spMkLst>
        </pc:spChg>
        <pc:spChg chg="mod">
          <ac:chgData name="Toby Donaldson" userId="2e6e5431-bb17-4c41-9985-d39c50d83c73" providerId="ADAL" clId="{FD14D1BB-4174-485A-A80B-10D458200F7C}" dt="2024-02-06T03:40:16.254" v="10070" actId="1076"/>
          <ac:spMkLst>
            <pc:docMk/>
            <pc:sldMk cId="870577980" sldId="456"/>
            <ac:spMk id="5" creationId="{8207C6CF-66AA-93E1-A391-161B031454C5}"/>
          </ac:spMkLst>
        </pc:spChg>
        <pc:spChg chg="mod">
          <ac:chgData name="Toby Donaldson" userId="2e6e5431-bb17-4c41-9985-d39c50d83c73" providerId="ADAL" clId="{FD14D1BB-4174-485A-A80B-10D458200F7C}" dt="2024-02-06T03:43:18.107" v="10370" actId="20577"/>
          <ac:spMkLst>
            <pc:docMk/>
            <pc:sldMk cId="870577980" sldId="456"/>
            <ac:spMk id="6" creationId="{D0FB2C28-5F3B-CF42-DF06-B408212D4167}"/>
          </ac:spMkLst>
        </pc:spChg>
        <pc:cxnChg chg="mod">
          <ac:chgData name="Toby Donaldson" userId="2e6e5431-bb17-4c41-9985-d39c50d83c73" providerId="ADAL" clId="{FD14D1BB-4174-485A-A80B-10D458200F7C}" dt="2024-02-06T03:40:26.517" v="10071" actId="14100"/>
          <ac:cxnSpMkLst>
            <pc:docMk/>
            <pc:sldMk cId="870577980" sldId="456"/>
            <ac:cxnSpMk id="8" creationId="{6B5297C0-A673-B3CD-1DD5-B3AE95E11473}"/>
          </ac:cxnSpMkLst>
        </pc:cxnChg>
        <pc:cxnChg chg="mod">
          <ac:chgData name="Toby Donaldson" userId="2e6e5431-bb17-4c41-9985-d39c50d83c73" providerId="ADAL" clId="{FD14D1BB-4174-485A-A80B-10D458200F7C}" dt="2024-02-06T03:43:17.422" v="10365" actId="20577"/>
          <ac:cxnSpMkLst>
            <pc:docMk/>
            <pc:sldMk cId="870577980" sldId="456"/>
            <ac:cxnSpMk id="9" creationId="{64A11240-7B15-9415-2CFB-697FE3EB8E4A}"/>
          </ac:cxnSpMkLst>
        </pc:cxnChg>
      </pc:sldChg>
      <pc:sldChg chg="addSp delSp modSp add mod">
        <pc:chgData name="Toby Donaldson" userId="2e6e5431-bb17-4c41-9985-d39c50d83c73" providerId="ADAL" clId="{FD14D1BB-4174-485A-A80B-10D458200F7C}" dt="2024-02-06T03:46:15.501" v="10426" actId="21"/>
        <pc:sldMkLst>
          <pc:docMk/>
          <pc:sldMk cId="37110891" sldId="457"/>
        </pc:sldMkLst>
        <pc:spChg chg="del">
          <ac:chgData name="Toby Donaldson" userId="2e6e5431-bb17-4c41-9985-d39c50d83c73" providerId="ADAL" clId="{FD14D1BB-4174-485A-A80B-10D458200F7C}" dt="2024-02-06T03:44:43.828" v="10372" actId="21"/>
          <ac:spMkLst>
            <pc:docMk/>
            <pc:sldMk cId="37110891" sldId="457"/>
            <ac:spMk id="5" creationId="{8207C6CF-66AA-93E1-A391-161B031454C5}"/>
          </ac:spMkLst>
        </pc:spChg>
        <pc:spChg chg="del">
          <ac:chgData name="Toby Donaldson" userId="2e6e5431-bb17-4c41-9985-d39c50d83c73" providerId="ADAL" clId="{FD14D1BB-4174-485A-A80B-10D458200F7C}" dt="2024-02-06T03:44:43.828" v="10372" actId="21"/>
          <ac:spMkLst>
            <pc:docMk/>
            <pc:sldMk cId="37110891" sldId="457"/>
            <ac:spMk id="6" creationId="{D0FB2C28-5F3B-CF42-DF06-B408212D4167}"/>
          </ac:spMkLst>
        </pc:spChg>
        <pc:spChg chg="add mod">
          <ac:chgData name="Toby Donaldson" userId="2e6e5431-bb17-4c41-9985-d39c50d83c73" providerId="ADAL" clId="{FD14D1BB-4174-485A-A80B-10D458200F7C}" dt="2024-02-06T03:45:33.911" v="10381"/>
          <ac:spMkLst>
            <pc:docMk/>
            <pc:sldMk cId="37110891" sldId="457"/>
            <ac:spMk id="7" creationId="{9A42B24B-4083-4311-66F1-2DC6133DF0FF}"/>
          </ac:spMkLst>
        </pc:spChg>
        <pc:spChg chg="add del mod">
          <ac:chgData name="Toby Donaldson" userId="2e6e5431-bb17-4c41-9985-d39c50d83c73" providerId="ADAL" clId="{FD14D1BB-4174-485A-A80B-10D458200F7C}" dt="2024-02-06T03:46:15.501" v="10426" actId="21"/>
          <ac:spMkLst>
            <pc:docMk/>
            <pc:sldMk cId="37110891" sldId="457"/>
            <ac:spMk id="10" creationId="{5CB8462B-CD1C-2613-A553-FBA408DCA384}"/>
          </ac:spMkLst>
        </pc:spChg>
        <pc:cxnChg chg="del mod">
          <ac:chgData name="Toby Donaldson" userId="2e6e5431-bb17-4c41-9985-d39c50d83c73" providerId="ADAL" clId="{FD14D1BB-4174-485A-A80B-10D458200F7C}" dt="2024-02-06T03:44:43.828" v="10372" actId="21"/>
          <ac:cxnSpMkLst>
            <pc:docMk/>
            <pc:sldMk cId="37110891" sldId="457"/>
            <ac:cxnSpMk id="8" creationId="{6B5297C0-A673-B3CD-1DD5-B3AE95E11473}"/>
          </ac:cxnSpMkLst>
        </pc:cxnChg>
        <pc:cxnChg chg="del mod">
          <ac:chgData name="Toby Donaldson" userId="2e6e5431-bb17-4c41-9985-d39c50d83c73" providerId="ADAL" clId="{FD14D1BB-4174-485A-A80B-10D458200F7C}" dt="2024-02-06T03:44:43.828" v="10372" actId="21"/>
          <ac:cxnSpMkLst>
            <pc:docMk/>
            <pc:sldMk cId="37110891" sldId="457"/>
            <ac:cxnSpMk id="9" creationId="{64A11240-7B15-9415-2CFB-697FE3EB8E4A}"/>
          </ac:cxnSpMkLst>
        </pc:cxnChg>
      </pc:sldChg>
      <pc:sldChg chg="modSp new mod">
        <pc:chgData name="Toby Donaldson" userId="2e6e5431-bb17-4c41-9985-d39c50d83c73" providerId="ADAL" clId="{FD14D1BB-4174-485A-A80B-10D458200F7C}" dt="2024-02-06T03:56:38.506" v="11320" actId="20577"/>
        <pc:sldMkLst>
          <pc:docMk/>
          <pc:sldMk cId="48668984" sldId="458"/>
        </pc:sldMkLst>
        <pc:spChg chg="mod">
          <ac:chgData name="Toby Donaldson" userId="2e6e5431-bb17-4c41-9985-d39c50d83c73" providerId="ADAL" clId="{FD14D1BB-4174-485A-A80B-10D458200F7C}" dt="2024-02-06T03:50:30.264" v="10633" actId="20577"/>
          <ac:spMkLst>
            <pc:docMk/>
            <pc:sldMk cId="48668984" sldId="458"/>
            <ac:spMk id="2" creationId="{1A60CEF6-1670-5BDC-CAB2-6E3407675244}"/>
          </ac:spMkLst>
        </pc:spChg>
        <pc:spChg chg="mod">
          <ac:chgData name="Toby Donaldson" userId="2e6e5431-bb17-4c41-9985-d39c50d83c73" providerId="ADAL" clId="{FD14D1BB-4174-485A-A80B-10D458200F7C}" dt="2024-02-06T03:56:38.506" v="11320" actId="20577"/>
          <ac:spMkLst>
            <pc:docMk/>
            <pc:sldMk cId="48668984" sldId="458"/>
            <ac:spMk id="3" creationId="{96C21DE9-322D-8947-2C0D-D3FBC6931D10}"/>
          </ac:spMkLst>
        </pc:spChg>
      </pc:sldChg>
    </pc:docChg>
  </pc:docChgLst>
  <pc:docChgLst>
    <pc:chgData name="Toby Donaldson" userId="2e6e5431-bb17-4c41-9985-d39c50d83c73" providerId="ADAL" clId="{3AFAA65F-794E-4EB0-923A-9564B666AD00}"/>
    <pc:docChg chg="undo custSel delSld modSld addSection modSection">
      <pc:chgData name="Toby Donaldson" userId="2e6e5431-bb17-4c41-9985-d39c50d83c73" providerId="ADAL" clId="{3AFAA65F-794E-4EB0-923A-9564B666AD00}" dt="2024-01-24T21:19:40.864" v="132"/>
      <pc:docMkLst>
        <pc:docMk/>
      </pc:docMkLst>
      <pc:sldChg chg="modSp mod">
        <pc:chgData name="Toby Donaldson" userId="2e6e5431-bb17-4c41-9985-d39c50d83c73" providerId="ADAL" clId="{3AFAA65F-794E-4EB0-923A-9564B666AD00}" dt="2024-01-22T21:22:15.279" v="63" actId="20577"/>
        <pc:sldMkLst>
          <pc:docMk/>
          <pc:sldMk cId="3457032960" sldId="258"/>
        </pc:sldMkLst>
        <pc:spChg chg="mod">
          <ac:chgData name="Toby Donaldson" userId="2e6e5431-bb17-4c41-9985-d39c50d83c73" providerId="ADAL" clId="{3AFAA65F-794E-4EB0-923A-9564B666AD00}" dt="2024-01-22T21:22:15.279" v="63" actId="20577"/>
          <ac:spMkLst>
            <pc:docMk/>
            <pc:sldMk cId="3457032960" sldId="258"/>
            <ac:spMk id="3" creationId="{1FECA53D-FC0F-2C1A-B9F0-8F6C988044AA}"/>
          </ac:spMkLst>
        </pc:spChg>
      </pc:sldChg>
      <pc:sldChg chg="addSp">
        <pc:chgData name="Toby Donaldson" userId="2e6e5431-bb17-4c41-9985-d39c50d83c73" providerId="ADAL" clId="{3AFAA65F-794E-4EB0-923A-9564B666AD00}" dt="2024-01-22T21:21:46.353" v="62"/>
        <pc:sldMkLst>
          <pc:docMk/>
          <pc:sldMk cId="2965922608" sldId="311"/>
        </pc:sldMkLst>
        <pc:inkChg chg="add">
          <ac:chgData name="Toby Donaldson" userId="2e6e5431-bb17-4c41-9985-d39c50d83c73" providerId="ADAL" clId="{3AFAA65F-794E-4EB0-923A-9564B666AD00}" dt="2024-01-22T21:21:46.353" v="62"/>
          <ac:inkMkLst>
            <pc:docMk/>
            <pc:sldMk cId="2965922608" sldId="311"/>
            <ac:inkMk id="3" creationId="{4FE397FB-219E-DD9D-9049-67CB5B3E717D}"/>
          </ac:inkMkLst>
        </pc:inkChg>
      </pc:sldChg>
      <pc:sldChg chg="addSp">
        <pc:chgData name="Toby Donaldson" userId="2e6e5431-bb17-4c41-9985-d39c50d83c73" providerId="ADAL" clId="{3AFAA65F-794E-4EB0-923A-9564B666AD00}" dt="2024-01-22T21:21:46.353" v="62"/>
        <pc:sldMkLst>
          <pc:docMk/>
          <pc:sldMk cId="1813859" sldId="313"/>
        </pc:sldMkLst>
        <pc:inkChg chg="add">
          <ac:chgData name="Toby Donaldson" userId="2e6e5431-bb17-4c41-9985-d39c50d83c73" providerId="ADAL" clId="{3AFAA65F-794E-4EB0-923A-9564B666AD00}" dt="2024-01-22T21:21:46.353" v="62"/>
          <ac:inkMkLst>
            <pc:docMk/>
            <pc:sldMk cId="1813859" sldId="313"/>
            <ac:inkMk id="31" creationId="{B5D45E5C-7108-7415-1A7C-282D27AE548D}"/>
          </ac:inkMkLst>
        </pc:inkChg>
      </pc:sldChg>
      <pc:sldChg chg="addSp">
        <pc:chgData name="Toby Donaldson" userId="2e6e5431-bb17-4c41-9985-d39c50d83c73" providerId="ADAL" clId="{3AFAA65F-794E-4EB0-923A-9564B666AD00}" dt="2024-01-22T21:21:46.353" v="62"/>
        <pc:sldMkLst>
          <pc:docMk/>
          <pc:sldMk cId="3576889345" sldId="314"/>
        </pc:sldMkLst>
        <pc:inkChg chg="add">
          <ac:chgData name="Toby Donaldson" userId="2e6e5431-bb17-4c41-9985-d39c50d83c73" providerId="ADAL" clId="{3AFAA65F-794E-4EB0-923A-9564B666AD00}" dt="2024-01-22T21:21:46.353" v="62"/>
          <ac:inkMkLst>
            <pc:docMk/>
            <pc:sldMk cId="3576889345" sldId="314"/>
            <ac:inkMk id="43" creationId="{FC98D935-EE15-B8CA-1044-4B90CD3A986B}"/>
          </ac:inkMkLst>
        </pc:inkChg>
      </pc:sldChg>
      <pc:sldChg chg="addSp">
        <pc:chgData name="Toby Donaldson" userId="2e6e5431-bb17-4c41-9985-d39c50d83c73" providerId="ADAL" clId="{3AFAA65F-794E-4EB0-923A-9564B666AD00}" dt="2024-01-22T21:21:46.353" v="62"/>
        <pc:sldMkLst>
          <pc:docMk/>
          <pc:sldMk cId="4179787368" sldId="315"/>
        </pc:sldMkLst>
        <pc:inkChg chg="add">
          <ac:chgData name="Toby Donaldson" userId="2e6e5431-bb17-4c41-9985-d39c50d83c73" providerId="ADAL" clId="{3AFAA65F-794E-4EB0-923A-9564B666AD00}" dt="2024-01-22T21:21:46.353" v="62"/>
          <ac:inkMkLst>
            <pc:docMk/>
            <pc:sldMk cId="4179787368" sldId="315"/>
            <ac:inkMk id="3" creationId="{70A33387-B82B-B9DD-A7AD-92791421236F}"/>
          </ac:inkMkLst>
        </pc:inkChg>
      </pc:sldChg>
      <pc:sldChg chg="addSp">
        <pc:chgData name="Toby Donaldson" userId="2e6e5431-bb17-4c41-9985-d39c50d83c73" providerId="ADAL" clId="{3AFAA65F-794E-4EB0-923A-9564B666AD00}" dt="2024-01-22T21:21:46.353" v="62"/>
        <pc:sldMkLst>
          <pc:docMk/>
          <pc:sldMk cId="4155515468" sldId="316"/>
        </pc:sldMkLst>
        <pc:inkChg chg="add">
          <ac:chgData name="Toby Donaldson" userId="2e6e5431-bb17-4c41-9985-d39c50d83c73" providerId="ADAL" clId="{3AFAA65F-794E-4EB0-923A-9564B666AD00}" dt="2024-01-22T21:21:46.353" v="62"/>
          <ac:inkMkLst>
            <pc:docMk/>
            <pc:sldMk cId="4155515468" sldId="316"/>
            <ac:inkMk id="3" creationId="{157308A9-7BE8-E90A-5ECB-6D31A6211189}"/>
          </ac:inkMkLst>
        </pc:inkChg>
      </pc:sldChg>
      <pc:sldChg chg="addSp">
        <pc:chgData name="Toby Donaldson" userId="2e6e5431-bb17-4c41-9985-d39c50d83c73" providerId="ADAL" clId="{3AFAA65F-794E-4EB0-923A-9564B666AD00}" dt="2024-01-22T21:21:46.353" v="62"/>
        <pc:sldMkLst>
          <pc:docMk/>
          <pc:sldMk cId="4256021755" sldId="317"/>
        </pc:sldMkLst>
        <pc:inkChg chg="add">
          <ac:chgData name="Toby Donaldson" userId="2e6e5431-bb17-4c41-9985-d39c50d83c73" providerId="ADAL" clId="{3AFAA65F-794E-4EB0-923A-9564B666AD00}" dt="2024-01-22T21:21:46.353" v="62"/>
          <ac:inkMkLst>
            <pc:docMk/>
            <pc:sldMk cId="4256021755" sldId="317"/>
            <ac:inkMk id="3" creationId="{42D4E3C7-2D87-08CE-E1DF-0524809D882B}"/>
          </ac:inkMkLst>
        </pc:inkChg>
      </pc:sldChg>
      <pc:sldChg chg="addSp">
        <pc:chgData name="Toby Donaldson" userId="2e6e5431-bb17-4c41-9985-d39c50d83c73" providerId="ADAL" clId="{3AFAA65F-794E-4EB0-923A-9564B666AD00}" dt="2024-01-22T21:21:46.353" v="62"/>
        <pc:sldMkLst>
          <pc:docMk/>
          <pc:sldMk cId="649268456" sldId="318"/>
        </pc:sldMkLst>
        <pc:inkChg chg="add">
          <ac:chgData name="Toby Donaldson" userId="2e6e5431-bb17-4c41-9985-d39c50d83c73" providerId="ADAL" clId="{3AFAA65F-794E-4EB0-923A-9564B666AD00}" dt="2024-01-22T21:21:46.353" v="62"/>
          <ac:inkMkLst>
            <pc:docMk/>
            <pc:sldMk cId="649268456" sldId="318"/>
            <ac:inkMk id="11" creationId="{116AC114-73A0-0B22-F6FA-F050D48270E9}"/>
          </ac:inkMkLst>
        </pc:inkChg>
      </pc:sldChg>
      <pc:sldChg chg="addSp delSp modSp mod">
        <pc:chgData name="Toby Donaldson" userId="2e6e5431-bb17-4c41-9985-d39c50d83c73" providerId="ADAL" clId="{3AFAA65F-794E-4EB0-923A-9564B666AD00}" dt="2024-01-24T21:19:40.864" v="132"/>
        <pc:sldMkLst>
          <pc:docMk/>
          <pc:sldMk cId="463326632" sldId="319"/>
        </pc:sldMkLst>
        <pc:spChg chg="add mod">
          <ac:chgData name="Toby Donaldson" userId="2e6e5431-bb17-4c41-9985-d39c50d83c73" providerId="ADAL" clId="{3AFAA65F-794E-4EB0-923A-9564B666AD00}" dt="2024-01-24T19:03:34.852" v="80"/>
          <ac:spMkLst>
            <pc:docMk/>
            <pc:sldMk cId="463326632" sldId="319"/>
            <ac:spMk id="6" creationId="{FB42361B-1144-B26A-789A-E7F6EFF8DF2A}"/>
          </ac:spMkLst>
        </pc:spChg>
        <pc:spChg chg="del mod">
          <ac:chgData name="Toby Donaldson" userId="2e6e5431-bb17-4c41-9985-d39c50d83c73" providerId="ADAL" clId="{3AFAA65F-794E-4EB0-923A-9564B666AD00}" dt="2024-01-24T19:03:37.381" v="81" actId="21"/>
          <ac:spMkLst>
            <pc:docMk/>
            <pc:sldMk cId="463326632" sldId="319"/>
            <ac:spMk id="8" creationId="{D25F15D3-1E9B-89B3-6768-86CB1A80026E}"/>
          </ac:spMkLst>
        </pc:spChg>
        <pc:spChg chg="mod">
          <ac:chgData name="Toby Donaldson" userId="2e6e5431-bb17-4c41-9985-d39c50d83c73" providerId="ADAL" clId="{3AFAA65F-794E-4EB0-923A-9564B666AD00}" dt="2024-01-24T20:08:22.276" v="131" actId="20577"/>
          <ac:spMkLst>
            <pc:docMk/>
            <pc:sldMk cId="463326632" sldId="319"/>
            <ac:spMk id="53" creationId="{B9A707E8-29B6-8341-B4BC-DBCD6EA790EB}"/>
          </ac:spMkLst>
        </pc:spChg>
        <pc:inkChg chg="add">
          <ac:chgData name="Toby Donaldson" userId="2e6e5431-bb17-4c41-9985-d39c50d83c73" providerId="ADAL" clId="{3AFAA65F-794E-4EB0-923A-9564B666AD00}" dt="2024-01-24T21:19:40.864" v="132"/>
          <ac:inkMkLst>
            <pc:docMk/>
            <pc:sldMk cId="463326632" sldId="319"/>
            <ac:inkMk id="7" creationId="{01523DB6-DD72-B9EA-A762-9EA884427DDB}"/>
          </ac:inkMkLst>
        </pc:inkChg>
      </pc:sldChg>
      <pc:sldChg chg="addSp">
        <pc:chgData name="Toby Donaldson" userId="2e6e5431-bb17-4c41-9985-d39c50d83c73" providerId="ADAL" clId="{3AFAA65F-794E-4EB0-923A-9564B666AD00}" dt="2024-01-22T21:21:46.353" v="62"/>
        <pc:sldMkLst>
          <pc:docMk/>
          <pc:sldMk cId="612081632" sldId="320"/>
        </pc:sldMkLst>
        <pc:inkChg chg="add">
          <ac:chgData name="Toby Donaldson" userId="2e6e5431-bb17-4c41-9985-d39c50d83c73" providerId="ADAL" clId="{3AFAA65F-794E-4EB0-923A-9564B666AD00}" dt="2024-01-22T21:21:46.353" v="62"/>
          <ac:inkMkLst>
            <pc:docMk/>
            <pc:sldMk cId="612081632" sldId="320"/>
            <ac:inkMk id="5" creationId="{3111CAB7-17E0-2B23-72D6-B54941BFDEF0}"/>
          </ac:inkMkLst>
        </pc:inkChg>
      </pc:sldChg>
      <pc:sldChg chg="addSp">
        <pc:chgData name="Toby Donaldson" userId="2e6e5431-bb17-4c41-9985-d39c50d83c73" providerId="ADAL" clId="{3AFAA65F-794E-4EB0-923A-9564B666AD00}" dt="2024-01-22T21:21:46.353" v="62"/>
        <pc:sldMkLst>
          <pc:docMk/>
          <pc:sldMk cId="2781667002" sldId="321"/>
        </pc:sldMkLst>
        <pc:inkChg chg="add">
          <ac:chgData name="Toby Donaldson" userId="2e6e5431-bb17-4c41-9985-d39c50d83c73" providerId="ADAL" clId="{3AFAA65F-794E-4EB0-923A-9564B666AD00}" dt="2024-01-22T21:21:46.353" v="62"/>
          <ac:inkMkLst>
            <pc:docMk/>
            <pc:sldMk cId="2781667002" sldId="321"/>
            <ac:inkMk id="5" creationId="{72C2418D-5DF5-36C7-F258-98CE3811383F}"/>
          </ac:inkMkLst>
        </pc:inkChg>
      </pc:sldChg>
      <pc:sldChg chg="addSp delSp mod">
        <pc:chgData name="Toby Donaldson" userId="2e6e5431-bb17-4c41-9985-d39c50d83c73" providerId="ADAL" clId="{3AFAA65F-794E-4EB0-923A-9564B666AD00}" dt="2024-01-24T20:07:39.348" v="109" actId="21"/>
        <pc:sldMkLst>
          <pc:docMk/>
          <pc:sldMk cId="2310174443" sldId="322"/>
        </pc:sldMkLst>
        <pc:inkChg chg="add del">
          <ac:chgData name="Toby Donaldson" userId="2e6e5431-bb17-4c41-9985-d39c50d83c73" providerId="ADAL" clId="{3AFAA65F-794E-4EB0-923A-9564B666AD00}" dt="2024-01-24T20:07:39.348" v="109" actId="21"/>
          <ac:inkMkLst>
            <pc:docMk/>
            <pc:sldMk cId="2310174443" sldId="322"/>
            <ac:inkMk id="3" creationId="{3DA4FC4F-548A-40C7-7B96-48AC3F73195F}"/>
          </ac:inkMkLst>
        </pc:inkChg>
      </pc:sldChg>
      <pc:sldChg chg="addSp modSp mod">
        <pc:chgData name="Toby Donaldson" userId="2e6e5431-bb17-4c41-9985-d39c50d83c73" providerId="ADAL" clId="{3AFAA65F-794E-4EB0-923A-9564B666AD00}" dt="2024-01-24T21:19:40.864" v="132"/>
        <pc:sldMkLst>
          <pc:docMk/>
          <pc:sldMk cId="3629129632" sldId="323"/>
        </pc:sldMkLst>
        <pc:spChg chg="add mod">
          <ac:chgData name="Toby Donaldson" userId="2e6e5431-bb17-4c41-9985-d39c50d83c73" providerId="ADAL" clId="{3AFAA65F-794E-4EB0-923A-9564B666AD00}" dt="2024-01-24T19:03:27.647" v="79" actId="1076"/>
          <ac:spMkLst>
            <pc:docMk/>
            <pc:sldMk cId="3629129632" sldId="323"/>
            <ac:spMk id="6" creationId="{5AEBE7AB-6B72-E4DA-464B-D2E82AEB3B18}"/>
          </ac:spMkLst>
        </pc:spChg>
        <pc:inkChg chg="add">
          <ac:chgData name="Toby Donaldson" userId="2e6e5431-bb17-4c41-9985-d39c50d83c73" providerId="ADAL" clId="{3AFAA65F-794E-4EB0-923A-9564B666AD00}" dt="2024-01-24T21:19:40.864" v="132"/>
          <ac:inkMkLst>
            <pc:docMk/>
            <pc:sldMk cId="3629129632" sldId="323"/>
            <ac:inkMk id="7" creationId="{F9689A14-7EBA-E61C-1DF2-01FCF679CDD7}"/>
          </ac:inkMkLst>
        </pc:inkChg>
      </pc:sldChg>
      <pc:sldChg chg="modSp mod">
        <pc:chgData name="Toby Donaldson" userId="2e6e5431-bb17-4c41-9985-d39c50d83c73" providerId="ADAL" clId="{3AFAA65F-794E-4EB0-923A-9564B666AD00}" dt="2024-01-24T19:04:03.391" v="82" actId="14100"/>
        <pc:sldMkLst>
          <pc:docMk/>
          <pc:sldMk cId="2339437373" sldId="324"/>
        </pc:sldMkLst>
        <pc:spChg chg="mod">
          <ac:chgData name="Toby Donaldson" userId="2e6e5431-bb17-4c41-9985-d39c50d83c73" providerId="ADAL" clId="{3AFAA65F-794E-4EB0-923A-9564B666AD00}" dt="2024-01-24T19:04:03.391" v="82" actId="14100"/>
          <ac:spMkLst>
            <pc:docMk/>
            <pc:sldMk cId="2339437373" sldId="324"/>
            <ac:spMk id="13" creationId="{D589AB2A-E58A-4813-7E7B-0D4B00850020}"/>
          </ac:spMkLst>
        </pc:spChg>
      </pc:sldChg>
      <pc:sldChg chg="addSp">
        <pc:chgData name="Toby Donaldson" userId="2e6e5431-bb17-4c41-9985-d39c50d83c73" providerId="ADAL" clId="{3AFAA65F-794E-4EB0-923A-9564B666AD00}" dt="2024-01-24T21:19:40.864" v="132"/>
        <pc:sldMkLst>
          <pc:docMk/>
          <pc:sldMk cId="66382602" sldId="325"/>
        </pc:sldMkLst>
        <pc:inkChg chg="add">
          <ac:chgData name="Toby Donaldson" userId="2e6e5431-bb17-4c41-9985-d39c50d83c73" providerId="ADAL" clId="{3AFAA65F-794E-4EB0-923A-9564B666AD00}" dt="2024-01-24T21:19:40.864" v="132"/>
          <ac:inkMkLst>
            <pc:docMk/>
            <pc:sldMk cId="66382602" sldId="325"/>
            <ac:inkMk id="3" creationId="{D9243B50-4BC3-2A0E-DCDC-E0E62BF6EE9D}"/>
          </ac:inkMkLst>
        </pc:inkChg>
      </pc:sldChg>
      <pc:sldChg chg="addSp">
        <pc:chgData name="Toby Donaldson" userId="2e6e5431-bb17-4c41-9985-d39c50d83c73" providerId="ADAL" clId="{3AFAA65F-794E-4EB0-923A-9564B666AD00}" dt="2024-01-24T21:19:40.864" v="132"/>
        <pc:sldMkLst>
          <pc:docMk/>
          <pc:sldMk cId="3152571178" sldId="329"/>
        </pc:sldMkLst>
        <pc:inkChg chg="add">
          <ac:chgData name="Toby Donaldson" userId="2e6e5431-bb17-4c41-9985-d39c50d83c73" providerId="ADAL" clId="{3AFAA65F-794E-4EB0-923A-9564B666AD00}" dt="2024-01-24T21:19:40.864" v="132"/>
          <ac:inkMkLst>
            <pc:docMk/>
            <pc:sldMk cId="3152571178" sldId="329"/>
            <ac:inkMk id="3" creationId="{44BF9F84-31DA-53AE-06CC-1570467EBAB9}"/>
          </ac:inkMkLst>
        </pc:inkChg>
      </pc:sldChg>
      <pc:sldChg chg="addSp">
        <pc:chgData name="Toby Donaldson" userId="2e6e5431-bb17-4c41-9985-d39c50d83c73" providerId="ADAL" clId="{3AFAA65F-794E-4EB0-923A-9564B666AD00}" dt="2024-01-24T21:19:40.864" v="132"/>
        <pc:sldMkLst>
          <pc:docMk/>
          <pc:sldMk cId="4132158236" sldId="330"/>
        </pc:sldMkLst>
        <pc:inkChg chg="add">
          <ac:chgData name="Toby Donaldson" userId="2e6e5431-bb17-4c41-9985-d39c50d83c73" providerId="ADAL" clId="{3AFAA65F-794E-4EB0-923A-9564B666AD00}" dt="2024-01-24T21:19:40.864" v="132"/>
          <ac:inkMkLst>
            <pc:docMk/>
            <pc:sldMk cId="4132158236" sldId="330"/>
            <ac:inkMk id="17" creationId="{F0A1CBAC-97A2-EC3C-27D7-DEDC6E23C8E2}"/>
          </ac:inkMkLst>
        </pc:inkChg>
      </pc:sldChg>
      <pc:sldChg chg="del">
        <pc:chgData name="Toby Donaldson" userId="2e6e5431-bb17-4c41-9985-d39c50d83c73" providerId="ADAL" clId="{3AFAA65F-794E-4EB0-923A-9564B666AD00}" dt="2024-01-24T19:05:45.738" v="83" actId="2696"/>
        <pc:sldMkLst>
          <pc:docMk/>
          <pc:sldMk cId="607061232" sldId="331"/>
        </pc:sldMkLst>
      </pc:sldChg>
      <pc:sldChg chg="addSp">
        <pc:chgData name="Toby Donaldson" userId="2e6e5431-bb17-4c41-9985-d39c50d83c73" providerId="ADAL" clId="{3AFAA65F-794E-4EB0-923A-9564B666AD00}" dt="2024-01-24T21:19:40.864" v="132"/>
        <pc:sldMkLst>
          <pc:docMk/>
          <pc:sldMk cId="13614666" sldId="334"/>
        </pc:sldMkLst>
        <pc:inkChg chg="add">
          <ac:chgData name="Toby Donaldson" userId="2e6e5431-bb17-4c41-9985-d39c50d83c73" providerId="ADAL" clId="{3AFAA65F-794E-4EB0-923A-9564B666AD00}" dt="2024-01-24T21:19:40.864" v="132"/>
          <ac:inkMkLst>
            <pc:docMk/>
            <pc:sldMk cId="13614666" sldId="334"/>
            <ac:inkMk id="28" creationId="{46605AFE-7734-FCDC-89FE-B414B49FBC9B}"/>
          </ac:inkMkLst>
        </pc:inkChg>
      </pc:sldChg>
      <pc:sldChg chg="addSp modSp mod">
        <pc:chgData name="Toby Donaldson" userId="2e6e5431-bb17-4c41-9985-d39c50d83c73" providerId="ADAL" clId="{3AFAA65F-794E-4EB0-923A-9564B666AD00}" dt="2024-01-24T21:19:40.864" v="132"/>
        <pc:sldMkLst>
          <pc:docMk/>
          <pc:sldMk cId="987462323" sldId="335"/>
        </pc:sldMkLst>
        <pc:spChg chg="mod">
          <ac:chgData name="Toby Donaldson" userId="2e6e5431-bb17-4c41-9985-d39c50d83c73" providerId="ADAL" clId="{3AFAA65F-794E-4EB0-923A-9564B666AD00}" dt="2024-01-24T19:35:38.372" v="86" actId="20577"/>
          <ac:spMkLst>
            <pc:docMk/>
            <pc:sldMk cId="987462323" sldId="335"/>
            <ac:spMk id="111" creationId="{FB445307-9AE1-56DE-D30E-6A65DA4A3D3B}"/>
          </ac:spMkLst>
        </pc:spChg>
        <pc:inkChg chg="add">
          <ac:chgData name="Toby Donaldson" userId="2e6e5431-bb17-4c41-9985-d39c50d83c73" providerId="ADAL" clId="{3AFAA65F-794E-4EB0-923A-9564B666AD00}" dt="2024-01-24T21:19:40.864" v="132"/>
          <ac:inkMkLst>
            <pc:docMk/>
            <pc:sldMk cId="987462323" sldId="335"/>
            <ac:inkMk id="32" creationId="{5B8F6E9D-EDAA-FA31-EB0F-2947903CA661}"/>
          </ac:inkMkLst>
        </pc:inkChg>
      </pc:sldChg>
      <pc:sldChg chg="addSp">
        <pc:chgData name="Toby Donaldson" userId="2e6e5431-bb17-4c41-9985-d39c50d83c73" providerId="ADAL" clId="{3AFAA65F-794E-4EB0-923A-9564B666AD00}" dt="2024-01-22T21:21:46.353" v="62"/>
        <pc:sldMkLst>
          <pc:docMk/>
          <pc:sldMk cId="460310742" sldId="336"/>
        </pc:sldMkLst>
        <pc:inkChg chg="add">
          <ac:chgData name="Toby Donaldson" userId="2e6e5431-bb17-4c41-9985-d39c50d83c73" providerId="ADAL" clId="{3AFAA65F-794E-4EB0-923A-9564B666AD00}" dt="2024-01-22T21:21:46.353" v="62"/>
          <ac:inkMkLst>
            <pc:docMk/>
            <pc:sldMk cId="460310742" sldId="336"/>
            <ac:inkMk id="3" creationId="{9F468F1C-30EE-0271-F2FD-BDF151080B02}"/>
          </ac:inkMkLst>
        </pc:inkChg>
      </pc:sldChg>
      <pc:sldChg chg="addSp">
        <pc:chgData name="Toby Donaldson" userId="2e6e5431-bb17-4c41-9985-d39c50d83c73" providerId="ADAL" clId="{3AFAA65F-794E-4EB0-923A-9564B666AD00}" dt="2024-01-22T21:21:46.353" v="62"/>
        <pc:sldMkLst>
          <pc:docMk/>
          <pc:sldMk cId="2543430043" sldId="337"/>
        </pc:sldMkLst>
        <pc:inkChg chg="add">
          <ac:chgData name="Toby Donaldson" userId="2e6e5431-bb17-4c41-9985-d39c50d83c73" providerId="ADAL" clId="{3AFAA65F-794E-4EB0-923A-9564B666AD00}" dt="2024-01-22T21:21:46.353" v="62"/>
          <ac:inkMkLst>
            <pc:docMk/>
            <pc:sldMk cId="2543430043" sldId="337"/>
            <ac:inkMk id="3" creationId="{4801D298-3965-9F50-4478-8B16BF9A4DF7}"/>
          </ac:inkMkLst>
        </pc:inkChg>
      </pc:sldChg>
      <pc:sldChg chg="addSp">
        <pc:chgData name="Toby Donaldson" userId="2e6e5431-bb17-4c41-9985-d39c50d83c73" providerId="ADAL" clId="{3AFAA65F-794E-4EB0-923A-9564B666AD00}" dt="2024-01-22T21:21:46.353" v="62"/>
        <pc:sldMkLst>
          <pc:docMk/>
          <pc:sldMk cId="669734175" sldId="338"/>
        </pc:sldMkLst>
        <pc:inkChg chg="add">
          <ac:chgData name="Toby Donaldson" userId="2e6e5431-bb17-4c41-9985-d39c50d83c73" providerId="ADAL" clId="{3AFAA65F-794E-4EB0-923A-9564B666AD00}" dt="2024-01-22T21:21:46.353" v="62"/>
          <ac:inkMkLst>
            <pc:docMk/>
            <pc:sldMk cId="669734175" sldId="338"/>
            <ac:inkMk id="3" creationId="{3A09B9CE-21E3-3A9D-6A6A-D7A59467B811}"/>
          </ac:inkMkLst>
        </pc:inkChg>
      </pc:sldChg>
      <pc:sldChg chg="addSp">
        <pc:chgData name="Toby Donaldson" userId="2e6e5431-bb17-4c41-9985-d39c50d83c73" providerId="ADAL" clId="{3AFAA65F-794E-4EB0-923A-9564B666AD00}" dt="2024-01-22T21:21:46.353" v="62"/>
        <pc:sldMkLst>
          <pc:docMk/>
          <pc:sldMk cId="2360878608" sldId="339"/>
        </pc:sldMkLst>
        <pc:inkChg chg="add">
          <ac:chgData name="Toby Donaldson" userId="2e6e5431-bb17-4c41-9985-d39c50d83c73" providerId="ADAL" clId="{3AFAA65F-794E-4EB0-923A-9564B666AD00}" dt="2024-01-22T21:21:46.353" v="62"/>
          <ac:inkMkLst>
            <pc:docMk/>
            <pc:sldMk cId="2360878608" sldId="339"/>
            <ac:inkMk id="3" creationId="{E7B87161-2111-C0D9-3342-1CE860422EBE}"/>
          </ac:inkMkLst>
        </pc:inkChg>
      </pc:sldChg>
      <pc:sldChg chg="addSp">
        <pc:chgData name="Toby Donaldson" userId="2e6e5431-bb17-4c41-9985-d39c50d83c73" providerId="ADAL" clId="{3AFAA65F-794E-4EB0-923A-9564B666AD00}" dt="2024-01-22T21:21:46.353" v="62"/>
        <pc:sldMkLst>
          <pc:docMk/>
          <pc:sldMk cId="4286439486" sldId="340"/>
        </pc:sldMkLst>
        <pc:inkChg chg="add">
          <ac:chgData name="Toby Donaldson" userId="2e6e5431-bb17-4c41-9985-d39c50d83c73" providerId="ADAL" clId="{3AFAA65F-794E-4EB0-923A-9564B666AD00}" dt="2024-01-22T21:21:46.353" v="62"/>
          <ac:inkMkLst>
            <pc:docMk/>
            <pc:sldMk cId="4286439486" sldId="340"/>
            <ac:inkMk id="3" creationId="{FF785CFB-4080-195A-EADA-00FE8985E771}"/>
          </ac:inkMkLst>
        </pc:inkChg>
      </pc:sldChg>
      <pc:sldChg chg="addSp">
        <pc:chgData name="Toby Donaldson" userId="2e6e5431-bb17-4c41-9985-d39c50d83c73" providerId="ADAL" clId="{3AFAA65F-794E-4EB0-923A-9564B666AD00}" dt="2024-01-22T21:21:46.353" v="62"/>
        <pc:sldMkLst>
          <pc:docMk/>
          <pc:sldMk cId="4020752692" sldId="341"/>
        </pc:sldMkLst>
        <pc:inkChg chg="add">
          <ac:chgData name="Toby Donaldson" userId="2e6e5431-bb17-4c41-9985-d39c50d83c73" providerId="ADAL" clId="{3AFAA65F-794E-4EB0-923A-9564B666AD00}" dt="2024-01-22T21:21:46.353" v="62"/>
          <ac:inkMkLst>
            <pc:docMk/>
            <pc:sldMk cId="4020752692" sldId="341"/>
            <ac:inkMk id="3" creationId="{261AD68B-121D-ACF7-02BC-7D27926DB2F2}"/>
          </ac:inkMkLst>
        </pc:inkChg>
      </pc:sldChg>
      <pc:sldChg chg="modSp mod">
        <pc:chgData name="Toby Donaldson" userId="2e6e5431-bb17-4c41-9985-d39c50d83c73" providerId="ADAL" clId="{3AFAA65F-794E-4EB0-923A-9564B666AD00}" dt="2024-01-24T19:37:33.901" v="88" actId="20577"/>
        <pc:sldMkLst>
          <pc:docMk/>
          <pc:sldMk cId="2420018828" sldId="343"/>
        </pc:sldMkLst>
        <pc:spChg chg="mod">
          <ac:chgData name="Toby Donaldson" userId="2e6e5431-bb17-4c41-9985-d39c50d83c73" providerId="ADAL" clId="{3AFAA65F-794E-4EB0-923A-9564B666AD00}" dt="2024-01-24T19:37:33.901" v="88" actId="20577"/>
          <ac:spMkLst>
            <pc:docMk/>
            <pc:sldMk cId="2420018828" sldId="343"/>
            <ac:spMk id="31" creationId="{16792C5B-22BA-7E11-844C-363F9417C925}"/>
          </ac:spMkLst>
        </pc:spChg>
      </pc:sldChg>
      <pc:sldChg chg="modSp mod">
        <pc:chgData name="Toby Donaldson" userId="2e6e5431-bb17-4c41-9985-d39c50d83c73" providerId="ADAL" clId="{3AFAA65F-794E-4EB0-923A-9564B666AD00}" dt="2024-01-24T19:38:05.009" v="108" actId="20577"/>
        <pc:sldMkLst>
          <pc:docMk/>
          <pc:sldMk cId="2301461008" sldId="345"/>
        </pc:sldMkLst>
        <pc:spChg chg="mod">
          <ac:chgData name="Toby Donaldson" userId="2e6e5431-bb17-4c41-9985-d39c50d83c73" providerId="ADAL" clId="{3AFAA65F-794E-4EB0-923A-9564B666AD00}" dt="2024-01-24T19:37:43.884" v="96" actId="20577"/>
          <ac:spMkLst>
            <pc:docMk/>
            <pc:sldMk cId="2301461008" sldId="345"/>
            <ac:spMk id="31" creationId="{16792C5B-22BA-7E11-844C-363F9417C925}"/>
          </ac:spMkLst>
        </pc:spChg>
        <pc:spChg chg="mod">
          <ac:chgData name="Toby Donaldson" userId="2e6e5431-bb17-4c41-9985-d39c50d83c73" providerId="ADAL" clId="{3AFAA65F-794E-4EB0-923A-9564B666AD00}" dt="2024-01-24T19:38:05.009" v="108" actId="20577"/>
          <ac:spMkLst>
            <pc:docMk/>
            <pc:sldMk cId="2301461008" sldId="345"/>
            <ac:spMk id="32" creationId="{8BD7FE08-8DF3-4F6E-DD08-C702D450E264}"/>
          </ac:spMkLst>
        </pc:spChg>
      </pc:sldChg>
    </pc:docChg>
  </pc:docChgLst>
  <pc:docChgLst>
    <pc:chgData name="Toby Donaldson" userId="2e6e5431-bb17-4c41-9985-d39c50d83c73" providerId="ADAL" clId="{A18961DC-80AD-4D20-835D-A373141178AD}"/>
    <pc:docChg chg="undo custSel addSld modSld sldOrd modSection">
      <pc:chgData name="Toby Donaldson" userId="2e6e5431-bb17-4c41-9985-d39c50d83c73" providerId="ADAL" clId="{A18961DC-80AD-4D20-835D-A373141178AD}" dt="2024-02-09T21:09:10.658" v="524"/>
      <pc:docMkLst>
        <pc:docMk/>
      </pc:docMkLst>
      <pc:sldChg chg="modSp mod">
        <pc:chgData name="Toby Donaldson" userId="2e6e5431-bb17-4c41-9985-d39c50d83c73" providerId="ADAL" clId="{A18961DC-80AD-4D20-835D-A373141178AD}" dt="2024-02-05T19:39:33.996" v="0" actId="20577"/>
        <pc:sldMkLst>
          <pc:docMk/>
          <pc:sldMk cId="2287764959" sldId="396"/>
        </pc:sldMkLst>
        <pc:spChg chg="mod">
          <ac:chgData name="Toby Donaldson" userId="2e6e5431-bb17-4c41-9985-d39c50d83c73" providerId="ADAL" clId="{A18961DC-80AD-4D20-835D-A373141178AD}" dt="2024-02-05T19:39:33.996" v="0" actId="20577"/>
          <ac:spMkLst>
            <pc:docMk/>
            <pc:sldMk cId="2287764959" sldId="396"/>
            <ac:spMk id="6" creationId="{156323D4-8733-86DD-A58F-69D8799A1216}"/>
          </ac:spMkLst>
        </pc:spChg>
      </pc:sldChg>
      <pc:sldChg chg="addSp">
        <pc:chgData name="Toby Donaldson" userId="2e6e5431-bb17-4c41-9985-d39c50d83c73" providerId="ADAL" clId="{A18961DC-80AD-4D20-835D-A373141178AD}" dt="2024-02-05T21:19:35.590" v="130"/>
        <pc:sldMkLst>
          <pc:docMk/>
          <pc:sldMk cId="663618084" sldId="397"/>
        </pc:sldMkLst>
        <pc:inkChg chg="add">
          <ac:chgData name="Toby Donaldson" userId="2e6e5431-bb17-4c41-9985-d39c50d83c73" providerId="ADAL" clId="{A18961DC-80AD-4D20-835D-A373141178AD}" dt="2024-02-05T21:19:35.590" v="130"/>
          <ac:inkMkLst>
            <pc:docMk/>
            <pc:sldMk cId="663618084" sldId="397"/>
            <ac:inkMk id="6" creationId="{A020D1C6-EBC4-B904-8C8D-C19443793910}"/>
          </ac:inkMkLst>
        </pc:inkChg>
      </pc:sldChg>
      <pc:sldChg chg="modSp mod">
        <pc:chgData name="Toby Donaldson" userId="2e6e5431-bb17-4c41-9985-d39c50d83c73" providerId="ADAL" clId="{A18961DC-80AD-4D20-835D-A373141178AD}" dt="2024-02-05T19:40:55.377" v="4" actId="207"/>
        <pc:sldMkLst>
          <pc:docMk/>
          <pc:sldMk cId="2354844912" sldId="398"/>
        </pc:sldMkLst>
        <pc:spChg chg="mod">
          <ac:chgData name="Toby Donaldson" userId="2e6e5431-bb17-4c41-9985-d39c50d83c73" providerId="ADAL" clId="{A18961DC-80AD-4D20-835D-A373141178AD}" dt="2024-02-05T19:40:55.377" v="4" actId="207"/>
          <ac:spMkLst>
            <pc:docMk/>
            <pc:sldMk cId="2354844912" sldId="398"/>
            <ac:spMk id="5" creationId="{00875744-F50D-0EB4-32BD-18E1FE5F2ED3}"/>
          </ac:spMkLst>
        </pc:spChg>
      </pc:sldChg>
      <pc:sldChg chg="addSp modSp mod">
        <pc:chgData name="Toby Donaldson" userId="2e6e5431-bb17-4c41-9985-d39c50d83c73" providerId="ADAL" clId="{A18961DC-80AD-4D20-835D-A373141178AD}" dt="2024-02-05T21:19:35.590" v="130"/>
        <pc:sldMkLst>
          <pc:docMk/>
          <pc:sldMk cId="2753011666" sldId="399"/>
        </pc:sldMkLst>
        <pc:spChg chg="mod">
          <ac:chgData name="Toby Donaldson" userId="2e6e5431-bb17-4c41-9985-d39c50d83c73" providerId="ADAL" clId="{A18961DC-80AD-4D20-835D-A373141178AD}" dt="2024-02-05T19:40:22.917" v="2" actId="207"/>
          <ac:spMkLst>
            <pc:docMk/>
            <pc:sldMk cId="2753011666" sldId="399"/>
            <ac:spMk id="5" creationId="{00875744-F50D-0EB4-32BD-18E1FE5F2ED3}"/>
          </ac:spMkLst>
        </pc:spChg>
        <pc:inkChg chg="add">
          <ac:chgData name="Toby Donaldson" userId="2e6e5431-bb17-4c41-9985-d39c50d83c73" providerId="ADAL" clId="{A18961DC-80AD-4D20-835D-A373141178AD}" dt="2024-02-05T21:19:35.590" v="130"/>
          <ac:inkMkLst>
            <pc:docMk/>
            <pc:sldMk cId="2753011666" sldId="399"/>
            <ac:inkMk id="6" creationId="{721644CB-5309-02B2-CD64-08D49F4EF8D2}"/>
          </ac:inkMkLst>
        </pc:inkChg>
      </pc:sldChg>
      <pc:sldChg chg="addSp">
        <pc:chgData name="Toby Donaldson" userId="2e6e5431-bb17-4c41-9985-d39c50d83c73" providerId="ADAL" clId="{A18961DC-80AD-4D20-835D-A373141178AD}" dt="2024-02-05T21:19:35.590" v="130"/>
        <pc:sldMkLst>
          <pc:docMk/>
          <pc:sldMk cId="1827292657" sldId="400"/>
        </pc:sldMkLst>
        <pc:inkChg chg="add">
          <ac:chgData name="Toby Donaldson" userId="2e6e5431-bb17-4c41-9985-d39c50d83c73" providerId="ADAL" clId="{A18961DC-80AD-4D20-835D-A373141178AD}" dt="2024-02-05T21:19:35.590" v="130"/>
          <ac:inkMkLst>
            <pc:docMk/>
            <pc:sldMk cId="1827292657" sldId="400"/>
            <ac:inkMk id="8" creationId="{DC8B884D-6656-DB10-49F9-41AA2461A41D}"/>
          </ac:inkMkLst>
        </pc:inkChg>
      </pc:sldChg>
      <pc:sldChg chg="addSp">
        <pc:chgData name="Toby Donaldson" userId="2e6e5431-bb17-4c41-9985-d39c50d83c73" providerId="ADAL" clId="{A18961DC-80AD-4D20-835D-A373141178AD}" dt="2024-02-05T21:19:35.590" v="130"/>
        <pc:sldMkLst>
          <pc:docMk/>
          <pc:sldMk cId="98727621" sldId="401"/>
        </pc:sldMkLst>
        <pc:inkChg chg="add">
          <ac:chgData name="Toby Donaldson" userId="2e6e5431-bb17-4c41-9985-d39c50d83c73" providerId="ADAL" clId="{A18961DC-80AD-4D20-835D-A373141178AD}" dt="2024-02-05T21:19:35.590" v="130"/>
          <ac:inkMkLst>
            <pc:docMk/>
            <pc:sldMk cId="98727621" sldId="401"/>
            <ac:inkMk id="8" creationId="{B5983156-EFD4-EA85-EAA3-860E7E72C2A0}"/>
          </ac:inkMkLst>
        </pc:inkChg>
      </pc:sldChg>
      <pc:sldChg chg="addSp">
        <pc:chgData name="Toby Donaldson" userId="2e6e5431-bb17-4c41-9985-d39c50d83c73" providerId="ADAL" clId="{A18961DC-80AD-4D20-835D-A373141178AD}" dt="2024-02-05T21:19:35.590" v="130"/>
        <pc:sldMkLst>
          <pc:docMk/>
          <pc:sldMk cId="2098127497" sldId="402"/>
        </pc:sldMkLst>
        <pc:inkChg chg="add">
          <ac:chgData name="Toby Donaldson" userId="2e6e5431-bb17-4c41-9985-d39c50d83c73" providerId="ADAL" clId="{A18961DC-80AD-4D20-835D-A373141178AD}" dt="2024-02-05T21:19:35.590" v="130"/>
          <ac:inkMkLst>
            <pc:docMk/>
            <pc:sldMk cId="2098127497" sldId="402"/>
            <ac:inkMk id="8" creationId="{F9A0F372-3C5C-7FCD-1EB4-D5A999C387B5}"/>
          </ac:inkMkLst>
        </pc:inkChg>
      </pc:sldChg>
      <pc:sldChg chg="addSp">
        <pc:chgData name="Toby Donaldson" userId="2e6e5431-bb17-4c41-9985-d39c50d83c73" providerId="ADAL" clId="{A18961DC-80AD-4D20-835D-A373141178AD}" dt="2024-02-05T21:19:35.590" v="130"/>
        <pc:sldMkLst>
          <pc:docMk/>
          <pc:sldMk cId="940628499" sldId="403"/>
        </pc:sldMkLst>
        <pc:inkChg chg="add">
          <ac:chgData name="Toby Donaldson" userId="2e6e5431-bb17-4c41-9985-d39c50d83c73" providerId="ADAL" clId="{A18961DC-80AD-4D20-835D-A373141178AD}" dt="2024-02-05T21:19:35.590" v="130"/>
          <ac:inkMkLst>
            <pc:docMk/>
            <pc:sldMk cId="940628499" sldId="403"/>
            <ac:inkMk id="7" creationId="{32617A6E-B6FD-3354-BE79-0494D9E902AF}"/>
          </ac:inkMkLst>
        </pc:inkChg>
      </pc:sldChg>
      <pc:sldChg chg="modSp mod">
        <pc:chgData name="Toby Donaldson" userId="2e6e5431-bb17-4c41-9985-d39c50d83c73" providerId="ADAL" clId="{A18961DC-80AD-4D20-835D-A373141178AD}" dt="2024-02-05T19:46:47.361" v="43" actId="20577"/>
        <pc:sldMkLst>
          <pc:docMk/>
          <pc:sldMk cId="2059484835" sldId="404"/>
        </pc:sldMkLst>
        <pc:spChg chg="mod">
          <ac:chgData name="Toby Donaldson" userId="2e6e5431-bb17-4c41-9985-d39c50d83c73" providerId="ADAL" clId="{A18961DC-80AD-4D20-835D-A373141178AD}" dt="2024-02-05T19:46:47.361" v="43" actId="20577"/>
          <ac:spMkLst>
            <pc:docMk/>
            <pc:sldMk cId="2059484835" sldId="404"/>
            <ac:spMk id="8" creationId="{C105D0BF-D89D-A499-06C3-E6D8A100F61C}"/>
          </ac:spMkLst>
        </pc:spChg>
        <pc:cxnChg chg="mod">
          <ac:chgData name="Toby Donaldson" userId="2e6e5431-bb17-4c41-9985-d39c50d83c73" providerId="ADAL" clId="{A18961DC-80AD-4D20-835D-A373141178AD}" dt="2024-02-05T19:46:45.459" v="39" actId="20577"/>
          <ac:cxnSpMkLst>
            <pc:docMk/>
            <pc:sldMk cId="2059484835" sldId="404"/>
            <ac:cxnSpMk id="10" creationId="{1ADCD553-CDA8-5DF4-0163-3DE7CE257393}"/>
          </ac:cxnSpMkLst>
        </pc:cxnChg>
      </pc:sldChg>
      <pc:sldChg chg="addSp modSp mod">
        <pc:chgData name="Toby Donaldson" userId="2e6e5431-bb17-4c41-9985-d39c50d83c73" providerId="ADAL" clId="{A18961DC-80AD-4D20-835D-A373141178AD}" dt="2024-02-05T21:19:35.590" v="130"/>
        <pc:sldMkLst>
          <pc:docMk/>
          <pc:sldMk cId="660001074" sldId="405"/>
        </pc:sldMkLst>
        <pc:spChg chg="mod">
          <ac:chgData name="Toby Donaldson" userId="2e6e5431-bb17-4c41-9985-d39c50d83c73" providerId="ADAL" clId="{A18961DC-80AD-4D20-835D-A373141178AD}" dt="2024-02-05T19:47:29.836" v="62" actId="14100"/>
          <ac:spMkLst>
            <pc:docMk/>
            <pc:sldMk cId="660001074" sldId="405"/>
            <ac:spMk id="13" creationId="{9C76A361-1852-3CE8-9103-92B277620487}"/>
          </ac:spMkLst>
        </pc:spChg>
        <pc:inkChg chg="add">
          <ac:chgData name="Toby Donaldson" userId="2e6e5431-bb17-4c41-9985-d39c50d83c73" providerId="ADAL" clId="{A18961DC-80AD-4D20-835D-A373141178AD}" dt="2024-02-05T21:19:35.590" v="130"/>
          <ac:inkMkLst>
            <pc:docMk/>
            <pc:sldMk cId="660001074" sldId="405"/>
            <ac:inkMk id="7" creationId="{BD24CB6B-3941-B23C-A546-57991B6C7389}"/>
          </ac:inkMkLst>
        </pc:inkChg>
        <pc:cxnChg chg="mod">
          <ac:chgData name="Toby Donaldson" userId="2e6e5431-bb17-4c41-9985-d39c50d83c73" providerId="ADAL" clId="{A18961DC-80AD-4D20-835D-A373141178AD}" dt="2024-02-05T19:47:29.836" v="62" actId="14100"/>
          <ac:cxnSpMkLst>
            <pc:docMk/>
            <pc:sldMk cId="660001074" sldId="405"/>
            <ac:cxnSpMk id="15" creationId="{AC4E5084-F922-E3FF-AB17-4F4A7B0F5B54}"/>
          </ac:cxnSpMkLst>
        </pc:cxnChg>
      </pc:sldChg>
      <pc:sldChg chg="addSp modSp mod">
        <pc:chgData name="Toby Donaldson" userId="2e6e5431-bb17-4c41-9985-d39c50d83c73" providerId="ADAL" clId="{A18961DC-80AD-4D20-835D-A373141178AD}" dt="2024-02-05T21:19:35.590" v="130"/>
        <pc:sldMkLst>
          <pc:docMk/>
          <pc:sldMk cId="1115259671" sldId="406"/>
        </pc:sldMkLst>
        <pc:spChg chg="mod">
          <ac:chgData name="Toby Donaldson" userId="2e6e5431-bb17-4c41-9985-d39c50d83c73" providerId="ADAL" clId="{A18961DC-80AD-4D20-835D-A373141178AD}" dt="2024-02-05T19:41:06.690" v="6" actId="207"/>
          <ac:spMkLst>
            <pc:docMk/>
            <pc:sldMk cId="1115259671" sldId="406"/>
            <ac:spMk id="5" creationId="{00875744-F50D-0EB4-32BD-18E1FE5F2ED3}"/>
          </ac:spMkLst>
        </pc:spChg>
        <pc:inkChg chg="add">
          <ac:chgData name="Toby Donaldson" userId="2e6e5431-bb17-4c41-9985-d39c50d83c73" providerId="ADAL" clId="{A18961DC-80AD-4D20-835D-A373141178AD}" dt="2024-02-05T21:19:35.590" v="130"/>
          <ac:inkMkLst>
            <pc:docMk/>
            <pc:sldMk cId="1115259671" sldId="406"/>
            <ac:inkMk id="6" creationId="{FE06DA53-FF32-84DA-C21F-AEE515197C4F}"/>
          </ac:inkMkLst>
        </pc:inkChg>
      </pc:sldChg>
      <pc:sldChg chg="addSp">
        <pc:chgData name="Toby Donaldson" userId="2e6e5431-bb17-4c41-9985-d39c50d83c73" providerId="ADAL" clId="{A18961DC-80AD-4D20-835D-A373141178AD}" dt="2024-02-05T21:19:35.590" v="130"/>
        <pc:sldMkLst>
          <pc:docMk/>
          <pc:sldMk cId="119016610" sldId="407"/>
        </pc:sldMkLst>
        <pc:inkChg chg="add">
          <ac:chgData name="Toby Donaldson" userId="2e6e5431-bb17-4c41-9985-d39c50d83c73" providerId="ADAL" clId="{A18961DC-80AD-4D20-835D-A373141178AD}" dt="2024-02-05T21:19:35.590" v="130"/>
          <ac:inkMkLst>
            <pc:docMk/>
            <pc:sldMk cId="119016610" sldId="407"/>
            <ac:inkMk id="5" creationId="{1C0DD72C-D263-EC0B-6667-FBAED191AECB}"/>
          </ac:inkMkLst>
        </pc:inkChg>
      </pc:sldChg>
      <pc:sldChg chg="addSp">
        <pc:chgData name="Toby Donaldson" userId="2e6e5431-bb17-4c41-9985-d39c50d83c73" providerId="ADAL" clId="{A18961DC-80AD-4D20-835D-A373141178AD}" dt="2024-02-05T21:19:35.590" v="130"/>
        <pc:sldMkLst>
          <pc:docMk/>
          <pc:sldMk cId="2683748588" sldId="408"/>
        </pc:sldMkLst>
        <pc:inkChg chg="add">
          <ac:chgData name="Toby Donaldson" userId="2e6e5431-bb17-4c41-9985-d39c50d83c73" providerId="ADAL" clId="{A18961DC-80AD-4D20-835D-A373141178AD}" dt="2024-02-05T21:19:35.590" v="130"/>
          <ac:inkMkLst>
            <pc:docMk/>
            <pc:sldMk cId="2683748588" sldId="408"/>
            <ac:inkMk id="6" creationId="{DB883E9D-2993-6A97-05A2-075FF9464078}"/>
          </ac:inkMkLst>
        </pc:inkChg>
      </pc:sldChg>
      <pc:sldChg chg="addSp modSp mod">
        <pc:chgData name="Toby Donaldson" userId="2e6e5431-bb17-4c41-9985-d39c50d83c73" providerId="ADAL" clId="{A18961DC-80AD-4D20-835D-A373141178AD}" dt="2024-02-05T21:19:35.590" v="130"/>
        <pc:sldMkLst>
          <pc:docMk/>
          <pc:sldMk cId="3080840747" sldId="409"/>
        </pc:sldMkLst>
        <pc:spChg chg="mod">
          <ac:chgData name="Toby Donaldson" userId="2e6e5431-bb17-4c41-9985-d39c50d83c73" providerId="ADAL" clId="{A18961DC-80AD-4D20-835D-A373141178AD}" dt="2024-02-05T19:54:24.713" v="101" actId="20577"/>
          <ac:spMkLst>
            <pc:docMk/>
            <pc:sldMk cId="3080840747" sldId="409"/>
            <ac:spMk id="2" creationId="{FAC06C1F-07FB-3DB7-CA35-0270FCF432E7}"/>
          </ac:spMkLst>
        </pc:spChg>
        <pc:inkChg chg="add">
          <ac:chgData name="Toby Donaldson" userId="2e6e5431-bb17-4c41-9985-d39c50d83c73" providerId="ADAL" clId="{A18961DC-80AD-4D20-835D-A373141178AD}" dt="2024-02-05T21:19:35.590" v="130"/>
          <ac:inkMkLst>
            <pc:docMk/>
            <pc:sldMk cId="3080840747" sldId="409"/>
            <ac:inkMk id="7" creationId="{3F0D2376-C5D1-7A05-FF1E-F4853EFAF371}"/>
          </ac:inkMkLst>
        </pc:inkChg>
      </pc:sldChg>
      <pc:sldChg chg="addSp modSp mod">
        <pc:chgData name="Toby Donaldson" userId="2e6e5431-bb17-4c41-9985-d39c50d83c73" providerId="ADAL" clId="{A18961DC-80AD-4D20-835D-A373141178AD}" dt="2024-02-05T21:19:35.590" v="130"/>
        <pc:sldMkLst>
          <pc:docMk/>
          <pc:sldMk cId="2637678866" sldId="410"/>
        </pc:sldMkLst>
        <pc:spChg chg="mod">
          <ac:chgData name="Toby Donaldson" userId="2e6e5431-bb17-4c41-9985-d39c50d83c73" providerId="ADAL" clId="{A18961DC-80AD-4D20-835D-A373141178AD}" dt="2024-02-05T19:54:31.734" v="102"/>
          <ac:spMkLst>
            <pc:docMk/>
            <pc:sldMk cId="2637678866" sldId="410"/>
            <ac:spMk id="2" creationId="{FAC06C1F-07FB-3DB7-CA35-0270FCF432E7}"/>
          </ac:spMkLst>
        </pc:spChg>
        <pc:spChg chg="mod">
          <ac:chgData name="Toby Donaldson" userId="2e6e5431-bb17-4c41-9985-d39c50d83c73" providerId="ADAL" clId="{A18961DC-80AD-4D20-835D-A373141178AD}" dt="2024-02-05T19:52:37.007" v="63" actId="114"/>
          <ac:spMkLst>
            <pc:docMk/>
            <pc:sldMk cId="2637678866" sldId="410"/>
            <ac:spMk id="13" creationId="{9C76A361-1852-3CE8-9103-92B277620487}"/>
          </ac:spMkLst>
        </pc:spChg>
        <pc:inkChg chg="add">
          <ac:chgData name="Toby Donaldson" userId="2e6e5431-bb17-4c41-9985-d39c50d83c73" providerId="ADAL" clId="{A18961DC-80AD-4D20-835D-A373141178AD}" dt="2024-02-05T21:19:35.590" v="130"/>
          <ac:inkMkLst>
            <pc:docMk/>
            <pc:sldMk cId="2637678866" sldId="410"/>
            <ac:inkMk id="7" creationId="{B37FC018-02C4-49A8-F1B2-5326B771E1E9}"/>
          </ac:inkMkLst>
        </pc:inkChg>
      </pc:sldChg>
      <pc:sldChg chg="addSp modSp mod">
        <pc:chgData name="Toby Donaldson" userId="2e6e5431-bb17-4c41-9985-d39c50d83c73" providerId="ADAL" clId="{A18961DC-80AD-4D20-835D-A373141178AD}" dt="2024-02-05T21:19:35.590" v="130"/>
        <pc:sldMkLst>
          <pc:docMk/>
          <pc:sldMk cId="3276145943" sldId="411"/>
        </pc:sldMkLst>
        <pc:spChg chg="mod">
          <ac:chgData name="Toby Donaldson" userId="2e6e5431-bb17-4c41-9985-d39c50d83c73" providerId="ADAL" clId="{A18961DC-80AD-4D20-835D-A373141178AD}" dt="2024-02-05T19:54:54.343" v="106" actId="20577"/>
          <ac:spMkLst>
            <pc:docMk/>
            <pc:sldMk cId="3276145943" sldId="411"/>
            <ac:spMk id="2" creationId="{FAC06C1F-07FB-3DB7-CA35-0270FCF432E7}"/>
          </ac:spMkLst>
        </pc:spChg>
        <pc:inkChg chg="add">
          <ac:chgData name="Toby Donaldson" userId="2e6e5431-bb17-4c41-9985-d39c50d83c73" providerId="ADAL" clId="{A18961DC-80AD-4D20-835D-A373141178AD}" dt="2024-02-05T21:19:35.590" v="130"/>
          <ac:inkMkLst>
            <pc:docMk/>
            <pc:sldMk cId="3276145943" sldId="411"/>
            <ac:inkMk id="7" creationId="{514E6DD7-771B-1A67-D887-AC755F129671}"/>
          </ac:inkMkLst>
        </pc:inkChg>
      </pc:sldChg>
      <pc:sldChg chg="addSp modSp mod">
        <pc:chgData name="Toby Donaldson" userId="2e6e5431-bb17-4c41-9985-d39c50d83c73" providerId="ADAL" clId="{A18961DC-80AD-4D20-835D-A373141178AD}" dt="2024-02-05T21:19:35.590" v="130"/>
        <pc:sldMkLst>
          <pc:docMk/>
          <pc:sldMk cId="557759141" sldId="412"/>
        </pc:sldMkLst>
        <pc:spChg chg="mod">
          <ac:chgData name="Toby Donaldson" userId="2e6e5431-bb17-4c41-9985-d39c50d83c73" providerId="ADAL" clId="{A18961DC-80AD-4D20-835D-A373141178AD}" dt="2024-02-05T19:55:15.198" v="110" actId="20577"/>
          <ac:spMkLst>
            <pc:docMk/>
            <pc:sldMk cId="557759141" sldId="412"/>
            <ac:spMk id="2" creationId="{FAC06C1F-07FB-3DB7-CA35-0270FCF432E7}"/>
          </ac:spMkLst>
        </pc:spChg>
        <pc:inkChg chg="add">
          <ac:chgData name="Toby Donaldson" userId="2e6e5431-bb17-4c41-9985-d39c50d83c73" providerId="ADAL" clId="{A18961DC-80AD-4D20-835D-A373141178AD}" dt="2024-02-05T21:19:35.590" v="130"/>
          <ac:inkMkLst>
            <pc:docMk/>
            <pc:sldMk cId="557759141" sldId="412"/>
            <ac:inkMk id="6" creationId="{CBF44C81-6DFC-DCE1-4694-B715114FA6B1}"/>
          </ac:inkMkLst>
        </pc:inkChg>
      </pc:sldChg>
      <pc:sldChg chg="addSp modSp mod">
        <pc:chgData name="Toby Donaldson" userId="2e6e5431-bb17-4c41-9985-d39c50d83c73" providerId="ADAL" clId="{A18961DC-80AD-4D20-835D-A373141178AD}" dt="2024-02-05T21:19:35.590" v="130"/>
        <pc:sldMkLst>
          <pc:docMk/>
          <pc:sldMk cId="4052424333" sldId="413"/>
        </pc:sldMkLst>
        <pc:spChg chg="mod">
          <ac:chgData name="Toby Donaldson" userId="2e6e5431-bb17-4c41-9985-d39c50d83c73" providerId="ADAL" clId="{A18961DC-80AD-4D20-835D-A373141178AD}" dt="2024-02-05T19:55:50.049" v="129" actId="20577"/>
          <ac:spMkLst>
            <pc:docMk/>
            <pc:sldMk cId="4052424333" sldId="413"/>
            <ac:spMk id="13" creationId="{9C76A361-1852-3CE8-9103-92B277620487}"/>
          </ac:spMkLst>
        </pc:spChg>
        <pc:inkChg chg="add">
          <ac:chgData name="Toby Donaldson" userId="2e6e5431-bb17-4c41-9985-d39c50d83c73" providerId="ADAL" clId="{A18961DC-80AD-4D20-835D-A373141178AD}" dt="2024-02-05T21:19:35.590" v="130"/>
          <ac:inkMkLst>
            <pc:docMk/>
            <pc:sldMk cId="4052424333" sldId="413"/>
            <ac:inkMk id="7" creationId="{628F3955-BFEB-9874-3666-AAEC6D83BCDC}"/>
          </ac:inkMkLst>
        </pc:inkChg>
      </pc:sldChg>
      <pc:sldChg chg="addSp">
        <pc:chgData name="Toby Donaldson" userId="2e6e5431-bb17-4c41-9985-d39c50d83c73" providerId="ADAL" clId="{A18961DC-80AD-4D20-835D-A373141178AD}" dt="2024-02-05T21:19:35.590" v="130"/>
        <pc:sldMkLst>
          <pc:docMk/>
          <pc:sldMk cId="22547546" sldId="414"/>
        </pc:sldMkLst>
        <pc:inkChg chg="add">
          <ac:chgData name="Toby Donaldson" userId="2e6e5431-bb17-4c41-9985-d39c50d83c73" providerId="ADAL" clId="{A18961DC-80AD-4D20-835D-A373141178AD}" dt="2024-02-05T21:19:35.590" v="130"/>
          <ac:inkMkLst>
            <pc:docMk/>
            <pc:sldMk cId="22547546" sldId="414"/>
            <ac:inkMk id="6" creationId="{A0F788DB-F066-E1CF-7FFD-16BE2DCC72C8}"/>
          </ac:inkMkLst>
        </pc:inkChg>
      </pc:sldChg>
      <pc:sldChg chg="addSp delSp modSp mod">
        <pc:chgData name="Toby Donaldson" userId="2e6e5431-bb17-4c41-9985-d39c50d83c73" providerId="ADAL" clId="{A18961DC-80AD-4D20-835D-A373141178AD}" dt="2024-02-07T18:59:33.570" v="131" actId="21"/>
        <pc:sldMkLst>
          <pc:docMk/>
          <pc:sldMk cId="3702841320" sldId="421"/>
        </pc:sldMkLst>
        <pc:spChg chg="mod">
          <ac:chgData name="Toby Donaldson" userId="2e6e5431-bb17-4c41-9985-d39c50d83c73" providerId="ADAL" clId="{A18961DC-80AD-4D20-835D-A373141178AD}" dt="2024-02-05T19:42:49.931" v="21" actId="2711"/>
          <ac:spMkLst>
            <pc:docMk/>
            <pc:sldMk cId="3702841320" sldId="421"/>
            <ac:spMk id="2" creationId="{BE2742BB-0079-F550-3E47-5456D0A41677}"/>
          </ac:spMkLst>
        </pc:spChg>
        <pc:spChg chg="del">
          <ac:chgData name="Toby Donaldson" userId="2e6e5431-bb17-4c41-9985-d39c50d83c73" providerId="ADAL" clId="{A18961DC-80AD-4D20-835D-A373141178AD}" dt="2024-02-05T19:43:01.705" v="23" actId="21"/>
          <ac:spMkLst>
            <pc:docMk/>
            <pc:sldMk cId="3702841320" sldId="421"/>
            <ac:spMk id="3" creationId="{A7C0964B-67CE-ADF5-6664-560B0659AFC8}"/>
          </ac:spMkLst>
        </pc:spChg>
        <pc:spChg chg="add del mod">
          <ac:chgData name="Toby Donaldson" userId="2e6e5431-bb17-4c41-9985-d39c50d83c73" providerId="ADAL" clId="{A18961DC-80AD-4D20-835D-A373141178AD}" dt="2024-02-07T18:59:33.570" v="131" actId="21"/>
          <ac:spMkLst>
            <pc:docMk/>
            <pc:sldMk cId="3702841320" sldId="421"/>
            <ac:spMk id="8" creationId="{368F8F8A-C4E8-3A6F-3B8E-EB0653DE5B95}"/>
          </ac:spMkLst>
        </pc:spChg>
        <pc:inkChg chg="add">
          <ac:chgData name="Toby Donaldson" userId="2e6e5431-bb17-4c41-9985-d39c50d83c73" providerId="ADAL" clId="{A18961DC-80AD-4D20-835D-A373141178AD}" dt="2024-02-05T21:19:35.590" v="130"/>
          <ac:inkMkLst>
            <pc:docMk/>
            <pc:sldMk cId="3702841320" sldId="421"/>
            <ac:inkMk id="9" creationId="{B5D65081-228B-8118-1371-8227A08F9BFB}"/>
          </ac:inkMkLst>
        </pc:inkChg>
      </pc:sldChg>
      <pc:sldChg chg="addSp">
        <pc:chgData name="Toby Donaldson" userId="2e6e5431-bb17-4c41-9985-d39c50d83c73" providerId="ADAL" clId="{A18961DC-80AD-4D20-835D-A373141178AD}" dt="2024-02-05T21:19:35.590" v="130"/>
        <pc:sldMkLst>
          <pc:docMk/>
          <pc:sldMk cId="952866065" sldId="423"/>
        </pc:sldMkLst>
        <pc:inkChg chg="add">
          <ac:chgData name="Toby Donaldson" userId="2e6e5431-bb17-4c41-9985-d39c50d83c73" providerId="ADAL" clId="{A18961DC-80AD-4D20-835D-A373141178AD}" dt="2024-02-05T21:19:35.590" v="130"/>
          <ac:inkMkLst>
            <pc:docMk/>
            <pc:sldMk cId="952866065" sldId="423"/>
            <ac:inkMk id="5" creationId="{07BE2E91-E712-B345-E5E6-6E24C8B5298A}"/>
          </ac:inkMkLst>
        </pc:inkChg>
      </pc:sldChg>
      <pc:sldChg chg="addSp modSp mod ord">
        <pc:chgData name="Toby Donaldson" userId="2e6e5431-bb17-4c41-9985-d39c50d83c73" providerId="ADAL" clId="{A18961DC-80AD-4D20-835D-A373141178AD}" dt="2024-02-05T21:19:35.590" v="130"/>
        <pc:sldMkLst>
          <pc:docMk/>
          <pc:sldMk cId="1779211928" sldId="424"/>
        </pc:sldMkLst>
        <pc:spChg chg="mod">
          <ac:chgData name="Toby Donaldson" userId="2e6e5431-bb17-4c41-9985-d39c50d83c73" providerId="ADAL" clId="{A18961DC-80AD-4D20-835D-A373141178AD}" dt="2024-02-05T19:54:35.944" v="103"/>
          <ac:spMkLst>
            <pc:docMk/>
            <pc:sldMk cId="1779211928" sldId="424"/>
            <ac:spMk id="2" creationId="{FAC06C1F-07FB-3DB7-CA35-0270FCF432E7}"/>
          </ac:spMkLst>
        </pc:spChg>
        <pc:spChg chg="mod">
          <ac:chgData name="Toby Donaldson" userId="2e6e5431-bb17-4c41-9985-d39c50d83c73" providerId="ADAL" clId="{A18961DC-80AD-4D20-835D-A373141178AD}" dt="2024-02-05T19:53:07.422" v="72" actId="20577"/>
          <ac:spMkLst>
            <pc:docMk/>
            <pc:sldMk cId="1779211928" sldId="424"/>
            <ac:spMk id="13" creationId="{9C76A361-1852-3CE8-9103-92B277620487}"/>
          </ac:spMkLst>
        </pc:spChg>
        <pc:inkChg chg="add">
          <ac:chgData name="Toby Donaldson" userId="2e6e5431-bb17-4c41-9985-d39c50d83c73" providerId="ADAL" clId="{A18961DC-80AD-4D20-835D-A373141178AD}" dt="2024-02-05T21:19:35.590" v="130"/>
          <ac:inkMkLst>
            <pc:docMk/>
            <pc:sldMk cId="1779211928" sldId="424"/>
            <ac:inkMk id="6" creationId="{58E97F9D-92E9-FB46-BE60-8914D22208BC}"/>
          </ac:inkMkLst>
        </pc:inkChg>
      </pc:sldChg>
      <pc:sldChg chg="addSp modSp mod ord">
        <pc:chgData name="Toby Donaldson" userId="2e6e5431-bb17-4c41-9985-d39c50d83c73" providerId="ADAL" clId="{A18961DC-80AD-4D20-835D-A373141178AD}" dt="2024-02-05T21:19:35.590" v="130"/>
        <pc:sldMkLst>
          <pc:docMk/>
          <pc:sldMk cId="2627036323" sldId="425"/>
        </pc:sldMkLst>
        <pc:spChg chg="mod">
          <ac:chgData name="Toby Donaldson" userId="2e6e5431-bb17-4c41-9985-d39c50d83c73" providerId="ADAL" clId="{A18961DC-80AD-4D20-835D-A373141178AD}" dt="2024-02-05T19:54:42.751" v="104"/>
          <ac:spMkLst>
            <pc:docMk/>
            <pc:sldMk cId="2627036323" sldId="425"/>
            <ac:spMk id="2" creationId="{FAC06C1F-07FB-3DB7-CA35-0270FCF432E7}"/>
          </ac:spMkLst>
        </pc:spChg>
        <pc:spChg chg="mod">
          <ac:chgData name="Toby Donaldson" userId="2e6e5431-bb17-4c41-9985-d39c50d83c73" providerId="ADAL" clId="{A18961DC-80AD-4D20-835D-A373141178AD}" dt="2024-02-05T19:53:55.681" v="93" actId="1076"/>
          <ac:spMkLst>
            <pc:docMk/>
            <pc:sldMk cId="2627036323" sldId="425"/>
            <ac:spMk id="13" creationId="{9C76A361-1852-3CE8-9103-92B277620487}"/>
          </ac:spMkLst>
        </pc:spChg>
        <pc:inkChg chg="add">
          <ac:chgData name="Toby Donaldson" userId="2e6e5431-bb17-4c41-9985-d39c50d83c73" providerId="ADAL" clId="{A18961DC-80AD-4D20-835D-A373141178AD}" dt="2024-02-05T21:19:35.590" v="130"/>
          <ac:inkMkLst>
            <pc:docMk/>
            <pc:sldMk cId="2627036323" sldId="425"/>
            <ac:inkMk id="11" creationId="{59B01019-22E3-A5CC-846B-3A408B828ABC}"/>
          </ac:inkMkLst>
        </pc:inkChg>
        <pc:cxnChg chg="mod">
          <ac:chgData name="Toby Donaldson" userId="2e6e5431-bb17-4c41-9985-d39c50d83c73" providerId="ADAL" clId="{A18961DC-80AD-4D20-835D-A373141178AD}" dt="2024-02-05T19:54:00.367" v="94" actId="14100"/>
          <ac:cxnSpMkLst>
            <pc:docMk/>
            <pc:sldMk cId="2627036323" sldId="425"/>
            <ac:cxnSpMk id="10" creationId="{6924679F-C42B-3A1F-8CCB-C4D6C8B24B70}"/>
          </ac:cxnSpMkLst>
        </pc:cxnChg>
      </pc:sldChg>
      <pc:sldChg chg="addSp add">
        <pc:chgData name="Toby Donaldson" userId="2e6e5431-bb17-4c41-9985-d39c50d83c73" providerId="ADAL" clId="{A18961DC-80AD-4D20-835D-A373141178AD}" dt="2024-02-05T21:19:35.590" v="130"/>
        <pc:sldMkLst>
          <pc:docMk/>
          <pc:sldMk cId="3395774712" sldId="426"/>
        </pc:sldMkLst>
        <pc:inkChg chg="add">
          <ac:chgData name="Toby Donaldson" userId="2e6e5431-bb17-4c41-9985-d39c50d83c73" providerId="ADAL" clId="{A18961DC-80AD-4D20-835D-A373141178AD}" dt="2024-02-05T21:19:35.590" v="130"/>
          <ac:inkMkLst>
            <pc:docMk/>
            <pc:sldMk cId="3395774712" sldId="426"/>
            <ac:inkMk id="7" creationId="{12C6332C-E4F5-4306-2354-411D49060A62}"/>
          </ac:inkMkLst>
        </pc:inkChg>
      </pc:sldChg>
      <pc:sldChg chg="modSp mod">
        <pc:chgData name="Toby Donaldson" userId="2e6e5431-bb17-4c41-9985-d39c50d83c73" providerId="ADAL" clId="{A18961DC-80AD-4D20-835D-A373141178AD}" dt="2024-02-07T20:41:28.828" v="416" actId="20577"/>
        <pc:sldMkLst>
          <pc:docMk/>
          <pc:sldMk cId="4176451181" sldId="430"/>
        </pc:sldMkLst>
        <pc:spChg chg="mod">
          <ac:chgData name="Toby Donaldson" userId="2e6e5431-bb17-4c41-9985-d39c50d83c73" providerId="ADAL" clId="{A18961DC-80AD-4D20-835D-A373141178AD}" dt="2024-02-07T20:41:28.828" v="416" actId="20577"/>
          <ac:spMkLst>
            <pc:docMk/>
            <pc:sldMk cId="4176451181" sldId="430"/>
            <ac:spMk id="5" creationId="{6BCB946C-7ED5-599D-7316-0B79297C8213}"/>
          </ac:spMkLst>
        </pc:spChg>
      </pc:sldChg>
      <pc:sldChg chg="addSp delSp modSp mod">
        <pc:chgData name="Toby Donaldson" userId="2e6e5431-bb17-4c41-9985-d39c50d83c73" providerId="ADAL" clId="{A18961DC-80AD-4D20-835D-A373141178AD}" dt="2024-02-07T19:24:03.200" v="179"/>
        <pc:sldMkLst>
          <pc:docMk/>
          <pc:sldMk cId="3270653612" sldId="431"/>
        </pc:sldMkLst>
        <pc:spChg chg="del">
          <ac:chgData name="Toby Donaldson" userId="2e6e5431-bb17-4c41-9985-d39c50d83c73" providerId="ADAL" clId="{A18961DC-80AD-4D20-835D-A373141178AD}" dt="2024-02-07T19:23:57.970" v="178" actId="21"/>
          <ac:spMkLst>
            <pc:docMk/>
            <pc:sldMk cId="3270653612" sldId="431"/>
            <ac:spMk id="5" creationId="{6BCB946C-7ED5-599D-7316-0B79297C8213}"/>
          </ac:spMkLst>
        </pc:spChg>
        <pc:spChg chg="add mod">
          <ac:chgData name="Toby Donaldson" userId="2e6e5431-bb17-4c41-9985-d39c50d83c73" providerId="ADAL" clId="{A18961DC-80AD-4D20-835D-A373141178AD}" dt="2024-02-07T19:24:03.200" v="179"/>
          <ac:spMkLst>
            <pc:docMk/>
            <pc:sldMk cId="3270653612" sldId="431"/>
            <ac:spMk id="6" creationId="{6CBD521D-83AB-1969-FB61-1241C4DBDFAA}"/>
          </ac:spMkLst>
        </pc:spChg>
      </pc:sldChg>
      <pc:sldChg chg="addSp modSp mod">
        <pc:chgData name="Toby Donaldson" userId="2e6e5431-bb17-4c41-9985-d39c50d83c73" providerId="ADAL" clId="{A18961DC-80AD-4D20-835D-A373141178AD}" dt="2024-02-07T21:21:27.866" v="417"/>
        <pc:sldMkLst>
          <pc:docMk/>
          <pc:sldMk cId="1689509693" sldId="432"/>
        </pc:sldMkLst>
        <pc:spChg chg="mod">
          <ac:chgData name="Toby Donaldson" userId="2e6e5431-bb17-4c41-9985-d39c50d83c73" providerId="ADAL" clId="{A18961DC-80AD-4D20-835D-A373141178AD}" dt="2024-02-07T19:22:33.832" v="177" actId="207"/>
          <ac:spMkLst>
            <pc:docMk/>
            <pc:sldMk cId="1689509693" sldId="432"/>
            <ac:spMk id="5" creationId="{6BCB946C-7ED5-599D-7316-0B79297C8213}"/>
          </ac:spMkLst>
        </pc:spChg>
        <pc:inkChg chg="add">
          <ac:chgData name="Toby Donaldson" userId="2e6e5431-bb17-4c41-9985-d39c50d83c73" providerId="ADAL" clId="{A18961DC-80AD-4D20-835D-A373141178AD}" dt="2024-02-07T21:21:27.866" v="417"/>
          <ac:inkMkLst>
            <pc:docMk/>
            <pc:sldMk cId="1689509693" sldId="432"/>
            <ac:inkMk id="6" creationId="{505955EC-FA7D-F964-377E-F8FD77F68126}"/>
          </ac:inkMkLst>
        </pc:inkChg>
      </pc:sldChg>
      <pc:sldChg chg="addSp modSp mod">
        <pc:chgData name="Toby Donaldson" userId="2e6e5431-bb17-4c41-9985-d39c50d83c73" providerId="ADAL" clId="{A18961DC-80AD-4D20-835D-A373141178AD}" dt="2024-02-07T21:21:27.866" v="417"/>
        <pc:sldMkLst>
          <pc:docMk/>
          <pc:sldMk cId="3978049219" sldId="433"/>
        </pc:sldMkLst>
        <pc:spChg chg="mod">
          <ac:chgData name="Toby Donaldson" userId="2e6e5431-bb17-4c41-9985-d39c50d83c73" providerId="ADAL" clId="{A18961DC-80AD-4D20-835D-A373141178AD}" dt="2024-02-07T19:25:04.552" v="189" actId="207"/>
          <ac:spMkLst>
            <pc:docMk/>
            <pc:sldMk cId="3978049219" sldId="433"/>
            <ac:spMk id="5" creationId="{6BCB946C-7ED5-599D-7316-0B79297C8213}"/>
          </ac:spMkLst>
        </pc:spChg>
        <pc:inkChg chg="add">
          <ac:chgData name="Toby Donaldson" userId="2e6e5431-bb17-4c41-9985-d39c50d83c73" providerId="ADAL" clId="{A18961DC-80AD-4D20-835D-A373141178AD}" dt="2024-02-07T21:21:27.866" v="417"/>
          <ac:inkMkLst>
            <pc:docMk/>
            <pc:sldMk cId="3978049219" sldId="433"/>
            <ac:inkMk id="6" creationId="{8562D159-4A70-F5C7-4668-46A523199875}"/>
          </ac:inkMkLst>
        </pc:inkChg>
      </pc:sldChg>
      <pc:sldChg chg="addSp delSp modSp mod">
        <pc:chgData name="Toby Donaldson" userId="2e6e5431-bb17-4c41-9985-d39c50d83c73" providerId="ADAL" clId="{A18961DC-80AD-4D20-835D-A373141178AD}" dt="2024-02-07T21:21:27.866" v="417"/>
        <pc:sldMkLst>
          <pc:docMk/>
          <pc:sldMk cId="1014334157" sldId="434"/>
        </pc:sldMkLst>
        <pc:spChg chg="del mod">
          <ac:chgData name="Toby Donaldson" userId="2e6e5431-bb17-4c41-9985-d39c50d83c73" providerId="ADAL" clId="{A18961DC-80AD-4D20-835D-A373141178AD}" dt="2024-02-07T19:24:16.668" v="182" actId="21"/>
          <ac:spMkLst>
            <pc:docMk/>
            <pc:sldMk cId="1014334157" sldId="434"/>
            <ac:spMk id="5" creationId="{6BCB946C-7ED5-599D-7316-0B79297C8213}"/>
          </ac:spMkLst>
        </pc:spChg>
        <pc:spChg chg="add mod ord">
          <ac:chgData name="Toby Donaldson" userId="2e6e5431-bb17-4c41-9985-d39c50d83c73" providerId="ADAL" clId="{A18961DC-80AD-4D20-835D-A373141178AD}" dt="2024-02-07T19:24:38.489" v="183" actId="167"/>
          <ac:spMkLst>
            <pc:docMk/>
            <pc:sldMk cId="1014334157" sldId="434"/>
            <ac:spMk id="6" creationId="{71B42392-96E1-BAE3-99CA-2ECF3E76DB09}"/>
          </ac:spMkLst>
        </pc:spChg>
        <pc:spChg chg="mod">
          <ac:chgData name="Toby Donaldson" userId="2e6e5431-bb17-4c41-9985-d39c50d83c73" providerId="ADAL" clId="{A18961DC-80AD-4D20-835D-A373141178AD}" dt="2024-02-07T19:24:46.117" v="188" actId="20577"/>
          <ac:spMkLst>
            <pc:docMk/>
            <pc:sldMk cId="1014334157" sldId="434"/>
            <ac:spMk id="7" creationId="{D3EF86F3-8D5A-2943-5B40-0E4110FB764A}"/>
          </ac:spMkLst>
        </pc:spChg>
        <pc:inkChg chg="add">
          <ac:chgData name="Toby Donaldson" userId="2e6e5431-bb17-4c41-9985-d39c50d83c73" providerId="ADAL" clId="{A18961DC-80AD-4D20-835D-A373141178AD}" dt="2024-02-07T21:21:27.866" v="417"/>
          <ac:inkMkLst>
            <pc:docMk/>
            <pc:sldMk cId="1014334157" sldId="434"/>
            <ac:inkMk id="8" creationId="{BDE84F5B-E0E8-919C-F7AE-D1F1F49B77B0}"/>
          </ac:inkMkLst>
        </pc:inkChg>
      </pc:sldChg>
      <pc:sldChg chg="addSp">
        <pc:chgData name="Toby Donaldson" userId="2e6e5431-bb17-4c41-9985-d39c50d83c73" providerId="ADAL" clId="{A18961DC-80AD-4D20-835D-A373141178AD}" dt="2024-02-07T21:21:27.866" v="417"/>
        <pc:sldMkLst>
          <pc:docMk/>
          <pc:sldMk cId="1695041742" sldId="436"/>
        </pc:sldMkLst>
        <pc:inkChg chg="add">
          <ac:chgData name="Toby Donaldson" userId="2e6e5431-bb17-4c41-9985-d39c50d83c73" providerId="ADAL" clId="{A18961DC-80AD-4D20-835D-A373141178AD}" dt="2024-02-07T21:21:27.866" v="417"/>
          <ac:inkMkLst>
            <pc:docMk/>
            <pc:sldMk cId="1695041742" sldId="436"/>
            <ac:inkMk id="6" creationId="{3637E59A-974F-30CC-1B02-8C2F08C4E167}"/>
          </ac:inkMkLst>
        </pc:inkChg>
      </pc:sldChg>
      <pc:sldChg chg="addSp">
        <pc:chgData name="Toby Donaldson" userId="2e6e5431-bb17-4c41-9985-d39c50d83c73" providerId="ADAL" clId="{A18961DC-80AD-4D20-835D-A373141178AD}" dt="2024-02-07T21:21:27.866" v="417"/>
        <pc:sldMkLst>
          <pc:docMk/>
          <pc:sldMk cId="991130111" sldId="437"/>
        </pc:sldMkLst>
        <pc:inkChg chg="add">
          <ac:chgData name="Toby Donaldson" userId="2e6e5431-bb17-4c41-9985-d39c50d83c73" providerId="ADAL" clId="{A18961DC-80AD-4D20-835D-A373141178AD}" dt="2024-02-07T21:21:27.866" v="417"/>
          <ac:inkMkLst>
            <pc:docMk/>
            <pc:sldMk cId="991130111" sldId="437"/>
            <ac:inkMk id="3" creationId="{B600B464-C8AC-DC13-4649-71BFF6627164}"/>
          </ac:inkMkLst>
        </pc:inkChg>
      </pc:sldChg>
      <pc:sldChg chg="addSp">
        <pc:chgData name="Toby Donaldson" userId="2e6e5431-bb17-4c41-9985-d39c50d83c73" providerId="ADAL" clId="{A18961DC-80AD-4D20-835D-A373141178AD}" dt="2024-02-07T21:21:27.866" v="417"/>
        <pc:sldMkLst>
          <pc:docMk/>
          <pc:sldMk cId="1390341163" sldId="438"/>
        </pc:sldMkLst>
        <pc:inkChg chg="add">
          <ac:chgData name="Toby Donaldson" userId="2e6e5431-bb17-4c41-9985-d39c50d83c73" providerId="ADAL" clId="{A18961DC-80AD-4D20-835D-A373141178AD}" dt="2024-02-07T21:21:27.866" v="417"/>
          <ac:inkMkLst>
            <pc:docMk/>
            <pc:sldMk cId="1390341163" sldId="438"/>
            <ac:inkMk id="9" creationId="{03857500-0F4D-FDDE-0E61-5C6583713996}"/>
          </ac:inkMkLst>
        </pc:inkChg>
      </pc:sldChg>
      <pc:sldChg chg="addSp">
        <pc:chgData name="Toby Donaldson" userId="2e6e5431-bb17-4c41-9985-d39c50d83c73" providerId="ADAL" clId="{A18961DC-80AD-4D20-835D-A373141178AD}" dt="2024-02-07T21:21:27.866" v="417"/>
        <pc:sldMkLst>
          <pc:docMk/>
          <pc:sldMk cId="1129899885" sldId="439"/>
        </pc:sldMkLst>
        <pc:inkChg chg="add">
          <ac:chgData name="Toby Donaldson" userId="2e6e5431-bb17-4c41-9985-d39c50d83c73" providerId="ADAL" clId="{A18961DC-80AD-4D20-835D-A373141178AD}" dt="2024-02-07T21:21:27.866" v="417"/>
          <ac:inkMkLst>
            <pc:docMk/>
            <pc:sldMk cId="1129899885" sldId="439"/>
            <ac:inkMk id="12" creationId="{42F0EFE7-D58F-AA4A-9CD8-2E8606989F75}"/>
          </ac:inkMkLst>
        </pc:inkChg>
      </pc:sldChg>
      <pc:sldChg chg="addSp">
        <pc:chgData name="Toby Donaldson" userId="2e6e5431-bb17-4c41-9985-d39c50d83c73" providerId="ADAL" clId="{A18961DC-80AD-4D20-835D-A373141178AD}" dt="2024-02-07T21:21:27.866" v="417"/>
        <pc:sldMkLst>
          <pc:docMk/>
          <pc:sldMk cId="1434919902" sldId="440"/>
        </pc:sldMkLst>
        <pc:inkChg chg="add">
          <ac:chgData name="Toby Donaldson" userId="2e6e5431-bb17-4c41-9985-d39c50d83c73" providerId="ADAL" clId="{A18961DC-80AD-4D20-835D-A373141178AD}" dt="2024-02-07T21:21:27.866" v="417"/>
          <ac:inkMkLst>
            <pc:docMk/>
            <pc:sldMk cId="1434919902" sldId="440"/>
            <ac:inkMk id="3" creationId="{6CD56993-E648-5BE1-06E5-763DAA99B439}"/>
          </ac:inkMkLst>
        </pc:inkChg>
      </pc:sldChg>
      <pc:sldChg chg="addSp">
        <pc:chgData name="Toby Donaldson" userId="2e6e5431-bb17-4c41-9985-d39c50d83c73" providerId="ADAL" clId="{A18961DC-80AD-4D20-835D-A373141178AD}" dt="2024-02-07T21:21:27.866" v="417"/>
        <pc:sldMkLst>
          <pc:docMk/>
          <pc:sldMk cId="3308084210" sldId="441"/>
        </pc:sldMkLst>
        <pc:inkChg chg="add">
          <ac:chgData name="Toby Donaldson" userId="2e6e5431-bb17-4c41-9985-d39c50d83c73" providerId="ADAL" clId="{A18961DC-80AD-4D20-835D-A373141178AD}" dt="2024-02-07T21:21:27.866" v="417"/>
          <ac:inkMkLst>
            <pc:docMk/>
            <pc:sldMk cId="3308084210" sldId="441"/>
            <ac:inkMk id="6" creationId="{BAD01404-22DB-1F46-46BC-BC4DE66C31EA}"/>
          </ac:inkMkLst>
        </pc:inkChg>
      </pc:sldChg>
      <pc:sldChg chg="addSp">
        <pc:chgData name="Toby Donaldson" userId="2e6e5431-bb17-4c41-9985-d39c50d83c73" providerId="ADAL" clId="{A18961DC-80AD-4D20-835D-A373141178AD}" dt="2024-02-07T21:21:27.866" v="417"/>
        <pc:sldMkLst>
          <pc:docMk/>
          <pc:sldMk cId="4121172308" sldId="442"/>
        </pc:sldMkLst>
        <pc:inkChg chg="add">
          <ac:chgData name="Toby Donaldson" userId="2e6e5431-bb17-4c41-9985-d39c50d83c73" providerId="ADAL" clId="{A18961DC-80AD-4D20-835D-A373141178AD}" dt="2024-02-07T21:21:27.866" v="417"/>
          <ac:inkMkLst>
            <pc:docMk/>
            <pc:sldMk cId="4121172308" sldId="442"/>
            <ac:inkMk id="3" creationId="{81A00436-DC8B-8C64-3C21-640B7F4763B7}"/>
          </ac:inkMkLst>
        </pc:inkChg>
      </pc:sldChg>
      <pc:sldChg chg="addSp">
        <pc:chgData name="Toby Donaldson" userId="2e6e5431-bb17-4c41-9985-d39c50d83c73" providerId="ADAL" clId="{A18961DC-80AD-4D20-835D-A373141178AD}" dt="2024-02-07T21:21:27.866" v="417"/>
        <pc:sldMkLst>
          <pc:docMk/>
          <pc:sldMk cId="2809652520" sldId="443"/>
        </pc:sldMkLst>
        <pc:inkChg chg="add">
          <ac:chgData name="Toby Donaldson" userId="2e6e5431-bb17-4c41-9985-d39c50d83c73" providerId="ADAL" clId="{A18961DC-80AD-4D20-835D-A373141178AD}" dt="2024-02-07T21:21:27.866" v="417"/>
          <ac:inkMkLst>
            <pc:docMk/>
            <pc:sldMk cId="2809652520" sldId="443"/>
            <ac:inkMk id="6" creationId="{1F881D86-F5EC-07B9-A156-2AB7BBF46E15}"/>
          </ac:inkMkLst>
        </pc:inkChg>
      </pc:sldChg>
      <pc:sldChg chg="addSp">
        <pc:chgData name="Toby Donaldson" userId="2e6e5431-bb17-4c41-9985-d39c50d83c73" providerId="ADAL" clId="{A18961DC-80AD-4D20-835D-A373141178AD}" dt="2024-02-07T21:21:27.866" v="417"/>
        <pc:sldMkLst>
          <pc:docMk/>
          <pc:sldMk cId="1527297956" sldId="444"/>
        </pc:sldMkLst>
        <pc:inkChg chg="add">
          <ac:chgData name="Toby Donaldson" userId="2e6e5431-bb17-4c41-9985-d39c50d83c73" providerId="ADAL" clId="{A18961DC-80AD-4D20-835D-A373141178AD}" dt="2024-02-07T21:21:27.866" v="417"/>
          <ac:inkMkLst>
            <pc:docMk/>
            <pc:sldMk cId="1527297956" sldId="444"/>
            <ac:inkMk id="3" creationId="{91BB5DDB-FAB7-25E6-F6D7-AB1B1D2E9CCC}"/>
          </ac:inkMkLst>
        </pc:inkChg>
      </pc:sldChg>
      <pc:sldChg chg="addSp">
        <pc:chgData name="Toby Donaldson" userId="2e6e5431-bb17-4c41-9985-d39c50d83c73" providerId="ADAL" clId="{A18961DC-80AD-4D20-835D-A373141178AD}" dt="2024-02-07T21:21:27.866" v="417"/>
        <pc:sldMkLst>
          <pc:docMk/>
          <pc:sldMk cId="819228914" sldId="445"/>
        </pc:sldMkLst>
        <pc:inkChg chg="add">
          <ac:chgData name="Toby Donaldson" userId="2e6e5431-bb17-4c41-9985-d39c50d83c73" providerId="ADAL" clId="{A18961DC-80AD-4D20-835D-A373141178AD}" dt="2024-02-07T21:21:27.866" v="417"/>
          <ac:inkMkLst>
            <pc:docMk/>
            <pc:sldMk cId="819228914" sldId="445"/>
            <ac:inkMk id="6" creationId="{8DD9C441-69BE-97DB-42E2-6E4616F77A90}"/>
          </ac:inkMkLst>
        </pc:inkChg>
      </pc:sldChg>
      <pc:sldChg chg="addSp modSp mod">
        <pc:chgData name="Toby Donaldson" userId="2e6e5431-bb17-4c41-9985-d39c50d83c73" providerId="ADAL" clId="{A18961DC-80AD-4D20-835D-A373141178AD}" dt="2024-02-07T21:21:27.866" v="417"/>
        <pc:sldMkLst>
          <pc:docMk/>
          <pc:sldMk cId="1156156499" sldId="446"/>
        </pc:sldMkLst>
        <pc:spChg chg="mod">
          <ac:chgData name="Toby Donaldson" userId="2e6e5431-bb17-4c41-9985-d39c50d83c73" providerId="ADAL" clId="{A18961DC-80AD-4D20-835D-A373141178AD}" dt="2024-02-07T19:39:32.623" v="220" actId="20577"/>
          <ac:spMkLst>
            <pc:docMk/>
            <pc:sldMk cId="1156156499" sldId="446"/>
            <ac:spMk id="5" creationId="{6BCB946C-7ED5-599D-7316-0B79297C8213}"/>
          </ac:spMkLst>
        </pc:spChg>
        <pc:inkChg chg="add">
          <ac:chgData name="Toby Donaldson" userId="2e6e5431-bb17-4c41-9985-d39c50d83c73" providerId="ADAL" clId="{A18961DC-80AD-4D20-835D-A373141178AD}" dt="2024-02-07T21:21:27.866" v="417"/>
          <ac:inkMkLst>
            <pc:docMk/>
            <pc:sldMk cId="1156156499" sldId="446"/>
            <ac:inkMk id="3" creationId="{DE5975FB-1382-1B3B-4D3A-93EFE63A8877}"/>
          </ac:inkMkLst>
        </pc:inkChg>
      </pc:sldChg>
      <pc:sldChg chg="addSp">
        <pc:chgData name="Toby Donaldson" userId="2e6e5431-bb17-4c41-9985-d39c50d83c73" providerId="ADAL" clId="{A18961DC-80AD-4D20-835D-A373141178AD}" dt="2024-02-07T21:21:27.866" v="417"/>
        <pc:sldMkLst>
          <pc:docMk/>
          <pc:sldMk cId="1856393146" sldId="447"/>
        </pc:sldMkLst>
        <pc:inkChg chg="add">
          <ac:chgData name="Toby Donaldson" userId="2e6e5431-bb17-4c41-9985-d39c50d83c73" providerId="ADAL" clId="{A18961DC-80AD-4D20-835D-A373141178AD}" dt="2024-02-07T21:21:27.866" v="417"/>
          <ac:inkMkLst>
            <pc:docMk/>
            <pc:sldMk cId="1856393146" sldId="447"/>
            <ac:inkMk id="3" creationId="{B5BFC89F-3D2B-7137-D997-DF6AEA8E6E03}"/>
          </ac:inkMkLst>
        </pc:inkChg>
      </pc:sldChg>
      <pc:sldChg chg="addSp modSp mod">
        <pc:chgData name="Toby Donaldson" userId="2e6e5431-bb17-4c41-9985-d39c50d83c73" providerId="ADAL" clId="{A18961DC-80AD-4D20-835D-A373141178AD}" dt="2024-02-07T21:21:27.866" v="417"/>
        <pc:sldMkLst>
          <pc:docMk/>
          <pc:sldMk cId="3174112358" sldId="448"/>
        </pc:sldMkLst>
        <pc:spChg chg="mod">
          <ac:chgData name="Toby Donaldson" userId="2e6e5431-bb17-4c41-9985-d39c50d83c73" providerId="ADAL" clId="{A18961DC-80AD-4D20-835D-A373141178AD}" dt="2024-02-07T19:46:00.214" v="221" actId="1076"/>
          <ac:spMkLst>
            <pc:docMk/>
            <pc:sldMk cId="3174112358" sldId="448"/>
            <ac:spMk id="3" creationId="{6E38E2CF-0EE7-D8D0-29DD-11E4FC0F3E59}"/>
          </ac:spMkLst>
        </pc:spChg>
        <pc:spChg chg="add mod">
          <ac:chgData name="Toby Donaldson" userId="2e6e5431-bb17-4c41-9985-d39c50d83c73" providerId="ADAL" clId="{A18961DC-80AD-4D20-835D-A373141178AD}" dt="2024-02-07T19:46:35.794" v="262" actId="12789"/>
          <ac:spMkLst>
            <pc:docMk/>
            <pc:sldMk cId="3174112358" sldId="448"/>
            <ac:spMk id="6" creationId="{17D10448-1D45-5C7D-FA5A-51FE0402FCCF}"/>
          </ac:spMkLst>
        </pc:spChg>
        <pc:spChg chg="add mod">
          <ac:chgData name="Toby Donaldson" userId="2e6e5431-bb17-4c41-9985-d39c50d83c73" providerId="ADAL" clId="{A18961DC-80AD-4D20-835D-A373141178AD}" dt="2024-02-07T19:46:35.794" v="262" actId="12789"/>
          <ac:spMkLst>
            <pc:docMk/>
            <pc:sldMk cId="3174112358" sldId="448"/>
            <ac:spMk id="7" creationId="{025146C4-0974-6085-8EBC-D4A02DB9C18F}"/>
          </ac:spMkLst>
        </pc:spChg>
        <pc:spChg chg="add mod">
          <ac:chgData name="Toby Donaldson" userId="2e6e5431-bb17-4c41-9985-d39c50d83c73" providerId="ADAL" clId="{A18961DC-80AD-4D20-835D-A373141178AD}" dt="2024-02-07T19:48:56.610" v="319" actId="5793"/>
          <ac:spMkLst>
            <pc:docMk/>
            <pc:sldMk cId="3174112358" sldId="448"/>
            <ac:spMk id="10" creationId="{3D711102-7BB1-372D-7F8B-B4F924D87C84}"/>
          </ac:spMkLst>
        </pc:spChg>
        <pc:spChg chg="add mod">
          <ac:chgData name="Toby Donaldson" userId="2e6e5431-bb17-4c41-9985-d39c50d83c73" providerId="ADAL" clId="{A18961DC-80AD-4D20-835D-A373141178AD}" dt="2024-02-07T19:47:50" v="281" actId="164"/>
          <ac:spMkLst>
            <pc:docMk/>
            <pc:sldMk cId="3174112358" sldId="448"/>
            <ac:spMk id="11" creationId="{C7F1815F-D438-5975-500B-B0F5388F4E7D}"/>
          </ac:spMkLst>
        </pc:spChg>
        <pc:spChg chg="mod">
          <ac:chgData name="Toby Donaldson" userId="2e6e5431-bb17-4c41-9985-d39c50d83c73" providerId="ADAL" clId="{A18961DC-80AD-4D20-835D-A373141178AD}" dt="2024-02-07T19:48:22.225" v="300" actId="20577"/>
          <ac:spMkLst>
            <pc:docMk/>
            <pc:sldMk cId="3174112358" sldId="448"/>
            <ac:spMk id="17" creationId="{5C3E7A18-6E62-C860-A7E3-DA81E9AC7794}"/>
          </ac:spMkLst>
        </pc:spChg>
        <pc:spChg chg="mod">
          <ac:chgData name="Toby Donaldson" userId="2e6e5431-bb17-4c41-9985-d39c50d83c73" providerId="ADAL" clId="{A18961DC-80AD-4D20-835D-A373141178AD}" dt="2024-02-07T19:48:13.137" v="287" actId="20577"/>
          <ac:spMkLst>
            <pc:docMk/>
            <pc:sldMk cId="3174112358" sldId="448"/>
            <ac:spMk id="18" creationId="{9BC8E6F0-855D-DCD6-A6E1-5206B817121F}"/>
          </ac:spMkLst>
        </pc:spChg>
        <pc:spChg chg="mod">
          <ac:chgData name="Toby Donaldson" userId="2e6e5431-bb17-4c41-9985-d39c50d83c73" providerId="ADAL" clId="{A18961DC-80AD-4D20-835D-A373141178AD}" dt="2024-02-07T19:49:35.641" v="328" actId="20577"/>
          <ac:spMkLst>
            <pc:docMk/>
            <pc:sldMk cId="3174112358" sldId="448"/>
            <ac:spMk id="24" creationId="{53783815-74A8-C485-6212-76F94A9B8C6A}"/>
          </ac:spMkLst>
        </pc:spChg>
        <pc:spChg chg="mod">
          <ac:chgData name="Toby Donaldson" userId="2e6e5431-bb17-4c41-9985-d39c50d83c73" providerId="ADAL" clId="{A18961DC-80AD-4D20-835D-A373141178AD}" dt="2024-02-07T19:49:26.448" v="326" actId="20577"/>
          <ac:spMkLst>
            <pc:docMk/>
            <pc:sldMk cId="3174112358" sldId="448"/>
            <ac:spMk id="25" creationId="{D91ACE4D-C6C8-4513-D3A0-1EE39286BAF3}"/>
          </ac:spMkLst>
        </pc:spChg>
        <pc:spChg chg="mod">
          <ac:chgData name="Toby Donaldson" userId="2e6e5431-bb17-4c41-9985-d39c50d83c73" providerId="ADAL" clId="{A18961DC-80AD-4D20-835D-A373141178AD}" dt="2024-02-07T19:49:42.313" v="329"/>
          <ac:spMkLst>
            <pc:docMk/>
            <pc:sldMk cId="3174112358" sldId="448"/>
            <ac:spMk id="27" creationId="{9E7467AF-CCAE-33AA-1CA9-CBD1670F36E0}"/>
          </ac:spMkLst>
        </pc:spChg>
        <pc:spChg chg="mod">
          <ac:chgData name="Toby Donaldson" userId="2e6e5431-bb17-4c41-9985-d39c50d83c73" providerId="ADAL" clId="{A18961DC-80AD-4D20-835D-A373141178AD}" dt="2024-02-07T19:49:52.173" v="332" actId="1076"/>
          <ac:spMkLst>
            <pc:docMk/>
            <pc:sldMk cId="3174112358" sldId="448"/>
            <ac:spMk id="28" creationId="{0EDC2076-77B4-5794-5628-D322E5176009}"/>
          </ac:spMkLst>
        </pc:spChg>
        <pc:grpChg chg="add mod">
          <ac:chgData name="Toby Donaldson" userId="2e6e5431-bb17-4c41-9985-d39c50d83c73" providerId="ADAL" clId="{A18961DC-80AD-4D20-835D-A373141178AD}" dt="2024-02-07T19:47:52.743" v="282" actId="1076"/>
          <ac:grpSpMkLst>
            <pc:docMk/>
            <pc:sldMk cId="3174112358" sldId="448"/>
            <ac:grpSpMk id="15" creationId="{9DC4D5E8-9D41-FC08-D5B1-C97267C4F1C1}"/>
          </ac:grpSpMkLst>
        </pc:grpChg>
        <pc:grpChg chg="add mod">
          <ac:chgData name="Toby Donaldson" userId="2e6e5431-bb17-4c41-9985-d39c50d83c73" providerId="ADAL" clId="{A18961DC-80AD-4D20-835D-A373141178AD}" dt="2024-02-07T19:49:03.678" v="320" actId="1076"/>
          <ac:grpSpMkLst>
            <pc:docMk/>
            <pc:sldMk cId="3174112358" sldId="448"/>
            <ac:grpSpMk id="16" creationId="{5834921F-5A7F-568A-6C0B-E5CC4997536D}"/>
          </ac:grpSpMkLst>
        </pc:grpChg>
        <pc:grpChg chg="add mod">
          <ac:chgData name="Toby Donaldson" userId="2e6e5431-bb17-4c41-9985-d39c50d83c73" providerId="ADAL" clId="{A18961DC-80AD-4D20-835D-A373141178AD}" dt="2024-02-07T19:49:23.480" v="325" actId="1076"/>
          <ac:grpSpMkLst>
            <pc:docMk/>
            <pc:sldMk cId="3174112358" sldId="448"/>
            <ac:grpSpMk id="23" creationId="{E418CB07-7FCA-4EF6-F3A0-47ABB980C704}"/>
          </ac:grpSpMkLst>
        </pc:grpChg>
        <pc:grpChg chg="add mod">
          <ac:chgData name="Toby Donaldson" userId="2e6e5431-bb17-4c41-9985-d39c50d83c73" providerId="ADAL" clId="{A18961DC-80AD-4D20-835D-A373141178AD}" dt="2024-02-07T19:49:45.965" v="330" actId="1076"/>
          <ac:grpSpMkLst>
            <pc:docMk/>
            <pc:sldMk cId="3174112358" sldId="448"/>
            <ac:grpSpMk id="26" creationId="{F9ABC29A-775D-C286-4679-97481DDA7236}"/>
          </ac:grpSpMkLst>
        </pc:grpChg>
        <pc:inkChg chg="add">
          <ac:chgData name="Toby Donaldson" userId="2e6e5431-bb17-4c41-9985-d39c50d83c73" providerId="ADAL" clId="{A18961DC-80AD-4D20-835D-A373141178AD}" dt="2024-02-07T21:21:27.866" v="417"/>
          <ac:inkMkLst>
            <pc:docMk/>
            <pc:sldMk cId="3174112358" sldId="448"/>
            <ac:inkMk id="32" creationId="{262FEDE2-737D-F3DA-8D76-11D055E24044}"/>
          </ac:inkMkLst>
        </pc:inkChg>
        <pc:cxnChg chg="add mod">
          <ac:chgData name="Toby Donaldson" userId="2e6e5431-bb17-4c41-9985-d39c50d83c73" providerId="ADAL" clId="{A18961DC-80AD-4D20-835D-A373141178AD}" dt="2024-02-07T19:47:42.319" v="279" actId="1076"/>
          <ac:cxnSpMkLst>
            <pc:docMk/>
            <pc:sldMk cId="3174112358" sldId="448"/>
            <ac:cxnSpMk id="9" creationId="{1DBF943F-5A3E-AA51-8905-BA572EAFB2BD}"/>
          </ac:cxnSpMkLst>
        </pc:cxnChg>
        <pc:cxnChg chg="add mod">
          <ac:chgData name="Toby Donaldson" userId="2e6e5431-bb17-4c41-9985-d39c50d83c73" providerId="ADAL" clId="{A18961DC-80AD-4D20-835D-A373141178AD}" dt="2024-02-07T19:47:39.229" v="278" actId="1076"/>
          <ac:cxnSpMkLst>
            <pc:docMk/>
            <pc:sldMk cId="3174112358" sldId="448"/>
            <ac:cxnSpMk id="12" creationId="{50C9F0B7-8D04-874D-BB11-15AC550E228C}"/>
          </ac:cxnSpMkLst>
        </pc:cxnChg>
        <pc:cxnChg chg="add mod">
          <ac:chgData name="Toby Donaldson" userId="2e6e5431-bb17-4c41-9985-d39c50d83c73" providerId="ADAL" clId="{A18961DC-80AD-4D20-835D-A373141178AD}" dt="2024-02-07T19:49:11.201" v="323" actId="14100"/>
          <ac:cxnSpMkLst>
            <pc:docMk/>
            <pc:sldMk cId="3174112358" sldId="448"/>
            <ac:cxnSpMk id="20" creationId="{50807AE4-2D43-8006-D7AC-FB2897814D7D}"/>
          </ac:cxnSpMkLst>
        </pc:cxnChg>
        <pc:cxnChg chg="add mod">
          <ac:chgData name="Toby Donaldson" userId="2e6e5431-bb17-4c41-9985-d39c50d83c73" providerId="ADAL" clId="{A18961DC-80AD-4D20-835D-A373141178AD}" dt="2024-02-07T19:50:01.533" v="335" actId="14100"/>
          <ac:cxnSpMkLst>
            <pc:docMk/>
            <pc:sldMk cId="3174112358" sldId="448"/>
            <ac:cxnSpMk id="29" creationId="{1299FF8C-93B0-E08F-2C60-E1B9D36DBC44}"/>
          </ac:cxnSpMkLst>
        </pc:cxnChg>
      </pc:sldChg>
      <pc:sldChg chg="modSp mod ord">
        <pc:chgData name="Toby Donaldson" userId="2e6e5431-bb17-4c41-9985-d39c50d83c73" providerId="ADAL" clId="{A18961DC-80AD-4D20-835D-A373141178AD}" dt="2024-02-09T19:43:44.967" v="419"/>
        <pc:sldMkLst>
          <pc:docMk/>
          <pc:sldMk cId="3080304898" sldId="450"/>
        </pc:sldMkLst>
        <pc:spChg chg="mod">
          <ac:chgData name="Toby Donaldson" userId="2e6e5431-bb17-4c41-9985-d39c50d83c73" providerId="ADAL" clId="{A18961DC-80AD-4D20-835D-A373141178AD}" dt="2024-02-07T19:51:17.613" v="339" actId="1076"/>
          <ac:spMkLst>
            <pc:docMk/>
            <pc:sldMk cId="3080304898" sldId="450"/>
            <ac:spMk id="9" creationId="{CBEE99A0-22E2-0CE4-0AE2-0B0B86EBE053}"/>
          </ac:spMkLst>
        </pc:spChg>
        <pc:spChg chg="mod">
          <ac:chgData name="Toby Donaldson" userId="2e6e5431-bb17-4c41-9985-d39c50d83c73" providerId="ADAL" clId="{A18961DC-80AD-4D20-835D-A373141178AD}" dt="2024-02-07T19:51:21.678" v="340" actId="1076"/>
          <ac:spMkLst>
            <pc:docMk/>
            <pc:sldMk cId="3080304898" sldId="450"/>
            <ac:spMk id="10" creationId="{39843ECA-224C-48D1-7D2D-D4E116D5E457}"/>
          </ac:spMkLst>
        </pc:spChg>
        <pc:grpChg chg="mod">
          <ac:chgData name="Toby Donaldson" userId="2e6e5431-bb17-4c41-9985-d39c50d83c73" providerId="ADAL" clId="{A18961DC-80AD-4D20-835D-A373141178AD}" dt="2024-02-07T19:51:02.508" v="336" actId="1076"/>
          <ac:grpSpMkLst>
            <pc:docMk/>
            <pc:sldMk cId="3080304898" sldId="450"/>
            <ac:grpSpMk id="7" creationId="{25D547B9-40AA-9708-BD11-96AA9A066FE4}"/>
          </ac:grpSpMkLst>
        </pc:grpChg>
      </pc:sldChg>
      <pc:sldChg chg="modSp mod">
        <pc:chgData name="Toby Donaldson" userId="2e6e5431-bb17-4c41-9985-d39c50d83c73" providerId="ADAL" clId="{A18961DC-80AD-4D20-835D-A373141178AD}" dt="2024-02-07T19:51:47.709" v="341" actId="14100"/>
        <pc:sldMkLst>
          <pc:docMk/>
          <pc:sldMk cId="3116464970" sldId="451"/>
        </pc:sldMkLst>
        <pc:cxnChg chg="mod">
          <ac:chgData name="Toby Donaldson" userId="2e6e5431-bb17-4c41-9985-d39c50d83c73" providerId="ADAL" clId="{A18961DC-80AD-4D20-835D-A373141178AD}" dt="2024-02-07T19:51:47.709" v="341" actId="14100"/>
          <ac:cxnSpMkLst>
            <pc:docMk/>
            <pc:sldMk cId="3116464970" sldId="451"/>
            <ac:cxnSpMk id="9" creationId="{64A11240-7B15-9415-2CFB-697FE3EB8E4A}"/>
          </ac:cxnSpMkLst>
        </pc:cxnChg>
      </pc:sldChg>
      <pc:sldChg chg="modSp mod">
        <pc:chgData name="Toby Donaldson" userId="2e6e5431-bb17-4c41-9985-d39c50d83c73" providerId="ADAL" clId="{A18961DC-80AD-4D20-835D-A373141178AD}" dt="2024-02-09T19:44:43.519" v="422" actId="14100"/>
        <pc:sldMkLst>
          <pc:docMk/>
          <pc:sldMk cId="2440537417" sldId="452"/>
        </pc:sldMkLst>
        <pc:spChg chg="mod">
          <ac:chgData name="Toby Donaldson" userId="2e6e5431-bb17-4c41-9985-d39c50d83c73" providerId="ADAL" clId="{A18961DC-80AD-4D20-835D-A373141178AD}" dt="2024-02-09T19:44:43.519" v="422" actId="14100"/>
          <ac:spMkLst>
            <pc:docMk/>
            <pc:sldMk cId="2440537417" sldId="452"/>
            <ac:spMk id="5" creationId="{8207C6CF-66AA-93E1-A391-161B031454C5}"/>
          </ac:spMkLst>
        </pc:spChg>
        <pc:spChg chg="mod">
          <ac:chgData name="Toby Donaldson" userId="2e6e5431-bb17-4c41-9985-d39c50d83c73" providerId="ADAL" clId="{A18961DC-80AD-4D20-835D-A373141178AD}" dt="2024-02-07T19:52:03.123" v="342" actId="1076"/>
          <ac:spMkLst>
            <pc:docMk/>
            <pc:sldMk cId="2440537417" sldId="452"/>
            <ac:spMk id="6" creationId="{D0FB2C28-5F3B-CF42-DF06-B408212D4167}"/>
          </ac:spMkLst>
        </pc:spChg>
        <pc:spChg chg="mod">
          <ac:chgData name="Toby Donaldson" userId="2e6e5431-bb17-4c41-9985-d39c50d83c73" providerId="ADAL" clId="{A18961DC-80AD-4D20-835D-A373141178AD}" dt="2024-02-09T19:44:11.299" v="420" actId="1076"/>
          <ac:spMkLst>
            <pc:docMk/>
            <pc:sldMk cId="2440537417" sldId="452"/>
            <ac:spMk id="12" creationId="{43D962D1-3610-6E73-A48D-387116A033DD}"/>
          </ac:spMkLst>
        </pc:spChg>
        <pc:cxnChg chg="mod">
          <ac:chgData name="Toby Donaldson" userId="2e6e5431-bb17-4c41-9985-d39c50d83c73" providerId="ADAL" clId="{A18961DC-80AD-4D20-835D-A373141178AD}" dt="2024-02-09T19:44:43.519" v="422" actId="14100"/>
          <ac:cxnSpMkLst>
            <pc:docMk/>
            <pc:sldMk cId="2440537417" sldId="452"/>
            <ac:cxnSpMk id="8" creationId="{6B5297C0-A673-B3CD-1DD5-B3AE95E11473}"/>
          </ac:cxnSpMkLst>
        </pc:cxnChg>
        <pc:cxnChg chg="mod">
          <ac:chgData name="Toby Donaldson" userId="2e6e5431-bb17-4c41-9985-d39c50d83c73" providerId="ADAL" clId="{A18961DC-80AD-4D20-835D-A373141178AD}" dt="2024-02-07T19:52:10.053" v="343" actId="14100"/>
          <ac:cxnSpMkLst>
            <pc:docMk/>
            <pc:sldMk cId="2440537417" sldId="452"/>
            <ac:cxnSpMk id="9" creationId="{64A11240-7B15-9415-2CFB-697FE3EB8E4A}"/>
          </ac:cxnSpMkLst>
        </pc:cxnChg>
      </pc:sldChg>
      <pc:sldChg chg="addSp modSp mod">
        <pc:chgData name="Toby Donaldson" userId="2e6e5431-bb17-4c41-9985-d39c50d83c73" providerId="ADAL" clId="{A18961DC-80AD-4D20-835D-A373141178AD}" dt="2024-02-09T21:09:10.658" v="524"/>
        <pc:sldMkLst>
          <pc:docMk/>
          <pc:sldMk cId="2165341691" sldId="453"/>
        </pc:sldMkLst>
        <pc:spChg chg="mod">
          <ac:chgData name="Toby Donaldson" userId="2e6e5431-bb17-4c41-9985-d39c50d83c73" providerId="ADAL" clId="{A18961DC-80AD-4D20-835D-A373141178AD}" dt="2024-02-07T19:52:45.932" v="361" actId="1076"/>
          <ac:spMkLst>
            <pc:docMk/>
            <pc:sldMk cId="2165341691" sldId="453"/>
            <ac:spMk id="3" creationId="{C37B9E15-4A72-AFE3-3376-B11C9CCF5D99}"/>
          </ac:spMkLst>
        </pc:spChg>
        <pc:spChg chg="mod">
          <ac:chgData name="Toby Donaldson" userId="2e6e5431-bb17-4c41-9985-d39c50d83c73" providerId="ADAL" clId="{A18961DC-80AD-4D20-835D-A373141178AD}" dt="2024-02-07T19:52:45.011" v="360" actId="14100"/>
          <ac:spMkLst>
            <pc:docMk/>
            <pc:sldMk cId="2165341691" sldId="453"/>
            <ac:spMk id="13" creationId="{B597F0FB-D09B-1F95-B055-27FCC56EBC3A}"/>
          </ac:spMkLst>
        </pc:spChg>
        <pc:inkChg chg="add">
          <ac:chgData name="Toby Donaldson" userId="2e6e5431-bb17-4c41-9985-d39c50d83c73" providerId="ADAL" clId="{A18961DC-80AD-4D20-835D-A373141178AD}" dt="2024-02-09T21:09:10.658" v="524"/>
          <ac:inkMkLst>
            <pc:docMk/>
            <pc:sldMk cId="2165341691" sldId="453"/>
            <ac:inkMk id="6" creationId="{FCB3C58C-D392-50CA-BDA2-89F8573E44C7}"/>
          </ac:inkMkLst>
        </pc:inkChg>
      </pc:sldChg>
      <pc:sldChg chg="addSp delSp modSp mod">
        <pc:chgData name="Toby Donaldson" userId="2e6e5431-bb17-4c41-9985-d39c50d83c73" providerId="ADAL" clId="{A18961DC-80AD-4D20-835D-A373141178AD}" dt="2024-02-09T21:09:10.658" v="524"/>
        <pc:sldMkLst>
          <pc:docMk/>
          <pc:sldMk cId="1706702299" sldId="454"/>
        </pc:sldMkLst>
        <pc:spChg chg="add mod">
          <ac:chgData name="Toby Donaldson" userId="2e6e5431-bb17-4c41-9985-d39c50d83c73" providerId="ADAL" clId="{A18961DC-80AD-4D20-835D-A373141178AD}" dt="2024-02-07T19:55:07.420" v="374" actId="1076"/>
          <ac:spMkLst>
            <pc:docMk/>
            <pc:sldMk cId="1706702299" sldId="454"/>
            <ac:spMk id="7" creationId="{90AC944E-1999-F7C4-D2A6-C9131286845C}"/>
          </ac:spMkLst>
        </pc:spChg>
        <pc:spChg chg="del mod">
          <ac:chgData name="Toby Donaldson" userId="2e6e5431-bb17-4c41-9985-d39c50d83c73" providerId="ADAL" clId="{A18961DC-80AD-4D20-835D-A373141178AD}" dt="2024-02-09T19:46:14.789" v="433" actId="21"/>
          <ac:spMkLst>
            <pc:docMk/>
            <pc:sldMk cId="1706702299" sldId="454"/>
            <ac:spMk id="9" creationId="{C5716C92-A1AC-BDFC-6AE3-DC8ECE0DB9D0}"/>
          </ac:spMkLst>
        </pc:spChg>
        <pc:spChg chg="add mod">
          <ac:chgData name="Toby Donaldson" userId="2e6e5431-bb17-4c41-9985-d39c50d83c73" providerId="ADAL" clId="{A18961DC-80AD-4D20-835D-A373141178AD}" dt="2024-02-07T19:55:07.420" v="374" actId="1076"/>
          <ac:spMkLst>
            <pc:docMk/>
            <pc:sldMk cId="1706702299" sldId="454"/>
            <ac:spMk id="10" creationId="{40A2A912-B6D8-3945-BC22-682D83ED1A57}"/>
          </ac:spMkLst>
        </pc:spChg>
        <pc:spChg chg="mod">
          <ac:chgData name="Toby Donaldson" userId="2e6e5431-bb17-4c41-9985-d39c50d83c73" providerId="ADAL" clId="{A18961DC-80AD-4D20-835D-A373141178AD}" dt="2024-02-07T19:55:28.629" v="387" actId="20577"/>
          <ac:spMkLst>
            <pc:docMk/>
            <pc:sldMk cId="1706702299" sldId="454"/>
            <ac:spMk id="13" creationId="{16A81124-2CEA-7B70-D331-DB129EB69578}"/>
          </ac:spMkLst>
        </pc:spChg>
        <pc:spChg chg="mod">
          <ac:chgData name="Toby Donaldson" userId="2e6e5431-bb17-4c41-9985-d39c50d83c73" providerId="ADAL" clId="{A18961DC-80AD-4D20-835D-A373141178AD}" dt="2024-02-07T19:55:15.834" v="376" actId="20577"/>
          <ac:spMkLst>
            <pc:docMk/>
            <pc:sldMk cId="1706702299" sldId="454"/>
            <ac:spMk id="14" creationId="{6EBC18FE-E940-3EA8-843B-03C33785F2ED}"/>
          </ac:spMkLst>
        </pc:spChg>
        <pc:spChg chg="del mod">
          <ac:chgData name="Toby Donaldson" userId="2e6e5431-bb17-4c41-9985-d39c50d83c73" providerId="ADAL" clId="{A18961DC-80AD-4D20-835D-A373141178AD}" dt="2024-02-09T19:46:19.088" v="434" actId="21"/>
          <ac:spMkLst>
            <pc:docMk/>
            <pc:sldMk cId="1706702299" sldId="454"/>
            <ac:spMk id="17" creationId="{E40E914A-147E-05EA-CE93-F9D197EA0196}"/>
          </ac:spMkLst>
        </pc:spChg>
        <pc:spChg chg="mod">
          <ac:chgData name="Toby Donaldson" userId="2e6e5431-bb17-4c41-9985-d39c50d83c73" providerId="ADAL" clId="{A18961DC-80AD-4D20-835D-A373141178AD}" dt="2024-02-07T19:54:59.264" v="372"/>
          <ac:spMkLst>
            <pc:docMk/>
            <pc:sldMk cId="1706702299" sldId="454"/>
            <ac:spMk id="19" creationId="{7E66E994-729A-2B14-1459-5D16BB9CC1B0}"/>
          </ac:spMkLst>
        </pc:spChg>
        <pc:spChg chg="mod">
          <ac:chgData name="Toby Donaldson" userId="2e6e5431-bb17-4c41-9985-d39c50d83c73" providerId="ADAL" clId="{A18961DC-80AD-4D20-835D-A373141178AD}" dt="2024-02-07T19:54:59.264" v="372"/>
          <ac:spMkLst>
            <pc:docMk/>
            <pc:sldMk cId="1706702299" sldId="454"/>
            <ac:spMk id="20" creationId="{1F4691C5-367F-9142-5A88-2F50CE4D2B69}"/>
          </ac:spMkLst>
        </pc:spChg>
        <pc:spChg chg="mod">
          <ac:chgData name="Toby Donaldson" userId="2e6e5431-bb17-4c41-9985-d39c50d83c73" providerId="ADAL" clId="{A18961DC-80AD-4D20-835D-A373141178AD}" dt="2024-02-07T19:55:53.444" v="392" actId="20577"/>
          <ac:spMkLst>
            <pc:docMk/>
            <pc:sldMk cId="1706702299" sldId="454"/>
            <ac:spMk id="23" creationId="{6B20C1D1-13B6-C778-FFFB-199DF6DBD89B}"/>
          </ac:spMkLst>
        </pc:spChg>
        <pc:spChg chg="mod">
          <ac:chgData name="Toby Donaldson" userId="2e6e5431-bb17-4c41-9985-d39c50d83c73" providerId="ADAL" clId="{A18961DC-80AD-4D20-835D-A373141178AD}" dt="2024-02-07T19:54:59.264" v="372"/>
          <ac:spMkLst>
            <pc:docMk/>
            <pc:sldMk cId="1706702299" sldId="454"/>
            <ac:spMk id="24" creationId="{209814C3-90F7-1136-6F25-9EC2AAA30E21}"/>
          </ac:spMkLst>
        </pc:spChg>
        <pc:spChg chg="mod">
          <ac:chgData name="Toby Donaldson" userId="2e6e5431-bb17-4c41-9985-d39c50d83c73" providerId="ADAL" clId="{A18961DC-80AD-4D20-835D-A373141178AD}" dt="2024-02-07T19:54:59.264" v="372"/>
          <ac:spMkLst>
            <pc:docMk/>
            <pc:sldMk cId="1706702299" sldId="454"/>
            <ac:spMk id="26" creationId="{E0293930-EAA1-842F-44A4-85405E722514}"/>
          </ac:spMkLst>
        </pc:spChg>
        <pc:spChg chg="mod">
          <ac:chgData name="Toby Donaldson" userId="2e6e5431-bb17-4c41-9985-d39c50d83c73" providerId="ADAL" clId="{A18961DC-80AD-4D20-835D-A373141178AD}" dt="2024-02-07T19:54:59.264" v="372"/>
          <ac:spMkLst>
            <pc:docMk/>
            <pc:sldMk cId="1706702299" sldId="454"/>
            <ac:spMk id="27" creationId="{0263B9B8-FB1F-DED8-157C-F5D65DF7571A}"/>
          </ac:spMkLst>
        </pc:spChg>
        <pc:grpChg chg="add mod">
          <ac:chgData name="Toby Donaldson" userId="2e6e5431-bb17-4c41-9985-d39c50d83c73" providerId="ADAL" clId="{A18961DC-80AD-4D20-835D-A373141178AD}" dt="2024-02-07T19:55:07.420" v="374" actId="1076"/>
          <ac:grpSpMkLst>
            <pc:docMk/>
            <pc:sldMk cId="1706702299" sldId="454"/>
            <ac:grpSpMk id="12" creationId="{B6BFE33F-CE2E-CD1A-EFD6-D3EF316CA6CF}"/>
          </ac:grpSpMkLst>
        </pc:grpChg>
        <pc:grpChg chg="add del mod">
          <ac:chgData name="Toby Donaldson" userId="2e6e5431-bb17-4c41-9985-d39c50d83c73" providerId="ADAL" clId="{A18961DC-80AD-4D20-835D-A373141178AD}" dt="2024-02-07T19:55:34.047" v="388" actId="21"/>
          <ac:grpSpMkLst>
            <pc:docMk/>
            <pc:sldMk cId="1706702299" sldId="454"/>
            <ac:grpSpMk id="18" creationId="{69D48B5E-74A3-8AFE-3920-BD67075E1B0F}"/>
          </ac:grpSpMkLst>
        </pc:grpChg>
        <pc:grpChg chg="add mod">
          <ac:chgData name="Toby Donaldson" userId="2e6e5431-bb17-4c41-9985-d39c50d83c73" providerId="ADAL" clId="{A18961DC-80AD-4D20-835D-A373141178AD}" dt="2024-02-07T19:55:07.420" v="374" actId="1076"/>
          <ac:grpSpMkLst>
            <pc:docMk/>
            <pc:sldMk cId="1706702299" sldId="454"/>
            <ac:grpSpMk id="22" creationId="{DD11026F-2569-7FA9-A097-F4843021F9EF}"/>
          </ac:grpSpMkLst>
        </pc:grpChg>
        <pc:grpChg chg="add del mod">
          <ac:chgData name="Toby Donaldson" userId="2e6e5431-bb17-4c41-9985-d39c50d83c73" providerId="ADAL" clId="{A18961DC-80AD-4D20-835D-A373141178AD}" dt="2024-02-07T19:55:59.535" v="393" actId="21"/>
          <ac:grpSpMkLst>
            <pc:docMk/>
            <pc:sldMk cId="1706702299" sldId="454"/>
            <ac:grpSpMk id="25" creationId="{572B4327-7C51-9796-6D34-DF5F1F40E1E0}"/>
          </ac:grpSpMkLst>
        </pc:grpChg>
        <pc:inkChg chg="add">
          <ac:chgData name="Toby Donaldson" userId="2e6e5431-bb17-4c41-9985-d39c50d83c73" providerId="ADAL" clId="{A18961DC-80AD-4D20-835D-A373141178AD}" dt="2024-02-09T21:09:10.658" v="524"/>
          <ac:inkMkLst>
            <pc:docMk/>
            <pc:sldMk cId="1706702299" sldId="454"/>
            <ac:inkMk id="31" creationId="{636272C5-8E63-454C-64B8-56DF421BEC51}"/>
          </ac:inkMkLst>
        </pc:inkChg>
        <pc:cxnChg chg="add mod">
          <ac:chgData name="Toby Donaldson" userId="2e6e5431-bb17-4c41-9985-d39c50d83c73" providerId="ADAL" clId="{A18961DC-80AD-4D20-835D-A373141178AD}" dt="2024-02-07T19:56:19.876" v="397" actId="1076"/>
          <ac:cxnSpMkLst>
            <pc:docMk/>
            <pc:sldMk cId="1706702299" sldId="454"/>
            <ac:cxnSpMk id="11" creationId="{5951B8B6-13DE-2363-310D-F468AA0CE595}"/>
          </ac:cxnSpMkLst>
        </pc:cxnChg>
        <pc:cxnChg chg="add mod">
          <ac:chgData name="Toby Donaldson" userId="2e6e5431-bb17-4c41-9985-d39c50d83c73" providerId="ADAL" clId="{A18961DC-80AD-4D20-835D-A373141178AD}" dt="2024-02-07T19:55:07.420" v="374" actId="1076"/>
          <ac:cxnSpMkLst>
            <pc:docMk/>
            <pc:sldMk cId="1706702299" sldId="454"/>
            <ac:cxnSpMk id="15" creationId="{ED1253E4-847A-3C2A-D659-AECC3DB0C801}"/>
          </ac:cxnSpMkLst>
        </pc:cxnChg>
        <pc:cxnChg chg="mod">
          <ac:chgData name="Toby Donaldson" userId="2e6e5431-bb17-4c41-9985-d39c50d83c73" providerId="ADAL" clId="{A18961DC-80AD-4D20-835D-A373141178AD}" dt="2024-02-07T19:54:31.255" v="371" actId="14100"/>
          <ac:cxnSpMkLst>
            <pc:docMk/>
            <pc:sldMk cId="1706702299" sldId="454"/>
            <ac:cxnSpMk id="16" creationId="{B93F89B2-C969-F84C-D64D-0FF83D3DD504}"/>
          </ac:cxnSpMkLst>
        </pc:cxnChg>
        <pc:cxnChg chg="add del mod">
          <ac:chgData name="Toby Donaldson" userId="2e6e5431-bb17-4c41-9985-d39c50d83c73" providerId="ADAL" clId="{A18961DC-80AD-4D20-835D-A373141178AD}" dt="2024-02-07T19:55:34.047" v="388" actId="21"/>
          <ac:cxnSpMkLst>
            <pc:docMk/>
            <pc:sldMk cId="1706702299" sldId="454"/>
            <ac:cxnSpMk id="21" creationId="{25F2A943-6EFE-B806-CDD1-EF957B9011E6}"/>
          </ac:cxnSpMkLst>
        </pc:cxnChg>
        <pc:cxnChg chg="add mod">
          <ac:chgData name="Toby Donaldson" userId="2e6e5431-bb17-4c41-9985-d39c50d83c73" providerId="ADAL" clId="{A18961DC-80AD-4D20-835D-A373141178AD}" dt="2024-02-07T19:55:53.444" v="392" actId="20577"/>
          <ac:cxnSpMkLst>
            <pc:docMk/>
            <pc:sldMk cId="1706702299" sldId="454"/>
            <ac:cxnSpMk id="28" creationId="{B7190BC7-856F-9DB4-5EA5-FDFF826C53E0}"/>
          </ac:cxnSpMkLst>
        </pc:cxnChg>
      </pc:sldChg>
      <pc:sldChg chg="addSp modSp mod">
        <pc:chgData name="Toby Donaldson" userId="2e6e5431-bb17-4c41-9985-d39c50d83c73" providerId="ADAL" clId="{A18961DC-80AD-4D20-835D-A373141178AD}" dt="2024-02-09T21:09:10.658" v="524"/>
        <pc:sldMkLst>
          <pc:docMk/>
          <pc:sldMk cId="1518268049" sldId="455"/>
        </pc:sldMkLst>
        <pc:spChg chg="mod">
          <ac:chgData name="Toby Donaldson" userId="2e6e5431-bb17-4c41-9985-d39c50d83c73" providerId="ADAL" clId="{A18961DC-80AD-4D20-835D-A373141178AD}" dt="2024-02-07T19:57:05.210" v="399" actId="207"/>
          <ac:spMkLst>
            <pc:docMk/>
            <pc:sldMk cId="1518268049" sldId="455"/>
            <ac:spMk id="3" creationId="{C37B9E15-4A72-AFE3-3376-B11C9CCF5D99}"/>
          </ac:spMkLst>
        </pc:spChg>
        <pc:spChg chg="mod">
          <ac:chgData name="Toby Donaldson" userId="2e6e5431-bb17-4c41-9985-d39c50d83c73" providerId="ADAL" clId="{A18961DC-80AD-4D20-835D-A373141178AD}" dt="2024-02-09T19:48:30.186" v="466" actId="1076"/>
          <ac:spMkLst>
            <pc:docMk/>
            <pc:sldMk cId="1518268049" sldId="455"/>
            <ac:spMk id="6" creationId="{D0FB2C28-5F3B-CF42-DF06-B408212D4167}"/>
          </ac:spMkLst>
        </pc:spChg>
        <pc:spChg chg="add mod">
          <ac:chgData name="Toby Donaldson" userId="2e6e5431-bb17-4c41-9985-d39c50d83c73" providerId="ADAL" clId="{A18961DC-80AD-4D20-835D-A373141178AD}" dt="2024-02-09T19:48:24.155" v="465" actId="1076"/>
          <ac:spMkLst>
            <pc:docMk/>
            <pc:sldMk cId="1518268049" sldId="455"/>
            <ac:spMk id="7" creationId="{1751A33C-4E5A-75B8-BC4C-9F0A748EB975}"/>
          </ac:spMkLst>
        </pc:spChg>
        <pc:inkChg chg="add">
          <ac:chgData name="Toby Donaldson" userId="2e6e5431-bb17-4c41-9985-d39c50d83c73" providerId="ADAL" clId="{A18961DC-80AD-4D20-835D-A373141178AD}" dt="2024-02-09T21:09:10.658" v="524"/>
          <ac:inkMkLst>
            <pc:docMk/>
            <pc:sldMk cId="1518268049" sldId="455"/>
            <ac:inkMk id="14" creationId="{EDEA0EC7-FBD1-6A95-97F6-A89EE7265467}"/>
          </ac:inkMkLst>
        </pc:inkChg>
        <pc:cxnChg chg="mod">
          <ac:chgData name="Toby Donaldson" userId="2e6e5431-bb17-4c41-9985-d39c50d83c73" providerId="ADAL" clId="{A18961DC-80AD-4D20-835D-A373141178AD}" dt="2024-02-09T19:52:12.967" v="483" actId="14100"/>
          <ac:cxnSpMkLst>
            <pc:docMk/>
            <pc:sldMk cId="1518268049" sldId="455"/>
            <ac:cxnSpMk id="9" creationId="{64A11240-7B15-9415-2CFB-697FE3EB8E4A}"/>
          </ac:cxnSpMkLst>
        </pc:cxnChg>
        <pc:cxnChg chg="add mod">
          <ac:chgData name="Toby Donaldson" userId="2e6e5431-bb17-4c41-9985-d39c50d83c73" providerId="ADAL" clId="{A18961DC-80AD-4D20-835D-A373141178AD}" dt="2024-02-09T19:48:42.343" v="467" actId="14100"/>
          <ac:cxnSpMkLst>
            <pc:docMk/>
            <pc:sldMk cId="1518268049" sldId="455"/>
            <ac:cxnSpMk id="11" creationId="{AEC51741-63DB-3110-6FD8-C1E9FC4791AB}"/>
          </ac:cxnSpMkLst>
        </pc:cxnChg>
      </pc:sldChg>
      <pc:sldChg chg="addSp modSp mod">
        <pc:chgData name="Toby Donaldson" userId="2e6e5431-bb17-4c41-9985-d39c50d83c73" providerId="ADAL" clId="{A18961DC-80AD-4D20-835D-A373141178AD}" dt="2024-02-09T21:09:10.658" v="524"/>
        <pc:sldMkLst>
          <pc:docMk/>
          <pc:sldMk cId="870577980" sldId="456"/>
        </pc:sldMkLst>
        <pc:spChg chg="mod">
          <ac:chgData name="Toby Donaldson" userId="2e6e5431-bb17-4c41-9985-d39c50d83c73" providerId="ADAL" clId="{A18961DC-80AD-4D20-835D-A373141178AD}" dt="2024-02-09T19:50:46.064" v="479" actId="113"/>
          <ac:spMkLst>
            <pc:docMk/>
            <pc:sldMk cId="870577980" sldId="456"/>
            <ac:spMk id="3" creationId="{C37B9E15-4A72-AFE3-3376-B11C9CCF5D99}"/>
          </ac:spMkLst>
        </pc:spChg>
        <pc:spChg chg="mod">
          <ac:chgData name="Toby Donaldson" userId="2e6e5431-bb17-4c41-9985-d39c50d83c73" providerId="ADAL" clId="{A18961DC-80AD-4D20-835D-A373141178AD}" dt="2024-02-09T19:50:17.311" v="476" actId="14100"/>
          <ac:spMkLst>
            <pc:docMk/>
            <pc:sldMk cId="870577980" sldId="456"/>
            <ac:spMk id="5" creationId="{8207C6CF-66AA-93E1-A391-161B031454C5}"/>
          </ac:spMkLst>
        </pc:spChg>
        <pc:spChg chg="mod">
          <ac:chgData name="Toby Donaldson" userId="2e6e5431-bb17-4c41-9985-d39c50d83c73" providerId="ADAL" clId="{A18961DC-80AD-4D20-835D-A373141178AD}" dt="2024-02-09T19:49:06.216" v="468" actId="14100"/>
          <ac:spMkLst>
            <pc:docMk/>
            <pc:sldMk cId="870577980" sldId="456"/>
            <ac:spMk id="6" creationId="{D0FB2C28-5F3B-CF42-DF06-B408212D4167}"/>
          </ac:spMkLst>
        </pc:spChg>
        <pc:inkChg chg="add">
          <ac:chgData name="Toby Donaldson" userId="2e6e5431-bb17-4c41-9985-d39c50d83c73" providerId="ADAL" clId="{A18961DC-80AD-4D20-835D-A373141178AD}" dt="2024-02-09T21:09:10.658" v="524"/>
          <ac:inkMkLst>
            <pc:docMk/>
            <pc:sldMk cId="870577980" sldId="456"/>
            <ac:inkMk id="11" creationId="{37F41D92-2E2F-925E-9F11-82B13B79AD7D}"/>
          </ac:inkMkLst>
        </pc:inkChg>
        <pc:cxnChg chg="mod">
          <ac:chgData name="Toby Donaldson" userId="2e6e5431-bb17-4c41-9985-d39c50d83c73" providerId="ADAL" clId="{A18961DC-80AD-4D20-835D-A373141178AD}" dt="2024-02-09T19:50:17.311" v="476" actId="14100"/>
          <ac:cxnSpMkLst>
            <pc:docMk/>
            <pc:sldMk cId="870577980" sldId="456"/>
            <ac:cxnSpMk id="8" creationId="{6B5297C0-A673-B3CD-1DD5-B3AE95E11473}"/>
          </ac:cxnSpMkLst>
        </pc:cxnChg>
        <pc:cxnChg chg="mod">
          <ac:chgData name="Toby Donaldson" userId="2e6e5431-bb17-4c41-9985-d39c50d83c73" providerId="ADAL" clId="{A18961DC-80AD-4D20-835D-A373141178AD}" dt="2024-02-09T19:49:06.216" v="468" actId="14100"/>
          <ac:cxnSpMkLst>
            <pc:docMk/>
            <pc:sldMk cId="870577980" sldId="456"/>
            <ac:cxnSpMk id="9" creationId="{64A11240-7B15-9415-2CFB-697FE3EB8E4A}"/>
          </ac:cxnSpMkLst>
        </pc:cxnChg>
      </pc:sldChg>
      <pc:sldChg chg="addSp modSp mod">
        <pc:chgData name="Toby Donaldson" userId="2e6e5431-bb17-4c41-9985-d39c50d83c73" providerId="ADAL" clId="{A18961DC-80AD-4D20-835D-A373141178AD}" dt="2024-02-09T21:09:10.658" v="524"/>
        <pc:sldMkLst>
          <pc:docMk/>
          <pc:sldMk cId="37110891" sldId="457"/>
        </pc:sldMkLst>
        <pc:spChg chg="mod">
          <ac:chgData name="Toby Donaldson" userId="2e6e5431-bb17-4c41-9985-d39c50d83c73" providerId="ADAL" clId="{A18961DC-80AD-4D20-835D-A373141178AD}" dt="2024-02-09T19:51:04.626" v="482" actId="113"/>
          <ac:spMkLst>
            <pc:docMk/>
            <pc:sldMk cId="37110891" sldId="457"/>
            <ac:spMk id="3" creationId="{C37B9E15-4A72-AFE3-3376-B11C9CCF5D99}"/>
          </ac:spMkLst>
        </pc:spChg>
        <pc:spChg chg="add mod">
          <ac:chgData name="Toby Donaldson" userId="2e6e5431-bb17-4c41-9985-d39c50d83c73" providerId="ADAL" clId="{A18961DC-80AD-4D20-835D-A373141178AD}" dt="2024-02-09T19:52:42.145" v="486" actId="208"/>
          <ac:spMkLst>
            <pc:docMk/>
            <pc:sldMk cId="37110891" sldId="457"/>
            <ac:spMk id="5" creationId="{7160E067-7116-11FD-564B-C5218DF67EC9}"/>
          </ac:spMkLst>
        </pc:spChg>
        <pc:inkChg chg="add">
          <ac:chgData name="Toby Donaldson" userId="2e6e5431-bb17-4c41-9985-d39c50d83c73" providerId="ADAL" clId="{A18961DC-80AD-4D20-835D-A373141178AD}" dt="2024-02-09T21:09:10.658" v="524"/>
          <ac:inkMkLst>
            <pc:docMk/>
            <pc:sldMk cId="37110891" sldId="457"/>
            <ac:inkMk id="9" creationId="{A7411BFA-AD12-2ADD-43E6-110A7EED735C}"/>
          </ac:inkMkLst>
        </pc:inkChg>
        <pc:cxnChg chg="add">
          <ac:chgData name="Toby Donaldson" userId="2e6e5431-bb17-4c41-9985-d39c50d83c73" providerId="ADAL" clId="{A18961DC-80AD-4D20-835D-A373141178AD}" dt="2024-02-09T19:52:53.696" v="487" actId="11529"/>
          <ac:cxnSpMkLst>
            <pc:docMk/>
            <pc:sldMk cId="37110891" sldId="457"/>
            <ac:cxnSpMk id="8" creationId="{234CBE5B-D152-5820-FDE2-98FB581BF937}"/>
          </ac:cxnSpMkLst>
        </pc:cxnChg>
      </pc:sldChg>
      <pc:sldChg chg="addSp modSp mod">
        <pc:chgData name="Toby Donaldson" userId="2e6e5431-bb17-4c41-9985-d39c50d83c73" providerId="ADAL" clId="{A18961DC-80AD-4D20-835D-A373141178AD}" dt="2024-02-09T21:09:10.658" v="524"/>
        <pc:sldMkLst>
          <pc:docMk/>
          <pc:sldMk cId="48668984" sldId="458"/>
        </pc:sldMkLst>
        <pc:spChg chg="mod">
          <ac:chgData name="Toby Donaldson" userId="2e6e5431-bb17-4c41-9985-d39c50d83c73" providerId="ADAL" clId="{A18961DC-80AD-4D20-835D-A373141178AD}" dt="2024-02-09T19:53:34.890" v="523" actId="20577"/>
          <ac:spMkLst>
            <pc:docMk/>
            <pc:sldMk cId="48668984" sldId="458"/>
            <ac:spMk id="3" creationId="{96C21DE9-322D-8947-2C0D-D3FBC6931D10}"/>
          </ac:spMkLst>
        </pc:spChg>
        <pc:inkChg chg="add">
          <ac:chgData name="Toby Donaldson" userId="2e6e5431-bb17-4c41-9985-d39c50d83c73" providerId="ADAL" clId="{A18961DC-80AD-4D20-835D-A373141178AD}" dt="2024-02-09T21:09:10.658" v="524"/>
          <ac:inkMkLst>
            <pc:docMk/>
            <pc:sldMk cId="48668984" sldId="458"/>
            <ac:inkMk id="5" creationId="{9EC21F40-A6A7-F164-DDA0-F5FBE00BA99D}"/>
          </ac:inkMkLst>
        </pc:inkChg>
      </pc:sldChg>
      <pc:sldChg chg="modSp mod">
        <pc:chgData name="Toby Donaldson" userId="2e6e5431-bb17-4c41-9985-d39c50d83c73" providerId="ADAL" clId="{A18961DC-80AD-4D20-835D-A373141178AD}" dt="2024-02-09T19:45:01.181" v="423" actId="208"/>
        <pc:sldMkLst>
          <pc:docMk/>
          <pc:sldMk cId="982129422" sldId="459"/>
        </pc:sldMkLst>
        <pc:spChg chg="mod">
          <ac:chgData name="Toby Donaldson" userId="2e6e5431-bb17-4c41-9985-d39c50d83c73" providerId="ADAL" clId="{A18961DC-80AD-4D20-835D-A373141178AD}" dt="2024-02-09T19:44:35.670" v="421" actId="14100"/>
          <ac:spMkLst>
            <pc:docMk/>
            <pc:sldMk cId="982129422" sldId="459"/>
            <ac:spMk id="5" creationId="{603C1649-1484-344F-A1CE-12A482C98241}"/>
          </ac:spMkLst>
        </pc:spChg>
        <pc:spChg chg="mod">
          <ac:chgData name="Toby Donaldson" userId="2e6e5431-bb17-4c41-9985-d39c50d83c73" providerId="ADAL" clId="{A18961DC-80AD-4D20-835D-A373141178AD}" dt="2024-02-09T19:45:01.181" v="423" actId="208"/>
          <ac:spMkLst>
            <pc:docMk/>
            <pc:sldMk cId="982129422" sldId="459"/>
            <ac:spMk id="7" creationId="{D43765FF-0618-E358-71F8-E2968AD9914B}"/>
          </ac:spMkLst>
        </pc:spChg>
        <pc:cxnChg chg="mod">
          <ac:chgData name="Toby Donaldson" userId="2e6e5431-bb17-4c41-9985-d39c50d83c73" providerId="ADAL" clId="{A18961DC-80AD-4D20-835D-A373141178AD}" dt="2024-02-09T19:44:35.670" v="421" actId="14100"/>
          <ac:cxnSpMkLst>
            <pc:docMk/>
            <pc:sldMk cId="982129422" sldId="459"/>
            <ac:cxnSpMk id="8" creationId="{C73202B0-E011-3BF3-3ED9-2CE25D9795AE}"/>
          </ac:cxnSpMkLst>
        </pc:cxnChg>
      </pc:sldChg>
      <pc:sldChg chg="addSp delSp add mod ord">
        <pc:chgData name="Toby Donaldson" userId="2e6e5431-bb17-4c41-9985-d39c50d83c73" providerId="ADAL" clId="{A18961DC-80AD-4D20-835D-A373141178AD}" dt="2024-02-09T21:09:10.658" v="524"/>
        <pc:sldMkLst>
          <pc:docMk/>
          <pc:sldMk cId="2666811989" sldId="460"/>
        </pc:sldMkLst>
        <pc:spChg chg="del">
          <ac:chgData name="Toby Donaldson" userId="2e6e5431-bb17-4c41-9985-d39c50d83c73" providerId="ADAL" clId="{A18961DC-80AD-4D20-835D-A373141178AD}" dt="2024-02-09T19:45:28.801" v="425" actId="21"/>
          <ac:spMkLst>
            <pc:docMk/>
            <pc:sldMk cId="2666811989" sldId="460"/>
            <ac:spMk id="5" creationId="{8FBEF57C-855A-AB73-1D05-CC013C98F035}"/>
          </ac:spMkLst>
        </pc:spChg>
        <pc:spChg chg="del">
          <ac:chgData name="Toby Donaldson" userId="2e6e5431-bb17-4c41-9985-d39c50d83c73" providerId="ADAL" clId="{A18961DC-80AD-4D20-835D-A373141178AD}" dt="2024-02-09T19:45:32.904" v="426" actId="21"/>
          <ac:spMkLst>
            <pc:docMk/>
            <pc:sldMk cId="2666811989" sldId="460"/>
            <ac:spMk id="7" creationId="{01F1AB83-5837-BD84-4FFD-25C03F77D84C}"/>
          </ac:spMkLst>
        </pc:spChg>
        <pc:spChg chg="del">
          <ac:chgData name="Toby Donaldson" userId="2e6e5431-bb17-4c41-9985-d39c50d83c73" providerId="ADAL" clId="{A18961DC-80AD-4D20-835D-A373141178AD}" dt="2024-02-09T19:45:37.867" v="428" actId="21"/>
          <ac:spMkLst>
            <pc:docMk/>
            <pc:sldMk cId="2666811989" sldId="460"/>
            <ac:spMk id="10" creationId="{7FCF2871-8297-392B-99E4-AB3F1B3260F1}"/>
          </ac:spMkLst>
        </pc:spChg>
        <pc:spChg chg="del">
          <ac:chgData name="Toby Donaldson" userId="2e6e5431-bb17-4c41-9985-d39c50d83c73" providerId="ADAL" clId="{A18961DC-80AD-4D20-835D-A373141178AD}" dt="2024-02-09T19:45:35.773" v="427" actId="21"/>
          <ac:spMkLst>
            <pc:docMk/>
            <pc:sldMk cId="2666811989" sldId="460"/>
            <ac:spMk id="11" creationId="{97D33727-2E5D-F8EA-CC57-5DC8DA18EE6A}"/>
          </ac:spMkLst>
        </pc:spChg>
        <pc:spChg chg="del">
          <ac:chgData name="Toby Donaldson" userId="2e6e5431-bb17-4c41-9985-d39c50d83c73" providerId="ADAL" clId="{A18961DC-80AD-4D20-835D-A373141178AD}" dt="2024-02-09T19:45:41.195" v="429" actId="21"/>
          <ac:spMkLst>
            <pc:docMk/>
            <pc:sldMk cId="2666811989" sldId="460"/>
            <ac:spMk id="13" creationId="{525C48C3-E22A-46D3-87BB-020CBD7A862C}"/>
          </ac:spMkLst>
        </pc:spChg>
        <pc:inkChg chg="add">
          <ac:chgData name="Toby Donaldson" userId="2e6e5431-bb17-4c41-9985-d39c50d83c73" providerId="ADAL" clId="{A18961DC-80AD-4D20-835D-A373141178AD}" dt="2024-02-09T21:09:10.658" v="524"/>
          <ac:inkMkLst>
            <pc:docMk/>
            <pc:sldMk cId="2666811989" sldId="460"/>
            <ac:inkMk id="6" creationId="{62ED3DFF-1D46-943B-8E8B-173741EAC3AA}"/>
          </ac:inkMkLst>
        </pc:inkChg>
      </pc:sldChg>
      <pc:sldChg chg="addSp add">
        <pc:chgData name="Toby Donaldson" userId="2e6e5431-bb17-4c41-9985-d39c50d83c73" providerId="ADAL" clId="{A18961DC-80AD-4D20-835D-A373141178AD}" dt="2024-02-09T21:09:10.658" v="524"/>
        <pc:sldMkLst>
          <pc:docMk/>
          <pc:sldMk cId="2825683144" sldId="461"/>
        </pc:sldMkLst>
        <pc:inkChg chg="add">
          <ac:chgData name="Toby Donaldson" userId="2e6e5431-bb17-4c41-9985-d39c50d83c73" providerId="ADAL" clId="{A18961DC-80AD-4D20-835D-A373141178AD}" dt="2024-02-09T21:09:10.658" v="524"/>
          <ac:inkMkLst>
            <pc:docMk/>
            <pc:sldMk cId="2825683144" sldId="461"/>
            <ac:inkMk id="5" creationId="{74893784-78E6-152E-1143-ACE5A031DDDC}"/>
          </ac:inkMkLst>
        </pc:inkChg>
      </pc:sldChg>
    </pc:docChg>
  </pc:docChgLst>
  <pc:docChgLst>
    <pc:chgData name="Toby Donaldson" userId="2e6e5431-bb17-4c41-9985-d39c50d83c73" providerId="ADAL" clId="{30C75410-917E-4BC3-8454-9D60344E1F46}"/>
    <pc:docChg chg="undo custSel addSld modSld sldOrd modSection">
      <pc:chgData name="Toby Donaldson" userId="2e6e5431-bb17-4c41-9985-d39c50d83c73" providerId="ADAL" clId="{30C75410-917E-4BC3-8454-9D60344E1F46}" dt="2024-04-10T20:16:03.853" v="1717"/>
      <pc:docMkLst>
        <pc:docMk/>
      </pc:docMkLst>
      <pc:sldChg chg="addSp">
        <pc:chgData name="Toby Donaldson" userId="2e6e5431-bb17-4c41-9985-d39c50d83c73" providerId="ADAL" clId="{30C75410-917E-4BC3-8454-9D60344E1F46}" dt="2024-04-08T20:20:53.748" v="1677"/>
        <pc:sldMkLst>
          <pc:docMk/>
          <pc:sldMk cId="1990534629" sldId="256"/>
        </pc:sldMkLst>
        <pc:inkChg chg="add">
          <ac:chgData name="Toby Donaldson" userId="2e6e5431-bb17-4c41-9985-d39c50d83c73" providerId="ADAL" clId="{30C75410-917E-4BC3-8454-9D60344E1F46}" dt="2024-04-08T20:20:53.748" v="1677"/>
          <ac:inkMkLst>
            <pc:docMk/>
            <pc:sldMk cId="1990534629" sldId="256"/>
            <ac:inkMk id="6" creationId="{E5FFB612-E064-AC45-FB8F-511B417FBE39}"/>
          </ac:inkMkLst>
        </pc:inkChg>
      </pc:sldChg>
      <pc:sldChg chg="modSp mod">
        <pc:chgData name="Toby Donaldson" userId="2e6e5431-bb17-4c41-9985-d39c50d83c73" providerId="ADAL" clId="{30C75410-917E-4BC3-8454-9D60344E1F46}" dt="2024-04-08T17:59:57.891" v="1" actId="20577"/>
        <pc:sldMkLst>
          <pc:docMk/>
          <pc:sldMk cId="3336367234" sldId="442"/>
        </pc:sldMkLst>
        <pc:spChg chg="mod">
          <ac:chgData name="Toby Donaldson" userId="2e6e5431-bb17-4c41-9985-d39c50d83c73" providerId="ADAL" clId="{30C75410-917E-4BC3-8454-9D60344E1F46}" dt="2024-04-08T17:59:57.891" v="1" actId="20577"/>
          <ac:spMkLst>
            <pc:docMk/>
            <pc:sldMk cId="3336367234" sldId="442"/>
            <ac:spMk id="5" creationId="{1656B574-F627-0C72-6BCF-828C7475395E}"/>
          </ac:spMkLst>
        </pc:spChg>
      </pc:sldChg>
      <pc:sldChg chg="modSp mod">
        <pc:chgData name="Toby Donaldson" userId="2e6e5431-bb17-4c41-9985-d39c50d83c73" providerId="ADAL" clId="{30C75410-917E-4BC3-8454-9D60344E1F46}" dt="2024-04-08T18:03:17.223" v="152" actId="20577"/>
        <pc:sldMkLst>
          <pc:docMk/>
          <pc:sldMk cId="364718086" sldId="443"/>
        </pc:sldMkLst>
        <pc:spChg chg="mod">
          <ac:chgData name="Toby Donaldson" userId="2e6e5431-bb17-4c41-9985-d39c50d83c73" providerId="ADAL" clId="{30C75410-917E-4BC3-8454-9D60344E1F46}" dt="2024-04-08T18:03:17.223" v="152" actId="20577"/>
          <ac:spMkLst>
            <pc:docMk/>
            <pc:sldMk cId="364718086" sldId="443"/>
            <ac:spMk id="6" creationId="{2B542F39-5318-B554-E9D9-E6ED7B056266}"/>
          </ac:spMkLst>
        </pc:spChg>
        <pc:spChg chg="mod">
          <ac:chgData name="Toby Donaldson" userId="2e6e5431-bb17-4c41-9985-d39c50d83c73" providerId="ADAL" clId="{30C75410-917E-4BC3-8454-9D60344E1F46}" dt="2024-04-08T18:00:41.649" v="6" actId="207"/>
          <ac:spMkLst>
            <pc:docMk/>
            <pc:sldMk cId="364718086" sldId="443"/>
            <ac:spMk id="7" creationId="{BFD834E2-5128-15C5-3464-131EDFC0B492}"/>
          </ac:spMkLst>
        </pc:spChg>
      </pc:sldChg>
      <pc:sldChg chg="modSp mod">
        <pc:chgData name="Toby Donaldson" userId="2e6e5431-bb17-4c41-9985-d39c50d83c73" providerId="ADAL" clId="{30C75410-917E-4BC3-8454-9D60344E1F46}" dt="2024-04-08T18:04:08.886" v="166" actId="20577"/>
        <pc:sldMkLst>
          <pc:docMk/>
          <pc:sldMk cId="3551010581" sldId="445"/>
        </pc:sldMkLst>
        <pc:spChg chg="mod">
          <ac:chgData name="Toby Donaldson" userId="2e6e5431-bb17-4c41-9985-d39c50d83c73" providerId="ADAL" clId="{30C75410-917E-4BC3-8454-9D60344E1F46}" dt="2024-04-08T18:04:08.886" v="166" actId="20577"/>
          <ac:spMkLst>
            <pc:docMk/>
            <pc:sldMk cId="3551010581" sldId="445"/>
            <ac:spMk id="10" creationId="{0CF20027-C170-4FE3-6C13-8D28FCB561BA}"/>
          </ac:spMkLst>
        </pc:spChg>
      </pc:sldChg>
      <pc:sldChg chg="addSp delSp modSp mod">
        <pc:chgData name="Toby Donaldson" userId="2e6e5431-bb17-4c41-9985-d39c50d83c73" providerId="ADAL" clId="{30C75410-917E-4BC3-8454-9D60344E1F46}" dt="2024-04-08T18:04:57.268" v="173" actId="1076"/>
        <pc:sldMkLst>
          <pc:docMk/>
          <pc:sldMk cId="1177744884" sldId="446"/>
        </pc:sldMkLst>
        <pc:spChg chg="add mod">
          <ac:chgData name="Toby Donaldson" userId="2e6e5431-bb17-4c41-9985-d39c50d83c73" providerId="ADAL" clId="{30C75410-917E-4BC3-8454-9D60344E1F46}" dt="2024-04-08T18:04:57.268" v="173" actId="1076"/>
          <ac:spMkLst>
            <pc:docMk/>
            <pc:sldMk cId="1177744884" sldId="446"/>
            <ac:spMk id="2" creationId="{739E93E8-DBF8-A5AD-275E-8E2F801AFC00}"/>
          </ac:spMkLst>
        </pc:spChg>
        <pc:spChg chg="mod">
          <ac:chgData name="Toby Donaldson" userId="2e6e5431-bb17-4c41-9985-d39c50d83c73" providerId="ADAL" clId="{30C75410-917E-4BC3-8454-9D60344E1F46}" dt="2024-04-08T18:04:02.856" v="159" actId="20577"/>
          <ac:spMkLst>
            <pc:docMk/>
            <pc:sldMk cId="1177744884" sldId="446"/>
            <ac:spMk id="10" creationId="{0CF20027-C170-4FE3-6C13-8D28FCB561BA}"/>
          </ac:spMkLst>
        </pc:spChg>
        <pc:spChg chg="add del">
          <ac:chgData name="Toby Donaldson" userId="2e6e5431-bb17-4c41-9985-d39c50d83c73" providerId="ADAL" clId="{30C75410-917E-4BC3-8454-9D60344E1F46}" dt="2024-04-08T18:04:41.249" v="168" actId="21"/>
          <ac:spMkLst>
            <pc:docMk/>
            <pc:sldMk cId="1177744884" sldId="446"/>
            <ac:spMk id="12" creationId="{80FA8DAA-40DF-515D-AD95-06D6F1D5BEB6}"/>
          </ac:spMkLst>
        </pc:spChg>
      </pc:sldChg>
      <pc:sldChg chg="modSp mod">
        <pc:chgData name="Toby Donaldson" userId="2e6e5431-bb17-4c41-9985-d39c50d83c73" providerId="ADAL" clId="{30C75410-917E-4BC3-8454-9D60344E1F46}" dt="2024-04-08T18:05:19.705" v="175" actId="113"/>
        <pc:sldMkLst>
          <pc:docMk/>
          <pc:sldMk cId="1907727582" sldId="447"/>
        </pc:sldMkLst>
        <pc:spChg chg="mod">
          <ac:chgData name="Toby Donaldson" userId="2e6e5431-bb17-4c41-9985-d39c50d83c73" providerId="ADAL" clId="{30C75410-917E-4BC3-8454-9D60344E1F46}" dt="2024-04-08T18:05:19.705" v="175" actId="113"/>
          <ac:spMkLst>
            <pc:docMk/>
            <pc:sldMk cId="1907727582" sldId="447"/>
            <ac:spMk id="13" creationId="{EF8F7861-2DE7-2FF1-54BA-495E74FF3F44}"/>
          </ac:spMkLst>
        </pc:spChg>
      </pc:sldChg>
      <pc:sldChg chg="addSp modSp mod">
        <pc:chgData name="Toby Donaldson" userId="2e6e5431-bb17-4c41-9985-d39c50d83c73" providerId="ADAL" clId="{30C75410-917E-4BC3-8454-9D60344E1F46}" dt="2024-04-08T18:08:04.135" v="296" actId="113"/>
        <pc:sldMkLst>
          <pc:docMk/>
          <pc:sldMk cId="3322684104" sldId="450"/>
        </pc:sldMkLst>
        <pc:spChg chg="add mod">
          <ac:chgData name="Toby Donaldson" userId="2e6e5431-bb17-4c41-9985-d39c50d83c73" providerId="ADAL" clId="{30C75410-917E-4BC3-8454-9D60344E1F46}" dt="2024-04-08T18:08:04.135" v="296" actId="113"/>
          <ac:spMkLst>
            <pc:docMk/>
            <pc:sldMk cId="3322684104" sldId="450"/>
            <ac:spMk id="6" creationId="{20BDA167-DD32-4018-BD45-C1D5ED704725}"/>
          </ac:spMkLst>
        </pc:spChg>
        <pc:cxnChg chg="add">
          <ac:chgData name="Toby Donaldson" userId="2e6e5431-bb17-4c41-9985-d39c50d83c73" providerId="ADAL" clId="{30C75410-917E-4BC3-8454-9D60344E1F46}" dt="2024-04-08T18:07:37.502" v="289" actId="11529"/>
          <ac:cxnSpMkLst>
            <pc:docMk/>
            <pc:sldMk cId="3322684104" sldId="450"/>
            <ac:cxnSpMk id="10" creationId="{C1433988-A734-78D7-B1FF-0E251F5105B0}"/>
          </ac:cxnSpMkLst>
        </pc:cxnChg>
        <pc:cxnChg chg="add mod">
          <ac:chgData name="Toby Donaldson" userId="2e6e5431-bb17-4c41-9985-d39c50d83c73" providerId="ADAL" clId="{30C75410-917E-4BC3-8454-9D60344E1F46}" dt="2024-04-08T18:07:48.017" v="292" actId="14100"/>
          <ac:cxnSpMkLst>
            <pc:docMk/>
            <pc:sldMk cId="3322684104" sldId="450"/>
            <ac:cxnSpMk id="11" creationId="{9CD36539-A7F1-41E6-83F3-C3AFEDFBA2BE}"/>
          </ac:cxnSpMkLst>
        </pc:cxnChg>
      </pc:sldChg>
      <pc:sldChg chg="addSp modSp mod">
        <pc:chgData name="Toby Donaldson" userId="2e6e5431-bb17-4c41-9985-d39c50d83c73" providerId="ADAL" clId="{30C75410-917E-4BC3-8454-9D60344E1F46}" dt="2024-04-08T18:08:17.917" v="297"/>
        <pc:sldMkLst>
          <pc:docMk/>
          <pc:sldMk cId="146816602" sldId="452"/>
        </pc:sldMkLst>
        <pc:spChg chg="mod">
          <ac:chgData name="Toby Donaldson" userId="2e6e5431-bb17-4c41-9985-d39c50d83c73" providerId="ADAL" clId="{30C75410-917E-4BC3-8454-9D60344E1F46}" dt="2024-04-08T18:06:21.683" v="199" actId="20577"/>
          <ac:spMkLst>
            <pc:docMk/>
            <pc:sldMk cId="146816602" sldId="452"/>
            <ac:spMk id="6" creationId="{997BE2D6-894A-3C09-1B37-05E679FE020B}"/>
          </ac:spMkLst>
        </pc:spChg>
        <pc:spChg chg="add mod">
          <ac:chgData name="Toby Donaldson" userId="2e6e5431-bb17-4c41-9985-d39c50d83c73" providerId="ADAL" clId="{30C75410-917E-4BC3-8454-9D60344E1F46}" dt="2024-04-08T18:08:17.917" v="297"/>
          <ac:spMkLst>
            <pc:docMk/>
            <pc:sldMk cId="146816602" sldId="452"/>
            <ac:spMk id="10" creationId="{9CC599FB-5AAD-CBE0-5352-7EF2FCC56C98}"/>
          </ac:spMkLst>
        </pc:spChg>
        <pc:cxnChg chg="add mod">
          <ac:chgData name="Toby Donaldson" userId="2e6e5431-bb17-4c41-9985-d39c50d83c73" providerId="ADAL" clId="{30C75410-917E-4BC3-8454-9D60344E1F46}" dt="2024-04-08T18:08:17.917" v="297"/>
          <ac:cxnSpMkLst>
            <pc:docMk/>
            <pc:sldMk cId="146816602" sldId="452"/>
            <ac:cxnSpMk id="11" creationId="{9EA4A271-D817-5895-718B-ADD573EBDC9D}"/>
          </ac:cxnSpMkLst>
        </pc:cxnChg>
        <pc:cxnChg chg="add mod">
          <ac:chgData name="Toby Donaldson" userId="2e6e5431-bb17-4c41-9985-d39c50d83c73" providerId="ADAL" clId="{30C75410-917E-4BC3-8454-9D60344E1F46}" dt="2024-04-08T18:08:17.917" v="297"/>
          <ac:cxnSpMkLst>
            <pc:docMk/>
            <pc:sldMk cId="146816602" sldId="452"/>
            <ac:cxnSpMk id="12" creationId="{CA481A9A-5114-8F26-9449-16B3E5706071}"/>
          </ac:cxnSpMkLst>
        </pc:cxnChg>
      </pc:sldChg>
      <pc:sldChg chg="modSp mod">
        <pc:chgData name="Toby Donaldson" userId="2e6e5431-bb17-4c41-9985-d39c50d83c73" providerId="ADAL" clId="{30C75410-917E-4BC3-8454-9D60344E1F46}" dt="2024-04-08T18:08:46.422" v="298" actId="20577"/>
        <pc:sldMkLst>
          <pc:docMk/>
          <pc:sldMk cId="3217502817" sldId="454"/>
        </pc:sldMkLst>
        <pc:spChg chg="mod">
          <ac:chgData name="Toby Donaldson" userId="2e6e5431-bb17-4c41-9985-d39c50d83c73" providerId="ADAL" clId="{30C75410-917E-4BC3-8454-9D60344E1F46}" dt="2024-04-08T18:08:46.422" v="298" actId="20577"/>
          <ac:spMkLst>
            <pc:docMk/>
            <pc:sldMk cId="3217502817" sldId="454"/>
            <ac:spMk id="6" creationId="{686DF62F-99E2-CB5A-AE73-3C58DA8C3692}"/>
          </ac:spMkLst>
        </pc:spChg>
      </pc:sldChg>
      <pc:sldChg chg="modSp mod">
        <pc:chgData name="Toby Donaldson" userId="2e6e5431-bb17-4c41-9985-d39c50d83c73" providerId="ADAL" clId="{30C75410-917E-4BC3-8454-9D60344E1F46}" dt="2024-04-08T18:11:05.798" v="305" actId="20577"/>
        <pc:sldMkLst>
          <pc:docMk/>
          <pc:sldMk cId="1026931636" sldId="455"/>
        </pc:sldMkLst>
        <pc:spChg chg="mod">
          <ac:chgData name="Toby Donaldson" userId="2e6e5431-bb17-4c41-9985-d39c50d83c73" providerId="ADAL" clId="{30C75410-917E-4BC3-8454-9D60344E1F46}" dt="2024-04-08T18:11:05.798" v="305" actId="20577"/>
          <ac:spMkLst>
            <pc:docMk/>
            <pc:sldMk cId="1026931636" sldId="455"/>
            <ac:spMk id="7" creationId="{BFD834E2-5128-15C5-3464-131EDFC0B492}"/>
          </ac:spMkLst>
        </pc:spChg>
      </pc:sldChg>
      <pc:sldChg chg="modSp mod">
        <pc:chgData name="Toby Donaldson" userId="2e6e5431-bb17-4c41-9985-d39c50d83c73" providerId="ADAL" clId="{30C75410-917E-4BC3-8454-9D60344E1F46}" dt="2024-04-08T18:15:02.294" v="867" actId="27636"/>
        <pc:sldMkLst>
          <pc:docMk/>
          <pc:sldMk cId="1184591334" sldId="459"/>
        </pc:sldMkLst>
        <pc:spChg chg="mod">
          <ac:chgData name="Toby Donaldson" userId="2e6e5431-bb17-4c41-9985-d39c50d83c73" providerId="ADAL" clId="{30C75410-917E-4BC3-8454-9D60344E1F46}" dt="2024-04-08T18:15:02.294" v="867" actId="27636"/>
          <ac:spMkLst>
            <pc:docMk/>
            <pc:sldMk cId="1184591334" sldId="459"/>
            <ac:spMk id="3" creationId="{EDC53176-B4E4-2E03-520E-7CE85F07B974}"/>
          </ac:spMkLst>
        </pc:spChg>
      </pc:sldChg>
      <pc:sldChg chg="addSp delSp modSp add mod ord">
        <pc:chgData name="Toby Donaldson" userId="2e6e5431-bb17-4c41-9985-d39c50d83c73" providerId="ADAL" clId="{30C75410-917E-4BC3-8454-9D60344E1F46}" dt="2024-04-08T18:02:37.195" v="147" actId="11529"/>
        <pc:sldMkLst>
          <pc:docMk/>
          <pc:sldMk cId="2762257594" sldId="460"/>
        </pc:sldMkLst>
        <pc:spChg chg="add mod">
          <ac:chgData name="Toby Donaldson" userId="2e6e5431-bb17-4c41-9985-d39c50d83c73" providerId="ADAL" clId="{30C75410-917E-4BC3-8454-9D60344E1F46}" dt="2024-04-08T18:01:21.790" v="106" actId="113"/>
          <ac:spMkLst>
            <pc:docMk/>
            <pc:sldMk cId="2762257594" sldId="460"/>
            <ac:spMk id="3" creationId="{6F94268C-5746-8207-1AC2-34382C82C778}"/>
          </ac:spMkLst>
        </pc:spChg>
        <pc:spChg chg="add mod">
          <ac:chgData name="Toby Donaldson" userId="2e6e5431-bb17-4c41-9985-d39c50d83c73" providerId="ADAL" clId="{30C75410-917E-4BC3-8454-9D60344E1F46}" dt="2024-04-08T18:01:47.434" v="110" actId="207"/>
          <ac:spMkLst>
            <pc:docMk/>
            <pc:sldMk cId="2762257594" sldId="460"/>
            <ac:spMk id="6" creationId="{D977CA50-C761-D56D-0ECF-118C99E2E3A0}"/>
          </ac:spMkLst>
        </pc:spChg>
        <pc:spChg chg="mod">
          <ac:chgData name="Toby Donaldson" userId="2e6e5431-bb17-4c41-9985-d39c50d83c73" providerId="ADAL" clId="{30C75410-917E-4BC3-8454-9D60344E1F46}" dt="2024-04-08T18:00:33.653" v="5" actId="207"/>
          <ac:spMkLst>
            <pc:docMk/>
            <pc:sldMk cId="2762257594" sldId="460"/>
            <ac:spMk id="7" creationId="{BFD834E2-5128-15C5-3464-131EDFC0B492}"/>
          </ac:spMkLst>
        </pc:spChg>
        <pc:spChg chg="del">
          <ac:chgData name="Toby Donaldson" userId="2e6e5431-bb17-4c41-9985-d39c50d83c73" providerId="ADAL" clId="{30C75410-917E-4BC3-8454-9D60344E1F46}" dt="2024-04-08T18:00:23.207" v="3" actId="21"/>
          <ac:spMkLst>
            <pc:docMk/>
            <pc:sldMk cId="2762257594" sldId="460"/>
            <ac:spMk id="8" creationId="{16DCE356-AE78-D55B-AF6E-E819F76B972D}"/>
          </ac:spMkLst>
        </pc:spChg>
        <pc:spChg chg="del">
          <ac:chgData name="Toby Donaldson" userId="2e6e5431-bb17-4c41-9985-d39c50d83c73" providerId="ADAL" clId="{30C75410-917E-4BC3-8454-9D60344E1F46}" dt="2024-04-08T18:00:23.207" v="3" actId="21"/>
          <ac:spMkLst>
            <pc:docMk/>
            <pc:sldMk cId="2762257594" sldId="460"/>
            <ac:spMk id="9" creationId="{F04AD0B3-10D6-4A94-FF04-9F256E855AF6}"/>
          </ac:spMkLst>
        </pc:spChg>
        <pc:spChg chg="add mod">
          <ac:chgData name="Toby Donaldson" userId="2e6e5431-bb17-4c41-9985-d39c50d83c73" providerId="ADAL" clId="{30C75410-917E-4BC3-8454-9D60344E1F46}" dt="2024-04-08T18:02:12.228" v="145" actId="113"/>
          <ac:spMkLst>
            <pc:docMk/>
            <pc:sldMk cId="2762257594" sldId="460"/>
            <ac:spMk id="10" creationId="{4E0DDB43-A8F6-EB27-F46E-B983AE976D6F}"/>
          </ac:spMkLst>
        </pc:spChg>
        <pc:spChg chg="add">
          <ac:chgData name="Toby Donaldson" userId="2e6e5431-bb17-4c41-9985-d39c50d83c73" providerId="ADAL" clId="{30C75410-917E-4BC3-8454-9D60344E1F46}" dt="2024-04-08T18:02:29.566" v="146" actId="11529"/>
          <ac:spMkLst>
            <pc:docMk/>
            <pc:sldMk cId="2762257594" sldId="460"/>
            <ac:spMk id="12" creationId="{16EB18E4-215F-A789-FB7F-FB2A12B994CD}"/>
          </ac:spMkLst>
        </pc:spChg>
        <pc:spChg chg="del">
          <ac:chgData name="Toby Donaldson" userId="2e6e5431-bb17-4c41-9985-d39c50d83c73" providerId="ADAL" clId="{30C75410-917E-4BC3-8454-9D60344E1F46}" dt="2024-04-08T18:00:23.207" v="3" actId="21"/>
          <ac:spMkLst>
            <pc:docMk/>
            <pc:sldMk cId="2762257594" sldId="460"/>
            <ac:spMk id="14" creationId="{AE64BE1F-2EB1-7521-AA3A-87F572D235D5}"/>
          </ac:spMkLst>
        </pc:spChg>
        <pc:cxnChg chg="del">
          <ac:chgData name="Toby Donaldson" userId="2e6e5431-bb17-4c41-9985-d39c50d83c73" providerId="ADAL" clId="{30C75410-917E-4BC3-8454-9D60344E1F46}" dt="2024-04-08T18:00:23.207" v="3" actId="21"/>
          <ac:cxnSpMkLst>
            <pc:docMk/>
            <pc:sldMk cId="2762257594" sldId="460"/>
            <ac:cxnSpMk id="11" creationId="{A9488171-01F7-2A28-AD51-A398F70AE9A0}"/>
          </ac:cxnSpMkLst>
        </pc:cxnChg>
        <pc:cxnChg chg="del mod">
          <ac:chgData name="Toby Donaldson" userId="2e6e5431-bb17-4c41-9985-d39c50d83c73" providerId="ADAL" clId="{30C75410-917E-4BC3-8454-9D60344E1F46}" dt="2024-04-08T18:00:23.207" v="3" actId="21"/>
          <ac:cxnSpMkLst>
            <pc:docMk/>
            <pc:sldMk cId="2762257594" sldId="460"/>
            <ac:cxnSpMk id="13" creationId="{9F49C891-76DB-956D-56F8-55E57F50E9D3}"/>
          </ac:cxnSpMkLst>
        </pc:cxnChg>
        <pc:cxnChg chg="add">
          <ac:chgData name="Toby Donaldson" userId="2e6e5431-bb17-4c41-9985-d39c50d83c73" providerId="ADAL" clId="{30C75410-917E-4BC3-8454-9D60344E1F46}" dt="2024-04-08T18:02:37.195" v="147" actId="11529"/>
          <ac:cxnSpMkLst>
            <pc:docMk/>
            <pc:sldMk cId="2762257594" sldId="460"/>
            <ac:cxnSpMk id="16" creationId="{9D8F743A-404F-5AF2-BD22-3E34E80C01A5}"/>
          </ac:cxnSpMkLst>
        </pc:cxnChg>
      </pc:sldChg>
      <pc:sldChg chg="addSp modSp add mod">
        <pc:chgData name="Toby Donaldson" userId="2e6e5431-bb17-4c41-9985-d39c50d83c73" providerId="ADAL" clId="{30C75410-917E-4BC3-8454-9D60344E1F46}" dt="2024-04-08T20:20:53.748" v="1677"/>
        <pc:sldMkLst>
          <pc:docMk/>
          <pc:sldMk cId="1820514773" sldId="461"/>
        </pc:sldMkLst>
        <pc:spChg chg="mod">
          <ac:chgData name="Toby Donaldson" userId="2e6e5431-bb17-4c41-9985-d39c50d83c73" providerId="ADAL" clId="{30C75410-917E-4BC3-8454-9D60344E1F46}" dt="2024-04-08T18:43:19.722" v="1676" actId="20577"/>
          <ac:spMkLst>
            <pc:docMk/>
            <pc:sldMk cId="1820514773" sldId="461"/>
            <ac:spMk id="3" creationId="{EDC53176-B4E4-2E03-520E-7CE85F07B974}"/>
          </ac:spMkLst>
        </pc:spChg>
        <pc:inkChg chg="add">
          <ac:chgData name="Toby Donaldson" userId="2e6e5431-bb17-4c41-9985-d39c50d83c73" providerId="ADAL" clId="{30C75410-917E-4BC3-8454-9D60344E1F46}" dt="2024-04-08T20:20:53.748" v="1677"/>
          <ac:inkMkLst>
            <pc:docMk/>
            <pc:sldMk cId="1820514773" sldId="461"/>
            <ac:inkMk id="5" creationId="{4502669E-26D7-B410-0096-8C3E2A8B5519}"/>
          </ac:inkMkLst>
        </pc:inkChg>
      </pc:sldChg>
      <pc:sldChg chg="addSp modSp mod">
        <pc:chgData name="Toby Donaldson" userId="2e6e5431-bb17-4c41-9985-d39c50d83c73" providerId="ADAL" clId="{30C75410-917E-4BC3-8454-9D60344E1F46}" dt="2024-04-10T20:08:43.471" v="1716"/>
        <pc:sldMkLst>
          <pc:docMk/>
          <pc:sldMk cId="2276629832" sldId="463"/>
        </pc:sldMkLst>
        <pc:spChg chg="mod">
          <ac:chgData name="Toby Donaldson" userId="2e6e5431-bb17-4c41-9985-d39c50d83c73" providerId="ADAL" clId="{30C75410-917E-4BC3-8454-9D60344E1F46}" dt="2024-04-10T18:33:18.318" v="1678" actId="1076"/>
          <ac:spMkLst>
            <pc:docMk/>
            <pc:sldMk cId="2276629832" sldId="463"/>
            <ac:spMk id="6" creationId="{19A9FB83-4F80-F309-B93B-A1335FD970F2}"/>
          </ac:spMkLst>
        </pc:spChg>
        <pc:spChg chg="mod">
          <ac:chgData name="Toby Donaldson" userId="2e6e5431-bb17-4c41-9985-d39c50d83c73" providerId="ADAL" clId="{30C75410-917E-4BC3-8454-9D60344E1F46}" dt="2024-04-10T18:33:18.318" v="1678" actId="1076"/>
          <ac:spMkLst>
            <pc:docMk/>
            <pc:sldMk cId="2276629832" sldId="463"/>
            <ac:spMk id="7" creationId="{8E0365AB-956D-9D21-8D4D-DEC77AAABEFB}"/>
          </ac:spMkLst>
        </pc:spChg>
        <pc:inkChg chg="add">
          <ac:chgData name="Toby Donaldson" userId="2e6e5431-bb17-4c41-9985-d39c50d83c73" providerId="ADAL" clId="{30C75410-917E-4BC3-8454-9D60344E1F46}" dt="2024-04-10T20:08:43.471" v="1716"/>
          <ac:inkMkLst>
            <pc:docMk/>
            <pc:sldMk cId="2276629832" sldId="463"/>
            <ac:inkMk id="8" creationId="{EE8F7AB7-F559-7BA2-2F39-B3E521F204AB}"/>
          </ac:inkMkLst>
        </pc:inkChg>
      </pc:sldChg>
      <pc:sldChg chg="addSp">
        <pc:chgData name="Toby Donaldson" userId="2e6e5431-bb17-4c41-9985-d39c50d83c73" providerId="ADAL" clId="{30C75410-917E-4BC3-8454-9D60344E1F46}" dt="2024-04-10T20:08:43.471" v="1716"/>
        <pc:sldMkLst>
          <pc:docMk/>
          <pc:sldMk cId="3700252976" sldId="464"/>
        </pc:sldMkLst>
        <pc:inkChg chg="add">
          <ac:chgData name="Toby Donaldson" userId="2e6e5431-bb17-4c41-9985-d39c50d83c73" providerId="ADAL" clId="{30C75410-917E-4BC3-8454-9D60344E1F46}" dt="2024-04-10T20:08:43.471" v="1716"/>
          <ac:inkMkLst>
            <pc:docMk/>
            <pc:sldMk cId="3700252976" sldId="464"/>
            <ac:inkMk id="8" creationId="{E0396682-9F6F-53B6-26EE-71C203EBC625}"/>
          </ac:inkMkLst>
        </pc:inkChg>
      </pc:sldChg>
      <pc:sldChg chg="addSp modSp mod">
        <pc:chgData name="Toby Donaldson" userId="2e6e5431-bb17-4c41-9985-d39c50d83c73" providerId="ADAL" clId="{30C75410-917E-4BC3-8454-9D60344E1F46}" dt="2024-04-10T20:08:43.471" v="1716"/>
        <pc:sldMkLst>
          <pc:docMk/>
          <pc:sldMk cId="1765514356" sldId="465"/>
        </pc:sldMkLst>
        <pc:spChg chg="mod">
          <ac:chgData name="Toby Donaldson" userId="2e6e5431-bb17-4c41-9985-d39c50d83c73" providerId="ADAL" clId="{30C75410-917E-4BC3-8454-9D60344E1F46}" dt="2024-04-10T18:34:03.875" v="1686" actId="20577"/>
          <ac:spMkLst>
            <pc:docMk/>
            <pc:sldMk cId="1765514356" sldId="465"/>
            <ac:spMk id="7" creationId="{8E0365AB-956D-9D21-8D4D-DEC77AAABEFB}"/>
          </ac:spMkLst>
        </pc:spChg>
        <pc:inkChg chg="add">
          <ac:chgData name="Toby Donaldson" userId="2e6e5431-bb17-4c41-9985-d39c50d83c73" providerId="ADAL" clId="{30C75410-917E-4BC3-8454-9D60344E1F46}" dt="2024-04-10T20:08:43.471" v="1716"/>
          <ac:inkMkLst>
            <pc:docMk/>
            <pc:sldMk cId="1765514356" sldId="465"/>
            <ac:inkMk id="8" creationId="{ADBE11C4-C5E3-B5E0-61E7-3BD692A5EEAB}"/>
          </ac:inkMkLst>
        </pc:inkChg>
      </pc:sldChg>
      <pc:sldChg chg="addSp">
        <pc:chgData name="Toby Donaldson" userId="2e6e5431-bb17-4c41-9985-d39c50d83c73" providerId="ADAL" clId="{30C75410-917E-4BC3-8454-9D60344E1F46}" dt="2024-04-10T20:08:43.471" v="1716"/>
        <pc:sldMkLst>
          <pc:docMk/>
          <pc:sldMk cId="3619749849" sldId="466"/>
        </pc:sldMkLst>
        <pc:inkChg chg="add">
          <ac:chgData name="Toby Donaldson" userId="2e6e5431-bb17-4c41-9985-d39c50d83c73" providerId="ADAL" clId="{30C75410-917E-4BC3-8454-9D60344E1F46}" dt="2024-04-10T20:08:43.471" v="1716"/>
          <ac:inkMkLst>
            <pc:docMk/>
            <pc:sldMk cId="3619749849" sldId="466"/>
            <ac:inkMk id="6" creationId="{5347CD09-DAB5-CEE9-DBBC-026C05578087}"/>
          </ac:inkMkLst>
        </pc:inkChg>
      </pc:sldChg>
      <pc:sldChg chg="addSp modSp mod">
        <pc:chgData name="Toby Donaldson" userId="2e6e5431-bb17-4c41-9985-d39c50d83c73" providerId="ADAL" clId="{30C75410-917E-4BC3-8454-9D60344E1F46}" dt="2024-04-10T20:08:43.471" v="1716"/>
        <pc:sldMkLst>
          <pc:docMk/>
          <pc:sldMk cId="3420322614" sldId="467"/>
        </pc:sldMkLst>
        <pc:spChg chg="mod">
          <ac:chgData name="Toby Donaldson" userId="2e6e5431-bb17-4c41-9985-d39c50d83c73" providerId="ADAL" clId="{30C75410-917E-4BC3-8454-9D60344E1F46}" dt="2024-04-10T18:40:58.382" v="1710" actId="255"/>
          <ac:spMkLst>
            <pc:docMk/>
            <pc:sldMk cId="3420322614" sldId="467"/>
            <ac:spMk id="3" creationId="{7A005CFD-582E-4490-41E0-FD84028F14B5}"/>
          </ac:spMkLst>
        </pc:spChg>
        <pc:spChg chg="mod">
          <ac:chgData name="Toby Donaldson" userId="2e6e5431-bb17-4c41-9985-d39c50d83c73" providerId="ADAL" clId="{30C75410-917E-4BC3-8454-9D60344E1F46}" dt="2024-04-10T18:36:44.853" v="1693" actId="14100"/>
          <ac:spMkLst>
            <pc:docMk/>
            <pc:sldMk cId="3420322614" sldId="467"/>
            <ac:spMk id="9" creationId="{CDBA2F74-24BE-F609-5CE6-D30C118A4616}"/>
          </ac:spMkLst>
        </pc:spChg>
        <pc:inkChg chg="add">
          <ac:chgData name="Toby Donaldson" userId="2e6e5431-bb17-4c41-9985-d39c50d83c73" providerId="ADAL" clId="{30C75410-917E-4BC3-8454-9D60344E1F46}" dt="2024-04-10T20:08:43.471" v="1716"/>
          <ac:inkMkLst>
            <pc:docMk/>
            <pc:sldMk cId="3420322614" sldId="467"/>
            <ac:inkMk id="11" creationId="{94E2A565-F4C8-105D-3149-77F1C999F3E7}"/>
          </ac:inkMkLst>
        </pc:inkChg>
      </pc:sldChg>
      <pc:sldChg chg="addSp">
        <pc:chgData name="Toby Donaldson" userId="2e6e5431-bb17-4c41-9985-d39c50d83c73" providerId="ADAL" clId="{30C75410-917E-4BC3-8454-9D60344E1F46}" dt="2024-04-10T20:08:43.471" v="1716"/>
        <pc:sldMkLst>
          <pc:docMk/>
          <pc:sldMk cId="2704522624" sldId="468"/>
        </pc:sldMkLst>
        <pc:inkChg chg="add">
          <ac:chgData name="Toby Donaldson" userId="2e6e5431-bb17-4c41-9985-d39c50d83c73" providerId="ADAL" clId="{30C75410-917E-4BC3-8454-9D60344E1F46}" dt="2024-04-10T20:08:43.471" v="1716"/>
          <ac:inkMkLst>
            <pc:docMk/>
            <pc:sldMk cId="2704522624" sldId="468"/>
            <ac:inkMk id="10" creationId="{9076AD35-6C69-9FDE-4710-FD1A8821027A}"/>
          </ac:inkMkLst>
        </pc:inkChg>
      </pc:sldChg>
      <pc:sldChg chg="addSp modSp mod">
        <pc:chgData name="Toby Donaldson" userId="2e6e5431-bb17-4c41-9985-d39c50d83c73" providerId="ADAL" clId="{30C75410-917E-4BC3-8454-9D60344E1F46}" dt="2024-04-10T20:08:43.471" v="1716"/>
        <pc:sldMkLst>
          <pc:docMk/>
          <pc:sldMk cId="978976729" sldId="469"/>
        </pc:sldMkLst>
        <pc:spChg chg="mod">
          <ac:chgData name="Toby Donaldson" userId="2e6e5431-bb17-4c41-9985-d39c50d83c73" providerId="ADAL" clId="{30C75410-917E-4BC3-8454-9D60344E1F46}" dt="2024-04-10T18:41:32.431" v="1714" actId="255"/>
          <ac:spMkLst>
            <pc:docMk/>
            <pc:sldMk cId="978976729" sldId="469"/>
            <ac:spMk id="3" creationId="{7A005CFD-582E-4490-41E0-FD84028F14B5}"/>
          </ac:spMkLst>
        </pc:spChg>
        <pc:spChg chg="mod">
          <ac:chgData name="Toby Donaldson" userId="2e6e5431-bb17-4c41-9985-d39c50d83c73" providerId="ADAL" clId="{30C75410-917E-4BC3-8454-9D60344E1F46}" dt="2024-04-10T18:41:22.555" v="1712" actId="1076"/>
          <ac:spMkLst>
            <pc:docMk/>
            <pc:sldMk cId="978976729" sldId="469"/>
            <ac:spMk id="5" creationId="{1ACBF7BB-D95A-AFC5-9C03-93340CC33213}"/>
          </ac:spMkLst>
        </pc:spChg>
        <pc:spChg chg="mod">
          <ac:chgData name="Toby Donaldson" userId="2e6e5431-bb17-4c41-9985-d39c50d83c73" providerId="ADAL" clId="{30C75410-917E-4BC3-8454-9D60344E1F46}" dt="2024-04-10T18:39:48.220" v="1708" actId="20577"/>
          <ac:spMkLst>
            <pc:docMk/>
            <pc:sldMk cId="978976729" sldId="469"/>
            <ac:spMk id="11" creationId="{6395C734-11DD-CFB3-8FBF-E487B367EA8F}"/>
          </ac:spMkLst>
        </pc:spChg>
        <pc:inkChg chg="add">
          <ac:chgData name="Toby Donaldson" userId="2e6e5431-bb17-4c41-9985-d39c50d83c73" providerId="ADAL" clId="{30C75410-917E-4BC3-8454-9D60344E1F46}" dt="2024-04-10T20:08:43.471" v="1716"/>
          <ac:inkMkLst>
            <pc:docMk/>
            <pc:sldMk cId="978976729" sldId="469"/>
            <ac:inkMk id="8" creationId="{45A783F1-00B3-6736-8B00-2B2DDD93E7D8}"/>
          </ac:inkMkLst>
        </pc:inkChg>
      </pc:sldChg>
      <pc:sldChg chg="addSp">
        <pc:chgData name="Toby Donaldson" userId="2e6e5431-bb17-4c41-9985-d39c50d83c73" providerId="ADAL" clId="{30C75410-917E-4BC3-8454-9D60344E1F46}" dt="2024-04-10T20:08:43.471" v="1716"/>
        <pc:sldMkLst>
          <pc:docMk/>
          <pc:sldMk cId="2071859215" sldId="470"/>
        </pc:sldMkLst>
        <pc:inkChg chg="add">
          <ac:chgData name="Toby Donaldson" userId="2e6e5431-bb17-4c41-9985-d39c50d83c73" providerId="ADAL" clId="{30C75410-917E-4BC3-8454-9D60344E1F46}" dt="2024-04-10T20:08:43.471" v="1716"/>
          <ac:inkMkLst>
            <pc:docMk/>
            <pc:sldMk cId="2071859215" sldId="470"/>
            <ac:inkMk id="8" creationId="{096A194E-252D-EB0E-7E21-E86B1D42DA42}"/>
          </ac:inkMkLst>
        </pc:inkChg>
      </pc:sldChg>
      <pc:sldChg chg="addSp">
        <pc:chgData name="Toby Donaldson" userId="2e6e5431-bb17-4c41-9985-d39c50d83c73" providerId="ADAL" clId="{30C75410-917E-4BC3-8454-9D60344E1F46}" dt="2024-04-10T20:16:03.853" v="1717"/>
        <pc:sldMkLst>
          <pc:docMk/>
          <pc:sldMk cId="1432987254" sldId="471"/>
        </pc:sldMkLst>
        <pc:inkChg chg="add">
          <ac:chgData name="Toby Donaldson" userId="2e6e5431-bb17-4c41-9985-d39c50d83c73" providerId="ADAL" clId="{30C75410-917E-4BC3-8454-9D60344E1F46}" dt="2024-04-10T20:08:43.471" v="1716"/>
          <ac:inkMkLst>
            <pc:docMk/>
            <pc:sldMk cId="1432987254" sldId="471"/>
            <ac:inkMk id="10" creationId="{4867F25C-BB05-313A-D23F-C3AFEA83A75A}"/>
          </ac:inkMkLst>
        </pc:inkChg>
        <pc:inkChg chg="add">
          <ac:chgData name="Toby Donaldson" userId="2e6e5431-bb17-4c41-9985-d39c50d83c73" providerId="ADAL" clId="{30C75410-917E-4BC3-8454-9D60344E1F46}" dt="2024-04-10T20:16:03.853" v="1717"/>
          <ac:inkMkLst>
            <pc:docMk/>
            <pc:sldMk cId="1432987254" sldId="471"/>
            <ac:inkMk id="11" creationId="{07AF24F4-9CC1-0D16-8516-3DB4A5F2086B}"/>
          </ac:inkMkLst>
        </pc:inkChg>
      </pc:sldChg>
      <pc:sldChg chg="modSp mod">
        <pc:chgData name="Toby Donaldson" userId="2e6e5431-bb17-4c41-9985-d39c50d83c73" providerId="ADAL" clId="{30C75410-917E-4BC3-8454-9D60344E1F46}" dt="2024-04-10T18:41:58.209" v="1715" actId="1076"/>
        <pc:sldMkLst>
          <pc:docMk/>
          <pc:sldMk cId="4204798359" sldId="472"/>
        </pc:sldMkLst>
        <pc:spChg chg="mod">
          <ac:chgData name="Toby Donaldson" userId="2e6e5431-bb17-4c41-9985-d39c50d83c73" providerId="ADAL" clId="{30C75410-917E-4BC3-8454-9D60344E1F46}" dt="2024-04-10T18:41:58.209" v="1715" actId="1076"/>
          <ac:spMkLst>
            <pc:docMk/>
            <pc:sldMk cId="4204798359" sldId="472"/>
            <ac:spMk id="5" creationId="{1ACBF7BB-D95A-AFC5-9C03-93340CC33213}"/>
          </ac:spMkLst>
        </pc:spChg>
      </pc:sldChg>
    </pc:docChg>
  </pc:docChgLst>
  <pc:docChgLst>
    <pc:chgData name="Toby Donaldson" userId="2e6e5431-bb17-4c41-9985-d39c50d83c73" providerId="ADAL" clId="{EF2E2CF3-DC10-40C9-953F-BDDB2F5604CF}"/>
    <pc:docChg chg="undo redo custSel addSld delSld modSld sldOrd modSection">
      <pc:chgData name="Toby Donaldson" userId="2e6e5431-bb17-4c41-9985-d39c50d83c73" providerId="ADAL" clId="{EF2E2CF3-DC10-40C9-953F-BDDB2F5604CF}" dt="2024-02-14T22:48:13.371" v="13446" actId="20577"/>
      <pc:docMkLst>
        <pc:docMk/>
      </pc:docMkLst>
      <pc:sldChg chg="modSp mod">
        <pc:chgData name="Toby Donaldson" userId="2e6e5431-bb17-4c41-9985-d39c50d83c73" providerId="ADAL" clId="{EF2E2CF3-DC10-40C9-953F-BDDB2F5604CF}" dt="2024-02-10T19:33:26.750" v="48" actId="20577"/>
        <pc:sldMkLst>
          <pc:docMk/>
          <pc:sldMk cId="1990534629" sldId="256"/>
        </pc:sldMkLst>
        <pc:spChg chg="mod">
          <ac:chgData name="Toby Donaldson" userId="2e6e5431-bb17-4c41-9985-d39c50d83c73" providerId="ADAL" clId="{EF2E2CF3-DC10-40C9-953F-BDDB2F5604CF}" dt="2024-02-10T19:33:17.074" v="28" actId="20577"/>
          <ac:spMkLst>
            <pc:docMk/>
            <pc:sldMk cId="1990534629" sldId="256"/>
            <ac:spMk id="3" creationId="{69A063FE-859C-2249-86C9-6A3558EFA8C4}"/>
          </ac:spMkLst>
        </pc:spChg>
        <pc:spChg chg="mod">
          <ac:chgData name="Toby Donaldson" userId="2e6e5431-bb17-4c41-9985-d39c50d83c73" providerId="ADAL" clId="{EF2E2CF3-DC10-40C9-953F-BDDB2F5604CF}" dt="2024-02-10T19:33:26.750" v="48" actId="20577"/>
          <ac:spMkLst>
            <pc:docMk/>
            <pc:sldMk cId="1990534629" sldId="256"/>
            <ac:spMk id="4" creationId="{47AFE60C-6CF9-81EA-958C-8B9C232B748D}"/>
          </ac:spMkLst>
        </pc:spChg>
      </pc:sldChg>
      <pc:sldChg chg="del">
        <pc:chgData name="Toby Donaldson" userId="2e6e5431-bb17-4c41-9985-d39c50d83c73" providerId="ADAL" clId="{EF2E2CF3-DC10-40C9-953F-BDDB2F5604CF}" dt="2024-02-10T19:37:28.158" v="49" actId="2696"/>
        <pc:sldMkLst>
          <pc:docMk/>
          <pc:sldMk cId="2287764959" sldId="396"/>
        </pc:sldMkLst>
      </pc:sldChg>
      <pc:sldChg chg="del">
        <pc:chgData name="Toby Donaldson" userId="2e6e5431-bb17-4c41-9985-d39c50d83c73" providerId="ADAL" clId="{EF2E2CF3-DC10-40C9-953F-BDDB2F5604CF}" dt="2024-02-10T19:58:29.667" v="1191" actId="2696"/>
        <pc:sldMkLst>
          <pc:docMk/>
          <pc:sldMk cId="663618084" sldId="397"/>
        </pc:sldMkLst>
      </pc:sldChg>
      <pc:sldChg chg="del">
        <pc:chgData name="Toby Donaldson" userId="2e6e5431-bb17-4c41-9985-d39c50d83c73" providerId="ADAL" clId="{EF2E2CF3-DC10-40C9-953F-BDDB2F5604CF}" dt="2024-02-10T19:37:37.789" v="50" actId="2696"/>
        <pc:sldMkLst>
          <pc:docMk/>
          <pc:sldMk cId="2354844912" sldId="398"/>
        </pc:sldMkLst>
      </pc:sldChg>
      <pc:sldChg chg="modSp new mod">
        <pc:chgData name="Toby Donaldson" userId="2e6e5431-bb17-4c41-9985-d39c50d83c73" providerId="ADAL" clId="{EF2E2CF3-DC10-40C9-953F-BDDB2F5604CF}" dt="2024-02-10T19:43:02.413" v="715" actId="2711"/>
        <pc:sldMkLst>
          <pc:docMk/>
          <pc:sldMk cId="3551341988" sldId="398"/>
        </pc:sldMkLst>
        <pc:spChg chg="mod">
          <ac:chgData name="Toby Donaldson" userId="2e6e5431-bb17-4c41-9985-d39c50d83c73" providerId="ADAL" clId="{EF2E2CF3-DC10-40C9-953F-BDDB2F5604CF}" dt="2024-02-10T19:38:48.415" v="65" actId="20577"/>
          <ac:spMkLst>
            <pc:docMk/>
            <pc:sldMk cId="3551341988" sldId="398"/>
            <ac:spMk id="2" creationId="{891612D7-DDC6-2DCE-52DB-1A8D806F9D0D}"/>
          </ac:spMkLst>
        </pc:spChg>
        <pc:spChg chg="mod">
          <ac:chgData name="Toby Donaldson" userId="2e6e5431-bb17-4c41-9985-d39c50d83c73" providerId="ADAL" clId="{EF2E2CF3-DC10-40C9-953F-BDDB2F5604CF}" dt="2024-02-10T19:43:02.413" v="715" actId="2711"/>
          <ac:spMkLst>
            <pc:docMk/>
            <pc:sldMk cId="3551341988" sldId="398"/>
            <ac:spMk id="3" creationId="{BD22A2C2-F9E8-7D12-428D-01D276C3CEF9}"/>
          </ac:spMkLst>
        </pc:spChg>
      </pc:sldChg>
      <pc:sldChg chg="addSp delSp modSp add mod">
        <pc:chgData name="Toby Donaldson" userId="2e6e5431-bb17-4c41-9985-d39c50d83c73" providerId="ADAL" clId="{EF2E2CF3-DC10-40C9-953F-BDDB2F5604CF}" dt="2024-02-10T20:07:58.251" v="1581" actId="20577"/>
        <pc:sldMkLst>
          <pc:docMk/>
          <pc:sldMk cId="333022771" sldId="399"/>
        </pc:sldMkLst>
        <pc:spChg chg="mod">
          <ac:chgData name="Toby Donaldson" userId="2e6e5431-bb17-4c41-9985-d39c50d83c73" providerId="ADAL" clId="{EF2E2CF3-DC10-40C9-953F-BDDB2F5604CF}" dt="2024-02-10T19:45:12.440" v="915" actId="20577"/>
          <ac:spMkLst>
            <pc:docMk/>
            <pc:sldMk cId="333022771" sldId="399"/>
            <ac:spMk id="3" creationId="{BD22A2C2-F9E8-7D12-428D-01D276C3CEF9}"/>
          </ac:spMkLst>
        </pc:spChg>
        <pc:spChg chg="add mod">
          <ac:chgData name="Toby Donaldson" userId="2e6e5431-bb17-4c41-9985-d39c50d83c73" providerId="ADAL" clId="{EF2E2CF3-DC10-40C9-953F-BDDB2F5604CF}" dt="2024-02-10T20:07:45.086" v="1577" actId="20577"/>
          <ac:spMkLst>
            <pc:docMk/>
            <pc:sldMk cId="333022771" sldId="399"/>
            <ac:spMk id="5" creationId="{188CC1B3-5E8D-78A8-08E4-85F902FFF219}"/>
          </ac:spMkLst>
        </pc:spChg>
        <pc:spChg chg="add mod">
          <ac:chgData name="Toby Donaldson" userId="2e6e5431-bb17-4c41-9985-d39c50d83c73" providerId="ADAL" clId="{EF2E2CF3-DC10-40C9-953F-BDDB2F5604CF}" dt="2024-02-10T19:58:37.622" v="1192" actId="20577"/>
          <ac:spMkLst>
            <pc:docMk/>
            <pc:sldMk cId="333022771" sldId="399"/>
            <ac:spMk id="6" creationId="{2E8337D9-EFAB-4B91-175C-EDBFEE3FC0A3}"/>
          </ac:spMkLst>
        </pc:spChg>
        <pc:spChg chg="add mod">
          <ac:chgData name="Toby Donaldson" userId="2e6e5431-bb17-4c41-9985-d39c50d83c73" providerId="ADAL" clId="{EF2E2CF3-DC10-40C9-953F-BDDB2F5604CF}" dt="2024-02-10T20:07:35.800" v="1575" actId="1076"/>
          <ac:spMkLst>
            <pc:docMk/>
            <pc:sldMk cId="333022771" sldId="399"/>
            <ac:spMk id="7" creationId="{371863A9-2379-50C1-E337-164CA22B2201}"/>
          </ac:spMkLst>
        </pc:spChg>
        <pc:spChg chg="add del mod">
          <ac:chgData name="Toby Donaldson" userId="2e6e5431-bb17-4c41-9985-d39c50d83c73" providerId="ADAL" clId="{EF2E2CF3-DC10-40C9-953F-BDDB2F5604CF}" dt="2024-02-10T19:48:32.454" v="977" actId="21"/>
          <ac:spMkLst>
            <pc:docMk/>
            <pc:sldMk cId="333022771" sldId="399"/>
            <ac:spMk id="8" creationId="{05163B2E-643A-6ACC-E981-0AAE5F83A1EC}"/>
          </ac:spMkLst>
        </pc:spChg>
        <pc:spChg chg="add mod">
          <ac:chgData name="Toby Donaldson" userId="2e6e5431-bb17-4c41-9985-d39c50d83c73" providerId="ADAL" clId="{EF2E2CF3-DC10-40C9-953F-BDDB2F5604CF}" dt="2024-02-10T20:07:30.736" v="1574" actId="1076"/>
          <ac:spMkLst>
            <pc:docMk/>
            <pc:sldMk cId="333022771" sldId="399"/>
            <ac:spMk id="9" creationId="{00FB50C5-45DC-635A-8792-7DB8E360AAAD}"/>
          </ac:spMkLst>
        </pc:spChg>
        <pc:spChg chg="add mod">
          <ac:chgData name="Toby Donaldson" userId="2e6e5431-bb17-4c41-9985-d39c50d83c73" providerId="ADAL" clId="{EF2E2CF3-DC10-40C9-953F-BDDB2F5604CF}" dt="2024-02-10T20:07:58.251" v="1581" actId="20577"/>
          <ac:spMkLst>
            <pc:docMk/>
            <pc:sldMk cId="333022771" sldId="399"/>
            <ac:spMk id="13" creationId="{0166BF73-D841-7155-DA2D-949DA515AD38}"/>
          </ac:spMkLst>
        </pc:spChg>
        <pc:cxnChg chg="add mod">
          <ac:chgData name="Toby Donaldson" userId="2e6e5431-bb17-4c41-9985-d39c50d83c73" providerId="ADAL" clId="{EF2E2CF3-DC10-40C9-953F-BDDB2F5604CF}" dt="2024-02-10T20:07:35.800" v="1575" actId="1076"/>
          <ac:cxnSpMkLst>
            <pc:docMk/>
            <pc:sldMk cId="333022771" sldId="399"/>
            <ac:cxnSpMk id="11" creationId="{DDAB0C4C-FC89-E505-EEED-0DCDFFCCFBDC}"/>
          </ac:cxnSpMkLst>
        </pc:cxnChg>
      </pc:sldChg>
      <pc:sldChg chg="del">
        <pc:chgData name="Toby Donaldson" userId="2e6e5431-bb17-4c41-9985-d39c50d83c73" providerId="ADAL" clId="{EF2E2CF3-DC10-40C9-953F-BDDB2F5604CF}" dt="2024-02-10T19:37:37.789" v="50" actId="2696"/>
        <pc:sldMkLst>
          <pc:docMk/>
          <pc:sldMk cId="2753011666" sldId="399"/>
        </pc:sldMkLst>
      </pc:sldChg>
      <pc:sldChg chg="add del">
        <pc:chgData name="Toby Donaldson" userId="2e6e5431-bb17-4c41-9985-d39c50d83c73" providerId="ADAL" clId="{EF2E2CF3-DC10-40C9-953F-BDDB2F5604CF}" dt="2024-02-10T20:05:12.948" v="1418" actId="2696"/>
        <pc:sldMkLst>
          <pc:docMk/>
          <pc:sldMk cId="1801708242" sldId="400"/>
        </pc:sldMkLst>
      </pc:sldChg>
      <pc:sldChg chg="del">
        <pc:chgData name="Toby Donaldson" userId="2e6e5431-bb17-4c41-9985-d39c50d83c73" providerId="ADAL" clId="{EF2E2CF3-DC10-40C9-953F-BDDB2F5604CF}" dt="2024-02-10T19:37:37.789" v="50" actId="2696"/>
        <pc:sldMkLst>
          <pc:docMk/>
          <pc:sldMk cId="1827292657" sldId="400"/>
        </pc:sldMkLst>
      </pc:sldChg>
      <pc:sldChg chg="del">
        <pc:chgData name="Toby Donaldson" userId="2e6e5431-bb17-4c41-9985-d39c50d83c73" providerId="ADAL" clId="{EF2E2CF3-DC10-40C9-953F-BDDB2F5604CF}" dt="2024-02-10T19:37:37.789" v="50" actId="2696"/>
        <pc:sldMkLst>
          <pc:docMk/>
          <pc:sldMk cId="98727621" sldId="401"/>
        </pc:sldMkLst>
      </pc:sldChg>
      <pc:sldChg chg="addSp delSp modSp add mod">
        <pc:chgData name="Toby Donaldson" userId="2e6e5431-bb17-4c41-9985-d39c50d83c73" providerId="ADAL" clId="{EF2E2CF3-DC10-40C9-953F-BDDB2F5604CF}" dt="2024-02-13T03:19:53.454" v="12569"/>
        <pc:sldMkLst>
          <pc:docMk/>
          <pc:sldMk cId="2851953371" sldId="401"/>
        </pc:sldMkLst>
        <pc:spChg chg="mod">
          <ac:chgData name="Toby Donaldson" userId="2e6e5431-bb17-4c41-9985-d39c50d83c73" providerId="ADAL" clId="{EF2E2CF3-DC10-40C9-953F-BDDB2F5604CF}" dt="2024-02-10T20:03:17.831" v="1411" actId="14100"/>
          <ac:spMkLst>
            <pc:docMk/>
            <pc:sldMk cId="2851953371" sldId="401"/>
            <ac:spMk id="2" creationId="{891612D7-DDC6-2DCE-52DB-1A8D806F9D0D}"/>
          </ac:spMkLst>
        </pc:spChg>
        <pc:spChg chg="mod">
          <ac:chgData name="Toby Donaldson" userId="2e6e5431-bb17-4c41-9985-d39c50d83c73" providerId="ADAL" clId="{EF2E2CF3-DC10-40C9-953F-BDDB2F5604CF}" dt="2024-02-13T03:19:53.454" v="12569"/>
          <ac:spMkLst>
            <pc:docMk/>
            <pc:sldMk cId="2851953371" sldId="401"/>
            <ac:spMk id="5" creationId="{188CC1B3-5E8D-78A8-08E4-85F902FFF219}"/>
          </ac:spMkLst>
        </pc:spChg>
        <pc:spChg chg="mod">
          <ac:chgData name="Toby Donaldson" userId="2e6e5431-bb17-4c41-9985-d39c50d83c73" providerId="ADAL" clId="{EF2E2CF3-DC10-40C9-953F-BDDB2F5604CF}" dt="2024-02-10T20:03:23.848" v="1412" actId="1076"/>
          <ac:spMkLst>
            <pc:docMk/>
            <pc:sldMk cId="2851953371" sldId="401"/>
            <ac:spMk id="6" creationId="{2E8337D9-EFAB-4B91-175C-EDBFEE3FC0A3}"/>
          </ac:spMkLst>
        </pc:spChg>
        <pc:spChg chg="del">
          <ac:chgData name="Toby Donaldson" userId="2e6e5431-bb17-4c41-9985-d39c50d83c73" providerId="ADAL" clId="{EF2E2CF3-DC10-40C9-953F-BDDB2F5604CF}" dt="2024-02-10T19:59:25.098" v="1194" actId="21"/>
          <ac:spMkLst>
            <pc:docMk/>
            <pc:sldMk cId="2851953371" sldId="401"/>
            <ac:spMk id="7" creationId="{371863A9-2379-50C1-E337-164CA22B2201}"/>
          </ac:spMkLst>
        </pc:spChg>
        <pc:spChg chg="mod">
          <ac:chgData name="Toby Donaldson" userId="2e6e5431-bb17-4c41-9985-d39c50d83c73" providerId="ADAL" clId="{EF2E2CF3-DC10-40C9-953F-BDDB2F5604CF}" dt="2024-02-10T20:08:15.455" v="1584" actId="1076"/>
          <ac:spMkLst>
            <pc:docMk/>
            <pc:sldMk cId="2851953371" sldId="401"/>
            <ac:spMk id="9" creationId="{00FB50C5-45DC-635A-8792-7DB8E360AAAD}"/>
          </ac:spMkLst>
        </pc:spChg>
        <pc:spChg chg="mod">
          <ac:chgData name="Toby Donaldson" userId="2e6e5431-bb17-4c41-9985-d39c50d83c73" providerId="ADAL" clId="{EF2E2CF3-DC10-40C9-953F-BDDB2F5604CF}" dt="2024-02-10T20:08:42.087" v="1587" actId="1076"/>
          <ac:spMkLst>
            <pc:docMk/>
            <pc:sldMk cId="2851953371" sldId="401"/>
            <ac:spMk id="13" creationId="{0166BF73-D841-7155-DA2D-949DA515AD38}"/>
          </ac:spMkLst>
        </pc:spChg>
        <pc:spChg chg="add mod">
          <ac:chgData name="Toby Donaldson" userId="2e6e5431-bb17-4c41-9985-d39c50d83c73" providerId="ADAL" clId="{EF2E2CF3-DC10-40C9-953F-BDDB2F5604CF}" dt="2024-02-10T20:04:32.247" v="1417" actId="14100"/>
          <ac:spMkLst>
            <pc:docMk/>
            <pc:sldMk cId="2851953371" sldId="401"/>
            <ac:spMk id="16" creationId="{2C926574-4C24-C46B-CA28-54C3BFEA1B1C}"/>
          </ac:spMkLst>
        </pc:spChg>
        <pc:cxnChg chg="add mod">
          <ac:chgData name="Toby Donaldson" userId="2e6e5431-bb17-4c41-9985-d39c50d83c73" providerId="ADAL" clId="{EF2E2CF3-DC10-40C9-953F-BDDB2F5604CF}" dt="2024-02-10T20:08:42.087" v="1587" actId="1076"/>
          <ac:cxnSpMkLst>
            <pc:docMk/>
            <pc:sldMk cId="2851953371" sldId="401"/>
            <ac:cxnSpMk id="10" creationId="{0855BF55-CD31-3CAE-3485-F14C779AE98A}"/>
          </ac:cxnSpMkLst>
        </pc:cxnChg>
        <pc:cxnChg chg="del mod">
          <ac:chgData name="Toby Donaldson" userId="2e6e5431-bb17-4c41-9985-d39c50d83c73" providerId="ADAL" clId="{EF2E2CF3-DC10-40C9-953F-BDDB2F5604CF}" dt="2024-02-10T19:59:25.098" v="1194" actId="21"/>
          <ac:cxnSpMkLst>
            <pc:docMk/>
            <pc:sldMk cId="2851953371" sldId="401"/>
            <ac:cxnSpMk id="11" creationId="{DDAB0C4C-FC89-E505-EEED-0DCDFFCCFBDC}"/>
          </ac:cxnSpMkLst>
        </pc:cxnChg>
        <pc:cxnChg chg="add mod">
          <ac:chgData name="Toby Donaldson" userId="2e6e5431-bb17-4c41-9985-d39c50d83c73" providerId="ADAL" clId="{EF2E2CF3-DC10-40C9-953F-BDDB2F5604CF}" dt="2024-02-10T20:08:42.087" v="1587" actId="1076"/>
          <ac:cxnSpMkLst>
            <pc:docMk/>
            <pc:sldMk cId="2851953371" sldId="401"/>
            <ac:cxnSpMk id="12" creationId="{08479724-783E-8A2F-E14E-7566ECAB338B}"/>
          </ac:cxnSpMkLst>
        </pc:cxnChg>
      </pc:sldChg>
      <pc:sldChg chg="addSp delSp modSp add mod">
        <pc:chgData name="Toby Donaldson" userId="2e6e5431-bb17-4c41-9985-d39c50d83c73" providerId="ADAL" clId="{EF2E2CF3-DC10-40C9-953F-BDDB2F5604CF}" dt="2024-02-13T03:20:00.597" v="12574" actId="20577"/>
        <pc:sldMkLst>
          <pc:docMk/>
          <pc:sldMk cId="1242729915" sldId="402"/>
        </pc:sldMkLst>
        <pc:spChg chg="mod">
          <ac:chgData name="Toby Donaldson" userId="2e6e5431-bb17-4c41-9985-d39c50d83c73" providerId="ADAL" clId="{EF2E2CF3-DC10-40C9-953F-BDDB2F5604CF}" dt="2024-02-13T03:19:44.090" v="12565" actId="27636"/>
          <ac:spMkLst>
            <pc:docMk/>
            <pc:sldMk cId="1242729915" sldId="402"/>
            <ac:spMk id="3" creationId="{BD22A2C2-F9E8-7D12-428D-01D276C3CEF9}"/>
          </ac:spMkLst>
        </pc:spChg>
        <pc:spChg chg="mod">
          <ac:chgData name="Toby Donaldson" userId="2e6e5431-bb17-4c41-9985-d39c50d83c73" providerId="ADAL" clId="{EF2E2CF3-DC10-40C9-953F-BDDB2F5604CF}" dt="2024-02-13T03:20:00.597" v="12574" actId="20577"/>
          <ac:spMkLst>
            <pc:docMk/>
            <pc:sldMk cId="1242729915" sldId="402"/>
            <ac:spMk id="5" creationId="{188CC1B3-5E8D-78A8-08E4-85F902FFF219}"/>
          </ac:spMkLst>
        </pc:spChg>
        <pc:spChg chg="mod">
          <ac:chgData name="Toby Donaldson" userId="2e6e5431-bb17-4c41-9985-d39c50d83c73" providerId="ADAL" clId="{EF2E2CF3-DC10-40C9-953F-BDDB2F5604CF}" dt="2024-02-10T20:06:40.384" v="1556" actId="1076"/>
          <ac:spMkLst>
            <pc:docMk/>
            <pc:sldMk cId="1242729915" sldId="402"/>
            <ac:spMk id="6" creationId="{2E8337D9-EFAB-4B91-175C-EDBFEE3FC0A3}"/>
          </ac:spMkLst>
        </pc:spChg>
        <pc:spChg chg="add mod">
          <ac:chgData name="Toby Donaldson" userId="2e6e5431-bb17-4c41-9985-d39c50d83c73" providerId="ADAL" clId="{EF2E2CF3-DC10-40C9-953F-BDDB2F5604CF}" dt="2024-02-10T20:14:08.168" v="1731" actId="1076"/>
          <ac:spMkLst>
            <pc:docMk/>
            <pc:sldMk cId="1242729915" sldId="402"/>
            <ac:spMk id="7" creationId="{4A7A3095-54B1-96C2-E517-97E0CB19004E}"/>
          </ac:spMkLst>
        </pc:spChg>
        <pc:spChg chg="mod">
          <ac:chgData name="Toby Donaldson" userId="2e6e5431-bb17-4c41-9985-d39c50d83c73" providerId="ADAL" clId="{EF2E2CF3-DC10-40C9-953F-BDDB2F5604CF}" dt="2024-02-10T20:09:21.848" v="1592" actId="1076"/>
          <ac:spMkLst>
            <pc:docMk/>
            <pc:sldMk cId="1242729915" sldId="402"/>
            <ac:spMk id="9" creationId="{00FB50C5-45DC-635A-8792-7DB8E360AAAD}"/>
          </ac:spMkLst>
        </pc:spChg>
        <pc:spChg chg="mod">
          <ac:chgData name="Toby Donaldson" userId="2e6e5431-bb17-4c41-9985-d39c50d83c73" providerId="ADAL" clId="{EF2E2CF3-DC10-40C9-953F-BDDB2F5604CF}" dt="2024-02-10T20:10:42.280" v="1661" actId="1076"/>
          <ac:spMkLst>
            <pc:docMk/>
            <pc:sldMk cId="1242729915" sldId="402"/>
            <ac:spMk id="13" creationId="{0166BF73-D841-7155-DA2D-949DA515AD38}"/>
          </ac:spMkLst>
        </pc:spChg>
        <pc:spChg chg="add mod">
          <ac:chgData name="Toby Donaldson" userId="2e6e5431-bb17-4c41-9985-d39c50d83c73" providerId="ADAL" clId="{EF2E2CF3-DC10-40C9-953F-BDDB2F5604CF}" dt="2024-02-10T20:14:42.974" v="1771" actId="1076"/>
          <ac:spMkLst>
            <pc:docMk/>
            <pc:sldMk cId="1242729915" sldId="402"/>
            <ac:spMk id="14" creationId="{59B3407E-832E-F9E2-4948-E438D57D9067}"/>
          </ac:spMkLst>
        </pc:spChg>
        <pc:spChg chg="mod">
          <ac:chgData name="Toby Donaldson" userId="2e6e5431-bb17-4c41-9985-d39c50d83c73" providerId="ADAL" clId="{EF2E2CF3-DC10-40C9-953F-BDDB2F5604CF}" dt="2024-02-10T20:09:52.791" v="1596" actId="14100"/>
          <ac:spMkLst>
            <pc:docMk/>
            <pc:sldMk cId="1242729915" sldId="402"/>
            <ac:spMk id="16" creationId="{2C926574-4C24-C46B-CA28-54C3BFEA1B1C}"/>
          </ac:spMkLst>
        </pc:spChg>
        <pc:cxnChg chg="del">
          <ac:chgData name="Toby Donaldson" userId="2e6e5431-bb17-4c41-9985-d39c50d83c73" providerId="ADAL" clId="{EF2E2CF3-DC10-40C9-953F-BDDB2F5604CF}" dt="2024-02-10T20:06:14.758" v="1527" actId="21"/>
          <ac:cxnSpMkLst>
            <pc:docMk/>
            <pc:sldMk cId="1242729915" sldId="402"/>
            <ac:cxnSpMk id="10" creationId="{0855BF55-CD31-3CAE-3485-F14C779AE98A}"/>
          </ac:cxnSpMkLst>
        </pc:cxnChg>
        <pc:cxnChg chg="add">
          <ac:chgData name="Toby Donaldson" userId="2e6e5431-bb17-4c41-9985-d39c50d83c73" providerId="ADAL" clId="{EF2E2CF3-DC10-40C9-953F-BDDB2F5604CF}" dt="2024-02-10T20:14:12.617" v="1732" actId="11529"/>
          <ac:cxnSpMkLst>
            <pc:docMk/>
            <pc:sldMk cId="1242729915" sldId="402"/>
            <ac:cxnSpMk id="11" creationId="{6A46B674-C2FF-40DB-3AA6-146B75B8EF72}"/>
          </ac:cxnSpMkLst>
        </pc:cxnChg>
        <pc:cxnChg chg="del">
          <ac:chgData name="Toby Donaldson" userId="2e6e5431-bb17-4c41-9985-d39c50d83c73" providerId="ADAL" clId="{EF2E2CF3-DC10-40C9-953F-BDDB2F5604CF}" dt="2024-02-10T20:06:14.758" v="1527" actId="21"/>
          <ac:cxnSpMkLst>
            <pc:docMk/>
            <pc:sldMk cId="1242729915" sldId="402"/>
            <ac:cxnSpMk id="12" creationId="{08479724-783E-8A2F-E14E-7566ECAB338B}"/>
          </ac:cxnSpMkLst>
        </pc:cxnChg>
        <pc:cxnChg chg="add">
          <ac:chgData name="Toby Donaldson" userId="2e6e5431-bb17-4c41-9985-d39c50d83c73" providerId="ADAL" clId="{EF2E2CF3-DC10-40C9-953F-BDDB2F5604CF}" dt="2024-02-10T20:14:49.377" v="1772" actId="11529"/>
          <ac:cxnSpMkLst>
            <pc:docMk/>
            <pc:sldMk cId="1242729915" sldId="402"/>
            <ac:cxnSpMk id="17" creationId="{44067321-A492-1DFF-7E0F-64776AF225CD}"/>
          </ac:cxnSpMkLst>
        </pc:cxnChg>
      </pc:sldChg>
      <pc:sldChg chg="del">
        <pc:chgData name="Toby Donaldson" userId="2e6e5431-bb17-4c41-9985-d39c50d83c73" providerId="ADAL" clId="{EF2E2CF3-DC10-40C9-953F-BDDB2F5604CF}" dt="2024-02-10T19:37:37.789" v="50" actId="2696"/>
        <pc:sldMkLst>
          <pc:docMk/>
          <pc:sldMk cId="2098127497" sldId="402"/>
        </pc:sldMkLst>
      </pc:sldChg>
      <pc:sldChg chg="del">
        <pc:chgData name="Toby Donaldson" userId="2e6e5431-bb17-4c41-9985-d39c50d83c73" providerId="ADAL" clId="{EF2E2CF3-DC10-40C9-953F-BDDB2F5604CF}" dt="2024-02-10T19:37:37.789" v="50" actId="2696"/>
        <pc:sldMkLst>
          <pc:docMk/>
          <pc:sldMk cId="940628499" sldId="403"/>
        </pc:sldMkLst>
      </pc:sldChg>
      <pc:sldChg chg="addSp delSp modSp add mod">
        <pc:chgData name="Toby Donaldson" userId="2e6e5431-bb17-4c41-9985-d39c50d83c73" providerId="ADAL" clId="{EF2E2CF3-DC10-40C9-953F-BDDB2F5604CF}" dt="2024-02-13T03:20:21.738" v="12582" actId="20577"/>
        <pc:sldMkLst>
          <pc:docMk/>
          <pc:sldMk cId="1615545161" sldId="403"/>
        </pc:sldMkLst>
        <pc:spChg chg="mod">
          <ac:chgData name="Toby Donaldson" userId="2e6e5431-bb17-4c41-9985-d39c50d83c73" providerId="ADAL" clId="{EF2E2CF3-DC10-40C9-953F-BDDB2F5604CF}" dt="2024-02-11T21:31:10.263" v="2684"/>
          <ac:spMkLst>
            <pc:docMk/>
            <pc:sldMk cId="1615545161" sldId="403"/>
            <ac:spMk id="3" creationId="{BD22A2C2-F9E8-7D12-428D-01D276C3CEF9}"/>
          </ac:spMkLst>
        </pc:spChg>
        <pc:spChg chg="mod">
          <ac:chgData name="Toby Donaldson" userId="2e6e5431-bb17-4c41-9985-d39c50d83c73" providerId="ADAL" clId="{EF2E2CF3-DC10-40C9-953F-BDDB2F5604CF}" dt="2024-02-13T03:20:21.738" v="12582" actId="20577"/>
          <ac:spMkLst>
            <pc:docMk/>
            <pc:sldMk cId="1615545161" sldId="403"/>
            <ac:spMk id="5" creationId="{188CC1B3-5E8D-78A8-08E4-85F902FFF219}"/>
          </ac:spMkLst>
        </pc:spChg>
        <pc:spChg chg="del">
          <ac:chgData name="Toby Donaldson" userId="2e6e5431-bb17-4c41-9985-d39c50d83c73" providerId="ADAL" clId="{EF2E2CF3-DC10-40C9-953F-BDDB2F5604CF}" dt="2024-02-10T20:15:25.061" v="1775" actId="21"/>
          <ac:spMkLst>
            <pc:docMk/>
            <pc:sldMk cId="1615545161" sldId="403"/>
            <ac:spMk id="7" creationId="{4A7A3095-54B1-96C2-E517-97E0CB19004E}"/>
          </ac:spMkLst>
        </pc:spChg>
        <pc:spChg chg="add mod">
          <ac:chgData name="Toby Donaldson" userId="2e6e5431-bb17-4c41-9985-d39c50d83c73" providerId="ADAL" clId="{EF2E2CF3-DC10-40C9-953F-BDDB2F5604CF}" dt="2024-02-10T20:18:39.289" v="2032" actId="1076"/>
          <ac:spMkLst>
            <pc:docMk/>
            <pc:sldMk cId="1615545161" sldId="403"/>
            <ac:spMk id="8" creationId="{2BE5FD9B-9E91-0CDA-7E07-1432DAEE0E4C}"/>
          </ac:spMkLst>
        </pc:spChg>
        <pc:spChg chg="add mod">
          <ac:chgData name="Toby Donaldson" userId="2e6e5431-bb17-4c41-9985-d39c50d83c73" providerId="ADAL" clId="{EF2E2CF3-DC10-40C9-953F-BDDB2F5604CF}" dt="2024-02-10T20:24:59.402" v="2142" actId="20577"/>
          <ac:spMkLst>
            <pc:docMk/>
            <pc:sldMk cId="1615545161" sldId="403"/>
            <ac:spMk id="10" creationId="{706752FC-19DA-4C86-1FA9-6647ECBDDCD0}"/>
          </ac:spMkLst>
        </pc:spChg>
        <pc:spChg chg="del">
          <ac:chgData name="Toby Donaldson" userId="2e6e5431-bb17-4c41-9985-d39c50d83c73" providerId="ADAL" clId="{EF2E2CF3-DC10-40C9-953F-BDDB2F5604CF}" dt="2024-02-10T20:15:19.637" v="1774" actId="21"/>
          <ac:spMkLst>
            <pc:docMk/>
            <pc:sldMk cId="1615545161" sldId="403"/>
            <ac:spMk id="13" creationId="{0166BF73-D841-7155-DA2D-949DA515AD38}"/>
          </ac:spMkLst>
        </pc:spChg>
        <pc:spChg chg="del">
          <ac:chgData name="Toby Donaldson" userId="2e6e5431-bb17-4c41-9985-d39c50d83c73" providerId="ADAL" clId="{EF2E2CF3-DC10-40C9-953F-BDDB2F5604CF}" dt="2024-02-10T20:15:27.613" v="1776" actId="21"/>
          <ac:spMkLst>
            <pc:docMk/>
            <pc:sldMk cId="1615545161" sldId="403"/>
            <ac:spMk id="14" creationId="{59B3407E-832E-F9E2-4948-E438D57D9067}"/>
          </ac:spMkLst>
        </pc:spChg>
        <pc:cxnChg chg="del">
          <ac:chgData name="Toby Donaldson" userId="2e6e5431-bb17-4c41-9985-d39c50d83c73" providerId="ADAL" clId="{EF2E2CF3-DC10-40C9-953F-BDDB2F5604CF}" dt="2024-02-10T20:15:25.061" v="1775" actId="21"/>
          <ac:cxnSpMkLst>
            <pc:docMk/>
            <pc:sldMk cId="1615545161" sldId="403"/>
            <ac:cxnSpMk id="11" creationId="{6A46B674-C2FF-40DB-3AA6-146B75B8EF72}"/>
          </ac:cxnSpMkLst>
        </pc:cxnChg>
        <pc:cxnChg chg="add mod">
          <ac:chgData name="Toby Donaldson" userId="2e6e5431-bb17-4c41-9985-d39c50d83c73" providerId="ADAL" clId="{EF2E2CF3-DC10-40C9-953F-BDDB2F5604CF}" dt="2024-02-10T20:18:39.289" v="2032" actId="1076"/>
          <ac:cxnSpMkLst>
            <pc:docMk/>
            <pc:sldMk cId="1615545161" sldId="403"/>
            <ac:cxnSpMk id="15" creationId="{8B1B7141-EEF4-1306-0C62-C37285099311}"/>
          </ac:cxnSpMkLst>
        </pc:cxnChg>
        <pc:cxnChg chg="del">
          <ac:chgData name="Toby Donaldson" userId="2e6e5431-bb17-4c41-9985-d39c50d83c73" providerId="ADAL" clId="{EF2E2CF3-DC10-40C9-953F-BDDB2F5604CF}" dt="2024-02-10T20:15:27.613" v="1776" actId="21"/>
          <ac:cxnSpMkLst>
            <pc:docMk/>
            <pc:sldMk cId="1615545161" sldId="403"/>
            <ac:cxnSpMk id="17" creationId="{44067321-A492-1DFF-7E0F-64776AF225CD}"/>
          </ac:cxnSpMkLst>
        </pc:cxnChg>
      </pc:sldChg>
      <pc:sldChg chg="del">
        <pc:chgData name="Toby Donaldson" userId="2e6e5431-bb17-4c41-9985-d39c50d83c73" providerId="ADAL" clId="{EF2E2CF3-DC10-40C9-953F-BDDB2F5604CF}" dt="2024-02-10T19:37:37.789" v="50" actId="2696"/>
        <pc:sldMkLst>
          <pc:docMk/>
          <pc:sldMk cId="2059484835" sldId="404"/>
        </pc:sldMkLst>
      </pc:sldChg>
      <pc:sldChg chg="addSp delSp modSp add mod">
        <pc:chgData name="Toby Donaldson" userId="2e6e5431-bb17-4c41-9985-d39c50d83c73" providerId="ADAL" clId="{EF2E2CF3-DC10-40C9-953F-BDDB2F5604CF}" dt="2024-02-13T03:20:29.976" v="12585" actId="20577"/>
        <pc:sldMkLst>
          <pc:docMk/>
          <pc:sldMk cId="2368921141" sldId="404"/>
        </pc:sldMkLst>
        <pc:spChg chg="del">
          <ac:chgData name="Toby Donaldson" userId="2e6e5431-bb17-4c41-9985-d39c50d83c73" providerId="ADAL" clId="{EF2E2CF3-DC10-40C9-953F-BDDB2F5604CF}" dt="2024-02-10T20:25:58.459" v="2228" actId="21"/>
          <ac:spMkLst>
            <pc:docMk/>
            <pc:sldMk cId="2368921141" sldId="404"/>
            <ac:spMk id="3" creationId="{BD22A2C2-F9E8-7D12-428D-01D276C3CEF9}"/>
          </ac:spMkLst>
        </pc:spChg>
        <pc:spChg chg="mod">
          <ac:chgData name="Toby Donaldson" userId="2e6e5431-bb17-4c41-9985-d39c50d83c73" providerId="ADAL" clId="{EF2E2CF3-DC10-40C9-953F-BDDB2F5604CF}" dt="2024-02-13T03:20:29.976" v="12585" actId="20577"/>
          <ac:spMkLst>
            <pc:docMk/>
            <pc:sldMk cId="2368921141" sldId="404"/>
            <ac:spMk id="5" creationId="{188CC1B3-5E8D-78A8-08E4-85F902FFF219}"/>
          </ac:spMkLst>
        </pc:spChg>
        <pc:spChg chg="add mod">
          <ac:chgData name="Toby Donaldson" userId="2e6e5431-bb17-4c41-9985-d39c50d83c73" providerId="ADAL" clId="{EF2E2CF3-DC10-40C9-953F-BDDB2F5604CF}" dt="2024-02-10T20:22:08.654" v="2076" actId="1076"/>
          <ac:spMkLst>
            <pc:docMk/>
            <pc:sldMk cId="2368921141" sldId="404"/>
            <ac:spMk id="7" creationId="{CCBEEF28-71A8-0C80-94EF-E32550972FE0}"/>
          </ac:spMkLst>
        </pc:spChg>
        <pc:spChg chg="add mod">
          <ac:chgData name="Toby Donaldson" userId="2e6e5431-bb17-4c41-9985-d39c50d83c73" providerId="ADAL" clId="{EF2E2CF3-DC10-40C9-953F-BDDB2F5604CF}" dt="2024-02-10T20:22:08.654" v="2076" actId="1076"/>
          <ac:spMkLst>
            <pc:docMk/>
            <pc:sldMk cId="2368921141" sldId="404"/>
            <ac:spMk id="11" creationId="{0803FBBF-1923-A01F-CD11-606B9001BF52}"/>
          </ac:spMkLst>
        </pc:spChg>
        <pc:spChg chg="add mod">
          <ac:chgData name="Toby Donaldson" userId="2e6e5431-bb17-4c41-9985-d39c50d83c73" providerId="ADAL" clId="{EF2E2CF3-DC10-40C9-953F-BDDB2F5604CF}" dt="2024-02-10T20:22:08.654" v="2076" actId="1076"/>
          <ac:spMkLst>
            <pc:docMk/>
            <pc:sldMk cId="2368921141" sldId="404"/>
            <ac:spMk id="12" creationId="{9BE42C67-0BCE-07E3-5B7E-41E0317839BA}"/>
          </ac:spMkLst>
        </pc:spChg>
        <pc:spChg chg="add mod">
          <ac:chgData name="Toby Donaldson" userId="2e6e5431-bb17-4c41-9985-d39c50d83c73" providerId="ADAL" clId="{EF2E2CF3-DC10-40C9-953F-BDDB2F5604CF}" dt="2024-02-10T20:22:08.654" v="2076" actId="1076"/>
          <ac:spMkLst>
            <pc:docMk/>
            <pc:sldMk cId="2368921141" sldId="404"/>
            <ac:spMk id="13" creationId="{6F35A1BE-FAE9-F003-43E4-3E9E741617E6}"/>
          </ac:spMkLst>
        </pc:spChg>
        <pc:spChg chg="add mod">
          <ac:chgData name="Toby Donaldson" userId="2e6e5431-bb17-4c41-9985-d39c50d83c73" providerId="ADAL" clId="{EF2E2CF3-DC10-40C9-953F-BDDB2F5604CF}" dt="2024-02-10T20:22:15.735" v="2077" actId="1076"/>
          <ac:spMkLst>
            <pc:docMk/>
            <pc:sldMk cId="2368921141" sldId="404"/>
            <ac:spMk id="14" creationId="{61AE19A9-6AA1-B74B-4DC9-A14AB3CC1748}"/>
          </ac:spMkLst>
        </pc:spChg>
        <pc:spChg chg="add del mod">
          <ac:chgData name="Toby Donaldson" userId="2e6e5431-bb17-4c41-9985-d39c50d83c73" providerId="ADAL" clId="{EF2E2CF3-DC10-40C9-953F-BDDB2F5604CF}" dt="2024-02-10T20:26:00.862" v="2229" actId="21"/>
          <ac:spMkLst>
            <pc:docMk/>
            <pc:sldMk cId="2368921141" sldId="404"/>
            <ac:spMk id="18" creationId="{6B2F96F9-3428-A998-DDA9-57469F1EA937}"/>
          </ac:spMkLst>
        </pc:spChg>
        <pc:spChg chg="add mod">
          <ac:chgData name="Toby Donaldson" userId="2e6e5431-bb17-4c41-9985-d39c50d83c73" providerId="ADAL" clId="{EF2E2CF3-DC10-40C9-953F-BDDB2F5604CF}" dt="2024-02-11T21:31:05.694" v="2683"/>
          <ac:spMkLst>
            <pc:docMk/>
            <pc:sldMk cId="2368921141" sldId="404"/>
            <ac:spMk id="19" creationId="{91BE8F2D-C63A-599C-89DD-050A84A3D1CA}"/>
          </ac:spMkLst>
        </pc:spChg>
      </pc:sldChg>
      <pc:sldChg chg="del">
        <pc:chgData name="Toby Donaldson" userId="2e6e5431-bb17-4c41-9985-d39c50d83c73" providerId="ADAL" clId="{EF2E2CF3-DC10-40C9-953F-BDDB2F5604CF}" dt="2024-02-10T19:37:37.789" v="50" actId="2696"/>
        <pc:sldMkLst>
          <pc:docMk/>
          <pc:sldMk cId="660001074" sldId="405"/>
        </pc:sldMkLst>
      </pc:sldChg>
      <pc:sldChg chg="addSp delSp modSp add mod">
        <pc:chgData name="Toby Donaldson" userId="2e6e5431-bb17-4c41-9985-d39c50d83c73" providerId="ADAL" clId="{EF2E2CF3-DC10-40C9-953F-BDDB2F5604CF}" dt="2024-02-13T03:20:46.003" v="12591" actId="20577"/>
        <pc:sldMkLst>
          <pc:docMk/>
          <pc:sldMk cId="1064439734" sldId="405"/>
        </pc:sldMkLst>
        <pc:spChg chg="del">
          <ac:chgData name="Toby Donaldson" userId="2e6e5431-bb17-4c41-9985-d39c50d83c73" providerId="ADAL" clId="{EF2E2CF3-DC10-40C9-953F-BDDB2F5604CF}" dt="2024-02-10T20:26:04.335" v="2230" actId="21"/>
          <ac:spMkLst>
            <pc:docMk/>
            <pc:sldMk cId="1064439734" sldId="405"/>
            <ac:spMk id="3" creationId="{BD22A2C2-F9E8-7D12-428D-01D276C3CEF9}"/>
          </ac:spMkLst>
        </pc:spChg>
        <pc:spChg chg="mod">
          <ac:chgData name="Toby Donaldson" userId="2e6e5431-bb17-4c41-9985-d39c50d83c73" providerId="ADAL" clId="{EF2E2CF3-DC10-40C9-953F-BDDB2F5604CF}" dt="2024-02-13T03:20:46.003" v="12591" actId="20577"/>
          <ac:spMkLst>
            <pc:docMk/>
            <pc:sldMk cId="1064439734" sldId="405"/>
            <ac:spMk id="5" creationId="{188CC1B3-5E8D-78A8-08E4-85F902FFF219}"/>
          </ac:spMkLst>
        </pc:spChg>
        <pc:spChg chg="mod">
          <ac:chgData name="Toby Donaldson" userId="2e6e5431-bb17-4c41-9985-d39c50d83c73" providerId="ADAL" clId="{EF2E2CF3-DC10-40C9-953F-BDDB2F5604CF}" dt="2024-02-10T20:23:21.462" v="2094" actId="1076"/>
          <ac:spMkLst>
            <pc:docMk/>
            <pc:sldMk cId="1064439734" sldId="405"/>
            <ac:spMk id="8" creationId="{2BE5FD9B-9E91-0CDA-7E07-1432DAEE0E4C}"/>
          </ac:spMkLst>
        </pc:spChg>
        <pc:spChg chg="del">
          <ac:chgData name="Toby Donaldson" userId="2e6e5431-bb17-4c41-9985-d39c50d83c73" providerId="ADAL" clId="{EF2E2CF3-DC10-40C9-953F-BDDB2F5604CF}" dt="2024-02-10T20:23:15.671" v="2092" actId="21"/>
          <ac:spMkLst>
            <pc:docMk/>
            <pc:sldMk cId="1064439734" sldId="405"/>
            <ac:spMk id="10" creationId="{706752FC-19DA-4C86-1FA9-6647ECBDDCD0}"/>
          </ac:spMkLst>
        </pc:spChg>
        <pc:spChg chg="add del mod">
          <ac:chgData name="Toby Donaldson" userId="2e6e5431-bb17-4c41-9985-d39c50d83c73" providerId="ADAL" clId="{EF2E2CF3-DC10-40C9-953F-BDDB2F5604CF}" dt="2024-02-10T20:26:06.796" v="2231" actId="21"/>
          <ac:spMkLst>
            <pc:docMk/>
            <pc:sldMk cId="1064439734" sldId="405"/>
            <ac:spMk id="20" creationId="{0E338C1F-99C5-8AE6-3DED-EC567DB7E1DF}"/>
          </ac:spMkLst>
        </pc:spChg>
        <pc:spChg chg="add mod">
          <ac:chgData name="Toby Donaldson" userId="2e6e5431-bb17-4c41-9985-d39c50d83c73" providerId="ADAL" clId="{EF2E2CF3-DC10-40C9-953F-BDDB2F5604CF}" dt="2024-02-11T21:30:48.904" v="2681" actId="2711"/>
          <ac:spMkLst>
            <pc:docMk/>
            <pc:sldMk cId="1064439734" sldId="405"/>
            <ac:spMk id="21" creationId="{AB998548-DD05-2C6E-14FA-C51F790EA1A2}"/>
          </ac:spMkLst>
        </pc:spChg>
        <pc:spChg chg="add del mod">
          <ac:chgData name="Toby Donaldson" userId="2e6e5431-bb17-4c41-9985-d39c50d83c73" providerId="ADAL" clId="{EF2E2CF3-DC10-40C9-953F-BDDB2F5604CF}" dt="2024-02-10T20:28:18.488" v="2472" actId="21"/>
          <ac:spMkLst>
            <pc:docMk/>
            <pc:sldMk cId="1064439734" sldId="405"/>
            <ac:spMk id="22" creationId="{FF594118-2224-931A-08EE-FE82F25A2604}"/>
          </ac:spMkLst>
        </pc:spChg>
        <pc:spChg chg="add mod">
          <ac:chgData name="Toby Donaldson" userId="2e6e5431-bb17-4c41-9985-d39c50d83c73" providerId="ADAL" clId="{EF2E2CF3-DC10-40C9-953F-BDDB2F5604CF}" dt="2024-02-11T21:32:21.034" v="2758" actId="1076"/>
          <ac:spMkLst>
            <pc:docMk/>
            <pc:sldMk cId="1064439734" sldId="405"/>
            <ac:spMk id="23" creationId="{3694DCAB-2B50-365E-E179-5C050899E8B8}"/>
          </ac:spMkLst>
        </pc:spChg>
        <pc:cxnChg chg="del mod">
          <ac:chgData name="Toby Donaldson" userId="2e6e5431-bb17-4c41-9985-d39c50d83c73" providerId="ADAL" clId="{EF2E2CF3-DC10-40C9-953F-BDDB2F5604CF}" dt="2024-02-10T20:23:17.686" v="2093" actId="21"/>
          <ac:cxnSpMkLst>
            <pc:docMk/>
            <pc:sldMk cId="1064439734" sldId="405"/>
            <ac:cxnSpMk id="15" creationId="{8B1B7141-EEF4-1306-0C62-C37285099311}"/>
          </ac:cxnSpMkLst>
        </pc:cxnChg>
      </pc:sldChg>
      <pc:sldChg chg="addSp delSp modSp add mod">
        <pc:chgData name="Toby Donaldson" userId="2e6e5431-bb17-4c41-9985-d39c50d83c73" providerId="ADAL" clId="{EF2E2CF3-DC10-40C9-953F-BDDB2F5604CF}" dt="2024-02-13T03:20:39.529" v="12588" actId="20577"/>
        <pc:sldMkLst>
          <pc:docMk/>
          <pc:sldMk cId="1044352771" sldId="406"/>
        </pc:sldMkLst>
        <pc:spChg chg="mod">
          <ac:chgData name="Toby Donaldson" userId="2e6e5431-bb17-4c41-9985-d39c50d83c73" providerId="ADAL" clId="{EF2E2CF3-DC10-40C9-953F-BDDB2F5604CF}" dt="2024-02-13T03:20:39.529" v="12588" actId="20577"/>
          <ac:spMkLst>
            <pc:docMk/>
            <pc:sldMk cId="1044352771" sldId="406"/>
            <ac:spMk id="5" creationId="{188CC1B3-5E8D-78A8-08E4-85F902FFF219}"/>
          </ac:spMkLst>
        </pc:spChg>
        <pc:spChg chg="mod">
          <ac:chgData name="Toby Donaldson" userId="2e6e5431-bb17-4c41-9985-d39c50d83c73" providerId="ADAL" clId="{EF2E2CF3-DC10-40C9-953F-BDDB2F5604CF}" dt="2024-02-10T20:28:47.120" v="2488" actId="14100"/>
          <ac:spMkLst>
            <pc:docMk/>
            <pc:sldMk cId="1044352771" sldId="406"/>
            <ac:spMk id="8" creationId="{2BE5FD9B-9E91-0CDA-7E07-1432DAEE0E4C}"/>
          </ac:spMkLst>
        </pc:spChg>
        <pc:spChg chg="del">
          <ac:chgData name="Toby Donaldson" userId="2e6e5431-bb17-4c41-9985-d39c50d83c73" providerId="ADAL" clId="{EF2E2CF3-DC10-40C9-953F-BDDB2F5604CF}" dt="2024-02-10T20:28:24.972" v="2474" actId="21"/>
          <ac:spMkLst>
            <pc:docMk/>
            <pc:sldMk cId="1044352771" sldId="406"/>
            <ac:spMk id="10" creationId="{706752FC-19DA-4C86-1FA9-6647ECBDDCD0}"/>
          </ac:spMkLst>
        </pc:spChg>
        <pc:spChg chg="mod">
          <ac:chgData name="Toby Donaldson" userId="2e6e5431-bb17-4c41-9985-d39c50d83c73" providerId="ADAL" clId="{EF2E2CF3-DC10-40C9-953F-BDDB2F5604CF}" dt="2024-02-11T21:31:00.358" v="2682"/>
          <ac:spMkLst>
            <pc:docMk/>
            <pc:sldMk cId="1044352771" sldId="406"/>
            <ac:spMk id="19" creationId="{91BE8F2D-C63A-599C-89DD-050A84A3D1CA}"/>
          </ac:spMkLst>
        </pc:spChg>
        <pc:spChg chg="add mod">
          <ac:chgData name="Toby Donaldson" userId="2e6e5431-bb17-4c41-9985-d39c50d83c73" providerId="ADAL" clId="{EF2E2CF3-DC10-40C9-953F-BDDB2F5604CF}" dt="2024-02-10T20:30:50.997" v="2670" actId="2711"/>
          <ac:spMkLst>
            <pc:docMk/>
            <pc:sldMk cId="1044352771" sldId="406"/>
            <ac:spMk id="22" creationId="{FF594118-2224-931A-08EE-FE82F25A2604}"/>
          </ac:spMkLst>
        </pc:spChg>
        <pc:cxnChg chg="del mod">
          <ac:chgData name="Toby Donaldson" userId="2e6e5431-bb17-4c41-9985-d39c50d83c73" providerId="ADAL" clId="{EF2E2CF3-DC10-40C9-953F-BDDB2F5604CF}" dt="2024-02-10T20:28:30.402" v="2476" actId="21"/>
          <ac:cxnSpMkLst>
            <pc:docMk/>
            <pc:sldMk cId="1044352771" sldId="406"/>
            <ac:cxnSpMk id="15" creationId="{8B1B7141-EEF4-1306-0C62-C37285099311}"/>
          </ac:cxnSpMkLst>
        </pc:cxnChg>
        <pc:cxnChg chg="add mod">
          <ac:chgData name="Toby Donaldson" userId="2e6e5431-bb17-4c41-9985-d39c50d83c73" providerId="ADAL" clId="{EF2E2CF3-DC10-40C9-953F-BDDB2F5604CF}" dt="2024-02-10T20:30:28.090" v="2661" actId="14100"/>
          <ac:cxnSpMkLst>
            <pc:docMk/>
            <pc:sldMk cId="1044352771" sldId="406"/>
            <ac:cxnSpMk id="17" creationId="{71D73BDB-9986-CC1A-F6B0-2282670203D3}"/>
          </ac:cxnSpMkLst>
        </pc:cxnChg>
      </pc:sldChg>
      <pc:sldChg chg="del">
        <pc:chgData name="Toby Donaldson" userId="2e6e5431-bb17-4c41-9985-d39c50d83c73" providerId="ADAL" clId="{EF2E2CF3-DC10-40C9-953F-BDDB2F5604CF}" dt="2024-02-10T19:37:37.789" v="50" actId="2696"/>
        <pc:sldMkLst>
          <pc:docMk/>
          <pc:sldMk cId="1115259671" sldId="406"/>
        </pc:sldMkLst>
      </pc:sldChg>
      <pc:sldChg chg="del">
        <pc:chgData name="Toby Donaldson" userId="2e6e5431-bb17-4c41-9985-d39c50d83c73" providerId="ADAL" clId="{EF2E2CF3-DC10-40C9-953F-BDDB2F5604CF}" dt="2024-02-10T19:37:37.789" v="50" actId="2696"/>
        <pc:sldMkLst>
          <pc:docMk/>
          <pc:sldMk cId="119016610" sldId="407"/>
        </pc:sldMkLst>
      </pc:sldChg>
      <pc:sldChg chg="delSp modSp add mod">
        <pc:chgData name="Toby Donaldson" userId="2e6e5431-bb17-4c41-9985-d39c50d83c73" providerId="ADAL" clId="{EF2E2CF3-DC10-40C9-953F-BDDB2F5604CF}" dt="2024-02-13T03:21:10.925" v="12593" actId="20577"/>
        <pc:sldMkLst>
          <pc:docMk/>
          <pc:sldMk cId="2220147957" sldId="407"/>
        </pc:sldMkLst>
        <pc:spChg chg="mod">
          <ac:chgData name="Toby Donaldson" userId="2e6e5431-bb17-4c41-9985-d39c50d83c73" providerId="ADAL" clId="{EF2E2CF3-DC10-40C9-953F-BDDB2F5604CF}" dt="2024-02-13T03:20:55.629" v="12592" actId="20577"/>
          <ac:spMkLst>
            <pc:docMk/>
            <pc:sldMk cId="2220147957" sldId="407"/>
            <ac:spMk id="5" creationId="{188CC1B3-5E8D-78A8-08E4-85F902FFF219}"/>
          </ac:spMkLst>
        </pc:spChg>
        <pc:spChg chg="mod">
          <ac:chgData name="Toby Donaldson" userId="2e6e5431-bb17-4c41-9985-d39c50d83c73" providerId="ADAL" clId="{EF2E2CF3-DC10-40C9-953F-BDDB2F5604CF}" dt="2024-02-13T03:21:10.925" v="12593" actId="20577"/>
          <ac:spMkLst>
            <pc:docMk/>
            <pc:sldMk cId="2220147957" sldId="407"/>
            <ac:spMk id="6" creationId="{2E8337D9-EFAB-4B91-175C-EDBFEE3FC0A3}"/>
          </ac:spMkLst>
        </pc:spChg>
        <pc:spChg chg="del">
          <ac:chgData name="Toby Donaldson" userId="2e6e5431-bb17-4c41-9985-d39c50d83c73" providerId="ADAL" clId="{EF2E2CF3-DC10-40C9-953F-BDDB2F5604CF}" dt="2024-02-11T21:37:59.825" v="2976" actId="21"/>
          <ac:spMkLst>
            <pc:docMk/>
            <pc:sldMk cId="2220147957" sldId="407"/>
            <ac:spMk id="7" creationId="{CCBEEF28-71A8-0C80-94EF-E32550972FE0}"/>
          </ac:spMkLst>
        </pc:spChg>
        <pc:spChg chg="mod">
          <ac:chgData name="Toby Donaldson" userId="2e6e5431-bb17-4c41-9985-d39c50d83c73" providerId="ADAL" clId="{EF2E2CF3-DC10-40C9-953F-BDDB2F5604CF}" dt="2024-02-11T21:38:56.209" v="3005" actId="14100"/>
          <ac:spMkLst>
            <pc:docMk/>
            <pc:sldMk cId="2220147957" sldId="407"/>
            <ac:spMk id="8" creationId="{2BE5FD9B-9E91-0CDA-7E07-1432DAEE0E4C}"/>
          </ac:spMkLst>
        </pc:spChg>
        <pc:spChg chg="del">
          <ac:chgData name="Toby Donaldson" userId="2e6e5431-bb17-4c41-9985-d39c50d83c73" providerId="ADAL" clId="{EF2E2CF3-DC10-40C9-953F-BDDB2F5604CF}" dt="2024-02-11T21:38:52.497" v="3003" actId="21"/>
          <ac:spMkLst>
            <pc:docMk/>
            <pc:sldMk cId="2220147957" sldId="407"/>
            <ac:spMk id="9" creationId="{00FB50C5-45DC-635A-8792-7DB8E360AAAD}"/>
          </ac:spMkLst>
        </pc:spChg>
        <pc:spChg chg="del">
          <ac:chgData name="Toby Donaldson" userId="2e6e5431-bb17-4c41-9985-d39c50d83c73" providerId="ADAL" clId="{EF2E2CF3-DC10-40C9-953F-BDDB2F5604CF}" dt="2024-02-11T21:38:02.796" v="2977" actId="21"/>
          <ac:spMkLst>
            <pc:docMk/>
            <pc:sldMk cId="2220147957" sldId="407"/>
            <ac:spMk id="11" creationId="{0803FBBF-1923-A01F-CD11-606B9001BF52}"/>
          </ac:spMkLst>
        </pc:spChg>
        <pc:spChg chg="del">
          <ac:chgData name="Toby Donaldson" userId="2e6e5431-bb17-4c41-9985-d39c50d83c73" providerId="ADAL" clId="{EF2E2CF3-DC10-40C9-953F-BDDB2F5604CF}" dt="2024-02-11T21:38:02.796" v="2977" actId="21"/>
          <ac:spMkLst>
            <pc:docMk/>
            <pc:sldMk cId="2220147957" sldId="407"/>
            <ac:spMk id="12" creationId="{9BE42C67-0BCE-07E3-5B7E-41E0317839BA}"/>
          </ac:spMkLst>
        </pc:spChg>
        <pc:spChg chg="del">
          <ac:chgData name="Toby Donaldson" userId="2e6e5431-bb17-4c41-9985-d39c50d83c73" providerId="ADAL" clId="{EF2E2CF3-DC10-40C9-953F-BDDB2F5604CF}" dt="2024-02-11T21:37:59.825" v="2976" actId="21"/>
          <ac:spMkLst>
            <pc:docMk/>
            <pc:sldMk cId="2220147957" sldId="407"/>
            <ac:spMk id="13" creationId="{6F35A1BE-FAE9-F003-43E4-3E9E741617E6}"/>
          </ac:spMkLst>
        </pc:spChg>
        <pc:spChg chg="del">
          <ac:chgData name="Toby Donaldson" userId="2e6e5431-bb17-4c41-9985-d39c50d83c73" providerId="ADAL" clId="{EF2E2CF3-DC10-40C9-953F-BDDB2F5604CF}" dt="2024-02-11T21:37:59.825" v="2976" actId="21"/>
          <ac:spMkLst>
            <pc:docMk/>
            <pc:sldMk cId="2220147957" sldId="407"/>
            <ac:spMk id="14" creationId="{61AE19A9-6AA1-B74B-4DC9-A14AB3CC1748}"/>
          </ac:spMkLst>
        </pc:spChg>
        <pc:spChg chg="del">
          <ac:chgData name="Toby Donaldson" userId="2e6e5431-bb17-4c41-9985-d39c50d83c73" providerId="ADAL" clId="{EF2E2CF3-DC10-40C9-953F-BDDB2F5604CF}" dt="2024-02-11T21:50:37.444" v="3147" actId="21"/>
          <ac:spMkLst>
            <pc:docMk/>
            <pc:sldMk cId="2220147957" sldId="407"/>
            <ac:spMk id="16" creationId="{2C926574-4C24-C46B-CA28-54C3BFEA1B1C}"/>
          </ac:spMkLst>
        </pc:spChg>
        <pc:spChg chg="mod">
          <ac:chgData name="Toby Donaldson" userId="2e6e5431-bb17-4c41-9985-d39c50d83c73" providerId="ADAL" clId="{EF2E2CF3-DC10-40C9-953F-BDDB2F5604CF}" dt="2024-02-11T21:37:40.486" v="2975" actId="2711"/>
          <ac:spMkLst>
            <pc:docMk/>
            <pc:sldMk cId="2220147957" sldId="407"/>
            <ac:spMk id="21" creationId="{AB998548-DD05-2C6E-14FA-C51F790EA1A2}"/>
          </ac:spMkLst>
        </pc:spChg>
        <pc:spChg chg="mod">
          <ac:chgData name="Toby Donaldson" userId="2e6e5431-bb17-4c41-9985-d39c50d83c73" providerId="ADAL" clId="{EF2E2CF3-DC10-40C9-953F-BDDB2F5604CF}" dt="2024-02-11T21:49:07.458" v="3089" actId="1076"/>
          <ac:spMkLst>
            <pc:docMk/>
            <pc:sldMk cId="2220147957" sldId="407"/>
            <ac:spMk id="23" creationId="{3694DCAB-2B50-365E-E179-5C050899E8B8}"/>
          </ac:spMkLst>
        </pc:spChg>
      </pc:sldChg>
      <pc:sldChg chg="addSp delSp modSp add mod">
        <pc:chgData name="Toby Donaldson" userId="2e6e5431-bb17-4c41-9985-d39c50d83c73" providerId="ADAL" clId="{EF2E2CF3-DC10-40C9-953F-BDDB2F5604CF}" dt="2024-02-11T22:17:02.660" v="4616" actId="20577"/>
        <pc:sldMkLst>
          <pc:docMk/>
          <pc:sldMk cId="1355385756" sldId="408"/>
        </pc:sldMkLst>
        <pc:spChg chg="mod">
          <ac:chgData name="Toby Donaldson" userId="2e6e5431-bb17-4c41-9985-d39c50d83c73" providerId="ADAL" clId="{EF2E2CF3-DC10-40C9-953F-BDDB2F5604CF}" dt="2024-02-11T22:01:11.725" v="3727" actId="20577"/>
          <ac:spMkLst>
            <pc:docMk/>
            <pc:sldMk cId="1355385756" sldId="408"/>
            <ac:spMk id="2" creationId="{891612D7-DDC6-2DCE-52DB-1A8D806F9D0D}"/>
          </ac:spMkLst>
        </pc:spChg>
        <pc:spChg chg="add mod">
          <ac:chgData name="Toby Donaldson" userId="2e6e5431-bb17-4c41-9985-d39c50d83c73" providerId="ADAL" clId="{EF2E2CF3-DC10-40C9-953F-BDDB2F5604CF}" dt="2024-02-11T21:58:32.104" v="3657" actId="14100"/>
          <ac:spMkLst>
            <pc:docMk/>
            <pc:sldMk cId="1355385756" sldId="408"/>
            <ac:spMk id="3" creationId="{595C27B8-EC95-1D17-2268-76017B0318ED}"/>
          </ac:spMkLst>
        </pc:spChg>
        <pc:spChg chg="mod">
          <ac:chgData name="Toby Donaldson" userId="2e6e5431-bb17-4c41-9985-d39c50d83c73" providerId="ADAL" clId="{EF2E2CF3-DC10-40C9-953F-BDDB2F5604CF}" dt="2024-02-11T21:58:11.397" v="3653" actId="20577"/>
          <ac:spMkLst>
            <pc:docMk/>
            <pc:sldMk cId="1355385756" sldId="408"/>
            <ac:spMk id="5" creationId="{188CC1B3-5E8D-78A8-08E4-85F902FFF219}"/>
          </ac:spMkLst>
        </pc:spChg>
        <pc:spChg chg="mod">
          <ac:chgData name="Toby Donaldson" userId="2e6e5431-bb17-4c41-9985-d39c50d83c73" providerId="ADAL" clId="{EF2E2CF3-DC10-40C9-953F-BDDB2F5604CF}" dt="2024-02-11T22:00:58.765" v="3723" actId="554"/>
          <ac:spMkLst>
            <pc:docMk/>
            <pc:sldMk cId="1355385756" sldId="408"/>
            <ac:spMk id="6" creationId="{2E8337D9-EFAB-4B91-175C-EDBFEE3FC0A3}"/>
          </ac:spMkLst>
        </pc:spChg>
        <pc:spChg chg="add mod">
          <ac:chgData name="Toby Donaldson" userId="2e6e5431-bb17-4c41-9985-d39c50d83c73" providerId="ADAL" clId="{EF2E2CF3-DC10-40C9-953F-BDDB2F5604CF}" dt="2024-02-11T22:17:02.660" v="4616" actId="20577"/>
          <ac:spMkLst>
            <pc:docMk/>
            <pc:sldMk cId="1355385756" sldId="408"/>
            <ac:spMk id="7" creationId="{F5EBAD5B-FDDD-8842-D1AF-C019A7EE1AC8}"/>
          </ac:spMkLst>
        </pc:spChg>
        <pc:spChg chg="del">
          <ac:chgData name="Toby Donaldson" userId="2e6e5431-bb17-4c41-9985-d39c50d83c73" providerId="ADAL" clId="{EF2E2CF3-DC10-40C9-953F-BDDB2F5604CF}" dt="2024-02-11T21:57:38.956" v="3628" actId="21"/>
          <ac:spMkLst>
            <pc:docMk/>
            <pc:sldMk cId="1355385756" sldId="408"/>
            <ac:spMk id="8" creationId="{2BE5FD9B-9E91-0CDA-7E07-1432DAEE0E4C}"/>
          </ac:spMkLst>
        </pc:spChg>
        <pc:spChg chg="add mod">
          <ac:chgData name="Toby Donaldson" userId="2e6e5431-bb17-4c41-9985-d39c50d83c73" providerId="ADAL" clId="{EF2E2CF3-DC10-40C9-953F-BDDB2F5604CF}" dt="2024-02-11T22:04:12.657" v="3933" actId="554"/>
          <ac:spMkLst>
            <pc:docMk/>
            <pc:sldMk cId="1355385756" sldId="408"/>
            <ac:spMk id="9" creationId="{4A92858F-E4AA-533E-ACA4-5BAC0C5F086D}"/>
          </ac:spMkLst>
        </pc:spChg>
        <pc:spChg chg="add mod">
          <ac:chgData name="Toby Donaldson" userId="2e6e5431-bb17-4c41-9985-d39c50d83c73" providerId="ADAL" clId="{EF2E2CF3-DC10-40C9-953F-BDDB2F5604CF}" dt="2024-02-11T22:04:12.657" v="3933" actId="554"/>
          <ac:spMkLst>
            <pc:docMk/>
            <pc:sldMk cId="1355385756" sldId="408"/>
            <ac:spMk id="10" creationId="{90DA23A0-BE75-444E-808F-74390191C94C}"/>
          </ac:spMkLst>
        </pc:spChg>
        <pc:spChg chg="add mod">
          <ac:chgData name="Toby Donaldson" userId="2e6e5431-bb17-4c41-9985-d39c50d83c73" providerId="ADAL" clId="{EF2E2CF3-DC10-40C9-953F-BDDB2F5604CF}" dt="2024-02-11T22:04:47.887" v="3938" actId="113"/>
          <ac:spMkLst>
            <pc:docMk/>
            <pc:sldMk cId="1355385756" sldId="408"/>
            <ac:spMk id="11" creationId="{28BE018F-DB3B-4EB7-4408-1489C0A1291A}"/>
          </ac:spMkLst>
        </pc:spChg>
        <pc:spChg chg="add mod">
          <ac:chgData name="Toby Donaldson" userId="2e6e5431-bb17-4c41-9985-d39c50d83c73" providerId="ADAL" clId="{EF2E2CF3-DC10-40C9-953F-BDDB2F5604CF}" dt="2024-02-11T22:04:54.508" v="3940" actId="1076"/>
          <ac:spMkLst>
            <pc:docMk/>
            <pc:sldMk cId="1355385756" sldId="408"/>
            <ac:spMk id="12" creationId="{83DD9F8F-572C-6DC5-6090-EB949A91DB2B}"/>
          </ac:spMkLst>
        </pc:spChg>
        <pc:spChg chg="mod">
          <ac:chgData name="Toby Donaldson" userId="2e6e5431-bb17-4c41-9985-d39c50d83c73" providerId="ADAL" clId="{EF2E2CF3-DC10-40C9-953F-BDDB2F5604CF}" dt="2024-02-11T21:55:19.523" v="3624" actId="2711"/>
          <ac:spMkLst>
            <pc:docMk/>
            <pc:sldMk cId="1355385756" sldId="408"/>
            <ac:spMk id="21" creationId="{AB998548-DD05-2C6E-14FA-C51F790EA1A2}"/>
          </ac:spMkLst>
        </pc:spChg>
        <pc:spChg chg="del">
          <ac:chgData name="Toby Donaldson" userId="2e6e5431-bb17-4c41-9985-d39c50d83c73" providerId="ADAL" clId="{EF2E2CF3-DC10-40C9-953F-BDDB2F5604CF}" dt="2024-02-11T21:58:23.518" v="3655" actId="21"/>
          <ac:spMkLst>
            <pc:docMk/>
            <pc:sldMk cId="1355385756" sldId="408"/>
            <ac:spMk id="23" creationId="{3694DCAB-2B50-365E-E179-5C050899E8B8}"/>
          </ac:spMkLst>
        </pc:spChg>
      </pc:sldChg>
      <pc:sldChg chg="del">
        <pc:chgData name="Toby Donaldson" userId="2e6e5431-bb17-4c41-9985-d39c50d83c73" providerId="ADAL" clId="{EF2E2CF3-DC10-40C9-953F-BDDB2F5604CF}" dt="2024-02-10T19:37:37.789" v="50" actId="2696"/>
        <pc:sldMkLst>
          <pc:docMk/>
          <pc:sldMk cId="2683748588" sldId="408"/>
        </pc:sldMkLst>
      </pc:sldChg>
      <pc:sldChg chg="addSp modSp add mod">
        <pc:chgData name="Toby Donaldson" userId="2e6e5431-bb17-4c41-9985-d39c50d83c73" providerId="ADAL" clId="{EF2E2CF3-DC10-40C9-953F-BDDB2F5604CF}" dt="2024-02-11T22:16:58.179" v="4615" actId="20577"/>
        <pc:sldMkLst>
          <pc:docMk/>
          <pc:sldMk cId="1780252740" sldId="409"/>
        </pc:sldMkLst>
        <pc:spChg chg="mod">
          <ac:chgData name="Toby Donaldson" userId="2e6e5431-bb17-4c41-9985-d39c50d83c73" providerId="ADAL" clId="{EF2E2CF3-DC10-40C9-953F-BDDB2F5604CF}" dt="2024-02-11T22:16:58.179" v="4615" actId="20577"/>
          <ac:spMkLst>
            <pc:docMk/>
            <pc:sldMk cId="1780252740" sldId="409"/>
            <ac:spMk id="7" creationId="{F5EBAD5B-FDDD-8842-D1AF-C019A7EE1AC8}"/>
          </ac:spMkLst>
        </pc:spChg>
        <pc:spChg chg="add mod">
          <ac:chgData name="Toby Donaldson" userId="2e6e5431-bb17-4c41-9985-d39c50d83c73" providerId="ADAL" clId="{EF2E2CF3-DC10-40C9-953F-BDDB2F5604CF}" dt="2024-02-11T22:05:33.250" v="3946" actId="14100"/>
          <ac:spMkLst>
            <pc:docMk/>
            <pc:sldMk cId="1780252740" sldId="409"/>
            <ac:spMk id="8" creationId="{5B7132A2-C359-70C6-6081-6F596039AE44}"/>
          </ac:spMkLst>
        </pc:spChg>
        <pc:spChg chg="add mod">
          <ac:chgData name="Toby Donaldson" userId="2e6e5431-bb17-4c41-9985-d39c50d83c73" providerId="ADAL" clId="{EF2E2CF3-DC10-40C9-953F-BDDB2F5604CF}" dt="2024-02-11T22:05:39.388" v="3948" actId="1076"/>
          <ac:spMkLst>
            <pc:docMk/>
            <pc:sldMk cId="1780252740" sldId="409"/>
            <ac:spMk id="13" creationId="{F8107BFA-B92E-C1A4-F689-757B50C27EBF}"/>
          </ac:spMkLst>
        </pc:spChg>
        <pc:spChg chg="add mod">
          <ac:chgData name="Toby Donaldson" userId="2e6e5431-bb17-4c41-9985-d39c50d83c73" providerId="ADAL" clId="{EF2E2CF3-DC10-40C9-953F-BDDB2F5604CF}" dt="2024-02-11T22:07:03.170" v="4070" actId="1076"/>
          <ac:spMkLst>
            <pc:docMk/>
            <pc:sldMk cId="1780252740" sldId="409"/>
            <ac:spMk id="14" creationId="{60D8A054-18FD-4F8E-FC1F-FD8FEFFF7B25}"/>
          </ac:spMkLst>
        </pc:spChg>
        <pc:spChg chg="add mod">
          <ac:chgData name="Toby Donaldson" userId="2e6e5431-bb17-4c41-9985-d39c50d83c73" providerId="ADAL" clId="{EF2E2CF3-DC10-40C9-953F-BDDB2F5604CF}" dt="2024-02-11T22:08:18.787" v="4241" actId="14100"/>
          <ac:spMkLst>
            <pc:docMk/>
            <pc:sldMk cId="1780252740" sldId="409"/>
            <ac:spMk id="15" creationId="{EA54C2F3-E313-F7AC-F7C4-3BF2E1C552B3}"/>
          </ac:spMkLst>
        </pc:spChg>
        <pc:cxnChg chg="add">
          <ac:chgData name="Toby Donaldson" userId="2e6e5431-bb17-4c41-9985-d39c50d83c73" providerId="ADAL" clId="{EF2E2CF3-DC10-40C9-953F-BDDB2F5604CF}" dt="2024-02-11T22:08:36.845" v="4242" actId="11529"/>
          <ac:cxnSpMkLst>
            <pc:docMk/>
            <pc:sldMk cId="1780252740" sldId="409"/>
            <ac:cxnSpMk id="17" creationId="{DD2AF881-3B32-681D-7615-725821FD7526}"/>
          </ac:cxnSpMkLst>
        </pc:cxnChg>
      </pc:sldChg>
      <pc:sldChg chg="del">
        <pc:chgData name="Toby Donaldson" userId="2e6e5431-bb17-4c41-9985-d39c50d83c73" providerId="ADAL" clId="{EF2E2CF3-DC10-40C9-953F-BDDB2F5604CF}" dt="2024-02-10T19:37:37.789" v="50" actId="2696"/>
        <pc:sldMkLst>
          <pc:docMk/>
          <pc:sldMk cId="3080840747" sldId="409"/>
        </pc:sldMkLst>
      </pc:sldChg>
      <pc:sldChg chg="del">
        <pc:chgData name="Toby Donaldson" userId="2e6e5431-bb17-4c41-9985-d39c50d83c73" providerId="ADAL" clId="{EF2E2CF3-DC10-40C9-953F-BDDB2F5604CF}" dt="2024-02-10T19:37:37.789" v="50" actId="2696"/>
        <pc:sldMkLst>
          <pc:docMk/>
          <pc:sldMk cId="2637678866" sldId="410"/>
        </pc:sldMkLst>
      </pc:sldChg>
      <pc:sldChg chg="addSp delSp modSp add mod">
        <pc:chgData name="Toby Donaldson" userId="2e6e5431-bb17-4c41-9985-d39c50d83c73" providerId="ADAL" clId="{EF2E2CF3-DC10-40C9-953F-BDDB2F5604CF}" dt="2024-02-11T22:17:58.728" v="4622" actId="14100"/>
        <pc:sldMkLst>
          <pc:docMk/>
          <pc:sldMk cId="2848837035" sldId="410"/>
        </pc:sldMkLst>
        <pc:spChg chg="mod">
          <ac:chgData name="Toby Donaldson" userId="2e6e5431-bb17-4c41-9985-d39c50d83c73" providerId="ADAL" clId="{EF2E2CF3-DC10-40C9-953F-BDDB2F5604CF}" dt="2024-02-11T22:12:31.041" v="4299" actId="14100"/>
          <ac:spMkLst>
            <pc:docMk/>
            <pc:sldMk cId="2848837035" sldId="410"/>
            <ac:spMk id="3" creationId="{595C27B8-EC95-1D17-2268-76017B0318ED}"/>
          </ac:spMkLst>
        </pc:spChg>
        <pc:spChg chg="mod">
          <ac:chgData name="Toby Donaldson" userId="2e6e5431-bb17-4c41-9985-d39c50d83c73" providerId="ADAL" clId="{EF2E2CF3-DC10-40C9-953F-BDDB2F5604CF}" dt="2024-02-11T22:12:16.272" v="4298" actId="20577"/>
          <ac:spMkLst>
            <pc:docMk/>
            <pc:sldMk cId="2848837035" sldId="410"/>
            <ac:spMk id="5" creationId="{188CC1B3-5E8D-78A8-08E4-85F902FFF219}"/>
          </ac:spMkLst>
        </pc:spChg>
        <pc:spChg chg="mod">
          <ac:chgData name="Toby Donaldson" userId="2e6e5431-bb17-4c41-9985-d39c50d83c73" providerId="ADAL" clId="{EF2E2CF3-DC10-40C9-953F-BDDB2F5604CF}" dt="2024-02-11T22:17:42.102" v="4618" actId="207"/>
          <ac:spMkLst>
            <pc:docMk/>
            <pc:sldMk cId="2848837035" sldId="410"/>
            <ac:spMk id="6" creationId="{2E8337D9-EFAB-4B91-175C-EDBFEE3FC0A3}"/>
          </ac:spMkLst>
        </pc:spChg>
        <pc:spChg chg="mod">
          <ac:chgData name="Toby Donaldson" userId="2e6e5431-bb17-4c41-9985-d39c50d83c73" providerId="ADAL" clId="{EF2E2CF3-DC10-40C9-953F-BDDB2F5604CF}" dt="2024-02-11T22:17:44.702" v="4619" actId="207"/>
          <ac:spMkLst>
            <pc:docMk/>
            <pc:sldMk cId="2848837035" sldId="410"/>
            <ac:spMk id="7" creationId="{F5EBAD5B-FDDD-8842-D1AF-C019A7EE1AC8}"/>
          </ac:spMkLst>
        </pc:spChg>
        <pc:spChg chg="del">
          <ac:chgData name="Toby Donaldson" userId="2e6e5431-bb17-4c41-9985-d39c50d83c73" providerId="ADAL" clId="{EF2E2CF3-DC10-40C9-953F-BDDB2F5604CF}" dt="2024-02-11T22:13:58.573" v="4399" actId="21"/>
          <ac:spMkLst>
            <pc:docMk/>
            <pc:sldMk cId="2848837035" sldId="410"/>
            <ac:spMk id="8" creationId="{5B7132A2-C359-70C6-6081-6F596039AE44}"/>
          </ac:spMkLst>
        </pc:spChg>
        <pc:spChg chg="mod">
          <ac:chgData name="Toby Donaldson" userId="2e6e5431-bb17-4c41-9985-d39c50d83c73" providerId="ADAL" clId="{EF2E2CF3-DC10-40C9-953F-BDDB2F5604CF}" dt="2024-02-11T22:16:22.036" v="4599" actId="2711"/>
          <ac:spMkLst>
            <pc:docMk/>
            <pc:sldMk cId="2848837035" sldId="410"/>
            <ac:spMk id="9" creationId="{4A92858F-E4AA-533E-ACA4-5BAC0C5F086D}"/>
          </ac:spMkLst>
        </pc:spChg>
        <pc:spChg chg="mod">
          <ac:chgData name="Toby Donaldson" userId="2e6e5431-bb17-4c41-9985-d39c50d83c73" providerId="ADAL" clId="{EF2E2CF3-DC10-40C9-953F-BDDB2F5604CF}" dt="2024-02-11T22:16:42.183" v="4612" actId="20577"/>
          <ac:spMkLst>
            <pc:docMk/>
            <pc:sldMk cId="2848837035" sldId="410"/>
            <ac:spMk id="10" creationId="{90DA23A0-BE75-444E-808F-74390191C94C}"/>
          </ac:spMkLst>
        </pc:spChg>
        <pc:spChg chg="del">
          <ac:chgData name="Toby Donaldson" userId="2e6e5431-bb17-4c41-9985-d39c50d83c73" providerId="ADAL" clId="{EF2E2CF3-DC10-40C9-953F-BDDB2F5604CF}" dt="2024-02-11T22:13:57.409" v="4398" actId="21"/>
          <ac:spMkLst>
            <pc:docMk/>
            <pc:sldMk cId="2848837035" sldId="410"/>
            <ac:spMk id="11" creationId="{28BE018F-DB3B-4EB7-4408-1489C0A1291A}"/>
          </ac:spMkLst>
        </pc:spChg>
        <pc:spChg chg="mod">
          <ac:chgData name="Toby Donaldson" userId="2e6e5431-bb17-4c41-9985-d39c50d83c73" providerId="ADAL" clId="{EF2E2CF3-DC10-40C9-953F-BDDB2F5604CF}" dt="2024-02-11T22:16:45.648" v="4613" actId="1076"/>
          <ac:spMkLst>
            <pc:docMk/>
            <pc:sldMk cId="2848837035" sldId="410"/>
            <ac:spMk id="12" creationId="{83DD9F8F-572C-6DC5-6090-EB949A91DB2B}"/>
          </ac:spMkLst>
        </pc:spChg>
        <pc:spChg chg="del">
          <ac:chgData name="Toby Donaldson" userId="2e6e5431-bb17-4c41-9985-d39c50d83c73" providerId="ADAL" clId="{EF2E2CF3-DC10-40C9-953F-BDDB2F5604CF}" dt="2024-02-11T22:16:00.975" v="4596" actId="21"/>
          <ac:spMkLst>
            <pc:docMk/>
            <pc:sldMk cId="2848837035" sldId="410"/>
            <ac:spMk id="13" creationId="{F8107BFA-B92E-C1A4-F689-757B50C27EBF}"/>
          </ac:spMkLst>
        </pc:spChg>
        <pc:spChg chg="mod">
          <ac:chgData name="Toby Donaldson" userId="2e6e5431-bb17-4c41-9985-d39c50d83c73" providerId="ADAL" clId="{EF2E2CF3-DC10-40C9-953F-BDDB2F5604CF}" dt="2024-02-11T22:13:24.218" v="4372" actId="1076"/>
          <ac:spMkLst>
            <pc:docMk/>
            <pc:sldMk cId="2848837035" sldId="410"/>
            <ac:spMk id="14" creationId="{60D8A054-18FD-4F8E-FC1F-FD8FEFFF7B25}"/>
          </ac:spMkLst>
        </pc:spChg>
        <pc:spChg chg="del">
          <ac:chgData name="Toby Donaldson" userId="2e6e5431-bb17-4c41-9985-d39c50d83c73" providerId="ADAL" clId="{EF2E2CF3-DC10-40C9-953F-BDDB2F5604CF}" dt="2024-02-11T22:13:59.839" v="4400" actId="21"/>
          <ac:spMkLst>
            <pc:docMk/>
            <pc:sldMk cId="2848837035" sldId="410"/>
            <ac:spMk id="15" creationId="{EA54C2F3-E313-F7AC-F7C4-3BF2E1C552B3}"/>
          </ac:spMkLst>
        </pc:spChg>
        <pc:spChg chg="add mod">
          <ac:chgData name="Toby Donaldson" userId="2e6e5431-bb17-4c41-9985-d39c50d83c73" providerId="ADAL" clId="{EF2E2CF3-DC10-40C9-953F-BDDB2F5604CF}" dt="2024-02-11T22:17:58.728" v="4622" actId="14100"/>
          <ac:spMkLst>
            <pc:docMk/>
            <pc:sldMk cId="2848837035" sldId="410"/>
            <ac:spMk id="16" creationId="{FD48CBED-3580-B643-5479-9069E6451A29}"/>
          </ac:spMkLst>
        </pc:spChg>
        <pc:cxnChg chg="del mod">
          <ac:chgData name="Toby Donaldson" userId="2e6e5431-bb17-4c41-9985-d39c50d83c73" providerId="ADAL" clId="{EF2E2CF3-DC10-40C9-953F-BDDB2F5604CF}" dt="2024-02-11T22:13:29.400" v="4373" actId="21"/>
          <ac:cxnSpMkLst>
            <pc:docMk/>
            <pc:sldMk cId="2848837035" sldId="410"/>
            <ac:cxnSpMk id="17" creationId="{DD2AF881-3B32-681D-7615-725821FD7526}"/>
          </ac:cxnSpMkLst>
        </pc:cxnChg>
      </pc:sldChg>
      <pc:sldChg chg="addSp delSp modSp add mod">
        <pc:chgData name="Toby Donaldson" userId="2e6e5431-bb17-4c41-9985-d39c50d83c73" providerId="ADAL" clId="{EF2E2CF3-DC10-40C9-953F-BDDB2F5604CF}" dt="2024-02-12T00:21:12.576" v="9990" actId="20577"/>
        <pc:sldMkLst>
          <pc:docMk/>
          <pc:sldMk cId="1353264813" sldId="411"/>
        </pc:sldMkLst>
        <pc:spChg chg="mod">
          <ac:chgData name="Toby Donaldson" userId="2e6e5431-bb17-4c41-9985-d39c50d83c73" providerId="ADAL" clId="{EF2E2CF3-DC10-40C9-953F-BDDB2F5604CF}" dt="2024-02-11T22:19:59.659" v="4644" actId="20577"/>
          <ac:spMkLst>
            <pc:docMk/>
            <pc:sldMk cId="1353264813" sldId="411"/>
            <ac:spMk id="2" creationId="{891612D7-DDC6-2DCE-52DB-1A8D806F9D0D}"/>
          </ac:spMkLst>
        </pc:spChg>
        <pc:spChg chg="del">
          <ac:chgData name="Toby Donaldson" userId="2e6e5431-bb17-4c41-9985-d39c50d83c73" providerId="ADAL" clId="{EF2E2CF3-DC10-40C9-953F-BDDB2F5604CF}" dt="2024-02-11T22:19:44.972" v="4627" actId="21"/>
          <ac:spMkLst>
            <pc:docMk/>
            <pc:sldMk cId="1353264813" sldId="411"/>
            <ac:spMk id="3" creationId="{595C27B8-EC95-1D17-2268-76017B0318ED}"/>
          </ac:spMkLst>
        </pc:spChg>
        <pc:spChg chg="del">
          <ac:chgData name="Toby Donaldson" userId="2e6e5431-bb17-4c41-9985-d39c50d83c73" providerId="ADAL" clId="{EF2E2CF3-DC10-40C9-953F-BDDB2F5604CF}" dt="2024-02-11T22:19:42.683" v="4626" actId="21"/>
          <ac:spMkLst>
            <pc:docMk/>
            <pc:sldMk cId="1353264813" sldId="411"/>
            <ac:spMk id="5" creationId="{188CC1B3-5E8D-78A8-08E4-85F902FFF219}"/>
          </ac:spMkLst>
        </pc:spChg>
        <pc:spChg chg="del">
          <ac:chgData name="Toby Donaldson" userId="2e6e5431-bb17-4c41-9985-d39c50d83c73" providerId="ADAL" clId="{EF2E2CF3-DC10-40C9-953F-BDDB2F5604CF}" dt="2024-02-11T22:19:42.683" v="4626" actId="21"/>
          <ac:spMkLst>
            <pc:docMk/>
            <pc:sldMk cId="1353264813" sldId="411"/>
            <ac:spMk id="6" creationId="{2E8337D9-EFAB-4B91-175C-EDBFEE3FC0A3}"/>
          </ac:spMkLst>
        </pc:spChg>
        <pc:spChg chg="del">
          <ac:chgData name="Toby Donaldson" userId="2e6e5431-bb17-4c41-9985-d39c50d83c73" providerId="ADAL" clId="{EF2E2CF3-DC10-40C9-953F-BDDB2F5604CF}" dt="2024-02-11T22:19:42.683" v="4626" actId="21"/>
          <ac:spMkLst>
            <pc:docMk/>
            <pc:sldMk cId="1353264813" sldId="411"/>
            <ac:spMk id="7" creationId="{F5EBAD5B-FDDD-8842-D1AF-C019A7EE1AC8}"/>
          </ac:spMkLst>
        </pc:spChg>
        <pc:spChg chg="del">
          <ac:chgData name="Toby Donaldson" userId="2e6e5431-bb17-4c41-9985-d39c50d83c73" providerId="ADAL" clId="{EF2E2CF3-DC10-40C9-953F-BDDB2F5604CF}" dt="2024-02-11T22:19:42.683" v="4626" actId="21"/>
          <ac:spMkLst>
            <pc:docMk/>
            <pc:sldMk cId="1353264813" sldId="411"/>
            <ac:spMk id="9" creationId="{4A92858F-E4AA-533E-ACA4-5BAC0C5F086D}"/>
          </ac:spMkLst>
        </pc:spChg>
        <pc:spChg chg="del">
          <ac:chgData name="Toby Donaldson" userId="2e6e5431-bb17-4c41-9985-d39c50d83c73" providerId="ADAL" clId="{EF2E2CF3-DC10-40C9-953F-BDDB2F5604CF}" dt="2024-02-11T22:19:42.683" v="4626" actId="21"/>
          <ac:spMkLst>
            <pc:docMk/>
            <pc:sldMk cId="1353264813" sldId="411"/>
            <ac:spMk id="10" creationId="{90DA23A0-BE75-444E-808F-74390191C94C}"/>
          </ac:spMkLst>
        </pc:spChg>
        <pc:spChg chg="del">
          <ac:chgData name="Toby Donaldson" userId="2e6e5431-bb17-4c41-9985-d39c50d83c73" providerId="ADAL" clId="{EF2E2CF3-DC10-40C9-953F-BDDB2F5604CF}" dt="2024-02-11T22:19:42.683" v="4626" actId="21"/>
          <ac:spMkLst>
            <pc:docMk/>
            <pc:sldMk cId="1353264813" sldId="411"/>
            <ac:spMk id="12" creationId="{83DD9F8F-572C-6DC5-6090-EB949A91DB2B}"/>
          </ac:spMkLst>
        </pc:spChg>
        <pc:spChg chg="add del mod">
          <ac:chgData name="Toby Donaldson" userId="2e6e5431-bb17-4c41-9985-d39c50d83c73" providerId="ADAL" clId="{EF2E2CF3-DC10-40C9-953F-BDDB2F5604CF}" dt="2024-02-11T22:21:45.139" v="4952" actId="21"/>
          <ac:spMkLst>
            <pc:docMk/>
            <pc:sldMk cId="1353264813" sldId="411"/>
            <ac:spMk id="13" creationId="{0E67290D-4DD5-E2BA-BEAF-77A42304A006}"/>
          </ac:spMkLst>
        </pc:spChg>
        <pc:spChg chg="del">
          <ac:chgData name="Toby Donaldson" userId="2e6e5431-bb17-4c41-9985-d39c50d83c73" providerId="ADAL" clId="{EF2E2CF3-DC10-40C9-953F-BDDB2F5604CF}" dt="2024-02-11T22:20:03.108" v="4645" actId="21"/>
          <ac:spMkLst>
            <pc:docMk/>
            <pc:sldMk cId="1353264813" sldId="411"/>
            <ac:spMk id="14" creationId="{60D8A054-18FD-4F8E-FC1F-FD8FEFFF7B25}"/>
          </ac:spMkLst>
        </pc:spChg>
        <pc:spChg chg="add mod">
          <ac:chgData name="Toby Donaldson" userId="2e6e5431-bb17-4c41-9985-d39c50d83c73" providerId="ADAL" clId="{EF2E2CF3-DC10-40C9-953F-BDDB2F5604CF}" dt="2024-02-12T00:21:12.576" v="9990" actId="20577"/>
          <ac:spMkLst>
            <pc:docMk/>
            <pc:sldMk cId="1353264813" sldId="411"/>
            <ac:spMk id="15" creationId="{555F8BA6-B80F-4CEC-C02C-09E39B983CA2}"/>
          </ac:spMkLst>
        </pc:spChg>
        <pc:spChg chg="del">
          <ac:chgData name="Toby Donaldson" userId="2e6e5431-bb17-4c41-9985-d39c50d83c73" providerId="ADAL" clId="{EF2E2CF3-DC10-40C9-953F-BDDB2F5604CF}" dt="2024-02-11T22:19:44.972" v="4627" actId="21"/>
          <ac:spMkLst>
            <pc:docMk/>
            <pc:sldMk cId="1353264813" sldId="411"/>
            <ac:spMk id="16" creationId="{FD48CBED-3580-B643-5479-9069E6451A29}"/>
          </ac:spMkLst>
        </pc:spChg>
        <pc:spChg chg="add mod">
          <ac:chgData name="Toby Donaldson" userId="2e6e5431-bb17-4c41-9985-d39c50d83c73" providerId="ADAL" clId="{EF2E2CF3-DC10-40C9-953F-BDDB2F5604CF}" dt="2024-02-11T22:24:04.707" v="5138" actId="20577"/>
          <ac:spMkLst>
            <pc:docMk/>
            <pc:sldMk cId="1353264813" sldId="411"/>
            <ac:spMk id="17" creationId="{776EDB8A-7448-6D72-E636-D57805D93EEA}"/>
          </ac:spMkLst>
        </pc:spChg>
        <pc:spChg chg="mod">
          <ac:chgData name="Toby Donaldson" userId="2e6e5431-bb17-4c41-9985-d39c50d83c73" providerId="ADAL" clId="{EF2E2CF3-DC10-40C9-953F-BDDB2F5604CF}" dt="2024-02-11T22:24:16.412" v="5158" actId="20577"/>
          <ac:spMkLst>
            <pc:docMk/>
            <pc:sldMk cId="1353264813" sldId="411"/>
            <ac:spMk id="21" creationId="{AB998548-DD05-2C6E-14FA-C51F790EA1A2}"/>
          </ac:spMkLst>
        </pc:spChg>
        <pc:picChg chg="add mod">
          <ac:chgData name="Toby Donaldson" userId="2e6e5431-bb17-4c41-9985-d39c50d83c73" providerId="ADAL" clId="{EF2E2CF3-DC10-40C9-953F-BDDB2F5604CF}" dt="2024-02-11T22:21:57.210" v="4955" actId="1076"/>
          <ac:picMkLst>
            <pc:docMk/>
            <pc:sldMk cId="1353264813" sldId="411"/>
            <ac:picMk id="11" creationId="{FB7666A7-01A4-315C-FE3E-FEAF875A48CE}"/>
          </ac:picMkLst>
        </pc:picChg>
      </pc:sldChg>
      <pc:sldChg chg="del">
        <pc:chgData name="Toby Donaldson" userId="2e6e5431-bb17-4c41-9985-d39c50d83c73" providerId="ADAL" clId="{EF2E2CF3-DC10-40C9-953F-BDDB2F5604CF}" dt="2024-02-10T19:37:37.789" v="50" actId="2696"/>
        <pc:sldMkLst>
          <pc:docMk/>
          <pc:sldMk cId="3276145943" sldId="411"/>
        </pc:sldMkLst>
      </pc:sldChg>
      <pc:sldChg chg="del">
        <pc:chgData name="Toby Donaldson" userId="2e6e5431-bb17-4c41-9985-d39c50d83c73" providerId="ADAL" clId="{EF2E2CF3-DC10-40C9-953F-BDDB2F5604CF}" dt="2024-02-10T19:37:37.789" v="50" actId="2696"/>
        <pc:sldMkLst>
          <pc:docMk/>
          <pc:sldMk cId="557759141" sldId="412"/>
        </pc:sldMkLst>
      </pc:sldChg>
      <pc:sldChg chg="addSp delSp modSp add mod">
        <pc:chgData name="Toby Donaldson" userId="2e6e5431-bb17-4c41-9985-d39c50d83c73" providerId="ADAL" clId="{EF2E2CF3-DC10-40C9-953F-BDDB2F5604CF}" dt="2024-02-11T22:32:48.561" v="5693" actId="1076"/>
        <pc:sldMkLst>
          <pc:docMk/>
          <pc:sldMk cId="999689757" sldId="412"/>
        </pc:sldMkLst>
        <pc:spChg chg="add mod">
          <ac:chgData name="Toby Donaldson" userId="2e6e5431-bb17-4c41-9985-d39c50d83c73" providerId="ADAL" clId="{EF2E2CF3-DC10-40C9-953F-BDDB2F5604CF}" dt="2024-02-11T22:26:54.957" v="5201" actId="20577"/>
          <ac:spMkLst>
            <pc:docMk/>
            <pc:sldMk cId="999689757" sldId="412"/>
            <ac:spMk id="3" creationId="{6EAD90B1-7321-39FB-348E-FA97898DB77F}"/>
          </ac:spMkLst>
        </pc:spChg>
        <pc:spChg chg="add del mod">
          <ac:chgData name="Toby Donaldson" userId="2e6e5431-bb17-4c41-9985-d39c50d83c73" providerId="ADAL" clId="{EF2E2CF3-DC10-40C9-953F-BDDB2F5604CF}" dt="2024-02-11T22:26:02.900" v="5179" actId="21"/>
          <ac:spMkLst>
            <pc:docMk/>
            <pc:sldMk cId="999689757" sldId="412"/>
            <ac:spMk id="5" creationId="{6A421311-B8FE-B965-846F-8164B49F09E4}"/>
          </ac:spMkLst>
        </pc:spChg>
        <pc:spChg chg="add mod">
          <ac:chgData name="Toby Donaldson" userId="2e6e5431-bb17-4c41-9985-d39c50d83c73" providerId="ADAL" clId="{EF2E2CF3-DC10-40C9-953F-BDDB2F5604CF}" dt="2024-02-11T22:28:48.569" v="5220" actId="12789"/>
          <ac:spMkLst>
            <pc:docMk/>
            <pc:sldMk cId="999689757" sldId="412"/>
            <ac:spMk id="6" creationId="{900AD50D-DB6F-C13E-9CAC-1E7D6D8000D2}"/>
          </ac:spMkLst>
        </pc:spChg>
        <pc:spChg chg="add mod">
          <ac:chgData name="Toby Donaldson" userId="2e6e5431-bb17-4c41-9985-d39c50d83c73" providerId="ADAL" clId="{EF2E2CF3-DC10-40C9-953F-BDDB2F5604CF}" dt="2024-02-11T22:28:48.569" v="5220" actId="12789"/>
          <ac:spMkLst>
            <pc:docMk/>
            <pc:sldMk cId="999689757" sldId="412"/>
            <ac:spMk id="7" creationId="{2737C3F0-A53B-E9D3-BB2E-3E62F6B17D3F}"/>
          </ac:spMkLst>
        </pc:spChg>
        <pc:spChg chg="add mod">
          <ac:chgData name="Toby Donaldson" userId="2e6e5431-bb17-4c41-9985-d39c50d83c73" providerId="ADAL" clId="{EF2E2CF3-DC10-40C9-953F-BDDB2F5604CF}" dt="2024-02-11T22:28:48.569" v="5220" actId="12789"/>
          <ac:spMkLst>
            <pc:docMk/>
            <pc:sldMk cId="999689757" sldId="412"/>
            <ac:spMk id="8" creationId="{6D27099B-5F13-DD7D-525C-8C83BC91A7B4}"/>
          </ac:spMkLst>
        </pc:spChg>
        <pc:spChg chg="add mod">
          <ac:chgData name="Toby Donaldson" userId="2e6e5431-bb17-4c41-9985-d39c50d83c73" providerId="ADAL" clId="{EF2E2CF3-DC10-40C9-953F-BDDB2F5604CF}" dt="2024-02-11T22:28:54.551" v="5221" actId="554"/>
          <ac:spMkLst>
            <pc:docMk/>
            <pc:sldMk cId="999689757" sldId="412"/>
            <ac:spMk id="9" creationId="{58C5FD42-2974-FA2C-B68F-3E559B9CD661}"/>
          </ac:spMkLst>
        </pc:spChg>
        <pc:spChg chg="add mod">
          <ac:chgData name="Toby Donaldson" userId="2e6e5431-bb17-4c41-9985-d39c50d83c73" providerId="ADAL" clId="{EF2E2CF3-DC10-40C9-953F-BDDB2F5604CF}" dt="2024-02-11T22:28:54.551" v="5221" actId="554"/>
          <ac:spMkLst>
            <pc:docMk/>
            <pc:sldMk cId="999689757" sldId="412"/>
            <ac:spMk id="10" creationId="{9DF7ABD0-84A4-D646-C76A-4AC001B80C4B}"/>
          </ac:spMkLst>
        </pc:spChg>
        <pc:spChg chg="add mod">
          <ac:chgData name="Toby Donaldson" userId="2e6e5431-bb17-4c41-9985-d39c50d83c73" providerId="ADAL" clId="{EF2E2CF3-DC10-40C9-953F-BDDB2F5604CF}" dt="2024-02-11T22:28:15.299" v="5216" actId="1076"/>
          <ac:spMkLst>
            <pc:docMk/>
            <pc:sldMk cId="999689757" sldId="412"/>
            <ac:spMk id="12" creationId="{DB125146-C533-78E0-C64E-27F791A72002}"/>
          </ac:spMkLst>
        </pc:spChg>
        <pc:spChg chg="del">
          <ac:chgData name="Toby Donaldson" userId="2e6e5431-bb17-4c41-9985-d39c50d83c73" providerId="ADAL" clId="{EF2E2CF3-DC10-40C9-953F-BDDB2F5604CF}" dt="2024-02-11T22:29:41.203" v="5340" actId="21"/>
          <ac:spMkLst>
            <pc:docMk/>
            <pc:sldMk cId="999689757" sldId="412"/>
            <ac:spMk id="15" creationId="{555F8BA6-B80F-4CEC-C02C-09E39B983CA2}"/>
          </ac:spMkLst>
        </pc:spChg>
        <pc:spChg chg="mod">
          <ac:chgData name="Toby Donaldson" userId="2e6e5431-bb17-4c41-9985-d39c50d83c73" providerId="ADAL" clId="{EF2E2CF3-DC10-40C9-953F-BDDB2F5604CF}" dt="2024-02-11T22:32:48.561" v="5693" actId="1076"/>
          <ac:spMkLst>
            <pc:docMk/>
            <pc:sldMk cId="999689757" sldId="412"/>
            <ac:spMk id="17" creationId="{776EDB8A-7448-6D72-E636-D57805D93EEA}"/>
          </ac:spMkLst>
        </pc:spChg>
        <pc:spChg chg="add mod">
          <ac:chgData name="Toby Donaldson" userId="2e6e5431-bb17-4c41-9985-d39c50d83c73" providerId="ADAL" clId="{EF2E2CF3-DC10-40C9-953F-BDDB2F5604CF}" dt="2024-02-11T22:32:03.725" v="5626" actId="20577"/>
          <ac:spMkLst>
            <pc:docMk/>
            <pc:sldMk cId="999689757" sldId="412"/>
            <ac:spMk id="29" creationId="{A4E6238D-0278-3C75-A54E-D30FBDC72A44}"/>
          </ac:spMkLst>
        </pc:spChg>
        <pc:picChg chg="del">
          <ac:chgData name="Toby Donaldson" userId="2e6e5431-bb17-4c41-9985-d39c50d83c73" providerId="ADAL" clId="{EF2E2CF3-DC10-40C9-953F-BDDB2F5604CF}" dt="2024-02-11T22:25:24.523" v="5160" actId="21"/>
          <ac:picMkLst>
            <pc:docMk/>
            <pc:sldMk cId="999689757" sldId="412"/>
            <ac:picMk id="11" creationId="{FB7666A7-01A4-315C-FE3E-FEAF875A48CE}"/>
          </ac:picMkLst>
        </pc:picChg>
        <pc:cxnChg chg="add mod">
          <ac:chgData name="Toby Donaldson" userId="2e6e5431-bb17-4c41-9985-d39c50d83c73" providerId="ADAL" clId="{EF2E2CF3-DC10-40C9-953F-BDDB2F5604CF}" dt="2024-02-11T22:28:48.569" v="5220" actId="12789"/>
          <ac:cxnSpMkLst>
            <pc:docMk/>
            <pc:sldMk cId="999689757" sldId="412"/>
            <ac:cxnSpMk id="14" creationId="{458CCEBC-3A5A-7C11-FA02-B05ACA1C3933}"/>
          </ac:cxnSpMkLst>
        </pc:cxnChg>
        <pc:cxnChg chg="add mod">
          <ac:chgData name="Toby Donaldson" userId="2e6e5431-bb17-4c41-9985-d39c50d83c73" providerId="ADAL" clId="{EF2E2CF3-DC10-40C9-953F-BDDB2F5604CF}" dt="2024-02-11T22:28:48.569" v="5220" actId="12789"/>
          <ac:cxnSpMkLst>
            <pc:docMk/>
            <pc:sldMk cId="999689757" sldId="412"/>
            <ac:cxnSpMk id="18" creationId="{9C7F865E-FDAA-DF53-2530-44CB15BC2D07}"/>
          </ac:cxnSpMkLst>
        </pc:cxnChg>
        <pc:cxnChg chg="add mod">
          <ac:chgData name="Toby Donaldson" userId="2e6e5431-bb17-4c41-9985-d39c50d83c73" providerId="ADAL" clId="{EF2E2CF3-DC10-40C9-953F-BDDB2F5604CF}" dt="2024-02-11T22:28:48.569" v="5220" actId="12789"/>
          <ac:cxnSpMkLst>
            <pc:docMk/>
            <pc:sldMk cId="999689757" sldId="412"/>
            <ac:cxnSpMk id="20" creationId="{EC410037-918A-742F-2225-9575959D6158}"/>
          </ac:cxnSpMkLst>
        </pc:cxnChg>
        <pc:cxnChg chg="add mod">
          <ac:chgData name="Toby Donaldson" userId="2e6e5431-bb17-4c41-9985-d39c50d83c73" providerId="ADAL" clId="{EF2E2CF3-DC10-40C9-953F-BDDB2F5604CF}" dt="2024-02-11T22:28:54.551" v="5221" actId="554"/>
          <ac:cxnSpMkLst>
            <pc:docMk/>
            <pc:sldMk cId="999689757" sldId="412"/>
            <ac:cxnSpMk id="23" creationId="{BE7A4EFD-435D-B0BE-CFC4-B32CF74547AE}"/>
          </ac:cxnSpMkLst>
        </pc:cxnChg>
        <pc:cxnChg chg="add mod">
          <ac:chgData name="Toby Donaldson" userId="2e6e5431-bb17-4c41-9985-d39c50d83c73" providerId="ADAL" clId="{EF2E2CF3-DC10-40C9-953F-BDDB2F5604CF}" dt="2024-02-11T22:28:54.551" v="5221" actId="554"/>
          <ac:cxnSpMkLst>
            <pc:docMk/>
            <pc:sldMk cId="999689757" sldId="412"/>
            <ac:cxnSpMk id="25" creationId="{A6A9898E-C656-7CDC-011B-0F2EC84C8B6B}"/>
          </ac:cxnSpMkLst>
        </pc:cxnChg>
        <pc:cxnChg chg="add mod">
          <ac:chgData name="Toby Donaldson" userId="2e6e5431-bb17-4c41-9985-d39c50d83c73" providerId="ADAL" clId="{EF2E2CF3-DC10-40C9-953F-BDDB2F5604CF}" dt="2024-02-11T22:28:54.551" v="5221" actId="554"/>
          <ac:cxnSpMkLst>
            <pc:docMk/>
            <pc:sldMk cId="999689757" sldId="412"/>
            <ac:cxnSpMk id="27" creationId="{898689F3-4CEB-7991-7541-95114F79BEA8}"/>
          </ac:cxnSpMkLst>
        </pc:cxnChg>
      </pc:sldChg>
      <pc:sldChg chg="addSp delSp modSp add mod">
        <pc:chgData name="Toby Donaldson" userId="2e6e5431-bb17-4c41-9985-d39c50d83c73" providerId="ADAL" clId="{EF2E2CF3-DC10-40C9-953F-BDDB2F5604CF}" dt="2024-02-11T22:53:37.259" v="6050" actId="14100"/>
        <pc:sldMkLst>
          <pc:docMk/>
          <pc:sldMk cId="3119020256" sldId="413"/>
        </pc:sldMkLst>
        <pc:spChg chg="del">
          <ac:chgData name="Toby Donaldson" userId="2e6e5431-bb17-4c41-9985-d39c50d83c73" providerId="ADAL" clId="{EF2E2CF3-DC10-40C9-953F-BDDB2F5604CF}" dt="2024-02-11T22:34:42.530" v="5697" actId="21"/>
          <ac:spMkLst>
            <pc:docMk/>
            <pc:sldMk cId="3119020256" sldId="413"/>
            <ac:spMk id="3" creationId="{6EAD90B1-7321-39FB-348E-FA97898DB77F}"/>
          </ac:spMkLst>
        </pc:spChg>
        <pc:spChg chg="del">
          <ac:chgData name="Toby Donaldson" userId="2e6e5431-bb17-4c41-9985-d39c50d83c73" providerId="ADAL" clId="{EF2E2CF3-DC10-40C9-953F-BDDB2F5604CF}" dt="2024-02-11T22:34:42.530" v="5697" actId="21"/>
          <ac:spMkLst>
            <pc:docMk/>
            <pc:sldMk cId="3119020256" sldId="413"/>
            <ac:spMk id="6" creationId="{900AD50D-DB6F-C13E-9CAC-1E7D6D8000D2}"/>
          </ac:spMkLst>
        </pc:spChg>
        <pc:spChg chg="del">
          <ac:chgData name="Toby Donaldson" userId="2e6e5431-bb17-4c41-9985-d39c50d83c73" providerId="ADAL" clId="{EF2E2CF3-DC10-40C9-953F-BDDB2F5604CF}" dt="2024-02-11T22:34:42.530" v="5697" actId="21"/>
          <ac:spMkLst>
            <pc:docMk/>
            <pc:sldMk cId="3119020256" sldId="413"/>
            <ac:spMk id="7" creationId="{2737C3F0-A53B-E9D3-BB2E-3E62F6B17D3F}"/>
          </ac:spMkLst>
        </pc:spChg>
        <pc:spChg chg="del">
          <ac:chgData name="Toby Donaldson" userId="2e6e5431-bb17-4c41-9985-d39c50d83c73" providerId="ADAL" clId="{EF2E2CF3-DC10-40C9-953F-BDDB2F5604CF}" dt="2024-02-11T22:34:42.530" v="5697" actId="21"/>
          <ac:spMkLst>
            <pc:docMk/>
            <pc:sldMk cId="3119020256" sldId="413"/>
            <ac:spMk id="8" creationId="{6D27099B-5F13-DD7D-525C-8C83BC91A7B4}"/>
          </ac:spMkLst>
        </pc:spChg>
        <pc:spChg chg="del">
          <ac:chgData name="Toby Donaldson" userId="2e6e5431-bb17-4c41-9985-d39c50d83c73" providerId="ADAL" clId="{EF2E2CF3-DC10-40C9-953F-BDDB2F5604CF}" dt="2024-02-11T22:34:42.530" v="5697" actId="21"/>
          <ac:spMkLst>
            <pc:docMk/>
            <pc:sldMk cId="3119020256" sldId="413"/>
            <ac:spMk id="9" creationId="{58C5FD42-2974-FA2C-B68F-3E559B9CD661}"/>
          </ac:spMkLst>
        </pc:spChg>
        <pc:spChg chg="del">
          <ac:chgData name="Toby Donaldson" userId="2e6e5431-bb17-4c41-9985-d39c50d83c73" providerId="ADAL" clId="{EF2E2CF3-DC10-40C9-953F-BDDB2F5604CF}" dt="2024-02-11T22:34:42.530" v="5697" actId="21"/>
          <ac:spMkLst>
            <pc:docMk/>
            <pc:sldMk cId="3119020256" sldId="413"/>
            <ac:spMk id="10" creationId="{9DF7ABD0-84A4-D646-C76A-4AC001B80C4B}"/>
          </ac:spMkLst>
        </pc:spChg>
        <pc:spChg chg="del">
          <ac:chgData name="Toby Donaldson" userId="2e6e5431-bb17-4c41-9985-d39c50d83c73" providerId="ADAL" clId="{EF2E2CF3-DC10-40C9-953F-BDDB2F5604CF}" dt="2024-02-11T22:34:42.530" v="5697" actId="21"/>
          <ac:spMkLst>
            <pc:docMk/>
            <pc:sldMk cId="3119020256" sldId="413"/>
            <ac:spMk id="12" creationId="{DB125146-C533-78E0-C64E-27F791A72002}"/>
          </ac:spMkLst>
        </pc:spChg>
        <pc:spChg chg="mod">
          <ac:chgData name="Toby Donaldson" userId="2e6e5431-bb17-4c41-9985-d39c50d83c73" providerId="ADAL" clId="{EF2E2CF3-DC10-40C9-953F-BDDB2F5604CF}" dt="2024-02-11T22:53:37.259" v="6050" actId="14100"/>
          <ac:spMkLst>
            <pc:docMk/>
            <pc:sldMk cId="3119020256" sldId="413"/>
            <ac:spMk id="17" creationId="{776EDB8A-7448-6D72-E636-D57805D93EEA}"/>
          </ac:spMkLst>
        </pc:spChg>
        <pc:spChg chg="del">
          <ac:chgData name="Toby Donaldson" userId="2e6e5431-bb17-4c41-9985-d39c50d83c73" providerId="ADAL" clId="{EF2E2CF3-DC10-40C9-953F-BDDB2F5604CF}" dt="2024-02-11T22:34:45.327" v="5698" actId="21"/>
          <ac:spMkLst>
            <pc:docMk/>
            <pc:sldMk cId="3119020256" sldId="413"/>
            <ac:spMk id="29" creationId="{A4E6238D-0278-3C75-A54E-D30FBDC72A44}"/>
          </ac:spMkLst>
        </pc:spChg>
        <pc:picChg chg="add mod">
          <ac:chgData name="Toby Donaldson" userId="2e6e5431-bb17-4c41-9985-d39c50d83c73" providerId="ADAL" clId="{EF2E2CF3-DC10-40C9-953F-BDDB2F5604CF}" dt="2024-02-11T22:34:50.601" v="5700" actId="1076"/>
          <ac:picMkLst>
            <pc:docMk/>
            <pc:sldMk cId="3119020256" sldId="413"/>
            <ac:picMk id="1026" creationId="{208B9903-50D7-8596-59F7-FBE8A350ECD8}"/>
          </ac:picMkLst>
        </pc:picChg>
        <pc:cxnChg chg="del mod">
          <ac:chgData name="Toby Donaldson" userId="2e6e5431-bb17-4c41-9985-d39c50d83c73" providerId="ADAL" clId="{EF2E2CF3-DC10-40C9-953F-BDDB2F5604CF}" dt="2024-02-11T22:34:42.530" v="5697" actId="21"/>
          <ac:cxnSpMkLst>
            <pc:docMk/>
            <pc:sldMk cId="3119020256" sldId="413"/>
            <ac:cxnSpMk id="14" creationId="{458CCEBC-3A5A-7C11-FA02-B05ACA1C3933}"/>
          </ac:cxnSpMkLst>
        </pc:cxnChg>
        <pc:cxnChg chg="del mod">
          <ac:chgData name="Toby Donaldson" userId="2e6e5431-bb17-4c41-9985-d39c50d83c73" providerId="ADAL" clId="{EF2E2CF3-DC10-40C9-953F-BDDB2F5604CF}" dt="2024-02-11T22:34:42.530" v="5697" actId="21"/>
          <ac:cxnSpMkLst>
            <pc:docMk/>
            <pc:sldMk cId="3119020256" sldId="413"/>
            <ac:cxnSpMk id="18" creationId="{9C7F865E-FDAA-DF53-2530-44CB15BC2D07}"/>
          </ac:cxnSpMkLst>
        </pc:cxnChg>
        <pc:cxnChg chg="del mod">
          <ac:chgData name="Toby Donaldson" userId="2e6e5431-bb17-4c41-9985-d39c50d83c73" providerId="ADAL" clId="{EF2E2CF3-DC10-40C9-953F-BDDB2F5604CF}" dt="2024-02-11T22:34:42.530" v="5697" actId="21"/>
          <ac:cxnSpMkLst>
            <pc:docMk/>
            <pc:sldMk cId="3119020256" sldId="413"/>
            <ac:cxnSpMk id="20" creationId="{EC410037-918A-742F-2225-9575959D6158}"/>
          </ac:cxnSpMkLst>
        </pc:cxnChg>
        <pc:cxnChg chg="del mod">
          <ac:chgData name="Toby Donaldson" userId="2e6e5431-bb17-4c41-9985-d39c50d83c73" providerId="ADAL" clId="{EF2E2CF3-DC10-40C9-953F-BDDB2F5604CF}" dt="2024-02-11T22:34:42.530" v="5697" actId="21"/>
          <ac:cxnSpMkLst>
            <pc:docMk/>
            <pc:sldMk cId="3119020256" sldId="413"/>
            <ac:cxnSpMk id="23" creationId="{BE7A4EFD-435D-B0BE-CFC4-B32CF74547AE}"/>
          </ac:cxnSpMkLst>
        </pc:cxnChg>
        <pc:cxnChg chg="del mod">
          <ac:chgData name="Toby Donaldson" userId="2e6e5431-bb17-4c41-9985-d39c50d83c73" providerId="ADAL" clId="{EF2E2CF3-DC10-40C9-953F-BDDB2F5604CF}" dt="2024-02-11T22:34:42.530" v="5697" actId="21"/>
          <ac:cxnSpMkLst>
            <pc:docMk/>
            <pc:sldMk cId="3119020256" sldId="413"/>
            <ac:cxnSpMk id="25" creationId="{A6A9898E-C656-7CDC-011B-0F2EC84C8B6B}"/>
          </ac:cxnSpMkLst>
        </pc:cxnChg>
        <pc:cxnChg chg="del mod">
          <ac:chgData name="Toby Donaldson" userId="2e6e5431-bb17-4c41-9985-d39c50d83c73" providerId="ADAL" clId="{EF2E2CF3-DC10-40C9-953F-BDDB2F5604CF}" dt="2024-02-11T22:34:42.530" v="5697" actId="21"/>
          <ac:cxnSpMkLst>
            <pc:docMk/>
            <pc:sldMk cId="3119020256" sldId="413"/>
            <ac:cxnSpMk id="27" creationId="{898689F3-4CEB-7991-7541-95114F79BEA8}"/>
          </ac:cxnSpMkLst>
        </pc:cxnChg>
      </pc:sldChg>
      <pc:sldChg chg="del">
        <pc:chgData name="Toby Donaldson" userId="2e6e5431-bb17-4c41-9985-d39c50d83c73" providerId="ADAL" clId="{EF2E2CF3-DC10-40C9-953F-BDDB2F5604CF}" dt="2024-02-10T19:37:37.789" v="50" actId="2696"/>
        <pc:sldMkLst>
          <pc:docMk/>
          <pc:sldMk cId="4052424333" sldId="413"/>
        </pc:sldMkLst>
      </pc:sldChg>
      <pc:sldChg chg="del">
        <pc:chgData name="Toby Donaldson" userId="2e6e5431-bb17-4c41-9985-d39c50d83c73" providerId="ADAL" clId="{EF2E2CF3-DC10-40C9-953F-BDDB2F5604CF}" dt="2024-02-10T19:37:37.789" v="50" actId="2696"/>
        <pc:sldMkLst>
          <pc:docMk/>
          <pc:sldMk cId="22547546" sldId="414"/>
        </pc:sldMkLst>
      </pc:sldChg>
      <pc:sldChg chg="addSp delSp modSp new mod">
        <pc:chgData name="Toby Donaldson" userId="2e6e5431-bb17-4c41-9985-d39c50d83c73" providerId="ADAL" clId="{EF2E2CF3-DC10-40C9-953F-BDDB2F5604CF}" dt="2024-02-13T03:24:09.021" v="12595" actId="20577"/>
        <pc:sldMkLst>
          <pc:docMk/>
          <pc:sldMk cId="2676116799" sldId="414"/>
        </pc:sldMkLst>
        <pc:spChg chg="mod">
          <ac:chgData name="Toby Donaldson" userId="2e6e5431-bb17-4c41-9985-d39c50d83c73" providerId="ADAL" clId="{EF2E2CF3-DC10-40C9-953F-BDDB2F5604CF}" dt="2024-02-11T22:54:22.654" v="6091" actId="20577"/>
          <ac:spMkLst>
            <pc:docMk/>
            <pc:sldMk cId="2676116799" sldId="414"/>
            <ac:spMk id="2" creationId="{322C665F-09B1-399D-8591-8F9065171ADA}"/>
          </ac:spMkLst>
        </pc:spChg>
        <pc:spChg chg="del">
          <ac:chgData name="Toby Donaldson" userId="2e6e5431-bb17-4c41-9985-d39c50d83c73" providerId="ADAL" clId="{EF2E2CF3-DC10-40C9-953F-BDDB2F5604CF}" dt="2024-02-11T22:54:32.863" v="6092" actId="21"/>
          <ac:spMkLst>
            <pc:docMk/>
            <pc:sldMk cId="2676116799" sldId="414"/>
            <ac:spMk id="3" creationId="{7BFB78A5-4D34-1CEC-7AC6-862A95E95E81}"/>
          </ac:spMkLst>
        </pc:spChg>
        <pc:spChg chg="add mod">
          <ac:chgData name="Toby Donaldson" userId="2e6e5431-bb17-4c41-9985-d39c50d83c73" providerId="ADAL" clId="{EF2E2CF3-DC10-40C9-953F-BDDB2F5604CF}" dt="2024-02-11T22:55:09.028" v="6101" actId="1076"/>
          <ac:spMkLst>
            <pc:docMk/>
            <pc:sldMk cId="2676116799" sldId="414"/>
            <ac:spMk id="5" creationId="{A0FC78F8-62F3-84A8-22C2-5AD935FD8BB0}"/>
          </ac:spMkLst>
        </pc:spChg>
        <pc:spChg chg="add mod">
          <ac:chgData name="Toby Donaldson" userId="2e6e5431-bb17-4c41-9985-d39c50d83c73" providerId="ADAL" clId="{EF2E2CF3-DC10-40C9-953F-BDDB2F5604CF}" dt="2024-02-11T22:55:37.105" v="6107" actId="20577"/>
          <ac:spMkLst>
            <pc:docMk/>
            <pc:sldMk cId="2676116799" sldId="414"/>
            <ac:spMk id="6" creationId="{8E66F3BF-BDE4-3356-85D2-56BDE72D56DC}"/>
          </ac:spMkLst>
        </pc:spChg>
        <pc:spChg chg="add mod">
          <ac:chgData name="Toby Donaldson" userId="2e6e5431-bb17-4c41-9985-d39c50d83c73" providerId="ADAL" clId="{EF2E2CF3-DC10-40C9-953F-BDDB2F5604CF}" dt="2024-02-11T22:55:20.763" v="6104"/>
          <ac:spMkLst>
            <pc:docMk/>
            <pc:sldMk cId="2676116799" sldId="414"/>
            <ac:spMk id="7" creationId="{65942947-B9EC-D8F7-C7F5-1A08136CAAE3}"/>
          </ac:spMkLst>
        </pc:spChg>
        <pc:spChg chg="add mod">
          <ac:chgData name="Toby Donaldson" userId="2e6e5431-bb17-4c41-9985-d39c50d83c73" providerId="ADAL" clId="{EF2E2CF3-DC10-40C9-953F-BDDB2F5604CF}" dt="2024-02-11T23:09:44.539" v="6994" actId="207"/>
          <ac:spMkLst>
            <pc:docMk/>
            <pc:sldMk cId="2676116799" sldId="414"/>
            <ac:spMk id="8" creationId="{406C876C-3CE9-1C71-0D83-1CB4C4A3F900}"/>
          </ac:spMkLst>
        </pc:spChg>
        <pc:spChg chg="add mod">
          <ac:chgData name="Toby Donaldson" userId="2e6e5431-bb17-4c41-9985-d39c50d83c73" providerId="ADAL" clId="{EF2E2CF3-DC10-40C9-953F-BDDB2F5604CF}" dt="2024-02-13T03:24:09.021" v="12595" actId="20577"/>
          <ac:spMkLst>
            <pc:docMk/>
            <pc:sldMk cId="2676116799" sldId="414"/>
            <ac:spMk id="9" creationId="{4B195922-396F-50D6-4834-F9545C41CAB1}"/>
          </ac:spMkLst>
        </pc:spChg>
        <pc:spChg chg="add mod">
          <ac:chgData name="Toby Donaldson" userId="2e6e5431-bb17-4c41-9985-d39c50d83c73" providerId="ADAL" clId="{EF2E2CF3-DC10-40C9-953F-BDDB2F5604CF}" dt="2024-02-11T23:09:44.539" v="6994" actId="207"/>
          <ac:spMkLst>
            <pc:docMk/>
            <pc:sldMk cId="2676116799" sldId="414"/>
            <ac:spMk id="10" creationId="{EFE9DA87-EFC6-2F5A-A3FD-58A66DC6D24F}"/>
          </ac:spMkLst>
        </pc:spChg>
        <pc:spChg chg="add del mod">
          <ac:chgData name="Toby Donaldson" userId="2e6e5431-bb17-4c41-9985-d39c50d83c73" providerId="ADAL" clId="{EF2E2CF3-DC10-40C9-953F-BDDB2F5604CF}" dt="2024-02-11T23:13:52.250" v="7025" actId="21"/>
          <ac:spMkLst>
            <pc:docMk/>
            <pc:sldMk cId="2676116799" sldId="414"/>
            <ac:spMk id="11" creationId="{84A9B578-87D8-D9FF-E668-B92494EDCA4B}"/>
          </ac:spMkLst>
        </pc:spChg>
        <pc:spChg chg="add mod">
          <ac:chgData name="Toby Donaldson" userId="2e6e5431-bb17-4c41-9985-d39c50d83c73" providerId="ADAL" clId="{EF2E2CF3-DC10-40C9-953F-BDDB2F5604CF}" dt="2024-02-11T23:13:57.449" v="7026"/>
          <ac:spMkLst>
            <pc:docMk/>
            <pc:sldMk cId="2676116799" sldId="414"/>
            <ac:spMk id="12" creationId="{8D2E17F2-6EA8-93D0-248E-E01FB60A21AD}"/>
          </ac:spMkLst>
        </pc:spChg>
      </pc:sldChg>
      <pc:sldChg chg="addSp delSp modSp add mod">
        <pc:chgData name="Toby Donaldson" userId="2e6e5431-bb17-4c41-9985-d39c50d83c73" providerId="ADAL" clId="{EF2E2CF3-DC10-40C9-953F-BDDB2F5604CF}" dt="2024-02-11T23:15:46.908" v="7135" actId="113"/>
        <pc:sldMkLst>
          <pc:docMk/>
          <pc:sldMk cId="1512875263" sldId="415"/>
        </pc:sldMkLst>
        <pc:spChg chg="add del mod">
          <ac:chgData name="Toby Donaldson" userId="2e6e5431-bb17-4c41-9985-d39c50d83c73" providerId="ADAL" clId="{EF2E2CF3-DC10-40C9-953F-BDDB2F5604CF}" dt="2024-02-11T23:10:25.919" v="6998" actId="21"/>
          <ac:spMkLst>
            <pc:docMk/>
            <pc:sldMk cId="1512875263" sldId="415"/>
            <ac:spMk id="3" creationId="{63A033CB-3DA6-EB2E-9F34-52E093EA4F25}"/>
          </ac:spMkLst>
        </pc:spChg>
        <pc:spChg chg="add mod">
          <ac:chgData name="Toby Donaldson" userId="2e6e5431-bb17-4c41-9985-d39c50d83c73" providerId="ADAL" clId="{EF2E2CF3-DC10-40C9-953F-BDDB2F5604CF}" dt="2024-02-11T23:10:52.251" v="7005" actId="20577"/>
          <ac:spMkLst>
            <pc:docMk/>
            <pc:sldMk cId="1512875263" sldId="415"/>
            <ac:spMk id="5" creationId="{1D719221-4BA5-4EB5-9DE7-6AB5778D2DE8}"/>
          </ac:spMkLst>
        </pc:spChg>
        <pc:spChg chg="add mod">
          <ac:chgData name="Toby Donaldson" userId="2e6e5431-bb17-4c41-9985-d39c50d83c73" providerId="ADAL" clId="{EF2E2CF3-DC10-40C9-953F-BDDB2F5604CF}" dt="2024-02-11T23:11:44.458" v="7020" actId="14100"/>
          <ac:spMkLst>
            <pc:docMk/>
            <pc:sldMk cId="1512875263" sldId="415"/>
            <ac:spMk id="6" creationId="{18535065-E8B2-6CCF-8D48-3A52FFF91C3C}"/>
          </ac:spMkLst>
        </pc:spChg>
        <pc:spChg chg="add mod">
          <ac:chgData name="Toby Donaldson" userId="2e6e5431-bb17-4c41-9985-d39c50d83c73" providerId="ADAL" clId="{EF2E2CF3-DC10-40C9-953F-BDDB2F5604CF}" dt="2024-02-11T23:12:00.116" v="7023" actId="14100"/>
          <ac:spMkLst>
            <pc:docMk/>
            <pc:sldMk cId="1512875263" sldId="415"/>
            <ac:spMk id="7" creationId="{B598B884-9F7F-8117-4B4E-9190252CAFE1}"/>
          </ac:spMkLst>
        </pc:spChg>
        <pc:spChg chg="mod">
          <ac:chgData name="Toby Donaldson" userId="2e6e5431-bb17-4c41-9985-d39c50d83c73" providerId="ADAL" clId="{EF2E2CF3-DC10-40C9-953F-BDDB2F5604CF}" dt="2024-02-11T23:11:16.370" v="7013" actId="20577"/>
          <ac:spMkLst>
            <pc:docMk/>
            <pc:sldMk cId="1512875263" sldId="415"/>
            <ac:spMk id="9" creationId="{4B195922-396F-50D6-4834-F9545C41CAB1}"/>
          </ac:spMkLst>
        </pc:spChg>
        <pc:spChg chg="mod">
          <ac:chgData name="Toby Donaldson" userId="2e6e5431-bb17-4c41-9985-d39c50d83c73" providerId="ADAL" clId="{EF2E2CF3-DC10-40C9-953F-BDDB2F5604CF}" dt="2024-02-11T23:13:42.812" v="7024" actId="14100"/>
          <ac:spMkLst>
            <pc:docMk/>
            <pc:sldMk cId="1512875263" sldId="415"/>
            <ac:spMk id="11" creationId="{84A9B578-87D8-D9FF-E668-B92494EDCA4B}"/>
          </ac:spMkLst>
        </pc:spChg>
        <pc:spChg chg="add mod">
          <ac:chgData name="Toby Donaldson" userId="2e6e5431-bb17-4c41-9985-d39c50d83c73" providerId="ADAL" clId="{EF2E2CF3-DC10-40C9-953F-BDDB2F5604CF}" dt="2024-02-11T23:15:46.908" v="7135" actId="113"/>
          <ac:spMkLst>
            <pc:docMk/>
            <pc:sldMk cId="1512875263" sldId="415"/>
            <ac:spMk id="12" creationId="{F6449583-CD06-05A5-239E-4953FB7C0BB9}"/>
          </ac:spMkLst>
        </pc:spChg>
      </pc:sldChg>
      <pc:sldChg chg="new del">
        <pc:chgData name="Toby Donaldson" userId="2e6e5431-bb17-4c41-9985-d39c50d83c73" providerId="ADAL" clId="{EF2E2CF3-DC10-40C9-953F-BDDB2F5604CF}" dt="2024-02-11T23:16:25.558" v="7137" actId="2696"/>
        <pc:sldMkLst>
          <pc:docMk/>
          <pc:sldMk cId="1573646963" sldId="416"/>
        </pc:sldMkLst>
      </pc:sldChg>
      <pc:sldChg chg="addSp delSp modSp add mod">
        <pc:chgData name="Toby Donaldson" userId="2e6e5431-bb17-4c41-9985-d39c50d83c73" providerId="ADAL" clId="{EF2E2CF3-DC10-40C9-953F-BDDB2F5604CF}" dt="2024-02-14T17:55:21.594" v="12827"/>
        <pc:sldMkLst>
          <pc:docMk/>
          <pc:sldMk cId="2641024368" sldId="416"/>
        </pc:sldMkLst>
        <pc:spChg chg="add mod">
          <ac:chgData name="Toby Donaldson" userId="2e6e5431-bb17-4c41-9985-d39c50d83c73" providerId="ADAL" clId="{EF2E2CF3-DC10-40C9-953F-BDDB2F5604CF}" dt="2024-02-11T23:18:20.437" v="7231" actId="164"/>
          <ac:spMkLst>
            <pc:docMk/>
            <pc:sldMk cId="2641024368" sldId="416"/>
            <ac:spMk id="3" creationId="{4AB35AE4-EAD8-0E58-C686-206EDD81F9D8}"/>
          </ac:spMkLst>
        </pc:spChg>
        <pc:spChg chg="mod">
          <ac:chgData name="Toby Donaldson" userId="2e6e5431-bb17-4c41-9985-d39c50d83c73" providerId="ADAL" clId="{EF2E2CF3-DC10-40C9-953F-BDDB2F5604CF}" dt="2024-02-11T23:21:20.899" v="7386" actId="1076"/>
          <ac:spMkLst>
            <pc:docMk/>
            <pc:sldMk cId="2641024368" sldId="416"/>
            <ac:spMk id="4" creationId="{481F4065-2C37-2C49-3B1B-0325F6EB8974}"/>
          </ac:spMkLst>
        </pc:spChg>
        <pc:spChg chg="del">
          <ac:chgData name="Toby Donaldson" userId="2e6e5431-bb17-4c41-9985-d39c50d83c73" providerId="ADAL" clId="{EF2E2CF3-DC10-40C9-953F-BDDB2F5604CF}" dt="2024-02-11T23:17:02.063" v="7140" actId="21"/>
          <ac:spMkLst>
            <pc:docMk/>
            <pc:sldMk cId="2641024368" sldId="416"/>
            <ac:spMk id="5" creationId="{1D719221-4BA5-4EB5-9DE7-6AB5778D2DE8}"/>
          </ac:spMkLst>
        </pc:spChg>
        <pc:spChg chg="del">
          <ac:chgData name="Toby Donaldson" userId="2e6e5431-bb17-4c41-9985-d39c50d83c73" providerId="ADAL" clId="{EF2E2CF3-DC10-40C9-953F-BDDB2F5604CF}" dt="2024-02-11T23:17:02.063" v="7140" actId="21"/>
          <ac:spMkLst>
            <pc:docMk/>
            <pc:sldMk cId="2641024368" sldId="416"/>
            <ac:spMk id="6" creationId="{18535065-E8B2-6CCF-8D48-3A52FFF91C3C}"/>
          </ac:spMkLst>
        </pc:spChg>
        <pc:spChg chg="mod">
          <ac:chgData name="Toby Donaldson" userId="2e6e5431-bb17-4c41-9985-d39c50d83c73" providerId="ADAL" clId="{EF2E2CF3-DC10-40C9-953F-BDDB2F5604CF}" dt="2024-02-14T17:55:21.594" v="12827"/>
          <ac:spMkLst>
            <pc:docMk/>
            <pc:sldMk cId="2641024368" sldId="416"/>
            <ac:spMk id="6" creationId="{EF6A2179-19CC-E33C-20E3-D6E176473CEC}"/>
          </ac:spMkLst>
        </pc:spChg>
        <pc:spChg chg="mod">
          <ac:chgData name="Toby Donaldson" userId="2e6e5431-bb17-4c41-9985-d39c50d83c73" providerId="ADAL" clId="{EF2E2CF3-DC10-40C9-953F-BDDB2F5604CF}" dt="2024-02-14T17:55:21.594" v="12827"/>
          <ac:spMkLst>
            <pc:docMk/>
            <pc:sldMk cId="2641024368" sldId="416"/>
            <ac:spMk id="7" creationId="{13B8AA4C-BBC9-4071-0FD6-F86CD8939117}"/>
          </ac:spMkLst>
        </pc:spChg>
        <pc:spChg chg="del">
          <ac:chgData name="Toby Donaldson" userId="2e6e5431-bb17-4c41-9985-d39c50d83c73" providerId="ADAL" clId="{EF2E2CF3-DC10-40C9-953F-BDDB2F5604CF}" dt="2024-02-11T23:17:02.063" v="7140" actId="21"/>
          <ac:spMkLst>
            <pc:docMk/>
            <pc:sldMk cId="2641024368" sldId="416"/>
            <ac:spMk id="7" creationId="{B598B884-9F7F-8117-4B4E-9190252CAFE1}"/>
          </ac:spMkLst>
        </pc:spChg>
        <pc:spChg chg="del">
          <ac:chgData name="Toby Donaldson" userId="2e6e5431-bb17-4c41-9985-d39c50d83c73" providerId="ADAL" clId="{EF2E2CF3-DC10-40C9-953F-BDDB2F5604CF}" dt="2024-02-11T23:16:56.075" v="7139" actId="21"/>
          <ac:spMkLst>
            <pc:docMk/>
            <pc:sldMk cId="2641024368" sldId="416"/>
            <ac:spMk id="8" creationId="{406C876C-3CE9-1C71-0D83-1CB4C4A3F900}"/>
          </ac:spMkLst>
        </pc:spChg>
        <pc:spChg chg="mod">
          <ac:chgData name="Toby Donaldson" userId="2e6e5431-bb17-4c41-9985-d39c50d83c73" providerId="ADAL" clId="{EF2E2CF3-DC10-40C9-953F-BDDB2F5604CF}" dt="2024-02-14T17:55:21.594" v="12827"/>
          <ac:spMkLst>
            <pc:docMk/>
            <pc:sldMk cId="2641024368" sldId="416"/>
            <ac:spMk id="8" creationId="{DAAE7F63-7937-DC67-E82B-C79AF51BDBD4}"/>
          </ac:spMkLst>
        </pc:spChg>
        <pc:spChg chg="del">
          <ac:chgData name="Toby Donaldson" userId="2e6e5431-bb17-4c41-9985-d39c50d83c73" providerId="ADAL" clId="{EF2E2CF3-DC10-40C9-953F-BDDB2F5604CF}" dt="2024-02-11T23:16:56.075" v="7139" actId="21"/>
          <ac:spMkLst>
            <pc:docMk/>
            <pc:sldMk cId="2641024368" sldId="416"/>
            <ac:spMk id="9" creationId="{4B195922-396F-50D6-4834-F9545C41CAB1}"/>
          </ac:spMkLst>
        </pc:spChg>
        <pc:spChg chg="del">
          <ac:chgData name="Toby Donaldson" userId="2e6e5431-bb17-4c41-9985-d39c50d83c73" providerId="ADAL" clId="{EF2E2CF3-DC10-40C9-953F-BDDB2F5604CF}" dt="2024-02-11T23:16:56.075" v="7139" actId="21"/>
          <ac:spMkLst>
            <pc:docMk/>
            <pc:sldMk cId="2641024368" sldId="416"/>
            <ac:spMk id="10" creationId="{EFE9DA87-EFC6-2F5A-A3FD-58A66DC6D24F}"/>
          </ac:spMkLst>
        </pc:spChg>
        <pc:spChg chg="mod">
          <ac:chgData name="Toby Donaldson" userId="2e6e5431-bb17-4c41-9985-d39c50d83c73" providerId="ADAL" clId="{EF2E2CF3-DC10-40C9-953F-BDDB2F5604CF}" dt="2024-02-11T23:21:26.843" v="7387" actId="1076"/>
          <ac:spMkLst>
            <pc:docMk/>
            <pc:sldMk cId="2641024368" sldId="416"/>
            <ac:spMk id="11" creationId="{84A9B578-87D8-D9FF-E668-B92494EDCA4B}"/>
          </ac:spMkLst>
        </pc:spChg>
        <pc:spChg chg="del">
          <ac:chgData name="Toby Donaldson" userId="2e6e5431-bb17-4c41-9985-d39c50d83c73" providerId="ADAL" clId="{EF2E2CF3-DC10-40C9-953F-BDDB2F5604CF}" dt="2024-02-11T23:17:02.063" v="7140" actId="21"/>
          <ac:spMkLst>
            <pc:docMk/>
            <pc:sldMk cId="2641024368" sldId="416"/>
            <ac:spMk id="12" creationId="{F6449583-CD06-05A5-239E-4953FB7C0BB9}"/>
          </ac:spMkLst>
        </pc:spChg>
        <pc:spChg chg="add mod">
          <ac:chgData name="Toby Donaldson" userId="2e6e5431-bb17-4c41-9985-d39c50d83c73" providerId="ADAL" clId="{EF2E2CF3-DC10-40C9-953F-BDDB2F5604CF}" dt="2024-02-11T23:20:47.537" v="7376" actId="164"/>
          <ac:spMkLst>
            <pc:docMk/>
            <pc:sldMk cId="2641024368" sldId="416"/>
            <ac:spMk id="13" creationId="{CA49EF92-6082-1DB1-8643-6512BAC5BA13}"/>
          </ac:spMkLst>
        </pc:spChg>
        <pc:spChg chg="add mod">
          <ac:chgData name="Toby Donaldson" userId="2e6e5431-bb17-4c41-9985-d39c50d83c73" providerId="ADAL" clId="{EF2E2CF3-DC10-40C9-953F-BDDB2F5604CF}" dt="2024-02-11T23:20:47.537" v="7376" actId="164"/>
          <ac:spMkLst>
            <pc:docMk/>
            <pc:sldMk cId="2641024368" sldId="416"/>
            <ac:spMk id="14" creationId="{6A2BAB36-7E76-C9E8-C9A4-F3153C678925}"/>
          </ac:spMkLst>
        </pc:spChg>
        <pc:spChg chg="add mod">
          <ac:chgData name="Toby Donaldson" userId="2e6e5431-bb17-4c41-9985-d39c50d83c73" providerId="ADAL" clId="{EF2E2CF3-DC10-40C9-953F-BDDB2F5604CF}" dt="2024-02-11T23:20:47.537" v="7376" actId="164"/>
          <ac:spMkLst>
            <pc:docMk/>
            <pc:sldMk cId="2641024368" sldId="416"/>
            <ac:spMk id="15" creationId="{4FB17A5B-8372-93B3-1236-9D120B9B974E}"/>
          </ac:spMkLst>
        </pc:spChg>
        <pc:spChg chg="mod">
          <ac:chgData name="Toby Donaldson" userId="2e6e5431-bb17-4c41-9985-d39c50d83c73" providerId="ADAL" clId="{EF2E2CF3-DC10-40C9-953F-BDDB2F5604CF}" dt="2024-02-14T17:55:21.594" v="12827"/>
          <ac:spMkLst>
            <pc:docMk/>
            <pc:sldMk cId="2641024368" sldId="416"/>
            <ac:spMk id="19" creationId="{715FAFCC-2889-CF5F-C986-A72C78C5C9CC}"/>
          </ac:spMkLst>
        </pc:spChg>
        <pc:grpChg chg="add mod">
          <ac:chgData name="Toby Donaldson" userId="2e6e5431-bb17-4c41-9985-d39c50d83c73" providerId="ADAL" clId="{EF2E2CF3-DC10-40C9-953F-BDDB2F5604CF}" dt="2024-02-14T17:55:21.594" v="12827"/>
          <ac:grpSpMkLst>
            <pc:docMk/>
            <pc:sldMk cId="2641024368" sldId="416"/>
            <ac:grpSpMk id="5" creationId="{8EAA4615-1EF0-FB02-917E-8F5BFC0B6148}"/>
          </ac:grpSpMkLst>
        </pc:grpChg>
        <pc:grpChg chg="mod">
          <ac:chgData name="Toby Donaldson" userId="2e6e5431-bb17-4c41-9985-d39c50d83c73" providerId="ADAL" clId="{EF2E2CF3-DC10-40C9-953F-BDDB2F5604CF}" dt="2024-02-14T17:55:21.594" v="12827"/>
          <ac:grpSpMkLst>
            <pc:docMk/>
            <pc:sldMk cId="2641024368" sldId="416"/>
            <ac:grpSpMk id="9" creationId="{D7A9E6A6-F31E-0E28-E8DA-89624C85AC17}"/>
          </ac:grpSpMkLst>
        </pc:grpChg>
        <pc:grpChg chg="add mod">
          <ac:chgData name="Toby Donaldson" userId="2e6e5431-bb17-4c41-9985-d39c50d83c73" providerId="ADAL" clId="{EF2E2CF3-DC10-40C9-953F-BDDB2F5604CF}" dt="2024-02-11T23:20:47.537" v="7376" actId="164"/>
          <ac:grpSpMkLst>
            <pc:docMk/>
            <pc:sldMk cId="2641024368" sldId="416"/>
            <ac:grpSpMk id="18" creationId="{E7EDEDB1-F99A-F2B3-F672-D7152F798AC3}"/>
          </ac:grpSpMkLst>
        </pc:grpChg>
        <pc:grpChg chg="add del mod">
          <ac:chgData name="Toby Donaldson" userId="2e6e5431-bb17-4c41-9985-d39c50d83c73" providerId="ADAL" clId="{EF2E2CF3-DC10-40C9-953F-BDDB2F5604CF}" dt="2024-02-14T17:55:15.064" v="12826" actId="21"/>
          <ac:grpSpMkLst>
            <pc:docMk/>
            <pc:sldMk cId="2641024368" sldId="416"/>
            <ac:grpSpMk id="27" creationId="{4E9BA376-FC03-E835-6DF6-80186F8E5CB4}"/>
          </ac:grpSpMkLst>
        </pc:grpChg>
        <pc:cxnChg chg="mod">
          <ac:chgData name="Toby Donaldson" userId="2e6e5431-bb17-4c41-9985-d39c50d83c73" providerId="ADAL" clId="{EF2E2CF3-DC10-40C9-953F-BDDB2F5604CF}" dt="2024-02-14T17:55:21.594" v="12827"/>
          <ac:cxnSpMkLst>
            <pc:docMk/>
            <pc:sldMk cId="2641024368" sldId="416"/>
            <ac:cxnSpMk id="10" creationId="{78A10EC2-D70B-F793-DD49-1D3BC3CA09C2}"/>
          </ac:cxnSpMkLst>
        </pc:cxnChg>
        <pc:cxnChg chg="mod">
          <ac:chgData name="Toby Donaldson" userId="2e6e5431-bb17-4c41-9985-d39c50d83c73" providerId="ADAL" clId="{EF2E2CF3-DC10-40C9-953F-BDDB2F5604CF}" dt="2024-02-14T17:55:21.594" v="12827"/>
          <ac:cxnSpMkLst>
            <pc:docMk/>
            <pc:sldMk cId="2641024368" sldId="416"/>
            <ac:cxnSpMk id="12" creationId="{5AE8081A-7A18-3B24-868A-D0489D7727FA}"/>
          </ac:cxnSpMkLst>
        </pc:cxnChg>
        <pc:cxnChg chg="mod">
          <ac:chgData name="Toby Donaldson" userId="2e6e5431-bb17-4c41-9985-d39c50d83c73" providerId="ADAL" clId="{EF2E2CF3-DC10-40C9-953F-BDDB2F5604CF}" dt="2024-02-14T17:55:21.594" v="12827"/>
          <ac:cxnSpMkLst>
            <pc:docMk/>
            <pc:sldMk cId="2641024368" sldId="416"/>
            <ac:cxnSpMk id="16" creationId="{9F077B09-CA5D-4BD5-CAFE-7FCFD19FD2BE}"/>
          </ac:cxnSpMkLst>
        </pc:cxnChg>
        <pc:cxnChg chg="add mod">
          <ac:chgData name="Toby Donaldson" userId="2e6e5431-bb17-4c41-9985-d39c50d83c73" providerId="ADAL" clId="{EF2E2CF3-DC10-40C9-953F-BDDB2F5604CF}" dt="2024-02-11T23:18:20.437" v="7231" actId="164"/>
          <ac:cxnSpMkLst>
            <pc:docMk/>
            <pc:sldMk cId="2641024368" sldId="416"/>
            <ac:cxnSpMk id="17" creationId="{FFB45EF4-C983-A45A-3117-C38CD5015F72}"/>
          </ac:cxnSpMkLst>
        </pc:cxnChg>
        <pc:cxnChg chg="add mod">
          <ac:chgData name="Toby Donaldson" userId="2e6e5431-bb17-4c41-9985-d39c50d83c73" providerId="ADAL" clId="{EF2E2CF3-DC10-40C9-953F-BDDB2F5604CF}" dt="2024-02-14T17:55:15.064" v="12826" actId="21"/>
          <ac:cxnSpMkLst>
            <pc:docMk/>
            <pc:sldMk cId="2641024368" sldId="416"/>
            <ac:cxnSpMk id="20" creationId="{AD79DAC5-2CF1-284C-05C6-42EA4EA06A10}"/>
          </ac:cxnSpMkLst>
        </pc:cxnChg>
        <pc:cxnChg chg="add mod">
          <ac:chgData name="Toby Donaldson" userId="2e6e5431-bb17-4c41-9985-d39c50d83c73" providerId="ADAL" clId="{EF2E2CF3-DC10-40C9-953F-BDDB2F5604CF}" dt="2024-02-14T17:55:15.064" v="12826" actId="21"/>
          <ac:cxnSpMkLst>
            <pc:docMk/>
            <pc:sldMk cId="2641024368" sldId="416"/>
            <ac:cxnSpMk id="21" creationId="{83BC55A0-B036-E297-A237-85031453C7EB}"/>
          </ac:cxnSpMkLst>
        </pc:cxnChg>
        <pc:cxnChg chg="mod">
          <ac:chgData name="Toby Donaldson" userId="2e6e5431-bb17-4c41-9985-d39c50d83c73" providerId="ADAL" clId="{EF2E2CF3-DC10-40C9-953F-BDDB2F5604CF}" dt="2024-02-14T17:55:21.594" v="12827"/>
          <ac:cxnSpMkLst>
            <pc:docMk/>
            <pc:sldMk cId="2641024368" sldId="416"/>
            <ac:cxnSpMk id="22" creationId="{FB15CBD3-D09C-5917-1D55-715C9C9F8865}"/>
          </ac:cxnSpMkLst>
        </pc:cxnChg>
        <pc:cxnChg chg="add mod">
          <ac:chgData name="Toby Donaldson" userId="2e6e5431-bb17-4c41-9985-d39c50d83c73" providerId="ADAL" clId="{EF2E2CF3-DC10-40C9-953F-BDDB2F5604CF}" dt="2024-02-14T17:55:15.064" v="12826" actId="21"/>
          <ac:cxnSpMkLst>
            <pc:docMk/>
            <pc:sldMk cId="2641024368" sldId="416"/>
            <ac:cxnSpMk id="24" creationId="{6C2132BE-8E4E-21A2-418A-BE322ED3BDD9}"/>
          </ac:cxnSpMkLst>
        </pc:cxnChg>
      </pc:sldChg>
      <pc:sldChg chg="addSp delSp modSp add mod">
        <pc:chgData name="Toby Donaldson" userId="2e6e5431-bb17-4c41-9985-d39c50d83c73" providerId="ADAL" clId="{EF2E2CF3-DC10-40C9-953F-BDDB2F5604CF}" dt="2024-02-12T00:33:26.690" v="10832" actId="21"/>
        <pc:sldMkLst>
          <pc:docMk/>
          <pc:sldMk cId="777491848" sldId="417"/>
        </pc:sldMkLst>
        <pc:spChg chg="mod">
          <ac:chgData name="Toby Donaldson" userId="2e6e5431-bb17-4c41-9985-d39c50d83c73" providerId="ADAL" clId="{EF2E2CF3-DC10-40C9-953F-BDDB2F5604CF}" dt="2024-02-11T23:21:52.755" v="7396" actId="20577"/>
          <ac:spMkLst>
            <pc:docMk/>
            <pc:sldMk cId="777491848" sldId="417"/>
            <ac:spMk id="3" creationId="{4AB35AE4-EAD8-0E58-C686-206EDD81F9D8}"/>
          </ac:spMkLst>
        </pc:spChg>
        <pc:spChg chg="add mod">
          <ac:chgData name="Toby Donaldson" userId="2e6e5431-bb17-4c41-9985-d39c50d83c73" providerId="ADAL" clId="{EF2E2CF3-DC10-40C9-953F-BDDB2F5604CF}" dt="2024-02-12T00:33:23.148" v="10831" actId="20577"/>
          <ac:spMkLst>
            <pc:docMk/>
            <pc:sldMk cId="777491848" sldId="417"/>
            <ac:spMk id="7" creationId="{031AC14A-4AAA-61D4-FA73-9F3ADB483BD2}"/>
          </ac:spMkLst>
        </pc:spChg>
        <pc:spChg chg="add mod">
          <ac:chgData name="Toby Donaldson" userId="2e6e5431-bb17-4c41-9985-d39c50d83c73" providerId="ADAL" clId="{EF2E2CF3-DC10-40C9-953F-BDDB2F5604CF}" dt="2024-02-11T23:24:35.365" v="7478" actId="400"/>
          <ac:spMkLst>
            <pc:docMk/>
            <pc:sldMk cId="777491848" sldId="417"/>
            <ac:spMk id="8" creationId="{1EEEE2E5-9F71-1D69-58B9-F0929AD66C9E}"/>
          </ac:spMkLst>
        </pc:spChg>
        <pc:spChg chg="add mod">
          <ac:chgData name="Toby Donaldson" userId="2e6e5431-bb17-4c41-9985-d39c50d83c73" providerId="ADAL" clId="{EF2E2CF3-DC10-40C9-953F-BDDB2F5604CF}" dt="2024-02-11T23:26:31.484" v="7571" actId="1076"/>
          <ac:spMkLst>
            <pc:docMk/>
            <pc:sldMk cId="777491848" sldId="417"/>
            <ac:spMk id="9" creationId="{C3E9F4C3-8141-FDC4-5512-226F8494D6CA}"/>
          </ac:spMkLst>
        </pc:spChg>
        <pc:spChg chg="add del mod">
          <ac:chgData name="Toby Donaldson" userId="2e6e5431-bb17-4c41-9985-d39c50d83c73" providerId="ADAL" clId="{EF2E2CF3-DC10-40C9-953F-BDDB2F5604CF}" dt="2024-02-12T00:33:26.690" v="10832" actId="21"/>
          <ac:spMkLst>
            <pc:docMk/>
            <pc:sldMk cId="777491848" sldId="417"/>
            <ac:spMk id="10" creationId="{F72FA822-B888-749F-D074-74D49846EF1C}"/>
          </ac:spMkLst>
        </pc:spChg>
        <pc:spChg chg="mod">
          <ac:chgData name="Toby Donaldson" userId="2e6e5431-bb17-4c41-9985-d39c50d83c73" providerId="ADAL" clId="{EF2E2CF3-DC10-40C9-953F-BDDB2F5604CF}" dt="2024-02-11T23:59:57.522" v="8098" actId="20577"/>
          <ac:spMkLst>
            <pc:docMk/>
            <pc:sldMk cId="777491848" sldId="417"/>
            <ac:spMk id="11" creationId="{84A9B578-87D8-D9FF-E668-B92494EDCA4B}"/>
          </ac:spMkLst>
        </pc:spChg>
        <pc:cxnChg chg="add del mod">
          <ac:chgData name="Toby Donaldson" userId="2e6e5431-bb17-4c41-9985-d39c50d83c73" providerId="ADAL" clId="{EF2E2CF3-DC10-40C9-953F-BDDB2F5604CF}" dt="2024-02-12T00:33:26.690" v="10832" actId="21"/>
          <ac:cxnSpMkLst>
            <pc:docMk/>
            <pc:sldMk cId="777491848" sldId="417"/>
            <ac:cxnSpMk id="16" creationId="{6CB05651-F9B6-18A4-2CAE-B1B8470B7A70}"/>
          </ac:cxnSpMkLst>
        </pc:cxnChg>
        <pc:cxnChg chg="mod">
          <ac:chgData name="Toby Donaldson" userId="2e6e5431-bb17-4c41-9985-d39c50d83c73" providerId="ADAL" clId="{EF2E2CF3-DC10-40C9-953F-BDDB2F5604CF}" dt="2024-02-11T23:21:57.491" v="7397" actId="14100"/>
          <ac:cxnSpMkLst>
            <pc:docMk/>
            <pc:sldMk cId="777491848" sldId="417"/>
            <ac:cxnSpMk id="20" creationId="{AD79DAC5-2CF1-284C-05C6-42EA4EA06A10}"/>
          </ac:cxnSpMkLst>
        </pc:cxnChg>
        <pc:cxnChg chg="mod">
          <ac:chgData name="Toby Donaldson" userId="2e6e5431-bb17-4c41-9985-d39c50d83c73" providerId="ADAL" clId="{EF2E2CF3-DC10-40C9-953F-BDDB2F5604CF}" dt="2024-02-11T23:21:52.755" v="7396" actId="20577"/>
          <ac:cxnSpMkLst>
            <pc:docMk/>
            <pc:sldMk cId="777491848" sldId="417"/>
            <ac:cxnSpMk id="21" creationId="{83BC55A0-B036-E297-A237-85031453C7EB}"/>
          </ac:cxnSpMkLst>
        </pc:cxnChg>
        <pc:cxnChg chg="mod">
          <ac:chgData name="Toby Donaldson" userId="2e6e5431-bb17-4c41-9985-d39c50d83c73" providerId="ADAL" clId="{EF2E2CF3-DC10-40C9-953F-BDDB2F5604CF}" dt="2024-02-11T23:22:01.147" v="7398" actId="14100"/>
          <ac:cxnSpMkLst>
            <pc:docMk/>
            <pc:sldMk cId="777491848" sldId="417"/>
            <ac:cxnSpMk id="24" creationId="{6C2132BE-8E4E-21A2-418A-BE322ED3BDD9}"/>
          </ac:cxnSpMkLst>
        </pc:cxnChg>
      </pc:sldChg>
      <pc:sldChg chg="addSp delSp modSp add mod">
        <pc:chgData name="Toby Donaldson" userId="2e6e5431-bb17-4c41-9985-d39c50d83c73" providerId="ADAL" clId="{EF2E2CF3-DC10-40C9-953F-BDDB2F5604CF}" dt="2024-02-12T00:33:32.139" v="10836" actId="20577"/>
        <pc:sldMkLst>
          <pc:docMk/>
          <pc:sldMk cId="1808751066" sldId="418"/>
        </pc:sldMkLst>
        <pc:spChg chg="add mod">
          <ac:chgData name="Toby Donaldson" userId="2e6e5431-bb17-4c41-9985-d39c50d83c73" providerId="ADAL" clId="{EF2E2CF3-DC10-40C9-953F-BDDB2F5604CF}" dt="2024-02-11T23:28:41.281" v="7663" actId="207"/>
          <ac:spMkLst>
            <pc:docMk/>
            <pc:sldMk cId="1808751066" sldId="418"/>
            <ac:spMk id="5" creationId="{5D1CC6F4-11DF-92C9-8571-3F9FE4298D1D}"/>
          </ac:spMkLst>
        </pc:spChg>
        <pc:spChg chg="mod">
          <ac:chgData name="Toby Donaldson" userId="2e6e5431-bb17-4c41-9985-d39c50d83c73" providerId="ADAL" clId="{EF2E2CF3-DC10-40C9-953F-BDDB2F5604CF}" dt="2024-02-12T00:33:32.139" v="10836" actId="20577"/>
          <ac:spMkLst>
            <pc:docMk/>
            <pc:sldMk cId="1808751066" sldId="418"/>
            <ac:spMk id="7" creationId="{031AC14A-4AAA-61D4-FA73-9F3ADB483BD2}"/>
          </ac:spMkLst>
        </pc:spChg>
        <pc:spChg chg="del">
          <ac:chgData name="Toby Donaldson" userId="2e6e5431-bb17-4c41-9985-d39c50d83c73" providerId="ADAL" clId="{EF2E2CF3-DC10-40C9-953F-BDDB2F5604CF}" dt="2024-02-11T23:30:37.364" v="7671" actId="21"/>
          <ac:spMkLst>
            <pc:docMk/>
            <pc:sldMk cId="1808751066" sldId="418"/>
            <ac:spMk id="11" creationId="{84A9B578-87D8-D9FF-E668-B92494EDCA4B}"/>
          </ac:spMkLst>
        </pc:spChg>
      </pc:sldChg>
      <pc:sldChg chg="addSp delSp modSp add mod">
        <pc:chgData name="Toby Donaldson" userId="2e6e5431-bb17-4c41-9985-d39c50d83c73" providerId="ADAL" clId="{EF2E2CF3-DC10-40C9-953F-BDDB2F5604CF}" dt="2024-02-12T00:33:39.180" v="10841" actId="20577"/>
        <pc:sldMkLst>
          <pc:docMk/>
          <pc:sldMk cId="231268078" sldId="419"/>
        </pc:sldMkLst>
        <pc:spChg chg="add mod">
          <ac:chgData name="Toby Donaldson" userId="2e6e5431-bb17-4c41-9985-d39c50d83c73" providerId="ADAL" clId="{EF2E2CF3-DC10-40C9-953F-BDDB2F5604CF}" dt="2024-02-11T23:30:06.918" v="7670" actId="1582"/>
          <ac:spMkLst>
            <pc:docMk/>
            <pc:sldMk cId="231268078" sldId="419"/>
            <ac:spMk id="6" creationId="{F001955D-1918-3BF1-5A8A-8E5BF7F30668}"/>
          </ac:spMkLst>
        </pc:spChg>
        <pc:spChg chg="mod">
          <ac:chgData name="Toby Donaldson" userId="2e6e5431-bb17-4c41-9985-d39c50d83c73" providerId="ADAL" clId="{EF2E2CF3-DC10-40C9-953F-BDDB2F5604CF}" dt="2024-02-12T00:33:39.180" v="10841" actId="20577"/>
          <ac:spMkLst>
            <pc:docMk/>
            <pc:sldMk cId="231268078" sldId="419"/>
            <ac:spMk id="7" creationId="{031AC14A-4AAA-61D4-FA73-9F3ADB483BD2}"/>
          </ac:spMkLst>
        </pc:spChg>
        <pc:spChg chg="add mod">
          <ac:chgData name="Toby Donaldson" userId="2e6e5431-bb17-4c41-9985-d39c50d83c73" providerId="ADAL" clId="{EF2E2CF3-DC10-40C9-953F-BDDB2F5604CF}" dt="2024-02-12T00:02:09.537" v="8253" actId="2711"/>
          <ac:spMkLst>
            <pc:docMk/>
            <pc:sldMk cId="231268078" sldId="419"/>
            <ac:spMk id="10" creationId="{168BFDD8-6834-3156-C6C3-6DE53DEDFAD7}"/>
          </ac:spMkLst>
        </pc:spChg>
        <pc:spChg chg="del">
          <ac:chgData name="Toby Donaldson" userId="2e6e5431-bb17-4c41-9985-d39c50d83c73" providerId="ADAL" clId="{EF2E2CF3-DC10-40C9-953F-BDDB2F5604CF}" dt="2024-02-11T23:30:42.686" v="7672" actId="21"/>
          <ac:spMkLst>
            <pc:docMk/>
            <pc:sldMk cId="231268078" sldId="419"/>
            <ac:spMk id="11" creationId="{84A9B578-87D8-D9FF-E668-B92494EDCA4B}"/>
          </ac:spMkLst>
        </pc:spChg>
        <pc:spChg chg="add mod">
          <ac:chgData name="Toby Donaldson" userId="2e6e5431-bb17-4c41-9985-d39c50d83c73" providerId="ADAL" clId="{EF2E2CF3-DC10-40C9-953F-BDDB2F5604CF}" dt="2024-02-11T23:32:01.491" v="7766" actId="14100"/>
          <ac:spMkLst>
            <pc:docMk/>
            <pc:sldMk cId="231268078" sldId="419"/>
            <ac:spMk id="22" creationId="{37175951-EF64-D78B-5F1E-32FC7E46EB28}"/>
          </ac:spMkLst>
        </pc:spChg>
        <pc:cxnChg chg="add mod">
          <ac:chgData name="Toby Donaldson" userId="2e6e5431-bb17-4c41-9985-d39c50d83c73" providerId="ADAL" clId="{EF2E2CF3-DC10-40C9-953F-BDDB2F5604CF}" dt="2024-02-11T23:31:47.995" v="7762" actId="14100"/>
          <ac:cxnSpMkLst>
            <pc:docMk/>
            <pc:sldMk cId="231268078" sldId="419"/>
            <ac:cxnSpMk id="16" creationId="{05BB6F82-4EAE-D1E3-8424-13BF0DE2E896}"/>
          </ac:cxnSpMkLst>
        </pc:cxnChg>
      </pc:sldChg>
      <pc:sldChg chg="addSp delSp modSp add mod">
        <pc:chgData name="Toby Donaldson" userId="2e6e5431-bb17-4c41-9985-d39c50d83c73" providerId="ADAL" clId="{EF2E2CF3-DC10-40C9-953F-BDDB2F5604CF}" dt="2024-02-12T00:35:10.684" v="10871" actId="14100"/>
        <pc:sldMkLst>
          <pc:docMk/>
          <pc:sldMk cId="3315575640" sldId="420"/>
        </pc:sldMkLst>
        <pc:spChg chg="del">
          <ac:chgData name="Toby Donaldson" userId="2e6e5431-bb17-4c41-9985-d39c50d83c73" providerId="ADAL" clId="{EF2E2CF3-DC10-40C9-953F-BDDB2F5604CF}" dt="2024-02-11T23:52:55.914" v="7768" actId="21"/>
          <ac:spMkLst>
            <pc:docMk/>
            <pc:sldMk cId="3315575640" sldId="420"/>
            <ac:spMk id="6" creationId="{F001955D-1918-3BF1-5A8A-8E5BF7F30668}"/>
          </ac:spMkLst>
        </pc:spChg>
        <pc:spChg chg="add del mod">
          <ac:chgData name="Toby Donaldson" userId="2e6e5431-bb17-4c41-9985-d39c50d83c73" providerId="ADAL" clId="{EF2E2CF3-DC10-40C9-953F-BDDB2F5604CF}" dt="2024-02-12T00:35:06.265" v="10870" actId="20577"/>
          <ac:spMkLst>
            <pc:docMk/>
            <pc:sldMk cId="3315575640" sldId="420"/>
            <ac:spMk id="7" creationId="{031AC14A-4AAA-61D4-FA73-9F3ADB483BD2}"/>
          </ac:spMkLst>
        </pc:spChg>
        <pc:spChg chg="mod">
          <ac:chgData name="Toby Donaldson" userId="2e6e5431-bb17-4c41-9985-d39c50d83c73" providerId="ADAL" clId="{EF2E2CF3-DC10-40C9-953F-BDDB2F5604CF}" dt="2024-02-11T23:54:15.311" v="7916" actId="207"/>
          <ac:spMkLst>
            <pc:docMk/>
            <pc:sldMk cId="3315575640" sldId="420"/>
            <ac:spMk id="10" creationId="{168BFDD8-6834-3156-C6C3-6DE53DEDFAD7}"/>
          </ac:spMkLst>
        </pc:spChg>
        <pc:spChg chg="add del mod">
          <ac:chgData name="Toby Donaldson" userId="2e6e5431-bb17-4c41-9985-d39c50d83c73" providerId="ADAL" clId="{EF2E2CF3-DC10-40C9-953F-BDDB2F5604CF}" dt="2024-02-11T23:54:55.558" v="7924" actId="21"/>
          <ac:spMkLst>
            <pc:docMk/>
            <pc:sldMk cId="3315575640" sldId="420"/>
            <ac:spMk id="11" creationId="{FA2C6FA2-9B5D-CE69-814C-7A1E8CE5FBEF}"/>
          </ac:spMkLst>
        </pc:spChg>
        <pc:spChg chg="add mod">
          <ac:chgData name="Toby Donaldson" userId="2e6e5431-bb17-4c41-9985-d39c50d83c73" providerId="ADAL" clId="{EF2E2CF3-DC10-40C9-953F-BDDB2F5604CF}" dt="2024-02-12T00:35:10.684" v="10871" actId="14100"/>
          <ac:spMkLst>
            <pc:docMk/>
            <pc:sldMk cId="3315575640" sldId="420"/>
            <ac:spMk id="12" creationId="{68F75899-0D98-E778-3773-F4FD63960A5A}"/>
          </ac:spMkLst>
        </pc:spChg>
        <pc:spChg chg="mod">
          <ac:chgData name="Toby Donaldson" userId="2e6e5431-bb17-4c41-9985-d39c50d83c73" providerId="ADAL" clId="{EF2E2CF3-DC10-40C9-953F-BDDB2F5604CF}" dt="2024-02-11T23:53:54.066" v="7912" actId="14100"/>
          <ac:spMkLst>
            <pc:docMk/>
            <pc:sldMk cId="3315575640" sldId="420"/>
            <ac:spMk id="22" creationId="{37175951-EF64-D78B-5F1E-32FC7E46EB28}"/>
          </ac:spMkLst>
        </pc:spChg>
        <pc:spChg chg="add mod">
          <ac:chgData name="Toby Donaldson" userId="2e6e5431-bb17-4c41-9985-d39c50d83c73" providerId="ADAL" clId="{EF2E2CF3-DC10-40C9-953F-BDDB2F5604CF}" dt="2024-02-11T23:56:45.277" v="8029" actId="1076"/>
          <ac:spMkLst>
            <pc:docMk/>
            <pc:sldMk cId="3315575640" sldId="420"/>
            <ac:spMk id="25" creationId="{6BDABFF3-4C46-AC68-EE3B-B8DC8EB928A2}"/>
          </ac:spMkLst>
        </pc:spChg>
        <pc:cxnChg chg="del mod">
          <ac:chgData name="Toby Donaldson" userId="2e6e5431-bb17-4c41-9985-d39c50d83c73" providerId="ADAL" clId="{EF2E2CF3-DC10-40C9-953F-BDDB2F5604CF}" dt="2024-02-11T23:52:55.914" v="7768" actId="21"/>
          <ac:cxnSpMkLst>
            <pc:docMk/>
            <pc:sldMk cId="3315575640" sldId="420"/>
            <ac:cxnSpMk id="16" creationId="{05BB6F82-4EAE-D1E3-8424-13BF0DE2E896}"/>
          </ac:cxnSpMkLst>
        </pc:cxnChg>
        <pc:cxnChg chg="add">
          <ac:chgData name="Toby Donaldson" userId="2e6e5431-bb17-4c41-9985-d39c50d83c73" providerId="ADAL" clId="{EF2E2CF3-DC10-40C9-953F-BDDB2F5604CF}" dt="2024-02-11T23:55:23.158" v="7928" actId="11529"/>
          <ac:cxnSpMkLst>
            <pc:docMk/>
            <pc:sldMk cId="3315575640" sldId="420"/>
            <ac:cxnSpMk id="23" creationId="{E856DFAB-4C8A-F5C8-B260-2F74699EC518}"/>
          </ac:cxnSpMkLst>
        </pc:cxnChg>
      </pc:sldChg>
      <pc:sldChg chg="addSp delSp modSp add mod">
        <pc:chgData name="Toby Donaldson" userId="2e6e5431-bb17-4c41-9985-d39c50d83c73" providerId="ADAL" clId="{EF2E2CF3-DC10-40C9-953F-BDDB2F5604CF}" dt="2024-02-12T00:38:24.905" v="11099" actId="113"/>
        <pc:sldMkLst>
          <pc:docMk/>
          <pc:sldMk cId="711728480" sldId="421"/>
        </pc:sldMkLst>
        <pc:spChg chg="mod">
          <ac:chgData name="Toby Donaldson" userId="2e6e5431-bb17-4c41-9985-d39c50d83c73" providerId="ADAL" clId="{EF2E2CF3-DC10-40C9-953F-BDDB2F5604CF}" dt="2024-02-12T00:37:36.715" v="11083" actId="1076"/>
          <ac:spMkLst>
            <pc:docMk/>
            <pc:sldMk cId="711728480" sldId="421"/>
            <ac:spMk id="2" creationId="{322C665F-09B1-399D-8591-8F9065171ADA}"/>
          </ac:spMkLst>
        </pc:spChg>
        <pc:spChg chg="del">
          <ac:chgData name="Toby Donaldson" userId="2e6e5431-bb17-4c41-9985-d39c50d83c73" providerId="ADAL" clId="{EF2E2CF3-DC10-40C9-953F-BDDB2F5604CF}" dt="2024-02-12T00:05:10.394" v="8403" actId="21"/>
          <ac:spMkLst>
            <pc:docMk/>
            <pc:sldMk cId="711728480" sldId="421"/>
            <ac:spMk id="5" creationId="{5D1CC6F4-11DF-92C9-8571-3F9FE4298D1D}"/>
          </ac:spMkLst>
        </pc:spChg>
        <pc:spChg chg="mod">
          <ac:chgData name="Toby Donaldson" userId="2e6e5431-bb17-4c41-9985-d39c50d83c73" providerId="ADAL" clId="{EF2E2CF3-DC10-40C9-953F-BDDB2F5604CF}" dt="2024-02-12T00:38:24.905" v="11099" actId="113"/>
          <ac:spMkLst>
            <pc:docMk/>
            <pc:sldMk cId="711728480" sldId="421"/>
            <ac:spMk id="7" creationId="{031AC14A-4AAA-61D4-FA73-9F3ADB483BD2}"/>
          </ac:spMkLst>
        </pc:spChg>
        <pc:spChg chg="mod">
          <ac:chgData name="Toby Donaldson" userId="2e6e5431-bb17-4c41-9985-d39c50d83c73" providerId="ADAL" clId="{EF2E2CF3-DC10-40C9-953F-BDDB2F5604CF}" dt="2024-02-12T00:04:11.893" v="8385" actId="1076"/>
          <ac:spMkLst>
            <pc:docMk/>
            <pc:sldMk cId="711728480" sldId="421"/>
            <ac:spMk id="8" creationId="{1EEEE2E5-9F71-1D69-58B9-F0929AD66C9E}"/>
          </ac:spMkLst>
        </pc:spChg>
        <pc:spChg chg="del">
          <ac:chgData name="Toby Donaldson" userId="2e6e5431-bb17-4c41-9985-d39c50d83c73" providerId="ADAL" clId="{EF2E2CF3-DC10-40C9-953F-BDDB2F5604CF}" dt="2024-02-12T00:05:10.394" v="8403" actId="21"/>
          <ac:spMkLst>
            <pc:docMk/>
            <pc:sldMk cId="711728480" sldId="421"/>
            <ac:spMk id="9" creationId="{C3E9F4C3-8141-FDC4-5512-226F8494D6CA}"/>
          </ac:spMkLst>
        </pc:spChg>
        <pc:spChg chg="mod">
          <ac:chgData name="Toby Donaldson" userId="2e6e5431-bb17-4c41-9985-d39c50d83c73" providerId="ADAL" clId="{EF2E2CF3-DC10-40C9-953F-BDDB2F5604CF}" dt="2024-02-12T00:35:48.213" v="10939" actId="14100"/>
          <ac:spMkLst>
            <pc:docMk/>
            <pc:sldMk cId="711728480" sldId="421"/>
            <ac:spMk id="10" creationId="{168BFDD8-6834-3156-C6C3-6DE53DEDFAD7}"/>
          </ac:spMkLst>
        </pc:spChg>
        <pc:spChg chg="mod">
          <ac:chgData name="Toby Donaldson" userId="2e6e5431-bb17-4c41-9985-d39c50d83c73" providerId="ADAL" clId="{EF2E2CF3-DC10-40C9-953F-BDDB2F5604CF}" dt="2024-02-12T00:04:34.291" v="8399" actId="14100"/>
          <ac:spMkLst>
            <pc:docMk/>
            <pc:sldMk cId="711728480" sldId="421"/>
            <ac:spMk id="12" creationId="{68F75899-0D98-E778-3773-F4FD63960A5A}"/>
          </ac:spMkLst>
        </pc:spChg>
        <pc:spChg chg="add mod">
          <ac:chgData name="Toby Donaldson" userId="2e6e5431-bb17-4c41-9985-d39c50d83c73" providerId="ADAL" clId="{EF2E2CF3-DC10-40C9-953F-BDDB2F5604CF}" dt="2024-02-12T00:35:56.651" v="10941" actId="1076"/>
          <ac:spMkLst>
            <pc:docMk/>
            <pc:sldMk cId="711728480" sldId="421"/>
            <ac:spMk id="16" creationId="{C1DAAE36-C572-4478-F81D-D3328AF7A3D1}"/>
          </ac:spMkLst>
        </pc:spChg>
        <pc:spChg chg="add mod">
          <ac:chgData name="Toby Donaldson" userId="2e6e5431-bb17-4c41-9985-d39c50d83c73" providerId="ADAL" clId="{EF2E2CF3-DC10-40C9-953F-BDDB2F5604CF}" dt="2024-02-12T00:35:52.868" v="10940" actId="1076"/>
          <ac:spMkLst>
            <pc:docMk/>
            <pc:sldMk cId="711728480" sldId="421"/>
            <ac:spMk id="19" creationId="{C835B6AE-F2F3-77C7-CAAF-209FF35A108C}"/>
          </ac:spMkLst>
        </pc:spChg>
        <pc:spChg chg="del">
          <ac:chgData name="Toby Donaldson" userId="2e6e5431-bb17-4c41-9985-d39c50d83c73" providerId="ADAL" clId="{EF2E2CF3-DC10-40C9-953F-BDDB2F5604CF}" dt="2024-02-12T00:03:15.801" v="8372" actId="21"/>
          <ac:spMkLst>
            <pc:docMk/>
            <pc:sldMk cId="711728480" sldId="421"/>
            <ac:spMk id="22" creationId="{37175951-EF64-D78B-5F1E-32FC7E46EB28}"/>
          </ac:spMkLst>
        </pc:spChg>
        <pc:spChg chg="del">
          <ac:chgData name="Toby Donaldson" userId="2e6e5431-bb17-4c41-9985-d39c50d83c73" providerId="ADAL" clId="{EF2E2CF3-DC10-40C9-953F-BDDB2F5604CF}" dt="2024-02-12T00:03:11.621" v="8371" actId="21"/>
          <ac:spMkLst>
            <pc:docMk/>
            <pc:sldMk cId="711728480" sldId="421"/>
            <ac:spMk id="25" creationId="{6BDABFF3-4C46-AC68-EE3B-B8DC8EB928A2}"/>
          </ac:spMkLst>
        </pc:spChg>
        <pc:spChg chg="add mod">
          <ac:chgData name="Toby Donaldson" userId="2e6e5431-bb17-4c41-9985-d39c50d83c73" providerId="ADAL" clId="{EF2E2CF3-DC10-40C9-953F-BDDB2F5604CF}" dt="2024-02-12T00:37:42.203" v="11084" actId="1076"/>
          <ac:spMkLst>
            <pc:docMk/>
            <pc:sldMk cId="711728480" sldId="421"/>
            <ac:spMk id="28" creationId="{9BEA352D-4A25-6E1B-A26F-77E1589B914D}"/>
          </ac:spMkLst>
        </pc:spChg>
        <pc:cxnChg chg="mod">
          <ac:chgData name="Toby Donaldson" userId="2e6e5431-bb17-4c41-9985-d39c50d83c73" providerId="ADAL" clId="{EF2E2CF3-DC10-40C9-953F-BDDB2F5604CF}" dt="2024-02-12T00:35:48.213" v="10939" actId="14100"/>
          <ac:cxnSpMkLst>
            <pc:docMk/>
            <pc:sldMk cId="711728480" sldId="421"/>
            <ac:cxnSpMk id="23" creationId="{E856DFAB-4C8A-F5C8-B260-2F74699EC518}"/>
          </ac:cxnSpMkLst>
        </pc:cxnChg>
        <pc:cxnChg chg="add">
          <ac:chgData name="Toby Donaldson" userId="2e6e5431-bb17-4c41-9985-d39c50d83c73" providerId="ADAL" clId="{EF2E2CF3-DC10-40C9-953F-BDDB2F5604CF}" dt="2024-02-12T00:37:46.799" v="11085" actId="11529"/>
          <ac:cxnSpMkLst>
            <pc:docMk/>
            <pc:sldMk cId="711728480" sldId="421"/>
            <ac:cxnSpMk id="30" creationId="{A7F645AB-E49A-15E2-8A95-150EE60472B0}"/>
          </ac:cxnSpMkLst>
        </pc:cxnChg>
      </pc:sldChg>
      <pc:sldChg chg="modSp add del mod">
        <pc:chgData name="Toby Donaldson" userId="2e6e5431-bb17-4c41-9985-d39c50d83c73" providerId="ADAL" clId="{EF2E2CF3-DC10-40C9-953F-BDDB2F5604CF}" dt="2024-02-11T23:56:54.232" v="8030" actId="2696"/>
        <pc:sldMkLst>
          <pc:docMk/>
          <pc:sldMk cId="1140797594" sldId="421"/>
        </pc:sldMkLst>
        <pc:spChg chg="mod">
          <ac:chgData name="Toby Donaldson" userId="2e6e5431-bb17-4c41-9985-d39c50d83c73" providerId="ADAL" clId="{EF2E2CF3-DC10-40C9-953F-BDDB2F5604CF}" dt="2024-02-11T23:56:18.949" v="8026" actId="14100"/>
          <ac:spMkLst>
            <pc:docMk/>
            <pc:sldMk cId="1140797594" sldId="421"/>
            <ac:spMk id="10" creationId="{168BFDD8-6834-3156-C6C3-6DE53DEDFAD7}"/>
          </ac:spMkLst>
        </pc:spChg>
        <pc:spChg chg="mod">
          <ac:chgData name="Toby Donaldson" userId="2e6e5431-bb17-4c41-9985-d39c50d83c73" providerId="ADAL" clId="{EF2E2CF3-DC10-40C9-953F-BDDB2F5604CF}" dt="2024-02-11T23:56:21.843" v="8027" actId="14100"/>
          <ac:spMkLst>
            <pc:docMk/>
            <pc:sldMk cId="1140797594" sldId="421"/>
            <ac:spMk id="22" creationId="{37175951-EF64-D78B-5F1E-32FC7E46EB28}"/>
          </ac:spMkLst>
        </pc:spChg>
        <pc:cxnChg chg="mod">
          <ac:chgData name="Toby Donaldson" userId="2e6e5431-bb17-4c41-9985-d39c50d83c73" providerId="ADAL" clId="{EF2E2CF3-DC10-40C9-953F-BDDB2F5604CF}" dt="2024-02-11T23:56:18.949" v="8026" actId="14100"/>
          <ac:cxnSpMkLst>
            <pc:docMk/>
            <pc:sldMk cId="1140797594" sldId="421"/>
            <ac:cxnSpMk id="23" creationId="{E856DFAB-4C8A-F5C8-B260-2F74699EC518}"/>
          </ac:cxnSpMkLst>
        </pc:cxnChg>
      </pc:sldChg>
      <pc:sldChg chg="del">
        <pc:chgData name="Toby Donaldson" userId="2e6e5431-bb17-4c41-9985-d39c50d83c73" providerId="ADAL" clId="{EF2E2CF3-DC10-40C9-953F-BDDB2F5604CF}" dt="2024-02-10T19:37:37.789" v="50" actId="2696"/>
        <pc:sldMkLst>
          <pc:docMk/>
          <pc:sldMk cId="3702841320" sldId="421"/>
        </pc:sldMkLst>
      </pc:sldChg>
      <pc:sldChg chg="delSp modSp add mod">
        <pc:chgData name="Toby Donaldson" userId="2e6e5431-bb17-4c41-9985-d39c50d83c73" providerId="ADAL" clId="{EF2E2CF3-DC10-40C9-953F-BDDB2F5604CF}" dt="2024-02-12T00:38:32.425" v="11101" actId="113"/>
        <pc:sldMkLst>
          <pc:docMk/>
          <pc:sldMk cId="1437062659" sldId="422"/>
        </pc:sldMkLst>
        <pc:spChg chg="mod">
          <ac:chgData name="Toby Donaldson" userId="2e6e5431-bb17-4c41-9985-d39c50d83c73" providerId="ADAL" clId="{EF2E2CF3-DC10-40C9-953F-BDDB2F5604CF}" dt="2024-02-12T00:38:32.425" v="11101" actId="113"/>
          <ac:spMkLst>
            <pc:docMk/>
            <pc:sldMk cId="1437062659" sldId="422"/>
            <ac:spMk id="7" creationId="{031AC14A-4AAA-61D4-FA73-9F3ADB483BD2}"/>
          </ac:spMkLst>
        </pc:spChg>
        <pc:spChg chg="mod">
          <ac:chgData name="Toby Donaldson" userId="2e6e5431-bb17-4c41-9985-d39c50d83c73" providerId="ADAL" clId="{EF2E2CF3-DC10-40C9-953F-BDDB2F5604CF}" dt="2024-02-12T00:38:14.458" v="11098" actId="20577"/>
          <ac:spMkLst>
            <pc:docMk/>
            <pc:sldMk cId="1437062659" sldId="422"/>
            <ac:spMk id="10" creationId="{168BFDD8-6834-3156-C6C3-6DE53DEDFAD7}"/>
          </ac:spMkLst>
        </pc:spChg>
        <pc:spChg chg="del">
          <ac:chgData name="Toby Donaldson" userId="2e6e5431-bb17-4c41-9985-d39c50d83c73" providerId="ADAL" clId="{EF2E2CF3-DC10-40C9-953F-BDDB2F5604CF}" dt="2024-02-12T00:08:50.711" v="8819" actId="21"/>
          <ac:spMkLst>
            <pc:docMk/>
            <pc:sldMk cId="1437062659" sldId="422"/>
            <ac:spMk id="19" creationId="{C835B6AE-F2F3-77C7-CAAF-209FF35A108C}"/>
          </ac:spMkLst>
        </pc:spChg>
        <pc:cxnChg chg="mod">
          <ac:chgData name="Toby Donaldson" userId="2e6e5431-bb17-4c41-9985-d39c50d83c73" providerId="ADAL" clId="{EF2E2CF3-DC10-40C9-953F-BDDB2F5604CF}" dt="2024-02-12T00:10:50.498" v="9207" actId="20577"/>
          <ac:cxnSpMkLst>
            <pc:docMk/>
            <pc:sldMk cId="1437062659" sldId="422"/>
            <ac:cxnSpMk id="23" creationId="{E856DFAB-4C8A-F5C8-B260-2F74699EC518}"/>
          </ac:cxnSpMkLst>
        </pc:cxnChg>
      </pc:sldChg>
      <pc:sldChg chg="del">
        <pc:chgData name="Toby Donaldson" userId="2e6e5431-bb17-4c41-9985-d39c50d83c73" providerId="ADAL" clId="{EF2E2CF3-DC10-40C9-953F-BDDB2F5604CF}" dt="2024-02-10T19:37:37.789" v="50" actId="2696"/>
        <pc:sldMkLst>
          <pc:docMk/>
          <pc:sldMk cId="3513685017" sldId="422"/>
        </pc:sldMkLst>
      </pc:sldChg>
      <pc:sldChg chg="addSp delSp modSp add mod">
        <pc:chgData name="Toby Donaldson" userId="2e6e5431-bb17-4c41-9985-d39c50d83c73" providerId="ADAL" clId="{EF2E2CF3-DC10-40C9-953F-BDDB2F5604CF}" dt="2024-02-12T00:38:41.720" v="11103" actId="207"/>
        <pc:sldMkLst>
          <pc:docMk/>
          <pc:sldMk cId="498897682" sldId="423"/>
        </pc:sldMkLst>
        <pc:spChg chg="add del mod">
          <ac:chgData name="Toby Donaldson" userId="2e6e5431-bb17-4c41-9985-d39c50d83c73" providerId="ADAL" clId="{EF2E2CF3-DC10-40C9-953F-BDDB2F5604CF}" dt="2024-02-12T00:15:34.182" v="9830" actId="21"/>
          <ac:spMkLst>
            <pc:docMk/>
            <pc:sldMk cId="498897682" sldId="423"/>
            <ac:spMk id="5" creationId="{1E18D33E-6062-F1B6-85C8-6C061DB1B58D}"/>
          </ac:spMkLst>
        </pc:spChg>
        <pc:spChg chg="mod">
          <ac:chgData name="Toby Donaldson" userId="2e6e5431-bb17-4c41-9985-d39c50d83c73" providerId="ADAL" clId="{EF2E2CF3-DC10-40C9-953F-BDDB2F5604CF}" dt="2024-02-12T00:38:41.720" v="11103" actId="207"/>
          <ac:spMkLst>
            <pc:docMk/>
            <pc:sldMk cId="498897682" sldId="423"/>
            <ac:spMk id="7" creationId="{031AC14A-4AAA-61D4-FA73-9F3ADB483BD2}"/>
          </ac:spMkLst>
        </pc:spChg>
        <pc:spChg chg="mod">
          <ac:chgData name="Toby Donaldson" userId="2e6e5431-bb17-4c41-9985-d39c50d83c73" providerId="ADAL" clId="{EF2E2CF3-DC10-40C9-953F-BDDB2F5604CF}" dt="2024-02-12T00:13:42.956" v="9553" actId="20577"/>
          <ac:spMkLst>
            <pc:docMk/>
            <pc:sldMk cId="498897682" sldId="423"/>
            <ac:spMk id="10" creationId="{168BFDD8-6834-3156-C6C3-6DE53DEDFAD7}"/>
          </ac:spMkLst>
        </pc:spChg>
        <pc:spChg chg="del">
          <ac:chgData name="Toby Donaldson" userId="2e6e5431-bb17-4c41-9985-d39c50d83c73" providerId="ADAL" clId="{EF2E2CF3-DC10-40C9-953F-BDDB2F5604CF}" dt="2024-02-12T00:12:00.726" v="9217" actId="21"/>
          <ac:spMkLst>
            <pc:docMk/>
            <pc:sldMk cId="498897682" sldId="423"/>
            <ac:spMk id="16" creationId="{C1DAAE36-C572-4478-F81D-D3328AF7A3D1}"/>
          </ac:spMkLst>
        </pc:spChg>
        <pc:cxnChg chg="del mod">
          <ac:chgData name="Toby Donaldson" userId="2e6e5431-bb17-4c41-9985-d39c50d83c73" providerId="ADAL" clId="{EF2E2CF3-DC10-40C9-953F-BDDB2F5604CF}" dt="2024-02-12T00:16:13.101" v="9878" actId="21"/>
          <ac:cxnSpMkLst>
            <pc:docMk/>
            <pc:sldMk cId="498897682" sldId="423"/>
            <ac:cxnSpMk id="23" creationId="{E856DFAB-4C8A-F5C8-B260-2F74699EC518}"/>
          </ac:cxnSpMkLst>
        </pc:cxnChg>
      </pc:sldChg>
      <pc:sldChg chg="del">
        <pc:chgData name="Toby Donaldson" userId="2e6e5431-bb17-4c41-9985-d39c50d83c73" providerId="ADAL" clId="{EF2E2CF3-DC10-40C9-953F-BDDB2F5604CF}" dt="2024-02-10T19:37:37.789" v="50" actId="2696"/>
        <pc:sldMkLst>
          <pc:docMk/>
          <pc:sldMk cId="952866065" sldId="423"/>
        </pc:sldMkLst>
      </pc:sldChg>
      <pc:sldChg chg="del">
        <pc:chgData name="Toby Donaldson" userId="2e6e5431-bb17-4c41-9985-d39c50d83c73" providerId="ADAL" clId="{EF2E2CF3-DC10-40C9-953F-BDDB2F5604CF}" dt="2024-02-10T19:37:37.789" v="50" actId="2696"/>
        <pc:sldMkLst>
          <pc:docMk/>
          <pc:sldMk cId="1779211928" sldId="424"/>
        </pc:sldMkLst>
      </pc:sldChg>
      <pc:sldChg chg="addSp delSp modSp add mod">
        <pc:chgData name="Toby Donaldson" userId="2e6e5431-bb17-4c41-9985-d39c50d83c73" providerId="ADAL" clId="{EF2E2CF3-DC10-40C9-953F-BDDB2F5604CF}" dt="2024-02-12T00:38:49.877" v="11105" actId="207"/>
        <pc:sldMkLst>
          <pc:docMk/>
          <pc:sldMk cId="2531237026" sldId="424"/>
        </pc:sldMkLst>
        <pc:spChg chg="mod">
          <ac:chgData name="Toby Donaldson" userId="2e6e5431-bb17-4c41-9985-d39c50d83c73" providerId="ADAL" clId="{EF2E2CF3-DC10-40C9-953F-BDDB2F5604CF}" dt="2024-02-12T00:38:49.877" v="11105" actId="207"/>
          <ac:spMkLst>
            <pc:docMk/>
            <pc:sldMk cId="2531237026" sldId="424"/>
            <ac:spMk id="7" creationId="{031AC14A-4AAA-61D4-FA73-9F3ADB483BD2}"/>
          </ac:spMkLst>
        </pc:spChg>
        <pc:spChg chg="mod">
          <ac:chgData name="Toby Donaldson" userId="2e6e5431-bb17-4c41-9985-d39c50d83c73" providerId="ADAL" clId="{EF2E2CF3-DC10-40C9-953F-BDDB2F5604CF}" dt="2024-02-12T00:16:24.579" v="9880" actId="14100"/>
          <ac:spMkLst>
            <pc:docMk/>
            <pc:sldMk cId="2531237026" sldId="424"/>
            <ac:spMk id="12" creationId="{68F75899-0D98-E778-3773-F4FD63960A5A}"/>
          </ac:spMkLst>
        </pc:spChg>
        <pc:picChg chg="add del mod">
          <ac:chgData name="Toby Donaldson" userId="2e6e5431-bb17-4c41-9985-d39c50d83c73" providerId="ADAL" clId="{EF2E2CF3-DC10-40C9-953F-BDDB2F5604CF}" dt="2024-02-12T00:19:48.256" v="9885" actId="21"/>
          <ac:picMkLst>
            <pc:docMk/>
            <pc:sldMk cId="2531237026" sldId="424"/>
            <ac:picMk id="11" creationId="{A4DA978B-AB2F-7DF2-7260-DE676204A223}"/>
          </ac:picMkLst>
        </pc:picChg>
        <pc:cxnChg chg="mod">
          <ac:chgData name="Toby Donaldson" userId="2e6e5431-bb17-4c41-9985-d39c50d83c73" providerId="ADAL" clId="{EF2E2CF3-DC10-40C9-953F-BDDB2F5604CF}" dt="2024-02-12T00:16:28.116" v="9881" actId="14100"/>
          <ac:cxnSpMkLst>
            <pc:docMk/>
            <pc:sldMk cId="2531237026" sldId="424"/>
            <ac:cxnSpMk id="23" creationId="{E856DFAB-4C8A-F5C8-B260-2F74699EC518}"/>
          </ac:cxnSpMkLst>
        </pc:cxnChg>
      </pc:sldChg>
      <pc:sldChg chg="delSp modSp add mod">
        <pc:chgData name="Toby Donaldson" userId="2e6e5431-bb17-4c41-9985-d39c50d83c73" providerId="ADAL" clId="{EF2E2CF3-DC10-40C9-953F-BDDB2F5604CF}" dt="2024-02-12T00:38:55.991" v="11107" actId="207"/>
        <pc:sldMkLst>
          <pc:docMk/>
          <pc:sldMk cId="986461365" sldId="425"/>
        </pc:sldMkLst>
        <pc:spChg chg="del">
          <ac:chgData name="Toby Donaldson" userId="2e6e5431-bb17-4c41-9985-d39c50d83c73" providerId="ADAL" clId="{EF2E2CF3-DC10-40C9-953F-BDDB2F5604CF}" dt="2024-02-12T00:20:01.435" v="9888" actId="21"/>
          <ac:spMkLst>
            <pc:docMk/>
            <pc:sldMk cId="986461365" sldId="425"/>
            <ac:spMk id="5" creationId="{1E18D33E-6062-F1B6-85C8-6C061DB1B58D}"/>
          </ac:spMkLst>
        </pc:spChg>
        <pc:spChg chg="mod">
          <ac:chgData name="Toby Donaldson" userId="2e6e5431-bb17-4c41-9985-d39c50d83c73" providerId="ADAL" clId="{EF2E2CF3-DC10-40C9-953F-BDDB2F5604CF}" dt="2024-02-12T00:38:55.991" v="11107" actId="207"/>
          <ac:spMkLst>
            <pc:docMk/>
            <pc:sldMk cId="986461365" sldId="425"/>
            <ac:spMk id="7" creationId="{031AC14A-4AAA-61D4-FA73-9F3ADB483BD2}"/>
          </ac:spMkLst>
        </pc:spChg>
        <pc:spChg chg="mod">
          <ac:chgData name="Toby Donaldson" userId="2e6e5431-bb17-4c41-9985-d39c50d83c73" providerId="ADAL" clId="{EF2E2CF3-DC10-40C9-953F-BDDB2F5604CF}" dt="2024-02-12T00:20:35.068" v="9973" actId="1076"/>
          <ac:spMkLst>
            <pc:docMk/>
            <pc:sldMk cId="986461365" sldId="425"/>
            <ac:spMk id="10" creationId="{168BFDD8-6834-3156-C6C3-6DE53DEDFAD7}"/>
          </ac:spMkLst>
        </pc:spChg>
        <pc:grpChg chg="del">
          <ac:chgData name="Toby Donaldson" userId="2e6e5431-bb17-4c41-9985-d39c50d83c73" providerId="ADAL" clId="{EF2E2CF3-DC10-40C9-953F-BDDB2F5604CF}" dt="2024-02-12T00:19:53.020" v="9886" actId="21"/>
          <ac:grpSpMkLst>
            <pc:docMk/>
            <pc:sldMk cId="986461365" sldId="425"/>
            <ac:grpSpMk id="27" creationId="{4E9BA376-FC03-E835-6DF6-80186F8E5CB4}"/>
          </ac:grpSpMkLst>
        </pc:grpChg>
        <pc:picChg chg="mod">
          <ac:chgData name="Toby Donaldson" userId="2e6e5431-bb17-4c41-9985-d39c50d83c73" providerId="ADAL" clId="{EF2E2CF3-DC10-40C9-953F-BDDB2F5604CF}" dt="2024-02-12T00:19:57.124" v="9887" actId="1076"/>
          <ac:picMkLst>
            <pc:docMk/>
            <pc:sldMk cId="986461365" sldId="425"/>
            <ac:picMk id="11" creationId="{A4DA978B-AB2F-7DF2-7260-DE676204A223}"/>
          </ac:picMkLst>
        </pc:picChg>
        <pc:cxnChg chg="mod">
          <ac:chgData name="Toby Donaldson" userId="2e6e5431-bb17-4c41-9985-d39c50d83c73" providerId="ADAL" clId="{EF2E2CF3-DC10-40C9-953F-BDDB2F5604CF}" dt="2024-02-12T00:19:53.020" v="9886" actId="21"/>
          <ac:cxnSpMkLst>
            <pc:docMk/>
            <pc:sldMk cId="986461365" sldId="425"/>
            <ac:cxnSpMk id="20" creationId="{AD79DAC5-2CF1-284C-05C6-42EA4EA06A10}"/>
          </ac:cxnSpMkLst>
        </pc:cxnChg>
        <pc:cxnChg chg="mod">
          <ac:chgData name="Toby Donaldson" userId="2e6e5431-bb17-4c41-9985-d39c50d83c73" providerId="ADAL" clId="{EF2E2CF3-DC10-40C9-953F-BDDB2F5604CF}" dt="2024-02-12T00:19:53.020" v="9886" actId="21"/>
          <ac:cxnSpMkLst>
            <pc:docMk/>
            <pc:sldMk cId="986461365" sldId="425"/>
            <ac:cxnSpMk id="21" creationId="{83BC55A0-B036-E297-A237-85031453C7EB}"/>
          </ac:cxnSpMkLst>
        </pc:cxnChg>
        <pc:cxnChg chg="del mod">
          <ac:chgData name="Toby Donaldson" userId="2e6e5431-bb17-4c41-9985-d39c50d83c73" providerId="ADAL" clId="{EF2E2CF3-DC10-40C9-953F-BDDB2F5604CF}" dt="2024-02-12T00:20:04.666" v="9889" actId="21"/>
          <ac:cxnSpMkLst>
            <pc:docMk/>
            <pc:sldMk cId="986461365" sldId="425"/>
            <ac:cxnSpMk id="23" creationId="{E856DFAB-4C8A-F5C8-B260-2F74699EC518}"/>
          </ac:cxnSpMkLst>
        </pc:cxnChg>
        <pc:cxnChg chg="mod">
          <ac:chgData name="Toby Donaldson" userId="2e6e5431-bb17-4c41-9985-d39c50d83c73" providerId="ADAL" clId="{EF2E2CF3-DC10-40C9-953F-BDDB2F5604CF}" dt="2024-02-12T00:19:53.020" v="9886" actId="21"/>
          <ac:cxnSpMkLst>
            <pc:docMk/>
            <pc:sldMk cId="986461365" sldId="425"/>
            <ac:cxnSpMk id="24" creationId="{6C2132BE-8E4E-21A2-418A-BE322ED3BDD9}"/>
          </ac:cxnSpMkLst>
        </pc:cxnChg>
      </pc:sldChg>
      <pc:sldChg chg="del">
        <pc:chgData name="Toby Donaldson" userId="2e6e5431-bb17-4c41-9985-d39c50d83c73" providerId="ADAL" clId="{EF2E2CF3-DC10-40C9-953F-BDDB2F5604CF}" dt="2024-02-10T19:37:37.789" v="50" actId="2696"/>
        <pc:sldMkLst>
          <pc:docMk/>
          <pc:sldMk cId="2627036323" sldId="425"/>
        </pc:sldMkLst>
      </pc:sldChg>
      <pc:sldChg chg="addSp delSp modSp new mod">
        <pc:chgData name="Toby Donaldson" userId="2e6e5431-bb17-4c41-9985-d39c50d83c73" providerId="ADAL" clId="{EF2E2CF3-DC10-40C9-953F-BDDB2F5604CF}" dt="2024-02-13T22:26:55.977" v="12599" actId="14100"/>
        <pc:sldMkLst>
          <pc:docMk/>
          <pc:sldMk cId="2085400042" sldId="426"/>
        </pc:sldMkLst>
        <pc:spChg chg="mod">
          <ac:chgData name="Toby Donaldson" userId="2e6e5431-bb17-4c41-9985-d39c50d83c73" providerId="ADAL" clId="{EF2E2CF3-DC10-40C9-953F-BDDB2F5604CF}" dt="2024-02-12T00:22:11.181" v="10026" actId="20577"/>
          <ac:spMkLst>
            <pc:docMk/>
            <pc:sldMk cId="2085400042" sldId="426"/>
            <ac:spMk id="2" creationId="{028DB8BD-D23C-28C2-A7D4-18C667709BDC}"/>
          </ac:spMkLst>
        </pc:spChg>
        <pc:spChg chg="add del mod">
          <ac:chgData name="Toby Donaldson" userId="2e6e5431-bb17-4c41-9985-d39c50d83c73" providerId="ADAL" clId="{EF2E2CF3-DC10-40C9-953F-BDDB2F5604CF}" dt="2024-02-12T00:23:17.052" v="10196" actId="2711"/>
          <ac:spMkLst>
            <pc:docMk/>
            <pc:sldMk cId="2085400042" sldId="426"/>
            <ac:spMk id="3" creationId="{0A7314DC-6108-5D15-CE6F-4493FF229266}"/>
          </ac:spMkLst>
        </pc:spChg>
        <pc:spChg chg="mod">
          <ac:chgData name="Toby Donaldson" userId="2e6e5431-bb17-4c41-9985-d39c50d83c73" providerId="ADAL" clId="{EF2E2CF3-DC10-40C9-953F-BDDB2F5604CF}" dt="2024-02-12T00:51:20.349" v="11378"/>
          <ac:spMkLst>
            <pc:docMk/>
            <pc:sldMk cId="2085400042" sldId="426"/>
            <ac:spMk id="9" creationId="{21E0CD32-A559-974E-FBA9-D5E52CFB56B8}"/>
          </ac:spMkLst>
        </pc:spChg>
        <pc:spChg chg="mod">
          <ac:chgData name="Toby Donaldson" userId="2e6e5431-bb17-4c41-9985-d39c50d83c73" providerId="ADAL" clId="{EF2E2CF3-DC10-40C9-953F-BDDB2F5604CF}" dt="2024-02-12T00:51:20.349" v="11378"/>
          <ac:spMkLst>
            <pc:docMk/>
            <pc:sldMk cId="2085400042" sldId="426"/>
            <ac:spMk id="10" creationId="{6CE8D89F-21BF-299A-C9D4-2BCD232840C0}"/>
          </ac:spMkLst>
        </pc:spChg>
        <pc:spChg chg="mod">
          <ac:chgData name="Toby Donaldson" userId="2e6e5431-bb17-4c41-9985-d39c50d83c73" providerId="ADAL" clId="{EF2E2CF3-DC10-40C9-953F-BDDB2F5604CF}" dt="2024-02-12T00:51:20.349" v="11378"/>
          <ac:spMkLst>
            <pc:docMk/>
            <pc:sldMk cId="2085400042" sldId="426"/>
            <ac:spMk id="12" creationId="{4BBDA430-AA97-A7CF-91B1-B73253D83A55}"/>
          </ac:spMkLst>
        </pc:spChg>
        <pc:spChg chg="mod">
          <ac:chgData name="Toby Donaldson" userId="2e6e5431-bb17-4c41-9985-d39c50d83c73" providerId="ADAL" clId="{EF2E2CF3-DC10-40C9-953F-BDDB2F5604CF}" dt="2024-02-12T00:51:20.349" v="11378"/>
          <ac:spMkLst>
            <pc:docMk/>
            <pc:sldMk cId="2085400042" sldId="426"/>
            <ac:spMk id="14" creationId="{C6AB0EAC-0D43-3E41-159A-64814E5B201E}"/>
          </ac:spMkLst>
        </pc:spChg>
        <pc:spChg chg="mod">
          <ac:chgData name="Toby Donaldson" userId="2e6e5431-bb17-4c41-9985-d39c50d83c73" providerId="ADAL" clId="{EF2E2CF3-DC10-40C9-953F-BDDB2F5604CF}" dt="2024-02-12T00:51:20.349" v="11378"/>
          <ac:spMkLst>
            <pc:docMk/>
            <pc:sldMk cId="2085400042" sldId="426"/>
            <ac:spMk id="16" creationId="{852EA695-E57B-366B-2791-FF2CB4B9C3AA}"/>
          </ac:spMkLst>
        </pc:spChg>
        <pc:spChg chg="mod">
          <ac:chgData name="Toby Donaldson" userId="2e6e5431-bb17-4c41-9985-d39c50d83c73" providerId="ADAL" clId="{EF2E2CF3-DC10-40C9-953F-BDDB2F5604CF}" dt="2024-02-12T00:51:20.349" v="11378"/>
          <ac:spMkLst>
            <pc:docMk/>
            <pc:sldMk cId="2085400042" sldId="426"/>
            <ac:spMk id="17" creationId="{ECF5D0DF-68D2-9EA7-F460-6EB16732E284}"/>
          </ac:spMkLst>
        </pc:spChg>
        <pc:spChg chg="mod">
          <ac:chgData name="Toby Donaldson" userId="2e6e5431-bb17-4c41-9985-d39c50d83c73" providerId="ADAL" clId="{EF2E2CF3-DC10-40C9-953F-BDDB2F5604CF}" dt="2024-02-12T00:51:20.349" v="11378"/>
          <ac:spMkLst>
            <pc:docMk/>
            <pc:sldMk cId="2085400042" sldId="426"/>
            <ac:spMk id="18" creationId="{30C44BC4-E610-FA65-FEE5-F35AADFDF435}"/>
          </ac:spMkLst>
        </pc:spChg>
        <pc:grpChg chg="add mod">
          <ac:chgData name="Toby Donaldson" userId="2e6e5431-bb17-4c41-9985-d39c50d83c73" providerId="ADAL" clId="{EF2E2CF3-DC10-40C9-953F-BDDB2F5604CF}" dt="2024-02-12T00:51:20.349" v="11378"/>
          <ac:grpSpMkLst>
            <pc:docMk/>
            <pc:sldMk cId="2085400042" sldId="426"/>
            <ac:grpSpMk id="5" creationId="{09F7E9EA-3FE8-FA20-528B-2663A05D0070}"/>
          </ac:grpSpMkLst>
        </pc:grpChg>
        <pc:grpChg chg="mod">
          <ac:chgData name="Toby Donaldson" userId="2e6e5431-bb17-4c41-9985-d39c50d83c73" providerId="ADAL" clId="{EF2E2CF3-DC10-40C9-953F-BDDB2F5604CF}" dt="2024-02-12T00:51:20.349" v="11378"/>
          <ac:grpSpMkLst>
            <pc:docMk/>
            <pc:sldMk cId="2085400042" sldId="426"/>
            <ac:grpSpMk id="6" creationId="{DD72AB09-9E62-3C0C-D7F1-FCA5AB36C7B6}"/>
          </ac:grpSpMkLst>
        </pc:grpChg>
        <pc:grpChg chg="mod">
          <ac:chgData name="Toby Donaldson" userId="2e6e5431-bb17-4c41-9985-d39c50d83c73" providerId="ADAL" clId="{EF2E2CF3-DC10-40C9-953F-BDDB2F5604CF}" dt="2024-02-12T00:51:20.349" v="11378"/>
          <ac:grpSpMkLst>
            <pc:docMk/>
            <pc:sldMk cId="2085400042" sldId="426"/>
            <ac:grpSpMk id="7" creationId="{BC3915A8-EC5A-6805-5271-68DE00FA377B}"/>
          </ac:grpSpMkLst>
        </pc:grpChg>
        <pc:grpChg chg="mod">
          <ac:chgData name="Toby Donaldson" userId="2e6e5431-bb17-4c41-9985-d39c50d83c73" providerId="ADAL" clId="{EF2E2CF3-DC10-40C9-953F-BDDB2F5604CF}" dt="2024-02-12T00:51:20.349" v="11378"/>
          <ac:grpSpMkLst>
            <pc:docMk/>
            <pc:sldMk cId="2085400042" sldId="426"/>
            <ac:grpSpMk id="8" creationId="{8309CBBD-9E41-8D06-0F64-2AA7C26D9A5E}"/>
          </ac:grpSpMkLst>
        </pc:grpChg>
        <pc:grpChg chg="mod">
          <ac:chgData name="Toby Donaldson" userId="2e6e5431-bb17-4c41-9985-d39c50d83c73" providerId="ADAL" clId="{EF2E2CF3-DC10-40C9-953F-BDDB2F5604CF}" dt="2024-02-12T00:51:20.349" v="11378"/>
          <ac:grpSpMkLst>
            <pc:docMk/>
            <pc:sldMk cId="2085400042" sldId="426"/>
            <ac:grpSpMk id="13" creationId="{A8B05C37-6B89-6044-D13F-993BDEC605CE}"/>
          </ac:grpSpMkLst>
        </pc:grpChg>
        <pc:grpChg chg="mod">
          <ac:chgData name="Toby Donaldson" userId="2e6e5431-bb17-4c41-9985-d39c50d83c73" providerId="ADAL" clId="{EF2E2CF3-DC10-40C9-953F-BDDB2F5604CF}" dt="2024-02-12T00:51:20.349" v="11378"/>
          <ac:grpSpMkLst>
            <pc:docMk/>
            <pc:sldMk cId="2085400042" sldId="426"/>
            <ac:grpSpMk id="15" creationId="{4F2F8A20-D0BC-BDC4-1AAE-86CCB2D57B5F}"/>
          </ac:grpSpMkLst>
        </pc:grpChg>
        <pc:picChg chg="add mod">
          <ac:chgData name="Toby Donaldson" userId="2e6e5431-bb17-4c41-9985-d39c50d83c73" providerId="ADAL" clId="{EF2E2CF3-DC10-40C9-953F-BDDB2F5604CF}" dt="2024-02-13T22:26:55.977" v="12599" actId="14100"/>
          <ac:picMkLst>
            <pc:docMk/>
            <pc:sldMk cId="2085400042" sldId="426"/>
            <ac:picMk id="22" creationId="{02CF0EF0-FA65-3F61-FAEB-E4A4CF17C47D}"/>
          </ac:picMkLst>
        </pc:picChg>
        <pc:cxnChg chg="mod">
          <ac:chgData name="Toby Donaldson" userId="2e6e5431-bb17-4c41-9985-d39c50d83c73" providerId="ADAL" clId="{EF2E2CF3-DC10-40C9-953F-BDDB2F5604CF}" dt="2024-02-12T00:51:20.349" v="11378"/>
          <ac:cxnSpMkLst>
            <pc:docMk/>
            <pc:sldMk cId="2085400042" sldId="426"/>
            <ac:cxnSpMk id="11" creationId="{BE7FB694-6CDB-D3A9-9837-08DA256905E5}"/>
          </ac:cxnSpMkLst>
        </pc:cxnChg>
        <pc:cxnChg chg="mod">
          <ac:chgData name="Toby Donaldson" userId="2e6e5431-bb17-4c41-9985-d39c50d83c73" providerId="ADAL" clId="{EF2E2CF3-DC10-40C9-953F-BDDB2F5604CF}" dt="2024-02-12T00:51:20.349" v="11378"/>
          <ac:cxnSpMkLst>
            <pc:docMk/>
            <pc:sldMk cId="2085400042" sldId="426"/>
            <ac:cxnSpMk id="19" creationId="{46C3A95E-844C-731D-FEE1-E3F124E96F1D}"/>
          </ac:cxnSpMkLst>
        </pc:cxnChg>
        <pc:cxnChg chg="mod">
          <ac:chgData name="Toby Donaldson" userId="2e6e5431-bb17-4c41-9985-d39c50d83c73" providerId="ADAL" clId="{EF2E2CF3-DC10-40C9-953F-BDDB2F5604CF}" dt="2024-02-12T00:51:20.349" v="11378"/>
          <ac:cxnSpMkLst>
            <pc:docMk/>
            <pc:sldMk cId="2085400042" sldId="426"/>
            <ac:cxnSpMk id="20" creationId="{B7EF6FEB-C70C-4CFA-9B08-9D36A2519C17}"/>
          </ac:cxnSpMkLst>
        </pc:cxnChg>
      </pc:sldChg>
      <pc:sldChg chg="del">
        <pc:chgData name="Toby Donaldson" userId="2e6e5431-bb17-4c41-9985-d39c50d83c73" providerId="ADAL" clId="{EF2E2CF3-DC10-40C9-953F-BDDB2F5604CF}" dt="2024-02-10T19:37:37.789" v="50" actId="2696"/>
        <pc:sldMkLst>
          <pc:docMk/>
          <pc:sldMk cId="3395774712" sldId="426"/>
        </pc:sldMkLst>
      </pc:sldChg>
      <pc:sldChg chg="addSp modSp add mod">
        <pc:chgData name="Toby Donaldson" userId="2e6e5431-bb17-4c41-9985-d39c50d83c73" providerId="ADAL" clId="{EF2E2CF3-DC10-40C9-953F-BDDB2F5604CF}" dt="2024-02-12T00:48:56.453" v="11369" actId="164"/>
        <pc:sldMkLst>
          <pc:docMk/>
          <pc:sldMk cId="3517739002" sldId="427"/>
        </pc:sldMkLst>
        <pc:spChg chg="add mod">
          <ac:chgData name="Toby Donaldson" userId="2e6e5431-bb17-4c41-9985-d39c50d83c73" providerId="ADAL" clId="{EF2E2CF3-DC10-40C9-953F-BDDB2F5604CF}" dt="2024-02-12T00:27:35.994" v="10446" actId="2711"/>
          <ac:spMkLst>
            <pc:docMk/>
            <pc:sldMk cId="3517739002" sldId="427"/>
            <ac:spMk id="5" creationId="{E8ECB56C-0360-E05B-9C13-C2DB1DC7797E}"/>
          </ac:spMkLst>
        </pc:spChg>
        <pc:spChg chg="add mod">
          <ac:chgData name="Toby Donaldson" userId="2e6e5431-bb17-4c41-9985-d39c50d83c73" providerId="ADAL" clId="{EF2E2CF3-DC10-40C9-953F-BDDB2F5604CF}" dt="2024-02-12T00:27:35.994" v="10446" actId="2711"/>
          <ac:spMkLst>
            <pc:docMk/>
            <pc:sldMk cId="3517739002" sldId="427"/>
            <ac:spMk id="6" creationId="{DEE85AC8-DD2C-DE29-4E08-7F13D4B84F7C}"/>
          </ac:spMkLst>
        </pc:spChg>
        <pc:spChg chg="add mod">
          <ac:chgData name="Toby Donaldson" userId="2e6e5431-bb17-4c41-9985-d39c50d83c73" providerId="ADAL" clId="{EF2E2CF3-DC10-40C9-953F-BDDB2F5604CF}" dt="2024-02-12T00:25:10.466" v="10281" actId="2711"/>
          <ac:spMkLst>
            <pc:docMk/>
            <pc:sldMk cId="3517739002" sldId="427"/>
            <ac:spMk id="10" creationId="{33E9083F-400F-9557-0B7C-3221EA985E85}"/>
          </ac:spMkLst>
        </pc:spChg>
        <pc:spChg chg="add mod">
          <ac:chgData name="Toby Donaldson" userId="2e6e5431-bb17-4c41-9985-d39c50d83c73" providerId="ADAL" clId="{EF2E2CF3-DC10-40C9-953F-BDDB2F5604CF}" dt="2024-02-12T00:26:05.300" v="10379" actId="1076"/>
          <ac:spMkLst>
            <pc:docMk/>
            <pc:sldMk cId="3517739002" sldId="427"/>
            <ac:spMk id="11" creationId="{A54F92AE-2EB7-AFAB-3C69-6C346C60BB46}"/>
          </ac:spMkLst>
        </pc:spChg>
        <pc:spChg chg="add mod">
          <ac:chgData name="Toby Donaldson" userId="2e6e5431-bb17-4c41-9985-d39c50d83c73" providerId="ADAL" clId="{EF2E2CF3-DC10-40C9-953F-BDDB2F5604CF}" dt="2024-02-12T00:41:59.679" v="11261"/>
          <ac:spMkLst>
            <pc:docMk/>
            <pc:sldMk cId="3517739002" sldId="427"/>
            <ac:spMk id="12" creationId="{FB629068-67BC-C6E1-CEC2-61152B8F062A}"/>
          </ac:spMkLst>
        </pc:spChg>
        <pc:spChg chg="add mod">
          <ac:chgData name="Toby Donaldson" userId="2e6e5431-bb17-4c41-9985-d39c50d83c73" providerId="ADAL" clId="{EF2E2CF3-DC10-40C9-953F-BDDB2F5604CF}" dt="2024-02-12T00:45:04.114" v="11310" actId="164"/>
          <ac:spMkLst>
            <pc:docMk/>
            <pc:sldMk cId="3517739002" sldId="427"/>
            <ac:spMk id="13" creationId="{DB5978BF-63A1-109F-5D3D-0654A630709E}"/>
          </ac:spMkLst>
        </pc:spChg>
        <pc:spChg chg="add mod">
          <ac:chgData name="Toby Donaldson" userId="2e6e5431-bb17-4c41-9985-d39c50d83c73" providerId="ADAL" clId="{EF2E2CF3-DC10-40C9-953F-BDDB2F5604CF}" dt="2024-02-12T00:48:35.296" v="11364" actId="164"/>
          <ac:spMkLst>
            <pc:docMk/>
            <pc:sldMk cId="3517739002" sldId="427"/>
            <ac:spMk id="21" creationId="{4851FACE-FACD-61C8-CBB7-2F5D0F390604}"/>
          </ac:spMkLst>
        </pc:spChg>
        <pc:spChg chg="add mod">
          <ac:chgData name="Toby Donaldson" userId="2e6e5431-bb17-4c41-9985-d39c50d83c73" providerId="ADAL" clId="{EF2E2CF3-DC10-40C9-953F-BDDB2F5604CF}" dt="2024-02-12T00:48:35.296" v="11364" actId="164"/>
          <ac:spMkLst>
            <pc:docMk/>
            <pc:sldMk cId="3517739002" sldId="427"/>
            <ac:spMk id="22" creationId="{182C8C67-259A-63CF-041A-ECC7D2E6474F}"/>
          </ac:spMkLst>
        </pc:spChg>
        <pc:spChg chg="add mod">
          <ac:chgData name="Toby Donaldson" userId="2e6e5431-bb17-4c41-9985-d39c50d83c73" providerId="ADAL" clId="{EF2E2CF3-DC10-40C9-953F-BDDB2F5604CF}" dt="2024-02-12T00:48:44.388" v="11366" actId="164"/>
          <ac:spMkLst>
            <pc:docMk/>
            <pc:sldMk cId="3517739002" sldId="427"/>
            <ac:spMk id="23" creationId="{39A492C9-ED34-C8C5-4357-33AFB2D1A495}"/>
          </ac:spMkLst>
        </pc:spChg>
        <pc:spChg chg="add mod">
          <ac:chgData name="Toby Donaldson" userId="2e6e5431-bb17-4c41-9985-d39c50d83c73" providerId="ADAL" clId="{EF2E2CF3-DC10-40C9-953F-BDDB2F5604CF}" dt="2024-02-12T00:48:21.145" v="11362" actId="164"/>
          <ac:spMkLst>
            <pc:docMk/>
            <pc:sldMk cId="3517739002" sldId="427"/>
            <ac:spMk id="24" creationId="{0D5362AA-C211-685D-5847-22E916296B03}"/>
          </ac:spMkLst>
        </pc:spChg>
        <pc:spChg chg="add mod">
          <ac:chgData name="Toby Donaldson" userId="2e6e5431-bb17-4c41-9985-d39c50d83c73" providerId="ADAL" clId="{EF2E2CF3-DC10-40C9-953F-BDDB2F5604CF}" dt="2024-02-12T00:48:21.145" v="11362" actId="164"/>
          <ac:spMkLst>
            <pc:docMk/>
            <pc:sldMk cId="3517739002" sldId="427"/>
            <ac:spMk id="28" creationId="{E1138610-AB4D-501A-F1FD-7FA62A642EBF}"/>
          </ac:spMkLst>
        </pc:spChg>
        <pc:spChg chg="add mod">
          <ac:chgData name="Toby Donaldson" userId="2e6e5431-bb17-4c41-9985-d39c50d83c73" providerId="ADAL" clId="{EF2E2CF3-DC10-40C9-953F-BDDB2F5604CF}" dt="2024-02-12T00:48:46.886" v="11367" actId="164"/>
          <ac:spMkLst>
            <pc:docMk/>
            <pc:sldMk cId="3517739002" sldId="427"/>
            <ac:spMk id="29" creationId="{5ECF89C4-6080-FCE7-6E12-4DE088D5C026}"/>
          </ac:spMkLst>
        </pc:spChg>
        <pc:grpChg chg="add mod">
          <ac:chgData name="Toby Donaldson" userId="2e6e5431-bb17-4c41-9985-d39c50d83c73" providerId="ADAL" clId="{EF2E2CF3-DC10-40C9-953F-BDDB2F5604CF}" dt="2024-02-12T00:48:35.296" v="11364" actId="164"/>
          <ac:grpSpMkLst>
            <pc:docMk/>
            <pc:sldMk cId="3517739002" sldId="427"/>
            <ac:grpSpMk id="20" creationId="{09B11DD4-A20E-DF59-DFF5-C083857FF956}"/>
          </ac:grpSpMkLst>
        </pc:grpChg>
        <pc:grpChg chg="add mod">
          <ac:chgData name="Toby Donaldson" userId="2e6e5431-bb17-4c41-9985-d39c50d83c73" providerId="ADAL" clId="{EF2E2CF3-DC10-40C9-953F-BDDB2F5604CF}" dt="2024-02-12T00:48:46.886" v="11367" actId="164"/>
          <ac:grpSpMkLst>
            <pc:docMk/>
            <pc:sldMk cId="3517739002" sldId="427"/>
            <ac:grpSpMk id="30" creationId="{F74B6770-1C97-4AF2-A916-6CBC5863E7A7}"/>
          </ac:grpSpMkLst>
        </pc:grpChg>
        <pc:grpChg chg="add mod">
          <ac:chgData name="Toby Donaldson" userId="2e6e5431-bb17-4c41-9985-d39c50d83c73" providerId="ADAL" clId="{EF2E2CF3-DC10-40C9-953F-BDDB2F5604CF}" dt="2024-02-12T00:48:44.388" v="11366" actId="164"/>
          <ac:grpSpMkLst>
            <pc:docMk/>
            <pc:sldMk cId="3517739002" sldId="427"/>
            <ac:grpSpMk id="31" creationId="{556D76FB-43E2-5A60-E839-8DA4AF6E7DAA}"/>
          </ac:grpSpMkLst>
        </pc:grpChg>
        <pc:grpChg chg="add mod">
          <ac:chgData name="Toby Donaldson" userId="2e6e5431-bb17-4c41-9985-d39c50d83c73" providerId="ADAL" clId="{EF2E2CF3-DC10-40C9-953F-BDDB2F5604CF}" dt="2024-02-12T00:48:56.453" v="11369" actId="164"/>
          <ac:grpSpMkLst>
            <pc:docMk/>
            <pc:sldMk cId="3517739002" sldId="427"/>
            <ac:grpSpMk id="32" creationId="{D8570479-69B8-8DD8-D1AB-0F425875F945}"/>
          </ac:grpSpMkLst>
        </pc:grpChg>
        <pc:grpChg chg="add mod">
          <ac:chgData name="Toby Donaldson" userId="2e6e5431-bb17-4c41-9985-d39c50d83c73" providerId="ADAL" clId="{EF2E2CF3-DC10-40C9-953F-BDDB2F5604CF}" dt="2024-02-12T00:48:56.453" v="11369" actId="164"/>
          <ac:grpSpMkLst>
            <pc:docMk/>
            <pc:sldMk cId="3517739002" sldId="427"/>
            <ac:grpSpMk id="33" creationId="{9A2C95EF-BC44-BFFA-FE1D-84B38CEC688F}"/>
          </ac:grpSpMkLst>
        </pc:grpChg>
        <pc:grpChg chg="add mod">
          <ac:chgData name="Toby Donaldson" userId="2e6e5431-bb17-4c41-9985-d39c50d83c73" providerId="ADAL" clId="{EF2E2CF3-DC10-40C9-953F-BDDB2F5604CF}" dt="2024-02-12T00:48:56.453" v="11369" actId="164"/>
          <ac:grpSpMkLst>
            <pc:docMk/>
            <pc:sldMk cId="3517739002" sldId="427"/>
            <ac:grpSpMk id="34" creationId="{8232B553-17A3-A883-D37E-2F3873027783}"/>
          </ac:grpSpMkLst>
        </pc:grpChg>
        <pc:cxnChg chg="add mod">
          <ac:chgData name="Toby Donaldson" userId="2e6e5431-bb17-4c41-9985-d39c50d83c73" providerId="ADAL" clId="{EF2E2CF3-DC10-40C9-953F-BDDB2F5604CF}" dt="2024-02-12T00:27:35.994" v="10446" actId="2711"/>
          <ac:cxnSpMkLst>
            <pc:docMk/>
            <pc:sldMk cId="3517739002" sldId="427"/>
            <ac:cxnSpMk id="8" creationId="{EBA27C40-82B0-609D-DDA4-29C6A7BDEB1C}"/>
          </ac:cxnSpMkLst>
        </pc:cxnChg>
        <pc:cxnChg chg="add mod">
          <ac:chgData name="Toby Donaldson" userId="2e6e5431-bb17-4c41-9985-d39c50d83c73" providerId="ADAL" clId="{EF2E2CF3-DC10-40C9-953F-BDDB2F5604CF}" dt="2024-02-12T00:45:04.114" v="11310" actId="164"/>
          <ac:cxnSpMkLst>
            <pc:docMk/>
            <pc:sldMk cId="3517739002" sldId="427"/>
            <ac:cxnSpMk id="15" creationId="{DC06E9CF-39DB-BA0C-E3DB-B580D010D9C1}"/>
          </ac:cxnSpMkLst>
        </pc:cxnChg>
        <pc:cxnChg chg="add mod">
          <ac:chgData name="Toby Donaldson" userId="2e6e5431-bb17-4c41-9985-d39c50d83c73" providerId="ADAL" clId="{EF2E2CF3-DC10-40C9-953F-BDDB2F5604CF}" dt="2024-02-12T00:45:04.114" v="11310" actId="164"/>
          <ac:cxnSpMkLst>
            <pc:docMk/>
            <pc:sldMk cId="3517739002" sldId="427"/>
            <ac:cxnSpMk id="16" creationId="{877922C9-F5C9-0F99-D3B6-1B35A362C4D4}"/>
          </ac:cxnSpMkLst>
        </pc:cxnChg>
        <pc:cxnChg chg="add mod">
          <ac:chgData name="Toby Donaldson" userId="2e6e5431-bb17-4c41-9985-d39c50d83c73" providerId="ADAL" clId="{EF2E2CF3-DC10-40C9-953F-BDDB2F5604CF}" dt="2024-02-12T00:48:21.145" v="11362" actId="164"/>
          <ac:cxnSpMkLst>
            <pc:docMk/>
            <pc:sldMk cId="3517739002" sldId="427"/>
            <ac:cxnSpMk id="26" creationId="{A20760F0-AF80-AD57-B0C0-07B8FEA101C9}"/>
          </ac:cxnSpMkLst>
        </pc:cxnChg>
      </pc:sldChg>
      <pc:sldChg chg="del">
        <pc:chgData name="Toby Donaldson" userId="2e6e5431-bb17-4c41-9985-d39c50d83c73" providerId="ADAL" clId="{EF2E2CF3-DC10-40C9-953F-BDDB2F5604CF}" dt="2024-02-10T19:37:37.789" v="50" actId="2696"/>
        <pc:sldMkLst>
          <pc:docMk/>
          <pc:sldMk cId="3729256756" sldId="427"/>
        </pc:sldMkLst>
      </pc:sldChg>
      <pc:sldChg chg="addSp modSp add mod">
        <pc:chgData name="Toby Donaldson" userId="2e6e5431-bb17-4c41-9985-d39c50d83c73" providerId="ADAL" clId="{EF2E2CF3-DC10-40C9-953F-BDDB2F5604CF}" dt="2024-02-12T00:49:13.341" v="11371" actId="1076"/>
        <pc:sldMkLst>
          <pc:docMk/>
          <pc:sldMk cId="97675726" sldId="428"/>
        </pc:sldMkLst>
        <pc:spChg chg="mod">
          <ac:chgData name="Toby Donaldson" userId="2e6e5431-bb17-4c41-9985-d39c50d83c73" providerId="ADAL" clId="{EF2E2CF3-DC10-40C9-953F-BDDB2F5604CF}" dt="2024-02-12T00:31:06.756" v="10646" actId="14100"/>
          <ac:spMkLst>
            <pc:docMk/>
            <pc:sldMk cId="97675726" sldId="428"/>
            <ac:spMk id="3" creationId="{0A7314DC-6108-5D15-CE6F-4493FF229266}"/>
          </ac:spMkLst>
        </pc:spChg>
        <pc:spChg chg="mod">
          <ac:chgData name="Toby Donaldson" userId="2e6e5431-bb17-4c41-9985-d39c50d83c73" providerId="ADAL" clId="{EF2E2CF3-DC10-40C9-953F-BDDB2F5604CF}" dt="2024-02-12T00:27:29.603" v="10445" actId="2711"/>
          <ac:spMkLst>
            <pc:docMk/>
            <pc:sldMk cId="97675726" sldId="428"/>
            <ac:spMk id="5" creationId="{E8ECB56C-0360-E05B-9C13-C2DB1DC7797E}"/>
          </ac:spMkLst>
        </pc:spChg>
        <pc:spChg chg="mod">
          <ac:chgData name="Toby Donaldson" userId="2e6e5431-bb17-4c41-9985-d39c50d83c73" providerId="ADAL" clId="{EF2E2CF3-DC10-40C9-953F-BDDB2F5604CF}" dt="2024-02-12T00:30:11.506" v="10617" actId="113"/>
          <ac:spMkLst>
            <pc:docMk/>
            <pc:sldMk cId="97675726" sldId="428"/>
            <ac:spMk id="6" creationId="{DEE85AC8-DD2C-DE29-4E08-7F13D4B84F7C}"/>
          </ac:spMkLst>
        </pc:spChg>
        <pc:spChg chg="add mod">
          <ac:chgData name="Toby Donaldson" userId="2e6e5431-bb17-4c41-9985-d39c50d83c73" providerId="ADAL" clId="{EF2E2CF3-DC10-40C9-953F-BDDB2F5604CF}" dt="2024-02-12T00:28:10.554" v="10526" actId="20577"/>
          <ac:spMkLst>
            <pc:docMk/>
            <pc:sldMk cId="97675726" sldId="428"/>
            <ac:spMk id="12" creationId="{BA27875C-5FF7-BD33-6DC2-8EE546CCEADD}"/>
          </ac:spMkLst>
        </pc:spChg>
        <pc:spChg chg="add mod">
          <ac:chgData name="Toby Donaldson" userId="2e6e5431-bb17-4c41-9985-d39c50d83c73" providerId="ADAL" clId="{EF2E2CF3-DC10-40C9-953F-BDDB2F5604CF}" dt="2024-02-12T00:29:22.666" v="10612" actId="20577"/>
          <ac:spMkLst>
            <pc:docMk/>
            <pc:sldMk cId="97675726" sldId="428"/>
            <ac:spMk id="13" creationId="{A8AA6054-E8EF-D120-8FC7-C52925E08295}"/>
          </ac:spMkLst>
        </pc:spChg>
        <pc:spChg chg="add mod">
          <ac:chgData name="Toby Donaldson" userId="2e6e5431-bb17-4c41-9985-d39c50d83c73" providerId="ADAL" clId="{EF2E2CF3-DC10-40C9-953F-BDDB2F5604CF}" dt="2024-02-12T00:32:40.220" v="10826" actId="1076"/>
          <ac:spMkLst>
            <pc:docMk/>
            <pc:sldMk cId="97675726" sldId="428"/>
            <ac:spMk id="15" creationId="{DE301C6B-0995-6507-905C-D939BA9AAAEA}"/>
          </ac:spMkLst>
        </pc:spChg>
        <pc:spChg chg="add mod">
          <ac:chgData name="Toby Donaldson" userId="2e6e5431-bb17-4c41-9985-d39c50d83c73" providerId="ADAL" clId="{EF2E2CF3-DC10-40C9-953F-BDDB2F5604CF}" dt="2024-02-12T00:49:13.341" v="11371" actId="1076"/>
          <ac:spMkLst>
            <pc:docMk/>
            <pc:sldMk cId="97675726" sldId="428"/>
            <ac:spMk id="16" creationId="{C9EF3AC9-6A47-C9C6-DBC9-B44286B560D7}"/>
          </ac:spMkLst>
        </pc:spChg>
        <pc:spChg chg="mod">
          <ac:chgData name="Toby Donaldson" userId="2e6e5431-bb17-4c41-9985-d39c50d83c73" providerId="ADAL" clId="{EF2E2CF3-DC10-40C9-953F-BDDB2F5604CF}" dt="2024-02-12T00:49:03.834" v="11370"/>
          <ac:spMkLst>
            <pc:docMk/>
            <pc:sldMk cId="97675726" sldId="428"/>
            <ac:spMk id="21" creationId="{ED288D09-E20D-2C5B-39B5-17BE36BDB3F8}"/>
          </ac:spMkLst>
        </pc:spChg>
        <pc:spChg chg="mod">
          <ac:chgData name="Toby Donaldson" userId="2e6e5431-bb17-4c41-9985-d39c50d83c73" providerId="ADAL" clId="{EF2E2CF3-DC10-40C9-953F-BDDB2F5604CF}" dt="2024-02-12T00:49:03.834" v="11370"/>
          <ac:spMkLst>
            <pc:docMk/>
            <pc:sldMk cId="97675726" sldId="428"/>
            <ac:spMk id="22" creationId="{4968C590-BE53-8E4D-AD94-55BE3C1802FA}"/>
          </ac:spMkLst>
        </pc:spChg>
        <pc:spChg chg="mod">
          <ac:chgData name="Toby Donaldson" userId="2e6e5431-bb17-4c41-9985-d39c50d83c73" providerId="ADAL" clId="{EF2E2CF3-DC10-40C9-953F-BDDB2F5604CF}" dt="2024-02-12T00:49:03.834" v="11370"/>
          <ac:spMkLst>
            <pc:docMk/>
            <pc:sldMk cId="97675726" sldId="428"/>
            <ac:spMk id="24" creationId="{08738306-5554-0AC3-5D6D-FA27185220C9}"/>
          </ac:spMkLst>
        </pc:spChg>
        <pc:spChg chg="mod">
          <ac:chgData name="Toby Donaldson" userId="2e6e5431-bb17-4c41-9985-d39c50d83c73" providerId="ADAL" clId="{EF2E2CF3-DC10-40C9-953F-BDDB2F5604CF}" dt="2024-02-12T00:49:03.834" v="11370"/>
          <ac:spMkLst>
            <pc:docMk/>
            <pc:sldMk cId="97675726" sldId="428"/>
            <ac:spMk id="26" creationId="{91E65025-D7C1-0322-3A91-D0E984734143}"/>
          </ac:spMkLst>
        </pc:spChg>
        <pc:spChg chg="mod">
          <ac:chgData name="Toby Donaldson" userId="2e6e5431-bb17-4c41-9985-d39c50d83c73" providerId="ADAL" clId="{EF2E2CF3-DC10-40C9-953F-BDDB2F5604CF}" dt="2024-02-12T00:49:03.834" v="11370"/>
          <ac:spMkLst>
            <pc:docMk/>
            <pc:sldMk cId="97675726" sldId="428"/>
            <ac:spMk id="28" creationId="{14D2B9FA-2648-7BC1-8DFD-9E9AC63B5836}"/>
          </ac:spMkLst>
        </pc:spChg>
        <pc:spChg chg="mod">
          <ac:chgData name="Toby Donaldson" userId="2e6e5431-bb17-4c41-9985-d39c50d83c73" providerId="ADAL" clId="{EF2E2CF3-DC10-40C9-953F-BDDB2F5604CF}" dt="2024-02-12T00:49:03.834" v="11370"/>
          <ac:spMkLst>
            <pc:docMk/>
            <pc:sldMk cId="97675726" sldId="428"/>
            <ac:spMk id="29" creationId="{03447146-07C9-F7CF-E884-90B8AC26BD72}"/>
          </ac:spMkLst>
        </pc:spChg>
        <pc:spChg chg="mod">
          <ac:chgData name="Toby Donaldson" userId="2e6e5431-bb17-4c41-9985-d39c50d83c73" providerId="ADAL" clId="{EF2E2CF3-DC10-40C9-953F-BDDB2F5604CF}" dt="2024-02-12T00:49:03.834" v="11370"/>
          <ac:spMkLst>
            <pc:docMk/>
            <pc:sldMk cId="97675726" sldId="428"/>
            <ac:spMk id="30" creationId="{1C67E2F1-9C53-EF94-5310-D12A13EF212A}"/>
          </ac:spMkLst>
        </pc:spChg>
        <pc:grpChg chg="add mod">
          <ac:chgData name="Toby Donaldson" userId="2e6e5431-bb17-4c41-9985-d39c50d83c73" providerId="ADAL" clId="{EF2E2CF3-DC10-40C9-953F-BDDB2F5604CF}" dt="2024-02-12T00:49:03.834" v="11370"/>
          <ac:grpSpMkLst>
            <pc:docMk/>
            <pc:sldMk cId="97675726" sldId="428"/>
            <ac:grpSpMk id="17" creationId="{7E3D3492-63F9-20BF-5F21-21B270E4202E}"/>
          </ac:grpSpMkLst>
        </pc:grpChg>
        <pc:grpChg chg="mod">
          <ac:chgData name="Toby Donaldson" userId="2e6e5431-bb17-4c41-9985-d39c50d83c73" providerId="ADAL" clId="{EF2E2CF3-DC10-40C9-953F-BDDB2F5604CF}" dt="2024-02-12T00:49:03.834" v="11370"/>
          <ac:grpSpMkLst>
            <pc:docMk/>
            <pc:sldMk cId="97675726" sldId="428"/>
            <ac:grpSpMk id="18" creationId="{A113107D-2846-5545-2A5D-79B0D8EFDCBC}"/>
          </ac:grpSpMkLst>
        </pc:grpChg>
        <pc:grpChg chg="mod">
          <ac:chgData name="Toby Donaldson" userId="2e6e5431-bb17-4c41-9985-d39c50d83c73" providerId="ADAL" clId="{EF2E2CF3-DC10-40C9-953F-BDDB2F5604CF}" dt="2024-02-12T00:49:03.834" v="11370"/>
          <ac:grpSpMkLst>
            <pc:docMk/>
            <pc:sldMk cId="97675726" sldId="428"/>
            <ac:grpSpMk id="19" creationId="{AD98A3E4-D9A7-B33F-4315-71567E850E39}"/>
          </ac:grpSpMkLst>
        </pc:grpChg>
        <pc:grpChg chg="mod">
          <ac:chgData name="Toby Donaldson" userId="2e6e5431-bb17-4c41-9985-d39c50d83c73" providerId="ADAL" clId="{EF2E2CF3-DC10-40C9-953F-BDDB2F5604CF}" dt="2024-02-12T00:49:03.834" v="11370"/>
          <ac:grpSpMkLst>
            <pc:docMk/>
            <pc:sldMk cId="97675726" sldId="428"/>
            <ac:grpSpMk id="20" creationId="{78D84D64-35D7-807F-D57D-F4089EA69204}"/>
          </ac:grpSpMkLst>
        </pc:grpChg>
        <pc:grpChg chg="mod">
          <ac:chgData name="Toby Donaldson" userId="2e6e5431-bb17-4c41-9985-d39c50d83c73" providerId="ADAL" clId="{EF2E2CF3-DC10-40C9-953F-BDDB2F5604CF}" dt="2024-02-12T00:49:03.834" v="11370"/>
          <ac:grpSpMkLst>
            <pc:docMk/>
            <pc:sldMk cId="97675726" sldId="428"/>
            <ac:grpSpMk id="25" creationId="{6651F48E-307B-6983-6460-F383AC2C7A2F}"/>
          </ac:grpSpMkLst>
        </pc:grpChg>
        <pc:grpChg chg="mod">
          <ac:chgData name="Toby Donaldson" userId="2e6e5431-bb17-4c41-9985-d39c50d83c73" providerId="ADAL" clId="{EF2E2CF3-DC10-40C9-953F-BDDB2F5604CF}" dt="2024-02-12T00:49:03.834" v="11370"/>
          <ac:grpSpMkLst>
            <pc:docMk/>
            <pc:sldMk cId="97675726" sldId="428"/>
            <ac:grpSpMk id="27" creationId="{9C80B7FB-FBD3-5797-918D-C7E1F4170E69}"/>
          </ac:grpSpMkLst>
        </pc:grpChg>
        <pc:cxnChg chg="mod">
          <ac:chgData name="Toby Donaldson" userId="2e6e5431-bb17-4c41-9985-d39c50d83c73" providerId="ADAL" clId="{EF2E2CF3-DC10-40C9-953F-BDDB2F5604CF}" dt="2024-02-12T00:30:06.677" v="10615" actId="1076"/>
          <ac:cxnSpMkLst>
            <pc:docMk/>
            <pc:sldMk cId="97675726" sldId="428"/>
            <ac:cxnSpMk id="8" creationId="{EBA27C40-82B0-609D-DDA4-29C6A7BDEB1C}"/>
          </ac:cxnSpMkLst>
        </pc:cxnChg>
        <pc:cxnChg chg="mod">
          <ac:chgData name="Toby Donaldson" userId="2e6e5431-bb17-4c41-9985-d39c50d83c73" providerId="ADAL" clId="{EF2E2CF3-DC10-40C9-953F-BDDB2F5604CF}" dt="2024-02-12T00:49:03.834" v="11370"/>
          <ac:cxnSpMkLst>
            <pc:docMk/>
            <pc:sldMk cId="97675726" sldId="428"/>
            <ac:cxnSpMk id="23" creationId="{405B9314-3CE6-87A9-AEEB-FFC4D703219E}"/>
          </ac:cxnSpMkLst>
        </pc:cxnChg>
        <pc:cxnChg chg="mod">
          <ac:chgData name="Toby Donaldson" userId="2e6e5431-bb17-4c41-9985-d39c50d83c73" providerId="ADAL" clId="{EF2E2CF3-DC10-40C9-953F-BDDB2F5604CF}" dt="2024-02-12T00:49:03.834" v="11370"/>
          <ac:cxnSpMkLst>
            <pc:docMk/>
            <pc:sldMk cId="97675726" sldId="428"/>
            <ac:cxnSpMk id="31" creationId="{4E1D02D7-E836-5BF0-1DDA-1A0E8010D0FC}"/>
          </ac:cxnSpMkLst>
        </pc:cxnChg>
        <pc:cxnChg chg="mod">
          <ac:chgData name="Toby Donaldson" userId="2e6e5431-bb17-4c41-9985-d39c50d83c73" providerId="ADAL" clId="{EF2E2CF3-DC10-40C9-953F-BDDB2F5604CF}" dt="2024-02-12T00:49:03.834" v="11370"/>
          <ac:cxnSpMkLst>
            <pc:docMk/>
            <pc:sldMk cId="97675726" sldId="428"/>
            <ac:cxnSpMk id="32" creationId="{98573F29-4A4F-C7C0-1E7D-A22AE646D409}"/>
          </ac:cxnSpMkLst>
        </pc:cxnChg>
      </pc:sldChg>
      <pc:sldChg chg="del">
        <pc:chgData name="Toby Donaldson" userId="2e6e5431-bb17-4c41-9985-d39c50d83c73" providerId="ADAL" clId="{EF2E2CF3-DC10-40C9-953F-BDDB2F5604CF}" dt="2024-02-10T19:37:37.789" v="50" actId="2696"/>
        <pc:sldMkLst>
          <pc:docMk/>
          <pc:sldMk cId="4276796932" sldId="428"/>
        </pc:sldMkLst>
      </pc:sldChg>
      <pc:sldChg chg="del">
        <pc:chgData name="Toby Donaldson" userId="2e6e5431-bb17-4c41-9985-d39c50d83c73" providerId="ADAL" clId="{EF2E2CF3-DC10-40C9-953F-BDDB2F5604CF}" dt="2024-02-10T19:37:37.789" v="50" actId="2696"/>
        <pc:sldMkLst>
          <pc:docMk/>
          <pc:sldMk cId="3676214657" sldId="429"/>
        </pc:sldMkLst>
      </pc:sldChg>
      <pc:sldChg chg="addSp delSp modSp add mod">
        <pc:chgData name="Toby Donaldson" userId="2e6e5431-bb17-4c41-9985-d39c50d83c73" providerId="ADAL" clId="{EF2E2CF3-DC10-40C9-953F-BDDB2F5604CF}" dt="2024-02-12T00:49:28.203" v="11374"/>
        <pc:sldMkLst>
          <pc:docMk/>
          <pc:sldMk cId="4069899174" sldId="429"/>
        </pc:sldMkLst>
        <pc:spChg chg="del">
          <ac:chgData name="Toby Donaldson" userId="2e6e5431-bb17-4c41-9985-d39c50d83c73" providerId="ADAL" clId="{EF2E2CF3-DC10-40C9-953F-BDDB2F5604CF}" dt="2024-02-12T00:49:22.481" v="11373" actId="21"/>
          <ac:spMkLst>
            <pc:docMk/>
            <pc:sldMk cId="4069899174" sldId="429"/>
            <ac:spMk id="16" creationId="{C9EF3AC9-6A47-C9C6-DBC9-B44286B560D7}"/>
          </ac:spMkLst>
        </pc:spChg>
        <pc:spChg chg="mod">
          <ac:chgData name="Toby Donaldson" userId="2e6e5431-bb17-4c41-9985-d39c50d83c73" providerId="ADAL" clId="{EF2E2CF3-DC10-40C9-953F-BDDB2F5604CF}" dt="2024-02-12T00:49:19.378" v="11372"/>
          <ac:spMkLst>
            <pc:docMk/>
            <pc:sldMk cId="4069899174" sldId="429"/>
            <ac:spMk id="23" creationId="{CE677B0B-0392-52D3-E68C-033A032DEE8A}"/>
          </ac:spMkLst>
        </pc:spChg>
        <pc:spChg chg="mod">
          <ac:chgData name="Toby Donaldson" userId="2e6e5431-bb17-4c41-9985-d39c50d83c73" providerId="ADAL" clId="{EF2E2CF3-DC10-40C9-953F-BDDB2F5604CF}" dt="2024-02-12T00:49:19.378" v="11372"/>
          <ac:spMkLst>
            <pc:docMk/>
            <pc:sldMk cId="4069899174" sldId="429"/>
            <ac:spMk id="24" creationId="{0EA306BC-0F3A-4DE7-0EBF-410EA266EFA9}"/>
          </ac:spMkLst>
        </pc:spChg>
        <pc:spChg chg="mod">
          <ac:chgData name="Toby Donaldson" userId="2e6e5431-bb17-4c41-9985-d39c50d83c73" providerId="ADAL" clId="{EF2E2CF3-DC10-40C9-953F-BDDB2F5604CF}" dt="2024-02-12T00:49:19.378" v="11372"/>
          <ac:spMkLst>
            <pc:docMk/>
            <pc:sldMk cId="4069899174" sldId="429"/>
            <ac:spMk id="26" creationId="{1E80DE47-964E-BB4A-7961-5DC8BB57FE28}"/>
          </ac:spMkLst>
        </pc:spChg>
        <pc:spChg chg="mod">
          <ac:chgData name="Toby Donaldson" userId="2e6e5431-bb17-4c41-9985-d39c50d83c73" providerId="ADAL" clId="{EF2E2CF3-DC10-40C9-953F-BDDB2F5604CF}" dt="2024-02-12T00:49:19.378" v="11372"/>
          <ac:spMkLst>
            <pc:docMk/>
            <pc:sldMk cId="4069899174" sldId="429"/>
            <ac:spMk id="28" creationId="{8A1B37A6-74AD-20FB-FCEC-8E838C8F6232}"/>
          </ac:spMkLst>
        </pc:spChg>
        <pc:spChg chg="mod">
          <ac:chgData name="Toby Donaldson" userId="2e6e5431-bb17-4c41-9985-d39c50d83c73" providerId="ADAL" clId="{EF2E2CF3-DC10-40C9-953F-BDDB2F5604CF}" dt="2024-02-12T00:49:19.378" v="11372"/>
          <ac:spMkLst>
            <pc:docMk/>
            <pc:sldMk cId="4069899174" sldId="429"/>
            <ac:spMk id="30" creationId="{31BB6BE7-C5ED-8E69-51F2-908A1E357A59}"/>
          </ac:spMkLst>
        </pc:spChg>
        <pc:spChg chg="mod">
          <ac:chgData name="Toby Donaldson" userId="2e6e5431-bb17-4c41-9985-d39c50d83c73" providerId="ADAL" clId="{EF2E2CF3-DC10-40C9-953F-BDDB2F5604CF}" dt="2024-02-12T00:49:19.378" v="11372"/>
          <ac:spMkLst>
            <pc:docMk/>
            <pc:sldMk cId="4069899174" sldId="429"/>
            <ac:spMk id="31" creationId="{03FC00E2-5EF4-7D83-4DE3-7910E0017737}"/>
          </ac:spMkLst>
        </pc:spChg>
        <pc:spChg chg="mod">
          <ac:chgData name="Toby Donaldson" userId="2e6e5431-bb17-4c41-9985-d39c50d83c73" providerId="ADAL" clId="{EF2E2CF3-DC10-40C9-953F-BDDB2F5604CF}" dt="2024-02-12T00:49:19.378" v="11372"/>
          <ac:spMkLst>
            <pc:docMk/>
            <pc:sldMk cId="4069899174" sldId="429"/>
            <ac:spMk id="32" creationId="{2D467359-E87C-EA47-5BC4-476F5242040D}"/>
          </ac:spMkLst>
        </pc:spChg>
        <pc:spChg chg="add mod">
          <ac:chgData name="Toby Donaldson" userId="2e6e5431-bb17-4c41-9985-d39c50d83c73" providerId="ADAL" clId="{EF2E2CF3-DC10-40C9-953F-BDDB2F5604CF}" dt="2024-02-12T00:49:28.203" v="11374"/>
          <ac:spMkLst>
            <pc:docMk/>
            <pc:sldMk cId="4069899174" sldId="429"/>
            <ac:spMk id="35" creationId="{A0BFFE25-5801-3606-3AB5-AE294CC37A92}"/>
          </ac:spMkLst>
        </pc:spChg>
        <pc:grpChg chg="add mod">
          <ac:chgData name="Toby Donaldson" userId="2e6e5431-bb17-4c41-9985-d39c50d83c73" providerId="ADAL" clId="{EF2E2CF3-DC10-40C9-953F-BDDB2F5604CF}" dt="2024-02-12T00:49:19.378" v="11372"/>
          <ac:grpSpMkLst>
            <pc:docMk/>
            <pc:sldMk cId="4069899174" sldId="429"/>
            <ac:grpSpMk id="19" creationId="{601AC313-09C5-5EF9-47B0-31B94A955997}"/>
          </ac:grpSpMkLst>
        </pc:grpChg>
        <pc:grpChg chg="mod">
          <ac:chgData name="Toby Donaldson" userId="2e6e5431-bb17-4c41-9985-d39c50d83c73" providerId="ADAL" clId="{EF2E2CF3-DC10-40C9-953F-BDDB2F5604CF}" dt="2024-02-12T00:49:19.378" v="11372"/>
          <ac:grpSpMkLst>
            <pc:docMk/>
            <pc:sldMk cId="4069899174" sldId="429"/>
            <ac:grpSpMk id="20" creationId="{70E3E827-DD6D-112F-7DC7-30D559A17DF0}"/>
          </ac:grpSpMkLst>
        </pc:grpChg>
        <pc:grpChg chg="mod">
          <ac:chgData name="Toby Donaldson" userId="2e6e5431-bb17-4c41-9985-d39c50d83c73" providerId="ADAL" clId="{EF2E2CF3-DC10-40C9-953F-BDDB2F5604CF}" dt="2024-02-12T00:49:19.378" v="11372"/>
          <ac:grpSpMkLst>
            <pc:docMk/>
            <pc:sldMk cId="4069899174" sldId="429"/>
            <ac:grpSpMk id="21" creationId="{6E11BF7F-415D-57DD-579A-9A2CC4866C47}"/>
          </ac:grpSpMkLst>
        </pc:grpChg>
        <pc:grpChg chg="mod">
          <ac:chgData name="Toby Donaldson" userId="2e6e5431-bb17-4c41-9985-d39c50d83c73" providerId="ADAL" clId="{EF2E2CF3-DC10-40C9-953F-BDDB2F5604CF}" dt="2024-02-12T00:49:19.378" v="11372"/>
          <ac:grpSpMkLst>
            <pc:docMk/>
            <pc:sldMk cId="4069899174" sldId="429"/>
            <ac:grpSpMk id="22" creationId="{A1987BD6-4718-A740-BA59-51FC38F667BC}"/>
          </ac:grpSpMkLst>
        </pc:grpChg>
        <pc:grpChg chg="mod">
          <ac:chgData name="Toby Donaldson" userId="2e6e5431-bb17-4c41-9985-d39c50d83c73" providerId="ADAL" clId="{EF2E2CF3-DC10-40C9-953F-BDDB2F5604CF}" dt="2024-02-12T00:49:19.378" v="11372"/>
          <ac:grpSpMkLst>
            <pc:docMk/>
            <pc:sldMk cId="4069899174" sldId="429"/>
            <ac:grpSpMk id="27" creationId="{C40C8F30-9FA2-D4CE-34E9-DCDC46137E40}"/>
          </ac:grpSpMkLst>
        </pc:grpChg>
        <pc:grpChg chg="mod">
          <ac:chgData name="Toby Donaldson" userId="2e6e5431-bb17-4c41-9985-d39c50d83c73" providerId="ADAL" clId="{EF2E2CF3-DC10-40C9-953F-BDDB2F5604CF}" dt="2024-02-12T00:49:19.378" v="11372"/>
          <ac:grpSpMkLst>
            <pc:docMk/>
            <pc:sldMk cId="4069899174" sldId="429"/>
            <ac:grpSpMk id="29" creationId="{A47B161A-6931-D72D-9A99-E9B003EE6AC7}"/>
          </ac:grpSpMkLst>
        </pc:grpChg>
        <pc:cxnChg chg="add mod">
          <ac:chgData name="Toby Donaldson" userId="2e6e5431-bb17-4c41-9985-d39c50d83c73" providerId="ADAL" clId="{EF2E2CF3-DC10-40C9-953F-BDDB2F5604CF}" dt="2024-02-12T00:39:34.759" v="11111" actId="1582"/>
          <ac:cxnSpMkLst>
            <pc:docMk/>
            <pc:sldMk cId="4069899174" sldId="429"/>
            <ac:cxnSpMk id="9" creationId="{E1FF3D70-9319-7323-30D6-DE5777C65053}"/>
          </ac:cxnSpMkLst>
        </pc:cxnChg>
        <pc:cxnChg chg="add mod">
          <ac:chgData name="Toby Donaldson" userId="2e6e5431-bb17-4c41-9985-d39c50d83c73" providerId="ADAL" clId="{EF2E2CF3-DC10-40C9-953F-BDDB2F5604CF}" dt="2024-02-12T00:39:45.324" v="11114" actId="14100"/>
          <ac:cxnSpMkLst>
            <pc:docMk/>
            <pc:sldMk cId="4069899174" sldId="429"/>
            <ac:cxnSpMk id="14" creationId="{E5806A58-940F-500B-ECD2-EB79756A931E}"/>
          </ac:cxnSpMkLst>
        </pc:cxnChg>
        <pc:cxnChg chg="mod">
          <ac:chgData name="Toby Donaldson" userId="2e6e5431-bb17-4c41-9985-d39c50d83c73" providerId="ADAL" clId="{EF2E2CF3-DC10-40C9-953F-BDDB2F5604CF}" dt="2024-02-12T00:49:19.378" v="11372"/>
          <ac:cxnSpMkLst>
            <pc:docMk/>
            <pc:sldMk cId="4069899174" sldId="429"/>
            <ac:cxnSpMk id="25" creationId="{11F6E34C-F44D-3F1A-7AF6-122AEA2935BC}"/>
          </ac:cxnSpMkLst>
        </pc:cxnChg>
        <pc:cxnChg chg="mod">
          <ac:chgData name="Toby Donaldson" userId="2e6e5431-bb17-4c41-9985-d39c50d83c73" providerId="ADAL" clId="{EF2E2CF3-DC10-40C9-953F-BDDB2F5604CF}" dt="2024-02-12T00:49:19.378" v="11372"/>
          <ac:cxnSpMkLst>
            <pc:docMk/>
            <pc:sldMk cId="4069899174" sldId="429"/>
            <ac:cxnSpMk id="33" creationId="{3955D43C-9701-A8DE-DD1F-E90875A4C69A}"/>
          </ac:cxnSpMkLst>
        </pc:cxnChg>
        <pc:cxnChg chg="mod">
          <ac:chgData name="Toby Donaldson" userId="2e6e5431-bb17-4c41-9985-d39c50d83c73" providerId="ADAL" clId="{EF2E2CF3-DC10-40C9-953F-BDDB2F5604CF}" dt="2024-02-12T00:49:19.378" v="11372"/>
          <ac:cxnSpMkLst>
            <pc:docMk/>
            <pc:sldMk cId="4069899174" sldId="429"/>
            <ac:cxnSpMk id="34" creationId="{D3D06F7C-A3F0-289D-DEC8-FF44BFEA6EC8}"/>
          </ac:cxnSpMkLst>
        </pc:cxnChg>
      </pc:sldChg>
      <pc:sldChg chg="addSp delSp modSp add mod ord">
        <pc:chgData name="Toby Donaldson" userId="2e6e5431-bb17-4c41-9985-d39c50d83c73" providerId="ADAL" clId="{EF2E2CF3-DC10-40C9-953F-BDDB2F5604CF}" dt="2024-02-12T00:49:41.413" v="11376"/>
        <pc:sldMkLst>
          <pc:docMk/>
          <pc:sldMk cId="3110522588" sldId="430"/>
        </pc:sldMkLst>
        <pc:spChg chg="mod">
          <ac:chgData name="Toby Donaldson" userId="2e6e5431-bb17-4c41-9985-d39c50d83c73" providerId="ADAL" clId="{EF2E2CF3-DC10-40C9-953F-BDDB2F5604CF}" dt="2024-02-12T00:40:31.659" v="11155" actId="164"/>
          <ac:spMkLst>
            <pc:docMk/>
            <pc:sldMk cId="3110522588" sldId="430"/>
            <ac:spMk id="5" creationId="{E8ECB56C-0360-E05B-9C13-C2DB1DC7797E}"/>
          </ac:spMkLst>
        </pc:spChg>
        <pc:spChg chg="mod">
          <ac:chgData name="Toby Donaldson" userId="2e6e5431-bb17-4c41-9985-d39c50d83c73" providerId="ADAL" clId="{EF2E2CF3-DC10-40C9-953F-BDDB2F5604CF}" dt="2024-02-12T00:40:31.659" v="11155" actId="164"/>
          <ac:spMkLst>
            <pc:docMk/>
            <pc:sldMk cId="3110522588" sldId="430"/>
            <ac:spMk id="6" creationId="{DEE85AC8-DD2C-DE29-4E08-7F13D4B84F7C}"/>
          </ac:spMkLst>
        </pc:spChg>
        <pc:spChg chg="add mod">
          <ac:chgData name="Toby Donaldson" userId="2e6e5431-bb17-4c41-9985-d39c50d83c73" providerId="ADAL" clId="{EF2E2CF3-DC10-40C9-953F-BDDB2F5604CF}" dt="2024-02-12T00:41:19.464" v="11233" actId="2711"/>
          <ac:spMkLst>
            <pc:docMk/>
            <pc:sldMk cId="3110522588" sldId="430"/>
            <ac:spMk id="9" creationId="{6F3E2D80-283A-F589-0250-358808D34F5F}"/>
          </ac:spMkLst>
        </pc:spChg>
        <pc:spChg chg="mod">
          <ac:chgData name="Toby Donaldson" userId="2e6e5431-bb17-4c41-9985-d39c50d83c73" providerId="ADAL" clId="{EF2E2CF3-DC10-40C9-953F-BDDB2F5604CF}" dt="2024-02-12T00:40:10.012" v="11137" actId="2711"/>
          <ac:spMkLst>
            <pc:docMk/>
            <pc:sldMk cId="3110522588" sldId="430"/>
            <ac:spMk id="10" creationId="{33E9083F-400F-9557-0B7C-3221EA985E85}"/>
          </ac:spMkLst>
        </pc:spChg>
        <pc:spChg chg="del">
          <ac:chgData name="Toby Donaldson" userId="2e6e5431-bb17-4c41-9985-d39c50d83c73" providerId="ADAL" clId="{EF2E2CF3-DC10-40C9-953F-BDDB2F5604CF}" dt="2024-02-12T00:40:12.356" v="11138" actId="21"/>
          <ac:spMkLst>
            <pc:docMk/>
            <pc:sldMk cId="3110522588" sldId="430"/>
            <ac:spMk id="11" creationId="{A54F92AE-2EB7-AFAB-3C69-6C346C60BB46}"/>
          </ac:spMkLst>
        </pc:spChg>
        <pc:spChg chg="add mod">
          <ac:chgData name="Toby Donaldson" userId="2e6e5431-bb17-4c41-9985-d39c50d83c73" providerId="ADAL" clId="{EF2E2CF3-DC10-40C9-953F-BDDB2F5604CF}" dt="2024-02-12T00:41:48.321" v="11260" actId="113"/>
          <ac:spMkLst>
            <pc:docMk/>
            <pc:sldMk cId="3110522588" sldId="430"/>
            <ac:spMk id="12" creationId="{C712C379-F80F-8679-346F-C569134547DD}"/>
          </ac:spMkLst>
        </pc:spChg>
        <pc:spChg chg="add del mod">
          <ac:chgData name="Toby Donaldson" userId="2e6e5431-bb17-4c41-9985-d39c50d83c73" providerId="ADAL" clId="{EF2E2CF3-DC10-40C9-953F-BDDB2F5604CF}" dt="2024-02-12T00:42:22.034" v="11265" actId="21"/>
          <ac:spMkLst>
            <pc:docMk/>
            <pc:sldMk cId="3110522588" sldId="430"/>
            <ac:spMk id="13" creationId="{905CCF9D-E8D2-A926-3E3E-8F024805371C}"/>
          </ac:spMkLst>
        </pc:spChg>
        <pc:spChg chg="add mod">
          <ac:chgData name="Toby Donaldson" userId="2e6e5431-bb17-4c41-9985-d39c50d83c73" providerId="ADAL" clId="{EF2E2CF3-DC10-40C9-953F-BDDB2F5604CF}" dt="2024-02-12T00:49:36.231" v="11375"/>
          <ac:spMkLst>
            <pc:docMk/>
            <pc:sldMk cId="3110522588" sldId="430"/>
            <ac:spMk id="14" creationId="{2644257B-99DD-EAC4-0431-7D4124EA58E6}"/>
          </ac:spMkLst>
        </pc:spChg>
        <pc:spChg chg="mod">
          <ac:chgData name="Toby Donaldson" userId="2e6e5431-bb17-4c41-9985-d39c50d83c73" providerId="ADAL" clId="{EF2E2CF3-DC10-40C9-953F-BDDB2F5604CF}" dt="2024-02-12T00:49:41.413" v="11376"/>
          <ac:spMkLst>
            <pc:docMk/>
            <pc:sldMk cId="3110522588" sldId="430"/>
            <ac:spMk id="19" creationId="{029B03AB-80F4-D8FE-94C4-E65FAD9E3860}"/>
          </ac:spMkLst>
        </pc:spChg>
        <pc:spChg chg="mod">
          <ac:chgData name="Toby Donaldson" userId="2e6e5431-bb17-4c41-9985-d39c50d83c73" providerId="ADAL" clId="{EF2E2CF3-DC10-40C9-953F-BDDB2F5604CF}" dt="2024-02-12T00:49:41.413" v="11376"/>
          <ac:spMkLst>
            <pc:docMk/>
            <pc:sldMk cId="3110522588" sldId="430"/>
            <ac:spMk id="20" creationId="{A588D79A-C2B0-078B-AA3E-106B6DE08728}"/>
          </ac:spMkLst>
        </pc:spChg>
        <pc:spChg chg="mod">
          <ac:chgData name="Toby Donaldson" userId="2e6e5431-bb17-4c41-9985-d39c50d83c73" providerId="ADAL" clId="{EF2E2CF3-DC10-40C9-953F-BDDB2F5604CF}" dt="2024-02-12T00:49:41.413" v="11376"/>
          <ac:spMkLst>
            <pc:docMk/>
            <pc:sldMk cId="3110522588" sldId="430"/>
            <ac:spMk id="22" creationId="{1FBAF034-9CEC-9F5C-E3C5-D56B34B85F68}"/>
          </ac:spMkLst>
        </pc:spChg>
        <pc:spChg chg="mod">
          <ac:chgData name="Toby Donaldson" userId="2e6e5431-bb17-4c41-9985-d39c50d83c73" providerId="ADAL" clId="{EF2E2CF3-DC10-40C9-953F-BDDB2F5604CF}" dt="2024-02-12T00:49:41.413" v="11376"/>
          <ac:spMkLst>
            <pc:docMk/>
            <pc:sldMk cId="3110522588" sldId="430"/>
            <ac:spMk id="24" creationId="{58FAE80A-F9BB-D917-D7A1-36D1F4A848E6}"/>
          </ac:spMkLst>
        </pc:spChg>
        <pc:spChg chg="mod">
          <ac:chgData name="Toby Donaldson" userId="2e6e5431-bb17-4c41-9985-d39c50d83c73" providerId="ADAL" clId="{EF2E2CF3-DC10-40C9-953F-BDDB2F5604CF}" dt="2024-02-12T00:49:41.413" v="11376"/>
          <ac:spMkLst>
            <pc:docMk/>
            <pc:sldMk cId="3110522588" sldId="430"/>
            <ac:spMk id="26" creationId="{D7D06FC9-3743-C997-8475-9AC6FF3BDDED}"/>
          </ac:spMkLst>
        </pc:spChg>
        <pc:spChg chg="mod">
          <ac:chgData name="Toby Donaldson" userId="2e6e5431-bb17-4c41-9985-d39c50d83c73" providerId="ADAL" clId="{EF2E2CF3-DC10-40C9-953F-BDDB2F5604CF}" dt="2024-02-12T00:49:41.413" v="11376"/>
          <ac:spMkLst>
            <pc:docMk/>
            <pc:sldMk cId="3110522588" sldId="430"/>
            <ac:spMk id="27" creationId="{D672121E-8558-C878-FF81-BBB732EBF835}"/>
          </ac:spMkLst>
        </pc:spChg>
        <pc:spChg chg="mod">
          <ac:chgData name="Toby Donaldson" userId="2e6e5431-bb17-4c41-9985-d39c50d83c73" providerId="ADAL" clId="{EF2E2CF3-DC10-40C9-953F-BDDB2F5604CF}" dt="2024-02-12T00:49:41.413" v="11376"/>
          <ac:spMkLst>
            <pc:docMk/>
            <pc:sldMk cId="3110522588" sldId="430"/>
            <ac:spMk id="28" creationId="{E89492CE-53C6-ED15-4DD4-B8C65736060B}"/>
          </ac:spMkLst>
        </pc:spChg>
        <pc:grpChg chg="add mod">
          <ac:chgData name="Toby Donaldson" userId="2e6e5431-bb17-4c41-9985-d39c50d83c73" providerId="ADAL" clId="{EF2E2CF3-DC10-40C9-953F-BDDB2F5604CF}" dt="2024-02-12T00:40:31.659" v="11155" actId="164"/>
          <ac:grpSpMkLst>
            <pc:docMk/>
            <pc:sldMk cId="3110522588" sldId="430"/>
            <ac:grpSpMk id="7" creationId="{C8A97E2C-45C1-5558-EBDA-ED7B45680F21}"/>
          </ac:grpSpMkLst>
        </pc:grpChg>
        <pc:grpChg chg="add mod">
          <ac:chgData name="Toby Donaldson" userId="2e6e5431-bb17-4c41-9985-d39c50d83c73" providerId="ADAL" clId="{EF2E2CF3-DC10-40C9-953F-BDDB2F5604CF}" dt="2024-02-12T00:49:41.413" v="11376"/>
          <ac:grpSpMkLst>
            <pc:docMk/>
            <pc:sldMk cId="3110522588" sldId="430"/>
            <ac:grpSpMk id="15" creationId="{EB5FA832-977B-DFCD-772B-5A29061F5FAF}"/>
          </ac:grpSpMkLst>
        </pc:grpChg>
        <pc:grpChg chg="mod">
          <ac:chgData name="Toby Donaldson" userId="2e6e5431-bb17-4c41-9985-d39c50d83c73" providerId="ADAL" clId="{EF2E2CF3-DC10-40C9-953F-BDDB2F5604CF}" dt="2024-02-12T00:49:41.413" v="11376"/>
          <ac:grpSpMkLst>
            <pc:docMk/>
            <pc:sldMk cId="3110522588" sldId="430"/>
            <ac:grpSpMk id="16" creationId="{E5944F9E-0272-7099-D337-80DBBD717A94}"/>
          </ac:grpSpMkLst>
        </pc:grpChg>
        <pc:grpChg chg="mod">
          <ac:chgData name="Toby Donaldson" userId="2e6e5431-bb17-4c41-9985-d39c50d83c73" providerId="ADAL" clId="{EF2E2CF3-DC10-40C9-953F-BDDB2F5604CF}" dt="2024-02-12T00:49:41.413" v="11376"/>
          <ac:grpSpMkLst>
            <pc:docMk/>
            <pc:sldMk cId="3110522588" sldId="430"/>
            <ac:grpSpMk id="17" creationId="{FCF83C3E-0C0F-524A-58CC-EA3217E81E48}"/>
          </ac:grpSpMkLst>
        </pc:grpChg>
        <pc:grpChg chg="mod">
          <ac:chgData name="Toby Donaldson" userId="2e6e5431-bb17-4c41-9985-d39c50d83c73" providerId="ADAL" clId="{EF2E2CF3-DC10-40C9-953F-BDDB2F5604CF}" dt="2024-02-12T00:49:41.413" v="11376"/>
          <ac:grpSpMkLst>
            <pc:docMk/>
            <pc:sldMk cId="3110522588" sldId="430"/>
            <ac:grpSpMk id="18" creationId="{2457DA7A-CF0B-9F30-C5A7-4F9CCAF78099}"/>
          </ac:grpSpMkLst>
        </pc:grpChg>
        <pc:grpChg chg="mod">
          <ac:chgData name="Toby Donaldson" userId="2e6e5431-bb17-4c41-9985-d39c50d83c73" providerId="ADAL" clId="{EF2E2CF3-DC10-40C9-953F-BDDB2F5604CF}" dt="2024-02-12T00:49:41.413" v="11376"/>
          <ac:grpSpMkLst>
            <pc:docMk/>
            <pc:sldMk cId="3110522588" sldId="430"/>
            <ac:grpSpMk id="23" creationId="{263DD292-725B-D61A-15A1-291F5190C4A9}"/>
          </ac:grpSpMkLst>
        </pc:grpChg>
        <pc:grpChg chg="mod">
          <ac:chgData name="Toby Donaldson" userId="2e6e5431-bb17-4c41-9985-d39c50d83c73" providerId="ADAL" clId="{EF2E2CF3-DC10-40C9-953F-BDDB2F5604CF}" dt="2024-02-12T00:49:41.413" v="11376"/>
          <ac:grpSpMkLst>
            <pc:docMk/>
            <pc:sldMk cId="3110522588" sldId="430"/>
            <ac:grpSpMk id="25" creationId="{A54F90BC-3148-BAAE-0B9A-7EE08A662850}"/>
          </ac:grpSpMkLst>
        </pc:grpChg>
        <pc:cxnChg chg="mod">
          <ac:chgData name="Toby Donaldson" userId="2e6e5431-bb17-4c41-9985-d39c50d83c73" providerId="ADAL" clId="{EF2E2CF3-DC10-40C9-953F-BDDB2F5604CF}" dt="2024-02-12T00:40:31.659" v="11155" actId="164"/>
          <ac:cxnSpMkLst>
            <pc:docMk/>
            <pc:sldMk cId="3110522588" sldId="430"/>
            <ac:cxnSpMk id="8" creationId="{EBA27C40-82B0-609D-DDA4-29C6A7BDEB1C}"/>
          </ac:cxnSpMkLst>
        </pc:cxnChg>
        <pc:cxnChg chg="mod">
          <ac:chgData name="Toby Donaldson" userId="2e6e5431-bb17-4c41-9985-d39c50d83c73" providerId="ADAL" clId="{EF2E2CF3-DC10-40C9-953F-BDDB2F5604CF}" dt="2024-02-12T00:49:41.413" v="11376"/>
          <ac:cxnSpMkLst>
            <pc:docMk/>
            <pc:sldMk cId="3110522588" sldId="430"/>
            <ac:cxnSpMk id="21" creationId="{742630CC-94E1-D65B-EB42-4AA2449ED283}"/>
          </ac:cxnSpMkLst>
        </pc:cxnChg>
        <pc:cxnChg chg="mod">
          <ac:chgData name="Toby Donaldson" userId="2e6e5431-bb17-4c41-9985-d39c50d83c73" providerId="ADAL" clId="{EF2E2CF3-DC10-40C9-953F-BDDB2F5604CF}" dt="2024-02-12T00:49:41.413" v="11376"/>
          <ac:cxnSpMkLst>
            <pc:docMk/>
            <pc:sldMk cId="3110522588" sldId="430"/>
            <ac:cxnSpMk id="29" creationId="{719A4883-FD8C-5698-0050-55C3ADF8C552}"/>
          </ac:cxnSpMkLst>
        </pc:cxnChg>
        <pc:cxnChg chg="mod">
          <ac:chgData name="Toby Donaldson" userId="2e6e5431-bb17-4c41-9985-d39c50d83c73" providerId="ADAL" clId="{EF2E2CF3-DC10-40C9-953F-BDDB2F5604CF}" dt="2024-02-12T00:49:41.413" v="11376"/>
          <ac:cxnSpMkLst>
            <pc:docMk/>
            <pc:sldMk cId="3110522588" sldId="430"/>
            <ac:cxnSpMk id="30" creationId="{C133B69B-7424-6BFC-363A-5855AFD13407}"/>
          </ac:cxnSpMkLst>
        </pc:cxnChg>
      </pc:sldChg>
      <pc:sldChg chg="del">
        <pc:chgData name="Toby Donaldson" userId="2e6e5431-bb17-4c41-9985-d39c50d83c73" providerId="ADAL" clId="{EF2E2CF3-DC10-40C9-953F-BDDB2F5604CF}" dt="2024-02-10T19:37:37.789" v="50" actId="2696"/>
        <pc:sldMkLst>
          <pc:docMk/>
          <pc:sldMk cId="4176451181" sldId="430"/>
        </pc:sldMkLst>
      </pc:sldChg>
      <pc:sldChg chg="del">
        <pc:chgData name="Toby Donaldson" userId="2e6e5431-bb17-4c41-9985-d39c50d83c73" providerId="ADAL" clId="{EF2E2CF3-DC10-40C9-953F-BDDB2F5604CF}" dt="2024-02-10T19:37:37.789" v="50" actId="2696"/>
        <pc:sldMkLst>
          <pc:docMk/>
          <pc:sldMk cId="3270653612" sldId="431"/>
        </pc:sldMkLst>
      </pc:sldChg>
      <pc:sldChg chg="addSp delSp modSp add mod">
        <pc:chgData name="Toby Donaldson" userId="2e6e5431-bb17-4c41-9985-d39c50d83c73" providerId="ADAL" clId="{EF2E2CF3-DC10-40C9-953F-BDDB2F5604CF}" dt="2024-02-12T00:51:54.957" v="11384" actId="1076"/>
        <pc:sldMkLst>
          <pc:docMk/>
          <pc:sldMk cId="4119632172" sldId="431"/>
        </pc:sldMkLst>
        <pc:spChg chg="add mod">
          <ac:chgData name="Toby Donaldson" userId="2e6e5431-bb17-4c41-9985-d39c50d83c73" providerId="ADAL" clId="{EF2E2CF3-DC10-40C9-953F-BDDB2F5604CF}" dt="2024-02-12T00:43:52.367" v="11302" actId="207"/>
          <ac:spMkLst>
            <pc:docMk/>
            <pc:sldMk cId="4119632172" sldId="431"/>
            <ac:spMk id="11" creationId="{B1D34692-BD3D-9C24-0979-877F4F6C1083}"/>
          </ac:spMkLst>
        </pc:spChg>
        <pc:spChg chg="del">
          <ac:chgData name="Toby Donaldson" userId="2e6e5431-bb17-4c41-9985-d39c50d83c73" providerId="ADAL" clId="{EF2E2CF3-DC10-40C9-953F-BDDB2F5604CF}" dt="2024-02-12T00:42:25.932" v="11266" actId="21"/>
          <ac:spMkLst>
            <pc:docMk/>
            <pc:sldMk cId="4119632172" sldId="431"/>
            <ac:spMk id="12" creationId="{C712C379-F80F-8679-346F-C569134547DD}"/>
          </ac:spMkLst>
        </pc:spChg>
        <pc:spChg chg="mod">
          <ac:chgData name="Toby Donaldson" userId="2e6e5431-bb17-4c41-9985-d39c50d83c73" providerId="ADAL" clId="{EF2E2CF3-DC10-40C9-953F-BDDB2F5604CF}" dt="2024-02-12T00:43:45.651" v="11300" actId="1076"/>
          <ac:spMkLst>
            <pc:docMk/>
            <pc:sldMk cId="4119632172" sldId="431"/>
            <ac:spMk id="13" creationId="{905CCF9D-E8D2-A926-3E3E-8F024805371C}"/>
          </ac:spMkLst>
        </pc:spChg>
        <pc:spChg chg="mod">
          <ac:chgData name="Toby Donaldson" userId="2e6e5431-bb17-4c41-9985-d39c50d83c73" providerId="ADAL" clId="{EF2E2CF3-DC10-40C9-953F-BDDB2F5604CF}" dt="2024-02-12T00:49:44.160" v="11377"/>
          <ac:spMkLst>
            <pc:docMk/>
            <pc:sldMk cId="4119632172" sldId="431"/>
            <ac:spMk id="18" creationId="{A797426A-814F-DE00-C246-76233BEB5B0F}"/>
          </ac:spMkLst>
        </pc:spChg>
        <pc:spChg chg="mod">
          <ac:chgData name="Toby Donaldson" userId="2e6e5431-bb17-4c41-9985-d39c50d83c73" providerId="ADAL" clId="{EF2E2CF3-DC10-40C9-953F-BDDB2F5604CF}" dt="2024-02-12T00:49:44.160" v="11377"/>
          <ac:spMkLst>
            <pc:docMk/>
            <pc:sldMk cId="4119632172" sldId="431"/>
            <ac:spMk id="19" creationId="{A0989F25-FBD1-8D89-7398-469865F1F0CB}"/>
          </ac:spMkLst>
        </pc:spChg>
        <pc:spChg chg="mod">
          <ac:chgData name="Toby Donaldson" userId="2e6e5431-bb17-4c41-9985-d39c50d83c73" providerId="ADAL" clId="{EF2E2CF3-DC10-40C9-953F-BDDB2F5604CF}" dt="2024-02-12T00:49:44.160" v="11377"/>
          <ac:spMkLst>
            <pc:docMk/>
            <pc:sldMk cId="4119632172" sldId="431"/>
            <ac:spMk id="21" creationId="{4DD8E7DF-B47D-1F86-D9E7-98FD24045F79}"/>
          </ac:spMkLst>
        </pc:spChg>
        <pc:spChg chg="mod">
          <ac:chgData name="Toby Donaldson" userId="2e6e5431-bb17-4c41-9985-d39c50d83c73" providerId="ADAL" clId="{EF2E2CF3-DC10-40C9-953F-BDDB2F5604CF}" dt="2024-02-12T00:49:44.160" v="11377"/>
          <ac:spMkLst>
            <pc:docMk/>
            <pc:sldMk cId="4119632172" sldId="431"/>
            <ac:spMk id="23" creationId="{D8979D68-B3A9-3C17-FB2B-DB8ED26917FC}"/>
          </ac:spMkLst>
        </pc:spChg>
        <pc:spChg chg="mod">
          <ac:chgData name="Toby Donaldson" userId="2e6e5431-bb17-4c41-9985-d39c50d83c73" providerId="ADAL" clId="{EF2E2CF3-DC10-40C9-953F-BDDB2F5604CF}" dt="2024-02-12T00:49:44.160" v="11377"/>
          <ac:spMkLst>
            <pc:docMk/>
            <pc:sldMk cId="4119632172" sldId="431"/>
            <ac:spMk id="25" creationId="{086EE51B-00C7-44E6-9887-AAE5B0626D31}"/>
          </ac:spMkLst>
        </pc:spChg>
        <pc:spChg chg="mod">
          <ac:chgData name="Toby Donaldson" userId="2e6e5431-bb17-4c41-9985-d39c50d83c73" providerId="ADAL" clId="{EF2E2CF3-DC10-40C9-953F-BDDB2F5604CF}" dt="2024-02-12T00:49:44.160" v="11377"/>
          <ac:spMkLst>
            <pc:docMk/>
            <pc:sldMk cId="4119632172" sldId="431"/>
            <ac:spMk id="26" creationId="{ADC00865-0222-A975-EB43-02B90DF2BEE0}"/>
          </ac:spMkLst>
        </pc:spChg>
        <pc:spChg chg="mod">
          <ac:chgData name="Toby Donaldson" userId="2e6e5431-bb17-4c41-9985-d39c50d83c73" providerId="ADAL" clId="{EF2E2CF3-DC10-40C9-953F-BDDB2F5604CF}" dt="2024-02-12T00:49:44.160" v="11377"/>
          <ac:spMkLst>
            <pc:docMk/>
            <pc:sldMk cId="4119632172" sldId="431"/>
            <ac:spMk id="27" creationId="{FA849E24-8528-873A-0A0D-A4CEAC038BBF}"/>
          </ac:spMkLst>
        </pc:spChg>
        <pc:grpChg chg="add mod">
          <ac:chgData name="Toby Donaldson" userId="2e6e5431-bb17-4c41-9985-d39c50d83c73" providerId="ADAL" clId="{EF2E2CF3-DC10-40C9-953F-BDDB2F5604CF}" dt="2024-02-12T00:49:44.160" v="11377"/>
          <ac:grpSpMkLst>
            <pc:docMk/>
            <pc:sldMk cId="4119632172" sldId="431"/>
            <ac:grpSpMk id="14" creationId="{1D0C802B-9CF2-D6A9-A7DF-1262C07CAEA7}"/>
          </ac:grpSpMkLst>
        </pc:grpChg>
        <pc:grpChg chg="mod">
          <ac:chgData name="Toby Donaldson" userId="2e6e5431-bb17-4c41-9985-d39c50d83c73" providerId="ADAL" clId="{EF2E2CF3-DC10-40C9-953F-BDDB2F5604CF}" dt="2024-02-12T00:49:44.160" v="11377"/>
          <ac:grpSpMkLst>
            <pc:docMk/>
            <pc:sldMk cId="4119632172" sldId="431"/>
            <ac:grpSpMk id="15" creationId="{B8FA715F-C03D-535C-DB46-5666BB9626D2}"/>
          </ac:grpSpMkLst>
        </pc:grpChg>
        <pc:grpChg chg="mod">
          <ac:chgData name="Toby Donaldson" userId="2e6e5431-bb17-4c41-9985-d39c50d83c73" providerId="ADAL" clId="{EF2E2CF3-DC10-40C9-953F-BDDB2F5604CF}" dt="2024-02-12T00:49:44.160" v="11377"/>
          <ac:grpSpMkLst>
            <pc:docMk/>
            <pc:sldMk cId="4119632172" sldId="431"/>
            <ac:grpSpMk id="16" creationId="{B1F9F366-D696-A494-258B-4D12091EBFAA}"/>
          </ac:grpSpMkLst>
        </pc:grpChg>
        <pc:grpChg chg="mod">
          <ac:chgData name="Toby Donaldson" userId="2e6e5431-bb17-4c41-9985-d39c50d83c73" providerId="ADAL" clId="{EF2E2CF3-DC10-40C9-953F-BDDB2F5604CF}" dt="2024-02-12T00:49:44.160" v="11377"/>
          <ac:grpSpMkLst>
            <pc:docMk/>
            <pc:sldMk cId="4119632172" sldId="431"/>
            <ac:grpSpMk id="17" creationId="{F8CB1CA0-865E-8398-429E-7A9D78B498B5}"/>
          </ac:grpSpMkLst>
        </pc:grpChg>
        <pc:grpChg chg="mod">
          <ac:chgData name="Toby Donaldson" userId="2e6e5431-bb17-4c41-9985-d39c50d83c73" providerId="ADAL" clId="{EF2E2CF3-DC10-40C9-953F-BDDB2F5604CF}" dt="2024-02-12T00:49:44.160" v="11377"/>
          <ac:grpSpMkLst>
            <pc:docMk/>
            <pc:sldMk cId="4119632172" sldId="431"/>
            <ac:grpSpMk id="22" creationId="{31E56DB9-BC02-CB55-770C-6F55ABECCAC2}"/>
          </ac:grpSpMkLst>
        </pc:grpChg>
        <pc:grpChg chg="mod">
          <ac:chgData name="Toby Donaldson" userId="2e6e5431-bb17-4c41-9985-d39c50d83c73" providerId="ADAL" clId="{EF2E2CF3-DC10-40C9-953F-BDDB2F5604CF}" dt="2024-02-12T00:49:44.160" v="11377"/>
          <ac:grpSpMkLst>
            <pc:docMk/>
            <pc:sldMk cId="4119632172" sldId="431"/>
            <ac:grpSpMk id="24" creationId="{320B752F-A981-7A52-AB08-2FAF3C2D98E0}"/>
          </ac:grpSpMkLst>
        </pc:grpChg>
        <pc:cxnChg chg="mod">
          <ac:chgData name="Toby Donaldson" userId="2e6e5431-bb17-4c41-9985-d39c50d83c73" providerId="ADAL" clId="{EF2E2CF3-DC10-40C9-953F-BDDB2F5604CF}" dt="2024-02-12T00:49:44.160" v="11377"/>
          <ac:cxnSpMkLst>
            <pc:docMk/>
            <pc:sldMk cId="4119632172" sldId="431"/>
            <ac:cxnSpMk id="20" creationId="{2085A258-11B6-B9DE-CD2F-9E8506497EF8}"/>
          </ac:cxnSpMkLst>
        </pc:cxnChg>
        <pc:cxnChg chg="mod">
          <ac:chgData name="Toby Donaldson" userId="2e6e5431-bb17-4c41-9985-d39c50d83c73" providerId="ADAL" clId="{EF2E2CF3-DC10-40C9-953F-BDDB2F5604CF}" dt="2024-02-12T00:49:44.160" v="11377"/>
          <ac:cxnSpMkLst>
            <pc:docMk/>
            <pc:sldMk cId="4119632172" sldId="431"/>
            <ac:cxnSpMk id="28" creationId="{12860F4A-6AD3-C1DC-30D4-3F8E07B23C8E}"/>
          </ac:cxnSpMkLst>
        </pc:cxnChg>
        <pc:cxnChg chg="mod">
          <ac:chgData name="Toby Donaldson" userId="2e6e5431-bb17-4c41-9985-d39c50d83c73" providerId="ADAL" clId="{EF2E2CF3-DC10-40C9-953F-BDDB2F5604CF}" dt="2024-02-12T00:49:44.160" v="11377"/>
          <ac:cxnSpMkLst>
            <pc:docMk/>
            <pc:sldMk cId="4119632172" sldId="431"/>
            <ac:cxnSpMk id="29" creationId="{3E2A4151-5664-18C4-A53D-32A4AA858024}"/>
          </ac:cxnSpMkLst>
        </pc:cxnChg>
        <pc:cxnChg chg="add mod">
          <ac:chgData name="Toby Donaldson" userId="2e6e5431-bb17-4c41-9985-d39c50d83c73" providerId="ADAL" clId="{EF2E2CF3-DC10-40C9-953F-BDDB2F5604CF}" dt="2024-02-12T00:51:54.957" v="11384" actId="1076"/>
          <ac:cxnSpMkLst>
            <pc:docMk/>
            <pc:sldMk cId="4119632172" sldId="431"/>
            <ac:cxnSpMk id="30" creationId="{D2B8A7E1-5C14-D94C-E4F8-4AD47C6779D7}"/>
          </ac:cxnSpMkLst>
        </pc:cxnChg>
        <pc:cxnChg chg="add mod">
          <ac:chgData name="Toby Donaldson" userId="2e6e5431-bb17-4c41-9985-d39c50d83c73" providerId="ADAL" clId="{EF2E2CF3-DC10-40C9-953F-BDDB2F5604CF}" dt="2024-02-12T00:51:54.957" v="11384" actId="1076"/>
          <ac:cxnSpMkLst>
            <pc:docMk/>
            <pc:sldMk cId="4119632172" sldId="431"/>
            <ac:cxnSpMk id="31" creationId="{AFC6E228-489D-99DA-2829-22E6D6FBADC0}"/>
          </ac:cxnSpMkLst>
        </pc:cxnChg>
      </pc:sldChg>
      <pc:sldChg chg="addSp modSp add mod ord">
        <pc:chgData name="Toby Donaldson" userId="2e6e5431-bb17-4c41-9985-d39c50d83c73" providerId="ADAL" clId="{EF2E2CF3-DC10-40C9-953F-BDDB2F5604CF}" dt="2024-02-12T01:01:51.636" v="11923" actId="1076"/>
        <pc:sldMkLst>
          <pc:docMk/>
          <pc:sldMk cId="191542703" sldId="432"/>
        </pc:sldMkLst>
        <pc:spChg chg="add mod">
          <ac:chgData name="Toby Donaldson" userId="2e6e5431-bb17-4c41-9985-d39c50d83c73" providerId="ADAL" clId="{EF2E2CF3-DC10-40C9-953F-BDDB2F5604CF}" dt="2024-02-12T00:52:14.869" v="11386" actId="1076"/>
          <ac:spMkLst>
            <pc:docMk/>
            <pc:sldMk cId="191542703" sldId="432"/>
            <ac:spMk id="21" creationId="{4CC2F3C0-8EF6-5E1D-7539-AE54DA86A12B}"/>
          </ac:spMkLst>
        </pc:spChg>
        <pc:spChg chg="add mod">
          <ac:chgData name="Toby Donaldson" userId="2e6e5431-bb17-4c41-9985-d39c50d83c73" providerId="ADAL" clId="{EF2E2CF3-DC10-40C9-953F-BDDB2F5604CF}" dt="2024-02-12T00:52:14.869" v="11386" actId="1076"/>
          <ac:spMkLst>
            <pc:docMk/>
            <pc:sldMk cId="191542703" sldId="432"/>
            <ac:spMk id="22" creationId="{F5D7A169-E949-A482-9B04-1B072A94CA5A}"/>
          </ac:spMkLst>
        </pc:spChg>
        <pc:spChg chg="mod">
          <ac:chgData name="Toby Donaldson" userId="2e6e5431-bb17-4c41-9985-d39c50d83c73" providerId="ADAL" clId="{EF2E2CF3-DC10-40C9-953F-BDDB2F5604CF}" dt="2024-02-12T00:52:21.731" v="11387"/>
          <ac:spMkLst>
            <pc:docMk/>
            <pc:sldMk cId="191542703" sldId="432"/>
            <ac:spMk id="25" creationId="{98C0C48F-AC12-0286-805D-7CAF75FF6431}"/>
          </ac:spMkLst>
        </pc:spChg>
        <pc:spChg chg="mod">
          <ac:chgData name="Toby Donaldson" userId="2e6e5431-bb17-4c41-9985-d39c50d83c73" providerId="ADAL" clId="{EF2E2CF3-DC10-40C9-953F-BDDB2F5604CF}" dt="2024-02-12T00:52:21.731" v="11387"/>
          <ac:spMkLst>
            <pc:docMk/>
            <pc:sldMk cId="191542703" sldId="432"/>
            <ac:spMk id="26" creationId="{DBF15CF6-8E23-4CE0-81C9-A0C4BDACF01E}"/>
          </ac:spMkLst>
        </pc:spChg>
        <pc:spChg chg="add mod">
          <ac:chgData name="Toby Donaldson" userId="2e6e5431-bb17-4c41-9985-d39c50d83c73" providerId="ADAL" clId="{EF2E2CF3-DC10-40C9-953F-BDDB2F5604CF}" dt="2024-02-12T00:53:40.823" v="11571" actId="113"/>
          <ac:spMkLst>
            <pc:docMk/>
            <pc:sldMk cId="191542703" sldId="432"/>
            <ac:spMk id="35" creationId="{670560B4-9FC0-7CB7-3C97-52E99C74343D}"/>
          </ac:spMkLst>
        </pc:spChg>
        <pc:spChg chg="add mod">
          <ac:chgData name="Toby Donaldson" userId="2e6e5431-bb17-4c41-9985-d39c50d83c73" providerId="ADAL" clId="{EF2E2CF3-DC10-40C9-953F-BDDB2F5604CF}" dt="2024-02-12T01:01:51.636" v="11923" actId="1076"/>
          <ac:spMkLst>
            <pc:docMk/>
            <pc:sldMk cId="191542703" sldId="432"/>
            <ac:spMk id="36" creationId="{6E1BCEAE-6E26-585A-117F-173DCAA87507}"/>
          </ac:spMkLst>
        </pc:spChg>
        <pc:grpChg chg="add mod">
          <ac:chgData name="Toby Donaldson" userId="2e6e5431-bb17-4c41-9985-d39c50d83c73" providerId="ADAL" clId="{EF2E2CF3-DC10-40C9-953F-BDDB2F5604CF}" dt="2024-02-12T00:52:24.269" v="11388" actId="1076"/>
          <ac:grpSpMkLst>
            <pc:docMk/>
            <pc:sldMk cId="191542703" sldId="432"/>
            <ac:grpSpMk id="24" creationId="{4321CBD9-60A8-6039-C71F-AF8571A4175E}"/>
          </ac:grpSpMkLst>
        </pc:grpChg>
        <pc:cxnChg chg="add mod">
          <ac:chgData name="Toby Donaldson" userId="2e6e5431-bb17-4c41-9985-d39c50d83c73" providerId="ADAL" clId="{EF2E2CF3-DC10-40C9-953F-BDDB2F5604CF}" dt="2024-02-12T00:52:14.869" v="11386" actId="1076"/>
          <ac:cxnSpMkLst>
            <pc:docMk/>
            <pc:sldMk cId="191542703" sldId="432"/>
            <ac:cxnSpMk id="23" creationId="{D5FB3764-2D4D-E740-3F65-90BF7BF23D6E}"/>
          </ac:cxnSpMkLst>
        </pc:cxnChg>
        <pc:cxnChg chg="mod">
          <ac:chgData name="Toby Donaldson" userId="2e6e5431-bb17-4c41-9985-d39c50d83c73" providerId="ADAL" clId="{EF2E2CF3-DC10-40C9-953F-BDDB2F5604CF}" dt="2024-02-12T00:52:21.731" v="11387"/>
          <ac:cxnSpMkLst>
            <pc:docMk/>
            <pc:sldMk cId="191542703" sldId="432"/>
            <ac:cxnSpMk id="27" creationId="{F91E39AF-2E63-978E-B95F-E4A176675A1F}"/>
          </ac:cxnSpMkLst>
        </pc:cxnChg>
        <pc:cxnChg chg="add">
          <ac:chgData name="Toby Donaldson" userId="2e6e5431-bb17-4c41-9985-d39c50d83c73" providerId="ADAL" clId="{EF2E2CF3-DC10-40C9-953F-BDDB2F5604CF}" dt="2024-02-12T00:52:32.133" v="11389" actId="11529"/>
          <ac:cxnSpMkLst>
            <pc:docMk/>
            <pc:sldMk cId="191542703" sldId="432"/>
            <ac:cxnSpMk id="29" creationId="{2A3F4D3A-C705-5FD9-7147-6F217AAC8648}"/>
          </ac:cxnSpMkLst>
        </pc:cxnChg>
        <pc:cxnChg chg="add mod">
          <ac:chgData name="Toby Donaldson" userId="2e6e5431-bb17-4c41-9985-d39c50d83c73" providerId="ADAL" clId="{EF2E2CF3-DC10-40C9-953F-BDDB2F5604CF}" dt="2024-02-12T00:52:39.436" v="11392" actId="14100"/>
          <ac:cxnSpMkLst>
            <pc:docMk/>
            <pc:sldMk cId="191542703" sldId="432"/>
            <ac:cxnSpMk id="30" creationId="{274599C5-1D34-505A-279A-2C119F07CAC9}"/>
          </ac:cxnSpMkLst>
        </pc:cxnChg>
        <pc:cxnChg chg="add mod">
          <ac:chgData name="Toby Donaldson" userId="2e6e5431-bb17-4c41-9985-d39c50d83c73" providerId="ADAL" clId="{EF2E2CF3-DC10-40C9-953F-BDDB2F5604CF}" dt="2024-02-12T00:52:47.846" v="11394" actId="1076"/>
          <ac:cxnSpMkLst>
            <pc:docMk/>
            <pc:sldMk cId="191542703" sldId="432"/>
            <ac:cxnSpMk id="33" creationId="{411A6F37-89BC-86DB-513A-BD434E878DB3}"/>
          </ac:cxnSpMkLst>
        </pc:cxnChg>
        <pc:cxnChg chg="add mod">
          <ac:chgData name="Toby Donaldson" userId="2e6e5431-bb17-4c41-9985-d39c50d83c73" providerId="ADAL" clId="{EF2E2CF3-DC10-40C9-953F-BDDB2F5604CF}" dt="2024-02-12T00:52:47.846" v="11394" actId="1076"/>
          <ac:cxnSpMkLst>
            <pc:docMk/>
            <pc:sldMk cId="191542703" sldId="432"/>
            <ac:cxnSpMk id="34" creationId="{3ECB6AD4-FFA3-7793-7200-AE76B674F79A}"/>
          </ac:cxnSpMkLst>
        </pc:cxnChg>
      </pc:sldChg>
      <pc:sldChg chg="del">
        <pc:chgData name="Toby Donaldson" userId="2e6e5431-bb17-4c41-9985-d39c50d83c73" providerId="ADAL" clId="{EF2E2CF3-DC10-40C9-953F-BDDB2F5604CF}" dt="2024-02-10T19:37:37.789" v="50" actId="2696"/>
        <pc:sldMkLst>
          <pc:docMk/>
          <pc:sldMk cId="1689509693" sldId="432"/>
        </pc:sldMkLst>
      </pc:sldChg>
      <pc:sldChg chg="addSp delSp modSp add mod">
        <pc:chgData name="Toby Donaldson" userId="2e6e5431-bb17-4c41-9985-d39c50d83c73" providerId="ADAL" clId="{EF2E2CF3-DC10-40C9-953F-BDDB2F5604CF}" dt="2024-02-12T01:00:47.452" v="11844" actId="1076"/>
        <pc:sldMkLst>
          <pc:docMk/>
          <pc:sldMk cId="3569689374" sldId="433"/>
        </pc:sldMkLst>
        <pc:spChg chg="add mod">
          <ac:chgData name="Toby Donaldson" userId="2e6e5431-bb17-4c41-9985-d39c50d83c73" providerId="ADAL" clId="{EF2E2CF3-DC10-40C9-953F-BDDB2F5604CF}" dt="2024-02-12T00:55:52.781" v="11650"/>
          <ac:spMkLst>
            <pc:docMk/>
            <pc:sldMk cId="3569689374" sldId="433"/>
            <ac:spMk id="28" creationId="{AD973D41-2864-F0EB-C909-03A038A09B33}"/>
          </ac:spMkLst>
        </pc:spChg>
        <pc:spChg chg="add mod">
          <ac:chgData name="Toby Donaldson" userId="2e6e5431-bb17-4c41-9985-d39c50d83c73" providerId="ADAL" clId="{EF2E2CF3-DC10-40C9-953F-BDDB2F5604CF}" dt="2024-02-12T00:55:52.781" v="11650"/>
          <ac:spMkLst>
            <pc:docMk/>
            <pc:sldMk cId="3569689374" sldId="433"/>
            <ac:spMk id="31" creationId="{E4766502-8882-41EC-C114-0379147DD635}"/>
          </ac:spMkLst>
        </pc:spChg>
        <pc:spChg chg="mod">
          <ac:chgData name="Toby Donaldson" userId="2e6e5431-bb17-4c41-9985-d39c50d83c73" providerId="ADAL" clId="{EF2E2CF3-DC10-40C9-953F-BDDB2F5604CF}" dt="2024-02-12T01:00:40.506" v="11843" actId="20577"/>
          <ac:spMkLst>
            <pc:docMk/>
            <pc:sldMk cId="3569689374" sldId="433"/>
            <ac:spMk id="35" creationId="{670560B4-9FC0-7CB7-3C97-52E99C74343D}"/>
          </ac:spMkLst>
        </pc:spChg>
        <pc:spChg chg="add mod">
          <ac:chgData name="Toby Donaldson" userId="2e6e5431-bb17-4c41-9985-d39c50d83c73" providerId="ADAL" clId="{EF2E2CF3-DC10-40C9-953F-BDDB2F5604CF}" dt="2024-02-12T00:55:52.781" v="11650"/>
          <ac:spMkLst>
            <pc:docMk/>
            <pc:sldMk cId="3569689374" sldId="433"/>
            <ac:spMk id="36" creationId="{24B319A8-AA5C-FC7B-2D0D-E20844A03487}"/>
          </ac:spMkLst>
        </pc:spChg>
        <pc:spChg chg="add mod">
          <ac:chgData name="Toby Donaldson" userId="2e6e5431-bb17-4c41-9985-d39c50d83c73" providerId="ADAL" clId="{EF2E2CF3-DC10-40C9-953F-BDDB2F5604CF}" dt="2024-02-12T01:00:47.452" v="11844" actId="1076"/>
          <ac:spMkLst>
            <pc:docMk/>
            <pc:sldMk cId="3569689374" sldId="433"/>
            <ac:spMk id="37" creationId="{5BE3ED74-9123-AB16-0A07-4232BC12153F}"/>
          </ac:spMkLst>
        </pc:spChg>
        <pc:spChg chg="add mod">
          <ac:chgData name="Toby Donaldson" userId="2e6e5431-bb17-4c41-9985-d39c50d83c73" providerId="ADAL" clId="{EF2E2CF3-DC10-40C9-953F-BDDB2F5604CF}" dt="2024-02-12T01:00:47.452" v="11844" actId="1076"/>
          <ac:spMkLst>
            <pc:docMk/>
            <pc:sldMk cId="3569689374" sldId="433"/>
            <ac:spMk id="38" creationId="{6433B839-6FAC-DF0F-A1F7-302F3B53C350}"/>
          </ac:spMkLst>
        </pc:spChg>
        <pc:spChg chg="add del mod">
          <ac:chgData name="Toby Donaldson" userId="2e6e5431-bb17-4c41-9985-d39c50d83c73" providerId="ADAL" clId="{EF2E2CF3-DC10-40C9-953F-BDDB2F5604CF}" dt="2024-02-12T00:57:13.798" v="11662" actId="21"/>
          <ac:spMkLst>
            <pc:docMk/>
            <pc:sldMk cId="3569689374" sldId="433"/>
            <ac:spMk id="43" creationId="{323E37CF-0B6A-3F8D-6850-65F6A410542E}"/>
          </ac:spMkLst>
        </pc:spChg>
        <pc:spChg chg="add mod">
          <ac:chgData name="Toby Donaldson" userId="2e6e5431-bb17-4c41-9985-d39c50d83c73" providerId="ADAL" clId="{EF2E2CF3-DC10-40C9-953F-BDDB2F5604CF}" dt="2024-02-12T00:58:58.099" v="11690" actId="164"/>
          <ac:spMkLst>
            <pc:docMk/>
            <pc:sldMk cId="3569689374" sldId="433"/>
            <ac:spMk id="44" creationId="{4F93552F-EAD8-7988-6E08-33AF55D17151}"/>
          </ac:spMkLst>
        </pc:spChg>
        <pc:spChg chg="add mod">
          <ac:chgData name="Toby Donaldson" userId="2e6e5431-bb17-4c41-9985-d39c50d83c73" providerId="ADAL" clId="{EF2E2CF3-DC10-40C9-953F-BDDB2F5604CF}" dt="2024-02-12T01:00:30.504" v="11841" actId="20577"/>
          <ac:spMkLst>
            <pc:docMk/>
            <pc:sldMk cId="3569689374" sldId="433"/>
            <ac:spMk id="46" creationId="{5C807A7B-72A5-CB5B-BE5A-EA510C0E565B}"/>
          </ac:spMkLst>
        </pc:spChg>
        <pc:grpChg chg="add mod">
          <ac:chgData name="Toby Donaldson" userId="2e6e5431-bb17-4c41-9985-d39c50d83c73" providerId="ADAL" clId="{EF2E2CF3-DC10-40C9-953F-BDDB2F5604CF}" dt="2024-02-12T00:58:58.099" v="11690" actId="164"/>
          <ac:grpSpMkLst>
            <pc:docMk/>
            <pc:sldMk cId="3569689374" sldId="433"/>
            <ac:grpSpMk id="45" creationId="{5B8AA652-E096-62EC-54CF-C28F84B1A903}"/>
          </ac:grpSpMkLst>
        </pc:grpChg>
        <pc:picChg chg="add del mod">
          <ac:chgData name="Toby Donaldson" userId="2e6e5431-bb17-4c41-9985-d39c50d83c73" providerId="ADAL" clId="{EF2E2CF3-DC10-40C9-953F-BDDB2F5604CF}" dt="2024-02-12T00:57:38.019" v="11666" actId="21"/>
          <ac:picMkLst>
            <pc:docMk/>
            <pc:sldMk cId="3569689374" sldId="433"/>
            <ac:picMk id="42" creationId="{5AD65DF3-F479-349C-4616-9C6C84C868D8}"/>
          </ac:picMkLst>
        </pc:picChg>
        <pc:picChg chg="add mod">
          <ac:chgData name="Toby Donaldson" userId="2e6e5431-bb17-4c41-9985-d39c50d83c73" providerId="ADAL" clId="{EF2E2CF3-DC10-40C9-953F-BDDB2F5604CF}" dt="2024-02-12T00:58:58.099" v="11690" actId="164"/>
          <ac:picMkLst>
            <pc:docMk/>
            <pc:sldMk cId="3569689374" sldId="433"/>
            <ac:picMk id="2050" creationId="{15CDDA62-6BD3-CFE8-7D49-C87E4B40B425}"/>
          </ac:picMkLst>
        </pc:picChg>
        <pc:cxnChg chg="add mod">
          <ac:chgData name="Toby Donaldson" userId="2e6e5431-bb17-4c41-9985-d39c50d83c73" providerId="ADAL" clId="{EF2E2CF3-DC10-40C9-953F-BDDB2F5604CF}" dt="2024-02-12T00:55:52.781" v="11650"/>
          <ac:cxnSpMkLst>
            <pc:docMk/>
            <pc:sldMk cId="3569689374" sldId="433"/>
            <ac:cxnSpMk id="32" creationId="{AB92FCAA-6291-B04F-B951-D2B9F117AB4B}"/>
          </ac:cxnSpMkLst>
        </pc:cxnChg>
        <pc:cxnChg chg="add mod">
          <ac:chgData name="Toby Donaldson" userId="2e6e5431-bb17-4c41-9985-d39c50d83c73" providerId="ADAL" clId="{EF2E2CF3-DC10-40C9-953F-BDDB2F5604CF}" dt="2024-02-12T01:00:47.452" v="11844" actId="1076"/>
          <ac:cxnSpMkLst>
            <pc:docMk/>
            <pc:sldMk cId="3569689374" sldId="433"/>
            <ac:cxnSpMk id="39" creationId="{971C7D09-3D92-B34C-6073-D650EDA3657A}"/>
          </ac:cxnSpMkLst>
        </pc:cxnChg>
      </pc:sldChg>
      <pc:sldChg chg="del">
        <pc:chgData name="Toby Donaldson" userId="2e6e5431-bb17-4c41-9985-d39c50d83c73" providerId="ADAL" clId="{EF2E2CF3-DC10-40C9-953F-BDDB2F5604CF}" dt="2024-02-10T19:37:37.789" v="50" actId="2696"/>
        <pc:sldMkLst>
          <pc:docMk/>
          <pc:sldMk cId="3978049219" sldId="433"/>
        </pc:sldMkLst>
      </pc:sldChg>
      <pc:sldChg chg="del">
        <pc:chgData name="Toby Donaldson" userId="2e6e5431-bb17-4c41-9985-d39c50d83c73" providerId="ADAL" clId="{EF2E2CF3-DC10-40C9-953F-BDDB2F5604CF}" dt="2024-02-10T19:37:37.789" v="50" actId="2696"/>
        <pc:sldMkLst>
          <pc:docMk/>
          <pc:sldMk cId="1014334157" sldId="434"/>
        </pc:sldMkLst>
      </pc:sldChg>
      <pc:sldChg chg="delSp modSp add del mod">
        <pc:chgData name="Toby Donaldson" userId="2e6e5431-bb17-4c41-9985-d39c50d83c73" providerId="ADAL" clId="{EF2E2CF3-DC10-40C9-953F-BDDB2F5604CF}" dt="2024-02-12T01:02:58.435" v="12083" actId="2696"/>
        <pc:sldMkLst>
          <pc:docMk/>
          <pc:sldMk cId="1685135684" sldId="434"/>
        </pc:sldMkLst>
        <pc:spChg chg="del mod">
          <ac:chgData name="Toby Donaldson" userId="2e6e5431-bb17-4c41-9985-d39c50d83c73" providerId="ADAL" clId="{EF2E2CF3-DC10-40C9-953F-BDDB2F5604CF}" dt="2024-02-12T01:02:50.930" v="12082" actId="21"/>
          <ac:spMkLst>
            <pc:docMk/>
            <pc:sldMk cId="1685135684" sldId="434"/>
            <ac:spMk id="36" creationId="{6E1BCEAE-6E26-585A-117F-173DCAA87507}"/>
          </ac:spMkLst>
        </pc:spChg>
      </pc:sldChg>
      <pc:sldChg chg="addSp modSp add mod">
        <pc:chgData name="Toby Donaldson" userId="2e6e5431-bb17-4c41-9985-d39c50d83c73" providerId="ADAL" clId="{EF2E2CF3-DC10-40C9-953F-BDDB2F5604CF}" dt="2024-02-12T04:54:31.661" v="12561" actId="20577"/>
        <pc:sldMkLst>
          <pc:docMk/>
          <pc:sldMk cId="3920920788" sldId="434"/>
        </pc:sldMkLst>
        <pc:spChg chg="add mod">
          <ac:chgData name="Toby Donaldson" userId="2e6e5431-bb17-4c41-9985-d39c50d83c73" providerId="ADAL" clId="{EF2E2CF3-DC10-40C9-953F-BDDB2F5604CF}" dt="2024-02-12T04:52:40.603" v="12375" actId="20577"/>
          <ac:spMkLst>
            <pc:docMk/>
            <pc:sldMk cId="3920920788" sldId="434"/>
            <ac:spMk id="3" creationId="{8B01FB8D-063F-4F0E-9B31-785D044F9819}"/>
          </ac:spMkLst>
        </pc:spChg>
        <pc:spChg chg="add mod">
          <ac:chgData name="Toby Donaldson" userId="2e6e5431-bb17-4c41-9985-d39c50d83c73" providerId="ADAL" clId="{EF2E2CF3-DC10-40C9-953F-BDDB2F5604CF}" dt="2024-02-12T04:46:20.374" v="12087"/>
          <ac:spMkLst>
            <pc:docMk/>
            <pc:sldMk cId="3920920788" sldId="434"/>
            <ac:spMk id="5" creationId="{53C1B28B-F6BE-1CAF-4C13-DF80C3AE1B19}"/>
          </ac:spMkLst>
        </pc:spChg>
        <pc:spChg chg="add mod">
          <ac:chgData name="Toby Donaldson" userId="2e6e5431-bb17-4c41-9985-d39c50d83c73" providerId="ADAL" clId="{EF2E2CF3-DC10-40C9-953F-BDDB2F5604CF}" dt="2024-02-12T04:54:31.661" v="12561" actId="20577"/>
          <ac:spMkLst>
            <pc:docMk/>
            <pc:sldMk cId="3920920788" sldId="434"/>
            <ac:spMk id="6" creationId="{E51E0F5E-A2D5-9AE5-0F3D-2FC1930BCBC9}"/>
          </ac:spMkLst>
        </pc:spChg>
        <pc:spChg chg="mod">
          <ac:chgData name="Toby Donaldson" userId="2e6e5431-bb17-4c41-9985-d39c50d83c73" providerId="ADAL" clId="{EF2E2CF3-DC10-40C9-953F-BDDB2F5604CF}" dt="2024-02-12T04:48:17.670" v="12115" actId="20577"/>
          <ac:spMkLst>
            <pc:docMk/>
            <pc:sldMk cId="3920920788" sldId="434"/>
            <ac:spMk id="10" creationId="{168BFDD8-6834-3156-C6C3-6DE53DEDFAD7}"/>
          </ac:spMkLst>
        </pc:spChg>
        <pc:spChg chg="add mod">
          <ac:chgData name="Toby Donaldson" userId="2e6e5431-bb17-4c41-9985-d39c50d83c73" providerId="ADAL" clId="{EF2E2CF3-DC10-40C9-953F-BDDB2F5604CF}" dt="2024-02-12T04:54:10.008" v="12558" actId="1076"/>
          <ac:spMkLst>
            <pc:docMk/>
            <pc:sldMk cId="3920920788" sldId="434"/>
            <ac:spMk id="16" creationId="{9F40A437-9EC8-1CD5-36F8-E64FF7E83807}"/>
          </ac:spMkLst>
        </pc:spChg>
        <pc:cxnChg chg="add mod">
          <ac:chgData name="Toby Donaldson" userId="2e6e5431-bb17-4c41-9985-d39c50d83c73" providerId="ADAL" clId="{EF2E2CF3-DC10-40C9-953F-BDDB2F5604CF}" dt="2024-02-12T04:53:38.456" v="12507" actId="14100"/>
          <ac:cxnSpMkLst>
            <pc:docMk/>
            <pc:sldMk cId="3920920788" sldId="434"/>
            <ac:cxnSpMk id="13" creationId="{3106C297-5A67-9BAF-B98D-2AB1B23BAE84}"/>
          </ac:cxnSpMkLst>
        </pc:cxnChg>
        <pc:cxnChg chg="add">
          <ac:chgData name="Toby Donaldson" userId="2e6e5431-bb17-4c41-9985-d39c50d83c73" providerId="ADAL" clId="{EF2E2CF3-DC10-40C9-953F-BDDB2F5604CF}" dt="2024-02-12T04:54:14.690" v="12559" actId="11529"/>
          <ac:cxnSpMkLst>
            <pc:docMk/>
            <pc:sldMk cId="3920920788" sldId="434"/>
            <ac:cxnSpMk id="18" creationId="{ED9B0269-9BEE-BC59-6A54-91B307EDFD68}"/>
          </ac:cxnSpMkLst>
        </pc:cxnChg>
      </pc:sldChg>
      <pc:sldChg chg="add">
        <pc:chgData name="Toby Donaldson" userId="2e6e5431-bb17-4c41-9985-d39c50d83c73" providerId="ADAL" clId="{EF2E2CF3-DC10-40C9-953F-BDDB2F5604CF}" dt="2024-02-12T04:51:20.482" v="12245" actId="2890"/>
        <pc:sldMkLst>
          <pc:docMk/>
          <pc:sldMk cId="1869859612" sldId="435"/>
        </pc:sldMkLst>
      </pc:sldChg>
      <pc:sldChg chg="del">
        <pc:chgData name="Toby Donaldson" userId="2e6e5431-bb17-4c41-9985-d39c50d83c73" providerId="ADAL" clId="{EF2E2CF3-DC10-40C9-953F-BDDB2F5604CF}" dt="2024-02-10T19:37:37.789" v="50" actId="2696"/>
        <pc:sldMkLst>
          <pc:docMk/>
          <pc:sldMk cId="3345367849" sldId="435"/>
        </pc:sldMkLst>
      </pc:sldChg>
      <pc:sldChg chg="del">
        <pc:chgData name="Toby Donaldson" userId="2e6e5431-bb17-4c41-9985-d39c50d83c73" providerId="ADAL" clId="{EF2E2CF3-DC10-40C9-953F-BDDB2F5604CF}" dt="2024-02-10T19:37:37.789" v="50" actId="2696"/>
        <pc:sldMkLst>
          <pc:docMk/>
          <pc:sldMk cId="1695041742" sldId="436"/>
        </pc:sldMkLst>
      </pc:sldChg>
      <pc:sldChg chg="modSp mod">
        <pc:chgData name="Toby Donaldson" userId="2e6e5431-bb17-4c41-9985-d39c50d83c73" providerId="ADAL" clId="{EF2E2CF3-DC10-40C9-953F-BDDB2F5604CF}" dt="2024-02-13T03:20:09.118" v="12579" actId="20577"/>
        <pc:sldMkLst>
          <pc:docMk/>
          <pc:sldMk cId="4023704484" sldId="436"/>
        </pc:sldMkLst>
        <pc:spChg chg="mod">
          <ac:chgData name="Toby Donaldson" userId="2e6e5431-bb17-4c41-9985-d39c50d83c73" providerId="ADAL" clId="{EF2E2CF3-DC10-40C9-953F-BDDB2F5604CF}" dt="2024-02-13T03:19:40.560" v="12563" actId="27636"/>
          <ac:spMkLst>
            <pc:docMk/>
            <pc:sldMk cId="4023704484" sldId="436"/>
            <ac:spMk id="3" creationId="{A90B0A16-99D5-9A4F-73F3-7C0C113CD17E}"/>
          </ac:spMkLst>
        </pc:spChg>
        <pc:spChg chg="mod">
          <ac:chgData name="Toby Donaldson" userId="2e6e5431-bb17-4c41-9985-d39c50d83c73" providerId="ADAL" clId="{EF2E2CF3-DC10-40C9-953F-BDDB2F5604CF}" dt="2024-02-13T03:20:09.118" v="12579" actId="20577"/>
          <ac:spMkLst>
            <pc:docMk/>
            <pc:sldMk cId="4023704484" sldId="436"/>
            <ac:spMk id="5" creationId="{036D36B5-A3F9-BFA5-D957-E6CE1B534490}"/>
          </ac:spMkLst>
        </pc:spChg>
      </pc:sldChg>
      <pc:sldChg chg="del">
        <pc:chgData name="Toby Donaldson" userId="2e6e5431-bb17-4c41-9985-d39c50d83c73" providerId="ADAL" clId="{EF2E2CF3-DC10-40C9-953F-BDDB2F5604CF}" dt="2024-02-10T19:37:37.789" v="50" actId="2696"/>
        <pc:sldMkLst>
          <pc:docMk/>
          <pc:sldMk cId="991130111" sldId="437"/>
        </pc:sldMkLst>
      </pc:sldChg>
      <pc:sldChg chg="del">
        <pc:chgData name="Toby Donaldson" userId="2e6e5431-bb17-4c41-9985-d39c50d83c73" providerId="ADAL" clId="{EF2E2CF3-DC10-40C9-953F-BDDB2F5604CF}" dt="2024-02-10T19:37:37.789" v="50" actId="2696"/>
        <pc:sldMkLst>
          <pc:docMk/>
          <pc:sldMk cId="1390341163" sldId="438"/>
        </pc:sldMkLst>
      </pc:sldChg>
      <pc:sldChg chg="del">
        <pc:chgData name="Toby Donaldson" userId="2e6e5431-bb17-4c41-9985-d39c50d83c73" providerId="ADAL" clId="{EF2E2CF3-DC10-40C9-953F-BDDB2F5604CF}" dt="2024-02-10T19:37:37.789" v="50" actId="2696"/>
        <pc:sldMkLst>
          <pc:docMk/>
          <pc:sldMk cId="1129899885" sldId="439"/>
        </pc:sldMkLst>
      </pc:sldChg>
      <pc:sldChg chg="del">
        <pc:chgData name="Toby Donaldson" userId="2e6e5431-bb17-4c41-9985-d39c50d83c73" providerId="ADAL" clId="{EF2E2CF3-DC10-40C9-953F-BDDB2F5604CF}" dt="2024-02-10T19:37:37.789" v="50" actId="2696"/>
        <pc:sldMkLst>
          <pc:docMk/>
          <pc:sldMk cId="1434919902" sldId="440"/>
        </pc:sldMkLst>
      </pc:sldChg>
      <pc:sldChg chg="del">
        <pc:chgData name="Toby Donaldson" userId="2e6e5431-bb17-4c41-9985-d39c50d83c73" providerId="ADAL" clId="{EF2E2CF3-DC10-40C9-953F-BDDB2F5604CF}" dt="2024-02-10T19:37:37.789" v="50" actId="2696"/>
        <pc:sldMkLst>
          <pc:docMk/>
          <pc:sldMk cId="3308084210" sldId="441"/>
        </pc:sldMkLst>
      </pc:sldChg>
      <pc:sldChg chg="addSp modSp add mod ord">
        <pc:chgData name="Toby Donaldson" userId="2e6e5431-bb17-4c41-9985-d39c50d83c73" providerId="ADAL" clId="{EF2E2CF3-DC10-40C9-953F-BDDB2F5604CF}" dt="2024-02-13T22:37:22.834" v="12825" actId="14100"/>
        <pc:sldMkLst>
          <pc:docMk/>
          <pc:sldMk cId="1109144960" sldId="442"/>
        </pc:sldMkLst>
        <pc:spChg chg="add mod">
          <ac:chgData name="Toby Donaldson" userId="2e6e5431-bb17-4c41-9985-d39c50d83c73" providerId="ADAL" clId="{EF2E2CF3-DC10-40C9-953F-BDDB2F5604CF}" dt="2024-02-13T22:37:22.834" v="12825" actId="14100"/>
          <ac:spMkLst>
            <pc:docMk/>
            <pc:sldMk cId="1109144960" sldId="442"/>
            <ac:spMk id="21" creationId="{84D26AB1-2CA5-328D-45B5-E04811AA9068}"/>
          </ac:spMkLst>
        </pc:spChg>
        <pc:cxnChg chg="add mod">
          <ac:chgData name="Toby Donaldson" userId="2e6e5431-bb17-4c41-9985-d39c50d83c73" providerId="ADAL" clId="{EF2E2CF3-DC10-40C9-953F-BDDB2F5604CF}" dt="2024-02-13T22:37:22.834" v="12825" actId="14100"/>
          <ac:cxnSpMkLst>
            <pc:docMk/>
            <pc:sldMk cId="1109144960" sldId="442"/>
            <ac:cxnSpMk id="24" creationId="{1F4BEF51-2355-4EF0-08A6-98A9C45B3836}"/>
          </ac:cxnSpMkLst>
        </pc:cxnChg>
      </pc:sldChg>
      <pc:sldChg chg="del">
        <pc:chgData name="Toby Donaldson" userId="2e6e5431-bb17-4c41-9985-d39c50d83c73" providerId="ADAL" clId="{EF2E2CF3-DC10-40C9-953F-BDDB2F5604CF}" dt="2024-02-10T19:37:37.789" v="50" actId="2696"/>
        <pc:sldMkLst>
          <pc:docMk/>
          <pc:sldMk cId="4121172308" sldId="442"/>
        </pc:sldMkLst>
      </pc:sldChg>
      <pc:sldChg chg="del">
        <pc:chgData name="Toby Donaldson" userId="2e6e5431-bb17-4c41-9985-d39c50d83c73" providerId="ADAL" clId="{EF2E2CF3-DC10-40C9-953F-BDDB2F5604CF}" dt="2024-02-10T19:37:37.789" v="50" actId="2696"/>
        <pc:sldMkLst>
          <pc:docMk/>
          <pc:sldMk cId="2809652520" sldId="443"/>
        </pc:sldMkLst>
      </pc:sldChg>
      <pc:sldChg chg="del">
        <pc:chgData name="Toby Donaldson" userId="2e6e5431-bb17-4c41-9985-d39c50d83c73" providerId="ADAL" clId="{EF2E2CF3-DC10-40C9-953F-BDDB2F5604CF}" dt="2024-02-10T19:37:37.789" v="50" actId="2696"/>
        <pc:sldMkLst>
          <pc:docMk/>
          <pc:sldMk cId="1527297956" sldId="444"/>
        </pc:sldMkLst>
      </pc:sldChg>
      <pc:sldChg chg="delSp modSp add mod">
        <pc:chgData name="Toby Donaldson" userId="2e6e5431-bb17-4c41-9985-d39c50d83c73" providerId="ADAL" clId="{EF2E2CF3-DC10-40C9-953F-BDDB2F5604CF}" dt="2024-02-14T22:47:52.205" v="13445" actId="1076"/>
        <pc:sldMkLst>
          <pc:docMk/>
          <pc:sldMk cId="3317196546" sldId="444"/>
        </pc:sldMkLst>
        <pc:spChg chg="mod">
          <ac:chgData name="Toby Donaldson" userId="2e6e5431-bb17-4c41-9985-d39c50d83c73" providerId="ADAL" clId="{EF2E2CF3-DC10-40C9-953F-BDDB2F5604CF}" dt="2024-02-14T22:47:48.834" v="13444" actId="20577"/>
          <ac:spMkLst>
            <pc:docMk/>
            <pc:sldMk cId="3317196546" sldId="444"/>
            <ac:spMk id="3" creationId="{A27AA1EF-A76B-2CC3-1CC7-A4F37E4E5451}"/>
          </ac:spMkLst>
        </pc:spChg>
        <pc:spChg chg="mod">
          <ac:chgData name="Toby Donaldson" userId="2e6e5431-bb17-4c41-9985-d39c50d83c73" providerId="ADAL" clId="{EF2E2CF3-DC10-40C9-953F-BDDB2F5604CF}" dt="2024-02-14T22:47:52.205" v="13445" actId="1076"/>
          <ac:spMkLst>
            <pc:docMk/>
            <pc:sldMk cId="3317196546" sldId="444"/>
            <ac:spMk id="6" creationId="{09CDE3B7-E56D-B84A-D6AA-9168071B8ABE}"/>
          </ac:spMkLst>
        </pc:spChg>
        <pc:inkChg chg="del">
          <ac:chgData name="Toby Donaldson" userId="2e6e5431-bb17-4c41-9985-d39c50d83c73" providerId="ADAL" clId="{EF2E2CF3-DC10-40C9-953F-BDDB2F5604CF}" dt="2024-02-14T22:42:25.579" v="12829" actId="21"/>
          <ac:inkMkLst>
            <pc:docMk/>
            <pc:sldMk cId="3317196546" sldId="444"/>
            <ac:inkMk id="5" creationId="{31D98DBB-64A2-933C-F0B4-88FF30D3586D}"/>
          </ac:inkMkLst>
        </pc:inkChg>
        <pc:cxnChg chg="del mod">
          <ac:chgData name="Toby Donaldson" userId="2e6e5431-bb17-4c41-9985-d39c50d83c73" providerId="ADAL" clId="{EF2E2CF3-DC10-40C9-953F-BDDB2F5604CF}" dt="2024-02-14T22:43:51.647" v="12949" actId="21"/>
          <ac:cxnSpMkLst>
            <pc:docMk/>
            <pc:sldMk cId="3317196546" sldId="444"/>
            <ac:cxnSpMk id="13" creationId="{A40CE229-C908-3A91-B5B0-EFF931506AB0}"/>
          </ac:cxnSpMkLst>
        </pc:cxnChg>
      </pc:sldChg>
      <pc:sldChg chg="del">
        <pc:chgData name="Toby Donaldson" userId="2e6e5431-bb17-4c41-9985-d39c50d83c73" providerId="ADAL" clId="{EF2E2CF3-DC10-40C9-953F-BDDB2F5604CF}" dt="2024-02-10T19:37:37.789" v="50" actId="2696"/>
        <pc:sldMkLst>
          <pc:docMk/>
          <pc:sldMk cId="819228914" sldId="445"/>
        </pc:sldMkLst>
      </pc:sldChg>
      <pc:sldChg chg="addSp modSp new mod">
        <pc:chgData name="Toby Donaldson" userId="2e6e5431-bb17-4c41-9985-d39c50d83c73" providerId="ADAL" clId="{EF2E2CF3-DC10-40C9-953F-BDDB2F5604CF}" dt="2024-02-14T22:48:13.371" v="13446" actId="20577"/>
        <pc:sldMkLst>
          <pc:docMk/>
          <pc:sldMk cId="3783238981" sldId="445"/>
        </pc:sldMkLst>
        <pc:spChg chg="mod">
          <ac:chgData name="Toby Donaldson" userId="2e6e5431-bb17-4c41-9985-d39c50d83c73" providerId="ADAL" clId="{EF2E2CF3-DC10-40C9-953F-BDDB2F5604CF}" dt="2024-02-14T22:45:51.030" v="13121" actId="20577"/>
          <ac:spMkLst>
            <pc:docMk/>
            <pc:sldMk cId="3783238981" sldId="445"/>
            <ac:spMk id="2" creationId="{02B48049-CAFB-E93F-F112-038CF0C58E96}"/>
          </ac:spMkLst>
        </pc:spChg>
        <pc:spChg chg="mod">
          <ac:chgData name="Toby Donaldson" userId="2e6e5431-bb17-4c41-9985-d39c50d83c73" providerId="ADAL" clId="{EF2E2CF3-DC10-40C9-953F-BDDB2F5604CF}" dt="2024-02-14T22:47:00.693" v="13431" actId="2711"/>
          <ac:spMkLst>
            <pc:docMk/>
            <pc:sldMk cId="3783238981" sldId="445"/>
            <ac:spMk id="3" creationId="{EDACC1B6-B9DC-B210-4A30-DFF08F5AECEA}"/>
          </ac:spMkLst>
        </pc:spChg>
        <pc:spChg chg="add mod">
          <ac:chgData name="Toby Donaldson" userId="2e6e5431-bb17-4c41-9985-d39c50d83c73" providerId="ADAL" clId="{EF2E2CF3-DC10-40C9-953F-BDDB2F5604CF}" dt="2024-02-14T22:48:13.371" v="13446" actId="20577"/>
          <ac:spMkLst>
            <pc:docMk/>
            <pc:sldMk cId="3783238981" sldId="445"/>
            <ac:spMk id="5" creationId="{AB846022-D1E5-3D86-F3A2-E36837A59883}"/>
          </ac:spMkLst>
        </pc:spChg>
      </pc:sldChg>
      <pc:sldChg chg="del">
        <pc:chgData name="Toby Donaldson" userId="2e6e5431-bb17-4c41-9985-d39c50d83c73" providerId="ADAL" clId="{EF2E2CF3-DC10-40C9-953F-BDDB2F5604CF}" dt="2024-02-10T19:37:37.789" v="50" actId="2696"/>
        <pc:sldMkLst>
          <pc:docMk/>
          <pc:sldMk cId="1156156499" sldId="446"/>
        </pc:sldMkLst>
      </pc:sldChg>
      <pc:sldChg chg="del">
        <pc:chgData name="Toby Donaldson" userId="2e6e5431-bb17-4c41-9985-d39c50d83c73" providerId="ADAL" clId="{EF2E2CF3-DC10-40C9-953F-BDDB2F5604CF}" dt="2024-02-10T19:37:37.789" v="50" actId="2696"/>
        <pc:sldMkLst>
          <pc:docMk/>
          <pc:sldMk cId="1856393146" sldId="447"/>
        </pc:sldMkLst>
      </pc:sldChg>
      <pc:sldChg chg="del">
        <pc:chgData name="Toby Donaldson" userId="2e6e5431-bb17-4c41-9985-d39c50d83c73" providerId="ADAL" clId="{EF2E2CF3-DC10-40C9-953F-BDDB2F5604CF}" dt="2024-02-10T19:37:37.789" v="50" actId="2696"/>
        <pc:sldMkLst>
          <pc:docMk/>
          <pc:sldMk cId="3174112358" sldId="448"/>
        </pc:sldMkLst>
      </pc:sldChg>
      <pc:sldChg chg="del">
        <pc:chgData name="Toby Donaldson" userId="2e6e5431-bb17-4c41-9985-d39c50d83c73" providerId="ADAL" clId="{EF2E2CF3-DC10-40C9-953F-BDDB2F5604CF}" dt="2024-02-10T19:37:37.789" v="50" actId="2696"/>
        <pc:sldMkLst>
          <pc:docMk/>
          <pc:sldMk cId="1731394609" sldId="449"/>
        </pc:sldMkLst>
      </pc:sldChg>
      <pc:sldChg chg="del">
        <pc:chgData name="Toby Donaldson" userId="2e6e5431-bb17-4c41-9985-d39c50d83c73" providerId="ADAL" clId="{EF2E2CF3-DC10-40C9-953F-BDDB2F5604CF}" dt="2024-02-10T19:37:37.789" v="50" actId="2696"/>
        <pc:sldMkLst>
          <pc:docMk/>
          <pc:sldMk cId="3080304898" sldId="450"/>
        </pc:sldMkLst>
      </pc:sldChg>
      <pc:sldChg chg="del">
        <pc:chgData name="Toby Donaldson" userId="2e6e5431-bb17-4c41-9985-d39c50d83c73" providerId="ADAL" clId="{EF2E2CF3-DC10-40C9-953F-BDDB2F5604CF}" dt="2024-02-10T19:37:37.789" v="50" actId="2696"/>
        <pc:sldMkLst>
          <pc:docMk/>
          <pc:sldMk cId="3116464970" sldId="451"/>
        </pc:sldMkLst>
      </pc:sldChg>
      <pc:sldChg chg="del">
        <pc:chgData name="Toby Donaldson" userId="2e6e5431-bb17-4c41-9985-d39c50d83c73" providerId="ADAL" clId="{EF2E2CF3-DC10-40C9-953F-BDDB2F5604CF}" dt="2024-02-10T19:37:37.789" v="50" actId="2696"/>
        <pc:sldMkLst>
          <pc:docMk/>
          <pc:sldMk cId="2440537417" sldId="452"/>
        </pc:sldMkLst>
      </pc:sldChg>
      <pc:sldChg chg="del">
        <pc:chgData name="Toby Donaldson" userId="2e6e5431-bb17-4c41-9985-d39c50d83c73" providerId="ADAL" clId="{EF2E2CF3-DC10-40C9-953F-BDDB2F5604CF}" dt="2024-02-10T19:37:37.789" v="50" actId="2696"/>
        <pc:sldMkLst>
          <pc:docMk/>
          <pc:sldMk cId="2165341691" sldId="453"/>
        </pc:sldMkLst>
      </pc:sldChg>
      <pc:sldChg chg="del">
        <pc:chgData name="Toby Donaldson" userId="2e6e5431-bb17-4c41-9985-d39c50d83c73" providerId="ADAL" clId="{EF2E2CF3-DC10-40C9-953F-BDDB2F5604CF}" dt="2024-02-10T19:37:37.789" v="50" actId="2696"/>
        <pc:sldMkLst>
          <pc:docMk/>
          <pc:sldMk cId="1706702299" sldId="454"/>
        </pc:sldMkLst>
      </pc:sldChg>
      <pc:sldChg chg="del">
        <pc:chgData name="Toby Donaldson" userId="2e6e5431-bb17-4c41-9985-d39c50d83c73" providerId="ADAL" clId="{EF2E2CF3-DC10-40C9-953F-BDDB2F5604CF}" dt="2024-02-10T19:37:37.789" v="50" actId="2696"/>
        <pc:sldMkLst>
          <pc:docMk/>
          <pc:sldMk cId="1518268049" sldId="455"/>
        </pc:sldMkLst>
      </pc:sldChg>
      <pc:sldChg chg="del">
        <pc:chgData name="Toby Donaldson" userId="2e6e5431-bb17-4c41-9985-d39c50d83c73" providerId="ADAL" clId="{EF2E2CF3-DC10-40C9-953F-BDDB2F5604CF}" dt="2024-02-10T19:37:37.789" v="50" actId="2696"/>
        <pc:sldMkLst>
          <pc:docMk/>
          <pc:sldMk cId="870577980" sldId="456"/>
        </pc:sldMkLst>
      </pc:sldChg>
      <pc:sldChg chg="del">
        <pc:chgData name="Toby Donaldson" userId="2e6e5431-bb17-4c41-9985-d39c50d83c73" providerId="ADAL" clId="{EF2E2CF3-DC10-40C9-953F-BDDB2F5604CF}" dt="2024-02-10T19:37:37.789" v="50" actId="2696"/>
        <pc:sldMkLst>
          <pc:docMk/>
          <pc:sldMk cId="37110891" sldId="457"/>
        </pc:sldMkLst>
      </pc:sldChg>
      <pc:sldChg chg="del">
        <pc:chgData name="Toby Donaldson" userId="2e6e5431-bb17-4c41-9985-d39c50d83c73" providerId="ADAL" clId="{EF2E2CF3-DC10-40C9-953F-BDDB2F5604CF}" dt="2024-02-10T19:37:37.789" v="50" actId="2696"/>
        <pc:sldMkLst>
          <pc:docMk/>
          <pc:sldMk cId="48668984" sldId="458"/>
        </pc:sldMkLst>
      </pc:sldChg>
      <pc:sldChg chg="del">
        <pc:chgData name="Toby Donaldson" userId="2e6e5431-bb17-4c41-9985-d39c50d83c73" providerId="ADAL" clId="{EF2E2CF3-DC10-40C9-953F-BDDB2F5604CF}" dt="2024-02-10T19:37:37.789" v="50" actId="2696"/>
        <pc:sldMkLst>
          <pc:docMk/>
          <pc:sldMk cId="982129422" sldId="459"/>
        </pc:sldMkLst>
      </pc:sldChg>
      <pc:sldChg chg="del">
        <pc:chgData name="Toby Donaldson" userId="2e6e5431-bb17-4c41-9985-d39c50d83c73" providerId="ADAL" clId="{EF2E2CF3-DC10-40C9-953F-BDDB2F5604CF}" dt="2024-02-10T19:37:37.789" v="50" actId="2696"/>
        <pc:sldMkLst>
          <pc:docMk/>
          <pc:sldMk cId="2666811989" sldId="460"/>
        </pc:sldMkLst>
      </pc:sldChg>
      <pc:sldChg chg="del">
        <pc:chgData name="Toby Donaldson" userId="2e6e5431-bb17-4c41-9985-d39c50d83c73" providerId="ADAL" clId="{EF2E2CF3-DC10-40C9-953F-BDDB2F5604CF}" dt="2024-02-10T19:37:37.789" v="50" actId="2696"/>
        <pc:sldMkLst>
          <pc:docMk/>
          <pc:sldMk cId="2825683144" sldId="461"/>
        </pc:sldMkLst>
      </pc:sldChg>
    </pc:docChg>
  </pc:docChgLst>
  <pc:docChgLst>
    <pc:chgData name="Toby Donaldson" userId="2e6e5431-bb17-4c41-9985-d39c50d83c73" providerId="ADAL" clId="{C5FF2917-C6DB-4B08-AC7B-2071543FF6FA}"/>
    <pc:docChg chg="undo custSel addSld modSld sldOrd modSection">
      <pc:chgData name="Toby Donaldson" userId="2e6e5431-bb17-4c41-9985-d39c50d83c73" providerId="ADAL" clId="{C5FF2917-C6DB-4B08-AC7B-2071543FF6FA}" dt="2024-02-14T21:15:29.184" v="686"/>
      <pc:docMkLst>
        <pc:docMk/>
      </pc:docMkLst>
      <pc:sldChg chg="modSp mod">
        <pc:chgData name="Toby Donaldson" userId="2e6e5431-bb17-4c41-9985-d39c50d83c73" providerId="ADAL" clId="{C5FF2917-C6DB-4B08-AC7B-2071543FF6FA}" dt="2024-02-12T19:10:31.047" v="26" actId="5793"/>
        <pc:sldMkLst>
          <pc:docMk/>
          <pc:sldMk cId="3551341988" sldId="398"/>
        </pc:sldMkLst>
        <pc:spChg chg="mod">
          <ac:chgData name="Toby Donaldson" userId="2e6e5431-bb17-4c41-9985-d39c50d83c73" providerId="ADAL" clId="{C5FF2917-C6DB-4B08-AC7B-2071543FF6FA}" dt="2024-02-12T19:10:31.047" v="26" actId="5793"/>
          <ac:spMkLst>
            <pc:docMk/>
            <pc:sldMk cId="3551341988" sldId="398"/>
            <ac:spMk id="3" creationId="{BD22A2C2-F9E8-7D12-428D-01D276C3CEF9}"/>
          </ac:spMkLst>
        </pc:spChg>
      </pc:sldChg>
      <pc:sldChg chg="addSp modSp mod">
        <pc:chgData name="Toby Donaldson" userId="2e6e5431-bb17-4c41-9985-d39c50d83c73" providerId="ADAL" clId="{C5FF2917-C6DB-4B08-AC7B-2071543FF6FA}" dt="2024-02-12T19:17:43.019" v="143" actId="113"/>
        <pc:sldMkLst>
          <pc:docMk/>
          <pc:sldMk cId="333022771" sldId="399"/>
        </pc:sldMkLst>
        <pc:spChg chg="add mod">
          <ac:chgData name="Toby Donaldson" userId="2e6e5431-bb17-4c41-9985-d39c50d83c73" providerId="ADAL" clId="{C5FF2917-C6DB-4B08-AC7B-2071543FF6FA}" dt="2024-02-12T19:17:43.019" v="143" actId="113"/>
          <ac:spMkLst>
            <pc:docMk/>
            <pc:sldMk cId="333022771" sldId="399"/>
            <ac:spMk id="8" creationId="{5070280C-CC25-E797-707C-1B14FBABB1F6}"/>
          </ac:spMkLst>
        </pc:spChg>
      </pc:sldChg>
      <pc:sldChg chg="delSp modSp mod">
        <pc:chgData name="Toby Donaldson" userId="2e6e5431-bb17-4c41-9985-d39c50d83c73" providerId="ADAL" clId="{C5FF2917-C6DB-4B08-AC7B-2071543FF6FA}" dt="2024-02-12T19:23:00.864" v="160" actId="1076"/>
        <pc:sldMkLst>
          <pc:docMk/>
          <pc:sldMk cId="1242729915" sldId="402"/>
        </pc:sldMkLst>
        <pc:spChg chg="mod">
          <ac:chgData name="Toby Donaldson" userId="2e6e5431-bb17-4c41-9985-d39c50d83c73" providerId="ADAL" clId="{C5FF2917-C6DB-4B08-AC7B-2071543FF6FA}" dt="2024-02-12T19:22:54.321" v="159" actId="5793"/>
          <ac:spMkLst>
            <pc:docMk/>
            <pc:sldMk cId="1242729915" sldId="402"/>
            <ac:spMk id="5" creationId="{188CC1B3-5E8D-78A8-08E4-85F902FFF219}"/>
          </ac:spMkLst>
        </pc:spChg>
        <pc:spChg chg="del">
          <ac:chgData name="Toby Donaldson" userId="2e6e5431-bb17-4c41-9985-d39c50d83c73" providerId="ADAL" clId="{C5FF2917-C6DB-4B08-AC7B-2071543FF6FA}" dt="2024-02-12T19:22:46.478" v="147" actId="21"/>
          <ac:spMkLst>
            <pc:docMk/>
            <pc:sldMk cId="1242729915" sldId="402"/>
            <ac:spMk id="7" creationId="{4A7A3095-54B1-96C2-E517-97E0CB19004E}"/>
          </ac:spMkLst>
        </pc:spChg>
        <pc:spChg chg="mod">
          <ac:chgData name="Toby Donaldson" userId="2e6e5431-bb17-4c41-9985-d39c50d83c73" providerId="ADAL" clId="{C5FF2917-C6DB-4B08-AC7B-2071543FF6FA}" dt="2024-02-12T19:23:00.864" v="160" actId="1076"/>
          <ac:spMkLst>
            <pc:docMk/>
            <pc:sldMk cId="1242729915" sldId="402"/>
            <ac:spMk id="13" creationId="{0166BF73-D841-7155-DA2D-949DA515AD38}"/>
          </ac:spMkLst>
        </pc:spChg>
        <pc:spChg chg="del">
          <ac:chgData name="Toby Donaldson" userId="2e6e5431-bb17-4c41-9985-d39c50d83c73" providerId="ADAL" clId="{C5FF2917-C6DB-4B08-AC7B-2071543FF6FA}" dt="2024-02-12T19:22:46.478" v="147" actId="21"/>
          <ac:spMkLst>
            <pc:docMk/>
            <pc:sldMk cId="1242729915" sldId="402"/>
            <ac:spMk id="14" creationId="{59B3407E-832E-F9E2-4948-E438D57D9067}"/>
          </ac:spMkLst>
        </pc:spChg>
        <pc:cxnChg chg="del">
          <ac:chgData name="Toby Donaldson" userId="2e6e5431-bb17-4c41-9985-d39c50d83c73" providerId="ADAL" clId="{C5FF2917-C6DB-4B08-AC7B-2071543FF6FA}" dt="2024-02-12T19:22:46.478" v="147" actId="21"/>
          <ac:cxnSpMkLst>
            <pc:docMk/>
            <pc:sldMk cId="1242729915" sldId="402"/>
            <ac:cxnSpMk id="11" creationId="{6A46B674-C2FF-40DB-3AA6-146B75B8EF72}"/>
          </ac:cxnSpMkLst>
        </pc:cxnChg>
        <pc:cxnChg chg="del">
          <ac:chgData name="Toby Donaldson" userId="2e6e5431-bb17-4c41-9985-d39c50d83c73" providerId="ADAL" clId="{C5FF2917-C6DB-4B08-AC7B-2071543FF6FA}" dt="2024-02-12T19:22:46.478" v="147" actId="21"/>
          <ac:cxnSpMkLst>
            <pc:docMk/>
            <pc:sldMk cId="1242729915" sldId="402"/>
            <ac:cxnSpMk id="17" creationId="{44067321-A492-1DFF-7E0F-64776AF225CD}"/>
          </ac:cxnSpMkLst>
        </pc:cxnChg>
      </pc:sldChg>
      <pc:sldChg chg="ord">
        <pc:chgData name="Toby Donaldson" userId="2e6e5431-bb17-4c41-9985-d39c50d83c73" providerId="ADAL" clId="{C5FF2917-C6DB-4B08-AC7B-2071543FF6FA}" dt="2024-02-12T19:24:37.896" v="178"/>
        <pc:sldMkLst>
          <pc:docMk/>
          <pc:sldMk cId="1615545161" sldId="403"/>
        </pc:sldMkLst>
      </pc:sldChg>
      <pc:sldChg chg="modSp mod">
        <pc:chgData name="Toby Donaldson" userId="2e6e5431-bb17-4c41-9985-d39c50d83c73" providerId="ADAL" clId="{C5FF2917-C6DB-4B08-AC7B-2071543FF6FA}" dt="2024-02-12T19:25:08.926" v="184" actId="20577"/>
        <pc:sldMkLst>
          <pc:docMk/>
          <pc:sldMk cId="2368921141" sldId="404"/>
        </pc:sldMkLst>
        <pc:spChg chg="mod">
          <ac:chgData name="Toby Donaldson" userId="2e6e5431-bb17-4c41-9985-d39c50d83c73" providerId="ADAL" clId="{C5FF2917-C6DB-4B08-AC7B-2071543FF6FA}" dt="2024-02-12T19:25:08.926" v="184" actId="20577"/>
          <ac:spMkLst>
            <pc:docMk/>
            <pc:sldMk cId="2368921141" sldId="404"/>
            <ac:spMk id="10" creationId="{706752FC-19DA-4C86-1FA9-6647ECBDDCD0}"/>
          </ac:spMkLst>
        </pc:spChg>
      </pc:sldChg>
      <pc:sldChg chg="delSp modSp mod">
        <pc:chgData name="Toby Donaldson" userId="2e6e5431-bb17-4c41-9985-d39c50d83c73" providerId="ADAL" clId="{C5FF2917-C6DB-4B08-AC7B-2071543FF6FA}" dt="2024-02-12T19:27:59.569" v="225" actId="2711"/>
        <pc:sldMkLst>
          <pc:docMk/>
          <pc:sldMk cId="1355385756" sldId="408"/>
        </pc:sldMkLst>
        <pc:spChg chg="mod">
          <ac:chgData name="Toby Donaldson" userId="2e6e5431-bb17-4c41-9985-d39c50d83c73" providerId="ADAL" clId="{C5FF2917-C6DB-4B08-AC7B-2071543FF6FA}" dt="2024-02-12T19:27:59.569" v="225" actId="2711"/>
          <ac:spMkLst>
            <pc:docMk/>
            <pc:sldMk cId="1355385756" sldId="408"/>
            <ac:spMk id="9" creationId="{4A92858F-E4AA-533E-ACA4-5BAC0C5F086D}"/>
          </ac:spMkLst>
        </pc:spChg>
        <pc:spChg chg="del">
          <ac:chgData name="Toby Donaldson" userId="2e6e5431-bb17-4c41-9985-d39c50d83c73" providerId="ADAL" clId="{C5FF2917-C6DB-4B08-AC7B-2071543FF6FA}" dt="2024-02-12T19:27:22.788" v="186" actId="21"/>
          <ac:spMkLst>
            <pc:docMk/>
            <pc:sldMk cId="1355385756" sldId="408"/>
            <ac:spMk id="10" creationId="{90DA23A0-BE75-444E-808F-74390191C94C}"/>
          </ac:spMkLst>
        </pc:spChg>
        <pc:spChg chg="del">
          <ac:chgData name="Toby Donaldson" userId="2e6e5431-bb17-4c41-9985-d39c50d83c73" providerId="ADAL" clId="{C5FF2917-C6DB-4B08-AC7B-2071543FF6FA}" dt="2024-02-12T19:27:22.788" v="186" actId="21"/>
          <ac:spMkLst>
            <pc:docMk/>
            <pc:sldMk cId="1355385756" sldId="408"/>
            <ac:spMk id="11" creationId="{28BE018F-DB3B-4EB7-4408-1489C0A1291A}"/>
          </ac:spMkLst>
        </pc:spChg>
        <pc:spChg chg="del">
          <ac:chgData name="Toby Donaldson" userId="2e6e5431-bb17-4c41-9985-d39c50d83c73" providerId="ADAL" clId="{C5FF2917-C6DB-4B08-AC7B-2071543FF6FA}" dt="2024-02-12T19:27:22.788" v="186" actId="21"/>
          <ac:spMkLst>
            <pc:docMk/>
            <pc:sldMk cId="1355385756" sldId="408"/>
            <ac:spMk id="12" creationId="{83DD9F8F-572C-6DC5-6090-EB949A91DB2B}"/>
          </ac:spMkLst>
        </pc:spChg>
      </pc:sldChg>
      <pc:sldChg chg="modSp mod">
        <pc:chgData name="Toby Donaldson" userId="2e6e5431-bb17-4c41-9985-d39c50d83c73" providerId="ADAL" clId="{C5FF2917-C6DB-4B08-AC7B-2071543FF6FA}" dt="2024-02-12T19:29:41.148" v="258" actId="1076"/>
        <pc:sldMkLst>
          <pc:docMk/>
          <pc:sldMk cId="1780252740" sldId="409"/>
        </pc:sldMkLst>
        <pc:spChg chg="mod">
          <ac:chgData name="Toby Donaldson" userId="2e6e5431-bb17-4c41-9985-d39c50d83c73" providerId="ADAL" clId="{C5FF2917-C6DB-4B08-AC7B-2071543FF6FA}" dt="2024-02-12T19:29:41.148" v="258" actId="1076"/>
          <ac:spMkLst>
            <pc:docMk/>
            <pc:sldMk cId="1780252740" sldId="409"/>
            <ac:spMk id="14" creationId="{60D8A054-18FD-4F8E-FC1F-FD8FEFFF7B25}"/>
          </ac:spMkLst>
        </pc:spChg>
      </pc:sldChg>
      <pc:sldChg chg="addSp delSp modSp mod">
        <pc:chgData name="Toby Donaldson" userId="2e6e5431-bb17-4c41-9985-d39c50d83c73" providerId="ADAL" clId="{C5FF2917-C6DB-4B08-AC7B-2071543FF6FA}" dt="2024-02-12T19:31:25.337" v="344" actId="1076"/>
        <pc:sldMkLst>
          <pc:docMk/>
          <pc:sldMk cId="2848837035" sldId="410"/>
        </pc:sldMkLst>
        <pc:spChg chg="mod">
          <ac:chgData name="Toby Donaldson" userId="2e6e5431-bb17-4c41-9985-d39c50d83c73" providerId="ADAL" clId="{C5FF2917-C6DB-4B08-AC7B-2071543FF6FA}" dt="2024-02-12T19:30:44.737" v="264" actId="20577"/>
          <ac:spMkLst>
            <pc:docMk/>
            <pc:sldMk cId="2848837035" sldId="410"/>
            <ac:spMk id="6" creationId="{2E8337D9-EFAB-4B91-175C-EDBFEE3FC0A3}"/>
          </ac:spMkLst>
        </pc:spChg>
        <pc:spChg chg="add mod">
          <ac:chgData name="Toby Donaldson" userId="2e6e5431-bb17-4c41-9985-d39c50d83c73" providerId="ADAL" clId="{C5FF2917-C6DB-4B08-AC7B-2071543FF6FA}" dt="2024-02-12T19:31:19.724" v="343" actId="2711"/>
          <ac:spMkLst>
            <pc:docMk/>
            <pc:sldMk cId="2848837035" sldId="410"/>
            <ac:spMk id="8" creationId="{764CF3A9-B0D6-0B52-E2FA-0213F327CD66}"/>
          </ac:spMkLst>
        </pc:spChg>
        <pc:spChg chg="del">
          <ac:chgData name="Toby Donaldson" userId="2e6e5431-bb17-4c41-9985-d39c50d83c73" providerId="ADAL" clId="{C5FF2917-C6DB-4B08-AC7B-2071543FF6FA}" dt="2024-02-12T19:30:40.772" v="262" actId="21"/>
          <ac:spMkLst>
            <pc:docMk/>
            <pc:sldMk cId="2848837035" sldId="410"/>
            <ac:spMk id="9" creationId="{4A92858F-E4AA-533E-ACA4-5BAC0C5F086D}"/>
          </ac:spMkLst>
        </pc:spChg>
        <pc:spChg chg="del">
          <ac:chgData name="Toby Donaldson" userId="2e6e5431-bb17-4c41-9985-d39c50d83c73" providerId="ADAL" clId="{C5FF2917-C6DB-4B08-AC7B-2071543FF6FA}" dt="2024-02-12T19:30:40.772" v="262" actId="21"/>
          <ac:spMkLst>
            <pc:docMk/>
            <pc:sldMk cId="2848837035" sldId="410"/>
            <ac:spMk id="10" creationId="{90DA23A0-BE75-444E-808F-74390191C94C}"/>
          </ac:spMkLst>
        </pc:spChg>
        <pc:spChg chg="del">
          <ac:chgData name="Toby Donaldson" userId="2e6e5431-bb17-4c41-9985-d39c50d83c73" providerId="ADAL" clId="{C5FF2917-C6DB-4B08-AC7B-2071543FF6FA}" dt="2024-02-12T19:30:40.772" v="262" actId="21"/>
          <ac:spMkLst>
            <pc:docMk/>
            <pc:sldMk cId="2848837035" sldId="410"/>
            <ac:spMk id="12" creationId="{83DD9F8F-572C-6DC5-6090-EB949A91DB2B}"/>
          </ac:spMkLst>
        </pc:spChg>
        <pc:spChg chg="mod">
          <ac:chgData name="Toby Donaldson" userId="2e6e5431-bb17-4c41-9985-d39c50d83c73" providerId="ADAL" clId="{C5FF2917-C6DB-4B08-AC7B-2071543FF6FA}" dt="2024-02-12T19:31:25.337" v="344" actId="1076"/>
          <ac:spMkLst>
            <pc:docMk/>
            <pc:sldMk cId="2848837035" sldId="410"/>
            <ac:spMk id="14" creationId="{60D8A054-18FD-4F8E-FC1F-FD8FEFFF7B25}"/>
          </ac:spMkLst>
        </pc:spChg>
      </pc:sldChg>
      <pc:sldChg chg="modSp mod">
        <pc:chgData name="Toby Donaldson" userId="2e6e5431-bb17-4c41-9985-d39c50d83c73" providerId="ADAL" clId="{C5FF2917-C6DB-4B08-AC7B-2071543FF6FA}" dt="2024-02-12T19:32:53.110" v="379" actId="20577"/>
        <pc:sldMkLst>
          <pc:docMk/>
          <pc:sldMk cId="1353264813" sldId="411"/>
        </pc:sldMkLst>
        <pc:spChg chg="mod">
          <ac:chgData name="Toby Donaldson" userId="2e6e5431-bb17-4c41-9985-d39c50d83c73" providerId="ADAL" clId="{C5FF2917-C6DB-4B08-AC7B-2071543FF6FA}" dt="2024-02-12T19:32:53.110" v="379" actId="20577"/>
          <ac:spMkLst>
            <pc:docMk/>
            <pc:sldMk cId="1353264813" sldId="411"/>
            <ac:spMk id="21" creationId="{AB998548-DD05-2C6E-14FA-C51F790EA1A2}"/>
          </ac:spMkLst>
        </pc:spChg>
      </pc:sldChg>
      <pc:sldChg chg="modSp mod">
        <pc:chgData name="Toby Donaldson" userId="2e6e5431-bb17-4c41-9985-d39c50d83c73" providerId="ADAL" clId="{C5FF2917-C6DB-4B08-AC7B-2071543FF6FA}" dt="2024-02-12T19:33:15.197" v="380" actId="1076"/>
        <pc:sldMkLst>
          <pc:docMk/>
          <pc:sldMk cId="999689757" sldId="412"/>
        </pc:sldMkLst>
        <pc:spChg chg="mod">
          <ac:chgData name="Toby Donaldson" userId="2e6e5431-bb17-4c41-9985-d39c50d83c73" providerId="ADAL" clId="{C5FF2917-C6DB-4B08-AC7B-2071543FF6FA}" dt="2024-02-12T19:33:15.197" v="380" actId="1076"/>
          <ac:spMkLst>
            <pc:docMk/>
            <pc:sldMk cId="999689757" sldId="412"/>
            <ac:spMk id="17" creationId="{776EDB8A-7448-6D72-E636-D57805D93EEA}"/>
          </ac:spMkLst>
        </pc:spChg>
      </pc:sldChg>
      <pc:sldChg chg="modSp mod">
        <pc:chgData name="Toby Donaldson" userId="2e6e5431-bb17-4c41-9985-d39c50d83c73" providerId="ADAL" clId="{C5FF2917-C6DB-4B08-AC7B-2071543FF6FA}" dt="2024-02-12T19:34:04.779" v="395" actId="14100"/>
        <pc:sldMkLst>
          <pc:docMk/>
          <pc:sldMk cId="3119020256" sldId="413"/>
        </pc:sldMkLst>
        <pc:spChg chg="mod">
          <ac:chgData name="Toby Donaldson" userId="2e6e5431-bb17-4c41-9985-d39c50d83c73" providerId="ADAL" clId="{C5FF2917-C6DB-4B08-AC7B-2071543FF6FA}" dt="2024-02-12T19:34:04.779" v="395" actId="14100"/>
          <ac:spMkLst>
            <pc:docMk/>
            <pc:sldMk cId="3119020256" sldId="413"/>
            <ac:spMk id="17" creationId="{776EDB8A-7448-6D72-E636-D57805D93EEA}"/>
          </ac:spMkLst>
        </pc:spChg>
      </pc:sldChg>
      <pc:sldChg chg="modSp mod">
        <pc:chgData name="Toby Donaldson" userId="2e6e5431-bb17-4c41-9985-d39c50d83c73" providerId="ADAL" clId="{C5FF2917-C6DB-4B08-AC7B-2071543FF6FA}" dt="2024-02-12T19:34:42.371" v="399" actId="20577"/>
        <pc:sldMkLst>
          <pc:docMk/>
          <pc:sldMk cId="1512875263" sldId="415"/>
        </pc:sldMkLst>
        <pc:spChg chg="mod">
          <ac:chgData name="Toby Donaldson" userId="2e6e5431-bb17-4c41-9985-d39c50d83c73" providerId="ADAL" clId="{C5FF2917-C6DB-4B08-AC7B-2071543FF6FA}" dt="2024-02-12T19:34:42.371" v="399" actId="20577"/>
          <ac:spMkLst>
            <pc:docMk/>
            <pc:sldMk cId="1512875263" sldId="415"/>
            <ac:spMk id="12" creationId="{F6449583-CD06-05A5-239E-4953FB7C0BB9}"/>
          </ac:spMkLst>
        </pc:spChg>
      </pc:sldChg>
      <pc:sldChg chg="addSp modSp mod">
        <pc:chgData name="Toby Donaldson" userId="2e6e5431-bb17-4c41-9985-d39c50d83c73" providerId="ADAL" clId="{C5FF2917-C6DB-4B08-AC7B-2071543FF6FA}" dt="2024-02-14T21:15:29.184" v="686"/>
        <pc:sldMkLst>
          <pc:docMk/>
          <pc:sldMk cId="2641024368" sldId="416"/>
        </pc:sldMkLst>
        <pc:spChg chg="mod">
          <ac:chgData name="Toby Donaldson" userId="2e6e5431-bb17-4c41-9985-d39c50d83c73" providerId="ADAL" clId="{C5FF2917-C6DB-4B08-AC7B-2071543FF6FA}" dt="2024-02-12T19:38:20.877" v="443" actId="20577"/>
          <ac:spMkLst>
            <pc:docMk/>
            <pc:sldMk cId="2641024368" sldId="416"/>
            <ac:spMk id="3" creationId="{4AB35AE4-EAD8-0E58-C686-206EDD81F9D8}"/>
          </ac:spMkLst>
        </pc:spChg>
        <pc:spChg chg="mod">
          <ac:chgData name="Toby Donaldson" userId="2e6e5431-bb17-4c41-9985-d39c50d83c73" providerId="ADAL" clId="{C5FF2917-C6DB-4B08-AC7B-2071543FF6FA}" dt="2024-02-12T19:35:05.279" v="404" actId="313"/>
          <ac:spMkLst>
            <pc:docMk/>
            <pc:sldMk cId="2641024368" sldId="416"/>
            <ac:spMk id="11" creationId="{84A9B578-87D8-D9FF-E668-B92494EDCA4B}"/>
          </ac:spMkLst>
        </pc:spChg>
        <pc:inkChg chg="add">
          <ac:chgData name="Toby Donaldson" userId="2e6e5431-bb17-4c41-9985-d39c50d83c73" providerId="ADAL" clId="{C5FF2917-C6DB-4B08-AC7B-2071543FF6FA}" dt="2024-02-14T21:15:29.184" v="686"/>
          <ac:inkMkLst>
            <pc:docMk/>
            <pc:sldMk cId="2641024368" sldId="416"/>
            <ac:inkMk id="23" creationId="{4A72ECF2-6505-50CB-C56F-46223D1ADFD6}"/>
          </ac:inkMkLst>
        </pc:inkChg>
        <pc:cxnChg chg="mod">
          <ac:chgData name="Toby Donaldson" userId="2e6e5431-bb17-4c41-9985-d39c50d83c73" providerId="ADAL" clId="{C5FF2917-C6DB-4B08-AC7B-2071543FF6FA}" dt="2024-02-12T19:38:28.896" v="444" actId="14100"/>
          <ac:cxnSpMkLst>
            <pc:docMk/>
            <pc:sldMk cId="2641024368" sldId="416"/>
            <ac:cxnSpMk id="20" creationId="{AD79DAC5-2CF1-284C-05C6-42EA4EA06A10}"/>
          </ac:cxnSpMkLst>
        </pc:cxnChg>
        <pc:cxnChg chg="mod">
          <ac:chgData name="Toby Donaldson" userId="2e6e5431-bb17-4c41-9985-d39c50d83c73" providerId="ADAL" clId="{C5FF2917-C6DB-4B08-AC7B-2071543FF6FA}" dt="2024-02-12T19:38:20.877" v="443" actId="20577"/>
          <ac:cxnSpMkLst>
            <pc:docMk/>
            <pc:sldMk cId="2641024368" sldId="416"/>
            <ac:cxnSpMk id="21" creationId="{83BC55A0-B036-E297-A237-85031453C7EB}"/>
          </ac:cxnSpMkLst>
        </pc:cxnChg>
        <pc:cxnChg chg="mod">
          <ac:chgData name="Toby Donaldson" userId="2e6e5431-bb17-4c41-9985-d39c50d83c73" providerId="ADAL" clId="{C5FF2917-C6DB-4B08-AC7B-2071543FF6FA}" dt="2024-02-12T19:38:33.010" v="445" actId="14100"/>
          <ac:cxnSpMkLst>
            <pc:docMk/>
            <pc:sldMk cId="2641024368" sldId="416"/>
            <ac:cxnSpMk id="24" creationId="{6C2132BE-8E4E-21A2-418A-BE322ED3BDD9}"/>
          </ac:cxnSpMkLst>
        </pc:cxnChg>
      </pc:sldChg>
      <pc:sldChg chg="addSp modSp mod">
        <pc:chgData name="Toby Donaldson" userId="2e6e5431-bb17-4c41-9985-d39c50d83c73" providerId="ADAL" clId="{C5FF2917-C6DB-4B08-AC7B-2071543FF6FA}" dt="2024-02-14T21:15:29.184" v="686"/>
        <pc:sldMkLst>
          <pc:docMk/>
          <pc:sldMk cId="777491848" sldId="417"/>
        </pc:sldMkLst>
        <pc:spChg chg="mod">
          <ac:chgData name="Toby Donaldson" userId="2e6e5431-bb17-4c41-9985-d39c50d83c73" providerId="ADAL" clId="{C5FF2917-C6DB-4B08-AC7B-2071543FF6FA}" dt="2024-02-14T19:10:30.820" v="580" actId="20577"/>
          <ac:spMkLst>
            <pc:docMk/>
            <pc:sldMk cId="777491848" sldId="417"/>
            <ac:spMk id="7" creationId="{031AC14A-4AAA-61D4-FA73-9F3ADB483BD2}"/>
          </ac:spMkLst>
        </pc:spChg>
        <pc:spChg chg="mod">
          <ac:chgData name="Toby Donaldson" userId="2e6e5431-bb17-4c41-9985-d39c50d83c73" providerId="ADAL" clId="{C5FF2917-C6DB-4B08-AC7B-2071543FF6FA}" dt="2024-02-12T19:35:24.634" v="409" actId="313"/>
          <ac:spMkLst>
            <pc:docMk/>
            <pc:sldMk cId="777491848" sldId="417"/>
            <ac:spMk id="11" creationId="{84A9B578-87D8-D9FF-E668-B92494EDCA4B}"/>
          </ac:spMkLst>
        </pc:spChg>
        <pc:inkChg chg="add">
          <ac:chgData name="Toby Donaldson" userId="2e6e5431-bb17-4c41-9985-d39c50d83c73" providerId="ADAL" clId="{C5FF2917-C6DB-4B08-AC7B-2071543FF6FA}" dt="2024-02-14T21:15:29.184" v="686"/>
          <ac:inkMkLst>
            <pc:docMk/>
            <pc:sldMk cId="777491848" sldId="417"/>
            <ac:inkMk id="5" creationId="{7B4C26E9-43D9-83F7-DB6A-5CDD2057B0F2}"/>
          </ac:inkMkLst>
        </pc:inkChg>
      </pc:sldChg>
      <pc:sldChg chg="modSp mod">
        <pc:chgData name="Toby Donaldson" userId="2e6e5431-bb17-4c41-9985-d39c50d83c73" providerId="ADAL" clId="{C5FF2917-C6DB-4B08-AC7B-2071543FF6FA}" dt="2024-02-14T19:10:14.727" v="574" actId="20577"/>
        <pc:sldMkLst>
          <pc:docMk/>
          <pc:sldMk cId="1808751066" sldId="418"/>
        </pc:sldMkLst>
        <pc:spChg chg="mod">
          <ac:chgData name="Toby Donaldson" userId="2e6e5431-bb17-4c41-9985-d39c50d83c73" providerId="ADAL" clId="{C5FF2917-C6DB-4B08-AC7B-2071543FF6FA}" dt="2024-02-12T19:35:42.133" v="415" actId="20577"/>
          <ac:spMkLst>
            <pc:docMk/>
            <pc:sldMk cId="1808751066" sldId="418"/>
            <ac:spMk id="5" creationId="{5D1CC6F4-11DF-92C9-8571-3F9FE4298D1D}"/>
          </ac:spMkLst>
        </pc:spChg>
        <pc:spChg chg="mod">
          <ac:chgData name="Toby Donaldson" userId="2e6e5431-bb17-4c41-9985-d39c50d83c73" providerId="ADAL" clId="{C5FF2917-C6DB-4B08-AC7B-2071543FF6FA}" dt="2024-02-14T19:10:14.727" v="574" actId="20577"/>
          <ac:spMkLst>
            <pc:docMk/>
            <pc:sldMk cId="1808751066" sldId="418"/>
            <ac:spMk id="7" creationId="{031AC14A-4AAA-61D4-FA73-9F3ADB483BD2}"/>
          </ac:spMkLst>
        </pc:spChg>
      </pc:sldChg>
      <pc:sldChg chg="modSp mod">
        <pc:chgData name="Toby Donaldson" userId="2e6e5431-bb17-4c41-9985-d39c50d83c73" providerId="ADAL" clId="{C5FF2917-C6DB-4B08-AC7B-2071543FF6FA}" dt="2024-02-12T19:35:51.844" v="435" actId="20577"/>
        <pc:sldMkLst>
          <pc:docMk/>
          <pc:sldMk cId="231268078" sldId="419"/>
        </pc:sldMkLst>
        <pc:spChg chg="mod">
          <ac:chgData name="Toby Donaldson" userId="2e6e5431-bb17-4c41-9985-d39c50d83c73" providerId="ADAL" clId="{C5FF2917-C6DB-4B08-AC7B-2071543FF6FA}" dt="2024-02-12T19:35:51.844" v="435" actId="20577"/>
          <ac:spMkLst>
            <pc:docMk/>
            <pc:sldMk cId="231268078" sldId="419"/>
            <ac:spMk id="5" creationId="{5D1CC6F4-11DF-92C9-8571-3F9FE4298D1D}"/>
          </ac:spMkLst>
        </pc:spChg>
      </pc:sldChg>
      <pc:sldChg chg="addSp modSp mod">
        <pc:chgData name="Toby Donaldson" userId="2e6e5431-bb17-4c41-9985-d39c50d83c73" providerId="ADAL" clId="{C5FF2917-C6DB-4B08-AC7B-2071543FF6FA}" dt="2024-02-14T21:15:29.184" v="686"/>
        <pc:sldMkLst>
          <pc:docMk/>
          <pc:sldMk cId="3315575640" sldId="420"/>
        </pc:sldMkLst>
        <pc:spChg chg="mod">
          <ac:chgData name="Toby Donaldson" userId="2e6e5431-bb17-4c41-9985-d39c50d83c73" providerId="ADAL" clId="{C5FF2917-C6DB-4B08-AC7B-2071543FF6FA}" dt="2024-02-14T19:10:04.084" v="570" actId="20577"/>
          <ac:spMkLst>
            <pc:docMk/>
            <pc:sldMk cId="3315575640" sldId="420"/>
            <ac:spMk id="7" creationId="{031AC14A-4AAA-61D4-FA73-9F3ADB483BD2}"/>
          </ac:spMkLst>
        </pc:spChg>
        <pc:inkChg chg="add">
          <ac:chgData name="Toby Donaldson" userId="2e6e5431-bb17-4c41-9985-d39c50d83c73" providerId="ADAL" clId="{C5FF2917-C6DB-4B08-AC7B-2071543FF6FA}" dt="2024-02-14T21:15:29.184" v="686"/>
          <ac:inkMkLst>
            <pc:docMk/>
            <pc:sldMk cId="3315575640" sldId="420"/>
            <ac:inkMk id="6" creationId="{8E9ACB8F-AE20-7E8C-66C6-4AF09072DFC7}"/>
          </ac:inkMkLst>
        </pc:inkChg>
      </pc:sldChg>
      <pc:sldChg chg="addSp modSp mod">
        <pc:chgData name="Toby Donaldson" userId="2e6e5431-bb17-4c41-9985-d39c50d83c73" providerId="ADAL" clId="{C5FF2917-C6DB-4B08-AC7B-2071543FF6FA}" dt="2024-02-14T21:15:29.184" v="686"/>
        <pc:sldMkLst>
          <pc:docMk/>
          <pc:sldMk cId="711728480" sldId="421"/>
        </pc:sldMkLst>
        <pc:spChg chg="mod">
          <ac:chgData name="Toby Donaldson" userId="2e6e5431-bb17-4c41-9985-d39c50d83c73" providerId="ADAL" clId="{C5FF2917-C6DB-4B08-AC7B-2071543FF6FA}" dt="2024-02-12T19:36:42.160" v="436" actId="20577"/>
          <ac:spMkLst>
            <pc:docMk/>
            <pc:sldMk cId="711728480" sldId="421"/>
            <ac:spMk id="10" creationId="{168BFDD8-6834-3156-C6C3-6DE53DEDFAD7}"/>
          </ac:spMkLst>
        </pc:spChg>
        <pc:inkChg chg="add">
          <ac:chgData name="Toby Donaldson" userId="2e6e5431-bb17-4c41-9985-d39c50d83c73" providerId="ADAL" clId="{C5FF2917-C6DB-4B08-AC7B-2071543FF6FA}" dt="2024-02-14T21:15:29.184" v="686"/>
          <ac:inkMkLst>
            <pc:docMk/>
            <pc:sldMk cId="711728480" sldId="421"/>
            <ac:inkMk id="9" creationId="{0537423F-2E38-5472-C7F7-2ECDAAF18D64}"/>
          </ac:inkMkLst>
        </pc:inkChg>
        <pc:cxnChg chg="add">
          <ac:chgData name="Toby Donaldson" userId="2e6e5431-bb17-4c41-9985-d39c50d83c73" providerId="ADAL" clId="{C5FF2917-C6DB-4B08-AC7B-2071543FF6FA}" dt="2024-02-12T19:37:19.447" v="437" actId="11529"/>
          <ac:cxnSpMkLst>
            <pc:docMk/>
            <pc:sldMk cId="711728480" sldId="421"/>
            <ac:cxnSpMk id="6" creationId="{C2190365-E477-8F43-82A0-52C91425EAC9}"/>
          </ac:cxnSpMkLst>
        </pc:cxnChg>
      </pc:sldChg>
      <pc:sldChg chg="addSp modSp mod">
        <pc:chgData name="Toby Donaldson" userId="2e6e5431-bb17-4c41-9985-d39c50d83c73" providerId="ADAL" clId="{C5FF2917-C6DB-4B08-AC7B-2071543FF6FA}" dt="2024-02-14T21:15:29.184" v="686"/>
        <pc:sldMkLst>
          <pc:docMk/>
          <pc:sldMk cId="1437062659" sldId="422"/>
        </pc:sldMkLst>
        <pc:spChg chg="mod">
          <ac:chgData name="Toby Donaldson" userId="2e6e5431-bb17-4c41-9985-d39c50d83c73" providerId="ADAL" clId="{C5FF2917-C6DB-4B08-AC7B-2071543FF6FA}" dt="2024-02-12T19:37:56.461" v="441" actId="20577"/>
          <ac:spMkLst>
            <pc:docMk/>
            <pc:sldMk cId="1437062659" sldId="422"/>
            <ac:spMk id="10" creationId="{168BFDD8-6834-3156-C6C3-6DE53DEDFAD7}"/>
          </ac:spMkLst>
        </pc:spChg>
        <pc:inkChg chg="add">
          <ac:chgData name="Toby Donaldson" userId="2e6e5431-bb17-4c41-9985-d39c50d83c73" providerId="ADAL" clId="{C5FF2917-C6DB-4B08-AC7B-2071543FF6FA}" dt="2024-02-14T21:15:29.184" v="686"/>
          <ac:inkMkLst>
            <pc:docMk/>
            <pc:sldMk cId="1437062659" sldId="422"/>
            <ac:inkMk id="5" creationId="{1D514C54-87C0-C9AA-8F1A-310E91AF3219}"/>
          </ac:inkMkLst>
        </pc:inkChg>
      </pc:sldChg>
      <pc:sldChg chg="addSp delSp modSp mod">
        <pc:chgData name="Toby Donaldson" userId="2e6e5431-bb17-4c41-9985-d39c50d83c73" providerId="ADAL" clId="{C5FF2917-C6DB-4B08-AC7B-2071543FF6FA}" dt="2024-02-14T21:15:29.184" v="686"/>
        <pc:sldMkLst>
          <pc:docMk/>
          <pc:sldMk cId="498897682" sldId="423"/>
        </pc:sldMkLst>
        <pc:spChg chg="mod">
          <ac:chgData name="Toby Donaldson" userId="2e6e5431-bb17-4c41-9985-d39c50d83c73" providerId="ADAL" clId="{C5FF2917-C6DB-4B08-AC7B-2071543FF6FA}" dt="2024-02-12T19:39:25.720" v="452" actId="20577"/>
          <ac:spMkLst>
            <pc:docMk/>
            <pc:sldMk cId="498897682" sldId="423"/>
            <ac:spMk id="10" creationId="{168BFDD8-6834-3156-C6C3-6DE53DEDFAD7}"/>
          </ac:spMkLst>
        </pc:spChg>
        <pc:spChg chg="del">
          <ac:chgData name="Toby Donaldson" userId="2e6e5431-bb17-4c41-9985-d39c50d83c73" providerId="ADAL" clId="{C5FF2917-C6DB-4B08-AC7B-2071543FF6FA}" dt="2024-02-12T19:39:22.672" v="446" actId="21"/>
          <ac:spMkLst>
            <pc:docMk/>
            <pc:sldMk cId="498897682" sldId="423"/>
            <ac:spMk id="12" creationId="{68F75899-0D98-E778-3773-F4FD63960A5A}"/>
          </ac:spMkLst>
        </pc:spChg>
        <pc:inkChg chg="add">
          <ac:chgData name="Toby Donaldson" userId="2e6e5431-bb17-4c41-9985-d39c50d83c73" providerId="ADAL" clId="{C5FF2917-C6DB-4B08-AC7B-2071543FF6FA}" dt="2024-02-14T21:15:29.184" v="686"/>
          <ac:inkMkLst>
            <pc:docMk/>
            <pc:sldMk cId="498897682" sldId="423"/>
            <ac:inkMk id="5" creationId="{DA0D48AB-2274-206D-D37D-8B3824C34203}"/>
          </ac:inkMkLst>
        </pc:inkChg>
      </pc:sldChg>
      <pc:sldChg chg="addSp modSp mod">
        <pc:chgData name="Toby Donaldson" userId="2e6e5431-bb17-4c41-9985-d39c50d83c73" providerId="ADAL" clId="{C5FF2917-C6DB-4B08-AC7B-2071543FF6FA}" dt="2024-02-14T21:15:29.184" v="686"/>
        <pc:sldMkLst>
          <pc:docMk/>
          <pc:sldMk cId="2531237026" sldId="424"/>
        </pc:sldMkLst>
        <pc:spChg chg="mod">
          <ac:chgData name="Toby Donaldson" userId="2e6e5431-bb17-4c41-9985-d39c50d83c73" providerId="ADAL" clId="{C5FF2917-C6DB-4B08-AC7B-2071543FF6FA}" dt="2024-02-12T19:39:47.343" v="455" actId="20577"/>
          <ac:spMkLst>
            <pc:docMk/>
            <pc:sldMk cId="2531237026" sldId="424"/>
            <ac:spMk id="5" creationId="{1E18D33E-6062-F1B6-85C8-6C061DB1B58D}"/>
          </ac:spMkLst>
        </pc:spChg>
        <pc:inkChg chg="add">
          <ac:chgData name="Toby Donaldson" userId="2e6e5431-bb17-4c41-9985-d39c50d83c73" providerId="ADAL" clId="{C5FF2917-C6DB-4B08-AC7B-2071543FF6FA}" dt="2024-02-14T21:15:29.184" v="686"/>
          <ac:inkMkLst>
            <pc:docMk/>
            <pc:sldMk cId="2531237026" sldId="424"/>
            <ac:inkMk id="6" creationId="{6D6998C0-E776-A848-BEBA-F1B973F1A06F}"/>
          </ac:inkMkLst>
        </pc:inkChg>
      </pc:sldChg>
      <pc:sldChg chg="addSp delSp mod">
        <pc:chgData name="Toby Donaldson" userId="2e6e5431-bb17-4c41-9985-d39c50d83c73" providerId="ADAL" clId="{C5FF2917-C6DB-4B08-AC7B-2071543FF6FA}" dt="2024-02-14T21:15:29.184" v="686"/>
        <pc:sldMkLst>
          <pc:docMk/>
          <pc:sldMk cId="986461365" sldId="425"/>
        </pc:sldMkLst>
        <pc:spChg chg="del">
          <ac:chgData name="Toby Donaldson" userId="2e6e5431-bb17-4c41-9985-d39c50d83c73" providerId="ADAL" clId="{C5FF2917-C6DB-4B08-AC7B-2071543FF6FA}" dt="2024-02-12T19:40:09.346" v="456" actId="21"/>
          <ac:spMkLst>
            <pc:docMk/>
            <pc:sldMk cId="986461365" sldId="425"/>
            <ac:spMk id="12" creationId="{68F75899-0D98-E778-3773-F4FD63960A5A}"/>
          </ac:spMkLst>
        </pc:spChg>
        <pc:inkChg chg="add">
          <ac:chgData name="Toby Donaldson" userId="2e6e5431-bb17-4c41-9985-d39c50d83c73" providerId="ADAL" clId="{C5FF2917-C6DB-4B08-AC7B-2071543FF6FA}" dt="2024-02-14T21:15:29.184" v="686"/>
          <ac:inkMkLst>
            <pc:docMk/>
            <pc:sldMk cId="986461365" sldId="425"/>
            <ac:inkMk id="3" creationId="{3378A35E-05D1-2BC0-4E87-E560FD1F6BAC}"/>
          </ac:inkMkLst>
        </pc:inkChg>
      </pc:sldChg>
      <pc:sldChg chg="modSp mod">
        <pc:chgData name="Toby Donaldson" userId="2e6e5431-bb17-4c41-9985-d39c50d83c73" providerId="ADAL" clId="{C5FF2917-C6DB-4B08-AC7B-2071543FF6FA}" dt="2024-02-12T19:42:05.297" v="459" actId="207"/>
        <pc:sldMkLst>
          <pc:docMk/>
          <pc:sldMk cId="97675726" sldId="428"/>
        </pc:sldMkLst>
        <pc:spChg chg="mod">
          <ac:chgData name="Toby Donaldson" userId="2e6e5431-bb17-4c41-9985-d39c50d83c73" providerId="ADAL" clId="{C5FF2917-C6DB-4B08-AC7B-2071543FF6FA}" dt="2024-02-12T19:42:05.297" v="459" actId="207"/>
          <ac:spMkLst>
            <pc:docMk/>
            <pc:sldMk cId="97675726" sldId="428"/>
            <ac:spMk id="15" creationId="{DE301C6B-0995-6507-905C-D939BA9AAAEA}"/>
          </ac:spMkLst>
        </pc:spChg>
      </pc:sldChg>
      <pc:sldChg chg="delSp modSp mod">
        <pc:chgData name="Toby Donaldson" userId="2e6e5431-bb17-4c41-9985-d39c50d83c73" providerId="ADAL" clId="{C5FF2917-C6DB-4B08-AC7B-2071543FF6FA}" dt="2024-02-12T19:44:18.344" v="524" actId="207"/>
        <pc:sldMkLst>
          <pc:docMk/>
          <pc:sldMk cId="4119632172" sldId="431"/>
        </pc:sldMkLst>
        <pc:spChg chg="mod">
          <ac:chgData name="Toby Donaldson" userId="2e6e5431-bb17-4c41-9985-d39c50d83c73" providerId="ADAL" clId="{C5FF2917-C6DB-4B08-AC7B-2071543FF6FA}" dt="2024-02-12T19:44:18.344" v="524" actId="207"/>
          <ac:spMkLst>
            <pc:docMk/>
            <pc:sldMk cId="4119632172" sldId="431"/>
            <ac:spMk id="11" creationId="{B1D34692-BD3D-9C24-0979-877F4F6C1083}"/>
          </ac:spMkLst>
        </pc:spChg>
        <pc:cxnChg chg="del">
          <ac:chgData name="Toby Donaldson" userId="2e6e5431-bb17-4c41-9985-d39c50d83c73" providerId="ADAL" clId="{C5FF2917-C6DB-4B08-AC7B-2071543FF6FA}" dt="2024-02-12T19:43:10.696" v="461" actId="21"/>
          <ac:cxnSpMkLst>
            <pc:docMk/>
            <pc:sldMk cId="4119632172" sldId="431"/>
            <ac:cxnSpMk id="30" creationId="{D2B8A7E1-5C14-D94C-E4F8-4AD47C6779D7}"/>
          </ac:cxnSpMkLst>
        </pc:cxnChg>
        <pc:cxnChg chg="del">
          <ac:chgData name="Toby Donaldson" userId="2e6e5431-bb17-4c41-9985-d39c50d83c73" providerId="ADAL" clId="{C5FF2917-C6DB-4B08-AC7B-2071543FF6FA}" dt="2024-02-12T19:43:10.696" v="461" actId="21"/>
          <ac:cxnSpMkLst>
            <pc:docMk/>
            <pc:sldMk cId="4119632172" sldId="431"/>
            <ac:cxnSpMk id="31" creationId="{AFC6E228-489D-99DA-2829-22E6D6FBADC0}"/>
          </ac:cxnSpMkLst>
        </pc:cxnChg>
      </pc:sldChg>
      <pc:sldChg chg="modSp mod">
        <pc:chgData name="Toby Donaldson" userId="2e6e5431-bb17-4c41-9985-d39c50d83c73" providerId="ADAL" clId="{C5FF2917-C6DB-4B08-AC7B-2071543FF6FA}" dt="2024-02-12T19:44:54.840" v="541" actId="20577"/>
        <pc:sldMkLst>
          <pc:docMk/>
          <pc:sldMk cId="191542703" sldId="432"/>
        </pc:sldMkLst>
        <pc:spChg chg="mod">
          <ac:chgData name="Toby Donaldson" userId="2e6e5431-bb17-4c41-9985-d39c50d83c73" providerId="ADAL" clId="{C5FF2917-C6DB-4B08-AC7B-2071543FF6FA}" dt="2024-02-12T19:44:54.840" v="541" actId="20577"/>
          <ac:spMkLst>
            <pc:docMk/>
            <pc:sldMk cId="191542703" sldId="432"/>
            <ac:spMk id="35" creationId="{670560B4-9FC0-7CB7-3C97-52E99C74343D}"/>
          </ac:spMkLst>
        </pc:spChg>
      </pc:sldChg>
      <pc:sldChg chg="addSp delSp mod">
        <pc:chgData name="Toby Donaldson" userId="2e6e5431-bb17-4c41-9985-d39c50d83c73" providerId="ADAL" clId="{C5FF2917-C6DB-4B08-AC7B-2071543FF6FA}" dt="2024-02-14T21:15:29.184" v="686"/>
        <pc:sldMkLst>
          <pc:docMk/>
          <pc:sldMk cId="3920920788" sldId="434"/>
        </pc:sldMkLst>
        <pc:spChg chg="del">
          <ac:chgData name="Toby Donaldson" userId="2e6e5431-bb17-4c41-9985-d39c50d83c73" providerId="ADAL" clId="{C5FF2917-C6DB-4B08-AC7B-2071543FF6FA}" dt="2024-02-12T19:40:28.744" v="457" actId="21"/>
          <ac:spMkLst>
            <pc:docMk/>
            <pc:sldMk cId="3920920788" sldId="434"/>
            <ac:spMk id="12" creationId="{68F75899-0D98-E778-3773-F4FD63960A5A}"/>
          </ac:spMkLst>
        </pc:spChg>
        <pc:inkChg chg="add">
          <ac:chgData name="Toby Donaldson" userId="2e6e5431-bb17-4c41-9985-d39c50d83c73" providerId="ADAL" clId="{C5FF2917-C6DB-4B08-AC7B-2071543FF6FA}" dt="2024-02-14T21:15:29.184" v="686"/>
          <ac:inkMkLst>
            <pc:docMk/>
            <pc:sldMk cId="3920920788" sldId="434"/>
            <ac:inkMk id="5" creationId="{536DEAB4-CF06-1C60-B470-7CCDBADBED2B}"/>
          </ac:inkMkLst>
        </pc:inkChg>
      </pc:sldChg>
      <pc:sldChg chg="addSp delSp mod">
        <pc:chgData name="Toby Donaldson" userId="2e6e5431-bb17-4c41-9985-d39c50d83c73" providerId="ADAL" clId="{C5FF2917-C6DB-4B08-AC7B-2071543FF6FA}" dt="2024-02-14T21:15:29.184" v="686"/>
        <pc:sldMkLst>
          <pc:docMk/>
          <pc:sldMk cId="1869859612" sldId="435"/>
        </pc:sldMkLst>
        <pc:spChg chg="del">
          <ac:chgData name="Toby Donaldson" userId="2e6e5431-bb17-4c41-9985-d39c50d83c73" providerId="ADAL" clId="{C5FF2917-C6DB-4B08-AC7B-2071543FF6FA}" dt="2024-02-12T19:40:50.781" v="458" actId="21"/>
          <ac:spMkLst>
            <pc:docMk/>
            <pc:sldMk cId="1869859612" sldId="435"/>
            <ac:spMk id="12" creationId="{68F75899-0D98-E778-3773-F4FD63960A5A}"/>
          </ac:spMkLst>
        </pc:spChg>
        <pc:inkChg chg="add">
          <ac:chgData name="Toby Donaldson" userId="2e6e5431-bb17-4c41-9985-d39c50d83c73" providerId="ADAL" clId="{C5FF2917-C6DB-4B08-AC7B-2071543FF6FA}" dt="2024-02-14T21:15:29.184" v="686"/>
          <ac:inkMkLst>
            <pc:docMk/>
            <pc:sldMk cId="1869859612" sldId="435"/>
            <ac:inkMk id="5" creationId="{A5CF6D72-C88B-DE95-5FF8-B3AA72AF5C3B}"/>
          </ac:inkMkLst>
        </pc:inkChg>
      </pc:sldChg>
      <pc:sldChg chg="delSp modSp add mod">
        <pc:chgData name="Toby Donaldson" userId="2e6e5431-bb17-4c41-9985-d39c50d83c73" providerId="ADAL" clId="{C5FF2917-C6DB-4B08-AC7B-2071543FF6FA}" dt="2024-02-12T19:23:53.440" v="176" actId="14100"/>
        <pc:sldMkLst>
          <pc:docMk/>
          <pc:sldMk cId="4023704484" sldId="436"/>
        </pc:sldMkLst>
        <pc:spChg chg="mod">
          <ac:chgData name="Toby Donaldson" userId="2e6e5431-bb17-4c41-9985-d39c50d83c73" providerId="ADAL" clId="{C5FF2917-C6DB-4B08-AC7B-2071543FF6FA}" dt="2024-02-12T19:23:53.440" v="176" actId="14100"/>
          <ac:spMkLst>
            <pc:docMk/>
            <pc:sldMk cId="4023704484" sldId="436"/>
            <ac:spMk id="7" creationId="{97B4A787-E0F7-4AF9-2A1D-B6DBAB747127}"/>
          </ac:spMkLst>
        </pc:spChg>
        <pc:spChg chg="del">
          <ac:chgData name="Toby Donaldson" userId="2e6e5431-bb17-4c41-9985-d39c50d83c73" providerId="ADAL" clId="{C5FF2917-C6DB-4B08-AC7B-2071543FF6FA}" dt="2024-02-12T19:23:07.504" v="161" actId="21"/>
          <ac:spMkLst>
            <pc:docMk/>
            <pc:sldMk cId="4023704484" sldId="436"/>
            <ac:spMk id="13" creationId="{DBADC047-D18C-B775-AA03-DAA0E8FBBE43}"/>
          </ac:spMkLst>
        </pc:spChg>
        <pc:cxnChg chg="mod">
          <ac:chgData name="Toby Donaldson" userId="2e6e5431-bb17-4c41-9985-d39c50d83c73" providerId="ADAL" clId="{C5FF2917-C6DB-4B08-AC7B-2071543FF6FA}" dt="2024-02-12T19:23:47.401" v="175" actId="14100"/>
          <ac:cxnSpMkLst>
            <pc:docMk/>
            <pc:sldMk cId="4023704484" sldId="436"/>
            <ac:cxnSpMk id="11" creationId="{FECA180A-4049-9599-E08C-E650ADD3ECD1}"/>
          </ac:cxnSpMkLst>
        </pc:cxnChg>
      </pc:sldChg>
      <pc:sldChg chg="delSp add mod">
        <pc:chgData name="Toby Donaldson" userId="2e6e5431-bb17-4c41-9985-d39c50d83c73" providerId="ADAL" clId="{C5FF2917-C6DB-4B08-AC7B-2071543FF6FA}" dt="2024-02-12T19:28:44.254" v="228" actId="21"/>
        <pc:sldMkLst>
          <pc:docMk/>
          <pc:sldMk cId="4291526800" sldId="437"/>
        </pc:sldMkLst>
        <pc:spChg chg="del">
          <ac:chgData name="Toby Donaldson" userId="2e6e5431-bb17-4c41-9985-d39c50d83c73" providerId="ADAL" clId="{C5FF2917-C6DB-4B08-AC7B-2071543FF6FA}" dt="2024-02-12T19:28:44.254" v="228" actId="21"/>
          <ac:spMkLst>
            <pc:docMk/>
            <pc:sldMk cId="4291526800" sldId="437"/>
            <ac:spMk id="10" creationId="{BC6992AE-8E3C-F2BE-C4CD-E0C4CDE49AF7}"/>
          </ac:spMkLst>
        </pc:spChg>
        <pc:spChg chg="del">
          <ac:chgData name="Toby Donaldson" userId="2e6e5431-bb17-4c41-9985-d39c50d83c73" providerId="ADAL" clId="{C5FF2917-C6DB-4B08-AC7B-2071543FF6FA}" dt="2024-02-12T19:28:41.364" v="227" actId="21"/>
          <ac:spMkLst>
            <pc:docMk/>
            <pc:sldMk cId="4291526800" sldId="437"/>
            <ac:spMk id="12" creationId="{331667FE-428C-44DE-E99E-B1A4112AB0AB}"/>
          </ac:spMkLst>
        </pc:spChg>
      </pc:sldChg>
      <pc:sldChg chg="add">
        <pc:chgData name="Toby Donaldson" userId="2e6e5431-bb17-4c41-9985-d39c50d83c73" providerId="ADAL" clId="{C5FF2917-C6DB-4B08-AC7B-2071543FF6FA}" dt="2024-02-12T19:28:33.483" v="226" actId="2890"/>
        <pc:sldMkLst>
          <pc:docMk/>
          <pc:sldMk cId="2562406856" sldId="438"/>
        </pc:sldMkLst>
      </pc:sldChg>
      <pc:sldChg chg="delSp modSp add mod">
        <pc:chgData name="Toby Donaldson" userId="2e6e5431-bb17-4c41-9985-d39c50d83c73" providerId="ADAL" clId="{C5FF2917-C6DB-4B08-AC7B-2071543FF6FA}" dt="2024-02-12T19:32:12.714" v="355" actId="20577"/>
        <pc:sldMkLst>
          <pc:docMk/>
          <pc:sldMk cId="2175070922" sldId="439"/>
        </pc:sldMkLst>
        <pc:spChg chg="mod">
          <ac:chgData name="Toby Donaldson" userId="2e6e5431-bb17-4c41-9985-d39c50d83c73" providerId="ADAL" clId="{C5FF2917-C6DB-4B08-AC7B-2071543FF6FA}" dt="2024-02-12T19:32:12.714" v="355" actId="20577"/>
          <ac:spMkLst>
            <pc:docMk/>
            <pc:sldMk cId="2175070922" sldId="439"/>
            <ac:spMk id="6" creationId="{C76B31A8-73A1-BC8B-179C-66453B61F93F}"/>
          </ac:spMkLst>
        </pc:spChg>
        <pc:spChg chg="del">
          <ac:chgData name="Toby Donaldson" userId="2e6e5431-bb17-4c41-9985-d39c50d83c73" providerId="ADAL" clId="{C5FF2917-C6DB-4B08-AC7B-2071543FF6FA}" dt="2024-02-12T19:32:05.558" v="346" actId="21"/>
          <ac:spMkLst>
            <pc:docMk/>
            <pc:sldMk cId="2175070922" sldId="439"/>
            <ac:spMk id="9" creationId="{F0CCD246-3980-BE32-169A-0FB87DEFDBFB}"/>
          </ac:spMkLst>
        </pc:spChg>
        <pc:spChg chg="del">
          <ac:chgData name="Toby Donaldson" userId="2e6e5431-bb17-4c41-9985-d39c50d83c73" providerId="ADAL" clId="{C5FF2917-C6DB-4B08-AC7B-2071543FF6FA}" dt="2024-02-12T19:32:05.558" v="346" actId="21"/>
          <ac:spMkLst>
            <pc:docMk/>
            <pc:sldMk cId="2175070922" sldId="439"/>
            <ac:spMk id="14" creationId="{47A16A10-8956-BBEB-2FC5-CE9E9AB6C1C0}"/>
          </ac:spMkLst>
        </pc:spChg>
      </pc:sldChg>
      <pc:sldChg chg="delSp add mod">
        <pc:chgData name="Toby Donaldson" userId="2e6e5431-bb17-4c41-9985-d39c50d83c73" providerId="ADAL" clId="{C5FF2917-C6DB-4B08-AC7B-2071543FF6FA}" dt="2024-02-12T19:32:25.530" v="356" actId="21"/>
        <pc:sldMkLst>
          <pc:docMk/>
          <pc:sldMk cId="2140961914" sldId="440"/>
        </pc:sldMkLst>
        <pc:spChg chg="del">
          <ac:chgData name="Toby Donaldson" userId="2e6e5431-bb17-4c41-9985-d39c50d83c73" providerId="ADAL" clId="{C5FF2917-C6DB-4B08-AC7B-2071543FF6FA}" dt="2024-02-12T19:32:25.530" v="356" actId="21"/>
          <ac:spMkLst>
            <pc:docMk/>
            <pc:sldMk cId="2140961914" sldId="440"/>
            <ac:spMk id="14" creationId="{8AE13DB1-FCAE-868E-0388-1983036EE1F6}"/>
          </ac:spMkLst>
        </pc:spChg>
      </pc:sldChg>
      <pc:sldChg chg="addSp delSp modSp add mod">
        <pc:chgData name="Toby Donaldson" userId="2e6e5431-bb17-4c41-9985-d39c50d83c73" providerId="ADAL" clId="{C5FF2917-C6DB-4B08-AC7B-2071543FF6FA}" dt="2024-02-12T19:44:33.640" v="526"/>
        <pc:sldMkLst>
          <pc:docMk/>
          <pc:sldMk cId="1198622754" sldId="441"/>
        </pc:sldMkLst>
        <pc:spChg chg="del">
          <ac:chgData name="Toby Donaldson" userId="2e6e5431-bb17-4c41-9985-d39c50d83c73" providerId="ADAL" clId="{C5FF2917-C6DB-4B08-AC7B-2071543FF6FA}" dt="2024-02-12T19:44:27.475" v="525" actId="21"/>
          <ac:spMkLst>
            <pc:docMk/>
            <pc:sldMk cId="1198622754" sldId="441"/>
            <ac:spMk id="11" creationId="{93801241-7D90-25D8-72D4-402CCE42F613}"/>
          </ac:spMkLst>
        </pc:spChg>
        <pc:spChg chg="add mod">
          <ac:chgData name="Toby Donaldson" userId="2e6e5431-bb17-4c41-9985-d39c50d83c73" providerId="ADAL" clId="{C5FF2917-C6DB-4B08-AC7B-2071543FF6FA}" dt="2024-02-12T19:44:33.640" v="526"/>
          <ac:spMkLst>
            <pc:docMk/>
            <pc:sldMk cId="1198622754" sldId="441"/>
            <ac:spMk id="12" creationId="{2FABBEDD-695A-4F2A-36CB-85279C3A2923}"/>
          </ac:spMkLst>
        </pc:spChg>
      </pc:sldChg>
      <pc:sldChg chg="addSp delSp modSp add mod ord">
        <pc:chgData name="Toby Donaldson" userId="2e6e5431-bb17-4c41-9985-d39c50d83c73" providerId="ADAL" clId="{C5FF2917-C6DB-4B08-AC7B-2071543FF6FA}" dt="2024-02-14T20:25:22.011" v="685" actId="113"/>
        <pc:sldMkLst>
          <pc:docMk/>
          <pc:sldMk cId="2946629650" sldId="443"/>
        </pc:sldMkLst>
        <pc:spChg chg="add mod">
          <ac:chgData name="Toby Donaldson" userId="2e6e5431-bb17-4c41-9985-d39c50d83c73" providerId="ADAL" clId="{C5FF2917-C6DB-4B08-AC7B-2071543FF6FA}" dt="2024-02-14T20:25:22.011" v="685" actId="113"/>
          <ac:spMkLst>
            <pc:docMk/>
            <pc:sldMk cId="2946629650" sldId="443"/>
            <ac:spMk id="3" creationId="{CC77255B-43B6-B03B-1B35-E38532B2C448}"/>
          </ac:spMkLst>
        </pc:spChg>
        <pc:spChg chg="mod topLvl">
          <ac:chgData name="Toby Donaldson" userId="2e6e5431-bb17-4c41-9985-d39c50d83c73" providerId="ADAL" clId="{C5FF2917-C6DB-4B08-AC7B-2071543FF6FA}" dt="2024-02-14T19:26:53.043" v="587" actId="1076"/>
          <ac:spMkLst>
            <pc:docMk/>
            <pc:sldMk cId="2946629650" sldId="443"/>
            <ac:spMk id="6" creationId="{EA76BFBC-AD41-92AB-B987-B0A71659CA64}"/>
          </ac:spMkLst>
        </pc:spChg>
        <pc:spChg chg="mod topLvl">
          <ac:chgData name="Toby Donaldson" userId="2e6e5431-bb17-4c41-9985-d39c50d83c73" providerId="ADAL" clId="{C5FF2917-C6DB-4B08-AC7B-2071543FF6FA}" dt="2024-02-14T19:26:53.043" v="587" actId="1076"/>
          <ac:spMkLst>
            <pc:docMk/>
            <pc:sldMk cId="2946629650" sldId="443"/>
            <ac:spMk id="7" creationId="{800612F3-19E6-8423-0AFB-AA9B68B99041}"/>
          </ac:spMkLst>
        </pc:spChg>
        <pc:spChg chg="mod topLvl">
          <ac:chgData name="Toby Donaldson" userId="2e6e5431-bb17-4c41-9985-d39c50d83c73" providerId="ADAL" clId="{C5FF2917-C6DB-4B08-AC7B-2071543FF6FA}" dt="2024-02-14T19:26:53.043" v="587" actId="1076"/>
          <ac:spMkLst>
            <pc:docMk/>
            <pc:sldMk cId="2946629650" sldId="443"/>
            <ac:spMk id="8" creationId="{84626FCB-738C-A440-45C1-3FC0D191A41E}"/>
          </ac:spMkLst>
        </pc:spChg>
        <pc:spChg chg="del">
          <ac:chgData name="Toby Donaldson" userId="2e6e5431-bb17-4c41-9985-d39c50d83c73" providerId="ADAL" clId="{C5FF2917-C6DB-4B08-AC7B-2071543FF6FA}" dt="2024-02-14T19:26:39.574" v="585" actId="21"/>
          <ac:spMkLst>
            <pc:docMk/>
            <pc:sldMk cId="2946629650" sldId="443"/>
            <ac:spMk id="11" creationId="{48EE4EC9-5CC2-37D9-F9C7-735C5D4A20F3}"/>
          </ac:spMkLst>
        </pc:spChg>
        <pc:spChg chg="mod">
          <ac:chgData name="Toby Donaldson" userId="2e6e5431-bb17-4c41-9985-d39c50d83c73" providerId="ADAL" clId="{C5FF2917-C6DB-4B08-AC7B-2071543FF6FA}" dt="2024-02-14T19:26:28.007" v="584" actId="165"/>
          <ac:spMkLst>
            <pc:docMk/>
            <pc:sldMk cId="2946629650" sldId="443"/>
            <ac:spMk id="19" creationId="{EA7B1A09-8BAE-011B-182A-275661C00E8D}"/>
          </ac:spMkLst>
        </pc:spChg>
        <pc:grpChg chg="del">
          <ac:chgData name="Toby Donaldson" userId="2e6e5431-bb17-4c41-9985-d39c50d83c73" providerId="ADAL" clId="{C5FF2917-C6DB-4B08-AC7B-2071543FF6FA}" dt="2024-02-14T19:26:28.007" v="584" actId="165"/>
          <ac:grpSpMkLst>
            <pc:docMk/>
            <pc:sldMk cId="2946629650" sldId="443"/>
            <ac:grpSpMk id="5" creationId="{4D8CDFCE-4379-07C8-1ACB-01230341F68E}"/>
          </ac:grpSpMkLst>
        </pc:grpChg>
        <pc:grpChg chg="del mod topLvl">
          <ac:chgData name="Toby Donaldson" userId="2e6e5431-bb17-4c41-9985-d39c50d83c73" providerId="ADAL" clId="{C5FF2917-C6DB-4B08-AC7B-2071543FF6FA}" dt="2024-02-14T19:26:48.564" v="586" actId="21"/>
          <ac:grpSpMkLst>
            <pc:docMk/>
            <pc:sldMk cId="2946629650" sldId="443"/>
            <ac:grpSpMk id="9" creationId="{E2CDA67B-25EE-EFE7-BDD8-B511461E5851}"/>
          </ac:grpSpMkLst>
        </pc:grpChg>
        <pc:cxnChg chg="del mod topLvl">
          <ac:chgData name="Toby Donaldson" userId="2e6e5431-bb17-4c41-9985-d39c50d83c73" providerId="ADAL" clId="{C5FF2917-C6DB-4B08-AC7B-2071543FF6FA}" dt="2024-02-14T19:26:48.564" v="586" actId="21"/>
          <ac:cxnSpMkLst>
            <pc:docMk/>
            <pc:sldMk cId="2946629650" sldId="443"/>
            <ac:cxnSpMk id="10" creationId="{624F58B6-EB39-D619-1B92-C771DAF1E3B7}"/>
          </ac:cxnSpMkLst>
        </pc:cxnChg>
        <pc:cxnChg chg="del mod topLvl">
          <ac:chgData name="Toby Donaldson" userId="2e6e5431-bb17-4c41-9985-d39c50d83c73" providerId="ADAL" clId="{C5FF2917-C6DB-4B08-AC7B-2071543FF6FA}" dt="2024-02-14T19:26:48.564" v="586" actId="21"/>
          <ac:cxnSpMkLst>
            <pc:docMk/>
            <pc:sldMk cId="2946629650" sldId="443"/>
            <ac:cxnSpMk id="12" creationId="{759EAC10-3F1A-9C7F-F94D-58AC4FEB27EA}"/>
          </ac:cxnSpMkLst>
        </pc:cxnChg>
        <pc:cxnChg chg="del mod topLvl">
          <ac:chgData name="Toby Donaldson" userId="2e6e5431-bb17-4c41-9985-d39c50d83c73" providerId="ADAL" clId="{C5FF2917-C6DB-4B08-AC7B-2071543FF6FA}" dt="2024-02-14T19:26:48.564" v="586" actId="21"/>
          <ac:cxnSpMkLst>
            <pc:docMk/>
            <pc:sldMk cId="2946629650" sldId="443"/>
            <ac:cxnSpMk id="16" creationId="{01DE94F3-D41A-492F-F083-C60A4ED64FBF}"/>
          </ac:cxnSpMkLst>
        </pc:cxnChg>
        <pc:cxnChg chg="mod">
          <ac:chgData name="Toby Donaldson" userId="2e6e5431-bb17-4c41-9985-d39c50d83c73" providerId="ADAL" clId="{C5FF2917-C6DB-4B08-AC7B-2071543FF6FA}" dt="2024-02-14T19:26:28.007" v="584" actId="165"/>
          <ac:cxnSpMkLst>
            <pc:docMk/>
            <pc:sldMk cId="2946629650" sldId="443"/>
            <ac:cxnSpMk id="22" creationId="{2B44BC0A-4FC1-16AD-D783-D3CBF92D3D02}"/>
          </ac:cxnSpMkLst>
        </pc:cxnChg>
      </pc:sldChg>
    </pc:docChg>
  </pc:docChgLst>
  <pc:docChgLst>
    <pc:chgData name="Toby Donaldson" userId="2e6e5431-bb17-4c41-9985-d39c50d83c73" providerId="ADAL" clId="{1D7FF059-C713-4BC0-AC98-694AB6D31A7B}"/>
    <pc:docChg chg="undo redo custSel addSld delSld modSld sldOrd modMainMaster addSection modSection">
      <pc:chgData name="Toby Donaldson" userId="2e6e5431-bb17-4c41-9985-d39c50d83c73" providerId="ADAL" clId="{1D7FF059-C713-4BC0-AC98-694AB6D31A7B}" dt="2024-01-12T04:00:10.641" v="9895" actId="1076"/>
      <pc:docMkLst>
        <pc:docMk/>
      </pc:docMkLst>
      <pc:sldChg chg="addSp modSp new mod">
        <pc:chgData name="Toby Donaldson" userId="2e6e5431-bb17-4c41-9985-d39c50d83c73" providerId="ADAL" clId="{1D7FF059-C713-4BC0-AC98-694AB6D31A7B}" dt="2024-01-07T06:39:56.739" v="3356" actId="1076"/>
        <pc:sldMkLst>
          <pc:docMk/>
          <pc:sldMk cId="1990534629" sldId="256"/>
        </pc:sldMkLst>
        <pc:spChg chg="mod">
          <ac:chgData name="Toby Donaldson" userId="2e6e5431-bb17-4c41-9985-d39c50d83c73" providerId="ADAL" clId="{1D7FF059-C713-4BC0-AC98-694AB6D31A7B}" dt="2024-01-07T06:08:51.300" v="10" actId="20577"/>
          <ac:spMkLst>
            <pc:docMk/>
            <pc:sldMk cId="1990534629" sldId="256"/>
            <ac:spMk id="2" creationId="{B4EC9E92-1C9B-5FBA-0481-9DC54B0642D7}"/>
          </ac:spMkLst>
        </pc:spChg>
        <pc:spChg chg="mod">
          <ac:chgData name="Toby Donaldson" userId="2e6e5431-bb17-4c41-9985-d39c50d83c73" providerId="ADAL" clId="{1D7FF059-C713-4BC0-AC98-694AB6D31A7B}" dt="2024-01-07T06:09:34.485" v="40" actId="20577"/>
          <ac:spMkLst>
            <pc:docMk/>
            <pc:sldMk cId="1990534629" sldId="256"/>
            <ac:spMk id="3" creationId="{69A063FE-859C-2249-86C9-6A3558EFA8C4}"/>
          </ac:spMkLst>
        </pc:spChg>
        <pc:picChg chg="add mod">
          <ac:chgData name="Toby Donaldson" userId="2e6e5431-bb17-4c41-9985-d39c50d83c73" providerId="ADAL" clId="{1D7FF059-C713-4BC0-AC98-694AB6D31A7B}" dt="2024-01-07T06:39:56.739" v="3356" actId="1076"/>
          <ac:picMkLst>
            <pc:docMk/>
            <pc:sldMk cId="1990534629" sldId="256"/>
            <ac:picMk id="5" creationId="{B434BB09-C858-2ADD-9F90-9BD78E7972DA}"/>
          </ac:picMkLst>
        </pc:picChg>
      </pc:sldChg>
      <pc:sldChg chg="addSp delSp modSp new mod ord">
        <pc:chgData name="Toby Donaldson" userId="2e6e5431-bb17-4c41-9985-d39c50d83c73" providerId="ADAL" clId="{1D7FF059-C713-4BC0-AC98-694AB6D31A7B}" dt="2024-01-07T06:22:33.484" v="1193" actId="14100"/>
        <pc:sldMkLst>
          <pc:docMk/>
          <pc:sldMk cId="3670645437" sldId="257"/>
        </pc:sldMkLst>
        <pc:spChg chg="mod">
          <ac:chgData name="Toby Donaldson" userId="2e6e5431-bb17-4c41-9985-d39c50d83c73" providerId="ADAL" clId="{1D7FF059-C713-4BC0-AC98-694AB6D31A7B}" dt="2024-01-07T06:20:11.765" v="1063" actId="20577"/>
          <ac:spMkLst>
            <pc:docMk/>
            <pc:sldMk cId="3670645437" sldId="257"/>
            <ac:spMk id="2" creationId="{44530B2A-3809-F837-03E9-07D5E1B8F199}"/>
          </ac:spMkLst>
        </pc:spChg>
        <pc:spChg chg="mod">
          <ac:chgData name="Toby Donaldson" userId="2e6e5431-bb17-4c41-9985-d39c50d83c73" providerId="ADAL" clId="{1D7FF059-C713-4BC0-AC98-694AB6D31A7B}" dt="2024-01-07T06:22:33.484" v="1193" actId="14100"/>
          <ac:spMkLst>
            <pc:docMk/>
            <pc:sldMk cId="3670645437" sldId="257"/>
            <ac:spMk id="3" creationId="{1FECA53D-FC0F-2C1A-B9F0-8F6C988044AA}"/>
          </ac:spMkLst>
        </pc:spChg>
        <pc:spChg chg="add del mod">
          <ac:chgData name="Toby Donaldson" userId="2e6e5431-bb17-4c41-9985-d39c50d83c73" providerId="ADAL" clId="{1D7FF059-C713-4BC0-AC98-694AB6D31A7B}" dt="2024-01-07T06:15:25.828" v="641" actId="21"/>
          <ac:spMkLst>
            <pc:docMk/>
            <pc:sldMk cId="3670645437" sldId="257"/>
            <ac:spMk id="6" creationId="{DD1A4F09-4867-A260-31AC-8969A714B1B4}"/>
          </ac:spMkLst>
        </pc:spChg>
        <pc:picChg chg="add del mod">
          <ac:chgData name="Toby Donaldson" userId="2e6e5431-bb17-4c41-9985-d39c50d83c73" providerId="ADAL" clId="{1D7FF059-C713-4BC0-AC98-694AB6D31A7B}" dt="2024-01-07T06:15:25.828" v="641" actId="21"/>
          <ac:picMkLst>
            <pc:docMk/>
            <pc:sldMk cId="3670645437" sldId="257"/>
            <ac:picMk id="5" creationId="{9B06D8BD-7ABD-F056-CD7A-A0532076CC57}"/>
          </ac:picMkLst>
        </pc:picChg>
        <pc:picChg chg="add del mod">
          <ac:chgData name="Toby Donaldson" userId="2e6e5431-bb17-4c41-9985-d39c50d83c73" providerId="ADAL" clId="{1D7FF059-C713-4BC0-AC98-694AB6D31A7B}" dt="2024-01-07T06:21:08.392" v="1185" actId="21"/>
          <ac:picMkLst>
            <pc:docMk/>
            <pc:sldMk cId="3670645437" sldId="257"/>
            <ac:picMk id="1026" creationId="{86ADE6A8-96A3-221B-C48D-76A79BD02FB9}"/>
          </ac:picMkLst>
        </pc:picChg>
        <pc:picChg chg="add mod">
          <ac:chgData name="Toby Donaldson" userId="2e6e5431-bb17-4c41-9985-d39c50d83c73" providerId="ADAL" clId="{1D7FF059-C713-4BC0-AC98-694AB6D31A7B}" dt="2024-01-07T06:22:25.620" v="1192" actId="732"/>
          <ac:picMkLst>
            <pc:docMk/>
            <pc:sldMk cId="3670645437" sldId="257"/>
            <ac:picMk id="1028" creationId="{C22BB41E-E153-AD5C-1E34-EDA47F667584}"/>
          </ac:picMkLst>
        </pc:picChg>
      </pc:sldChg>
      <pc:sldChg chg="addSp modSp add mod">
        <pc:chgData name="Toby Donaldson" userId="2e6e5431-bb17-4c41-9985-d39c50d83c73" providerId="ADAL" clId="{1D7FF059-C713-4BC0-AC98-694AB6D31A7B}" dt="2024-01-07T06:38:21.947" v="3351" actId="1076"/>
        <pc:sldMkLst>
          <pc:docMk/>
          <pc:sldMk cId="3457032960" sldId="258"/>
        </pc:sldMkLst>
        <pc:spChg chg="mod">
          <ac:chgData name="Toby Donaldson" userId="2e6e5431-bb17-4c41-9985-d39c50d83c73" providerId="ADAL" clId="{1D7FF059-C713-4BC0-AC98-694AB6D31A7B}" dt="2024-01-07T06:19:50.279" v="1054" actId="20577"/>
          <ac:spMkLst>
            <pc:docMk/>
            <pc:sldMk cId="3457032960" sldId="258"/>
            <ac:spMk id="3" creationId="{1FECA53D-FC0F-2C1A-B9F0-8F6C988044AA}"/>
          </ac:spMkLst>
        </pc:spChg>
        <pc:spChg chg="add mod">
          <ac:chgData name="Toby Donaldson" userId="2e6e5431-bb17-4c41-9985-d39c50d83c73" providerId="ADAL" clId="{1D7FF059-C713-4BC0-AC98-694AB6D31A7B}" dt="2024-01-07T06:38:21.947" v="3351" actId="1076"/>
          <ac:spMkLst>
            <pc:docMk/>
            <pc:sldMk cId="3457032960" sldId="258"/>
            <ac:spMk id="4" creationId="{D5B28FFB-DB56-AF55-1830-909EA7B9D236}"/>
          </ac:spMkLst>
        </pc:spChg>
      </pc:sldChg>
      <pc:sldChg chg="delSp modSp add mod">
        <pc:chgData name="Toby Donaldson" userId="2e6e5431-bb17-4c41-9985-d39c50d83c73" providerId="ADAL" clId="{1D7FF059-C713-4BC0-AC98-694AB6D31A7B}" dt="2024-01-07T06:24:26.549" v="1527" actId="14100"/>
        <pc:sldMkLst>
          <pc:docMk/>
          <pc:sldMk cId="4092774918" sldId="259"/>
        </pc:sldMkLst>
        <pc:spChg chg="mod">
          <ac:chgData name="Toby Donaldson" userId="2e6e5431-bb17-4c41-9985-d39c50d83c73" providerId="ADAL" clId="{1D7FF059-C713-4BC0-AC98-694AB6D31A7B}" dt="2024-01-07T06:23:06.124" v="1217" actId="20577"/>
          <ac:spMkLst>
            <pc:docMk/>
            <pc:sldMk cId="4092774918" sldId="259"/>
            <ac:spMk id="2" creationId="{44530B2A-3809-F837-03E9-07D5E1B8F199}"/>
          </ac:spMkLst>
        </pc:spChg>
        <pc:spChg chg="mod">
          <ac:chgData name="Toby Donaldson" userId="2e6e5431-bb17-4c41-9985-d39c50d83c73" providerId="ADAL" clId="{1D7FF059-C713-4BC0-AC98-694AB6D31A7B}" dt="2024-01-07T06:24:26.549" v="1527" actId="14100"/>
          <ac:spMkLst>
            <pc:docMk/>
            <pc:sldMk cId="4092774918" sldId="259"/>
            <ac:spMk id="3" creationId="{1FECA53D-FC0F-2C1A-B9F0-8F6C988044AA}"/>
          </ac:spMkLst>
        </pc:spChg>
        <pc:picChg chg="del">
          <ac:chgData name="Toby Donaldson" userId="2e6e5431-bb17-4c41-9985-d39c50d83c73" providerId="ADAL" clId="{1D7FF059-C713-4BC0-AC98-694AB6D31A7B}" dt="2024-01-07T06:23:07.956" v="1218" actId="21"/>
          <ac:picMkLst>
            <pc:docMk/>
            <pc:sldMk cId="4092774918" sldId="259"/>
            <ac:picMk id="1028" creationId="{C22BB41E-E153-AD5C-1E34-EDA47F667584}"/>
          </ac:picMkLst>
        </pc:picChg>
      </pc:sldChg>
      <pc:sldChg chg="addSp modSp add mod">
        <pc:chgData name="Toby Donaldson" userId="2e6e5431-bb17-4c41-9985-d39c50d83c73" providerId="ADAL" clId="{1D7FF059-C713-4BC0-AC98-694AB6D31A7B}" dt="2024-01-07T06:28:54.819" v="2210" actId="1076"/>
        <pc:sldMkLst>
          <pc:docMk/>
          <pc:sldMk cId="3756414048" sldId="260"/>
        </pc:sldMkLst>
        <pc:spChg chg="mod">
          <ac:chgData name="Toby Donaldson" userId="2e6e5431-bb17-4c41-9985-d39c50d83c73" providerId="ADAL" clId="{1D7FF059-C713-4BC0-AC98-694AB6D31A7B}" dt="2024-01-07T06:24:48.476" v="1552" actId="20577"/>
          <ac:spMkLst>
            <pc:docMk/>
            <pc:sldMk cId="3756414048" sldId="260"/>
            <ac:spMk id="2" creationId="{44530B2A-3809-F837-03E9-07D5E1B8F199}"/>
          </ac:spMkLst>
        </pc:spChg>
        <pc:spChg chg="mod">
          <ac:chgData name="Toby Donaldson" userId="2e6e5431-bb17-4c41-9985-d39c50d83c73" providerId="ADAL" clId="{1D7FF059-C713-4BC0-AC98-694AB6D31A7B}" dt="2024-01-07T06:28:34.172" v="2207" actId="27636"/>
          <ac:spMkLst>
            <pc:docMk/>
            <pc:sldMk cId="3756414048" sldId="260"/>
            <ac:spMk id="3" creationId="{1FECA53D-FC0F-2C1A-B9F0-8F6C988044AA}"/>
          </ac:spMkLst>
        </pc:spChg>
        <pc:picChg chg="add mod">
          <ac:chgData name="Toby Donaldson" userId="2e6e5431-bb17-4c41-9985-d39c50d83c73" providerId="ADAL" clId="{1D7FF059-C713-4BC0-AC98-694AB6D31A7B}" dt="2024-01-07T06:28:54.819" v="2210" actId="1076"/>
          <ac:picMkLst>
            <pc:docMk/>
            <pc:sldMk cId="3756414048" sldId="260"/>
            <ac:picMk id="2050" creationId="{E56791B9-14F5-FF82-F279-DD7BB51740AD}"/>
          </ac:picMkLst>
        </pc:picChg>
        <pc:picChg chg="add mod">
          <ac:chgData name="Toby Donaldson" userId="2e6e5431-bb17-4c41-9985-d39c50d83c73" providerId="ADAL" clId="{1D7FF059-C713-4BC0-AC98-694AB6D31A7B}" dt="2024-01-07T06:28:54.819" v="2210" actId="1076"/>
          <ac:picMkLst>
            <pc:docMk/>
            <pc:sldMk cId="3756414048" sldId="260"/>
            <ac:picMk id="2052" creationId="{C7716F53-ED9A-360F-2DDF-04DF96AB7BF1}"/>
          </ac:picMkLst>
        </pc:picChg>
      </pc:sldChg>
      <pc:sldChg chg="addSp delSp modSp add mod">
        <pc:chgData name="Toby Donaldson" userId="2e6e5431-bb17-4c41-9985-d39c50d83c73" providerId="ADAL" clId="{1D7FF059-C713-4BC0-AC98-694AB6D31A7B}" dt="2024-01-07T06:33:00.783" v="2829" actId="20577"/>
        <pc:sldMkLst>
          <pc:docMk/>
          <pc:sldMk cId="1541010405" sldId="261"/>
        </pc:sldMkLst>
        <pc:spChg chg="mod">
          <ac:chgData name="Toby Donaldson" userId="2e6e5431-bb17-4c41-9985-d39c50d83c73" providerId="ADAL" clId="{1D7FF059-C713-4BC0-AC98-694AB6D31A7B}" dt="2024-01-07T06:29:14.592" v="2226" actId="20577"/>
          <ac:spMkLst>
            <pc:docMk/>
            <pc:sldMk cId="1541010405" sldId="261"/>
            <ac:spMk id="2" creationId="{44530B2A-3809-F837-03E9-07D5E1B8F199}"/>
          </ac:spMkLst>
        </pc:spChg>
        <pc:spChg chg="mod">
          <ac:chgData name="Toby Donaldson" userId="2e6e5431-bb17-4c41-9985-d39c50d83c73" providerId="ADAL" clId="{1D7FF059-C713-4BC0-AC98-694AB6D31A7B}" dt="2024-01-07T06:33:00.783" v="2829" actId="20577"/>
          <ac:spMkLst>
            <pc:docMk/>
            <pc:sldMk cId="1541010405" sldId="261"/>
            <ac:spMk id="3" creationId="{1FECA53D-FC0F-2C1A-B9F0-8F6C988044AA}"/>
          </ac:spMkLst>
        </pc:spChg>
        <pc:picChg chg="del">
          <ac:chgData name="Toby Donaldson" userId="2e6e5431-bb17-4c41-9985-d39c50d83c73" providerId="ADAL" clId="{1D7FF059-C713-4BC0-AC98-694AB6D31A7B}" dt="2024-01-07T06:29:05.996" v="2213" actId="21"/>
          <ac:picMkLst>
            <pc:docMk/>
            <pc:sldMk cId="1541010405" sldId="261"/>
            <ac:picMk id="2050" creationId="{E56791B9-14F5-FF82-F279-DD7BB51740AD}"/>
          </ac:picMkLst>
        </pc:picChg>
        <pc:picChg chg="del">
          <ac:chgData name="Toby Donaldson" userId="2e6e5431-bb17-4c41-9985-d39c50d83c73" providerId="ADAL" clId="{1D7FF059-C713-4BC0-AC98-694AB6D31A7B}" dt="2024-01-07T06:29:05.996" v="2213" actId="21"/>
          <ac:picMkLst>
            <pc:docMk/>
            <pc:sldMk cId="1541010405" sldId="261"/>
            <ac:picMk id="2052" creationId="{C7716F53-ED9A-360F-2DDF-04DF96AB7BF1}"/>
          </ac:picMkLst>
        </pc:picChg>
        <pc:picChg chg="add del">
          <ac:chgData name="Toby Donaldson" userId="2e6e5431-bb17-4c41-9985-d39c50d83c73" providerId="ADAL" clId="{1D7FF059-C713-4BC0-AC98-694AB6D31A7B}" dt="2024-01-07T06:29:05.996" v="2213" actId="21"/>
          <ac:picMkLst>
            <pc:docMk/>
            <pc:sldMk cId="1541010405" sldId="261"/>
            <ac:picMk id="3074" creationId="{02DD341E-204F-39AA-3B25-DD7A82F9C569}"/>
          </ac:picMkLst>
        </pc:picChg>
      </pc:sldChg>
      <pc:sldChg chg="addSp modSp add mod">
        <pc:chgData name="Toby Donaldson" userId="2e6e5431-bb17-4c41-9985-d39c50d83c73" providerId="ADAL" clId="{1D7FF059-C713-4BC0-AC98-694AB6D31A7B}" dt="2024-01-07T06:36:34.460" v="3306" actId="20577"/>
        <pc:sldMkLst>
          <pc:docMk/>
          <pc:sldMk cId="1321841534" sldId="262"/>
        </pc:sldMkLst>
        <pc:spChg chg="mod">
          <ac:chgData name="Toby Donaldson" userId="2e6e5431-bb17-4c41-9985-d39c50d83c73" providerId="ADAL" clId="{1D7FF059-C713-4BC0-AC98-694AB6D31A7B}" dt="2024-01-07T06:33:30.389" v="2883" actId="20577"/>
          <ac:spMkLst>
            <pc:docMk/>
            <pc:sldMk cId="1321841534" sldId="262"/>
            <ac:spMk id="2" creationId="{44530B2A-3809-F837-03E9-07D5E1B8F199}"/>
          </ac:spMkLst>
        </pc:spChg>
        <pc:spChg chg="mod">
          <ac:chgData name="Toby Donaldson" userId="2e6e5431-bb17-4c41-9985-d39c50d83c73" providerId="ADAL" clId="{1D7FF059-C713-4BC0-AC98-694AB6D31A7B}" dt="2024-01-07T06:36:34.460" v="3306" actId="20577"/>
          <ac:spMkLst>
            <pc:docMk/>
            <pc:sldMk cId="1321841534" sldId="262"/>
            <ac:spMk id="3" creationId="{1FECA53D-FC0F-2C1A-B9F0-8F6C988044AA}"/>
          </ac:spMkLst>
        </pc:spChg>
        <pc:spChg chg="add mod">
          <ac:chgData name="Toby Donaldson" userId="2e6e5431-bb17-4c41-9985-d39c50d83c73" providerId="ADAL" clId="{1D7FF059-C713-4BC0-AC98-694AB6D31A7B}" dt="2024-01-07T06:36:11.388" v="3265" actId="1076"/>
          <ac:spMkLst>
            <pc:docMk/>
            <pc:sldMk cId="1321841534" sldId="262"/>
            <ac:spMk id="4" creationId="{980CFC8A-9182-566D-3605-0FF2956EE392}"/>
          </ac:spMkLst>
        </pc:spChg>
      </pc:sldChg>
      <pc:sldChg chg="modSp add mod">
        <pc:chgData name="Toby Donaldson" userId="2e6e5431-bb17-4c41-9985-d39c50d83c73" providerId="ADAL" clId="{1D7FF059-C713-4BC0-AC98-694AB6D31A7B}" dt="2024-01-07T06:49:34.688" v="3553" actId="15"/>
        <pc:sldMkLst>
          <pc:docMk/>
          <pc:sldMk cId="1969860993" sldId="263"/>
        </pc:sldMkLst>
        <pc:spChg chg="mod">
          <ac:chgData name="Toby Donaldson" userId="2e6e5431-bb17-4c41-9985-d39c50d83c73" providerId="ADAL" clId="{1D7FF059-C713-4BC0-AC98-694AB6D31A7B}" dt="2024-01-07T06:47:11.908" v="3370" actId="20577"/>
          <ac:spMkLst>
            <pc:docMk/>
            <pc:sldMk cId="1969860993" sldId="263"/>
            <ac:spMk id="2" creationId="{44530B2A-3809-F837-03E9-07D5E1B8F199}"/>
          </ac:spMkLst>
        </pc:spChg>
        <pc:spChg chg="mod">
          <ac:chgData name="Toby Donaldson" userId="2e6e5431-bb17-4c41-9985-d39c50d83c73" providerId="ADAL" clId="{1D7FF059-C713-4BC0-AC98-694AB6D31A7B}" dt="2024-01-07T06:49:34.688" v="3553" actId="15"/>
          <ac:spMkLst>
            <pc:docMk/>
            <pc:sldMk cId="1969860993" sldId="263"/>
            <ac:spMk id="3" creationId="{1FECA53D-FC0F-2C1A-B9F0-8F6C988044AA}"/>
          </ac:spMkLst>
        </pc:spChg>
      </pc:sldChg>
      <pc:sldChg chg="modSp add mod">
        <pc:chgData name="Toby Donaldson" userId="2e6e5431-bb17-4c41-9985-d39c50d83c73" providerId="ADAL" clId="{1D7FF059-C713-4BC0-AC98-694AB6D31A7B}" dt="2024-01-10T22:38:10.792" v="6185" actId="20577"/>
        <pc:sldMkLst>
          <pc:docMk/>
          <pc:sldMk cId="351309048" sldId="264"/>
        </pc:sldMkLst>
        <pc:spChg chg="mod">
          <ac:chgData name="Toby Donaldson" userId="2e6e5431-bb17-4c41-9985-d39c50d83c73" providerId="ADAL" clId="{1D7FF059-C713-4BC0-AC98-694AB6D31A7B}" dt="2024-01-07T06:55:41.509" v="3681" actId="20577"/>
          <ac:spMkLst>
            <pc:docMk/>
            <pc:sldMk cId="351309048" sldId="264"/>
            <ac:spMk id="2" creationId="{44530B2A-3809-F837-03E9-07D5E1B8F199}"/>
          </ac:spMkLst>
        </pc:spChg>
        <pc:spChg chg="mod">
          <ac:chgData name="Toby Donaldson" userId="2e6e5431-bb17-4c41-9985-d39c50d83c73" providerId="ADAL" clId="{1D7FF059-C713-4BC0-AC98-694AB6D31A7B}" dt="2024-01-10T22:38:10.792" v="6185" actId="20577"/>
          <ac:spMkLst>
            <pc:docMk/>
            <pc:sldMk cId="351309048" sldId="264"/>
            <ac:spMk id="3" creationId="{1FECA53D-FC0F-2C1A-B9F0-8F6C988044AA}"/>
          </ac:spMkLst>
        </pc:spChg>
      </pc:sldChg>
      <pc:sldChg chg="modSp add mod">
        <pc:chgData name="Toby Donaldson" userId="2e6e5431-bb17-4c41-9985-d39c50d83c73" providerId="ADAL" clId="{1D7FF059-C713-4BC0-AC98-694AB6D31A7B}" dt="2024-01-09T03:36:11.350" v="3877" actId="5793"/>
        <pc:sldMkLst>
          <pc:docMk/>
          <pc:sldMk cId="2436281766" sldId="265"/>
        </pc:sldMkLst>
        <pc:spChg chg="mod">
          <ac:chgData name="Toby Donaldson" userId="2e6e5431-bb17-4c41-9985-d39c50d83c73" providerId="ADAL" clId="{1D7FF059-C713-4BC0-AC98-694AB6D31A7B}" dt="2024-01-09T03:36:11.350" v="3877" actId="5793"/>
          <ac:spMkLst>
            <pc:docMk/>
            <pc:sldMk cId="2436281766" sldId="265"/>
            <ac:spMk id="3" creationId="{1FECA53D-FC0F-2C1A-B9F0-8F6C988044AA}"/>
          </ac:spMkLst>
        </pc:spChg>
      </pc:sldChg>
      <pc:sldChg chg="addSp modSp mod">
        <pc:chgData name="Toby Donaldson" userId="2e6e5431-bb17-4c41-9985-d39c50d83c73" providerId="ADAL" clId="{1D7FF059-C713-4BC0-AC98-694AB6D31A7B}" dt="2024-01-09T04:33:26.042" v="5721" actId="20577"/>
        <pc:sldMkLst>
          <pc:docMk/>
          <pc:sldMk cId="396683559" sldId="270"/>
        </pc:sldMkLst>
        <pc:spChg chg="add mod">
          <ac:chgData name="Toby Donaldson" userId="2e6e5431-bb17-4c41-9985-d39c50d83c73" providerId="ADAL" clId="{1D7FF059-C713-4BC0-AC98-694AB6D31A7B}" dt="2024-01-09T04:33:26.042" v="5721" actId="20577"/>
          <ac:spMkLst>
            <pc:docMk/>
            <pc:sldMk cId="396683559" sldId="270"/>
            <ac:spMk id="6" creationId="{E68387AE-3791-2DF4-47EE-65B815974F68}"/>
          </ac:spMkLst>
        </pc:spChg>
        <pc:cxnChg chg="add">
          <ac:chgData name="Toby Donaldson" userId="2e6e5431-bb17-4c41-9985-d39c50d83c73" providerId="ADAL" clId="{1D7FF059-C713-4BC0-AC98-694AB6D31A7B}" dt="2024-01-09T04:33:01.924" v="5714" actId="11529"/>
          <ac:cxnSpMkLst>
            <pc:docMk/>
            <pc:sldMk cId="396683559" sldId="270"/>
            <ac:cxnSpMk id="9" creationId="{C69436B0-E80B-6CB3-AA27-143A6FAC340A}"/>
          </ac:cxnSpMkLst>
        </pc:cxnChg>
      </pc:sldChg>
      <pc:sldChg chg="addSp modSp mod">
        <pc:chgData name="Toby Donaldson" userId="2e6e5431-bb17-4c41-9985-d39c50d83c73" providerId="ADAL" clId="{1D7FF059-C713-4BC0-AC98-694AB6D31A7B}" dt="2024-01-09T04:35:09.979" v="5978" actId="113"/>
        <pc:sldMkLst>
          <pc:docMk/>
          <pc:sldMk cId="1463498382" sldId="271"/>
        </pc:sldMkLst>
        <pc:spChg chg="add mod">
          <ac:chgData name="Toby Donaldson" userId="2e6e5431-bb17-4c41-9985-d39c50d83c73" providerId="ADAL" clId="{1D7FF059-C713-4BC0-AC98-694AB6D31A7B}" dt="2024-01-09T04:29:22.240" v="5568" actId="14100"/>
          <ac:spMkLst>
            <pc:docMk/>
            <pc:sldMk cId="1463498382" sldId="271"/>
            <ac:spMk id="4" creationId="{0A599178-1E24-8783-F8FB-737D1B50B591}"/>
          </ac:spMkLst>
        </pc:spChg>
        <pc:spChg chg="add mod">
          <ac:chgData name="Toby Donaldson" userId="2e6e5431-bb17-4c41-9985-d39c50d83c73" providerId="ADAL" clId="{1D7FF059-C713-4BC0-AC98-694AB6D31A7B}" dt="2024-01-09T04:34:44.746" v="5891" actId="1076"/>
          <ac:spMkLst>
            <pc:docMk/>
            <pc:sldMk cId="1463498382" sldId="271"/>
            <ac:spMk id="5" creationId="{66514A0A-F8B2-1E51-6C36-66745F0A039E}"/>
          </ac:spMkLst>
        </pc:spChg>
        <pc:spChg chg="add mod">
          <ac:chgData name="Toby Donaldson" userId="2e6e5431-bb17-4c41-9985-d39c50d83c73" providerId="ADAL" clId="{1D7FF059-C713-4BC0-AC98-694AB6D31A7B}" dt="2024-01-09T04:35:09.979" v="5978" actId="113"/>
          <ac:spMkLst>
            <pc:docMk/>
            <pc:sldMk cId="1463498382" sldId="271"/>
            <ac:spMk id="6" creationId="{12A42820-0A48-2A70-FC83-17423BCE8E61}"/>
          </ac:spMkLst>
        </pc:spChg>
        <pc:spChg chg="mod">
          <ac:chgData name="Toby Donaldson" userId="2e6e5431-bb17-4c41-9985-d39c50d83c73" providerId="ADAL" clId="{1D7FF059-C713-4BC0-AC98-694AB6D31A7B}" dt="2024-01-09T04:33:49.882" v="5723" actId="14100"/>
          <ac:spMkLst>
            <pc:docMk/>
            <pc:sldMk cId="1463498382" sldId="271"/>
            <ac:spMk id="7" creationId="{7DFC4003-7388-3EED-D126-02544346128E}"/>
          </ac:spMkLst>
        </pc:spChg>
      </pc:sldChg>
      <pc:sldChg chg="modSp mod">
        <pc:chgData name="Toby Donaldson" userId="2e6e5431-bb17-4c41-9985-d39c50d83c73" providerId="ADAL" clId="{1D7FF059-C713-4BC0-AC98-694AB6D31A7B}" dt="2024-01-09T03:35:15.681" v="3861" actId="1076"/>
        <pc:sldMkLst>
          <pc:docMk/>
          <pc:sldMk cId="3133643840" sldId="272"/>
        </pc:sldMkLst>
        <pc:spChg chg="mod">
          <ac:chgData name="Toby Donaldson" userId="2e6e5431-bb17-4c41-9985-d39c50d83c73" providerId="ADAL" clId="{1D7FF059-C713-4BC0-AC98-694AB6D31A7B}" dt="2024-01-09T03:35:15.681" v="3861" actId="1076"/>
          <ac:spMkLst>
            <pc:docMk/>
            <pc:sldMk cId="3133643840" sldId="272"/>
            <ac:spMk id="3" creationId="{DFB14369-568D-AEE6-4EE7-5CE49B6A8A92}"/>
          </ac:spMkLst>
        </pc:spChg>
        <pc:spChg chg="mod">
          <ac:chgData name="Toby Donaldson" userId="2e6e5431-bb17-4c41-9985-d39c50d83c73" providerId="ADAL" clId="{1D7FF059-C713-4BC0-AC98-694AB6D31A7B}" dt="2024-01-09T03:35:04.835" v="3860" actId="20577"/>
          <ac:spMkLst>
            <pc:docMk/>
            <pc:sldMk cId="3133643840" sldId="272"/>
            <ac:spMk id="7" creationId="{7DFC4003-7388-3EED-D126-02544346128E}"/>
          </ac:spMkLst>
        </pc:spChg>
      </pc:sldChg>
      <pc:sldChg chg="addSp modSp add mod ord">
        <pc:chgData name="Toby Donaldson" userId="2e6e5431-bb17-4c41-9985-d39c50d83c73" providerId="ADAL" clId="{1D7FF059-C713-4BC0-AC98-694AB6D31A7B}" dt="2024-01-09T04:36:42.668" v="5989"/>
        <pc:sldMkLst>
          <pc:docMk/>
          <pc:sldMk cId="1284412257" sldId="273"/>
        </pc:sldMkLst>
        <pc:spChg chg="mod">
          <ac:chgData name="Toby Donaldson" userId="2e6e5431-bb17-4c41-9985-d39c50d83c73" providerId="ADAL" clId="{1D7FF059-C713-4BC0-AC98-694AB6D31A7B}" dt="2024-01-09T03:47:05.370" v="4112" actId="207"/>
          <ac:spMkLst>
            <pc:docMk/>
            <pc:sldMk cId="1284412257" sldId="273"/>
            <ac:spMk id="2" creationId="{9DE27F44-F97A-4C08-E56C-AF7030716265}"/>
          </ac:spMkLst>
        </pc:spChg>
        <pc:spChg chg="add mod">
          <ac:chgData name="Toby Donaldson" userId="2e6e5431-bb17-4c41-9985-d39c50d83c73" providerId="ADAL" clId="{1D7FF059-C713-4BC0-AC98-694AB6D31A7B}" dt="2024-01-09T04:36:42.668" v="5989"/>
          <ac:spMkLst>
            <pc:docMk/>
            <pc:sldMk cId="1284412257" sldId="273"/>
            <ac:spMk id="3" creationId="{A307ED06-1246-5A80-BAD4-9B00A997C972}"/>
          </ac:spMkLst>
        </pc:spChg>
        <pc:spChg chg="add mod">
          <ac:chgData name="Toby Donaldson" userId="2e6e5431-bb17-4c41-9985-d39c50d83c73" providerId="ADAL" clId="{1D7FF059-C713-4BC0-AC98-694AB6D31A7B}" dt="2024-01-09T03:47:09.689" v="4113" actId="207"/>
          <ac:spMkLst>
            <pc:docMk/>
            <pc:sldMk cId="1284412257" sldId="273"/>
            <ac:spMk id="4" creationId="{D009FD34-8B38-1FE3-0E10-D8A6716CEC71}"/>
          </ac:spMkLst>
        </pc:spChg>
        <pc:spChg chg="mod">
          <ac:chgData name="Toby Donaldson" userId="2e6e5431-bb17-4c41-9985-d39c50d83c73" providerId="ADAL" clId="{1D7FF059-C713-4BC0-AC98-694AB6D31A7B}" dt="2024-01-09T04:36:37.777" v="5987" actId="14100"/>
          <ac:spMkLst>
            <pc:docMk/>
            <pc:sldMk cId="1284412257" sldId="273"/>
            <ac:spMk id="7" creationId="{7DFC4003-7388-3EED-D126-02544346128E}"/>
          </ac:spMkLst>
        </pc:spChg>
      </pc:sldChg>
      <pc:sldChg chg="addSp delSp modSp add mod">
        <pc:chgData name="Toby Donaldson" userId="2e6e5431-bb17-4c41-9985-d39c50d83c73" providerId="ADAL" clId="{1D7FF059-C713-4BC0-AC98-694AB6D31A7B}" dt="2024-01-09T04:19:44.795" v="5413" actId="122"/>
        <pc:sldMkLst>
          <pc:docMk/>
          <pc:sldMk cId="1550435524" sldId="274"/>
        </pc:sldMkLst>
        <pc:spChg chg="del">
          <ac:chgData name="Toby Donaldson" userId="2e6e5431-bb17-4c41-9985-d39c50d83c73" providerId="ADAL" clId="{1D7FF059-C713-4BC0-AC98-694AB6D31A7B}" dt="2024-01-09T03:42:09.130" v="4014" actId="21"/>
          <ac:spMkLst>
            <pc:docMk/>
            <pc:sldMk cId="1550435524" sldId="274"/>
            <ac:spMk id="2" creationId="{9DE27F44-F97A-4C08-E56C-AF7030716265}"/>
          </ac:spMkLst>
        </pc:spChg>
        <pc:spChg chg="mod">
          <ac:chgData name="Toby Donaldson" userId="2e6e5431-bb17-4c41-9985-d39c50d83c73" providerId="ADAL" clId="{1D7FF059-C713-4BC0-AC98-694AB6D31A7B}" dt="2024-01-09T03:46:22.443" v="4099" actId="12788"/>
          <ac:spMkLst>
            <pc:docMk/>
            <pc:sldMk cId="1550435524" sldId="274"/>
            <ac:spMk id="3" creationId="{A307ED06-1246-5A80-BAD4-9B00A997C972}"/>
          </ac:spMkLst>
        </pc:spChg>
        <pc:spChg chg="mod">
          <ac:chgData name="Toby Donaldson" userId="2e6e5431-bb17-4c41-9985-d39c50d83c73" providerId="ADAL" clId="{1D7FF059-C713-4BC0-AC98-694AB6D31A7B}" dt="2024-01-09T03:46:59.107" v="4111" actId="207"/>
          <ac:spMkLst>
            <pc:docMk/>
            <pc:sldMk cId="1550435524" sldId="274"/>
            <ac:spMk id="4" creationId="{D009FD34-8B38-1FE3-0E10-D8A6716CEC71}"/>
          </ac:spMkLst>
        </pc:spChg>
        <pc:spChg chg="add del mod">
          <ac:chgData name="Toby Donaldson" userId="2e6e5431-bb17-4c41-9985-d39c50d83c73" providerId="ADAL" clId="{1D7FF059-C713-4BC0-AC98-694AB6D31A7B}" dt="2024-01-09T03:42:11.390" v="4015" actId="21"/>
          <ac:spMkLst>
            <pc:docMk/>
            <pc:sldMk cId="1550435524" sldId="274"/>
            <ac:spMk id="6" creationId="{BD2545DD-C016-CE93-0D3A-085683A8907C}"/>
          </ac:spMkLst>
        </pc:spChg>
        <pc:spChg chg="mod">
          <ac:chgData name="Toby Donaldson" userId="2e6e5431-bb17-4c41-9985-d39c50d83c73" providerId="ADAL" clId="{1D7FF059-C713-4BC0-AC98-694AB6D31A7B}" dt="2024-01-09T03:42:48.241" v="4048" actId="1076"/>
          <ac:spMkLst>
            <pc:docMk/>
            <pc:sldMk cId="1550435524" sldId="274"/>
            <ac:spMk id="7" creationId="{7DFC4003-7388-3EED-D126-02544346128E}"/>
          </ac:spMkLst>
        </pc:spChg>
        <pc:spChg chg="add mod">
          <ac:chgData name="Toby Donaldson" userId="2e6e5431-bb17-4c41-9985-d39c50d83c73" providerId="ADAL" clId="{1D7FF059-C713-4BC0-AC98-694AB6D31A7B}" dt="2024-01-09T03:46:08.843" v="4097" actId="14100"/>
          <ac:spMkLst>
            <pc:docMk/>
            <pc:sldMk cId="1550435524" sldId="274"/>
            <ac:spMk id="8" creationId="{CC85398D-2C0D-1B6D-BDA5-1F9AA3DBB966}"/>
          </ac:spMkLst>
        </pc:spChg>
        <pc:spChg chg="add mod">
          <ac:chgData name="Toby Donaldson" userId="2e6e5431-bb17-4c41-9985-d39c50d83c73" providerId="ADAL" clId="{1D7FF059-C713-4BC0-AC98-694AB6D31A7B}" dt="2024-01-09T03:48:09.438" v="4150" actId="20577"/>
          <ac:spMkLst>
            <pc:docMk/>
            <pc:sldMk cId="1550435524" sldId="274"/>
            <ac:spMk id="9" creationId="{62D5DA73-B8DD-E900-C7D4-8A726BC91999}"/>
          </ac:spMkLst>
        </pc:spChg>
        <pc:spChg chg="add mod">
          <ac:chgData name="Toby Donaldson" userId="2e6e5431-bb17-4c41-9985-d39c50d83c73" providerId="ADAL" clId="{1D7FF059-C713-4BC0-AC98-694AB6D31A7B}" dt="2024-01-09T04:19:44.795" v="5413" actId="122"/>
          <ac:spMkLst>
            <pc:docMk/>
            <pc:sldMk cId="1550435524" sldId="274"/>
            <ac:spMk id="10" creationId="{67440E17-E3A1-49AA-DD1C-35007316A7D7}"/>
          </ac:spMkLst>
        </pc:spChg>
      </pc:sldChg>
      <pc:sldChg chg="modSp add del mod">
        <pc:chgData name="Toby Donaldson" userId="2e6e5431-bb17-4c41-9985-d39c50d83c73" providerId="ADAL" clId="{1D7FF059-C713-4BC0-AC98-694AB6D31A7B}" dt="2024-01-09T03:41:19.966" v="4003" actId="2696"/>
        <pc:sldMkLst>
          <pc:docMk/>
          <pc:sldMk cId="2366142434" sldId="274"/>
        </pc:sldMkLst>
        <pc:spChg chg="mod">
          <ac:chgData name="Toby Donaldson" userId="2e6e5431-bb17-4c41-9985-d39c50d83c73" providerId="ADAL" clId="{1D7FF059-C713-4BC0-AC98-694AB6D31A7B}" dt="2024-01-09T03:39:25.163" v="3961" actId="20577"/>
          <ac:spMkLst>
            <pc:docMk/>
            <pc:sldMk cId="2366142434" sldId="274"/>
            <ac:spMk id="2" creationId="{9DE27F44-F97A-4C08-E56C-AF7030716265}"/>
          </ac:spMkLst>
        </pc:spChg>
        <pc:spChg chg="mod">
          <ac:chgData name="Toby Donaldson" userId="2e6e5431-bb17-4c41-9985-d39c50d83c73" providerId="ADAL" clId="{1D7FF059-C713-4BC0-AC98-694AB6D31A7B}" dt="2024-01-09T03:39:49.978" v="3987" actId="20577"/>
          <ac:spMkLst>
            <pc:docMk/>
            <pc:sldMk cId="2366142434" sldId="274"/>
            <ac:spMk id="7" creationId="{7DFC4003-7388-3EED-D126-02544346128E}"/>
          </ac:spMkLst>
        </pc:spChg>
      </pc:sldChg>
      <pc:sldChg chg="addSp delSp modSp add mod ord">
        <pc:chgData name="Toby Donaldson" userId="2e6e5431-bb17-4c41-9985-d39c50d83c73" providerId="ADAL" clId="{1D7FF059-C713-4BC0-AC98-694AB6D31A7B}" dt="2024-01-09T03:57:48.850" v="4640" actId="20577"/>
        <pc:sldMkLst>
          <pc:docMk/>
          <pc:sldMk cId="2765846928" sldId="275"/>
        </pc:sldMkLst>
        <pc:spChg chg="mod">
          <ac:chgData name="Toby Donaldson" userId="2e6e5431-bb17-4c41-9985-d39c50d83c73" providerId="ADAL" clId="{1D7FF059-C713-4BC0-AC98-694AB6D31A7B}" dt="2024-01-09T03:57:44.473" v="4636" actId="14100"/>
          <ac:spMkLst>
            <pc:docMk/>
            <pc:sldMk cId="2765846928" sldId="275"/>
            <ac:spMk id="2" creationId="{9DE27F44-F97A-4C08-E56C-AF7030716265}"/>
          </ac:spMkLst>
        </pc:spChg>
        <pc:spChg chg="del mod">
          <ac:chgData name="Toby Donaldson" userId="2e6e5431-bb17-4c41-9985-d39c50d83c73" providerId="ADAL" clId="{1D7FF059-C713-4BC0-AC98-694AB6D31A7B}" dt="2024-01-09T03:52:29.126" v="4281" actId="21"/>
          <ac:spMkLst>
            <pc:docMk/>
            <pc:sldMk cId="2765846928" sldId="275"/>
            <ac:spMk id="3" creationId="{A307ED06-1246-5A80-BAD4-9B00A997C972}"/>
          </ac:spMkLst>
        </pc:spChg>
        <pc:spChg chg="mod">
          <ac:chgData name="Toby Donaldson" userId="2e6e5431-bb17-4c41-9985-d39c50d83c73" providerId="ADAL" clId="{1D7FF059-C713-4BC0-AC98-694AB6D31A7B}" dt="2024-01-09T03:57:48.850" v="4640" actId="20577"/>
          <ac:spMkLst>
            <pc:docMk/>
            <pc:sldMk cId="2765846928" sldId="275"/>
            <ac:spMk id="4" creationId="{D009FD34-8B38-1FE3-0E10-D8A6716CEC71}"/>
          </ac:spMkLst>
        </pc:spChg>
        <pc:spChg chg="add mod">
          <ac:chgData name="Toby Donaldson" userId="2e6e5431-bb17-4c41-9985-d39c50d83c73" providerId="ADAL" clId="{1D7FF059-C713-4BC0-AC98-694AB6D31A7B}" dt="2024-01-09T03:52:46.960" v="4285" actId="20577"/>
          <ac:spMkLst>
            <pc:docMk/>
            <pc:sldMk cId="2765846928" sldId="275"/>
            <ac:spMk id="5" creationId="{31F619FC-10BC-9E03-D475-A90C0C339FD5}"/>
          </ac:spMkLst>
        </pc:spChg>
        <pc:spChg chg="add mod">
          <ac:chgData name="Toby Donaldson" userId="2e6e5431-bb17-4c41-9985-d39c50d83c73" providerId="ADAL" clId="{1D7FF059-C713-4BC0-AC98-694AB6D31A7B}" dt="2024-01-09T03:53:13.355" v="4290" actId="208"/>
          <ac:spMkLst>
            <pc:docMk/>
            <pc:sldMk cId="2765846928" sldId="275"/>
            <ac:spMk id="6" creationId="{A7E6611C-6B4D-CAF8-7FE0-5B4952DBF755}"/>
          </ac:spMkLst>
        </pc:spChg>
        <pc:spChg chg="mod">
          <ac:chgData name="Toby Donaldson" userId="2e6e5431-bb17-4c41-9985-d39c50d83c73" providerId="ADAL" clId="{1D7FF059-C713-4BC0-AC98-694AB6D31A7B}" dt="2024-01-09T03:53:16.329" v="4291" actId="1076"/>
          <ac:spMkLst>
            <pc:docMk/>
            <pc:sldMk cId="2765846928" sldId="275"/>
            <ac:spMk id="7" creationId="{7DFC4003-7388-3EED-D126-02544346128E}"/>
          </ac:spMkLst>
        </pc:spChg>
        <pc:spChg chg="add mod">
          <ac:chgData name="Toby Donaldson" userId="2e6e5431-bb17-4c41-9985-d39c50d83c73" providerId="ADAL" clId="{1D7FF059-C713-4BC0-AC98-694AB6D31A7B}" dt="2024-01-09T03:53:28.690" v="4295" actId="14100"/>
          <ac:spMkLst>
            <pc:docMk/>
            <pc:sldMk cId="2765846928" sldId="275"/>
            <ac:spMk id="8" creationId="{862B727F-9BA6-9D70-B813-FC29EC174C4B}"/>
          </ac:spMkLst>
        </pc:spChg>
      </pc:sldChg>
      <pc:sldChg chg="addSp delSp modSp add mod">
        <pc:chgData name="Toby Donaldson" userId="2e6e5431-bb17-4c41-9985-d39c50d83c73" providerId="ADAL" clId="{1D7FF059-C713-4BC0-AC98-694AB6D31A7B}" dt="2024-01-09T03:57:35.153" v="4631" actId="20577"/>
        <pc:sldMkLst>
          <pc:docMk/>
          <pc:sldMk cId="2564176936" sldId="276"/>
        </pc:sldMkLst>
        <pc:spChg chg="mod">
          <ac:chgData name="Toby Donaldson" userId="2e6e5431-bb17-4c41-9985-d39c50d83c73" providerId="ADAL" clId="{1D7FF059-C713-4BC0-AC98-694AB6D31A7B}" dt="2024-01-09T03:57:27.960" v="4625" actId="14100"/>
          <ac:spMkLst>
            <pc:docMk/>
            <pc:sldMk cId="2564176936" sldId="276"/>
            <ac:spMk id="2" creationId="{9DE27F44-F97A-4C08-E56C-AF7030716265}"/>
          </ac:spMkLst>
        </pc:spChg>
        <pc:spChg chg="add mod">
          <ac:chgData name="Toby Donaldson" userId="2e6e5431-bb17-4c41-9985-d39c50d83c73" providerId="ADAL" clId="{1D7FF059-C713-4BC0-AC98-694AB6D31A7B}" dt="2024-01-09T03:54:31.130" v="4380" actId="1076"/>
          <ac:spMkLst>
            <pc:docMk/>
            <pc:sldMk cId="2564176936" sldId="276"/>
            <ac:spMk id="3" creationId="{C870092C-AEF8-8BDF-FE0E-55D8F6906322}"/>
          </ac:spMkLst>
        </pc:spChg>
        <pc:spChg chg="mod">
          <ac:chgData name="Toby Donaldson" userId="2e6e5431-bb17-4c41-9985-d39c50d83c73" providerId="ADAL" clId="{1D7FF059-C713-4BC0-AC98-694AB6D31A7B}" dt="2024-01-09T03:57:35.153" v="4631" actId="20577"/>
          <ac:spMkLst>
            <pc:docMk/>
            <pc:sldMk cId="2564176936" sldId="276"/>
            <ac:spMk id="4" creationId="{D009FD34-8B38-1FE3-0E10-D8A6716CEC71}"/>
          </ac:spMkLst>
        </pc:spChg>
        <pc:spChg chg="add del mod">
          <ac:chgData name="Toby Donaldson" userId="2e6e5431-bb17-4c41-9985-d39c50d83c73" providerId="ADAL" clId="{1D7FF059-C713-4BC0-AC98-694AB6D31A7B}" dt="2024-01-09T03:54:35.849" v="4381" actId="21"/>
          <ac:spMkLst>
            <pc:docMk/>
            <pc:sldMk cId="2564176936" sldId="276"/>
            <ac:spMk id="9" creationId="{2FD00A5F-B5F2-0786-517E-A468AF3852F0}"/>
          </ac:spMkLst>
        </pc:spChg>
        <pc:spChg chg="add mod">
          <ac:chgData name="Toby Donaldson" userId="2e6e5431-bb17-4c41-9985-d39c50d83c73" providerId="ADAL" clId="{1D7FF059-C713-4BC0-AC98-694AB6D31A7B}" dt="2024-01-09T03:55:15.150" v="4469" actId="113"/>
          <ac:spMkLst>
            <pc:docMk/>
            <pc:sldMk cId="2564176936" sldId="276"/>
            <ac:spMk id="10" creationId="{9A1F33DA-2E66-8937-F3E4-4D5F23E6CECC}"/>
          </ac:spMkLst>
        </pc:spChg>
      </pc:sldChg>
      <pc:sldChg chg="addSp delSp modSp add mod">
        <pc:chgData name="Toby Donaldson" userId="2e6e5431-bb17-4c41-9985-d39c50d83c73" providerId="ADAL" clId="{1D7FF059-C713-4BC0-AC98-694AB6D31A7B}" dt="2024-01-09T03:59:33.613" v="4657" actId="21"/>
        <pc:sldMkLst>
          <pc:docMk/>
          <pc:sldMk cId="1567311950" sldId="277"/>
        </pc:sldMkLst>
        <pc:spChg chg="del">
          <ac:chgData name="Toby Donaldson" userId="2e6e5431-bb17-4c41-9985-d39c50d83c73" providerId="ADAL" clId="{1D7FF059-C713-4BC0-AC98-694AB6D31A7B}" dt="2024-01-09T03:55:43.911" v="4471" actId="21"/>
          <ac:spMkLst>
            <pc:docMk/>
            <pc:sldMk cId="1567311950" sldId="277"/>
            <ac:spMk id="2" creationId="{9DE27F44-F97A-4C08-E56C-AF7030716265}"/>
          </ac:spMkLst>
        </pc:spChg>
        <pc:spChg chg="del">
          <ac:chgData name="Toby Donaldson" userId="2e6e5431-bb17-4c41-9985-d39c50d83c73" providerId="ADAL" clId="{1D7FF059-C713-4BC0-AC98-694AB6D31A7B}" dt="2024-01-09T03:55:43.911" v="4471" actId="21"/>
          <ac:spMkLst>
            <pc:docMk/>
            <pc:sldMk cId="1567311950" sldId="277"/>
            <ac:spMk id="3" creationId="{C870092C-AEF8-8BDF-FE0E-55D8F6906322}"/>
          </ac:spMkLst>
        </pc:spChg>
        <pc:spChg chg="mod">
          <ac:chgData name="Toby Donaldson" userId="2e6e5431-bb17-4c41-9985-d39c50d83c73" providerId="ADAL" clId="{1D7FF059-C713-4BC0-AC98-694AB6D31A7B}" dt="2024-01-09T03:57:02.129" v="4612" actId="20577"/>
          <ac:spMkLst>
            <pc:docMk/>
            <pc:sldMk cId="1567311950" sldId="277"/>
            <ac:spMk id="4" creationId="{D009FD34-8B38-1FE3-0E10-D8A6716CEC71}"/>
          </ac:spMkLst>
        </pc:spChg>
        <pc:spChg chg="mod">
          <ac:chgData name="Toby Donaldson" userId="2e6e5431-bb17-4c41-9985-d39c50d83c73" providerId="ADAL" clId="{1D7FF059-C713-4BC0-AC98-694AB6D31A7B}" dt="2024-01-09T03:58:59.867" v="4649" actId="20577"/>
          <ac:spMkLst>
            <pc:docMk/>
            <pc:sldMk cId="1567311950" sldId="277"/>
            <ac:spMk id="5" creationId="{31F619FC-10BC-9E03-D475-A90C0C339FD5}"/>
          </ac:spMkLst>
        </pc:spChg>
        <pc:spChg chg="del">
          <ac:chgData name="Toby Donaldson" userId="2e6e5431-bb17-4c41-9985-d39c50d83c73" providerId="ADAL" clId="{1D7FF059-C713-4BC0-AC98-694AB6D31A7B}" dt="2024-01-09T03:55:47.412" v="4473" actId="21"/>
          <ac:spMkLst>
            <pc:docMk/>
            <pc:sldMk cId="1567311950" sldId="277"/>
            <ac:spMk id="6" creationId="{A7E6611C-6B4D-CAF8-7FE0-5B4952DBF755}"/>
          </ac:spMkLst>
        </pc:spChg>
        <pc:spChg chg="del">
          <ac:chgData name="Toby Donaldson" userId="2e6e5431-bb17-4c41-9985-d39c50d83c73" providerId="ADAL" clId="{1D7FF059-C713-4BC0-AC98-694AB6D31A7B}" dt="2024-01-09T03:55:43.911" v="4471" actId="21"/>
          <ac:spMkLst>
            <pc:docMk/>
            <pc:sldMk cId="1567311950" sldId="277"/>
            <ac:spMk id="7" creationId="{7DFC4003-7388-3EED-D126-02544346128E}"/>
          </ac:spMkLst>
        </pc:spChg>
        <pc:spChg chg="mod">
          <ac:chgData name="Toby Donaldson" userId="2e6e5431-bb17-4c41-9985-d39c50d83c73" providerId="ADAL" clId="{1D7FF059-C713-4BC0-AC98-694AB6D31A7B}" dt="2024-01-09T03:56:00.897" v="4476" actId="1076"/>
          <ac:spMkLst>
            <pc:docMk/>
            <pc:sldMk cId="1567311950" sldId="277"/>
            <ac:spMk id="8" creationId="{862B727F-9BA6-9D70-B813-FC29EC174C4B}"/>
          </ac:spMkLst>
        </pc:spChg>
        <pc:spChg chg="mod">
          <ac:chgData name="Toby Donaldson" userId="2e6e5431-bb17-4c41-9985-d39c50d83c73" providerId="ADAL" clId="{1D7FF059-C713-4BC0-AC98-694AB6D31A7B}" dt="2024-01-09T03:56:00.897" v="4476" actId="1076"/>
          <ac:spMkLst>
            <pc:docMk/>
            <pc:sldMk cId="1567311950" sldId="277"/>
            <ac:spMk id="10" creationId="{9A1F33DA-2E66-8937-F3E4-4D5F23E6CECC}"/>
          </ac:spMkLst>
        </pc:spChg>
        <pc:spChg chg="add del mod">
          <ac:chgData name="Toby Donaldson" userId="2e6e5431-bb17-4c41-9985-d39c50d83c73" providerId="ADAL" clId="{1D7FF059-C713-4BC0-AC98-694AB6D31A7B}" dt="2024-01-09T03:55:45.751" v="4472" actId="21"/>
          <ac:spMkLst>
            <pc:docMk/>
            <pc:sldMk cId="1567311950" sldId="277"/>
            <ac:spMk id="11" creationId="{F91F78DB-3F1D-FD91-0DE3-46770768F6D9}"/>
          </ac:spMkLst>
        </pc:spChg>
        <pc:spChg chg="add mod">
          <ac:chgData name="Toby Donaldson" userId="2e6e5431-bb17-4c41-9985-d39c50d83c73" providerId="ADAL" clId="{1D7FF059-C713-4BC0-AC98-694AB6D31A7B}" dt="2024-01-09T03:57:15.214" v="4620" actId="20577"/>
          <ac:spMkLst>
            <pc:docMk/>
            <pc:sldMk cId="1567311950" sldId="277"/>
            <ac:spMk id="12" creationId="{C98FAD85-ABA6-751F-AD89-4BC14FD43D00}"/>
          </ac:spMkLst>
        </pc:spChg>
        <pc:spChg chg="add mod">
          <ac:chgData name="Toby Donaldson" userId="2e6e5431-bb17-4c41-9985-d39c50d83c73" providerId="ADAL" clId="{1D7FF059-C713-4BC0-AC98-694AB6D31A7B}" dt="2024-01-09T03:59:08.687" v="4655" actId="20577"/>
          <ac:spMkLst>
            <pc:docMk/>
            <pc:sldMk cId="1567311950" sldId="277"/>
            <ac:spMk id="13" creationId="{35808EA2-5807-6C3F-9145-6558A3E32F58}"/>
          </ac:spMkLst>
        </pc:spChg>
        <pc:spChg chg="add mod">
          <ac:chgData name="Toby Donaldson" userId="2e6e5431-bb17-4c41-9985-d39c50d83c73" providerId="ADAL" clId="{1D7FF059-C713-4BC0-AC98-694AB6D31A7B}" dt="2024-01-09T03:56:06.308" v="4478" actId="1076"/>
          <ac:spMkLst>
            <pc:docMk/>
            <pc:sldMk cId="1567311950" sldId="277"/>
            <ac:spMk id="14" creationId="{C1C7206B-6BFE-F071-CF5B-1BD921A43BFD}"/>
          </ac:spMkLst>
        </pc:spChg>
        <pc:spChg chg="add del mod">
          <ac:chgData name="Toby Donaldson" userId="2e6e5431-bb17-4c41-9985-d39c50d83c73" providerId="ADAL" clId="{1D7FF059-C713-4BC0-AC98-694AB6D31A7B}" dt="2024-01-09T03:59:33.613" v="4657" actId="21"/>
          <ac:spMkLst>
            <pc:docMk/>
            <pc:sldMk cId="1567311950" sldId="277"/>
            <ac:spMk id="15" creationId="{BB9E7829-7DAB-7B12-C673-614CC313B55B}"/>
          </ac:spMkLst>
        </pc:spChg>
        <pc:spChg chg="add del mod">
          <ac:chgData name="Toby Donaldson" userId="2e6e5431-bb17-4c41-9985-d39c50d83c73" providerId="ADAL" clId="{1D7FF059-C713-4BC0-AC98-694AB6D31A7B}" dt="2024-01-09T03:59:33.613" v="4657" actId="21"/>
          <ac:spMkLst>
            <pc:docMk/>
            <pc:sldMk cId="1567311950" sldId="277"/>
            <ac:spMk id="16" creationId="{176E5787-E7A9-5EA9-60F8-55AF97B3F0DC}"/>
          </ac:spMkLst>
        </pc:spChg>
      </pc:sldChg>
      <pc:sldChg chg="add">
        <pc:chgData name="Toby Donaldson" userId="2e6e5431-bb17-4c41-9985-d39c50d83c73" providerId="ADAL" clId="{1D7FF059-C713-4BC0-AC98-694AB6D31A7B}" dt="2024-01-09T03:59:28.685" v="4656" actId="2890"/>
        <pc:sldMkLst>
          <pc:docMk/>
          <pc:sldMk cId="937055327" sldId="278"/>
        </pc:sldMkLst>
      </pc:sldChg>
      <pc:sldChg chg="addSp delSp modSp add mod ord">
        <pc:chgData name="Toby Donaldson" userId="2e6e5431-bb17-4c41-9985-d39c50d83c73" providerId="ADAL" clId="{1D7FF059-C713-4BC0-AC98-694AB6D31A7B}" dt="2024-01-09T04:02:20.838" v="4908" actId="21"/>
        <pc:sldMkLst>
          <pc:docMk/>
          <pc:sldMk cId="1267900475" sldId="279"/>
        </pc:sldMkLst>
        <pc:spChg chg="add mod">
          <ac:chgData name="Toby Donaldson" userId="2e6e5431-bb17-4c41-9985-d39c50d83c73" providerId="ADAL" clId="{1D7FF059-C713-4BC0-AC98-694AB6D31A7B}" dt="2024-01-09T04:00:47.714" v="4696" actId="1076"/>
          <ac:spMkLst>
            <pc:docMk/>
            <pc:sldMk cId="1267900475" sldId="279"/>
            <ac:spMk id="2" creationId="{D2730F8B-F904-9599-FAFC-BA2D2C734AC1}"/>
          </ac:spMkLst>
        </pc:spChg>
        <pc:spChg chg="add mod">
          <ac:chgData name="Toby Donaldson" userId="2e6e5431-bb17-4c41-9985-d39c50d83c73" providerId="ADAL" clId="{1D7FF059-C713-4BC0-AC98-694AB6D31A7B}" dt="2024-01-09T04:00:53.787" v="4698" actId="1076"/>
          <ac:spMkLst>
            <pc:docMk/>
            <pc:sldMk cId="1267900475" sldId="279"/>
            <ac:spMk id="3" creationId="{B54BE9B2-830F-39E2-BD8D-3F55815D09FC}"/>
          </ac:spMkLst>
        </pc:spChg>
        <pc:spChg chg="del">
          <ac:chgData name="Toby Donaldson" userId="2e6e5431-bb17-4c41-9985-d39c50d83c73" providerId="ADAL" clId="{1D7FF059-C713-4BC0-AC98-694AB6D31A7B}" dt="2024-01-09T04:00:06.546" v="4661" actId="21"/>
          <ac:spMkLst>
            <pc:docMk/>
            <pc:sldMk cId="1267900475" sldId="279"/>
            <ac:spMk id="4" creationId="{D009FD34-8B38-1FE3-0E10-D8A6716CEC71}"/>
          </ac:spMkLst>
        </pc:spChg>
        <pc:spChg chg="del">
          <ac:chgData name="Toby Donaldson" userId="2e6e5431-bb17-4c41-9985-d39c50d83c73" providerId="ADAL" clId="{1D7FF059-C713-4BC0-AC98-694AB6D31A7B}" dt="2024-01-09T04:00:06.546" v="4661" actId="21"/>
          <ac:spMkLst>
            <pc:docMk/>
            <pc:sldMk cId="1267900475" sldId="279"/>
            <ac:spMk id="5" creationId="{31F619FC-10BC-9E03-D475-A90C0C339FD5}"/>
          </ac:spMkLst>
        </pc:spChg>
        <pc:spChg chg="add del mod">
          <ac:chgData name="Toby Donaldson" userId="2e6e5431-bb17-4c41-9985-d39c50d83c73" providerId="ADAL" clId="{1D7FF059-C713-4BC0-AC98-694AB6D31A7B}" dt="2024-01-09T04:02:20.838" v="4908" actId="21"/>
          <ac:spMkLst>
            <pc:docMk/>
            <pc:sldMk cId="1267900475" sldId="279"/>
            <ac:spMk id="6" creationId="{8B94BB41-815E-0461-9C49-D13508D9BD53}"/>
          </ac:spMkLst>
        </pc:spChg>
        <pc:spChg chg="del">
          <ac:chgData name="Toby Donaldson" userId="2e6e5431-bb17-4c41-9985-d39c50d83c73" providerId="ADAL" clId="{1D7FF059-C713-4BC0-AC98-694AB6D31A7B}" dt="2024-01-09T04:00:09.055" v="4662" actId="21"/>
          <ac:spMkLst>
            <pc:docMk/>
            <pc:sldMk cId="1267900475" sldId="279"/>
            <ac:spMk id="8" creationId="{862B727F-9BA6-9D70-B813-FC29EC174C4B}"/>
          </ac:spMkLst>
        </pc:spChg>
        <pc:spChg chg="del">
          <ac:chgData name="Toby Donaldson" userId="2e6e5431-bb17-4c41-9985-d39c50d83c73" providerId="ADAL" clId="{1D7FF059-C713-4BC0-AC98-694AB6D31A7B}" dt="2024-01-09T04:00:06.546" v="4661" actId="21"/>
          <ac:spMkLst>
            <pc:docMk/>
            <pc:sldMk cId="1267900475" sldId="279"/>
            <ac:spMk id="10" creationId="{9A1F33DA-2E66-8937-F3E4-4D5F23E6CECC}"/>
          </ac:spMkLst>
        </pc:spChg>
        <pc:spChg chg="mod">
          <ac:chgData name="Toby Donaldson" userId="2e6e5431-bb17-4c41-9985-d39c50d83c73" providerId="ADAL" clId="{1D7FF059-C713-4BC0-AC98-694AB6D31A7B}" dt="2024-01-09T04:00:24.442" v="4690" actId="20577"/>
          <ac:spMkLst>
            <pc:docMk/>
            <pc:sldMk cId="1267900475" sldId="279"/>
            <ac:spMk id="12" creationId="{C98FAD85-ABA6-751F-AD89-4BC14FD43D00}"/>
          </ac:spMkLst>
        </pc:spChg>
        <pc:spChg chg="mod">
          <ac:chgData name="Toby Donaldson" userId="2e6e5431-bb17-4c41-9985-d39c50d83c73" providerId="ADAL" clId="{1D7FF059-C713-4BC0-AC98-694AB6D31A7B}" dt="2024-01-09T04:00:17.417" v="4663" actId="1076"/>
          <ac:spMkLst>
            <pc:docMk/>
            <pc:sldMk cId="1267900475" sldId="279"/>
            <ac:spMk id="13" creationId="{35808EA2-5807-6C3F-9145-6558A3E32F58}"/>
          </ac:spMkLst>
        </pc:spChg>
        <pc:spChg chg="mod">
          <ac:chgData name="Toby Donaldson" userId="2e6e5431-bb17-4c41-9985-d39c50d83c73" providerId="ADAL" clId="{1D7FF059-C713-4BC0-AC98-694AB6D31A7B}" dt="2024-01-09T04:00:35.704" v="4693" actId="1076"/>
          <ac:spMkLst>
            <pc:docMk/>
            <pc:sldMk cId="1267900475" sldId="279"/>
            <ac:spMk id="14" creationId="{C1C7206B-6BFE-F071-CF5B-1BD921A43BFD}"/>
          </ac:spMkLst>
        </pc:spChg>
      </pc:sldChg>
      <pc:sldChg chg="addSp delSp modSp add mod ord">
        <pc:chgData name="Toby Donaldson" userId="2e6e5431-bb17-4c41-9985-d39c50d83c73" providerId="ADAL" clId="{1D7FF059-C713-4BC0-AC98-694AB6D31A7B}" dt="2024-01-09T04:09:18.990" v="5145" actId="21"/>
        <pc:sldMkLst>
          <pc:docMk/>
          <pc:sldMk cId="213932887" sldId="280"/>
        </pc:sldMkLst>
        <pc:spChg chg="mod">
          <ac:chgData name="Toby Donaldson" userId="2e6e5431-bb17-4c41-9985-d39c50d83c73" providerId="ADAL" clId="{1D7FF059-C713-4BC0-AC98-694AB6D31A7B}" dt="2024-01-09T04:04:19.817" v="5133" actId="1076"/>
          <ac:spMkLst>
            <pc:docMk/>
            <pc:sldMk cId="213932887" sldId="280"/>
            <ac:spMk id="2" creationId="{D2730F8B-F904-9599-FAFC-BA2D2C734AC1}"/>
          </ac:spMkLst>
        </pc:spChg>
        <pc:spChg chg="add del">
          <ac:chgData name="Toby Donaldson" userId="2e6e5431-bb17-4c41-9985-d39c50d83c73" providerId="ADAL" clId="{1D7FF059-C713-4BC0-AC98-694AB6D31A7B}" dt="2024-01-09T04:02:57.742" v="4962" actId="21"/>
          <ac:spMkLst>
            <pc:docMk/>
            <pc:sldMk cId="213932887" sldId="280"/>
            <ac:spMk id="3" creationId="{B54BE9B2-830F-39E2-BD8D-3F55815D09FC}"/>
          </ac:spMkLst>
        </pc:spChg>
        <pc:spChg chg="add del mod">
          <ac:chgData name="Toby Donaldson" userId="2e6e5431-bb17-4c41-9985-d39c50d83c73" providerId="ADAL" clId="{1D7FF059-C713-4BC0-AC98-694AB6D31A7B}" dt="2024-01-09T04:08:30.741" v="5135"/>
          <ac:spMkLst>
            <pc:docMk/>
            <pc:sldMk cId="213932887" sldId="280"/>
            <ac:spMk id="4" creationId="{09002EB5-B5BD-4F12-156D-36E892E056ED}"/>
          </ac:spMkLst>
        </pc:spChg>
        <pc:spChg chg="del mod">
          <ac:chgData name="Toby Donaldson" userId="2e6e5431-bb17-4c41-9985-d39c50d83c73" providerId="ADAL" clId="{1D7FF059-C713-4BC0-AC98-694AB6D31A7B}" dt="2024-01-09T04:09:18.990" v="5145" actId="21"/>
          <ac:spMkLst>
            <pc:docMk/>
            <pc:sldMk cId="213932887" sldId="280"/>
            <ac:spMk id="6" creationId="{8B94BB41-815E-0461-9C49-D13508D9BD53}"/>
          </ac:spMkLst>
        </pc:spChg>
        <pc:spChg chg="mod">
          <ac:chgData name="Toby Donaldson" userId="2e6e5431-bb17-4c41-9985-d39c50d83c73" providerId="ADAL" clId="{1D7FF059-C713-4BC0-AC98-694AB6D31A7B}" dt="2024-01-09T04:04:12.217" v="5132" actId="1076"/>
          <ac:spMkLst>
            <pc:docMk/>
            <pc:sldMk cId="213932887" sldId="280"/>
            <ac:spMk id="12" creationId="{C98FAD85-ABA6-751F-AD89-4BC14FD43D00}"/>
          </ac:spMkLst>
        </pc:spChg>
        <pc:spChg chg="add del mod">
          <ac:chgData name="Toby Donaldson" userId="2e6e5431-bb17-4c41-9985-d39c50d83c73" providerId="ADAL" clId="{1D7FF059-C713-4BC0-AC98-694AB6D31A7B}" dt="2024-01-09T04:04:12.217" v="5132" actId="1076"/>
          <ac:spMkLst>
            <pc:docMk/>
            <pc:sldMk cId="213932887" sldId="280"/>
            <ac:spMk id="13" creationId="{35808EA2-5807-6C3F-9145-6558A3E32F58}"/>
          </ac:spMkLst>
        </pc:spChg>
        <pc:spChg chg="add del">
          <ac:chgData name="Toby Donaldson" userId="2e6e5431-bb17-4c41-9985-d39c50d83c73" providerId="ADAL" clId="{1D7FF059-C713-4BC0-AC98-694AB6D31A7B}" dt="2024-01-09T04:02:56.337" v="4961" actId="21"/>
          <ac:spMkLst>
            <pc:docMk/>
            <pc:sldMk cId="213932887" sldId="280"/>
            <ac:spMk id="14" creationId="{C1C7206B-6BFE-F071-CF5B-1BD921A43BFD}"/>
          </ac:spMkLst>
        </pc:spChg>
      </pc:sldChg>
      <pc:sldChg chg="add">
        <pc:chgData name="Toby Donaldson" userId="2e6e5431-bb17-4c41-9985-d39c50d83c73" providerId="ADAL" clId="{1D7FF059-C713-4BC0-AC98-694AB6D31A7B}" dt="2024-01-09T04:02:23.757" v="4909" actId="2890"/>
        <pc:sldMkLst>
          <pc:docMk/>
          <pc:sldMk cId="692680348" sldId="281"/>
        </pc:sldMkLst>
      </pc:sldChg>
      <pc:sldChg chg="addSp delSp modSp add mod">
        <pc:chgData name="Toby Donaldson" userId="2e6e5431-bb17-4c41-9985-d39c50d83c73" providerId="ADAL" clId="{1D7FF059-C713-4BC0-AC98-694AB6D31A7B}" dt="2024-01-09T04:28:47.916" v="5565" actId="113"/>
        <pc:sldMkLst>
          <pc:docMk/>
          <pc:sldMk cId="1078740600" sldId="282"/>
        </pc:sldMkLst>
        <pc:spChg chg="add del mod">
          <ac:chgData name="Toby Donaldson" userId="2e6e5431-bb17-4c41-9985-d39c50d83c73" providerId="ADAL" clId="{1D7FF059-C713-4BC0-AC98-694AB6D31A7B}" dt="2024-01-09T04:28:08.418" v="5417"/>
          <ac:spMkLst>
            <pc:docMk/>
            <pc:sldMk cId="1078740600" sldId="282"/>
            <ac:spMk id="4" creationId="{E0381077-D932-DFE0-4BCF-021F5542FC26}"/>
          </ac:spMkLst>
        </pc:spChg>
        <pc:spChg chg="add del mod">
          <ac:chgData name="Toby Donaldson" userId="2e6e5431-bb17-4c41-9985-d39c50d83c73" providerId="ADAL" clId="{1D7FF059-C713-4BC0-AC98-694AB6D31A7B}" dt="2024-01-09T04:28:08.418" v="5417"/>
          <ac:spMkLst>
            <pc:docMk/>
            <pc:sldMk cId="1078740600" sldId="282"/>
            <ac:spMk id="5" creationId="{85003AF5-5FB7-8A02-FDBD-EF342D3A4C1B}"/>
          </ac:spMkLst>
        </pc:spChg>
        <pc:spChg chg="mod">
          <ac:chgData name="Toby Donaldson" userId="2e6e5431-bb17-4c41-9985-d39c50d83c73" providerId="ADAL" clId="{1D7FF059-C713-4BC0-AC98-694AB6D31A7B}" dt="2024-01-09T04:28:14.768" v="5420" actId="1076"/>
          <ac:spMkLst>
            <pc:docMk/>
            <pc:sldMk cId="1078740600" sldId="282"/>
            <ac:spMk id="6" creationId="{8B94BB41-815E-0461-9C49-D13508D9BD53}"/>
          </ac:spMkLst>
        </pc:spChg>
        <pc:spChg chg="add del mod">
          <ac:chgData name="Toby Donaldson" userId="2e6e5431-bb17-4c41-9985-d39c50d83c73" providerId="ADAL" clId="{1D7FF059-C713-4BC0-AC98-694AB6D31A7B}" dt="2024-01-09T04:28:08.418" v="5417"/>
          <ac:spMkLst>
            <pc:docMk/>
            <pc:sldMk cId="1078740600" sldId="282"/>
            <ac:spMk id="7" creationId="{F50AFD50-9E24-306B-39E6-EB30CD24849C}"/>
          </ac:spMkLst>
        </pc:spChg>
        <pc:spChg chg="add mod">
          <ac:chgData name="Toby Donaldson" userId="2e6e5431-bb17-4c41-9985-d39c50d83c73" providerId="ADAL" clId="{1D7FF059-C713-4BC0-AC98-694AB6D31A7B}" dt="2024-01-09T04:28:47.916" v="5565" actId="113"/>
          <ac:spMkLst>
            <pc:docMk/>
            <pc:sldMk cId="1078740600" sldId="282"/>
            <ac:spMk id="8" creationId="{1CBDA595-EBC7-E23B-8DDC-35D8CFA42148}"/>
          </ac:spMkLst>
        </pc:spChg>
      </pc:sldChg>
      <pc:sldChg chg="addSp delSp modSp add mod">
        <pc:chgData name="Toby Donaldson" userId="2e6e5431-bb17-4c41-9985-d39c50d83c73" providerId="ADAL" clId="{1D7FF059-C713-4BC0-AC98-694AB6D31A7B}" dt="2024-01-09T04:14:49.674" v="5366" actId="21"/>
        <pc:sldMkLst>
          <pc:docMk/>
          <pc:sldMk cId="363071454" sldId="283"/>
        </pc:sldMkLst>
        <pc:spChg chg="del mod">
          <ac:chgData name="Toby Donaldson" userId="2e6e5431-bb17-4c41-9985-d39c50d83c73" providerId="ADAL" clId="{1D7FF059-C713-4BC0-AC98-694AB6D31A7B}" dt="2024-01-09T04:14:49.674" v="5366" actId="21"/>
          <ac:spMkLst>
            <pc:docMk/>
            <pc:sldMk cId="363071454" sldId="283"/>
            <ac:spMk id="3" creationId="{A307ED06-1246-5A80-BAD4-9B00A997C972}"/>
          </ac:spMkLst>
        </pc:spChg>
        <pc:spChg chg="mod">
          <ac:chgData name="Toby Donaldson" userId="2e6e5431-bb17-4c41-9985-d39c50d83c73" providerId="ADAL" clId="{1D7FF059-C713-4BC0-AC98-694AB6D31A7B}" dt="2024-01-09T04:14:06.449" v="5335" actId="12788"/>
          <ac:spMkLst>
            <pc:docMk/>
            <pc:sldMk cId="363071454" sldId="283"/>
            <ac:spMk id="4" creationId="{D009FD34-8B38-1FE3-0E10-D8A6716CEC71}"/>
          </ac:spMkLst>
        </pc:spChg>
        <pc:spChg chg="add mod">
          <ac:chgData name="Toby Donaldson" userId="2e6e5431-bb17-4c41-9985-d39c50d83c73" providerId="ADAL" clId="{1D7FF059-C713-4BC0-AC98-694AB6D31A7B}" dt="2024-01-09T04:13:30.330" v="5330" actId="113"/>
          <ac:spMkLst>
            <pc:docMk/>
            <pc:sldMk cId="363071454" sldId="283"/>
            <ac:spMk id="5" creationId="{3A1B4F73-3689-5ADF-AE17-FCDD0C6B6513}"/>
          </ac:spMkLst>
        </pc:spChg>
        <pc:spChg chg="add del mod">
          <ac:chgData name="Toby Donaldson" userId="2e6e5431-bb17-4c41-9985-d39c50d83c73" providerId="ADAL" clId="{1D7FF059-C713-4BC0-AC98-694AB6D31A7B}" dt="2024-01-09T04:14:49.674" v="5366" actId="21"/>
          <ac:spMkLst>
            <pc:docMk/>
            <pc:sldMk cId="363071454" sldId="283"/>
            <ac:spMk id="6" creationId="{FB5B43BC-E378-560F-88D9-69AB76B86365}"/>
          </ac:spMkLst>
        </pc:spChg>
        <pc:spChg chg="del mod">
          <ac:chgData name="Toby Donaldson" userId="2e6e5431-bb17-4c41-9985-d39c50d83c73" providerId="ADAL" clId="{1D7FF059-C713-4BC0-AC98-694AB6D31A7B}" dt="2024-01-09T04:14:49.674" v="5366" actId="21"/>
          <ac:spMkLst>
            <pc:docMk/>
            <pc:sldMk cId="363071454" sldId="283"/>
            <ac:spMk id="7" creationId="{7DFC4003-7388-3EED-D126-02544346128E}"/>
          </ac:spMkLst>
        </pc:spChg>
      </pc:sldChg>
      <pc:sldChg chg="add">
        <pc:chgData name="Toby Donaldson" userId="2e6e5431-bb17-4c41-9985-d39c50d83c73" providerId="ADAL" clId="{1D7FF059-C713-4BC0-AC98-694AB6D31A7B}" dt="2024-01-09T04:14:43.973" v="5365" actId="2890"/>
        <pc:sldMkLst>
          <pc:docMk/>
          <pc:sldMk cId="2650007489" sldId="284"/>
        </pc:sldMkLst>
      </pc:sldChg>
      <pc:sldChg chg="modSp new mod">
        <pc:chgData name="Toby Donaldson" userId="2e6e5431-bb17-4c41-9985-d39c50d83c73" providerId="ADAL" clId="{1D7FF059-C713-4BC0-AC98-694AB6D31A7B}" dt="2024-01-10T22:43:16.055" v="6499" actId="20577"/>
        <pc:sldMkLst>
          <pc:docMk/>
          <pc:sldMk cId="1033193926" sldId="286"/>
        </pc:sldMkLst>
        <pc:spChg chg="mod">
          <ac:chgData name="Toby Donaldson" userId="2e6e5431-bb17-4c41-9985-d39c50d83c73" providerId="ADAL" clId="{1D7FF059-C713-4BC0-AC98-694AB6D31A7B}" dt="2024-01-10T22:42:08.933" v="6262" actId="20577"/>
          <ac:spMkLst>
            <pc:docMk/>
            <pc:sldMk cId="1033193926" sldId="286"/>
            <ac:spMk id="2" creationId="{5BD691CC-C2D7-B6DE-D32B-7105F7B373F2}"/>
          </ac:spMkLst>
        </pc:spChg>
        <pc:spChg chg="mod">
          <ac:chgData name="Toby Donaldson" userId="2e6e5431-bb17-4c41-9985-d39c50d83c73" providerId="ADAL" clId="{1D7FF059-C713-4BC0-AC98-694AB6D31A7B}" dt="2024-01-10T22:43:16.055" v="6499" actId="20577"/>
          <ac:spMkLst>
            <pc:docMk/>
            <pc:sldMk cId="1033193926" sldId="286"/>
            <ac:spMk id="3" creationId="{D380ADD6-84DA-73AE-642F-CF84B21CAF1C}"/>
          </ac:spMkLst>
        </pc:spChg>
      </pc:sldChg>
      <pc:sldChg chg="addSp delSp modSp add del mod">
        <pc:chgData name="Toby Donaldson" userId="2e6e5431-bb17-4c41-9985-d39c50d83c73" providerId="ADAL" clId="{1D7FF059-C713-4BC0-AC98-694AB6D31A7B}" dt="2024-01-10T22:59:25.807" v="7246" actId="2696"/>
        <pc:sldMkLst>
          <pc:docMk/>
          <pc:sldMk cId="4114821993" sldId="287"/>
        </pc:sldMkLst>
        <pc:spChg chg="mod">
          <ac:chgData name="Toby Donaldson" userId="2e6e5431-bb17-4c41-9985-d39c50d83c73" providerId="ADAL" clId="{1D7FF059-C713-4BC0-AC98-694AB6D31A7B}" dt="2024-01-10T22:50:34.848" v="6970" actId="1076"/>
          <ac:spMkLst>
            <pc:docMk/>
            <pc:sldMk cId="4114821993" sldId="287"/>
            <ac:spMk id="2" creationId="{5BD691CC-C2D7-B6DE-D32B-7105F7B373F2}"/>
          </ac:spMkLst>
        </pc:spChg>
        <pc:spChg chg="del">
          <ac:chgData name="Toby Donaldson" userId="2e6e5431-bb17-4c41-9985-d39c50d83c73" providerId="ADAL" clId="{1D7FF059-C713-4BC0-AC98-694AB6D31A7B}" dt="2024-01-10T22:43:56.550" v="6509" actId="21"/>
          <ac:spMkLst>
            <pc:docMk/>
            <pc:sldMk cId="4114821993" sldId="287"/>
            <ac:spMk id="3" creationId="{D380ADD6-84DA-73AE-642F-CF84B21CAF1C}"/>
          </ac:spMkLst>
        </pc:spChg>
        <pc:spChg chg="mod">
          <ac:chgData name="Toby Donaldson" userId="2e6e5431-bb17-4c41-9985-d39c50d83c73" providerId="ADAL" clId="{1D7FF059-C713-4BC0-AC98-694AB6D31A7B}" dt="2024-01-10T22:56:09.432" v="7049" actId="1076"/>
          <ac:spMkLst>
            <pc:docMk/>
            <pc:sldMk cId="4114821993" sldId="287"/>
            <ac:spMk id="4" creationId="{D45ECF85-E9D7-6B77-17F4-FFD6D8BA68D0}"/>
          </ac:spMkLst>
        </pc:spChg>
        <pc:spChg chg="add del mod">
          <ac:chgData name="Toby Donaldson" userId="2e6e5431-bb17-4c41-9985-d39c50d83c73" providerId="ADAL" clId="{1D7FF059-C713-4BC0-AC98-694AB6D31A7B}" dt="2024-01-10T22:44:00.369" v="6510" actId="21"/>
          <ac:spMkLst>
            <pc:docMk/>
            <pc:sldMk cId="4114821993" sldId="287"/>
            <ac:spMk id="6" creationId="{AA6D73D6-060B-43C1-89AA-8E8EBF35BFA9}"/>
          </ac:spMkLst>
        </pc:spChg>
        <pc:spChg chg="add del mod">
          <ac:chgData name="Toby Donaldson" userId="2e6e5431-bb17-4c41-9985-d39c50d83c73" providerId="ADAL" clId="{1D7FF059-C713-4BC0-AC98-694AB6D31A7B}" dt="2024-01-10T22:44:41.604" v="6513" actId="21"/>
          <ac:spMkLst>
            <pc:docMk/>
            <pc:sldMk cId="4114821993" sldId="287"/>
            <ac:spMk id="7" creationId="{90642372-B79B-CECE-A446-3B8C45891D08}"/>
          </ac:spMkLst>
        </pc:spChg>
        <pc:spChg chg="add mod">
          <ac:chgData name="Toby Donaldson" userId="2e6e5431-bb17-4c41-9985-d39c50d83c73" providerId="ADAL" clId="{1D7FF059-C713-4BC0-AC98-694AB6D31A7B}" dt="2024-01-10T22:53:38.391" v="7002" actId="1076"/>
          <ac:spMkLst>
            <pc:docMk/>
            <pc:sldMk cId="4114821993" sldId="287"/>
            <ac:spMk id="17" creationId="{B6B5FAAC-EB63-9B1E-BF56-60B390DCF50E}"/>
          </ac:spMkLst>
        </pc:spChg>
        <pc:spChg chg="add mod">
          <ac:chgData name="Toby Donaldson" userId="2e6e5431-bb17-4c41-9985-d39c50d83c73" providerId="ADAL" clId="{1D7FF059-C713-4BC0-AC98-694AB6D31A7B}" dt="2024-01-10T22:55:09.040" v="7021" actId="1076"/>
          <ac:spMkLst>
            <pc:docMk/>
            <pc:sldMk cId="4114821993" sldId="287"/>
            <ac:spMk id="18" creationId="{EE39F91D-A316-4828-6E3D-2EA4CE1C68EE}"/>
          </ac:spMkLst>
        </pc:spChg>
        <pc:spChg chg="add mod">
          <ac:chgData name="Toby Donaldson" userId="2e6e5431-bb17-4c41-9985-d39c50d83c73" providerId="ADAL" clId="{1D7FF059-C713-4BC0-AC98-694AB6D31A7B}" dt="2024-01-10T22:50:34.848" v="6970" actId="1076"/>
          <ac:spMkLst>
            <pc:docMk/>
            <pc:sldMk cId="4114821993" sldId="287"/>
            <ac:spMk id="23" creationId="{4EC625BB-A90B-B6E0-2976-56425188AFC7}"/>
          </ac:spMkLst>
        </pc:spChg>
        <pc:spChg chg="add mod">
          <ac:chgData name="Toby Donaldson" userId="2e6e5431-bb17-4c41-9985-d39c50d83c73" providerId="ADAL" clId="{1D7FF059-C713-4BC0-AC98-694AB6D31A7B}" dt="2024-01-10T22:52:21.632" v="6983" actId="1076"/>
          <ac:spMkLst>
            <pc:docMk/>
            <pc:sldMk cId="4114821993" sldId="287"/>
            <ac:spMk id="24" creationId="{4EE5884A-36AF-3878-630C-23AC83E11240}"/>
          </ac:spMkLst>
        </pc:spChg>
        <pc:spChg chg="add mod">
          <ac:chgData name="Toby Donaldson" userId="2e6e5431-bb17-4c41-9985-d39c50d83c73" providerId="ADAL" clId="{1D7FF059-C713-4BC0-AC98-694AB6D31A7B}" dt="2024-01-10T22:51:44.042" v="6979" actId="12788"/>
          <ac:spMkLst>
            <pc:docMk/>
            <pc:sldMk cId="4114821993" sldId="287"/>
            <ac:spMk id="25" creationId="{3F393800-335A-786B-260C-7A5B9880F536}"/>
          </ac:spMkLst>
        </pc:spChg>
        <pc:spChg chg="add mod">
          <ac:chgData name="Toby Donaldson" userId="2e6e5431-bb17-4c41-9985-d39c50d83c73" providerId="ADAL" clId="{1D7FF059-C713-4BC0-AC98-694AB6D31A7B}" dt="2024-01-10T22:51:53.114" v="6980" actId="12788"/>
          <ac:spMkLst>
            <pc:docMk/>
            <pc:sldMk cId="4114821993" sldId="287"/>
            <ac:spMk id="30" creationId="{927FC38A-88C0-24ED-3B65-58D93F850EE3}"/>
          </ac:spMkLst>
        </pc:spChg>
        <pc:spChg chg="add mod">
          <ac:chgData name="Toby Donaldson" userId="2e6e5431-bb17-4c41-9985-d39c50d83c73" providerId="ADAL" clId="{1D7FF059-C713-4BC0-AC98-694AB6D31A7B}" dt="2024-01-10T22:52:01.207" v="6981" actId="12788"/>
          <ac:spMkLst>
            <pc:docMk/>
            <pc:sldMk cId="4114821993" sldId="287"/>
            <ac:spMk id="35" creationId="{696BD4E3-5E01-4DDB-66D8-6A9697730793}"/>
          </ac:spMkLst>
        </pc:spChg>
        <pc:spChg chg="add mod">
          <ac:chgData name="Toby Donaldson" userId="2e6e5431-bb17-4c41-9985-d39c50d83c73" providerId="ADAL" clId="{1D7FF059-C713-4BC0-AC98-694AB6D31A7B}" dt="2024-01-10T22:52:09.831" v="6982" actId="12788"/>
          <ac:spMkLst>
            <pc:docMk/>
            <pc:sldMk cId="4114821993" sldId="287"/>
            <ac:spMk id="40" creationId="{70414414-0376-A233-4AA6-082D4597EAEB}"/>
          </ac:spMkLst>
        </pc:spChg>
        <pc:spChg chg="add">
          <ac:chgData name="Toby Donaldson" userId="2e6e5431-bb17-4c41-9985-d39c50d83c73" providerId="ADAL" clId="{1D7FF059-C713-4BC0-AC98-694AB6D31A7B}" dt="2024-01-10T22:51:30.250" v="6978" actId="11529"/>
          <ac:spMkLst>
            <pc:docMk/>
            <pc:sldMk cId="4114821993" sldId="287"/>
            <ac:spMk id="41" creationId="{4626EBD0-97F6-FE66-1647-968E724485D6}"/>
          </ac:spMkLst>
        </pc:spChg>
        <pc:spChg chg="add mod">
          <ac:chgData name="Toby Donaldson" userId="2e6e5431-bb17-4c41-9985-d39c50d83c73" providerId="ADAL" clId="{1D7FF059-C713-4BC0-AC98-694AB6D31A7B}" dt="2024-01-10T22:52:33.059" v="6986" actId="20577"/>
          <ac:spMkLst>
            <pc:docMk/>
            <pc:sldMk cId="4114821993" sldId="287"/>
            <ac:spMk id="42" creationId="{2939F312-DCAA-2DA9-8E2F-1D42B42E1E3E}"/>
          </ac:spMkLst>
        </pc:spChg>
        <pc:spChg chg="add mod">
          <ac:chgData name="Toby Donaldson" userId="2e6e5431-bb17-4c41-9985-d39c50d83c73" providerId="ADAL" clId="{1D7FF059-C713-4BC0-AC98-694AB6D31A7B}" dt="2024-01-10T22:52:41.185" v="6988" actId="1076"/>
          <ac:spMkLst>
            <pc:docMk/>
            <pc:sldMk cId="4114821993" sldId="287"/>
            <ac:spMk id="43" creationId="{00403E31-A6B9-8639-FFA8-91ADD305C907}"/>
          </ac:spMkLst>
        </pc:spChg>
        <pc:spChg chg="add mod">
          <ac:chgData name="Toby Donaldson" userId="2e6e5431-bb17-4c41-9985-d39c50d83c73" providerId="ADAL" clId="{1D7FF059-C713-4BC0-AC98-694AB6D31A7B}" dt="2024-01-10T22:53:14.486" v="6996" actId="20577"/>
          <ac:spMkLst>
            <pc:docMk/>
            <pc:sldMk cId="4114821993" sldId="287"/>
            <ac:spMk id="44" creationId="{71EC39BC-15A4-19C3-9468-04E154D42AC7}"/>
          </ac:spMkLst>
        </pc:spChg>
        <pc:spChg chg="add mod">
          <ac:chgData name="Toby Donaldson" userId="2e6e5431-bb17-4c41-9985-d39c50d83c73" providerId="ADAL" clId="{1D7FF059-C713-4BC0-AC98-694AB6D31A7B}" dt="2024-01-10T22:52:47.385" v="6990" actId="1076"/>
          <ac:spMkLst>
            <pc:docMk/>
            <pc:sldMk cId="4114821993" sldId="287"/>
            <ac:spMk id="45" creationId="{534D3511-A387-A906-D274-F4B87E0A0543}"/>
          </ac:spMkLst>
        </pc:spChg>
        <pc:spChg chg="add mod">
          <ac:chgData name="Toby Donaldson" userId="2e6e5431-bb17-4c41-9985-d39c50d83c73" providerId="ADAL" clId="{1D7FF059-C713-4BC0-AC98-694AB6D31A7B}" dt="2024-01-10T22:53:54.032" v="7010" actId="1076"/>
          <ac:spMkLst>
            <pc:docMk/>
            <pc:sldMk cId="4114821993" sldId="287"/>
            <ac:spMk id="46" creationId="{2BCAAA78-9096-5AD5-9174-44E7E606D40B}"/>
          </ac:spMkLst>
        </pc:spChg>
        <pc:spChg chg="add mod">
          <ac:chgData name="Toby Donaldson" userId="2e6e5431-bb17-4c41-9985-d39c50d83c73" providerId="ADAL" clId="{1D7FF059-C713-4BC0-AC98-694AB6D31A7B}" dt="2024-01-10T22:52:57.059" v="6993" actId="20577"/>
          <ac:spMkLst>
            <pc:docMk/>
            <pc:sldMk cId="4114821993" sldId="287"/>
            <ac:spMk id="47" creationId="{791CBD54-FEF2-CBD1-BAC1-A99E47D8EF42}"/>
          </ac:spMkLst>
        </pc:spChg>
        <pc:spChg chg="add mod">
          <ac:chgData name="Toby Donaldson" userId="2e6e5431-bb17-4c41-9985-d39c50d83c73" providerId="ADAL" clId="{1D7FF059-C713-4BC0-AC98-694AB6D31A7B}" dt="2024-01-10T22:53:05.274" v="6995" actId="1076"/>
          <ac:spMkLst>
            <pc:docMk/>
            <pc:sldMk cId="4114821993" sldId="287"/>
            <ac:spMk id="48" creationId="{34ACBB7E-5FB2-ACA3-D0C2-22107DB27988}"/>
          </ac:spMkLst>
        </pc:spChg>
        <pc:spChg chg="add mod">
          <ac:chgData name="Toby Donaldson" userId="2e6e5431-bb17-4c41-9985-d39c50d83c73" providerId="ADAL" clId="{1D7FF059-C713-4BC0-AC98-694AB6D31A7B}" dt="2024-01-10T22:54:08.012" v="7013" actId="20577"/>
          <ac:spMkLst>
            <pc:docMk/>
            <pc:sldMk cId="4114821993" sldId="287"/>
            <ac:spMk id="49" creationId="{7C62E26C-24E5-5F04-D33B-70DA5A018E90}"/>
          </ac:spMkLst>
        </pc:spChg>
        <pc:spChg chg="add mod">
          <ac:chgData name="Toby Donaldson" userId="2e6e5431-bb17-4c41-9985-d39c50d83c73" providerId="ADAL" clId="{1D7FF059-C713-4BC0-AC98-694AB6D31A7B}" dt="2024-01-10T22:54:39.554" v="7015" actId="1076"/>
          <ac:spMkLst>
            <pc:docMk/>
            <pc:sldMk cId="4114821993" sldId="287"/>
            <ac:spMk id="50" creationId="{99126CBB-4834-2C07-1401-7D4BC1A0463F}"/>
          </ac:spMkLst>
        </pc:spChg>
        <pc:spChg chg="add mod">
          <ac:chgData name="Toby Donaldson" userId="2e6e5431-bb17-4c41-9985-d39c50d83c73" providerId="ADAL" clId="{1D7FF059-C713-4BC0-AC98-694AB6D31A7B}" dt="2024-01-10T22:54:51.962" v="7017" actId="1076"/>
          <ac:spMkLst>
            <pc:docMk/>
            <pc:sldMk cId="4114821993" sldId="287"/>
            <ac:spMk id="55" creationId="{5C1D3927-698F-3456-28F5-7E30D829A754}"/>
          </ac:spMkLst>
        </pc:spChg>
        <pc:spChg chg="add mod">
          <ac:chgData name="Toby Donaldson" userId="2e6e5431-bb17-4c41-9985-d39c50d83c73" providerId="ADAL" clId="{1D7FF059-C713-4BC0-AC98-694AB6D31A7B}" dt="2024-01-10T22:54:51.962" v="7017" actId="1076"/>
          <ac:spMkLst>
            <pc:docMk/>
            <pc:sldMk cId="4114821993" sldId="287"/>
            <ac:spMk id="56" creationId="{3D87BEDD-D3D6-E202-5F19-45638702664E}"/>
          </ac:spMkLst>
        </pc:spChg>
        <pc:spChg chg="add mod">
          <ac:chgData name="Toby Donaldson" userId="2e6e5431-bb17-4c41-9985-d39c50d83c73" providerId="ADAL" clId="{1D7FF059-C713-4BC0-AC98-694AB6D31A7B}" dt="2024-01-10T22:54:51.962" v="7017" actId="1076"/>
          <ac:spMkLst>
            <pc:docMk/>
            <pc:sldMk cId="4114821993" sldId="287"/>
            <ac:spMk id="57" creationId="{63FEB3FF-CB99-EFFE-442A-F1853BC301F5}"/>
          </ac:spMkLst>
        </pc:spChg>
        <pc:spChg chg="add del mod">
          <ac:chgData name="Toby Donaldson" userId="2e6e5431-bb17-4c41-9985-d39c50d83c73" providerId="ADAL" clId="{1D7FF059-C713-4BC0-AC98-694AB6D31A7B}" dt="2024-01-10T22:55:03.762" v="7020"/>
          <ac:spMkLst>
            <pc:docMk/>
            <pc:sldMk cId="4114821993" sldId="287"/>
            <ac:spMk id="58" creationId="{A10EE608-198E-8E68-11D9-04926F236AA9}"/>
          </ac:spMkLst>
        </pc:spChg>
        <pc:spChg chg="add mod">
          <ac:chgData name="Toby Donaldson" userId="2e6e5431-bb17-4c41-9985-d39c50d83c73" providerId="ADAL" clId="{1D7FF059-C713-4BC0-AC98-694AB6D31A7B}" dt="2024-01-10T22:56:26.066" v="7052" actId="555"/>
          <ac:spMkLst>
            <pc:docMk/>
            <pc:sldMk cId="4114821993" sldId="287"/>
            <ac:spMk id="59" creationId="{D629B1BA-AF2E-DCCB-3FBB-ACB839C70DDE}"/>
          </ac:spMkLst>
        </pc:spChg>
        <pc:spChg chg="add mod">
          <ac:chgData name="Toby Donaldson" userId="2e6e5431-bb17-4c41-9985-d39c50d83c73" providerId="ADAL" clId="{1D7FF059-C713-4BC0-AC98-694AB6D31A7B}" dt="2024-01-10T22:56:32.979" v="7053" actId="408"/>
          <ac:spMkLst>
            <pc:docMk/>
            <pc:sldMk cId="4114821993" sldId="287"/>
            <ac:spMk id="60" creationId="{A7406CD6-DC2D-8D72-E5BE-EB17739F83B5}"/>
          </ac:spMkLst>
        </pc:spChg>
        <pc:spChg chg="add mod">
          <ac:chgData name="Toby Donaldson" userId="2e6e5431-bb17-4c41-9985-d39c50d83c73" providerId="ADAL" clId="{1D7FF059-C713-4BC0-AC98-694AB6D31A7B}" dt="2024-01-10T22:56:32.979" v="7053" actId="408"/>
          <ac:spMkLst>
            <pc:docMk/>
            <pc:sldMk cId="4114821993" sldId="287"/>
            <ac:spMk id="61" creationId="{730D54A8-FA39-B686-003D-0C2B7DDF6357}"/>
          </ac:spMkLst>
        </pc:spChg>
        <pc:spChg chg="add mod">
          <ac:chgData name="Toby Donaldson" userId="2e6e5431-bb17-4c41-9985-d39c50d83c73" providerId="ADAL" clId="{1D7FF059-C713-4BC0-AC98-694AB6D31A7B}" dt="2024-01-10T22:56:32.979" v="7053" actId="408"/>
          <ac:spMkLst>
            <pc:docMk/>
            <pc:sldMk cId="4114821993" sldId="287"/>
            <ac:spMk id="62" creationId="{437305F0-C57E-495C-6FF9-6BDC3C600D40}"/>
          </ac:spMkLst>
        </pc:spChg>
        <pc:spChg chg="add mod">
          <ac:chgData name="Toby Donaldson" userId="2e6e5431-bb17-4c41-9985-d39c50d83c73" providerId="ADAL" clId="{1D7FF059-C713-4BC0-AC98-694AB6D31A7B}" dt="2024-01-10T22:56:26.066" v="7052" actId="555"/>
          <ac:spMkLst>
            <pc:docMk/>
            <pc:sldMk cId="4114821993" sldId="287"/>
            <ac:spMk id="63" creationId="{F8FBF5B1-224A-8E49-F740-B99DAC5E4163}"/>
          </ac:spMkLst>
        </pc:spChg>
        <pc:grpChg chg="add mod">
          <ac:chgData name="Toby Donaldson" userId="2e6e5431-bb17-4c41-9985-d39c50d83c73" providerId="ADAL" clId="{1D7FF059-C713-4BC0-AC98-694AB6D31A7B}" dt="2024-01-10T22:50:34.848" v="6970" actId="1076"/>
          <ac:grpSpMkLst>
            <pc:docMk/>
            <pc:sldMk cId="4114821993" sldId="287"/>
            <ac:grpSpMk id="16" creationId="{840C5B13-CBF6-A32F-B280-6365AAE61BB0}"/>
          </ac:grpSpMkLst>
        </pc:grpChg>
        <pc:grpChg chg="add mod">
          <ac:chgData name="Toby Donaldson" userId="2e6e5431-bb17-4c41-9985-d39c50d83c73" providerId="ADAL" clId="{1D7FF059-C713-4BC0-AC98-694AB6D31A7B}" dt="2024-01-10T22:51:44.042" v="6979" actId="12788"/>
          <ac:grpSpMkLst>
            <pc:docMk/>
            <pc:sldMk cId="4114821993" sldId="287"/>
            <ac:grpSpMk id="19" creationId="{71BC6197-45FF-25CE-929D-E3D96B1BC8C6}"/>
          </ac:grpSpMkLst>
        </pc:grpChg>
        <pc:grpChg chg="add mod">
          <ac:chgData name="Toby Donaldson" userId="2e6e5431-bb17-4c41-9985-d39c50d83c73" providerId="ADAL" clId="{1D7FF059-C713-4BC0-AC98-694AB6D31A7B}" dt="2024-01-10T22:51:53.114" v="6980" actId="12788"/>
          <ac:grpSpMkLst>
            <pc:docMk/>
            <pc:sldMk cId="4114821993" sldId="287"/>
            <ac:grpSpMk id="26" creationId="{C842F355-7AE1-4451-C0D6-E71E01903ABF}"/>
          </ac:grpSpMkLst>
        </pc:grpChg>
        <pc:grpChg chg="add mod">
          <ac:chgData name="Toby Donaldson" userId="2e6e5431-bb17-4c41-9985-d39c50d83c73" providerId="ADAL" clId="{1D7FF059-C713-4BC0-AC98-694AB6D31A7B}" dt="2024-01-10T22:52:01.207" v="6981" actId="12788"/>
          <ac:grpSpMkLst>
            <pc:docMk/>
            <pc:sldMk cId="4114821993" sldId="287"/>
            <ac:grpSpMk id="31" creationId="{045E3D88-87DE-D059-7E33-C0EE1D00758A}"/>
          </ac:grpSpMkLst>
        </pc:grpChg>
        <pc:grpChg chg="add mod">
          <ac:chgData name="Toby Donaldson" userId="2e6e5431-bb17-4c41-9985-d39c50d83c73" providerId="ADAL" clId="{1D7FF059-C713-4BC0-AC98-694AB6D31A7B}" dt="2024-01-10T22:52:09.831" v="6982" actId="12788"/>
          <ac:grpSpMkLst>
            <pc:docMk/>
            <pc:sldMk cId="4114821993" sldId="287"/>
            <ac:grpSpMk id="36" creationId="{EFFE8DFE-BD97-77DD-61C3-19910FB8009B}"/>
          </ac:grpSpMkLst>
        </pc:grpChg>
        <pc:grpChg chg="add mod">
          <ac:chgData name="Toby Donaldson" userId="2e6e5431-bb17-4c41-9985-d39c50d83c73" providerId="ADAL" clId="{1D7FF059-C713-4BC0-AC98-694AB6D31A7B}" dt="2024-01-10T22:54:51.962" v="7017" actId="1076"/>
          <ac:grpSpMkLst>
            <pc:docMk/>
            <pc:sldMk cId="4114821993" sldId="287"/>
            <ac:grpSpMk id="51" creationId="{CB1CB85A-FF74-0B9A-21FD-895AE4A912C4}"/>
          </ac:grpSpMkLst>
        </pc:grpChg>
        <pc:cxnChg chg="add mod">
          <ac:chgData name="Toby Donaldson" userId="2e6e5431-bb17-4c41-9985-d39c50d83c73" providerId="ADAL" clId="{1D7FF059-C713-4BC0-AC98-694AB6D31A7B}" dt="2024-01-10T22:45:21.092" v="6523" actId="164"/>
          <ac:cxnSpMkLst>
            <pc:docMk/>
            <pc:sldMk cId="4114821993" sldId="287"/>
            <ac:cxnSpMk id="9" creationId="{4498C893-18FE-4D93-A482-9EB19DF6D4AB}"/>
          </ac:cxnSpMkLst>
        </pc:cxnChg>
        <pc:cxnChg chg="add mod">
          <ac:chgData name="Toby Donaldson" userId="2e6e5431-bb17-4c41-9985-d39c50d83c73" providerId="ADAL" clId="{1D7FF059-C713-4BC0-AC98-694AB6D31A7B}" dt="2024-01-10T22:45:21.092" v="6523" actId="164"/>
          <ac:cxnSpMkLst>
            <pc:docMk/>
            <pc:sldMk cId="4114821993" sldId="287"/>
            <ac:cxnSpMk id="11" creationId="{C6E32D5C-867B-CAC9-EABA-47A8018B7EA4}"/>
          </ac:cxnSpMkLst>
        </pc:cxnChg>
        <pc:cxnChg chg="add mod">
          <ac:chgData name="Toby Donaldson" userId="2e6e5431-bb17-4c41-9985-d39c50d83c73" providerId="ADAL" clId="{1D7FF059-C713-4BC0-AC98-694AB6D31A7B}" dt="2024-01-10T22:45:21.092" v="6523" actId="164"/>
          <ac:cxnSpMkLst>
            <pc:docMk/>
            <pc:sldMk cId="4114821993" sldId="287"/>
            <ac:cxnSpMk id="12" creationId="{E354E395-4941-7334-04A3-70AFE898513A}"/>
          </ac:cxnSpMkLst>
        </pc:cxnChg>
        <pc:cxnChg chg="mod">
          <ac:chgData name="Toby Donaldson" userId="2e6e5431-bb17-4c41-9985-d39c50d83c73" providerId="ADAL" clId="{1D7FF059-C713-4BC0-AC98-694AB6D31A7B}" dt="2024-01-10T22:48:55.809" v="6938"/>
          <ac:cxnSpMkLst>
            <pc:docMk/>
            <pc:sldMk cId="4114821993" sldId="287"/>
            <ac:cxnSpMk id="20" creationId="{148A521C-50A2-5394-F354-E0CFAFCBE047}"/>
          </ac:cxnSpMkLst>
        </pc:cxnChg>
        <pc:cxnChg chg="mod">
          <ac:chgData name="Toby Donaldson" userId="2e6e5431-bb17-4c41-9985-d39c50d83c73" providerId="ADAL" clId="{1D7FF059-C713-4BC0-AC98-694AB6D31A7B}" dt="2024-01-10T22:48:55.809" v="6938"/>
          <ac:cxnSpMkLst>
            <pc:docMk/>
            <pc:sldMk cId="4114821993" sldId="287"/>
            <ac:cxnSpMk id="21" creationId="{46E93F98-B90B-4400-8448-A7AA09258956}"/>
          </ac:cxnSpMkLst>
        </pc:cxnChg>
        <pc:cxnChg chg="mod">
          <ac:chgData name="Toby Donaldson" userId="2e6e5431-bb17-4c41-9985-d39c50d83c73" providerId="ADAL" clId="{1D7FF059-C713-4BC0-AC98-694AB6D31A7B}" dt="2024-01-10T22:48:55.809" v="6938"/>
          <ac:cxnSpMkLst>
            <pc:docMk/>
            <pc:sldMk cId="4114821993" sldId="287"/>
            <ac:cxnSpMk id="22" creationId="{6E304FF4-AB0C-B9F2-2999-1115D86373B7}"/>
          </ac:cxnSpMkLst>
        </pc:cxnChg>
        <pc:cxnChg chg="mod">
          <ac:chgData name="Toby Donaldson" userId="2e6e5431-bb17-4c41-9985-d39c50d83c73" providerId="ADAL" clId="{1D7FF059-C713-4BC0-AC98-694AB6D31A7B}" dt="2024-01-10T22:50:52.488" v="6971"/>
          <ac:cxnSpMkLst>
            <pc:docMk/>
            <pc:sldMk cId="4114821993" sldId="287"/>
            <ac:cxnSpMk id="27" creationId="{A7CAE6A0-60CD-A1B9-2DAC-1BA3ED92E9D0}"/>
          </ac:cxnSpMkLst>
        </pc:cxnChg>
        <pc:cxnChg chg="mod">
          <ac:chgData name="Toby Donaldson" userId="2e6e5431-bb17-4c41-9985-d39c50d83c73" providerId="ADAL" clId="{1D7FF059-C713-4BC0-AC98-694AB6D31A7B}" dt="2024-01-10T22:50:52.488" v="6971"/>
          <ac:cxnSpMkLst>
            <pc:docMk/>
            <pc:sldMk cId="4114821993" sldId="287"/>
            <ac:cxnSpMk id="28" creationId="{D807A9BF-761C-FC1D-1683-D7ADCE8CB91F}"/>
          </ac:cxnSpMkLst>
        </pc:cxnChg>
        <pc:cxnChg chg="mod">
          <ac:chgData name="Toby Donaldson" userId="2e6e5431-bb17-4c41-9985-d39c50d83c73" providerId="ADAL" clId="{1D7FF059-C713-4BC0-AC98-694AB6D31A7B}" dt="2024-01-10T22:50:52.488" v="6971"/>
          <ac:cxnSpMkLst>
            <pc:docMk/>
            <pc:sldMk cId="4114821993" sldId="287"/>
            <ac:cxnSpMk id="29" creationId="{4F553177-2287-9DE1-77D0-925111B9D486}"/>
          </ac:cxnSpMkLst>
        </pc:cxnChg>
        <pc:cxnChg chg="mod">
          <ac:chgData name="Toby Donaldson" userId="2e6e5431-bb17-4c41-9985-d39c50d83c73" providerId="ADAL" clId="{1D7FF059-C713-4BC0-AC98-694AB6D31A7B}" dt="2024-01-10T22:50:57.501" v="6973"/>
          <ac:cxnSpMkLst>
            <pc:docMk/>
            <pc:sldMk cId="4114821993" sldId="287"/>
            <ac:cxnSpMk id="32" creationId="{F6385E37-7DFE-0F6B-6878-0CECB03EC4D2}"/>
          </ac:cxnSpMkLst>
        </pc:cxnChg>
        <pc:cxnChg chg="mod">
          <ac:chgData name="Toby Donaldson" userId="2e6e5431-bb17-4c41-9985-d39c50d83c73" providerId="ADAL" clId="{1D7FF059-C713-4BC0-AC98-694AB6D31A7B}" dt="2024-01-10T22:50:57.501" v="6973"/>
          <ac:cxnSpMkLst>
            <pc:docMk/>
            <pc:sldMk cId="4114821993" sldId="287"/>
            <ac:cxnSpMk id="33" creationId="{6EB51850-6141-A354-3132-A2D703B4BE43}"/>
          </ac:cxnSpMkLst>
        </pc:cxnChg>
        <pc:cxnChg chg="mod">
          <ac:chgData name="Toby Donaldson" userId="2e6e5431-bb17-4c41-9985-d39c50d83c73" providerId="ADAL" clId="{1D7FF059-C713-4BC0-AC98-694AB6D31A7B}" dt="2024-01-10T22:50:57.501" v="6973"/>
          <ac:cxnSpMkLst>
            <pc:docMk/>
            <pc:sldMk cId="4114821993" sldId="287"/>
            <ac:cxnSpMk id="34" creationId="{39746383-608F-4997-D21C-54FEFF951C21}"/>
          </ac:cxnSpMkLst>
        </pc:cxnChg>
        <pc:cxnChg chg="mod">
          <ac:chgData name="Toby Donaldson" userId="2e6e5431-bb17-4c41-9985-d39c50d83c73" providerId="ADAL" clId="{1D7FF059-C713-4BC0-AC98-694AB6D31A7B}" dt="2024-01-10T22:51:03.274" v="6975"/>
          <ac:cxnSpMkLst>
            <pc:docMk/>
            <pc:sldMk cId="4114821993" sldId="287"/>
            <ac:cxnSpMk id="37" creationId="{606B2AF8-4F1B-9DFB-401C-C2B95A78E489}"/>
          </ac:cxnSpMkLst>
        </pc:cxnChg>
        <pc:cxnChg chg="mod">
          <ac:chgData name="Toby Donaldson" userId="2e6e5431-bb17-4c41-9985-d39c50d83c73" providerId="ADAL" clId="{1D7FF059-C713-4BC0-AC98-694AB6D31A7B}" dt="2024-01-10T22:51:03.274" v="6975"/>
          <ac:cxnSpMkLst>
            <pc:docMk/>
            <pc:sldMk cId="4114821993" sldId="287"/>
            <ac:cxnSpMk id="38" creationId="{F97029A5-AA20-5D11-54AB-D5EC9B40D7F7}"/>
          </ac:cxnSpMkLst>
        </pc:cxnChg>
        <pc:cxnChg chg="mod">
          <ac:chgData name="Toby Donaldson" userId="2e6e5431-bb17-4c41-9985-d39c50d83c73" providerId="ADAL" clId="{1D7FF059-C713-4BC0-AC98-694AB6D31A7B}" dt="2024-01-10T22:51:03.274" v="6975"/>
          <ac:cxnSpMkLst>
            <pc:docMk/>
            <pc:sldMk cId="4114821993" sldId="287"/>
            <ac:cxnSpMk id="39" creationId="{E8752E24-3DBC-DC81-8B7D-839E7E9091EB}"/>
          </ac:cxnSpMkLst>
        </pc:cxnChg>
        <pc:cxnChg chg="mod">
          <ac:chgData name="Toby Donaldson" userId="2e6e5431-bb17-4c41-9985-d39c50d83c73" providerId="ADAL" clId="{1D7FF059-C713-4BC0-AC98-694AB6D31A7B}" dt="2024-01-10T22:54:47.344" v="7016"/>
          <ac:cxnSpMkLst>
            <pc:docMk/>
            <pc:sldMk cId="4114821993" sldId="287"/>
            <ac:cxnSpMk id="52" creationId="{E55775AE-D444-9DF8-F205-D4C86C00A5B3}"/>
          </ac:cxnSpMkLst>
        </pc:cxnChg>
        <pc:cxnChg chg="mod">
          <ac:chgData name="Toby Donaldson" userId="2e6e5431-bb17-4c41-9985-d39c50d83c73" providerId="ADAL" clId="{1D7FF059-C713-4BC0-AC98-694AB6D31A7B}" dt="2024-01-10T22:54:47.344" v="7016"/>
          <ac:cxnSpMkLst>
            <pc:docMk/>
            <pc:sldMk cId="4114821993" sldId="287"/>
            <ac:cxnSpMk id="53" creationId="{D8504D9D-D03F-17DB-3BD0-6CE6F692F47D}"/>
          </ac:cxnSpMkLst>
        </pc:cxnChg>
        <pc:cxnChg chg="mod">
          <ac:chgData name="Toby Donaldson" userId="2e6e5431-bb17-4c41-9985-d39c50d83c73" providerId="ADAL" clId="{1D7FF059-C713-4BC0-AC98-694AB6D31A7B}" dt="2024-01-10T22:54:47.344" v="7016"/>
          <ac:cxnSpMkLst>
            <pc:docMk/>
            <pc:sldMk cId="4114821993" sldId="287"/>
            <ac:cxnSpMk id="54" creationId="{C55CC4E3-638E-4D1E-D131-5982BC0339B5}"/>
          </ac:cxnSpMkLst>
        </pc:cxnChg>
      </pc:sldChg>
      <pc:sldChg chg="addSp modSp add mod">
        <pc:chgData name="Toby Donaldson" userId="2e6e5431-bb17-4c41-9985-d39c50d83c73" providerId="ADAL" clId="{1D7FF059-C713-4BC0-AC98-694AB6D31A7B}" dt="2024-01-10T22:58:57.489" v="7245" actId="11529"/>
        <pc:sldMkLst>
          <pc:docMk/>
          <pc:sldMk cId="3044099609" sldId="288"/>
        </pc:sldMkLst>
        <pc:spChg chg="add mod">
          <ac:chgData name="Toby Donaldson" userId="2e6e5431-bb17-4c41-9985-d39c50d83c73" providerId="ADAL" clId="{1D7FF059-C713-4BC0-AC98-694AB6D31A7B}" dt="2024-01-10T22:58:41.736" v="7243" actId="12788"/>
          <ac:spMkLst>
            <pc:docMk/>
            <pc:sldMk cId="3044099609" sldId="288"/>
            <ac:spMk id="3" creationId="{283C6FA7-295A-88DD-8772-18D469BE3C15}"/>
          </ac:spMkLst>
        </pc:spChg>
        <pc:spChg chg="add mod">
          <ac:chgData name="Toby Donaldson" userId="2e6e5431-bb17-4c41-9985-d39c50d83c73" providerId="ADAL" clId="{1D7FF059-C713-4BC0-AC98-694AB6D31A7B}" dt="2024-01-10T22:58:41.736" v="7243" actId="12788"/>
          <ac:spMkLst>
            <pc:docMk/>
            <pc:sldMk cId="3044099609" sldId="288"/>
            <ac:spMk id="5" creationId="{29AF10E4-1B86-96EE-E249-7A6C6342EF69}"/>
          </ac:spMkLst>
        </pc:spChg>
        <pc:cxnChg chg="add">
          <ac:chgData name="Toby Donaldson" userId="2e6e5431-bb17-4c41-9985-d39c50d83c73" providerId="ADAL" clId="{1D7FF059-C713-4BC0-AC98-694AB6D31A7B}" dt="2024-01-10T22:58:48.232" v="7244" actId="11529"/>
          <ac:cxnSpMkLst>
            <pc:docMk/>
            <pc:sldMk cId="3044099609" sldId="288"/>
            <ac:cxnSpMk id="7" creationId="{0F78DAC7-5857-87C5-740F-B164800E5707}"/>
          </ac:cxnSpMkLst>
        </pc:cxnChg>
        <pc:cxnChg chg="add">
          <ac:chgData name="Toby Donaldson" userId="2e6e5431-bb17-4c41-9985-d39c50d83c73" providerId="ADAL" clId="{1D7FF059-C713-4BC0-AC98-694AB6D31A7B}" dt="2024-01-10T22:58:57.489" v="7245" actId="11529"/>
          <ac:cxnSpMkLst>
            <pc:docMk/>
            <pc:sldMk cId="3044099609" sldId="288"/>
            <ac:cxnSpMk id="10" creationId="{36E75A20-E5C9-7A38-A557-A3C80C8D8DCE}"/>
          </ac:cxnSpMkLst>
        </pc:cxnChg>
      </pc:sldChg>
      <pc:sldChg chg="addSp delSp modSp add mod ord">
        <pc:chgData name="Toby Donaldson" userId="2e6e5431-bb17-4c41-9985-d39c50d83c73" providerId="ADAL" clId="{1D7FF059-C713-4BC0-AC98-694AB6D31A7B}" dt="2024-01-10T23:24:02.731" v="8280" actId="20577"/>
        <pc:sldMkLst>
          <pc:docMk/>
          <pc:sldMk cId="2499414711" sldId="289"/>
        </pc:sldMkLst>
        <pc:spChg chg="mod">
          <ac:chgData name="Toby Donaldson" userId="2e6e5431-bb17-4c41-9985-d39c50d83c73" providerId="ADAL" clId="{1D7FF059-C713-4BC0-AC98-694AB6D31A7B}" dt="2024-01-10T23:24:02.731" v="8280" actId="20577"/>
          <ac:spMkLst>
            <pc:docMk/>
            <pc:sldMk cId="2499414711" sldId="289"/>
            <ac:spMk id="3" creationId="{D380ADD6-84DA-73AE-642F-CF84B21CAF1C}"/>
          </ac:spMkLst>
        </pc:spChg>
        <pc:spChg chg="add mod">
          <ac:chgData name="Toby Donaldson" userId="2e6e5431-bb17-4c41-9985-d39c50d83c73" providerId="ADAL" clId="{1D7FF059-C713-4BC0-AC98-694AB6D31A7B}" dt="2024-01-10T23:15:40.785" v="8074" actId="14100"/>
          <ac:spMkLst>
            <pc:docMk/>
            <pc:sldMk cId="2499414711" sldId="289"/>
            <ac:spMk id="6" creationId="{2E0E9774-9FA3-0114-D758-7DDDE33FE0E4}"/>
          </ac:spMkLst>
        </pc:spChg>
        <pc:spChg chg="add mod">
          <ac:chgData name="Toby Donaldson" userId="2e6e5431-bb17-4c41-9985-d39c50d83c73" providerId="ADAL" clId="{1D7FF059-C713-4BC0-AC98-694AB6D31A7B}" dt="2024-01-10T23:20:46.010" v="8222" actId="313"/>
          <ac:spMkLst>
            <pc:docMk/>
            <pc:sldMk cId="2499414711" sldId="289"/>
            <ac:spMk id="7" creationId="{A0A362FF-001F-293E-5523-92B00FE68797}"/>
          </ac:spMkLst>
        </pc:spChg>
        <pc:spChg chg="add mod">
          <ac:chgData name="Toby Donaldson" userId="2e6e5431-bb17-4c41-9985-d39c50d83c73" providerId="ADAL" clId="{1D7FF059-C713-4BC0-AC98-694AB6D31A7B}" dt="2024-01-10T23:18:04.682" v="8143" actId="1076"/>
          <ac:spMkLst>
            <pc:docMk/>
            <pc:sldMk cId="2499414711" sldId="289"/>
            <ac:spMk id="16" creationId="{7DE82285-2BD0-D229-6840-A995C77281E9}"/>
          </ac:spMkLst>
        </pc:spChg>
        <pc:spChg chg="add mod">
          <ac:chgData name="Toby Donaldson" userId="2e6e5431-bb17-4c41-9985-d39c50d83c73" providerId="ADAL" clId="{1D7FF059-C713-4BC0-AC98-694AB6D31A7B}" dt="2024-01-10T23:18:04.682" v="8143" actId="1076"/>
          <ac:spMkLst>
            <pc:docMk/>
            <pc:sldMk cId="2499414711" sldId="289"/>
            <ac:spMk id="17" creationId="{78948FAD-3C33-F686-4EBB-4A482A0CAC0D}"/>
          </ac:spMkLst>
        </pc:spChg>
        <pc:spChg chg="add mod">
          <ac:chgData name="Toby Donaldson" userId="2e6e5431-bb17-4c41-9985-d39c50d83c73" providerId="ADAL" clId="{1D7FF059-C713-4BC0-AC98-694AB6D31A7B}" dt="2024-01-10T23:21:49.955" v="8233" actId="20577"/>
          <ac:spMkLst>
            <pc:docMk/>
            <pc:sldMk cId="2499414711" sldId="289"/>
            <ac:spMk id="18" creationId="{CCAB29A4-4A94-2DF5-DE90-B84250D176B7}"/>
          </ac:spMkLst>
        </pc:spChg>
        <pc:spChg chg="add mod">
          <ac:chgData name="Toby Donaldson" userId="2e6e5431-bb17-4c41-9985-d39c50d83c73" providerId="ADAL" clId="{1D7FF059-C713-4BC0-AC98-694AB6D31A7B}" dt="2024-01-10T23:19:07.881" v="8168" actId="1076"/>
          <ac:spMkLst>
            <pc:docMk/>
            <pc:sldMk cId="2499414711" sldId="289"/>
            <ac:spMk id="19" creationId="{6E4BE468-E15D-77F7-E0C8-293E844F03DF}"/>
          </ac:spMkLst>
        </pc:spChg>
        <pc:spChg chg="add mod">
          <ac:chgData name="Toby Donaldson" userId="2e6e5431-bb17-4c41-9985-d39c50d83c73" providerId="ADAL" clId="{1D7FF059-C713-4BC0-AC98-694AB6D31A7B}" dt="2024-01-10T23:18:55.466" v="8167" actId="1076"/>
          <ac:spMkLst>
            <pc:docMk/>
            <pc:sldMk cId="2499414711" sldId="289"/>
            <ac:spMk id="20" creationId="{E14A56AC-F941-80B7-486B-BA15A91EB5A4}"/>
          </ac:spMkLst>
        </pc:spChg>
        <pc:spChg chg="add mod">
          <ac:chgData name="Toby Donaldson" userId="2e6e5431-bb17-4c41-9985-d39c50d83c73" providerId="ADAL" clId="{1D7FF059-C713-4BC0-AC98-694AB6D31A7B}" dt="2024-01-10T23:19:41.642" v="8172" actId="1076"/>
          <ac:spMkLst>
            <pc:docMk/>
            <pc:sldMk cId="2499414711" sldId="289"/>
            <ac:spMk id="21" creationId="{C32DD2FA-2225-25DD-E362-6289C4D50AAB}"/>
          </ac:spMkLst>
        </pc:spChg>
        <pc:spChg chg="add mod">
          <ac:chgData name="Toby Donaldson" userId="2e6e5431-bb17-4c41-9985-d39c50d83c73" providerId="ADAL" clId="{1D7FF059-C713-4BC0-AC98-694AB6D31A7B}" dt="2024-01-10T23:19:57.640" v="8180" actId="1076"/>
          <ac:spMkLst>
            <pc:docMk/>
            <pc:sldMk cId="2499414711" sldId="289"/>
            <ac:spMk id="22" creationId="{CADA5D97-C4CF-CD7A-C869-0FBA029D74D1}"/>
          </ac:spMkLst>
        </pc:spChg>
        <pc:spChg chg="add mod">
          <ac:chgData name="Toby Donaldson" userId="2e6e5431-bb17-4c41-9985-d39c50d83c73" providerId="ADAL" clId="{1D7FF059-C713-4BC0-AC98-694AB6D31A7B}" dt="2024-01-10T23:20:05.041" v="8186" actId="20577"/>
          <ac:spMkLst>
            <pc:docMk/>
            <pc:sldMk cId="2499414711" sldId="289"/>
            <ac:spMk id="23" creationId="{CAE13EA6-A518-CA05-A205-E7719FB66BD7}"/>
          </ac:spMkLst>
        </pc:spChg>
        <pc:spChg chg="add mod">
          <ac:chgData name="Toby Donaldson" userId="2e6e5431-bb17-4c41-9985-d39c50d83c73" providerId="ADAL" clId="{1D7FF059-C713-4BC0-AC98-694AB6D31A7B}" dt="2024-01-10T23:23:58.181" v="8273" actId="20577"/>
          <ac:spMkLst>
            <pc:docMk/>
            <pc:sldMk cId="2499414711" sldId="289"/>
            <ac:spMk id="37" creationId="{5917197A-DCCB-FE67-126E-E6D5E0CE29A9}"/>
          </ac:spMkLst>
        </pc:spChg>
        <pc:grpChg chg="add mod">
          <ac:chgData name="Toby Donaldson" userId="2e6e5431-bb17-4c41-9985-d39c50d83c73" providerId="ADAL" clId="{1D7FF059-C713-4BC0-AC98-694AB6D31A7B}" dt="2024-01-10T23:18:04.682" v="8143" actId="1076"/>
          <ac:grpSpMkLst>
            <pc:docMk/>
            <pc:sldMk cId="2499414711" sldId="289"/>
            <ac:grpSpMk id="8" creationId="{2786807D-4E8B-5329-F47C-5A3929A54C87}"/>
          </ac:grpSpMkLst>
        </pc:grpChg>
        <pc:grpChg chg="add mod">
          <ac:chgData name="Toby Donaldson" userId="2e6e5431-bb17-4c41-9985-d39c50d83c73" providerId="ADAL" clId="{1D7FF059-C713-4BC0-AC98-694AB6D31A7B}" dt="2024-01-10T23:18:04.682" v="8143" actId="1076"/>
          <ac:grpSpMkLst>
            <pc:docMk/>
            <pc:sldMk cId="2499414711" sldId="289"/>
            <ac:grpSpMk id="12" creationId="{53C5B752-17D7-A4A0-081F-CCE62CE6C17A}"/>
          </ac:grpSpMkLst>
        </pc:grpChg>
        <pc:cxnChg chg="mod">
          <ac:chgData name="Toby Donaldson" userId="2e6e5431-bb17-4c41-9985-d39c50d83c73" providerId="ADAL" clId="{1D7FF059-C713-4BC0-AC98-694AB6D31A7B}" dt="2024-01-10T23:15:58.129" v="8077"/>
          <ac:cxnSpMkLst>
            <pc:docMk/>
            <pc:sldMk cId="2499414711" sldId="289"/>
            <ac:cxnSpMk id="9" creationId="{044A43B2-5DDA-7833-D580-0F408F45FBF0}"/>
          </ac:cxnSpMkLst>
        </pc:cxnChg>
        <pc:cxnChg chg="mod">
          <ac:chgData name="Toby Donaldson" userId="2e6e5431-bb17-4c41-9985-d39c50d83c73" providerId="ADAL" clId="{1D7FF059-C713-4BC0-AC98-694AB6D31A7B}" dt="2024-01-10T23:15:58.129" v="8077"/>
          <ac:cxnSpMkLst>
            <pc:docMk/>
            <pc:sldMk cId="2499414711" sldId="289"/>
            <ac:cxnSpMk id="10" creationId="{31E9D4A7-3EBD-84EE-2B3C-FBCCFFAD661F}"/>
          </ac:cxnSpMkLst>
        </pc:cxnChg>
        <pc:cxnChg chg="mod">
          <ac:chgData name="Toby Donaldson" userId="2e6e5431-bb17-4c41-9985-d39c50d83c73" providerId="ADAL" clId="{1D7FF059-C713-4BC0-AC98-694AB6D31A7B}" dt="2024-01-10T23:15:58.129" v="8077"/>
          <ac:cxnSpMkLst>
            <pc:docMk/>
            <pc:sldMk cId="2499414711" sldId="289"/>
            <ac:cxnSpMk id="11" creationId="{C33A0A41-82B1-204B-D571-2EF1A750D146}"/>
          </ac:cxnSpMkLst>
        </pc:cxnChg>
        <pc:cxnChg chg="mod">
          <ac:chgData name="Toby Donaldson" userId="2e6e5431-bb17-4c41-9985-d39c50d83c73" providerId="ADAL" clId="{1D7FF059-C713-4BC0-AC98-694AB6D31A7B}" dt="2024-01-10T23:16:06.669" v="8079"/>
          <ac:cxnSpMkLst>
            <pc:docMk/>
            <pc:sldMk cId="2499414711" sldId="289"/>
            <ac:cxnSpMk id="13" creationId="{B2036F07-F232-6B15-DB53-DEAB828245FA}"/>
          </ac:cxnSpMkLst>
        </pc:cxnChg>
        <pc:cxnChg chg="mod">
          <ac:chgData name="Toby Donaldson" userId="2e6e5431-bb17-4c41-9985-d39c50d83c73" providerId="ADAL" clId="{1D7FF059-C713-4BC0-AC98-694AB6D31A7B}" dt="2024-01-10T23:16:06.669" v="8079"/>
          <ac:cxnSpMkLst>
            <pc:docMk/>
            <pc:sldMk cId="2499414711" sldId="289"/>
            <ac:cxnSpMk id="14" creationId="{128FD042-4271-DFA8-CF3A-2541A63213C5}"/>
          </ac:cxnSpMkLst>
        </pc:cxnChg>
        <pc:cxnChg chg="mod">
          <ac:chgData name="Toby Donaldson" userId="2e6e5431-bb17-4c41-9985-d39c50d83c73" providerId="ADAL" clId="{1D7FF059-C713-4BC0-AC98-694AB6D31A7B}" dt="2024-01-10T23:16:06.669" v="8079"/>
          <ac:cxnSpMkLst>
            <pc:docMk/>
            <pc:sldMk cId="2499414711" sldId="289"/>
            <ac:cxnSpMk id="15" creationId="{0D8147AE-BD4D-83E9-F84B-4506B07E2B4A}"/>
          </ac:cxnSpMkLst>
        </pc:cxnChg>
        <pc:cxnChg chg="add del mod">
          <ac:chgData name="Toby Donaldson" userId="2e6e5431-bb17-4c41-9985-d39c50d83c73" providerId="ADAL" clId="{1D7FF059-C713-4BC0-AC98-694AB6D31A7B}" dt="2024-01-10T23:22:03.278" v="8236" actId="21"/>
          <ac:cxnSpMkLst>
            <pc:docMk/>
            <pc:sldMk cId="2499414711" sldId="289"/>
            <ac:cxnSpMk id="25" creationId="{0114BAB8-D9A1-F95F-A48F-8916B9B78E03}"/>
          </ac:cxnSpMkLst>
        </pc:cxnChg>
        <pc:cxnChg chg="add">
          <ac:chgData name="Toby Donaldson" userId="2e6e5431-bb17-4c41-9985-d39c50d83c73" providerId="ADAL" clId="{1D7FF059-C713-4BC0-AC98-694AB6D31A7B}" dt="2024-01-10T23:22:10.353" v="8237" actId="11529"/>
          <ac:cxnSpMkLst>
            <pc:docMk/>
            <pc:sldMk cId="2499414711" sldId="289"/>
            <ac:cxnSpMk id="34" creationId="{05E1A261-BF35-AC87-0A28-754AE8D5F613}"/>
          </ac:cxnSpMkLst>
        </pc:cxnChg>
        <pc:cxnChg chg="add">
          <ac:chgData name="Toby Donaldson" userId="2e6e5431-bb17-4c41-9985-d39c50d83c73" providerId="ADAL" clId="{1D7FF059-C713-4BC0-AC98-694AB6D31A7B}" dt="2024-01-10T23:22:18.402" v="8238" actId="11529"/>
          <ac:cxnSpMkLst>
            <pc:docMk/>
            <pc:sldMk cId="2499414711" sldId="289"/>
            <ac:cxnSpMk id="36" creationId="{03FCF560-DF2D-B9FF-9CED-4FB27F0278B8}"/>
          </ac:cxnSpMkLst>
        </pc:cxnChg>
      </pc:sldChg>
      <pc:sldChg chg="addSp delSp modSp add mod">
        <pc:chgData name="Toby Donaldson" userId="2e6e5431-bb17-4c41-9985-d39c50d83c73" providerId="ADAL" clId="{1D7FF059-C713-4BC0-AC98-694AB6D31A7B}" dt="2024-01-10T23:28:01.667" v="8310" actId="1076"/>
        <pc:sldMkLst>
          <pc:docMk/>
          <pc:sldMk cId="236135703" sldId="290"/>
        </pc:sldMkLst>
        <pc:spChg chg="add mod">
          <ac:chgData name="Toby Donaldson" userId="2e6e5431-bb17-4c41-9985-d39c50d83c73" providerId="ADAL" clId="{1D7FF059-C713-4BC0-AC98-694AB6D31A7B}" dt="2024-01-10T23:25:52.702" v="8282"/>
          <ac:spMkLst>
            <pc:docMk/>
            <pc:sldMk cId="236135703" sldId="290"/>
            <ac:spMk id="5" creationId="{9971BFC6-3F00-4A83-9367-6BA8F0FA296A}"/>
          </ac:spMkLst>
        </pc:spChg>
        <pc:spChg chg="mod">
          <ac:chgData name="Toby Donaldson" userId="2e6e5431-bb17-4c41-9985-d39c50d83c73" providerId="ADAL" clId="{1D7FF059-C713-4BC0-AC98-694AB6D31A7B}" dt="2024-01-10T23:26:00.512" v="8283" actId="1076"/>
          <ac:spMkLst>
            <pc:docMk/>
            <pc:sldMk cId="236135703" sldId="290"/>
            <ac:spMk id="18" creationId="{CCAB29A4-4A94-2DF5-DE90-B84250D176B7}"/>
          </ac:spMkLst>
        </pc:spChg>
        <pc:spChg chg="mod">
          <ac:chgData name="Toby Donaldson" userId="2e6e5431-bb17-4c41-9985-d39c50d83c73" providerId="ADAL" clId="{1D7FF059-C713-4BC0-AC98-694AB6D31A7B}" dt="2024-01-10T23:26:54.577" v="8292" actId="1076"/>
          <ac:spMkLst>
            <pc:docMk/>
            <pc:sldMk cId="236135703" sldId="290"/>
            <ac:spMk id="22" creationId="{CADA5D97-C4CF-CD7A-C869-0FBA029D74D1}"/>
          </ac:spMkLst>
        </pc:spChg>
        <pc:spChg chg="mod">
          <ac:chgData name="Toby Donaldson" userId="2e6e5431-bb17-4c41-9985-d39c50d83c73" providerId="ADAL" clId="{1D7FF059-C713-4BC0-AC98-694AB6D31A7B}" dt="2024-01-10T23:26:57.022" v="8295" actId="20577"/>
          <ac:spMkLst>
            <pc:docMk/>
            <pc:sldMk cId="236135703" sldId="290"/>
            <ac:spMk id="23" creationId="{CAE13EA6-A518-CA05-A205-E7719FB66BD7}"/>
          </ac:spMkLst>
        </pc:spChg>
        <pc:spChg chg="add mod">
          <ac:chgData name="Toby Donaldson" userId="2e6e5431-bb17-4c41-9985-d39c50d83c73" providerId="ADAL" clId="{1D7FF059-C713-4BC0-AC98-694AB6D31A7B}" dt="2024-01-10T23:26:39.626" v="8290" actId="208"/>
          <ac:spMkLst>
            <pc:docMk/>
            <pc:sldMk cId="236135703" sldId="290"/>
            <ac:spMk id="26" creationId="{8E4DF6EC-59D2-E4E4-1139-358C33A84F64}"/>
          </ac:spMkLst>
        </pc:spChg>
        <pc:spChg chg="add mod">
          <ac:chgData name="Toby Donaldson" userId="2e6e5431-bb17-4c41-9985-d39c50d83c73" providerId="ADAL" clId="{1D7FF059-C713-4BC0-AC98-694AB6D31A7B}" dt="2024-01-10T23:27:27.256" v="8301" actId="1076"/>
          <ac:spMkLst>
            <pc:docMk/>
            <pc:sldMk cId="236135703" sldId="290"/>
            <ac:spMk id="27" creationId="{AE477151-B4C0-8A43-527D-A7833CAD38CA}"/>
          </ac:spMkLst>
        </pc:spChg>
        <pc:spChg chg="add mod">
          <ac:chgData name="Toby Donaldson" userId="2e6e5431-bb17-4c41-9985-d39c50d83c73" providerId="ADAL" clId="{1D7FF059-C713-4BC0-AC98-694AB6D31A7B}" dt="2024-01-10T23:28:01.667" v="8310" actId="1076"/>
          <ac:spMkLst>
            <pc:docMk/>
            <pc:sldMk cId="236135703" sldId="290"/>
            <ac:spMk id="28" creationId="{441A1F42-41CF-D072-0FA8-518455E8F3A4}"/>
          </ac:spMkLst>
        </pc:spChg>
        <pc:spChg chg="mod">
          <ac:chgData name="Toby Donaldson" userId="2e6e5431-bb17-4c41-9985-d39c50d83c73" providerId="ADAL" clId="{1D7FF059-C713-4BC0-AC98-694AB6D31A7B}" dt="2024-01-10T23:27:39.944" v="8308" actId="1076"/>
          <ac:spMkLst>
            <pc:docMk/>
            <pc:sldMk cId="236135703" sldId="290"/>
            <ac:spMk id="37" creationId="{5917197A-DCCB-FE67-126E-E6D5E0CE29A9}"/>
          </ac:spMkLst>
        </pc:spChg>
        <pc:cxnChg chg="add">
          <ac:chgData name="Toby Donaldson" userId="2e6e5431-bb17-4c41-9985-d39c50d83c73" providerId="ADAL" clId="{1D7FF059-C713-4BC0-AC98-694AB6D31A7B}" dt="2024-01-10T23:26:12.307" v="8284" actId="11529"/>
          <ac:cxnSpMkLst>
            <pc:docMk/>
            <pc:sldMk cId="236135703" sldId="290"/>
            <ac:cxnSpMk id="25" creationId="{6B9A8DED-E300-4B1E-F8AD-4C562A4A63D3}"/>
          </ac:cxnSpMkLst>
        </pc:cxnChg>
        <pc:cxnChg chg="del">
          <ac:chgData name="Toby Donaldson" userId="2e6e5431-bb17-4c41-9985-d39c50d83c73" providerId="ADAL" clId="{1D7FF059-C713-4BC0-AC98-694AB6D31A7B}" dt="2024-01-10T23:26:21.185" v="8286" actId="21"/>
          <ac:cxnSpMkLst>
            <pc:docMk/>
            <pc:sldMk cId="236135703" sldId="290"/>
            <ac:cxnSpMk id="34" creationId="{05E1A261-BF35-AC87-0A28-754AE8D5F613}"/>
          </ac:cxnSpMkLst>
        </pc:cxnChg>
        <pc:cxnChg chg="del">
          <ac:chgData name="Toby Donaldson" userId="2e6e5431-bb17-4c41-9985-d39c50d83c73" providerId="ADAL" clId="{1D7FF059-C713-4BC0-AC98-694AB6D31A7B}" dt="2024-01-10T23:26:17.805" v="8285" actId="21"/>
          <ac:cxnSpMkLst>
            <pc:docMk/>
            <pc:sldMk cId="236135703" sldId="290"/>
            <ac:cxnSpMk id="36" creationId="{03FCF560-DF2D-B9FF-9CED-4FB27F0278B8}"/>
          </ac:cxnSpMkLst>
        </pc:cxnChg>
      </pc:sldChg>
      <pc:sldChg chg="modSp new mod">
        <pc:chgData name="Toby Donaldson" userId="2e6e5431-bb17-4c41-9985-d39c50d83c73" providerId="ADAL" clId="{1D7FF059-C713-4BC0-AC98-694AB6D31A7B}" dt="2024-01-12T03:44:36.220" v="9582" actId="27636"/>
        <pc:sldMkLst>
          <pc:docMk/>
          <pc:sldMk cId="3452256213" sldId="291"/>
        </pc:sldMkLst>
        <pc:spChg chg="mod">
          <ac:chgData name="Toby Donaldson" userId="2e6e5431-bb17-4c41-9985-d39c50d83c73" providerId="ADAL" clId="{1D7FF059-C713-4BC0-AC98-694AB6D31A7B}" dt="2024-01-10T23:29:38.526" v="8354" actId="20577"/>
          <ac:spMkLst>
            <pc:docMk/>
            <pc:sldMk cId="3452256213" sldId="291"/>
            <ac:spMk id="2" creationId="{FB90683F-8681-AABE-5011-63814A983D76}"/>
          </ac:spMkLst>
        </pc:spChg>
        <pc:spChg chg="mod">
          <ac:chgData name="Toby Donaldson" userId="2e6e5431-bb17-4c41-9985-d39c50d83c73" providerId="ADAL" clId="{1D7FF059-C713-4BC0-AC98-694AB6D31A7B}" dt="2024-01-12T03:44:36.220" v="9582" actId="27636"/>
          <ac:spMkLst>
            <pc:docMk/>
            <pc:sldMk cId="3452256213" sldId="291"/>
            <ac:spMk id="3" creationId="{50B17AEA-781F-E299-483E-4219F23BBA6E}"/>
          </ac:spMkLst>
        </pc:spChg>
      </pc:sldChg>
      <pc:sldChg chg="addSp delSp modSp add mod ord">
        <pc:chgData name="Toby Donaldson" userId="2e6e5431-bb17-4c41-9985-d39c50d83c73" providerId="ADAL" clId="{1D7FF059-C713-4BC0-AC98-694AB6D31A7B}" dt="2024-01-12T03:53:04.618" v="9767" actId="21"/>
        <pc:sldMkLst>
          <pc:docMk/>
          <pc:sldMk cId="3688928073" sldId="292"/>
        </pc:sldMkLst>
        <pc:spChg chg="add mod">
          <ac:chgData name="Toby Donaldson" userId="2e6e5431-bb17-4c41-9985-d39c50d83c73" providerId="ADAL" clId="{1D7FF059-C713-4BC0-AC98-694AB6D31A7B}" dt="2024-01-12T03:52:49.721" v="9764" actId="1076"/>
          <ac:spMkLst>
            <pc:docMk/>
            <pc:sldMk cId="3688928073" sldId="292"/>
            <ac:spMk id="5" creationId="{99451848-282B-8CE5-921D-B5262D694727}"/>
          </ac:spMkLst>
        </pc:spChg>
        <pc:spChg chg="mod">
          <ac:chgData name="Toby Donaldson" userId="2e6e5431-bb17-4c41-9985-d39c50d83c73" providerId="ADAL" clId="{1D7FF059-C713-4BC0-AC98-694AB6D31A7B}" dt="2024-01-12T03:52:52.281" v="9765" actId="1076"/>
          <ac:spMkLst>
            <pc:docMk/>
            <pc:sldMk cId="3688928073" sldId="292"/>
            <ac:spMk id="6" creationId="{2E0E9774-9FA3-0114-D758-7DDDE33FE0E4}"/>
          </ac:spMkLst>
        </pc:spChg>
        <pc:spChg chg="del mod">
          <ac:chgData name="Toby Donaldson" userId="2e6e5431-bb17-4c41-9985-d39c50d83c73" providerId="ADAL" clId="{1D7FF059-C713-4BC0-AC98-694AB6D31A7B}" dt="2024-01-12T03:53:04.618" v="9767" actId="21"/>
          <ac:spMkLst>
            <pc:docMk/>
            <pc:sldMk cId="3688928073" sldId="292"/>
            <ac:spMk id="7" creationId="{A0A362FF-001F-293E-5523-92B00FE68797}"/>
          </ac:spMkLst>
        </pc:spChg>
        <pc:spChg chg="del">
          <ac:chgData name="Toby Donaldson" userId="2e6e5431-bb17-4c41-9985-d39c50d83c73" providerId="ADAL" clId="{1D7FF059-C713-4BC0-AC98-694AB6D31A7B}" dt="2024-01-12T03:49:58.330" v="9682" actId="21"/>
          <ac:spMkLst>
            <pc:docMk/>
            <pc:sldMk cId="3688928073" sldId="292"/>
            <ac:spMk id="16" creationId="{7DE82285-2BD0-D229-6840-A995C77281E9}"/>
          </ac:spMkLst>
        </pc:spChg>
        <pc:spChg chg="del">
          <ac:chgData name="Toby Donaldson" userId="2e6e5431-bb17-4c41-9985-d39c50d83c73" providerId="ADAL" clId="{1D7FF059-C713-4BC0-AC98-694AB6D31A7B}" dt="2024-01-12T03:50:02.360" v="9683" actId="21"/>
          <ac:spMkLst>
            <pc:docMk/>
            <pc:sldMk cId="3688928073" sldId="292"/>
            <ac:spMk id="17" creationId="{78948FAD-3C33-F686-4EBB-4A482A0CAC0D}"/>
          </ac:spMkLst>
        </pc:spChg>
        <pc:spChg chg="mod">
          <ac:chgData name="Toby Donaldson" userId="2e6e5431-bb17-4c41-9985-d39c50d83c73" providerId="ADAL" clId="{1D7FF059-C713-4BC0-AC98-694AB6D31A7B}" dt="2024-01-12T03:50:39.185" v="9697" actId="1076"/>
          <ac:spMkLst>
            <pc:docMk/>
            <pc:sldMk cId="3688928073" sldId="292"/>
            <ac:spMk id="18" creationId="{CCAB29A4-4A94-2DF5-DE90-B84250D176B7}"/>
          </ac:spMkLst>
        </pc:spChg>
        <pc:spChg chg="mod">
          <ac:chgData name="Toby Donaldson" userId="2e6e5431-bb17-4c41-9985-d39c50d83c73" providerId="ADAL" clId="{1D7FF059-C713-4BC0-AC98-694AB6D31A7B}" dt="2024-01-12T03:51:05.097" v="9716" actId="1076"/>
          <ac:spMkLst>
            <pc:docMk/>
            <pc:sldMk cId="3688928073" sldId="292"/>
            <ac:spMk id="22" creationId="{CADA5D97-C4CF-CD7A-C869-0FBA029D74D1}"/>
          </ac:spMkLst>
        </pc:spChg>
        <pc:spChg chg="del">
          <ac:chgData name="Toby Donaldson" userId="2e6e5431-bb17-4c41-9985-d39c50d83c73" providerId="ADAL" clId="{1D7FF059-C713-4BC0-AC98-694AB6D31A7B}" dt="2024-01-12T03:50:41.799" v="9698" actId="21"/>
          <ac:spMkLst>
            <pc:docMk/>
            <pc:sldMk cId="3688928073" sldId="292"/>
            <ac:spMk id="37" creationId="{5917197A-DCCB-FE67-126E-E6D5E0CE29A9}"/>
          </ac:spMkLst>
        </pc:spChg>
        <pc:cxnChg chg="del">
          <ac:chgData name="Toby Donaldson" userId="2e6e5431-bb17-4c41-9985-d39c50d83c73" providerId="ADAL" clId="{1D7FF059-C713-4BC0-AC98-694AB6D31A7B}" dt="2024-01-12T03:50:44.156" v="9699" actId="21"/>
          <ac:cxnSpMkLst>
            <pc:docMk/>
            <pc:sldMk cId="3688928073" sldId="292"/>
            <ac:cxnSpMk id="34" creationId="{05E1A261-BF35-AC87-0A28-754AE8D5F613}"/>
          </ac:cxnSpMkLst>
        </pc:cxnChg>
        <pc:cxnChg chg="del">
          <ac:chgData name="Toby Donaldson" userId="2e6e5431-bb17-4c41-9985-d39c50d83c73" providerId="ADAL" clId="{1D7FF059-C713-4BC0-AC98-694AB6D31A7B}" dt="2024-01-12T03:49:55.710" v="9681" actId="21"/>
          <ac:cxnSpMkLst>
            <pc:docMk/>
            <pc:sldMk cId="3688928073" sldId="292"/>
            <ac:cxnSpMk id="36" creationId="{03FCF560-DF2D-B9FF-9CED-4FB27F0278B8}"/>
          </ac:cxnSpMkLst>
        </pc:cxnChg>
      </pc:sldChg>
      <pc:sldChg chg="addSp modSp add mod">
        <pc:chgData name="Toby Donaldson" userId="2e6e5431-bb17-4c41-9985-d39c50d83c73" providerId="ADAL" clId="{1D7FF059-C713-4BC0-AC98-694AB6D31A7B}" dt="2024-01-12T03:55:50.074" v="9791" actId="1076"/>
        <pc:sldMkLst>
          <pc:docMk/>
          <pc:sldMk cId="3233947225" sldId="293"/>
        </pc:sldMkLst>
        <pc:spChg chg="add mod">
          <ac:chgData name="Toby Donaldson" userId="2e6e5431-bb17-4c41-9985-d39c50d83c73" providerId="ADAL" clId="{1D7FF059-C713-4BC0-AC98-694AB6D31A7B}" dt="2024-01-12T03:53:14.900" v="9769"/>
          <ac:spMkLst>
            <pc:docMk/>
            <pc:sldMk cId="3233947225" sldId="293"/>
            <ac:spMk id="7" creationId="{A5A2B30F-01A9-9422-D4FE-B0019F35790F}"/>
          </ac:spMkLst>
        </pc:spChg>
        <pc:spChg chg="add mod">
          <ac:chgData name="Toby Donaldson" userId="2e6e5431-bb17-4c41-9985-d39c50d83c73" providerId="ADAL" clId="{1D7FF059-C713-4BC0-AC98-694AB6D31A7B}" dt="2024-01-12T03:53:23.835" v="9771" actId="1076"/>
          <ac:spMkLst>
            <pc:docMk/>
            <pc:sldMk cId="3233947225" sldId="293"/>
            <ac:spMk id="16" creationId="{65A73143-D480-4080-B586-6DFEB97C5147}"/>
          </ac:spMkLst>
        </pc:spChg>
        <pc:spChg chg="add mod">
          <ac:chgData name="Toby Donaldson" userId="2e6e5431-bb17-4c41-9985-d39c50d83c73" providerId="ADAL" clId="{1D7FF059-C713-4BC0-AC98-694AB6D31A7B}" dt="2024-01-12T03:54:05.961" v="9779" actId="1076"/>
          <ac:spMkLst>
            <pc:docMk/>
            <pc:sldMk cId="3233947225" sldId="293"/>
            <ac:spMk id="17" creationId="{917DC224-6A59-7815-E73D-73F42353DD1C}"/>
          </ac:spMkLst>
        </pc:spChg>
        <pc:spChg chg="mod">
          <ac:chgData name="Toby Donaldson" userId="2e6e5431-bb17-4c41-9985-d39c50d83c73" providerId="ADAL" clId="{1D7FF059-C713-4BC0-AC98-694AB6D31A7B}" dt="2024-01-12T03:53:34.426" v="9773" actId="1076"/>
          <ac:spMkLst>
            <pc:docMk/>
            <pc:sldMk cId="3233947225" sldId="293"/>
            <ac:spMk id="22" creationId="{CADA5D97-C4CF-CD7A-C869-0FBA029D74D1}"/>
          </ac:spMkLst>
        </pc:spChg>
        <pc:spChg chg="add mod">
          <ac:chgData name="Toby Donaldson" userId="2e6e5431-bb17-4c41-9985-d39c50d83c73" providerId="ADAL" clId="{1D7FF059-C713-4BC0-AC98-694AB6D31A7B}" dt="2024-01-12T03:55:42.610" v="9789" actId="14100"/>
          <ac:spMkLst>
            <pc:docMk/>
            <pc:sldMk cId="3233947225" sldId="293"/>
            <ac:spMk id="30" creationId="{BF4C7F5A-B9F5-76A4-DFDB-79FFA2BECFF2}"/>
          </ac:spMkLst>
        </pc:spChg>
        <pc:spChg chg="add mod">
          <ac:chgData name="Toby Donaldson" userId="2e6e5431-bb17-4c41-9985-d39c50d83c73" providerId="ADAL" clId="{1D7FF059-C713-4BC0-AC98-694AB6D31A7B}" dt="2024-01-12T03:55:50.074" v="9791" actId="1076"/>
          <ac:spMkLst>
            <pc:docMk/>
            <pc:sldMk cId="3233947225" sldId="293"/>
            <ac:spMk id="31" creationId="{A5270889-CDE8-A52F-B81F-565EEF922418}"/>
          </ac:spMkLst>
        </pc:spChg>
        <pc:cxnChg chg="add mod">
          <ac:chgData name="Toby Donaldson" userId="2e6e5431-bb17-4c41-9985-d39c50d83c73" providerId="ADAL" clId="{1D7FF059-C713-4BC0-AC98-694AB6D31A7B}" dt="2024-01-12T03:54:59.946" v="9784" actId="14100"/>
          <ac:cxnSpMkLst>
            <pc:docMk/>
            <pc:sldMk cId="3233947225" sldId="293"/>
            <ac:cxnSpMk id="25" creationId="{23192649-C477-D850-93B3-683B41215B31}"/>
          </ac:cxnSpMkLst>
        </pc:cxnChg>
        <pc:cxnChg chg="add mod">
          <ac:chgData name="Toby Donaldson" userId="2e6e5431-bb17-4c41-9985-d39c50d83c73" providerId="ADAL" clId="{1D7FF059-C713-4BC0-AC98-694AB6D31A7B}" dt="2024-01-12T03:54:55.217" v="9783" actId="14100"/>
          <ac:cxnSpMkLst>
            <pc:docMk/>
            <pc:sldMk cId="3233947225" sldId="293"/>
            <ac:cxnSpMk id="27" creationId="{159BA6EF-96A3-0D07-398A-9F00E578F1EF}"/>
          </ac:cxnSpMkLst>
        </pc:cxnChg>
      </pc:sldChg>
      <pc:sldChg chg="modSp add mod">
        <pc:chgData name="Toby Donaldson" userId="2e6e5431-bb17-4c41-9985-d39c50d83c73" providerId="ADAL" clId="{1D7FF059-C713-4BC0-AC98-694AB6D31A7B}" dt="2024-01-12T03:56:01.719" v="9793" actId="20577"/>
        <pc:sldMkLst>
          <pc:docMk/>
          <pc:sldMk cId="1145247869" sldId="294"/>
        </pc:sldMkLst>
        <pc:spChg chg="mod">
          <ac:chgData name="Toby Donaldson" userId="2e6e5431-bb17-4c41-9985-d39c50d83c73" providerId="ADAL" clId="{1D7FF059-C713-4BC0-AC98-694AB6D31A7B}" dt="2024-01-12T03:56:01.719" v="9793" actId="20577"/>
          <ac:spMkLst>
            <pc:docMk/>
            <pc:sldMk cId="1145247869" sldId="294"/>
            <ac:spMk id="17" creationId="{917DC224-6A59-7815-E73D-73F42353DD1C}"/>
          </ac:spMkLst>
        </pc:spChg>
      </pc:sldChg>
      <pc:sldChg chg="addSp delSp modSp add mod">
        <pc:chgData name="Toby Donaldson" userId="2e6e5431-bb17-4c41-9985-d39c50d83c73" providerId="ADAL" clId="{1D7FF059-C713-4BC0-AC98-694AB6D31A7B}" dt="2024-01-12T03:57:53.497" v="9810" actId="1076"/>
        <pc:sldMkLst>
          <pc:docMk/>
          <pc:sldMk cId="3233484088" sldId="295"/>
        </pc:sldMkLst>
        <pc:spChg chg="mod">
          <ac:chgData name="Toby Donaldson" userId="2e6e5431-bb17-4c41-9985-d39c50d83c73" providerId="ADAL" clId="{1D7FF059-C713-4BC0-AC98-694AB6D31A7B}" dt="2024-01-12T03:56:41.992" v="9798" actId="1076"/>
          <ac:spMkLst>
            <pc:docMk/>
            <pc:sldMk cId="3233484088" sldId="295"/>
            <ac:spMk id="17" creationId="{917DC224-6A59-7815-E73D-73F42353DD1C}"/>
          </ac:spMkLst>
        </pc:spChg>
        <pc:spChg chg="mod">
          <ac:chgData name="Toby Donaldson" userId="2e6e5431-bb17-4c41-9985-d39c50d83c73" providerId="ADAL" clId="{1D7FF059-C713-4BC0-AC98-694AB6D31A7B}" dt="2024-01-12T03:57:38.890" v="9808" actId="207"/>
          <ac:spMkLst>
            <pc:docMk/>
            <pc:sldMk cId="3233484088" sldId="295"/>
            <ac:spMk id="23" creationId="{CAE13EA6-A518-CA05-A205-E7719FB66BD7}"/>
          </ac:spMkLst>
        </pc:spChg>
        <pc:spChg chg="add mod">
          <ac:chgData name="Toby Donaldson" userId="2e6e5431-bb17-4c41-9985-d39c50d83c73" providerId="ADAL" clId="{1D7FF059-C713-4BC0-AC98-694AB6D31A7B}" dt="2024-01-12T03:57:13.361" v="9804" actId="1076"/>
          <ac:spMkLst>
            <pc:docMk/>
            <pc:sldMk cId="3233484088" sldId="295"/>
            <ac:spMk id="28" creationId="{54DD2A50-3D1E-FD42-6EE0-38E06FE33F15}"/>
          </ac:spMkLst>
        </pc:spChg>
        <pc:spChg chg="add mod">
          <ac:chgData name="Toby Donaldson" userId="2e6e5431-bb17-4c41-9985-d39c50d83c73" providerId="ADAL" clId="{1D7FF059-C713-4BC0-AC98-694AB6D31A7B}" dt="2024-01-12T03:57:53.497" v="9810" actId="1076"/>
          <ac:spMkLst>
            <pc:docMk/>
            <pc:sldMk cId="3233484088" sldId="295"/>
            <ac:spMk id="29" creationId="{EC246E35-ABAB-075C-4BBA-4B4D5FF5F15C}"/>
          </ac:spMkLst>
        </pc:spChg>
        <pc:spChg chg="del">
          <ac:chgData name="Toby Donaldson" userId="2e6e5431-bb17-4c41-9985-d39c50d83c73" providerId="ADAL" clId="{1D7FF059-C713-4BC0-AC98-694AB6D31A7B}" dt="2024-01-12T03:56:34.035" v="9797" actId="21"/>
          <ac:spMkLst>
            <pc:docMk/>
            <pc:sldMk cId="3233484088" sldId="295"/>
            <ac:spMk id="30" creationId="{BF4C7F5A-B9F5-76A4-DFDB-79FFA2BECFF2}"/>
          </ac:spMkLst>
        </pc:spChg>
        <pc:spChg chg="del">
          <ac:chgData name="Toby Donaldson" userId="2e6e5431-bb17-4c41-9985-d39c50d83c73" providerId="ADAL" clId="{1D7FF059-C713-4BC0-AC98-694AB6D31A7B}" dt="2024-01-12T03:56:29.608" v="9796" actId="21"/>
          <ac:spMkLst>
            <pc:docMk/>
            <pc:sldMk cId="3233484088" sldId="295"/>
            <ac:spMk id="31" creationId="{A5270889-CDE8-A52F-B81F-565EEF922418}"/>
          </ac:spMkLst>
        </pc:spChg>
        <pc:cxnChg chg="mod">
          <ac:chgData name="Toby Donaldson" userId="2e6e5431-bb17-4c41-9985-d39c50d83c73" providerId="ADAL" clId="{1D7FF059-C713-4BC0-AC98-694AB6D31A7B}" dt="2024-01-12T03:56:48.610" v="9800" actId="14100"/>
          <ac:cxnSpMkLst>
            <pc:docMk/>
            <pc:sldMk cId="3233484088" sldId="295"/>
            <ac:cxnSpMk id="25" creationId="{23192649-C477-D850-93B3-683B41215B31}"/>
          </ac:cxnSpMkLst>
        </pc:cxnChg>
        <pc:cxnChg chg="mod">
          <ac:chgData name="Toby Donaldson" userId="2e6e5431-bb17-4c41-9985-d39c50d83c73" providerId="ADAL" clId="{1D7FF059-C713-4BC0-AC98-694AB6D31A7B}" dt="2024-01-12T03:56:51.641" v="9801" actId="14100"/>
          <ac:cxnSpMkLst>
            <pc:docMk/>
            <pc:sldMk cId="3233484088" sldId="295"/>
            <ac:cxnSpMk id="27" creationId="{159BA6EF-96A3-0D07-398A-9F00E578F1EF}"/>
          </ac:cxnSpMkLst>
        </pc:cxnChg>
      </pc:sldChg>
      <pc:sldChg chg="addSp delSp modSp add mod">
        <pc:chgData name="Toby Donaldson" userId="2e6e5431-bb17-4c41-9985-d39c50d83c73" providerId="ADAL" clId="{1D7FF059-C713-4BC0-AC98-694AB6D31A7B}" dt="2024-01-12T04:00:10.641" v="9895" actId="1076"/>
        <pc:sldMkLst>
          <pc:docMk/>
          <pc:sldMk cId="1714443057" sldId="296"/>
        </pc:sldMkLst>
        <pc:spChg chg="add mod">
          <ac:chgData name="Toby Donaldson" userId="2e6e5431-bb17-4c41-9985-d39c50d83c73" providerId="ADAL" clId="{1D7FF059-C713-4BC0-AC98-694AB6D31A7B}" dt="2024-01-12T03:59:40.153" v="9850" actId="1076"/>
          <ac:spMkLst>
            <pc:docMk/>
            <pc:sldMk cId="1714443057" sldId="296"/>
            <ac:spMk id="7" creationId="{A14DB1D5-0DE9-2011-F130-E4061FE08452}"/>
          </ac:spMkLst>
        </pc:spChg>
        <pc:spChg chg="del">
          <ac:chgData name="Toby Donaldson" userId="2e6e5431-bb17-4c41-9985-d39c50d83c73" providerId="ADAL" clId="{1D7FF059-C713-4BC0-AC98-694AB6D31A7B}" dt="2024-01-12T03:58:43.353" v="9817" actId="21"/>
          <ac:spMkLst>
            <pc:docMk/>
            <pc:sldMk cId="1714443057" sldId="296"/>
            <ac:spMk id="17" creationId="{917DC224-6A59-7815-E73D-73F42353DD1C}"/>
          </ac:spMkLst>
        </pc:spChg>
        <pc:spChg chg="del">
          <ac:chgData name="Toby Donaldson" userId="2e6e5431-bb17-4c41-9985-d39c50d83c73" providerId="ADAL" clId="{1D7FF059-C713-4BC0-AC98-694AB6D31A7B}" dt="2024-01-12T03:59:44.670" v="9851" actId="21"/>
          <ac:spMkLst>
            <pc:docMk/>
            <pc:sldMk cId="1714443057" sldId="296"/>
            <ac:spMk id="18" creationId="{CCAB29A4-4A94-2DF5-DE90-B84250D176B7}"/>
          </ac:spMkLst>
        </pc:spChg>
        <pc:spChg chg="mod">
          <ac:chgData name="Toby Donaldson" userId="2e6e5431-bb17-4c41-9985-d39c50d83c73" providerId="ADAL" clId="{1D7FF059-C713-4BC0-AC98-694AB6D31A7B}" dt="2024-01-12T03:58:32.225" v="9816" actId="1076"/>
          <ac:spMkLst>
            <pc:docMk/>
            <pc:sldMk cId="1714443057" sldId="296"/>
            <ac:spMk id="22" creationId="{CADA5D97-C4CF-CD7A-C869-0FBA029D74D1}"/>
          </ac:spMkLst>
        </pc:spChg>
        <pc:spChg chg="add mod">
          <ac:chgData name="Toby Donaldson" userId="2e6e5431-bb17-4c41-9985-d39c50d83c73" providerId="ADAL" clId="{1D7FF059-C713-4BC0-AC98-694AB6D31A7B}" dt="2024-01-12T04:00:10.641" v="9895" actId="1076"/>
          <ac:spMkLst>
            <pc:docMk/>
            <pc:sldMk cId="1714443057" sldId="296"/>
            <ac:spMk id="26" creationId="{44B62E4E-B37C-EED4-CF31-B2850D5C0C5B}"/>
          </ac:spMkLst>
        </pc:spChg>
        <pc:spChg chg="mod">
          <ac:chgData name="Toby Donaldson" userId="2e6e5431-bb17-4c41-9985-d39c50d83c73" providerId="ADAL" clId="{1D7FF059-C713-4BC0-AC98-694AB6D31A7B}" dt="2024-01-12T03:59:36.497" v="9849" actId="1076"/>
          <ac:spMkLst>
            <pc:docMk/>
            <pc:sldMk cId="1714443057" sldId="296"/>
            <ac:spMk id="28" creationId="{54DD2A50-3D1E-FD42-6EE0-38E06FE33F15}"/>
          </ac:spMkLst>
        </pc:spChg>
        <pc:cxnChg chg="del">
          <ac:chgData name="Toby Donaldson" userId="2e6e5431-bb17-4c41-9985-d39c50d83c73" providerId="ADAL" clId="{1D7FF059-C713-4BC0-AC98-694AB6D31A7B}" dt="2024-01-12T03:59:28.903" v="9847" actId="21"/>
          <ac:cxnSpMkLst>
            <pc:docMk/>
            <pc:sldMk cId="1714443057" sldId="296"/>
            <ac:cxnSpMk id="25" creationId="{23192649-C477-D850-93B3-683B41215B31}"/>
          </ac:cxnSpMkLst>
        </pc:cxnChg>
        <pc:cxnChg chg="mod">
          <ac:chgData name="Toby Donaldson" userId="2e6e5431-bb17-4c41-9985-d39c50d83c73" providerId="ADAL" clId="{1D7FF059-C713-4BC0-AC98-694AB6D31A7B}" dt="2024-01-12T03:59:36.497" v="9849" actId="1076"/>
          <ac:cxnSpMkLst>
            <pc:docMk/>
            <pc:sldMk cId="1714443057" sldId="296"/>
            <ac:cxnSpMk id="27" creationId="{159BA6EF-96A3-0D07-398A-9F00E578F1EF}"/>
          </ac:cxnSpMkLst>
        </pc:cxnChg>
      </pc:sldChg>
      <pc:sldMasterChg chg="modSldLayout">
        <pc:chgData name="Toby Donaldson" userId="2e6e5431-bb17-4c41-9985-d39c50d83c73" providerId="ADAL" clId="{1D7FF059-C713-4BC0-AC98-694AB6D31A7B}" dt="2024-01-09T04:27:17.355" v="5415" actId="20577"/>
        <pc:sldMasterMkLst>
          <pc:docMk/>
          <pc:sldMasterMk cId="1842361740" sldId="2147483648"/>
        </pc:sldMasterMkLst>
        <pc:sldLayoutChg chg="modSp mod">
          <pc:chgData name="Toby Donaldson" userId="2e6e5431-bb17-4c41-9985-d39c50d83c73" providerId="ADAL" clId="{1D7FF059-C713-4BC0-AC98-694AB6D31A7B}" dt="2024-01-09T04:27:17.355" v="5415" actId="20577"/>
          <pc:sldLayoutMkLst>
            <pc:docMk/>
            <pc:sldMasterMk cId="1842361740" sldId="2147483648"/>
            <pc:sldLayoutMk cId="2288869035" sldId="2147483650"/>
          </pc:sldLayoutMkLst>
          <pc:spChg chg="mod">
            <ac:chgData name="Toby Donaldson" userId="2e6e5431-bb17-4c41-9985-d39c50d83c73" providerId="ADAL" clId="{1D7FF059-C713-4BC0-AC98-694AB6D31A7B}" dt="2024-01-09T04:27:17.355" v="5415" actId="20577"/>
            <ac:spMkLst>
              <pc:docMk/>
              <pc:sldMasterMk cId="1842361740" sldId="2147483648"/>
              <pc:sldLayoutMk cId="2288869035" sldId="2147483650"/>
              <ac:spMk id="6" creationId="{5BD74A6E-CD65-E42A-E93D-B4BCE0F48D07}"/>
            </ac:spMkLst>
          </pc:spChg>
        </pc:sldLayoutChg>
      </pc:sldMasterChg>
    </pc:docChg>
  </pc:docChgLst>
  <pc:docChgLst>
    <pc:chgData name="Toby Donaldson" userId="2e6e5431-bb17-4c41-9985-d39c50d83c73" providerId="ADAL" clId="{1C6B7034-09E9-4D67-B59B-FA818654AEE3}"/>
    <pc:docChg chg="undo redo custSel addSld delSld modSld sldOrd addSection delSection modSection">
      <pc:chgData name="Toby Donaldson" userId="2e6e5431-bb17-4c41-9985-d39c50d83c73" providerId="ADAL" clId="{1C6B7034-09E9-4D67-B59B-FA818654AEE3}" dt="2024-04-11T23:25:06.460" v="8080" actId="1076"/>
      <pc:docMkLst>
        <pc:docMk/>
      </pc:docMkLst>
      <pc:sldChg chg="modSp mod">
        <pc:chgData name="Toby Donaldson" userId="2e6e5431-bb17-4c41-9985-d39c50d83c73" providerId="ADAL" clId="{1C6B7034-09E9-4D67-B59B-FA818654AEE3}" dt="2024-04-08T15:56:59.392" v="29" actId="20577"/>
        <pc:sldMkLst>
          <pc:docMk/>
          <pc:sldMk cId="1990534629" sldId="256"/>
        </pc:sldMkLst>
        <pc:spChg chg="mod">
          <ac:chgData name="Toby Donaldson" userId="2e6e5431-bb17-4c41-9985-d39c50d83c73" providerId="ADAL" clId="{1C6B7034-09E9-4D67-B59B-FA818654AEE3}" dt="2024-04-08T15:56:59.392" v="29" actId="20577"/>
          <ac:spMkLst>
            <pc:docMk/>
            <pc:sldMk cId="1990534629" sldId="256"/>
            <ac:spMk id="3" creationId="{69A063FE-859C-2249-86C9-6A3558EFA8C4}"/>
          </ac:spMkLst>
        </pc:spChg>
        <pc:spChg chg="mod">
          <ac:chgData name="Toby Donaldson" userId="2e6e5431-bb17-4c41-9985-d39c50d83c73" providerId="ADAL" clId="{1C6B7034-09E9-4D67-B59B-FA818654AEE3}" dt="2024-04-08T15:56:51.539" v="2" actId="20577"/>
          <ac:spMkLst>
            <pc:docMk/>
            <pc:sldMk cId="1990534629" sldId="256"/>
            <ac:spMk id="4" creationId="{47AFE60C-6CF9-81EA-958C-8B9C232B748D}"/>
          </ac:spMkLst>
        </pc:spChg>
      </pc:sldChg>
      <pc:sldChg chg="addSp delSp modSp mod">
        <pc:chgData name="Toby Donaldson" userId="2e6e5431-bb17-4c41-9985-d39c50d83c73" providerId="ADAL" clId="{1C6B7034-09E9-4D67-B59B-FA818654AEE3}" dt="2024-04-08T16:33:16.973" v="2222"/>
        <pc:sldMkLst>
          <pc:docMk/>
          <pc:sldMk cId="3336367234" sldId="442"/>
        </pc:sldMkLst>
        <pc:spChg chg="mod">
          <ac:chgData name="Toby Donaldson" userId="2e6e5431-bb17-4c41-9985-d39c50d83c73" providerId="ADAL" clId="{1C6B7034-09E9-4D67-B59B-FA818654AEE3}" dt="2024-04-08T16:33:16.973" v="2222"/>
          <ac:spMkLst>
            <pc:docMk/>
            <pc:sldMk cId="3336367234" sldId="442"/>
            <ac:spMk id="2" creationId="{603590C5-DA94-D0D9-DE03-929E12891061}"/>
          </ac:spMkLst>
        </pc:spChg>
        <pc:spChg chg="add mod">
          <ac:chgData name="Toby Donaldson" userId="2e6e5431-bb17-4c41-9985-d39c50d83c73" providerId="ADAL" clId="{1C6B7034-09E9-4D67-B59B-FA818654AEE3}" dt="2024-04-08T15:59:55.138" v="324" actId="20577"/>
          <ac:spMkLst>
            <pc:docMk/>
            <pc:sldMk cId="3336367234" sldId="442"/>
            <ac:spMk id="5" creationId="{1656B574-F627-0C72-6BCF-828C7475395E}"/>
          </ac:spMkLst>
        </pc:spChg>
        <pc:spChg chg="del">
          <ac:chgData name="Toby Donaldson" userId="2e6e5431-bb17-4c41-9985-d39c50d83c73" providerId="ADAL" clId="{1C6B7034-09E9-4D67-B59B-FA818654AEE3}" dt="2024-04-08T15:58:09.105" v="176" actId="21"/>
          <ac:spMkLst>
            <pc:docMk/>
            <pc:sldMk cId="3336367234" sldId="442"/>
            <ac:spMk id="6" creationId="{4A351497-03A5-AD71-1D44-2234B7288989}"/>
          </ac:spMkLst>
        </pc:spChg>
        <pc:spChg chg="mod">
          <ac:chgData name="Toby Donaldson" userId="2e6e5431-bb17-4c41-9985-d39c50d83c73" providerId="ADAL" clId="{1C6B7034-09E9-4D67-B59B-FA818654AEE3}" dt="2024-04-08T16:01:51.470" v="514" actId="208"/>
          <ac:spMkLst>
            <pc:docMk/>
            <pc:sldMk cId="3336367234" sldId="442"/>
            <ac:spMk id="7" creationId="{BFD834E2-5128-15C5-3464-131EDFC0B492}"/>
          </ac:spMkLst>
        </pc:spChg>
        <pc:spChg chg="add mod">
          <ac:chgData name="Toby Donaldson" userId="2e6e5431-bb17-4c41-9985-d39c50d83c73" providerId="ADAL" clId="{1C6B7034-09E9-4D67-B59B-FA818654AEE3}" dt="2024-04-08T16:01:56.996" v="515" actId="208"/>
          <ac:spMkLst>
            <pc:docMk/>
            <pc:sldMk cId="3336367234" sldId="442"/>
            <ac:spMk id="8" creationId="{16DCE356-AE78-D55B-AF6E-E819F76B972D}"/>
          </ac:spMkLst>
        </pc:spChg>
        <pc:spChg chg="add mod">
          <ac:chgData name="Toby Donaldson" userId="2e6e5431-bb17-4c41-9985-d39c50d83c73" providerId="ADAL" clId="{1C6B7034-09E9-4D67-B59B-FA818654AEE3}" dt="2024-04-08T16:00:17.383" v="424" actId="20577"/>
          <ac:spMkLst>
            <pc:docMk/>
            <pc:sldMk cId="3336367234" sldId="442"/>
            <ac:spMk id="9" creationId="{F04AD0B3-10D6-4A94-FF04-9F256E855AF6}"/>
          </ac:spMkLst>
        </pc:spChg>
        <pc:spChg chg="add mod">
          <ac:chgData name="Toby Donaldson" userId="2e6e5431-bb17-4c41-9985-d39c50d83c73" providerId="ADAL" clId="{1C6B7034-09E9-4D67-B59B-FA818654AEE3}" dt="2024-04-08T16:01:32.118" v="513" actId="113"/>
          <ac:spMkLst>
            <pc:docMk/>
            <pc:sldMk cId="3336367234" sldId="442"/>
            <ac:spMk id="14" creationId="{AE64BE1F-2EB1-7521-AA3A-87F572D235D5}"/>
          </ac:spMkLst>
        </pc:spChg>
        <pc:inkChg chg="del">
          <ac:chgData name="Toby Donaldson" userId="2e6e5431-bb17-4c41-9985-d39c50d83c73" providerId="ADAL" clId="{1C6B7034-09E9-4D67-B59B-FA818654AEE3}" dt="2024-04-08T15:58:12.091" v="177" actId="21"/>
          <ac:inkMkLst>
            <pc:docMk/>
            <pc:sldMk cId="3336367234" sldId="442"/>
            <ac:inkMk id="3" creationId="{5BF1E5E2-B7AE-0050-D1E6-292AA4405931}"/>
          </ac:inkMkLst>
        </pc:inkChg>
        <pc:cxnChg chg="add">
          <ac:chgData name="Toby Donaldson" userId="2e6e5431-bb17-4c41-9985-d39c50d83c73" providerId="ADAL" clId="{1C6B7034-09E9-4D67-B59B-FA818654AEE3}" dt="2024-04-08T16:00:36.976" v="430" actId="11529"/>
          <ac:cxnSpMkLst>
            <pc:docMk/>
            <pc:sldMk cId="3336367234" sldId="442"/>
            <ac:cxnSpMk id="11" creationId="{A9488171-01F7-2A28-AD51-A398F70AE9A0}"/>
          </ac:cxnSpMkLst>
        </pc:cxnChg>
        <pc:cxnChg chg="add">
          <ac:chgData name="Toby Donaldson" userId="2e6e5431-bb17-4c41-9985-d39c50d83c73" providerId="ADAL" clId="{1C6B7034-09E9-4D67-B59B-FA818654AEE3}" dt="2024-04-08T16:00:47.845" v="431" actId="11529"/>
          <ac:cxnSpMkLst>
            <pc:docMk/>
            <pc:sldMk cId="3336367234" sldId="442"/>
            <ac:cxnSpMk id="13" creationId="{9F49C891-76DB-956D-56F8-55E57F50E9D3}"/>
          </ac:cxnSpMkLst>
        </pc:cxnChg>
      </pc:sldChg>
      <pc:sldChg chg="addSp delSp modSp add mod">
        <pc:chgData name="Toby Donaldson" userId="2e6e5431-bb17-4c41-9985-d39c50d83c73" providerId="ADAL" clId="{1C6B7034-09E9-4D67-B59B-FA818654AEE3}" dt="2024-04-08T16:33:11.927" v="2221" actId="20577"/>
        <pc:sldMkLst>
          <pc:docMk/>
          <pc:sldMk cId="364718086" sldId="443"/>
        </pc:sldMkLst>
        <pc:spChg chg="mod">
          <ac:chgData name="Toby Donaldson" userId="2e6e5431-bb17-4c41-9985-d39c50d83c73" providerId="ADAL" clId="{1C6B7034-09E9-4D67-B59B-FA818654AEE3}" dt="2024-04-08T16:33:11.927" v="2221" actId="20577"/>
          <ac:spMkLst>
            <pc:docMk/>
            <pc:sldMk cId="364718086" sldId="443"/>
            <ac:spMk id="2" creationId="{603590C5-DA94-D0D9-DE03-929E12891061}"/>
          </ac:spMkLst>
        </pc:spChg>
        <pc:spChg chg="add mod">
          <ac:chgData name="Toby Donaldson" userId="2e6e5431-bb17-4c41-9985-d39c50d83c73" providerId="ADAL" clId="{1C6B7034-09E9-4D67-B59B-FA818654AEE3}" dt="2024-04-08T16:04:04.315" v="534" actId="1076"/>
          <ac:spMkLst>
            <pc:docMk/>
            <pc:sldMk cId="364718086" sldId="443"/>
            <ac:spMk id="3" creationId="{699CBBE4-AD20-F1D9-B7D6-648131F41979}"/>
          </ac:spMkLst>
        </pc:spChg>
        <pc:spChg chg="add mod">
          <ac:chgData name="Toby Donaldson" userId="2e6e5431-bb17-4c41-9985-d39c50d83c73" providerId="ADAL" clId="{1C6B7034-09E9-4D67-B59B-FA818654AEE3}" dt="2024-04-08T16:04:58.696" v="697" actId="113"/>
          <ac:spMkLst>
            <pc:docMk/>
            <pc:sldMk cId="364718086" sldId="443"/>
            <ac:spMk id="6" creationId="{2B542F39-5318-B554-E9D9-E6ED7B056266}"/>
          </ac:spMkLst>
        </pc:spChg>
        <pc:spChg chg="del">
          <ac:chgData name="Toby Donaldson" userId="2e6e5431-bb17-4c41-9985-d39c50d83c73" providerId="ADAL" clId="{1C6B7034-09E9-4D67-B59B-FA818654AEE3}" dt="2024-04-08T16:03:23.262" v="521" actId="21"/>
          <ac:spMkLst>
            <pc:docMk/>
            <pc:sldMk cId="364718086" sldId="443"/>
            <ac:spMk id="9" creationId="{F04AD0B3-10D6-4A94-FF04-9F256E855AF6}"/>
          </ac:spMkLst>
        </pc:spChg>
        <pc:spChg chg="del">
          <ac:chgData name="Toby Donaldson" userId="2e6e5431-bb17-4c41-9985-d39c50d83c73" providerId="ADAL" clId="{1C6B7034-09E9-4D67-B59B-FA818654AEE3}" dt="2024-04-08T16:03:23.262" v="521" actId="21"/>
          <ac:spMkLst>
            <pc:docMk/>
            <pc:sldMk cId="364718086" sldId="443"/>
            <ac:spMk id="14" creationId="{AE64BE1F-2EB1-7521-AA3A-87F572D235D5}"/>
          </ac:spMkLst>
        </pc:spChg>
        <pc:cxnChg chg="del">
          <ac:chgData name="Toby Donaldson" userId="2e6e5431-bb17-4c41-9985-d39c50d83c73" providerId="ADAL" clId="{1C6B7034-09E9-4D67-B59B-FA818654AEE3}" dt="2024-04-08T16:03:23.262" v="521" actId="21"/>
          <ac:cxnSpMkLst>
            <pc:docMk/>
            <pc:sldMk cId="364718086" sldId="443"/>
            <ac:cxnSpMk id="11" creationId="{A9488171-01F7-2A28-AD51-A398F70AE9A0}"/>
          </ac:cxnSpMkLst>
        </pc:cxnChg>
        <pc:cxnChg chg="del mod">
          <ac:chgData name="Toby Donaldson" userId="2e6e5431-bb17-4c41-9985-d39c50d83c73" providerId="ADAL" clId="{1C6B7034-09E9-4D67-B59B-FA818654AEE3}" dt="2024-04-08T16:03:23.262" v="521" actId="21"/>
          <ac:cxnSpMkLst>
            <pc:docMk/>
            <pc:sldMk cId="364718086" sldId="443"/>
            <ac:cxnSpMk id="13" creationId="{9F49C891-76DB-956D-56F8-55E57F50E9D3}"/>
          </ac:cxnSpMkLst>
        </pc:cxnChg>
      </pc:sldChg>
      <pc:sldChg chg="modSp add del mod">
        <pc:chgData name="Toby Donaldson" userId="2e6e5431-bb17-4c41-9985-d39c50d83c73" providerId="ADAL" clId="{1C6B7034-09E9-4D67-B59B-FA818654AEE3}" dt="2024-04-08T16:09:34.555" v="998" actId="2696"/>
        <pc:sldMkLst>
          <pc:docMk/>
          <pc:sldMk cId="181477444" sldId="444"/>
        </pc:sldMkLst>
        <pc:spChg chg="mod">
          <ac:chgData name="Toby Donaldson" userId="2e6e5431-bb17-4c41-9985-d39c50d83c73" providerId="ADAL" clId="{1C6B7034-09E9-4D67-B59B-FA818654AEE3}" dt="2024-04-08T16:05:17.633" v="724" actId="20577"/>
          <ac:spMkLst>
            <pc:docMk/>
            <pc:sldMk cId="181477444" sldId="444"/>
            <ac:spMk id="3" creationId="{699CBBE4-AD20-F1D9-B7D6-648131F41979}"/>
          </ac:spMkLst>
        </pc:spChg>
        <pc:spChg chg="mod">
          <ac:chgData name="Toby Donaldson" userId="2e6e5431-bb17-4c41-9985-d39c50d83c73" providerId="ADAL" clId="{1C6B7034-09E9-4D67-B59B-FA818654AEE3}" dt="2024-04-08T16:06:45.835" v="942" actId="1076"/>
          <ac:spMkLst>
            <pc:docMk/>
            <pc:sldMk cId="181477444" sldId="444"/>
            <ac:spMk id="6" creationId="{2B542F39-5318-B554-E9D9-E6ED7B056266}"/>
          </ac:spMkLst>
        </pc:spChg>
      </pc:sldChg>
      <pc:sldChg chg="del">
        <pc:chgData name="Toby Donaldson" userId="2e6e5431-bb17-4c41-9985-d39c50d83c73" providerId="ADAL" clId="{1C6B7034-09E9-4D67-B59B-FA818654AEE3}" dt="2024-04-08T16:02:11.451" v="516" actId="47"/>
        <pc:sldMkLst>
          <pc:docMk/>
          <pc:sldMk cId="406245392" sldId="444"/>
        </pc:sldMkLst>
      </pc:sldChg>
      <pc:sldChg chg="del">
        <pc:chgData name="Toby Donaldson" userId="2e6e5431-bb17-4c41-9985-d39c50d83c73" providerId="ADAL" clId="{1C6B7034-09E9-4D67-B59B-FA818654AEE3}" dt="2024-04-08T16:02:11.451" v="516" actId="47"/>
        <pc:sldMkLst>
          <pc:docMk/>
          <pc:sldMk cId="243389244" sldId="445"/>
        </pc:sldMkLst>
      </pc:sldChg>
      <pc:sldChg chg="addSp delSp modSp add mod">
        <pc:chgData name="Toby Donaldson" userId="2e6e5431-bb17-4c41-9985-d39c50d83c73" providerId="ADAL" clId="{1C6B7034-09E9-4D67-B59B-FA818654AEE3}" dt="2024-04-08T16:33:05.789" v="2212" actId="21"/>
        <pc:sldMkLst>
          <pc:docMk/>
          <pc:sldMk cId="3551010581" sldId="445"/>
        </pc:sldMkLst>
        <pc:spChg chg="del">
          <ac:chgData name="Toby Donaldson" userId="2e6e5431-bb17-4c41-9985-d39c50d83c73" providerId="ADAL" clId="{1C6B7034-09E9-4D67-B59B-FA818654AEE3}" dt="2024-04-08T16:33:03.421" v="2211" actId="21"/>
          <ac:spMkLst>
            <pc:docMk/>
            <pc:sldMk cId="3551010581" sldId="445"/>
            <ac:spMk id="2" creationId="{603590C5-DA94-D0D9-DE03-929E12891061}"/>
          </ac:spMkLst>
        </pc:spChg>
        <pc:spChg chg="mod">
          <ac:chgData name="Toby Donaldson" userId="2e6e5431-bb17-4c41-9985-d39c50d83c73" providerId="ADAL" clId="{1C6B7034-09E9-4D67-B59B-FA818654AEE3}" dt="2024-04-08T16:08:59.368" v="991" actId="554"/>
          <ac:spMkLst>
            <pc:docMk/>
            <pc:sldMk cId="3551010581" sldId="445"/>
            <ac:spMk id="3" creationId="{699CBBE4-AD20-F1D9-B7D6-648131F41979}"/>
          </ac:spMkLst>
        </pc:spChg>
        <pc:spChg chg="mod">
          <ac:chgData name="Toby Donaldson" userId="2e6e5431-bb17-4c41-9985-d39c50d83c73" providerId="ADAL" clId="{1C6B7034-09E9-4D67-B59B-FA818654AEE3}" dt="2024-04-08T16:13:33.123" v="1361" actId="113"/>
          <ac:spMkLst>
            <pc:docMk/>
            <pc:sldMk cId="3551010581" sldId="445"/>
            <ac:spMk id="6" creationId="{2B542F39-5318-B554-E9D9-E6ED7B056266}"/>
          </ac:spMkLst>
        </pc:spChg>
        <pc:spChg chg="mod">
          <ac:chgData name="Toby Donaldson" userId="2e6e5431-bb17-4c41-9985-d39c50d83c73" providerId="ADAL" clId="{1C6B7034-09E9-4D67-B59B-FA818654AEE3}" dt="2024-04-08T16:08:10.172" v="981" actId="1076"/>
          <ac:spMkLst>
            <pc:docMk/>
            <pc:sldMk cId="3551010581" sldId="445"/>
            <ac:spMk id="7" creationId="{BFD834E2-5128-15C5-3464-131EDFC0B492}"/>
          </ac:spMkLst>
        </pc:spChg>
        <pc:spChg chg="mod">
          <ac:chgData name="Toby Donaldson" userId="2e6e5431-bb17-4c41-9985-d39c50d83c73" providerId="ADAL" clId="{1C6B7034-09E9-4D67-B59B-FA818654AEE3}" dt="2024-04-08T16:08:10.172" v="981" actId="1076"/>
          <ac:spMkLst>
            <pc:docMk/>
            <pc:sldMk cId="3551010581" sldId="445"/>
            <ac:spMk id="8" creationId="{16DCE356-AE78-D55B-AF6E-E819F76B972D}"/>
          </ac:spMkLst>
        </pc:spChg>
        <pc:spChg chg="add mod">
          <ac:chgData name="Toby Donaldson" userId="2e6e5431-bb17-4c41-9985-d39c50d83c73" providerId="ADAL" clId="{1C6B7034-09E9-4D67-B59B-FA818654AEE3}" dt="2024-04-08T16:08:59.368" v="991" actId="554"/>
          <ac:spMkLst>
            <pc:docMk/>
            <pc:sldMk cId="3551010581" sldId="445"/>
            <ac:spMk id="9" creationId="{9B1B57AC-0A0C-F378-F26A-1DE0D71E04A6}"/>
          </ac:spMkLst>
        </pc:spChg>
        <pc:spChg chg="add mod">
          <ac:chgData name="Toby Donaldson" userId="2e6e5431-bb17-4c41-9985-d39c50d83c73" providerId="ADAL" clId="{1C6B7034-09E9-4D67-B59B-FA818654AEE3}" dt="2024-04-08T16:08:25.083" v="985" actId="1076"/>
          <ac:spMkLst>
            <pc:docMk/>
            <pc:sldMk cId="3551010581" sldId="445"/>
            <ac:spMk id="10" creationId="{0CF20027-C170-4FE3-6C13-8D28FCB561BA}"/>
          </ac:spMkLst>
        </pc:spChg>
        <pc:spChg chg="add mod">
          <ac:chgData name="Toby Donaldson" userId="2e6e5431-bb17-4c41-9985-d39c50d83c73" providerId="ADAL" clId="{1C6B7034-09E9-4D67-B59B-FA818654AEE3}" dt="2024-04-08T16:08:31.852" v="987" actId="14100"/>
          <ac:spMkLst>
            <pc:docMk/>
            <pc:sldMk cId="3551010581" sldId="445"/>
            <ac:spMk id="11" creationId="{417FBA8F-075B-E53E-772C-E47E85999221}"/>
          </ac:spMkLst>
        </pc:spChg>
        <pc:spChg chg="add mod">
          <ac:chgData name="Toby Donaldson" userId="2e6e5431-bb17-4c41-9985-d39c50d83c73" providerId="ADAL" clId="{1C6B7034-09E9-4D67-B59B-FA818654AEE3}" dt="2024-04-08T16:09:20.194" v="996" actId="1076"/>
          <ac:spMkLst>
            <pc:docMk/>
            <pc:sldMk cId="3551010581" sldId="445"/>
            <ac:spMk id="12" creationId="{80FA8DAA-40DF-515D-AD95-06D6F1D5BEB6}"/>
          </ac:spMkLst>
        </pc:spChg>
        <pc:spChg chg="add mod">
          <ac:chgData name="Toby Donaldson" userId="2e6e5431-bb17-4c41-9985-d39c50d83c73" providerId="ADAL" clId="{1C6B7034-09E9-4D67-B59B-FA818654AEE3}" dt="2024-04-08T16:32:59.284" v="2210"/>
          <ac:spMkLst>
            <pc:docMk/>
            <pc:sldMk cId="3551010581" sldId="445"/>
            <ac:spMk id="13" creationId="{8F6927A4-9460-3CA0-8D71-8BAB6083936E}"/>
          </ac:spMkLst>
        </pc:spChg>
        <pc:spChg chg="add del mod">
          <ac:chgData name="Toby Donaldson" userId="2e6e5431-bb17-4c41-9985-d39c50d83c73" providerId="ADAL" clId="{1C6B7034-09E9-4D67-B59B-FA818654AEE3}" dt="2024-04-08T16:33:05.789" v="2212" actId="21"/>
          <ac:spMkLst>
            <pc:docMk/>
            <pc:sldMk cId="3551010581" sldId="445"/>
            <ac:spMk id="15" creationId="{E7A2B209-84EC-C60C-1BBA-24E335070968}"/>
          </ac:spMkLst>
        </pc:spChg>
      </pc:sldChg>
      <pc:sldChg chg="addSp delSp modSp add mod">
        <pc:chgData name="Toby Donaldson" userId="2e6e5431-bb17-4c41-9985-d39c50d83c73" providerId="ADAL" clId="{1C6B7034-09E9-4D67-B59B-FA818654AEE3}" dt="2024-04-08T16:32:52.839" v="2209"/>
        <pc:sldMkLst>
          <pc:docMk/>
          <pc:sldMk cId="1177744884" sldId="446"/>
        </pc:sldMkLst>
        <pc:spChg chg="del">
          <ac:chgData name="Toby Donaldson" userId="2e6e5431-bb17-4c41-9985-d39c50d83c73" providerId="ADAL" clId="{1C6B7034-09E9-4D67-B59B-FA818654AEE3}" dt="2024-04-08T16:32:44.781" v="2207" actId="21"/>
          <ac:spMkLst>
            <pc:docMk/>
            <pc:sldMk cId="1177744884" sldId="446"/>
            <ac:spMk id="2" creationId="{603590C5-DA94-D0D9-DE03-929E12891061}"/>
          </ac:spMkLst>
        </pc:spChg>
        <pc:spChg chg="mod">
          <ac:chgData name="Toby Donaldson" userId="2e6e5431-bb17-4c41-9985-d39c50d83c73" providerId="ADAL" clId="{1C6B7034-09E9-4D67-B59B-FA818654AEE3}" dt="2024-04-08T16:13:27.683" v="1360" actId="113"/>
          <ac:spMkLst>
            <pc:docMk/>
            <pc:sldMk cId="1177744884" sldId="446"/>
            <ac:spMk id="6" creationId="{2B542F39-5318-B554-E9D9-E6ED7B056266}"/>
          </ac:spMkLst>
        </pc:spChg>
        <pc:spChg chg="add mod">
          <ac:chgData name="Toby Donaldson" userId="2e6e5431-bb17-4c41-9985-d39c50d83c73" providerId="ADAL" clId="{1C6B7034-09E9-4D67-B59B-FA818654AEE3}" dt="2024-04-08T16:10:37.107" v="1124" actId="1076"/>
          <ac:spMkLst>
            <pc:docMk/>
            <pc:sldMk cId="1177744884" sldId="446"/>
            <ac:spMk id="13" creationId="{EF8F7861-2DE7-2FF1-54BA-495E74FF3F44}"/>
          </ac:spMkLst>
        </pc:spChg>
        <pc:spChg chg="add del mod">
          <ac:chgData name="Toby Donaldson" userId="2e6e5431-bb17-4c41-9985-d39c50d83c73" providerId="ADAL" clId="{1C6B7034-09E9-4D67-B59B-FA818654AEE3}" dt="2024-04-08T16:32:47.058" v="2208" actId="21"/>
          <ac:spMkLst>
            <pc:docMk/>
            <pc:sldMk cId="1177744884" sldId="446"/>
            <ac:spMk id="15" creationId="{7FB64DC5-391B-6FF2-C643-478049DED494}"/>
          </ac:spMkLst>
        </pc:spChg>
        <pc:spChg chg="add mod">
          <ac:chgData name="Toby Donaldson" userId="2e6e5431-bb17-4c41-9985-d39c50d83c73" providerId="ADAL" clId="{1C6B7034-09E9-4D67-B59B-FA818654AEE3}" dt="2024-04-08T16:32:52.839" v="2209"/>
          <ac:spMkLst>
            <pc:docMk/>
            <pc:sldMk cId="1177744884" sldId="446"/>
            <ac:spMk id="16" creationId="{1E183EB8-B2FB-C0F4-F9E9-54F0DB4C7ED9}"/>
          </ac:spMkLst>
        </pc:spChg>
      </pc:sldChg>
      <pc:sldChg chg="del">
        <pc:chgData name="Toby Donaldson" userId="2e6e5431-bb17-4c41-9985-d39c50d83c73" providerId="ADAL" clId="{1C6B7034-09E9-4D67-B59B-FA818654AEE3}" dt="2024-04-08T16:02:11.451" v="516" actId="47"/>
        <pc:sldMkLst>
          <pc:docMk/>
          <pc:sldMk cId="1763284135" sldId="446"/>
        </pc:sldMkLst>
      </pc:sldChg>
      <pc:sldChg chg="addSp delSp modSp add mod">
        <pc:chgData name="Toby Donaldson" userId="2e6e5431-bb17-4c41-9985-d39c50d83c73" providerId="ADAL" clId="{1C6B7034-09E9-4D67-B59B-FA818654AEE3}" dt="2024-04-08T16:32:35.996" v="2206" actId="21"/>
        <pc:sldMkLst>
          <pc:docMk/>
          <pc:sldMk cId="1907727582" sldId="447"/>
        </pc:sldMkLst>
        <pc:spChg chg="del mod">
          <ac:chgData name="Toby Donaldson" userId="2e6e5431-bb17-4c41-9985-d39c50d83c73" providerId="ADAL" clId="{1C6B7034-09E9-4D67-B59B-FA818654AEE3}" dt="2024-04-08T16:32:31.553" v="2205" actId="21"/>
          <ac:spMkLst>
            <pc:docMk/>
            <pc:sldMk cId="1907727582" sldId="447"/>
            <ac:spMk id="2" creationId="{603590C5-DA94-D0D9-DE03-929E12891061}"/>
          </ac:spMkLst>
        </pc:spChg>
        <pc:spChg chg="mod">
          <ac:chgData name="Toby Donaldson" userId="2e6e5431-bb17-4c41-9985-d39c50d83c73" providerId="ADAL" clId="{1C6B7034-09E9-4D67-B59B-FA818654AEE3}" dt="2024-04-08T16:13:24.537" v="1359" actId="113"/>
          <ac:spMkLst>
            <pc:docMk/>
            <pc:sldMk cId="1907727582" sldId="447"/>
            <ac:spMk id="6" creationId="{2B542F39-5318-B554-E9D9-E6ED7B056266}"/>
          </ac:spMkLst>
        </pc:spChg>
        <pc:spChg chg="del">
          <ac:chgData name="Toby Donaldson" userId="2e6e5431-bb17-4c41-9985-d39c50d83c73" providerId="ADAL" clId="{1C6B7034-09E9-4D67-B59B-FA818654AEE3}" dt="2024-04-08T16:11:06.944" v="1128" actId="21"/>
          <ac:spMkLst>
            <pc:docMk/>
            <pc:sldMk cId="1907727582" sldId="447"/>
            <ac:spMk id="10" creationId="{0CF20027-C170-4FE3-6C13-8D28FCB561BA}"/>
          </ac:spMkLst>
        </pc:spChg>
        <pc:spChg chg="del">
          <ac:chgData name="Toby Donaldson" userId="2e6e5431-bb17-4c41-9985-d39c50d83c73" providerId="ADAL" clId="{1C6B7034-09E9-4D67-B59B-FA818654AEE3}" dt="2024-04-08T16:11:03.962" v="1126" actId="21"/>
          <ac:spMkLst>
            <pc:docMk/>
            <pc:sldMk cId="1907727582" sldId="447"/>
            <ac:spMk id="11" creationId="{417FBA8F-075B-E53E-772C-E47E85999221}"/>
          </ac:spMkLst>
        </pc:spChg>
        <pc:spChg chg="mod">
          <ac:chgData name="Toby Donaldson" userId="2e6e5431-bb17-4c41-9985-d39c50d83c73" providerId="ADAL" clId="{1C6B7034-09E9-4D67-B59B-FA818654AEE3}" dt="2024-04-08T16:11:41.603" v="1250" actId="1076"/>
          <ac:spMkLst>
            <pc:docMk/>
            <pc:sldMk cId="1907727582" sldId="447"/>
            <ac:spMk id="13" creationId="{EF8F7861-2DE7-2FF1-54BA-495E74FF3F44}"/>
          </ac:spMkLst>
        </pc:spChg>
        <pc:spChg chg="add mod">
          <ac:chgData name="Toby Donaldson" userId="2e6e5431-bb17-4c41-9985-d39c50d83c73" providerId="ADAL" clId="{1C6B7034-09E9-4D67-B59B-FA818654AEE3}" dt="2024-04-08T16:11:05.388" v="1127"/>
          <ac:spMkLst>
            <pc:docMk/>
            <pc:sldMk cId="1907727582" sldId="447"/>
            <ac:spMk id="14" creationId="{417FBA8F-075B-E53E-772C-E47E85999221}"/>
          </ac:spMkLst>
        </pc:spChg>
        <pc:spChg chg="add mod">
          <ac:chgData name="Toby Donaldson" userId="2e6e5431-bb17-4c41-9985-d39c50d83c73" providerId="ADAL" clId="{1C6B7034-09E9-4D67-B59B-FA818654AEE3}" dt="2024-04-08T16:32:28.378" v="2204"/>
          <ac:spMkLst>
            <pc:docMk/>
            <pc:sldMk cId="1907727582" sldId="447"/>
            <ac:spMk id="15" creationId="{110FC2DB-91ED-5430-DAC5-151F03EF88E5}"/>
          </ac:spMkLst>
        </pc:spChg>
        <pc:spChg chg="add del mod">
          <ac:chgData name="Toby Donaldson" userId="2e6e5431-bb17-4c41-9985-d39c50d83c73" providerId="ADAL" clId="{1C6B7034-09E9-4D67-B59B-FA818654AEE3}" dt="2024-04-08T16:32:35.996" v="2206" actId="21"/>
          <ac:spMkLst>
            <pc:docMk/>
            <pc:sldMk cId="1907727582" sldId="447"/>
            <ac:spMk id="17" creationId="{C4A67D1D-55EC-AE5C-2775-6C8C71CF3262}"/>
          </ac:spMkLst>
        </pc:spChg>
      </pc:sldChg>
      <pc:sldChg chg="del">
        <pc:chgData name="Toby Donaldson" userId="2e6e5431-bb17-4c41-9985-d39c50d83c73" providerId="ADAL" clId="{1C6B7034-09E9-4D67-B59B-FA818654AEE3}" dt="2024-04-08T16:02:11.451" v="516" actId="47"/>
        <pc:sldMkLst>
          <pc:docMk/>
          <pc:sldMk cId="2686022845" sldId="447"/>
        </pc:sldMkLst>
      </pc:sldChg>
      <pc:sldChg chg="del">
        <pc:chgData name="Toby Donaldson" userId="2e6e5431-bb17-4c41-9985-d39c50d83c73" providerId="ADAL" clId="{1C6B7034-09E9-4D67-B59B-FA818654AEE3}" dt="2024-04-08T16:02:11.451" v="516" actId="47"/>
        <pc:sldMkLst>
          <pc:docMk/>
          <pc:sldMk cId="223506534" sldId="448"/>
        </pc:sldMkLst>
      </pc:sldChg>
      <pc:sldChg chg="addSp delSp modSp add mod">
        <pc:chgData name="Toby Donaldson" userId="2e6e5431-bb17-4c41-9985-d39c50d83c73" providerId="ADAL" clId="{1C6B7034-09E9-4D67-B59B-FA818654AEE3}" dt="2024-04-08T16:32:21.316" v="2203" actId="14100"/>
        <pc:sldMkLst>
          <pc:docMk/>
          <pc:sldMk cId="484007491" sldId="448"/>
        </pc:sldMkLst>
        <pc:spChg chg="add del mod">
          <ac:chgData name="Toby Donaldson" userId="2e6e5431-bb17-4c41-9985-d39c50d83c73" providerId="ADAL" clId="{1C6B7034-09E9-4D67-B59B-FA818654AEE3}" dt="2024-04-08T16:32:21.316" v="2203" actId="14100"/>
          <ac:spMkLst>
            <pc:docMk/>
            <pc:sldMk cId="484007491" sldId="448"/>
            <ac:spMk id="2" creationId="{603590C5-DA94-D0D9-DE03-929E12891061}"/>
          </ac:spMkLst>
        </pc:spChg>
        <pc:spChg chg="mod">
          <ac:chgData name="Toby Donaldson" userId="2e6e5431-bb17-4c41-9985-d39c50d83c73" providerId="ADAL" clId="{1C6B7034-09E9-4D67-B59B-FA818654AEE3}" dt="2024-04-08T16:13:21.076" v="1358" actId="113"/>
          <ac:spMkLst>
            <pc:docMk/>
            <pc:sldMk cId="484007491" sldId="448"/>
            <ac:spMk id="6" creationId="{2B542F39-5318-B554-E9D9-E6ED7B056266}"/>
          </ac:spMkLst>
        </pc:spChg>
        <pc:spChg chg="add mod">
          <ac:chgData name="Toby Donaldson" userId="2e6e5431-bb17-4c41-9985-d39c50d83c73" providerId="ADAL" clId="{1C6B7034-09E9-4D67-B59B-FA818654AEE3}" dt="2024-04-08T16:12:51.239" v="1357" actId="113"/>
          <ac:spMkLst>
            <pc:docMk/>
            <pc:sldMk cId="484007491" sldId="448"/>
            <ac:spMk id="10" creationId="{7537C83A-16A7-EDE5-9447-99102673E1BD}"/>
          </ac:spMkLst>
        </pc:spChg>
        <pc:spChg chg="add mod">
          <ac:chgData name="Toby Donaldson" userId="2e6e5431-bb17-4c41-9985-d39c50d83c73" providerId="ADAL" clId="{1C6B7034-09E9-4D67-B59B-FA818654AEE3}" dt="2024-04-08T16:12:43.309" v="1354" actId="1076"/>
          <ac:spMkLst>
            <pc:docMk/>
            <pc:sldMk cId="484007491" sldId="448"/>
            <ac:spMk id="11" creationId="{9037807E-7BA3-947A-F1C1-86725745307D}"/>
          </ac:spMkLst>
        </pc:spChg>
        <pc:spChg chg="add del mod">
          <ac:chgData name="Toby Donaldson" userId="2e6e5431-bb17-4c41-9985-d39c50d83c73" providerId="ADAL" clId="{1C6B7034-09E9-4D67-B59B-FA818654AEE3}" dt="2024-04-08T16:32:15.913" v="2202" actId="21"/>
          <ac:spMkLst>
            <pc:docMk/>
            <pc:sldMk cId="484007491" sldId="448"/>
            <ac:spMk id="15" creationId="{08C2302B-7EAB-3081-235C-099CEFB13788}"/>
          </ac:spMkLst>
        </pc:spChg>
      </pc:sldChg>
      <pc:sldChg chg="addSp delSp modSp add mod">
        <pc:chgData name="Toby Donaldson" userId="2e6e5431-bb17-4c41-9985-d39c50d83c73" providerId="ADAL" clId="{1C6B7034-09E9-4D67-B59B-FA818654AEE3}" dt="2024-04-08T16:31:35.614" v="2191"/>
        <pc:sldMkLst>
          <pc:docMk/>
          <pc:sldMk cId="400568990" sldId="449"/>
        </pc:sldMkLst>
        <pc:spChg chg="mod">
          <ac:chgData name="Toby Donaldson" userId="2e6e5431-bb17-4c41-9985-d39c50d83c73" providerId="ADAL" clId="{1C6B7034-09E9-4D67-B59B-FA818654AEE3}" dt="2024-04-08T16:31:35.614" v="2191"/>
          <ac:spMkLst>
            <pc:docMk/>
            <pc:sldMk cId="400568990" sldId="449"/>
            <ac:spMk id="2" creationId="{603590C5-DA94-D0D9-DE03-929E12891061}"/>
          </ac:spMkLst>
        </pc:spChg>
        <pc:spChg chg="del">
          <ac:chgData name="Toby Donaldson" userId="2e6e5431-bb17-4c41-9985-d39c50d83c73" providerId="ADAL" clId="{1C6B7034-09E9-4D67-B59B-FA818654AEE3}" dt="2024-04-08T16:14:29.800" v="1363" actId="21"/>
          <ac:spMkLst>
            <pc:docMk/>
            <pc:sldMk cId="400568990" sldId="449"/>
            <ac:spMk id="3" creationId="{699CBBE4-AD20-F1D9-B7D6-648131F41979}"/>
          </ac:spMkLst>
        </pc:spChg>
        <pc:spChg chg="mod">
          <ac:chgData name="Toby Donaldson" userId="2e6e5431-bb17-4c41-9985-d39c50d83c73" providerId="ADAL" clId="{1C6B7034-09E9-4D67-B59B-FA818654AEE3}" dt="2024-04-08T16:16:04.899" v="1516" actId="1076"/>
          <ac:spMkLst>
            <pc:docMk/>
            <pc:sldMk cId="400568990" sldId="449"/>
            <ac:spMk id="5" creationId="{1656B574-F627-0C72-6BCF-828C7475395E}"/>
          </ac:spMkLst>
        </pc:spChg>
        <pc:spChg chg="del">
          <ac:chgData name="Toby Donaldson" userId="2e6e5431-bb17-4c41-9985-d39c50d83c73" providerId="ADAL" clId="{1C6B7034-09E9-4D67-B59B-FA818654AEE3}" dt="2024-04-08T16:14:33.941" v="1365" actId="21"/>
          <ac:spMkLst>
            <pc:docMk/>
            <pc:sldMk cId="400568990" sldId="449"/>
            <ac:spMk id="6" creationId="{2B542F39-5318-B554-E9D9-E6ED7B056266}"/>
          </ac:spMkLst>
        </pc:spChg>
        <pc:spChg chg="mod">
          <ac:chgData name="Toby Donaldson" userId="2e6e5431-bb17-4c41-9985-d39c50d83c73" providerId="ADAL" clId="{1C6B7034-09E9-4D67-B59B-FA818654AEE3}" dt="2024-04-08T16:15:25.564" v="1383" actId="14100"/>
          <ac:spMkLst>
            <pc:docMk/>
            <pc:sldMk cId="400568990" sldId="449"/>
            <ac:spMk id="7" creationId="{BFD834E2-5128-15C5-3464-131EDFC0B492}"/>
          </ac:spMkLst>
        </pc:spChg>
        <pc:spChg chg="del">
          <ac:chgData name="Toby Donaldson" userId="2e6e5431-bb17-4c41-9985-d39c50d83c73" providerId="ADAL" clId="{1C6B7034-09E9-4D67-B59B-FA818654AEE3}" dt="2024-04-08T16:14:36.754" v="1366" actId="21"/>
          <ac:spMkLst>
            <pc:docMk/>
            <pc:sldMk cId="400568990" sldId="449"/>
            <ac:spMk id="8" creationId="{16DCE356-AE78-D55B-AF6E-E819F76B972D}"/>
          </ac:spMkLst>
        </pc:spChg>
        <pc:spChg chg="del">
          <ac:chgData name="Toby Donaldson" userId="2e6e5431-bb17-4c41-9985-d39c50d83c73" providerId="ADAL" clId="{1C6B7034-09E9-4D67-B59B-FA818654AEE3}" dt="2024-04-08T16:14:29.800" v="1363" actId="21"/>
          <ac:spMkLst>
            <pc:docMk/>
            <pc:sldMk cId="400568990" sldId="449"/>
            <ac:spMk id="9" creationId="{9B1B57AC-0A0C-F378-F26A-1DE0D71E04A6}"/>
          </ac:spMkLst>
        </pc:spChg>
        <pc:spChg chg="del">
          <ac:chgData name="Toby Donaldson" userId="2e6e5431-bb17-4c41-9985-d39c50d83c73" providerId="ADAL" clId="{1C6B7034-09E9-4D67-B59B-FA818654AEE3}" dt="2024-04-08T16:14:32.315" v="1364" actId="21"/>
          <ac:spMkLst>
            <pc:docMk/>
            <pc:sldMk cId="400568990" sldId="449"/>
            <ac:spMk id="10" creationId="{7537C83A-16A7-EDE5-9447-99102673E1BD}"/>
          </ac:spMkLst>
        </pc:spChg>
        <pc:spChg chg="del">
          <ac:chgData name="Toby Donaldson" userId="2e6e5431-bb17-4c41-9985-d39c50d83c73" providerId="ADAL" clId="{1C6B7034-09E9-4D67-B59B-FA818654AEE3}" dt="2024-04-08T16:14:32.315" v="1364" actId="21"/>
          <ac:spMkLst>
            <pc:docMk/>
            <pc:sldMk cId="400568990" sldId="449"/>
            <ac:spMk id="11" creationId="{9037807E-7BA3-947A-F1C1-86725745307D}"/>
          </ac:spMkLst>
        </pc:spChg>
        <pc:spChg chg="del">
          <ac:chgData name="Toby Donaldson" userId="2e6e5431-bb17-4c41-9985-d39c50d83c73" providerId="ADAL" clId="{1C6B7034-09E9-4D67-B59B-FA818654AEE3}" dt="2024-04-08T16:14:29.800" v="1363" actId="21"/>
          <ac:spMkLst>
            <pc:docMk/>
            <pc:sldMk cId="400568990" sldId="449"/>
            <ac:spMk id="12" creationId="{80FA8DAA-40DF-515D-AD95-06D6F1D5BEB6}"/>
          </ac:spMkLst>
        </pc:spChg>
        <pc:spChg chg="del">
          <ac:chgData name="Toby Donaldson" userId="2e6e5431-bb17-4c41-9985-d39c50d83c73" providerId="ADAL" clId="{1C6B7034-09E9-4D67-B59B-FA818654AEE3}" dt="2024-04-08T16:14:32.315" v="1364" actId="21"/>
          <ac:spMkLst>
            <pc:docMk/>
            <pc:sldMk cId="400568990" sldId="449"/>
            <ac:spMk id="13" creationId="{EF8F7861-2DE7-2FF1-54BA-495E74FF3F44}"/>
          </ac:spMkLst>
        </pc:spChg>
        <pc:spChg chg="add mod">
          <ac:chgData name="Toby Donaldson" userId="2e6e5431-bb17-4c41-9985-d39c50d83c73" providerId="ADAL" clId="{1C6B7034-09E9-4D67-B59B-FA818654AEE3}" dt="2024-04-08T16:16:27.922" v="1599" actId="113"/>
          <ac:spMkLst>
            <pc:docMk/>
            <pc:sldMk cId="400568990" sldId="449"/>
            <ac:spMk id="14" creationId="{4D1FF3BC-FDDE-7974-3C3F-526434BEF97D}"/>
          </ac:spMkLst>
        </pc:spChg>
      </pc:sldChg>
      <pc:sldChg chg="del">
        <pc:chgData name="Toby Donaldson" userId="2e6e5431-bb17-4c41-9985-d39c50d83c73" providerId="ADAL" clId="{1C6B7034-09E9-4D67-B59B-FA818654AEE3}" dt="2024-04-08T16:02:11.451" v="516" actId="47"/>
        <pc:sldMkLst>
          <pc:docMk/>
          <pc:sldMk cId="3253415914" sldId="449"/>
        </pc:sldMkLst>
      </pc:sldChg>
      <pc:sldChg chg="del">
        <pc:chgData name="Toby Donaldson" userId="2e6e5431-bb17-4c41-9985-d39c50d83c73" providerId="ADAL" clId="{1C6B7034-09E9-4D67-B59B-FA818654AEE3}" dt="2024-04-08T16:02:11.451" v="516" actId="47"/>
        <pc:sldMkLst>
          <pc:docMk/>
          <pc:sldMk cId="2336425564" sldId="450"/>
        </pc:sldMkLst>
      </pc:sldChg>
      <pc:sldChg chg="addSp delSp modSp add del mod">
        <pc:chgData name="Toby Donaldson" userId="2e6e5431-bb17-4c41-9985-d39c50d83c73" providerId="ADAL" clId="{1C6B7034-09E9-4D67-B59B-FA818654AEE3}" dt="2024-04-08T16:31:31.186" v="2190"/>
        <pc:sldMkLst>
          <pc:docMk/>
          <pc:sldMk cId="3322684104" sldId="450"/>
        </pc:sldMkLst>
        <pc:spChg chg="mod">
          <ac:chgData name="Toby Donaldson" userId="2e6e5431-bb17-4c41-9985-d39c50d83c73" providerId="ADAL" clId="{1C6B7034-09E9-4D67-B59B-FA818654AEE3}" dt="2024-04-08T16:31:31.186" v="2190"/>
          <ac:spMkLst>
            <pc:docMk/>
            <pc:sldMk cId="3322684104" sldId="450"/>
            <ac:spMk id="2" creationId="{603590C5-DA94-D0D9-DE03-929E12891061}"/>
          </ac:spMkLst>
        </pc:spChg>
        <pc:spChg chg="add mod">
          <ac:chgData name="Toby Donaldson" userId="2e6e5431-bb17-4c41-9985-d39c50d83c73" providerId="ADAL" clId="{1C6B7034-09E9-4D67-B59B-FA818654AEE3}" dt="2024-04-08T16:17:35.340" v="1663" actId="1076"/>
          <ac:spMkLst>
            <pc:docMk/>
            <pc:sldMk cId="3322684104" sldId="450"/>
            <ac:spMk id="3" creationId="{5DE6DFF0-6535-D6BA-7697-274E633BF9B7}"/>
          </ac:spMkLst>
        </pc:spChg>
        <pc:spChg chg="add del mod">
          <ac:chgData name="Toby Donaldson" userId="2e6e5431-bb17-4c41-9985-d39c50d83c73" providerId="ADAL" clId="{1C6B7034-09E9-4D67-B59B-FA818654AEE3}" dt="2024-04-08T16:17:31.447" v="1662" actId="21"/>
          <ac:spMkLst>
            <pc:docMk/>
            <pc:sldMk cId="3322684104" sldId="450"/>
            <ac:spMk id="6" creationId="{78261AA5-1A7D-0695-C892-5A7BEB8518AD}"/>
          </ac:spMkLst>
        </pc:spChg>
        <pc:spChg chg="add">
          <ac:chgData name="Toby Donaldson" userId="2e6e5431-bb17-4c41-9985-d39c50d83c73" providerId="ADAL" clId="{1C6B7034-09E9-4D67-B59B-FA818654AEE3}" dt="2024-04-08T16:17:39.542" v="1664" actId="11529"/>
          <ac:spMkLst>
            <pc:docMk/>
            <pc:sldMk cId="3322684104" sldId="450"/>
            <ac:spMk id="8" creationId="{3D0DF6C6-7DC0-0130-77B0-3647871E32FE}"/>
          </ac:spMkLst>
        </pc:spChg>
      </pc:sldChg>
      <pc:sldChg chg="add del">
        <pc:chgData name="Toby Donaldson" userId="2e6e5431-bb17-4c41-9985-d39c50d83c73" providerId="ADAL" clId="{1C6B7034-09E9-4D67-B59B-FA818654AEE3}" dt="2024-04-08T16:18:04.891" v="1668" actId="2696"/>
        <pc:sldMkLst>
          <pc:docMk/>
          <pc:sldMk cId="643051582" sldId="451"/>
        </pc:sldMkLst>
      </pc:sldChg>
      <pc:sldChg chg="del">
        <pc:chgData name="Toby Donaldson" userId="2e6e5431-bb17-4c41-9985-d39c50d83c73" providerId="ADAL" clId="{1C6B7034-09E9-4D67-B59B-FA818654AEE3}" dt="2024-04-08T16:02:11.451" v="516" actId="47"/>
        <pc:sldMkLst>
          <pc:docMk/>
          <pc:sldMk cId="1429009835" sldId="451"/>
        </pc:sldMkLst>
      </pc:sldChg>
      <pc:sldChg chg="addSp modSp add mod">
        <pc:chgData name="Toby Donaldson" userId="2e6e5431-bb17-4c41-9985-d39c50d83c73" providerId="ADAL" clId="{1C6B7034-09E9-4D67-B59B-FA818654AEE3}" dt="2024-04-08T16:31:27.914" v="2189"/>
        <pc:sldMkLst>
          <pc:docMk/>
          <pc:sldMk cId="146816602" sldId="452"/>
        </pc:sldMkLst>
        <pc:spChg chg="mod">
          <ac:chgData name="Toby Donaldson" userId="2e6e5431-bb17-4c41-9985-d39c50d83c73" providerId="ADAL" clId="{1C6B7034-09E9-4D67-B59B-FA818654AEE3}" dt="2024-04-08T16:31:27.914" v="2189"/>
          <ac:spMkLst>
            <pc:docMk/>
            <pc:sldMk cId="146816602" sldId="452"/>
            <ac:spMk id="2" creationId="{603590C5-DA94-D0D9-DE03-929E12891061}"/>
          </ac:spMkLst>
        </pc:spChg>
        <pc:spChg chg="add mod">
          <ac:chgData name="Toby Donaldson" userId="2e6e5431-bb17-4c41-9985-d39c50d83c73" providerId="ADAL" clId="{1C6B7034-09E9-4D67-B59B-FA818654AEE3}" dt="2024-04-08T16:18:48.789" v="1784" actId="20577"/>
          <ac:spMkLst>
            <pc:docMk/>
            <pc:sldMk cId="146816602" sldId="452"/>
            <ac:spMk id="6" creationId="{997BE2D6-894A-3C09-1B37-05E679FE020B}"/>
          </ac:spMkLst>
        </pc:spChg>
        <pc:spChg chg="add mod">
          <ac:chgData name="Toby Donaldson" userId="2e6e5431-bb17-4c41-9985-d39c50d83c73" providerId="ADAL" clId="{1C6B7034-09E9-4D67-B59B-FA818654AEE3}" dt="2024-04-08T16:18:17.333" v="1670" actId="1076"/>
          <ac:spMkLst>
            <pc:docMk/>
            <pc:sldMk cId="146816602" sldId="452"/>
            <ac:spMk id="9" creationId="{3DC45AEA-066D-6729-7510-C939CE08EB9E}"/>
          </ac:spMkLst>
        </pc:spChg>
      </pc:sldChg>
      <pc:sldChg chg="del">
        <pc:chgData name="Toby Donaldson" userId="2e6e5431-bb17-4c41-9985-d39c50d83c73" providerId="ADAL" clId="{1C6B7034-09E9-4D67-B59B-FA818654AEE3}" dt="2024-04-08T16:02:11.451" v="516" actId="47"/>
        <pc:sldMkLst>
          <pc:docMk/>
          <pc:sldMk cId="551168212" sldId="452"/>
        </pc:sldMkLst>
      </pc:sldChg>
      <pc:sldChg chg="del">
        <pc:chgData name="Toby Donaldson" userId="2e6e5431-bb17-4c41-9985-d39c50d83c73" providerId="ADAL" clId="{1C6B7034-09E9-4D67-B59B-FA818654AEE3}" dt="2024-04-08T16:02:11.451" v="516" actId="47"/>
        <pc:sldMkLst>
          <pc:docMk/>
          <pc:sldMk cId="2216371282" sldId="453"/>
        </pc:sldMkLst>
      </pc:sldChg>
      <pc:sldChg chg="addSp delSp modSp add mod">
        <pc:chgData name="Toby Donaldson" userId="2e6e5431-bb17-4c41-9985-d39c50d83c73" providerId="ADAL" clId="{1C6B7034-09E9-4D67-B59B-FA818654AEE3}" dt="2024-04-08T16:31:24.043" v="2188"/>
        <pc:sldMkLst>
          <pc:docMk/>
          <pc:sldMk cId="2680462609" sldId="453"/>
        </pc:sldMkLst>
        <pc:spChg chg="mod">
          <ac:chgData name="Toby Donaldson" userId="2e6e5431-bb17-4c41-9985-d39c50d83c73" providerId="ADAL" clId="{1C6B7034-09E9-4D67-B59B-FA818654AEE3}" dt="2024-04-08T16:31:24.043" v="2188"/>
          <ac:spMkLst>
            <pc:docMk/>
            <pc:sldMk cId="2680462609" sldId="453"/>
            <ac:spMk id="2" creationId="{603590C5-DA94-D0D9-DE03-929E12891061}"/>
          </ac:spMkLst>
        </pc:spChg>
        <pc:spChg chg="del">
          <ac:chgData name="Toby Donaldson" userId="2e6e5431-bb17-4c41-9985-d39c50d83c73" providerId="ADAL" clId="{1C6B7034-09E9-4D67-B59B-FA818654AEE3}" dt="2024-04-08T16:19:16.590" v="1786" actId="21"/>
          <ac:spMkLst>
            <pc:docMk/>
            <pc:sldMk cId="2680462609" sldId="453"/>
            <ac:spMk id="3" creationId="{5DE6DFF0-6535-D6BA-7697-274E633BF9B7}"/>
          </ac:spMkLst>
        </pc:spChg>
        <pc:spChg chg="mod">
          <ac:chgData name="Toby Donaldson" userId="2e6e5431-bb17-4c41-9985-d39c50d83c73" providerId="ADAL" clId="{1C6B7034-09E9-4D67-B59B-FA818654AEE3}" dt="2024-04-08T16:20:30.506" v="1806" actId="1076"/>
          <ac:spMkLst>
            <pc:docMk/>
            <pc:sldMk cId="2680462609" sldId="453"/>
            <ac:spMk id="5" creationId="{1656B574-F627-0C72-6BCF-828C7475395E}"/>
          </ac:spMkLst>
        </pc:spChg>
        <pc:spChg chg="del">
          <ac:chgData name="Toby Donaldson" userId="2e6e5431-bb17-4c41-9985-d39c50d83c73" providerId="ADAL" clId="{1C6B7034-09E9-4D67-B59B-FA818654AEE3}" dt="2024-04-08T16:19:16.590" v="1786" actId="21"/>
          <ac:spMkLst>
            <pc:docMk/>
            <pc:sldMk cId="2680462609" sldId="453"/>
            <ac:spMk id="6" creationId="{997BE2D6-894A-3C09-1B37-05E679FE020B}"/>
          </ac:spMkLst>
        </pc:spChg>
        <pc:spChg chg="del">
          <ac:chgData name="Toby Donaldson" userId="2e6e5431-bb17-4c41-9985-d39c50d83c73" providerId="ADAL" clId="{1C6B7034-09E9-4D67-B59B-FA818654AEE3}" dt="2024-04-08T16:19:16.590" v="1786" actId="21"/>
          <ac:spMkLst>
            <pc:docMk/>
            <pc:sldMk cId="2680462609" sldId="453"/>
            <ac:spMk id="8" creationId="{3D0DF6C6-7DC0-0130-77B0-3647871E32FE}"/>
          </ac:spMkLst>
        </pc:spChg>
        <pc:spChg chg="del">
          <ac:chgData name="Toby Donaldson" userId="2e6e5431-bb17-4c41-9985-d39c50d83c73" providerId="ADAL" clId="{1C6B7034-09E9-4D67-B59B-FA818654AEE3}" dt="2024-04-08T16:19:16.590" v="1786" actId="21"/>
          <ac:spMkLst>
            <pc:docMk/>
            <pc:sldMk cId="2680462609" sldId="453"/>
            <ac:spMk id="9" creationId="{3DC45AEA-066D-6729-7510-C939CE08EB9E}"/>
          </ac:spMkLst>
        </pc:spChg>
        <pc:spChg chg="add mod">
          <ac:chgData name="Toby Donaldson" userId="2e6e5431-bb17-4c41-9985-d39c50d83c73" providerId="ADAL" clId="{1C6B7034-09E9-4D67-B59B-FA818654AEE3}" dt="2024-04-08T16:21:16.192" v="1891" actId="20577"/>
          <ac:spMkLst>
            <pc:docMk/>
            <pc:sldMk cId="2680462609" sldId="453"/>
            <ac:spMk id="10" creationId="{2FBABC23-267D-6B4A-FFE0-B316F772FA43}"/>
          </ac:spMkLst>
        </pc:spChg>
        <pc:spChg chg="add">
          <ac:chgData name="Toby Donaldson" userId="2e6e5431-bb17-4c41-9985-d39c50d83c73" providerId="ADAL" clId="{1C6B7034-09E9-4D67-B59B-FA818654AEE3}" dt="2024-04-08T16:20:25.427" v="1804" actId="11529"/>
          <ac:spMkLst>
            <pc:docMk/>
            <pc:sldMk cId="2680462609" sldId="453"/>
            <ac:spMk id="11" creationId="{1E6995DC-CCB5-37E2-42FB-F55A8648E0B2}"/>
          </ac:spMkLst>
        </pc:spChg>
        <pc:spChg chg="add mod">
          <ac:chgData name="Toby Donaldson" userId="2e6e5431-bb17-4c41-9985-d39c50d83c73" providerId="ADAL" clId="{1C6B7034-09E9-4D67-B59B-FA818654AEE3}" dt="2024-04-08T16:20:53.751" v="1887" actId="20577"/>
          <ac:spMkLst>
            <pc:docMk/>
            <pc:sldMk cId="2680462609" sldId="453"/>
            <ac:spMk id="12" creationId="{6BFC8596-5455-734B-A966-B11EE259255E}"/>
          </ac:spMkLst>
        </pc:spChg>
        <pc:spChg chg="del">
          <ac:chgData name="Toby Donaldson" userId="2e6e5431-bb17-4c41-9985-d39c50d83c73" providerId="ADAL" clId="{1C6B7034-09E9-4D67-B59B-FA818654AEE3}" dt="2024-04-08T16:19:16.590" v="1786" actId="21"/>
          <ac:spMkLst>
            <pc:docMk/>
            <pc:sldMk cId="2680462609" sldId="453"/>
            <ac:spMk id="14" creationId="{4D1FF3BC-FDDE-7974-3C3F-526434BEF97D}"/>
          </ac:spMkLst>
        </pc:spChg>
      </pc:sldChg>
      <pc:sldChg chg="addSp delSp modSp add mod">
        <pc:chgData name="Toby Donaldson" userId="2e6e5431-bb17-4c41-9985-d39c50d83c73" providerId="ADAL" clId="{1C6B7034-09E9-4D67-B59B-FA818654AEE3}" dt="2024-04-08T16:31:17.676" v="2185"/>
        <pc:sldMkLst>
          <pc:docMk/>
          <pc:sldMk cId="3217502817" sldId="454"/>
        </pc:sldMkLst>
        <pc:spChg chg="mod">
          <ac:chgData name="Toby Donaldson" userId="2e6e5431-bb17-4c41-9985-d39c50d83c73" providerId="ADAL" clId="{1C6B7034-09E9-4D67-B59B-FA818654AEE3}" dt="2024-04-08T16:31:17.676" v="2185"/>
          <ac:spMkLst>
            <pc:docMk/>
            <pc:sldMk cId="3217502817" sldId="454"/>
            <ac:spMk id="2" creationId="{603590C5-DA94-D0D9-DE03-929E12891061}"/>
          </ac:spMkLst>
        </pc:spChg>
        <pc:spChg chg="add mod">
          <ac:chgData name="Toby Donaldson" userId="2e6e5431-bb17-4c41-9985-d39c50d83c73" providerId="ADAL" clId="{1C6B7034-09E9-4D67-B59B-FA818654AEE3}" dt="2024-04-08T16:25:46.974" v="1980" actId="207"/>
          <ac:spMkLst>
            <pc:docMk/>
            <pc:sldMk cId="3217502817" sldId="454"/>
            <ac:spMk id="3" creationId="{8FFD2F24-FECE-DE1F-044C-4039E3DEA6E4}"/>
          </ac:spMkLst>
        </pc:spChg>
        <pc:spChg chg="add mod">
          <ac:chgData name="Toby Donaldson" userId="2e6e5431-bb17-4c41-9985-d39c50d83c73" providerId="ADAL" clId="{1C6B7034-09E9-4D67-B59B-FA818654AEE3}" dt="2024-04-08T16:26:14.871" v="2027" actId="113"/>
          <ac:spMkLst>
            <pc:docMk/>
            <pc:sldMk cId="3217502817" sldId="454"/>
            <ac:spMk id="6" creationId="{686DF62F-99E2-CB5A-AE73-3C58DA8C3692}"/>
          </ac:spMkLst>
        </pc:spChg>
        <pc:spChg chg="mod">
          <ac:chgData name="Toby Donaldson" userId="2e6e5431-bb17-4c41-9985-d39c50d83c73" providerId="ADAL" clId="{1C6B7034-09E9-4D67-B59B-FA818654AEE3}" dt="2024-04-08T16:21:44.523" v="1894" actId="1076"/>
          <ac:spMkLst>
            <pc:docMk/>
            <pc:sldMk cId="3217502817" sldId="454"/>
            <ac:spMk id="10" creationId="{2FBABC23-267D-6B4A-FFE0-B316F772FA43}"/>
          </ac:spMkLst>
        </pc:spChg>
        <pc:spChg chg="del">
          <ac:chgData name="Toby Donaldson" userId="2e6e5431-bb17-4c41-9985-d39c50d83c73" providerId="ADAL" clId="{1C6B7034-09E9-4D67-B59B-FA818654AEE3}" dt="2024-04-08T16:21:46.828" v="1895" actId="21"/>
          <ac:spMkLst>
            <pc:docMk/>
            <pc:sldMk cId="3217502817" sldId="454"/>
            <ac:spMk id="11" creationId="{1E6995DC-CCB5-37E2-42FB-F55A8648E0B2}"/>
          </ac:spMkLst>
        </pc:spChg>
        <pc:spChg chg="del">
          <ac:chgData name="Toby Donaldson" userId="2e6e5431-bb17-4c41-9985-d39c50d83c73" providerId="ADAL" clId="{1C6B7034-09E9-4D67-B59B-FA818654AEE3}" dt="2024-04-08T16:21:41.280" v="1893" actId="21"/>
          <ac:spMkLst>
            <pc:docMk/>
            <pc:sldMk cId="3217502817" sldId="454"/>
            <ac:spMk id="12" creationId="{6BFC8596-5455-734B-A966-B11EE259255E}"/>
          </ac:spMkLst>
        </pc:spChg>
        <pc:cxnChg chg="add mod">
          <ac:chgData name="Toby Donaldson" userId="2e6e5431-bb17-4c41-9985-d39c50d83c73" providerId="ADAL" clId="{1C6B7034-09E9-4D67-B59B-FA818654AEE3}" dt="2024-04-08T16:26:29.998" v="2029" actId="14100"/>
          <ac:cxnSpMkLst>
            <pc:docMk/>
            <pc:sldMk cId="3217502817" sldId="454"/>
            <ac:cxnSpMk id="9" creationId="{28F8FDDA-1546-BAFA-F69A-1D3DFBA9BC03}"/>
          </ac:cxnSpMkLst>
        </pc:cxnChg>
      </pc:sldChg>
      <pc:sldChg chg="del">
        <pc:chgData name="Toby Donaldson" userId="2e6e5431-bb17-4c41-9985-d39c50d83c73" providerId="ADAL" clId="{1C6B7034-09E9-4D67-B59B-FA818654AEE3}" dt="2024-04-08T16:02:11.451" v="516" actId="47"/>
        <pc:sldMkLst>
          <pc:docMk/>
          <pc:sldMk cId="3664746602" sldId="454"/>
        </pc:sldMkLst>
      </pc:sldChg>
      <pc:sldChg chg="addSp delSp modSp add mod ord">
        <pc:chgData name="Toby Donaldson" userId="2e6e5431-bb17-4c41-9985-d39c50d83c73" providerId="ADAL" clId="{1C6B7034-09E9-4D67-B59B-FA818654AEE3}" dt="2024-04-08T16:31:09.395" v="2182" actId="1076"/>
        <pc:sldMkLst>
          <pc:docMk/>
          <pc:sldMk cId="1026931636" sldId="455"/>
        </pc:sldMkLst>
        <pc:spChg chg="mod">
          <ac:chgData name="Toby Donaldson" userId="2e6e5431-bb17-4c41-9985-d39c50d83c73" providerId="ADAL" clId="{1C6B7034-09E9-4D67-B59B-FA818654AEE3}" dt="2024-04-08T16:31:09.395" v="2182" actId="1076"/>
          <ac:spMkLst>
            <pc:docMk/>
            <pc:sldMk cId="1026931636" sldId="455"/>
            <ac:spMk id="2" creationId="{603590C5-DA94-D0D9-DE03-929E12891061}"/>
          </ac:spMkLst>
        </pc:spChg>
        <pc:spChg chg="add mod">
          <ac:chgData name="Toby Donaldson" userId="2e6e5431-bb17-4c41-9985-d39c50d83c73" providerId="ADAL" clId="{1C6B7034-09E9-4D67-B59B-FA818654AEE3}" dt="2024-04-08T16:28:52.196" v="2086" actId="1076"/>
          <ac:spMkLst>
            <pc:docMk/>
            <pc:sldMk cId="1026931636" sldId="455"/>
            <ac:spMk id="3" creationId="{2A92DB2E-3177-BAE2-2851-7F6F23517ACF}"/>
          </ac:spMkLst>
        </pc:spChg>
        <pc:spChg chg="mod">
          <ac:chgData name="Toby Donaldson" userId="2e6e5431-bb17-4c41-9985-d39c50d83c73" providerId="ADAL" clId="{1C6B7034-09E9-4D67-B59B-FA818654AEE3}" dt="2024-04-08T16:30:18.333" v="2164" actId="20577"/>
          <ac:spMkLst>
            <pc:docMk/>
            <pc:sldMk cId="1026931636" sldId="455"/>
            <ac:spMk id="5" creationId="{1656B574-F627-0C72-6BCF-828C7475395E}"/>
          </ac:spMkLst>
        </pc:spChg>
        <pc:spChg chg="add mod">
          <ac:chgData name="Toby Donaldson" userId="2e6e5431-bb17-4c41-9985-d39c50d83c73" providerId="ADAL" clId="{1C6B7034-09E9-4D67-B59B-FA818654AEE3}" dt="2024-04-08T16:29:03.606" v="2088" actId="1076"/>
          <ac:spMkLst>
            <pc:docMk/>
            <pc:sldMk cId="1026931636" sldId="455"/>
            <ac:spMk id="6" creationId="{51443080-1326-5616-0910-50D847F043D7}"/>
          </ac:spMkLst>
        </pc:spChg>
        <pc:spChg chg="mod">
          <ac:chgData name="Toby Donaldson" userId="2e6e5431-bb17-4c41-9985-d39c50d83c73" providerId="ADAL" clId="{1C6B7034-09E9-4D67-B59B-FA818654AEE3}" dt="2024-04-08T16:29:53.807" v="2160" actId="207"/>
          <ac:spMkLst>
            <pc:docMk/>
            <pc:sldMk cId="1026931636" sldId="455"/>
            <ac:spMk id="7" creationId="{BFD834E2-5128-15C5-3464-131EDFC0B492}"/>
          </ac:spMkLst>
        </pc:spChg>
        <pc:spChg chg="add mod">
          <ac:chgData name="Toby Donaldson" userId="2e6e5431-bb17-4c41-9985-d39c50d83c73" providerId="ADAL" clId="{1C6B7034-09E9-4D67-B59B-FA818654AEE3}" dt="2024-04-08T16:29:41.565" v="2159" actId="113"/>
          <ac:spMkLst>
            <pc:docMk/>
            <pc:sldMk cId="1026931636" sldId="455"/>
            <ac:spMk id="8" creationId="{96522BD9-8DBA-1D43-0FFD-77BA80EECC42}"/>
          </ac:spMkLst>
        </pc:spChg>
        <pc:spChg chg="del">
          <ac:chgData name="Toby Donaldson" userId="2e6e5431-bb17-4c41-9985-d39c50d83c73" providerId="ADAL" clId="{1C6B7034-09E9-4D67-B59B-FA818654AEE3}" dt="2024-04-08T16:27:36.466" v="2046" actId="21"/>
          <ac:spMkLst>
            <pc:docMk/>
            <pc:sldMk cId="1026931636" sldId="455"/>
            <ac:spMk id="14" creationId="{4D1FF3BC-FDDE-7974-3C3F-526434BEF97D}"/>
          </ac:spMkLst>
        </pc:spChg>
      </pc:sldChg>
      <pc:sldChg chg="del">
        <pc:chgData name="Toby Donaldson" userId="2e6e5431-bb17-4c41-9985-d39c50d83c73" providerId="ADAL" clId="{1C6B7034-09E9-4D67-B59B-FA818654AEE3}" dt="2024-04-08T16:02:11.451" v="516" actId="47"/>
        <pc:sldMkLst>
          <pc:docMk/>
          <pc:sldMk cId="3111628777" sldId="455"/>
        </pc:sldMkLst>
      </pc:sldChg>
      <pc:sldChg chg="del">
        <pc:chgData name="Toby Donaldson" userId="2e6e5431-bb17-4c41-9985-d39c50d83c73" providerId="ADAL" clId="{1C6B7034-09E9-4D67-B59B-FA818654AEE3}" dt="2024-04-08T16:02:11.451" v="516" actId="47"/>
        <pc:sldMkLst>
          <pc:docMk/>
          <pc:sldMk cId="1782662699" sldId="456"/>
        </pc:sldMkLst>
      </pc:sldChg>
      <pc:sldChg chg="addSp delSp modSp add mod">
        <pc:chgData name="Toby Donaldson" userId="2e6e5431-bb17-4c41-9985-d39c50d83c73" providerId="ADAL" clId="{1C6B7034-09E9-4D67-B59B-FA818654AEE3}" dt="2024-04-08T16:40:33.511" v="2670" actId="20577"/>
        <pc:sldMkLst>
          <pc:docMk/>
          <pc:sldMk cId="2542118733" sldId="456"/>
        </pc:sldMkLst>
        <pc:spChg chg="mod">
          <ac:chgData name="Toby Donaldson" userId="2e6e5431-bb17-4c41-9985-d39c50d83c73" providerId="ADAL" clId="{1C6B7034-09E9-4D67-B59B-FA818654AEE3}" dt="2024-04-08T16:30:57.604" v="2172" actId="14100"/>
          <ac:spMkLst>
            <pc:docMk/>
            <pc:sldMk cId="2542118733" sldId="456"/>
            <ac:spMk id="2" creationId="{603590C5-DA94-D0D9-DE03-929E12891061}"/>
          </ac:spMkLst>
        </pc:spChg>
        <pc:spChg chg="del">
          <ac:chgData name="Toby Donaldson" userId="2e6e5431-bb17-4c41-9985-d39c50d83c73" providerId="ADAL" clId="{1C6B7034-09E9-4D67-B59B-FA818654AEE3}" dt="2024-04-08T16:33:57.035" v="2302" actId="21"/>
          <ac:spMkLst>
            <pc:docMk/>
            <pc:sldMk cId="2542118733" sldId="456"/>
            <ac:spMk id="3" creationId="{2A92DB2E-3177-BAE2-2851-7F6F23517ACF}"/>
          </ac:spMkLst>
        </pc:spChg>
        <pc:spChg chg="mod">
          <ac:chgData name="Toby Donaldson" userId="2e6e5431-bb17-4c41-9985-d39c50d83c73" providerId="ADAL" clId="{1C6B7034-09E9-4D67-B59B-FA818654AEE3}" dt="2024-04-08T16:34:00.417" v="2303" actId="113"/>
          <ac:spMkLst>
            <pc:docMk/>
            <pc:sldMk cId="2542118733" sldId="456"/>
            <ac:spMk id="5" creationId="{1656B574-F627-0C72-6BCF-828C7475395E}"/>
          </ac:spMkLst>
        </pc:spChg>
        <pc:spChg chg="del">
          <ac:chgData name="Toby Donaldson" userId="2e6e5431-bb17-4c41-9985-d39c50d83c73" providerId="ADAL" clId="{1C6B7034-09E9-4D67-B59B-FA818654AEE3}" dt="2024-04-08T16:33:57.035" v="2302" actId="21"/>
          <ac:spMkLst>
            <pc:docMk/>
            <pc:sldMk cId="2542118733" sldId="456"/>
            <ac:spMk id="6" creationId="{51443080-1326-5616-0910-50D847F043D7}"/>
          </ac:spMkLst>
        </pc:spChg>
        <pc:spChg chg="mod">
          <ac:chgData name="Toby Donaldson" userId="2e6e5431-bb17-4c41-9985-d39c50d83c73" providerId="ADAL" clId="{1C6B7034-09E9-4D67-B59B-FA818654AEE3}" dt="2024-04-08T16:40:33.511" v="2670" actId="20577"/>
          <ac:spMkLst>
            <pc:docMk/>
            <pc:sldMk cId="2542118733" sldId="456"/>
            <ac:spMk id="7" creationId="{BFD834E2-5128-15C5-3464-131EDFC0B492}"/>
          </ac:spMkLst>
        </pc:spChg>
        <pc:spChg chg="del">
          <ac:chgData name="Toby Donaldson" userId="2e6e5431-bb17-4c41-9985-d39c50d83c73" providerId="ADAL" clId="{1C6B7034-09E9-4D67-B59B-FA818654AEE3}" dt="2024-04-08T16:33:57.035" v="2302" actId="21"/>
          <ac:spMkLst>
            <pc:docMk/>
            <pc:sldMk cId="2542118733" sldId="456"/>
            <ac:spMk id="8" creationId="{96522BD9-8DBA-1D43-0FFD-77BA80EECC42}"/>
          </ac:spMkLst>
        </pc:spChg>
        <pc:spChg chg="add mod">
          <ac:chgData name="Toby Donaldson" userId="2e6e5431-bb17-4c41-9985-d39c50d83c73" providerId="ADAL" clId="{1C6B7034-09E9-4D67-B59B-FA818654AEE3}" dt="2024-04-08T16:39:27.556" v="2591" actId="1076"/>
          <ac:spMkLst>
            <pc:docMk/>
            <pc:sldMk cId="2542118733" sldId="456"/>
            <ac:spMk id="9" creationId="{D1025EB7-C32F-8C3A-1AEC-E74233498E40}"/>
          </ac:spMkLst>
        </pc:spChg>
        <pc:spChg chg="add mod">
          <ac:chgData name="Toby Donaldson" userId="2e6e5431-bb17-4c41-9985-d39c50d83c73" providerId="ADAL" clId="{1C6B7034-09E9-4D67-B59B-FA818654AEE3}" dt="2024-04-08T16:39:39.269" v="2593" actId="1076"/>
          <ac:spMkLst>
            <pc:docMk/>
            <pc:sldMk cId="2542118733" sldId="456"/>
            <ac:spMk id="10" creationId="{7367EBA3-4B1E-BB2B-610B-E728B4BB7CE6}"/>
          </ac:spMkLst>
        </pc:spChg>
        <pc:spChg chg="add del mod">
          <ac:chgData name="Toby Donaldson" userId="2e6e5431-bb17-4c41-9985-d39c50d83c73" providerId="ADAL" clId="{1C6B7034-09E9-4D67-B59B-FA818654AEE3}" dt="2024-04-08T16:40:24.822" v="2662" actId="21"/>
          <ac:spMkLst>
            <pc:docMk/>
            <pc:sldMk cId="2542118733" sldId="456"/>
            <ac:spMk id="11" creationId="{6D550ED8-1FFD-BBAF-873E-DA6A411E68E3}"/>
          </ac:spMkLst>
        </pc:spChg>
        <pc:spChg chg="add del mod">
          <ac:chgData name="Toby Donaldson" userId="2e6e5431-bb17-4c41-9985-d39c50d83c73" providerId="ADAL" clId="{1C6B7034-09E9-4D67-B59B-FA818654AEE3}" dt="2024-04-08T16:40:24.822" v="2662" actId="21"/>
          <ac:spMkLst>
            <pc:docMk/>
            <pc:sldMk cId="2542118733" sldId="456"/>
            <ac:spMk id="12" creationId="{23C56DCD-42BE-8706-9787-3A6D66A5FC6D}"/>
          </ac:spMkLst>
        </pc:spChg>
        <pc:cxnChg chg="add mod">
          <ac:chgData name="Toby Donaldson" userId="2e6e5431-bb17-4c41-9985-d39c50d83c73" providerId="ADAL" clId="{1C6B7034-09E9-4D67-B59B-FA818654AEE3}" dt="2024-04-08T16:40:29.941" v="2663" actId="20577"/>
          <ac:cxnSpMkLst>
            <pc:docMk/>
            <pc:sldMk cId="2542118733" sldId="456"/>
            <ac:cxnSpMk id="14" creationId="{4D7FE1FB-CE67-2B62-C9AE-01D3BD21BED7}"/>
          </ac:cxnSpMkLst>
        </pc:cxnChg>
      </pc:sldChg>
      <pc:sldChg chg="modSp add mod">
        <pc:chgData name="Toby Donaldson" userId="2e6e5431-bb17-4c41-9985-d39c50d83c73" providerId="ADAL" clId="{1C6B7034-09E9-4D67-B59B-FA818654AEE3}" dt="2024-04-08T16:40:39.115" v="2673" actId="20577"/>
        <pc:sldMkLst>
          <pc:docMk/>
          <pc:sldMk cId="1586556452" sldId="457"/>
        </pc:sldMkLst>
        <pc:spChg chg="mod">
          <ac:chgData name="Toby Donaldson" userId="2e6e5431-bb17-4c41-9985-d39c50d83c73" providerId="ADAL" clId="{1C6B7034-09E9-4D67-B59B-FA818654AEE3}" dt="2024-04-08T16:40:39.115" v="2673" actId="20577"/>
          <ac:spMkLst>
            <pc:docMk/>
            <pc:sldMk cId="1586556452" sldId="457"/>
            <ac:spMk id="7" creationId="{BFD834E2-5128-15C5-3464-131EDFC0B492}"/>
          </ac:spMkLst>
        </pc:spChg>
        <pc:cxnChg chg="mod">
          <ac:chgData name="Toby Donaldson" userId="2e6e5431-bb17-4c41-9985-d39c50d83c73" providerId="ADAL" clId="{1C6B7034-09E9-4D67-B59B-FA818654AEE3}" dt="2024-04-08T16:40:37.787" v="2671" actId="20577"/>
          <ac:cxnSpMkLst>
            <pc:docMk/>
            <pc:sldMk cId="1586556452" sldId="457"/>
            <ac:cxnSpMk id="14" creationId="{4D7FE1FB-CE67-2B62-C9AE-01D3BD21BED7}"/>
          </ac:cxnSpMkLst>
        </pc:cxnChg>
      </pc:sldChg>
      <pc:sldChg chg="del">
        <pc:chgData name="Toby Donaldson" userId="2e6e5431-bb17-4c41-9985-d39c50d83c73" providerId="ADAL" clId="{1C6B7034-09E9-4D67-B59B-FA818654AEE3}" dt="2024-04-08T16:02:11.451" v="516" actId="47"/>
        <pc:sldMkLst>
          <pc:docMk/>
          <pc:sldMk cId="2114058853" sldId="457"/>
        </pc:sldMkLst>
      </pc:sldChg>
      <pc:sldChg chg="del">
        <pc:chgData name="Toby Donaldson" userId="2e6e5431-bb17-4c41-9985-d39c50d83c73" providerId="ADAL" clId="{1C6B7034-09E9-4D67-B59B-FA818654AEE3}" dt="2024-04-08T16:02:11.451" v="516" actId="47"/>
        <pc:sldMkLst>
          <pc:docMk/>
          <pc:sldMk cId="1346880709" sldId="458"/>
        </pc:sldMkLst>
      </pc:sldChg>
      <pc:sldChg chg="addSp delSp modSp add mod">
        <pc:chgData name="Toby Donaldson" userId="2e6e5431-bb17-4c41-9985-d39c50d83c73" providerId="ADAL" clId="{1C6B7034-09E9-4D67-B59B-FA818654AEE3}" dt="2024-04-08T16:43:40.013" v="2826" actId="1076"/>
        <pc:sldMkLst>
          <pc:docMk/>
          <pc:sldMk cId="1952955008" sldId="458"/>
        </pc:sldMkLst>
        <pc:spChg chg="add mod">
          <ac:chgData name="Toby Donaldson" userId="2e6e5431-bb17-4c41-9985-d39c50d83c73" providerId="ADAL" clId="{1C6B7034-09E9-4D67-B59B-FA818654AEE3}" dt="2024-04-08T16:42:45.206" v="2701" actId="207"/>
          <ac:spMkLst>
            <pc:docMk/>
            <pc:sldMk cId="1952955008" sldId="458"/>
            <ac:spMk id="3" creationId="{43332529-4CC4-9902-E281-BEF05AA59831}"/>
          </ac:spMkLst>
        </pc:spChg>
        <pc:spChg chg="del">
          <ac:chgData name="Toby Donaldson" userId="2e6e5431-bb17-4c41-9985-d39c50d83c73" providerId="ADAL" clId="{1C6B7034-09E9-4D67-B59B-FA818654AEE3}" dt="2024-04-08T16:41:14.307" v="2675" actId="21"/>
          <ac:spMkLst>
            <pc:docMk/>
            <pc:sldMk cId="1952955008" sldId="458"/>
            <ac:spMk id="5" creationId="{1656B574-F627-0C72-6BCF-828C7475395E}"/>
          </ac:spMkLst>
        </pc:spChg>
        <pc:spChg chg="add">
          <ac:chgData name="Toby Donaldson" userId="2e6e5431-bb17-4c41-9985-d39c50d83c73" providerId="ADAL" clId="{1C6B7034-09E9-4D67-B59B-FA818654AEE3}" dt="2024-04-08T16:43:30.360" v="2823" actId="11529"/>
          <ac:spMkLst>
            <pc:docMk/>
            <pc:sldMk cId="1952955008" sldId="458"/>
            <ac:spMk id="6" creationId="{FC37AE1C-EA49-219D-C0EB-E5D866B13ECB}"/>
          </ac:spMkLst>
        </pc:spChg>
        <pc:spChg chg="mod">
          <ac:chgData name="Toby Donaldson" userId="2e6e5431-bb17-4c41-9985-d39c50d83c73" providerId="ADAL" clId="{1C6B7034-09E9-4D67-B59B-FA818654AEE3}" dt="2024-04-08T16:41:26.973" v="2679" actId="14100"/>
          <ac:spMkLst>
            <pc:docMk/>
            <pc:sldMk cId="1952955008" sldId="458"/>
            <ac:spMk id="7" creationId="{BFD834E2-5128-15C5-3464-131EDFC0B492}"/>
          </ac:spMkLst>
        </pc:spChg>
        <pc:spChg chg="add mod">
          <ac:chgData name="Toby Donaldson" userId="2e6e5431-bb17-4c41-9985-d39c50d83c73" providerId="ADAL" clId="{1C6B7034-09E9-4D67-B59B-FA818654AEE3}" dt="2024-04-08T16:43:40.013" v="2826" actId="1076"/>
          <ac:spMkLst>
            <pc:docMk/>
            <pc:sldMk cId="1952955008" sldId="458"/>
            <ac:spMk id="8" creationId="{9EC86D31-8C4F-BCC8-E449-10CEC56CD2A6}"/>
          </ac:spMkLst>
        </pc:spChg>
        <pc:spChg chg="del">
          <ac:chgData name="Toby Donaldson" userId="2e6e5431-bb17-4c41-9985-d39c50d83c73" providerId="ADAL" clId="{1C6B7034-09E9-4D67-B59B-FA818654AEE3}" dt="2024-04-08T16:41:14.307" v="2675" actId="21"/>
          <ac:spMkLst>
            <pc:docMk/>
            <pc:sldMk cId="1952955008" sldId="458"/>
            <ac:spMk id="9" creationId="{D1025EB7-C32F-8C3A-1AEC-E74233498E40}"/>
          </ac:spMkLst>
        </pc:spChg>
        <pc:spChg chg="del">
          <ac:chgData name="Toby Donaldson" userId="2e6e5431-bb17-4c41-9985-d39c50d83c73" providerId="ADAL" clId="{1C6B7034-09E9-4D67-B59B-FA818654AEE3}" dt="2024-04-08T16:41:14.307" v="2675" actId="21"/>
          <ac:spMkLst>
            <pc:docMk/>
            <pc:sldMk cId="1952955008" sldId="458"/>
            <ac:spMk id="10" creationId="{7367EBA3-4B1E-BB2B-610B-E728B4BB7CE6}"/>
          </ac:spMkLst>
        </pc:spChg>
        <pc:spChg chg="del">
          <ac:chgData name="Toby Donaldson" userId="2e6e5431-bb17-4c41-9985-d39c50d83c73" providerId="ADAL" clId="{1C6B7034-09E9-4D67-B59B-FA818654AEE3}" dt="2024-04-08T16:41:20.243" v="2677" actId="21"/>
          <ac:spMkLst>
            <pc:docMk/>
            <pc:sldMk cId="1952955008" sldId="458"/>
            <ac:spMk id="11" creationId="{6D550ED8-1FFD-BBAF-873E-DA6A411E68E3}"/>
          </ac:spMkLst>
        </pc:spChg>
        <pc:spChg chg="mod">
          <ac:chgData name="Toby Donaldson" userId="2e6e5431-bb17-4c41-9985-d39c50d83c73" providerId="ADAL" clId="{1C6B7034-09E9-4D67-B59B-FA818654AEE3}" dt="2024-04-08T16:43:26.375" v="2822" actId="1076"/>
          <ac:spMkLst>
            <pc:docMk/>
            <pc:sldMk cId="1952955008" sldId="458"/>
            <ac:spMk id="12" creationId="{23C56DCD-42BE-8706-9787-3A6D66A5FC6D}"/>
          </ac:spMkLst>
        </pc:spChg>
        <pc:cxnChg chg="del mod">
          <ac:chgData name="Toby Donaldson" userId="2e6e5431-bb17-4c41-9985-d39c50d83c73" providerId="ADAL" clId="{1C6B7034-09E9-4D67-B59B-FA818654AEE3}" dt="2024-04-08T16:41:20.243" v="2677" actId="21"/>
          <ac:cxnSpMkLst>
            <pc:docMk/>
            <pc:sldMk cId="1952955008" sldId="458"/>
            <ac:cxnSpMk id="14" creationId="{4D7FE1FB-CE67-2B62-C9AE-01D3BD21BED7}"/>
          </ac:cxnSpMkLst>
        </pc:cxnChg>
      </pc:sldChg>
      <pc:sldChg chg="modSp new mod">
        <pc:chgData name="Toby Donaldson" userId="2e6e5431-bb17-4c41-9985-d39c50d83c73" providerId="ADAL" clId="{1C6B7034-09E9-4D67-B59B-FA818654AEE3}" dt="2024-04-08T16:46:18.442" v="3395" actId="20577"/>
        <pc:sldMkLst>
          <pc:docMk/>
          <pc:sldMk cId="1184591334" sldId="459"/>
        </pc:sldMkLst>
        <pc:spChg chg="mod">
          <ac:chgData name="Toby Donaldson" userId="2e6e5431-bb17-4c41-9985-d39c50d83c73" providerId="ADAL" clId="{1C6B7034-09E9-4D67-B59B-FA818654AEE3}" dt="2024-04-08T16:43:59.240" v="2836" actId="20577"/>
          <ac:spMkLst>
            <pc:docMk/>
            <pc:sldMk cId="1184591334" sldId="459"/>
            <ac:spMk id="2" creationId="{B8B6BFDF-2170-86F5-2CD4-3105C1BBD0F3}"/>
          </ac:spMkLst>
        </pc:spChg>
        <pc:spChg chg="mod">
          <ac:chgData name="Toby Donaldson" userId="2e6e5431-bb17-4c41-9985-d39c50d83c73" providerId="ADAL" clId="{1C6B7034-09E9-4D67-B59B-FA818654AEE3}" dt="2024-04-08T16:46:18.442" v="3395" actId="20577"/>
          <ac:spMkLst>
            <pc:docMk/>
            <pc:sldMk cId="1184591334" sldId="459"/>
            <ac:spMk id="3" creationId="{EDC53176-B4E4-2E03-520E-7CE85F07B974}"/>
          </ac:spMkLst>
        </pc:spChg>
      </pc:sldChg>
      <pc:sldChg chg="del">
        <pc:chgData name="Toby Donaldson" userId="2e6e5431-bb17-4c41-9985-d39c50d83c73" providerId="ADAL" clId="{1C6B7034-09E9-4D67-B59B-FA818654AEE3}" dt="2024-04-08T16:02:11.451" v="516" actId="47"/>
        <pc:sldMkLst>
          <pc:docMk/>
          <pc:sldMk cId="3239798369" sldId="459"/>
        </pc:sldMkLst>
      </pc:sldChg>
      <pc:sldChg chg="del">
        <pc:chgData name="Toby Donaldson" userId="2e6e5431-bb17-4c41-9985-d39c50d83c73" providerId="ADAL" clId="{1C6B7034-09E9-4D67-B59B-FA818654AEE3}" dt="2024-04-08T16:02:11.451" v="516" actId="47"/>
        <pc:sldMkLst>
          <pc:docMk/>
          <pc:sldMk cId="2571205766" sldId="460"/>
        </pc:sldMkLst>
      </pc:sldChg>
      <pc:sldChg chg="del">
        <pc:chgData name="Toby Donaldson" userId="2e6e5431-bb17-4c41-9985-d39c50d83c73" providerId="ADAL" clId="{1C6B7034-09E9-4D67-B59B-FA818654AEE3}" dt="2024-04-08T16:02:11.451" v="516" actId="47"/>
        <pc:sldMkLst>
          <pc:docMk/>
          <pc:sldMk cId="1250719712" sldId="461"/>
        </pc:sldMkLst>
      </pc:sldChg>
      <pc:sldChg chg="del">
        <pc:chgData name="Toby Donaldson" userId="2e6e5431-bb17-4c41-9985-d39c50d83c73" providerId="ADAL" clId="{1C6B7034-09E9-4D67-B59B-FA818654AEE3}" dt="2024-04-08T16:02:11.451" v="516" actId="47"/>
        <pc:sldMkLst>
          <pc:docMk/>
          <pc:sldMk cId="1630020066" sldId="462"/>
        </pc:sldMkLst>
      </pc:sldChg>
      <pc:sldChg chg="modSp new mod">
        <pc:chgData name="Toby Donaldson" userId="2e6e5431-bb17-4c41-9985-d39c50d83c73" providerId="ADAL" clId="{1C6B7034-09E9-4D67-B59B-FA818654AEE3}" dt="2024-04-10T15:07:02.596" v="3638" actId="2085"/>
        <pc:sldMkLst>
          <pc:docMk/>
          <pc:sldMk cId="2164080702" sldId="462"/>
        </pc:sldMkLst>
        <pc:spChg chg="mod">
          <ac:chgData name="Toby Donaldson" userId="2e6e5431-bb17-4c41-9985-d39c50d83c73" providerId="ADAL" clId="{1C6B7034-09E9-4D67-B59B-FA818654AEE3}" dt="2024-04-10T15:04:16.329" v="3455" actId="20577"/>
          <ac:spMkLst>
            <pc:docMk/>
            <pc:sldMk cId="2164080702" sldId="462"/>
            <ac:spMk id="2" creationId="{08790D2F-4275-4722-D220-0D8651E2B4FD}"/>
          </ac:spMkLst>
        </pc:spChg>
        <pc:spChg chg="mod">
          <ac:chgData name="Toby Donaldson" userId="2e6e5431-bb17-4c41-9985-d39c50d83c73" providerId="ADAL" clId="{1C6B7034-09E9-4D67-B59B-FA818654AEE3}" dt="2024-04-10T15:07:02.596" v="3638" actId="2085"/>
          <ac:spMkLst>
            <pc:docMk/>
            <pc:sldMk cId="2164080702" sldId="462"/>
            <ac:spMk id="3" creationId="{7A005CFD-582E-4490-41E0-FD84028F14B5}"/>
          </ac:spMkLst>
        </pc:spChg>
      </pc:sldChg>
      <pc:sldChg chg="addSp modSp add mod modTransition">
        <pc:chgData name="Toby Donaldson" userId="2e6e5431-bb17-4c41-9985-d39c50d83c73" providerId="ADAL" clId="{1C6B7034-09E9-4D67-B59B-FA818654AEE3}" dt="2024-04-10T15:13:08.227" v="3864" actId="1076"/>
        <pc:sldMkLst>
          <pc:docMk/>
          <pc:sldMk cId="2276629832" sldId="463"/>
        </pc:sldMkLst>
        <pc:spChg chg="mod">
          <ac:chgData name="Toby Donaldson" userId="2e6e5431-bb17-4c41-9985-d39c50d83c73" providerId="ADAL" clId="{1C6B7034-09E9-4D67-B59B-FA818654AEE3}" dt="2024-04-10T15:10:48.306" v="3692" actId="14100"/>
          <ac:spMkLst>
            <pc:docMk/>
            <pc:sldMk cId="2276629832" sldId="463"/>
            <ac:spMk id="3" creationId="{7A005CFD-582E-4490-41E0-FD84028F14B5}"/>
          </ac:spMkLst>
        </pc:spChg>
        <pc:spChg chg="add mod">
          <ac:chgData name="Toby Donaldson" userId="2e6e5431-bb17-4c41-9985-d39c50d83c73" providerId="ADAL" clId="{1C6B7034-09E9-4D67-B59B-FA818654AEE3}" dt="2024-04-10T15:11:07.202" v="3695" actId="14100"/>
          <ac:spMkLst>
            <pc:docMk/>
            <pc:sldMk cId="2276629832" sldId="463"/>
            <ac:spMk id="5" creationId="{1ACBF7BB-D95A-AFC5-9C03-93340CC33213}"/>
          </ac:spMkLst>
        </pc:spChg>
        <pc:spChg chg="add mod">
          <ac:chgData name="Toby Donaldson" userId="2e6e5431-bb17-4c41-9985-d39c50d83c73" providerId="ADAL" clId="{1C6B7034-09E9-4D67-B59B-FA818654AEE3}" dt="2024-04-10T15:11:32.054" v="3697" actId="207"/>
          <ac:spMkLst>
            <pc:docMk/>
            <pc:sldMk cId="2276629832" sldId="463"/>
            <ac:spMk id="6" creationId="{19A9FB83-4F80-F309-B93B-A1335FD970F2}"/>
          </ac:spMkLst>
        </pc:spChg>
        <pc:spChg chg="add mod">
          <ac:chgData name="Toby Donaldson" userId="2e6e5431-bb17-4c41-9985-d39c50d83c73" providerId="ADAL" clId="{1C6B7034-09E9-4D67-B59B-FA818654AEE3}" dt="2024-04-10T15:13:08.227" v="3864" actId="1076"/>
          <ac:spMkLst>
            <pc:docMk/>
            <pc:sldMk cId="2276629832" sldId="463"/>
            <ac:spMk id="7" creationId="{8E0365AB-956D-9D21-8D4D-DEC77AAABEFB}"/>
          </ac:spMkLst>
        </pc:spChg>
      </pc:sldChg>
      <pc:sldChg chg="del">
        <pc:chgData name="Toby Donaldson" userId="2e6e5431-bb17-4c41-9985-d39c50d83c73" providerId="ADAL" clId="{1C6B7034-09E9-4D67-B59B-FA818654AEE3}" dt="2024-04-08T16:02:11.451" v="516" actId="47"/>
        <pc:sldMkLst>
          <pc:docMk/>
          <pc:sldMk cId="3094632745" sldId="463"/>
        </pc:sldMkLst>
      </pc:sldChg>
      <pc:sldChg chg="del">
        <pc:chgData name="Toby Donaldson" userId="2e6e5431-bb17-4c41-9985-d39c50d83c73" providerId="ADAL" clId="{1C6B7034-09E9-4D67-B59B-FA818654AEE3}" dt="2024-04-08T16:02:11.451" v="516" actId="47"/>
        <pc:sldMkLst>
          <pc:docMk/>
          <pc:sldMk cId="3497656963" sldId="464"/>
        </pc:sldMkLst>
      </pc:sldChg>
      <pc:sldChg chg="modSp add mod">
        <pc:chgData name="Toby Donaldson" userId="2e6e5431-bb17-4c41-9985-d39c50d83c73" providerId="ADAL" clId="{1C6B7034-09E9-4D67-B59B-FA818654AEE3}" dt="2024-04-10T15:15:25.941" v="4123" actId="113"/>
        <pc:sldMkLst>
          <pc:docMk/>
          <pc:sldMk cId="3700252976" sldId="464"/>
        </pc:sldMkLst>
        <pc:spChg chg="mod">
          <ac:chgData name="Toby Donaldson" userId="2e6e5431-bb17-4c41-9985-d39c50d83c73" providerId="ADAL" clId="{1C6B7034-09E9-4D67-B59B-FA818654AEE3}" dt="2024-04-10T15:13:44.370" v="3871" actId="113"/>
          <ac:spMkLst>
            <pc:docMk/>
            <pc:sldMk cId="3700252976" sldId="464"/>
            <ac:spMk id="3" creationId="{7A005CFD-582E-4490-41E0-FD84028F14B5}"/>
          </ac:spMkLst>
        </pc:spChg>
        <pc:spChg chg="mod">
          <ac:chgData name="Toby Donaldson" userId="2e6e5431-bb17-4c41-9985-d39c50d83c73" providerId="ADAL" clId="{1C6B7034-09E9-4D67-B59B-FA818654AEE3}" dt="2024-04-10T15:13:55.443" v="3873" actId="14100"/>
          <ac:spMkLst>
            <pc:docMk/>
            <pc:sldMk cId="3700252976" sldId="464"/>
            <ac:spMk id="5" creationId="{1ACBF7BB-D95A-AFC5-9C03-93340CC33213}"/>
          </ac:spMkLst>
        </pc:spChg>
        <pc:spChg chg="mod">
          <ac:chgData name="Toby Donaldson" userId="2e6e5431-bb17-4c41-9985-d39c50d83c73" providerId="ADAL" clId="{1C6B7034-09E9-4D67-B59B-FA818654AEE3}" dt="2024-04-10T15:14:35.813" v="3880" actId="207"/>
          <ac:spMkLst>
            <pc:docMk/>
            <pc:sldMk cId="3700252976" sldId="464"/>
            <ac:spMk id="6" creationId="{19A9FB83-4F80-F309-B93B-A1335FD970F2}"/>
          </ac:spMkLst>
        </pc:spChg>
        <pc:spChg chg="mod">
          <ac:chgData name="Toby Donaldson" userId="2e6e5431-bb17-4c41-9985-d39c50d83c73" providerId="ADAL" clId="{1C6B7034-09E9-4D67-B59B-FA818654AEE3}" dt="2024-04-10T15:15:25.941" v="4123" actId="113"/>
          <ac:spMkLst>
            <pc:docMk/>
            <pc:sldMk cId="3700252976" sldId="464"/>
            <ac:spMk id="7" creationId="{8E0365AB-956D-9D21-8D4D-DEC77AAABEFB}"/>
          </ac:spMkLst>
        </pc:spChg>
      </pc:sldChg>
      <pc:sldChg chg="modSp add mod">
        <pc:chgData name="Toby Donaldson" userId="2e6e5431-bb17-4c41-9985-d39c50d83c73" providerId="ADAL" clId="{1C6B7034-09E9-4D67-B59B-FA818654AEE3}" dt="2024-04-10T15:20:47.461" v="4449" actId="113"/>
        <pc:sldMkLst>
          <pc:docMk/>
          <pc:sldMk cId="1765514356" sldId="465"/>
        </pc:sldMkLst>
        <pc:spChg chg="mod">
          <ac:chgData name="Toby Donaldson" userId="2e6e5431-bb17-4c41-9985-d39c50d83c73" providerId="ADAL" clId="{1C6B7034-09E9-4D67-B59B-FA818654AEE3}" dt="2024-04-10T15:17:00.546" v="4133" actId="14100"/>
          <ac:spMkLst>
            <pc:docMk/>
            <pc:sldMk cId="1765514356" sldId="465"/>
            <ac:spMk id="3" creationId="{7A005CFD-582E-4490-41E0-FD84028F14B5}"/>
          </ac:spMkLst>
        </pc:spChg>
        <pc:spChg chg="mod">
          <ac:chgData name="Toby Donaldson" userId="2e6e5431-bb17-4c41-9985-d39c50d83c73" providerId="ADAL" clId="{1C6B7034-09E9-4D67-B59B-FA818654AEE3}" dt="2024-04-10T15:16:45.266" v="4131" actId="14100"/>
          <ac:spMkLst>
            <pc:docMk/>
            <pc:sldMk cId="1765514356" sldId="465"/>
            <ac:spMk id="5" creationId="{1ACBF7BB-D95A-AFC5-9C03-93340CC33213}"/>
          </ac:spMkLst>
        </pc:spChg>
        <pc:spChg chg="mod">
          <ac:chgData name="Toby Donaldson" userId="2e6e5431-bb17-4c41-9985-d39c50d83c73" providerId="ADAL" clId="{1C6B7034-09E9-4D67-B59B-FA818654AEE3}" dt="2024-04-10T15:19:49.755" v="4250" actId="1076"/>
          <ac:spMkLst>
            <pc:docMk/>
            <pc:sldMk cId="1765514356" sldId="465"/>
            <ac:spMk id="6" creationId="{19A9FB83-4F80-F309-B93B-A1335FD970F2}"/>
          </ac:spMkLst>
        </pc:spChg>
        <pc:spChg chg="mod">
          <ac:chgData name="Toby Donaldson" userId="2e6e5431-bb17-4c41-9985-d39c50d83c73" providerId="ADAL" clId="{1C6B7034-09E9-4D67-B59B-FA818654AEE3}" dt="2024-04-10T15:20:47.461" v="4449" actId="113"/>
          <ac:spMkLst>
            <pc:docMk/>
            <pc:sldMk cId="1765514356" sldId="465"/>
            <ac:spMk id="7" creationId="{8E0365AB-956D-9D21-8D4D-DEC77AAABEFB}"/>
          </ac:spMkLst>
        </pc:spChg>
      </pc:sldChg>
      <pc:sldChg chg="del">
        <pc:chgData name="Toby Donaldson" userId="2e6e5431-bb17-4c41-9985-d39c50d83c73" providerId="ADAL" clId="{1C6B7034-09E9-4D67-B59B-FA818654AEE3}" dt="2024-04-08T16:02:11.451" v="516" actId="47"/>
        <pc:sldMkLst>
          <pc:docMk/>
          <pc:sldMk cId="2355347874" sldId="466"/>
        </pc:sldMkLst>
      </pc:sldChg>
      <pc:sldChg chg="delSp modSp add mod">
        <pc:chgData name="Toby Donaldson" userId="2e6e5431-bb17-4c41-9985-d39c50d83c73" providerId="ADAL" clId="{1C6B7034-09E9-4D67-B59B-FA818654AEE3}" dt="2024-04-10T15:28:22.304" v="5142" actId="113"/>
        <pc:sldMkLst>
          <pc:docMk/>
          <pc:sldMk cId="3619749849" sldId="466"/>
        </pc:sldMkLst>
        <pc:spChg chg="mod">
          <ac:chgData name="Toby Donaldson" userId="2e6e5431-bb17-4c41-9985-d39c50d83c73" providerId="ADAL" clId="{1C6B7034-09E9-4D67-B59B-FA818654AEE3}" dt="2024-04-10T15:21:24.654" v="4454" actId="113"/>
          <ac:spMkLst>
            <pc:docMk/>
            <pc:sldMk cId="3619749849" sldId="466"/>
            <ac:spMk id="3" creationId="{7A005CFD-582E-4490-41E0-FD84028F14B5}"/>
          </ac:spMkLst>
        </pc:spChg>
        <pc:spChg chg="mod">
          <ac:chgData name="Toby Donaldson" userId="2e6e5431-bb17-4c41-9985-d39c50d83c73" providerId="ADAL" clId="{1C6B7034-09E9-4D67-B59B-FA818654AEE3}" dt="2024-04-10T15:21:35.947" v="4456" actId="14100"/>
          <ac:spMkLst>
            <pc:docMk/>
            <pc:sldMk cId="3619749849" sldId="466"/>
            <ac:spMk id="5" creationId="{1ACBF7BB-D95A-AFC5-9C03-93340CC33213}"/>
          </ac:spMkLst>
        </pc:spChg>
        <pc:spChg chg="del">
          <ac:chgData name="Toby Donaldson" userId="2e6e5431-bb17-4c41-9985-d39c50d83c73" providerId="ADAL" clId="{1C6B7034-09E9-4D67-B59B-FA818654AEE3}" dt="2024-04-10T15:25:11.739" v="5021" actId="21"/>
          <ac:spMkLst>
            <pc:docMk/>
            <pc:sldMk cId="3619749849" sldId="466"/>
            <ac:spMk id="6" creationId="{19A9FB83-4F80-F309-B93B-A1335FD970F2}"/>
          </ac:spMkLst>
        </pc:spChg>
        <pc:spChg chg="mod">
          <ac:chgData name="Toby Donaldson" userId="2e6e5431-bb17-4c41-9985-d39c50d83c73" providerId="ADAL" clId="{1C6B7034-09E9-4D67-B59B-FA818654AEE3}" dt="2024-04-10T15:28:22.304" v="5142" actId="113"/>
          <ac:spMkLst>
            <pc:docMk/>
            <pc:sldMk cId="3619749849" sldId="466"/>
            <ac:spMk id="7" creationId="{8E0365AB-956D-9D21-8D4D-DEC77AAABEFB}"/>
          </ac:spMkLst>
        </pc:spChg>
      </pc:sldChg>
      <pc:sldChg chg="addSp modSp add mod ord">
        <pc:chgData name="Toby Donaldson" userId="2e6e5431-bb17-4c41-9985-d39c50d83c73" providerId="ADAL" clId="{1C6B7034-09E9-4D67-B59B-FA818654AEE3}" dt="2024-04-10T15:44:28.495" v="5867" actId="20577"/>
        <pc:sldMkLst>
          <pc:docMk/>
          <pc:sldMk cId="3420322614" sldId="467"/>
        </pc:sldMkLst>
        <pc:spChg chg="mod">
          <ac:chgData name="Toby Donaldson" userId="2e6e5431-bb17-4c41-9985-d39c50d83c73" providerId="ADAL" clId="{1C6B7034-09E9-4D67-B59B-FA818654AEE3}" dt="2024-04-10T15:32:55.419" v="5428" actId="255"/>
          <ac:spMkLst>
            <pc:docMk/>
            <pc:sldMk cId="3420322614" sldId="467"/>
            <ac:spMk id="3" creationId="{7A005CFD-582E-4490-41E0-FD84028F14B5}"/>
          </ac:spMkLst>
        </pc:spChg>
        <pc:spChg chg="mod">
          <ac:chgData name="Toby Donaldson" userId="2e6e5431-bb17-4c41-9985-d39c50d83c73" providerId="ADAL" clId="{1C6B7034-09E9-4D67-B59B-FA818654AEE3}" dt="2024-04-10T15:33:06.875" v="5430" actId="14100"/>
          <ac:spMkLst>
            <pc:docMk/>
            <pc:sldMk cId="3420322614" sldId="467"/>
            <ac:spMk id="5" creationId="{1ACBF7BB-D95A-AFC5-9C03-93340CC33213}"/>
          </ac:spMkLst>
        </pc:spChg>
        <pc:spChg chg="mod">
          <ac:chgData name="Toby Donaldson" userId="2e6e5431-bb17-4c41-9985-d39c50d83c73" providerId="ADAL" clId="{1C6B7034-09E9-4D67-B59B-FA818654AEE3}" dt="2024-04-10T15:44:04.349" v="5837" actId="14100"/>
          <ac:spMkLst>
            <pc:docMk/>
            <pc:sldMk cId="3420322614" sldId="467"/>
            <ac:spMk id="6" creationId="{19A9FB83-4F80-F309-B93B-A1335FD970F2}"/>
          </ac:spMkLst>
        </pc:spChg>
        <pc:spChg chg="mod">
          <ac:chgData name="Toby Donaldson" userId="2e6e5431-bb17-4c41-9985-d39c50d83c73" providerId="ADAL" clId="{1C6B7034-09E9-4D67-B59B-FA818654AEE3}" dt="2024-04-10T15:42:27.532" v="5694" actId="1076"/>
          <ac:spMkLst>
            <pc:docMk/>
            <pc:sldMk cId="3420322614" sldId="467"/>
            <ac:spMk id="7" creationId="{8E0365AB-956D-9D21-8D4D-DEC77AAABEFB}"/>
          </ac:spMkLst>
        </pc:spChg>
        <pc:spChg chg="add mod">
          <ac:chgData name="Toby Donaldson" userId="2e6e5431-bb17-4c41-9985-d39c50d83c73" providerId="ADAL" clId="{1C6B7034-09E9-4D67-B59B-FA818654AEE3}" dt="2024-04-10T15:42:36.253" v="5708" actId="20577"/>
          <ac:spMkLst>
            <pc:docMk/>
            <pc:sldMk cId="3420322614" sldId="467"/>
            <ac:spMk id="8" creationId="{386AE9C6-65A4-2825-84F2-6450D153EA87}"/>
          </ac:spMkLst>
        </pc:spChg>
        <pc:spChg chg="add mod">
          <ac:chgData name="Toby Donaldson" userId="2e6e5431-bb17-4c41-9985-d39c50d83c73" providerId="ADAL" clId="{1C6B7034-09E9-4D67-B59B-FA818654AEE3}" dt="2024-04-10T15:44:28.495" v="5867" actId="20577"/>
          <ac:spMkLst>
            <pc:docMk/>
            <pc:sldMk cId="3420322614" sldId="467"/>
            <ac:spMk id="9" creationId="{CDBA2F74-24BE-F609-5CE6-D30C118A4616}"/>
          </ac:spMkLst>
        </pc:spChg>
        <pc:spChg chg="add mod">
          <ac:chgData name="Toby Donaldson" userId="2e6e5431-bb17-4c41-9985-d39c50d83c73" providerId="ADAL" clId="{1C6B7034-09E9-4D67-B59B-FA818654AEE3}" dt="2024-04-10T15:43:34.155" v="5791" actId="1076"/>
          <ac:spMkLst>
            <pc:docMk/>
            <pc:sldMk cId="3420322614" sldId="467"/>
            <ac:spMk id="10" creationId="{4A67CF07-2423-1E9B-A44C-F74FA77168FF}"/>
          </ac:spMkLst>
        </pc:spChg>
      </pc:sldChg>
      <pc:sldChg chg="addSp modSp add mod ord">
        <pc:chgData name="Toby Donaldson" userId="2e6e5431-bb17-4c41-9985-d39c50d83c73" providerId="ADAL" clId="{1C6B7034-09E9-4D67-B59B-FA818654AEE3}" dt="2024-04-10T15:39:30.407" v="5460" actId="207"/>
        <pc:sldMkLst>
          <pc:docMk/>
          <pc:sldMk cId="2704522624" sldId="468"/>
        </pc:sldMkLst>
        <pc:spChg chg="mod">
          <ac:chgData name="Toby Donaldson" userId="2e6e5431-bb17-4c41-9985-d39c50d83c73" providerId="ADAL" clId="{1C6B7034-09E9-4D67-B59B-FA818654AEE3}" dt="2024-04-10T15:39:30.407" v="5460" actId="207"/>
          <ac:spMkLst>
            <pc:docMk/>
            <pc:sldMk cId="2704522624" sldId="468"/>
            <ac:spMk id="6" creationId="{19A9FB83-4F80-F309-B93B-A1335FD970F2}"/>
          </ac:spMkLst>
        </pc:spChg>
        <pc:spChg chg="mod">
          <ac:chgData name="Toby Donaldson" userId="2e6e5431-bb17-4c41-9985-d39c50d83c73" providerId="ADAL" clId="{1C6B7034-09E9-4D67-B59B-FA818654AEE3}" dt="2024-04-10T15:35:09.195" v="5457" actId="1076"/>
          <ac:spMkLst>
            <pc:docMk/>
            <pc:sldMk cId="2704522624" sldId="468"/>
            <ac:spMk id="7" creationId="{8E0365AB-956D-9D21-8D4D-DEC77AAABEFB}"/>
          </ac:spMkLst>
        </pc:spChg>
        <pc:spChg chg="add mod">
          <ac:chgData name="Toby Donaldson" userId="2e6e5431-bb17-4c41-9985-d39c50d83c73" providerId="ADAL" clId="{1C6B7034-09E9-4D67-B59B-FA818654AEE3}" dt="2024-04-10T15:39:30.407" v="5460" actId="207"/>
          <ac:spMkLst>
            <pc:docMk/>
            <pc:sldMk cId="2704522624" sldId="468"/>
            <ac:spMk id="8" creationId="{71CB91BA-0599-6EDC-CA2C-27AECEF28D1A}"/>
          </ac:spMkLst>
        </pc:spChg>
        <pc:spChg chg="add mod">
          <ac:chgData name="Toby Donaldson" userId="2e6e5431-bb17-4c41-9985-d39c50d83c73" providerId="ADAL" clId="{1C6B7034-09E9-4D67-B59B-FA818654AEE3}" dt="2024-04-10T15:35:15.619" v="5459" actId="1076"/>
          <ac:spMkLst>
            <pc:docMk/>
            <pc:sldMk cId="2704522624" sldId="468"/>
            <ac:spMk id="9" creationId="{C011A8C0-6F17-E601-9369-CF9C23A36605}"/>
          </ac:spMkLst>
        </pc:spChg>
      </pc:sldChg>
      <pc:sldChg chg="addSp delSp modSp add mod">
        <pc:chgData name="Toby Donaldson" userId="2e6e5431-bb17-4c41-9985-d39c50d83c73" providerId="ADAL" clId="{1C6B7034-09E9-4D67-B59B-FA818654AEE3}" dt="2024-04-10T15:50:19.890" v="6364" actId="12788"/>
        <pc:sldMkLst>
          <pc:docMk/>
          <pc:sldMk cId="978976729" sldId="469"/>
        </pc:sldMkLst>
        <pc:spChg chg="mod">
          <ac:chgData name="Toby Donaldson" userId="2e6e5431-bb17-4c41-9985-d39c50d83c73" providerId="ADAL" clId="{1C6B7034-09E9-4D67-B59B-FA818654AEE3}" dt="2024-04-10T15:45:04.419" v="5872" actId="255"/>
          <ac:spMkLst>
            <pc:docMk/>
            <pc:sldMk cId="978976729" sldId="469"/>
            <ac:spMk id="3" creationId="{7A005CFD-582E-4490-41E0-FD84028F14B5}"/>
          </ac:spMkLst>
        </pc:spChg>
        <pc:spChg chg="mod">
          <ac:chgData name="Toby Donaldson" userId="2e6e5431-bb17-4c41-9985-d39c50d83c73" providerId="ADAL" clId="{1C6B7034-09E9-4D67-B59B-FA818654AEE3}" dt="2024-04-10T15:45:09.994" v="5873" actId="1076"/>
          <ac:spMkLst>
            <pc:docMk/>
            <pc:sldMk cId="978976729" sldId="469"/>
            <ac:spMk id="5" creationId="{1ACBF7BB-D95A-AFC5-9C03-93340CC33213}"/>
          </ac:spMkLst>
        </pc:spChg>
        <pc:spChg chg="mod">
          <ac:chgData name="Toby Donaldson" userId="2e6e5431-bb17-4c41-9985-d39c50d83c73" providerId="ADAL" clId="{1C6B7034-09E9-4D67-B59B-FA818654AEE3}" dt="2024-04-10T15:50:19.890" v="6364" actId="12788"/>
          <ac:spMkLst>
            <pc:docMk/>
            <pc:sldMk cId="978976729" sldId="469"/>
            <ac:spMk id="6" creationId="{19A9FB83-4F80-F309-B93B-A1335FD970F2}"/>
          </ac:spMkLst>
        </pc:spChg>
        <pc:spChg chg="mod">
          <ac:chgData name="Toby Donaldson" userId="2e6e5431-bb17-4c41-9985-d39c50d83c73" providerId="ADAL" clId="{1C6B7034-09E9-4D67-B59B-FA818654AEE3}" dt="2024-04-10T15:50:19.890" v="6364" actId="12788"/>
          <ac:spMkLst>
            <pc:docMk/>
            <pc:sldMk cId="978976729" sldId="469"/>
            <ac:spMk id="7" creationId="{8E0365AB-956D-9D21-8D4D-DEC77AAABEFB}"/>
          </ac:spMkLst>
        </pc:spChg>
        <pc:spChg chg="del">
          <ac:chgData name="Toby Donaldson" userId="2e6e5431-bb17-4c41-9985-d39c50d83c73" providerId="ADAL" clId="{1C6B7034-09E9-4D67-B59B-FA818654AEE3}" dt="2024-04-10T15:46:59.258" v="5906" actId="21"/>
          <ac:spMkLst>
            <pc:docMk/>
            <pc:sldMk cId="978976729" sldId="469"/>
            <ac:spMk id="8" creationId="{386AE9C6-65A4-2825-84F2-6450D153EA87}"/>
          </ac:spMkLst>
        </pc:spChg>
        <pc:spChg chg="del">
          <ac:chgData name="Toby Donaldson" userId="2e6e5431-bb17-4c41-9985-d39c50d83c73" providerId="ADAL" clId="{1C6B7034-09E9-4D67-B59B-FA818654AEE3}" dt="2024-04-10T15:45:47.804" v="5876" actId="21"/>
          <ac:spMkLst>
            <pc:docMk/>
            <pc:sldMk cId="978976729" sldId="469"/>
            <ac:spMk id="9" creationId="{CDBA2F74-24BE-F609-5CE6-D30C118A4616}"/>
          </ac:spMkLst>
        </pc:spChg>
        <pc:spChg chg="del">
          <ac:chgData name="Toby Donaldson" userId="2e6e5431-bb17-4c41-9985-d39c50d83c73" providerId="ADAL" clId="{1C6B7034-09E9-4D67-B59B-FA818654AEE3}" dt="2024-04-10T15:45:47.804" v="5876" actId="21"/>
          <ac:spMkLst>
            <pc:docMk/>
            <pc:sldMk cId="978976729" sldId="469"/>
            <ac:spMk id="10" creationId="{4A67CF07-2423-1E9B-A44C-F74FA77168FF}"/>
          </ac:spMkLst>
        </pc:spChg>
        <pc:spChg chg="add mod">
          <ac:chgData name="Toby Donaldson" userId="2e6e5431-bb17-4c41-9985-d39c50d83c73" providerId="ADAL" clId="{1C6B7034-09E9-4D67-B59B-FA818654AEE3}" dt="2024-04-10T15:50:19.890" v="6364" actId="12788"/>
          <ac:spMkLst>
            <pc:docMk/>
            <pc:sldMk cId="978976729" sldId="469"/>
            <ac:spMk id="11" creationId="{6395C734-11DD-CFB3-8FBF-E487B367EA8F}"/>
          </ac:spMkLst>
        </pc:spChg>
      </pc:sldChg>
      <pc:sldChg chg="delSp modSp add mod">
        <pc:chgData name="Toby Donaldson" userId="2e6e5431-bb17-4c41-9985-d39c50d83c73" providerId="ADAL" clId="{1C6B7034-09E9-4D67-B59B-FA818654AEE3}" dt="2024-04-10T15:53:03.227" v="6649" actId="14100"/>
        <pc:sldMkLst>
          <pc:docMk/>
          <pc:sldMk cId="2071859215" sldId="470"/>
        </pc:sldMkLst>
        <pc:spChg chg="mod">
          <ac:chgData name="Toby Donaldson" userId="2e6e5431-bb17-4c41-9985-d39c50d83c73" providerId="ADAL" clId="{1C6B7034-09E9-4D67-B59B-FA818654AEE3}" dt="2024-04-10T15:50:40.692" v="6370" actId="27636"/>
          <ac:spMkLst>
            <pc:docMk/>
            <pc:sldMk cId="2071859215" sldId="470"/>
            <ac:spMk id="3" creationId="{7A005CFD-582E-4490-41E0-FD84028F14B5}"/>
          </ac:spMkLst>
        </pc:spChg>
        <pc:spChg chg="mod">
          <ac:chgData name="Toby Donaldson" userId="2e6e5431-bb17-4c41-9985-d39c50d83c73" providerId="ADAL" clId="{1C6B7034-09E9-4D67-B59B-FA818654AEE3}" dt="2024-04-10T15:50:55.676" v="6372" actId="14100"/>
          <ac:spMkLst>
            <pc:docMk/>
            <pc:sldMk cId="2071859215" sldId="470"/>
            <ac:spMk id="5" creationId="{1ACBF7BB-D95A-AFC5-9C03-93340CC33213}"/>
          </ac:spMkLst>
        </pc:spChg>
        <pc:spChg chg="mod">
          <ac:chgData name="Toby Donaldson" userId="2e6e5431-bb17-4c41-9985-d39c50d83c73" providerId="ADAL" clId="{1C6B7034-09E9-4D67-B59B-FA818654AEE3}" dt="2024-04-10T15:52:09.783" v="6386" actId="207"/>
          <ac:spMkLst>
            <pc:docMk/>
            <pc:sldMk cId="2071859215" sldId="470"/>
            <ac:spMk id="6" creationId="{19A9FB83-4F80-F309-B93B-A1335FD970F2}"/>
          </ac:spMkLst>
        </pc:spChg>
        <pc:spChg chg="mod">
          <ac:chgData name="Toby Donaldson" userId="2e6e5431-bb17-4c41-9985-d39c50d83c73" providerId="ADAL" clId="{1C6B7034-09E9-4D67-B59B-FA818654AEE3}" dt="2024-04-10T15:53:03.227" v="6649" actId="14100"/>
          <ac:spMkLst>
            <pc:docMk/>
            <pc:sldMk cId="2071859215" sldId="470"/>
            <ac:spMk id="7" creationId="{8E0365AB-956D-9D21-8D4D-DEC77AAABEFB}"/>
          </ac:spMkLst>
        </pc:spChg>
        <pc:spChg chg="del">
          <ac:chgData name="Toby Donaldson" userId="2e6e5431-bb17-4c41-9985-d39c50d83c73" providerId="ADAL" clId="{1C6B7034-09E9-4D67-B59B-FA818654AEE3}" dt="2024-04-10T15:51:11.800" v="6373" actId="21"/>
          <ac:spMkLst>
            <pc:docMk/>
            <pc:sldMk cId="2071859215" sldId="470"/>
            <ac:spMk id="11" creationId="{6395C734-11DD-CFB3-8FBF-E487B367EA8F}"/>
          </ac:spMkLst>
        </pc:spChg>
      </pc:sldChg>
      <pc:sldChg chg="addSp modSp add mod">
        <pc:chgData name="Toby Donaldson" userId="2e6e5431-bb17-4c41-9985-d39c50d83c73" providerId="ADAL" clId="{1C6B7034-09E9-4D67-B59B-FA818654AEE3}" dt="2024-04-10T16:01:59.398" v="7212" actId="20577"/>
        <pc:sldMkLst>
          <pc:docMk/>
          <pc:sldMk cId="1432987254" sldId="471"/>
        </pc:sldMkLst>
        <pc:spChg chg="mod">
          <ac:chgData name="Toby Donaldson" userId="2e6e5431-bb17-4c41-9985-d39c50d83c73" providerId="ADAL" clId="{1C6B7034-09E9-4D67-B59B-FA818654AEE3}" dt="2024-04-10T15:53:46.949" v="6656" actId="27636"/>
          <ac:spMkLst>
            <pc:docMk/>
            <pc:sldMk cId="1432987254" sldId="471"/>
            <ac:spMk id="3" creationId="{7A005CFD-582E-4490-41E0-FD84028F14B5}"/>
          </ac:spMkLst>
        </pc:spChg>
        <pc:spChg chg="mod">
          <ac:chgData name="Toby Donaldson" userId="2e6e5431-bb17-4c41-9985-d39c50d83c73" providerId="ADAL" clId="{1C6B7034-09E9-4D67-B59B-FA818654AEE3}" dt="2024-04-10T15:53:55.756" v="6658" actId="14100"/>
          <ac:spMkLst>
            <pc:docMk/>
            <pc:sldMk cId="1432987254" sldId="471"/>
            <ac:spMk id="5" creationId="{1ACBF7BB-D95A-AFC5-9C03-93340CC33213}"/>
          </ac:spMkLst>
        </pc:spChg>
        <pc:spChg chg="mod">
          <ac:chgData name="Toby Donaldson" userId="2e6e5431-bb17-4c41-9985-d39c50d83c73" providerId="ADAL" clId="{1C6B7034-09E9-4D67-B59B-FA818654AEE3}" dt="2024-04-10T16:01:42.500" v="7207" actId="1076"/>
          <ac:spMkLst>
            <pc:docMk/>
            <pc:sldMk cId="1432987254" sldId="471"/>
            <ac:spMk id="6" creationId="{19A9FB83-4F80-F309-B93B-A1335FD970F2}"/>
          </ac:spMkLst>
        </pc:spChg>
        <pc:spChg chg="mod">
          <ac:chgData name="Toby Donaldson" userId="2e6e5431-bb17-4c41-9985-d39c50d83c73" providerId="ADAL" clId="{1C6B7034-09E9-4D67-B59B-FA818654AEE3}" dt="2024-04-10T16:01:42.500" v="7207" actId="1076"/>
          <ac:spMkLst>
            <pc:docMk/>
            <pc:sldMk cId="1432987254" sldId="471"/>
            <ac:spMk id="7" creationId="{8E0365AB-956D-9D21-8D4D-DEC77AAABEFB}"/>
          </ac:spMkLst>
        </pc:spChg>
        <pc:spChg chg="add mod">
          <ac:chgData name="Toby Donaldson" userId="2e6e5431-bb17-4c41-9985-d39c50d83c73" providerId="ADAL" clId="{1C6B7034-09E9-4D67-B59B-FA818654AEE3}" dt="2024-04-10T16:01:42.500" v="7207" actId="1076"/>
          <ac:spMkLst>
            <pc:docMk/>
            <pc:sldMk cId="1432987254" sldId="471"/>
            <ac:spMk id="8" creationId="{B114FB4F-7F01-84B6-B878-15B112E9B9C5}"/>
          </ac:spMkLst>
        </pc:spChg>
        <pc:spChg chg="add mod">
          <ac:chgData name="Toby Donaldson" userId="2e6e5431-bb17-4c41-9985-d39c50d83c73" providerId="ADAL" clId="{1C6B7034-09E9-4D67-B59B-FA818654AEE3}" dt="2024-04-10T16:01:59.398" v="7212" actId="20577"/>
          <ac:spMkLst>
            <pc:docMk/>
            <pc:sldMk cId="1432987254" sldId="471"/>
            <ac:spMk id="9" creationId="{FE2FEBBF-5594-79B2-02D2-A5B101159AC7}"/>
          </ac:spMkLst>
        </pc:spChg>
      </pc:sldChg>
      <pc:sldChg chg="addSp delSp modSp add mod">
        <pc:chgData name="Toby Donaldson" userId="2e6e5431-bb17-4c41-9985-d39c50d83c73" providerId="ADAL" clId="{1C6B7034-09E9-4D67-B59B-FA818654AEE3}" dt="2024-04-10T16:09:17.107" v="7514" actId="1076"/>
        <pc:sldMkLst>
          <pc:docMk/>
          <pc:sldMk cId="4204798359" sldId="472"/>
        </pc:sldMkLst>
        <pc:spChg chg="mod">
          <ac:chgData name="Toby Donaldson" userId="2e6e5431-bb17-4c41-9985-d39c50d83c73" providerId="ADAL" clId="{1C6B7034-09E9-4D67-B59B-FA818654AEE3}" dt="2024-04-10T16:03:38.267" v="7217" actId="255"/>
          <ac:spMkLst>
            <pc:docMk/>
            <pc:sldMk cId="4204798359" sldId="472"/>
            <ac:spMk id="3" creationId="{7A005CFD-582E-4490-41E0-FD84028F14B5}"/>
          </ac:spMkLst>
        </pc:spChg>
        <pc:spChg chg="mod">
          <ac:chgData name="Toby Donaldson" userId="2e6e5431-bb17-4c41-9985-d39c50d83c73" providerId="ADAL" clId="{1C6B7034-09E9-4D67-B59B-FA818654AEE3}" dt="2024-04-10T16:03:44.187" v="7219" actId="14100"/>
          <ac:spMkLst>
            <pc:docMk/>
            <pc:sldMk cId="4204798359" sldId="472"/>
            <ac:spMk id="5" creationId="{1ACBF7BB-D95A-AFC5-9C03-93340CC33213}"/>
          </ac:spMkLst>
        </pc:spChg>
        <pc:spChg chg="del">
          <ac:chgData name="Toby Donaldson" userId="2e6e5431-bb17-4c41-9985-d39c50d83c73" providerId="ADAL" clId="{1C6B7034-09E9-4D67-B59B-FA818654AEE3}" dt="2024-04-10T16:03:59.231" v="7220" actId="21"/>
          <ac:spMkLst>
            <pc:docMk/>
            <pc:sldMk cId="4204798359" sldId="472"/>
            <ac:spMk id="6" creationId="{19A9FB83-4F80-F309-B93B-A1335FD970F2}"/>
          </ac:spMkLst>
        </pc:spChg>
        <pc:spChg chg="mod">
          <ac:chgData name="Toby Donaldson" userId="2e6e5431-bb17-4c41-9985-d39c50d83c73" providerId="ADAL" clId="{1C6B7034-09E9-4D67-B59B-FA818654AEE3}" dt="2024-04-10T16:09:17.107" v="7514" actId="1076"/>
          <ac:spMkLst>
            <pc:docMk/>
            <pc:sldMk cId="4204798359" sldId="472"/>
            <ac:spMk id="7" creationId="{8E0365AB-956D-9D21-8D4D-DEC77AAABEFB}"/>
          </ac:spMkLst>
        </pc:spChg>
        <pc:spChg chg="del">
          <ac:chgData name="Toby Donaldson" userId="2e6e5431-bb17-4c41-9985-d39c50d83c73" providerId="ADAL" clId="{1C6B7034-09E9-4D67-B59B-FA818654AEE3}" dt="2024-04-10T16:03:59.231" v="7220" actId="21"/>
          <ac:spMkLst>
            <pc:docMk/>
            <pc:sldMk cId="4204798359" sldId="472"/>
            <ac:spMk id="8" creationId="{B114FB4F-7F01-84B6-B878-15B112E9B9C5}"/>
          </ac:spMkLst>
        </pc:spChg>
        <pc:spChg chg="del">
          <ac:chgData name="Toby Donaldson" userId="2e6e5431-bb17-4c41-9985-d39c50d83c73" providerId="ADAL" clId="{1C6B7034-09E9-4D67-B59B-FA818654AEE3}" dt="2024-04-10T16:05:23.924" v="7323" actId="21"/>
          <ac:spMkLst>
            <pc:docMk/>
            <pc:sldMk cId="4204798359" sldId="472"/>
            <ac:spMk id="9" creationId="{FE2FEBBF-5594-79B2-02D2-A5B101159AC7}"/>
          </ac:spMkLst>
        </pc:spChg>
        <pc:spChg chg="add del">
          <ac:chgData name="Toby Donaldson" userId="2e6e5431-bb17-4c41-9985-d39c50d83c73" providerId="ADAL" clId="{1C6B7034-09E9-4D67-B59B-FA818654AEE3}" dt="2024-04-10T16:05:55.131" v="7342" actId="22"/>
          <ac:spMkLst>
            <pc:docMk/>
            <pc:sldMk cId="4204798359" sldId="472"/>
            <ac:spMk id="11" creationId="{B441F442-F66C-412A-13E0-24C5A70B6F30}"/>
          </ac:spMkLst>
        </pc:spChg>
        <pc:spChg chg="add mod">
          <ac:chgData name="Toby Donaldson" userId="2e6e5431-bb17-4c41-9985-d39c50d83c73" providerId="ADAL" clId="{1C6B7034-09E9-4D67-B59B-FA818654AEE3}" dt="2024-04-10T16:09:02.580" v="7511" actId="14100"/>
          <ac:spMkLst>
            <pc:docMk/>
            <pc:sldMk cId="4204798359" sldId="472"/>
            <ac:spMk id="12" creationId="{148B2F8F-5931-4C13-FBA7-FC2016F08908}"/>
          </ac:spMkLst>
        </pc:spChg>
        <pc:spChg chg="add del mod">
          <ac:chgData name="Toby Donaldson" userId="2e6e5431-bb17-4c41-9985-d39c50d83c73" providerId="ADAL" clId="{1C6B7034-09E9-4D67-B59B-FA818654AEE3}" dt="2024-04-10T16:08:25.634" v="7506" actId="21"/>
          <ac:spMkLst>
            <pc:docMk/>
            <pc:sldMk cId="4204798359" sldId="472"/>
            <ac:spMk id="13" creationId="{05C700B2-D187-B245-4228-86A02ACA7AB7}"/>
          </ac:spMkLst>
        </pc:spChg>
        <pc:spChg chg="add">
          <ac:chgData name="Toby Donaldson" userId="2e6e5431-bb17-4c41-9985-d39c50d83c73" providerId="ADAL" clId="{1C6B7034-09E9-4D67-B59B-FA818654AEE3}" dt="2024-04-10T16:07:32.305" v="7501"/>
          <ac:spMkLst>
            <pc:docMk/>
            <pc:sldMk cId="4204798359" sldId="472"/>
            <ac:spMk id="14" creationId="{8D05D748-2EAD-A7C7-1A1F-ECDA288498FC}"/>
          </ac:spMkLst>
        </pc:spChg>
        <pc:spChg chg="add">
          <ac:chgData name="Toby Donaldson" userId="2e6e5431-bb17-4c41-9985-d39c50d83c73" providerId="ADAL" clId="{1C6B7034-09E9-4D67-B59B-FA818654AEE3}" dt="2024-04-10T16:08:04.693" v="7503"/>
          <ac:spMkLst>
            <pc:docMk/>
            <pc:sldMk cId="4204798359" sldId="472"/>
            <ac:spMk id="15" creationId="{7607CDDE-90BE-1625-4676-4CA77F230214}"/>
          </ac:spMkLst>
        </pc:spChg>
        <pc:spChg chg="add mod">
          <ac:chgData name="Toby Donaldson" userId="2e6e5431-bb17-4c41-9985-d39c50d83c73" providerId="ADAL" clId="{1C6B7034-09E9-4D67-B59B-FA818654AEE3}" dt="2024-04-10T16:09:10.219" v="7513" actId="1076"/>
          <ac:spMkLst>
            <pc:docMk/>
            <pc:sldMk cId="4204798359" sldId="472"/>
            <ac:spMk id="16" creationId="{5EA01FB7-E648-24E9-5558-FEB9A718BE3F}"/>
          </ac:spMkLst>
        </pc:spChg>
      </pc:sldChg>
      <pc:sldChg chg="modSp new mod">
        <pc:chgData name="Toby Donaldson" userId="2e6e5431-bb17-4c41-9985-d39c50d83c73" providerId="ADAL" clId="{1C6B7034-09E9-4D67-B59B-FA818654AEE3}" dt="2024-04-11T23:18:52.446" v="7793" actId="33524"/>
        <pc:sldMkLst>
          <pc:docMk/>
          <pc:sldMk cId="1827245627" sldId="473"/>
        </pc:sldMkLst>
        <pc:spChg chg="mod">
          <ac:chgData name="Toby Donaldson" userId="2e6e5431-bb17-4c41-9985-d39c50d83c73" providerId="ADAL" clId="{1C6B7034-09E9-4D67-B59B-FA818654AEE3}" dt="2024-04-11T23:16:53.044" v="7527" actId="20577"/>
          <ac:spMkLst>
            <pc:docMk/>
            <pc:sldMk cId="1827245627" sldId="473"/>
            <ac:spMk id="2" creationId="{D0260057-7D6B-8D2E-F11E-5EC972DD4506}"/>
          </ac:spMkLst>
        </pc:spChg>
        <pc:spChg chg="mod">
          <ac:chgData name="Toby Donaldson" userId="2e6e5431-bb17-4c41-9985-d39c50d83c73" providerId="ADAL" clId="{1C6B7034-09E9-4D67-B59B-FA818654AEE3}" dt="2024-04-11T23:18:52.446" v="7793" actId="33524"/>
          <ac:spMkLst>
            <pc:docMk/>
            <pc:sldMk cId="1827245627" sldId="473"/>
            <ac:spMk id="3" creationId="{300FF250-D663-7565-9A06-184DDF19151C}"/>
          </ac:spMkLst>
        </pc:spChg>
      </pc:sldChg>
      <pc:sldChg chg="modSp new mod">
        <pc:chgData name="Toby Donaldson" userId="2e6e5431-bb17-4c41-9985-d39c50d83c73" providerId="ADAL" clId="{1C6B7034-09E9-4D67-B59B-FA818654AEE3}" dt="2024-04-11T23:20:57.578" v="7877" actId="20577"/>
        <pc:sldMkLst>
          <pc:docMk/>
          <pc:sldMk cId="2233306533" sldId="474"/>
        </pc:sldMkLst>
        <pc:spChg chg="mod">
          <ac:chgData name="Toby Donaldson" userId="2e6e5431-bb17-4c41-9985-d39c50d83c73" providerId="ADAL" clId="{1C6B7034-09E9-4D67-B59B-FA818654AEE3}" dt="2024-04-11T23:20:57.578" v="7877" actId="20577"/>
          <ac:spMkLst>
            <pc:docMk/>
            <pc:sldMk cId="2233306533" sldId="474"/>
            <ac:spMk id="2" creationId="{94140EF0-3F80-D3E6-1977-39470940B1A9}"/>
          </ac:spMkLst>
        </pc:spChg>
        <pc:spChg chg="mod">
          <ac:chgData name="Toby Donaldson" userId="2e6e5431-bb17-4c41-9985-d39c50d83c73" providerId="ADAL" clId="{1C6B7034-09E9-4D67-B59B-FA818654AEE3}" dt="2024-04-11T23:20:54.455" v="7875" actId="113"/>
          <ac:spMkLst>
            <pc:docMk/>
            <pc:sldMk cId="2233306533" sldId="474"/>
            <ac:spMk id="3" creationId="{9A8EB0BD-F4A5-2625-F419-1D08E667E678}"/>
          </ac:spMkLst>
        </pc:spChg>
      </pc:sldChg>
      <pc:sldChg chg="addSp modSp add mod">
        <pc:chgData name="Toby Donaldson" userId="2e6e5431-bb17-4c41-9985-d39c50d83c73" providerId="ADAL" clId="{1C6B7034-09E9-4D67-B59B-FA818654AEE3}" dt="2024-04-11T23:21:53.760" v="7889" actId="14100"/>
        <pc:sldMkLst>
          <pc:docMk/>
          <pc:sldMk cId="3274450634" sldId="475"/>
        </pc:sldMkLst>
        <pc:spChg chg="mod">
          <ac:chgData name="Toby Donaldson" userId="2e6e5431-bb17-4c41-9985-d39c50d83c73" providerId="ADAL" clId="{1C6B7034-09E9-4D67-B59B-FA818654AEE3}" dt="2024-04-11T23:21:18.436" v="7880" actId="27636"/>
          <ac:spMkLst>
            <pc:docMk/>
            <pc:sldMk cId="3274450634" sldId="475"/>
            <ac:spMk id="3" creationId="{9A8EB0BD-F4A5-2625-F419-1D08E667E678}"/>
          </ac:spMkLst>
        </pc:spChg>
        <pc:spChg chg="add mod">
          <ac:chgData name="Toby Donaldson" userId="2e6e5431-bb17-4c41-9985-d39c50d83c73" providerId="ADAL" clId="{1C6B7034-09E9-4D67-B59B-FA818654AEE3}" dt="2024-04-11T23:21:53.760" v="7889" actId="14100"/>
          <ac:spMkLst>
            <pc:docMk/>
            <pc:sldMk cId="3274450634" sldId="475"/>
            <ac:spMk id="5" creationId="{B995828D-DBB5-0BD3-56A5-E369B8DDF6C5}"/>
          </ac:spMkLst>
        </pc:spChg>
      </pc:sldChg>
      <pc:sldChg chg="modSp add mod ord">
        <pc:chgData name="Toby Donaldson" userId="2e6e5431-bb17-4c41-9985-d39c50d83c73" providerId="ADAL" clId="{1C6B7034-09E9-4D67-B59B-FA818654AEE3}" dt="2024-04-11T23:22:50.986" v="8007" actId="20577"/>
        <pc:sldMkLst>
          <pc:docMk/>
          <pc:sldMk cId="10454504" sldId="476"/>
        </pc:sldMkLst>
        <pc:spChg chg="mod">
          <ac:chgData name="Toby Donaldson" userId="2e6e5431-bb17-4c41-9985-d39c50d83c73" providerId="ADAL" clId="{1C6B7034-09E9-4D67-B59B-FA818654AEE3}" dt="2024-04-11T23:22:27.463" v="7893" actId="20577"/>
          <ac:spMkLst>
            <pc:docMk/>
            <pc:sldMk cId="10454504" sldId="476"/>
            <ac:spMk id="2" creationId="{94140EF0-3F80-D3E6-1977-39470940B1A9}"/>
          </ac:spMkLst>
        </pc:spChg>
        <pc:spChg chg="mod">
          <ac:chgData name="Toby Donaldson" userId="2e6e5431-bb17-4c41-9985-d39c50d83c73" providerId="ADAL" clId="{1C6B7034-09E9-4D67-B59B-FA818654AEE3}" dt="2024-04-11T23:22:50.986" v="8007" actId="20577"/>
          <ac:spMkLst>
            <pc:docMk/>
            <pc:sldMk cId="10454504" sldId="476"/>
            <ac:spMk id="3" creationId="{9A8EB0BD-F4A5-2625-F419-1D08E667E678}"/>
          </ac:spMkLst>
        </pc:spChg>
      </pc:sldChg>
      <pc:sldChg chg="addSp modSp add mod">
        <pc:chgData name="Toby Donaldson" userId="2e6e5431-bb17-4c41-9985-d39c50d83c73" providerId="ADAL" clId="{1C6B7034-09E9-4D67-B59B-FA818654AEE3}" dt="2024-04-11T23:25:06.460" v="8080" actId="1076"/>
        <pc:sldMkLst>
          <pc:docMk/>
          <pc:sldMk cId="3327083719" sldId="477"/>
        </pc:sldMkLst>
        <pc:spChg chg="mod">
          <ac:chgData name="Toby Donaldson" userId="2e6e5431-bb17-4c41-9985-d39c50d83c73" providerId="ADAL" clId="{1C6B7034-09E9-4D67-B59B-FA818654AEE3}" dt="2024-04-11T23:25:06.460" v="8080" actId="1076"/>
          <ac:spMkLst>
            <pc:docMk/>
            <pc:sldMk cId="3327083719" sldId="477"/>
            <ac:spMk id="3" creationId="{9A8EB0BD-F4A5-2625-F419-1D08E667E678}"/>
          </ac:spMkLst>
        </pc:spChg>
        <pc:spChg chg="add mod">
          <ac:chgData name="Toby Donaldson" userId="2e6e5431-bb17-4c41-9985-d39c50d83c73" providerId="ADAL" clId="{1C6B7034-09E9-4D67-B59B-FA818654AEE3}" dt="2024-04-11T23:24:47.086" v="8079" actId="1076"/>
          <ac:spMkLst>
            <pc:docMk/>
            <pc:sldMk cId="3327083719" sldId="477"/>
            <ac:spMk id="5" creationId="{E7939035-D8DD-5C24-DA26-A5B0CE6D9911}"/>
          </ac:spMkLst>
        </pc:spChg>
      </pc:sldChg>
    </pc:docChg>
  </pc:docChgLst>
  <pc:docChgLst>
    <pc:chgData name="Toby Donaldson" userId="2e6e5431-bb17-4c41-9985-d39c50d83c73" providerId="ADAL" clId="{E4E1E015-7E1F-4DED-BF7F-77C6EEDF21C5}"/>
    <pc:docChg chg="undo redo custSel addSld modSld sldOrd modSection">
      <pc:chgData name="Toby Donaldson" userId="2e6e5431-bb17-4c41-9985-d39c50d83c73" providerId="ADAL" clId="{E4E1E015-7E1F-4DED-BF7F-77C6EEDF21C5}" dt="2024-01-16T03:33:43.229" v="539" actId="20577"/>
      <pc:docMkLst>
        <pc:docMk/>
      </pc:docMkLst>
      <pc:sldChg chg="modSp mod">
        <pc:chgData name="Toby Donaldson" userId="2e6e5431-bb17-4c41-9985-d39c50d83c73" providerId="ADAL" clId="{E4E1E015-7E1F-4DED-BF7F-77C6EEDF21C5}" dt="2024-01-15T19:15:05.781" v="165" actId="20577"/>
        <pc:sldMkLst>
          <pc:docMk/>
          <pc:sldMk cId="3457032960" sldId="258"/>
        </pc:sldMkLst>
        <pc:spChg chg="mod">
          <ac:chgData name="Toby Donaldson" userId="2e6e5431-bb17-4c41-9985-d39c50d83c73" providerId="ADAL" clId="{E4E1E015-7E1F-4DED-BF7F-77C6EEDF21C5}" dt="2024-01-15T19:15:05.781" v="165" actId="20577"/>
          <ac:spMkLst>
            <pc:docMk/>
            <pc:sldMk cId="3457032960" sldId="258"/>
            <ac:spMk id="3" creationId="{1FECA53D-FC0F-2C1A-B9F0-8F6C988044AA}"/>
          </ac:spMkLst>
        </pc:spChg>
      </pc:sldChg>
      <pc:sldChg chg="modSp mod">
        <pc:chgData name="Toby Donaldson" userId="2e6e5431-bb17-4c41-9985-d39c50d83c73" providerId="ADAL" clId="{E4E1E015-7E1F-4DED-BF7F-77C6EEDF21C5}" dt="2024-01-15T19:17:53.333" v="219" actId="14100"/>
        <pc:sldMkLst>
          <pc:docMk/>
          <pc:sldMk cId="4069557335" sldId="260"/>
        </pc:sldMkLst>
        <pc:spChg chg="mod">
          <ac:chgData name="Toby Donaldson" userId="2e6e5431-bb17-4c41-9985-d39c50d83c73" providerId="ADAL" clId="{E4E1E015-7E1F-4DED-BF7F-77C6EEDF21C5}" dt="2024-01-15T19:17:53.333" v="219" actId="14100"/>
          <ac:spMkLst>
            <pc:docMk/>
            <pc:sldMk cId="4069557335" sldId="260"/>
            <ac:spMk id="3" creationId="{6649EDD8-578A-F0E2-02FE-E71E76BBBE3A}"/>
          </ac:spMkLst>
        </pc:spChg>
      </pc:sldChg>
      <pc:sldChg chg="addSp delSp modSp mod ord">
        <pc:chgData name="Toby Donaldson" userId="2e6e5431-bb17-4c41-9985-d39c50d83c73" providerId="ADAL" clId="{E4E1E015-7E1F-4DED-BF7F-77C6EEDF21C5}" dt="2024-01-16T03:33:28.213" v="538" actId="20577"/>
        <pc:sldMkLst>
          <pc:docMk/>
          <pc:sldMk cId="3700499661" sldId="268"/>
        </pc:sldMkLst>
        <pc:spChg chg="mod">
          <ac:chgData name="Toby Donaldson" userId="2e6e5431-bb17-4c41-9985-d39c50d83c73" providerId="ADAL" clId="{E4E1E015-7E1F-4DED-BF7F-77C6EEDF21C5}" dt="2024-01-16T03:33:28.213" v="538" actId="20577"/>
          <ac:spMkLst>
            <pc:docMk/>
            <pc:sldMk cId="3700499661" sldId="268"/>
            <ac:spMk id="3" creationId="{A3B3CC87-05DD-DBF8-A83E-E22DE27B16FC}"/>
          </ac:spMkLst>
        </pc:spChg>
        <pc:spChg chg="add del mod">
          <ac:chgData name="Toby Donaldson" userId="2e6e5431-bb17-4c41-9985-d39c50d83c73" providerId="ADAL" clId="{E4E1E015-7E1F-4DED-BF7F-77C6EEDF21C5}" dt="2024-01-15T19:31:02.963" v="401" actId="21"/>
          <ac:spMkLst>
            <pc:docMk/>
            <pc:sldMk cId="3700499661" sldId="268"/>
            <ac:spMk id="5" creationId="{39FDE34E-4DB3-EE4D-1334-A1BE6397D771}"/>
          </ac:spMkLst>
        </pc:spChg>
        <pc:spChg chg="add mod">
          <ac:chgData name="Toby Donaldson" userId="2e6e5431-bb17-4c41-9985-d39c50d83c73" providerId="ADAL" clId="{E4E1E015-7E1F-4DED-BF7F-77C6EEDF21C5}" dt="2024-01-15T19:29:23.365" v="381"/>
          <ac:spMkLst>
            <pc:docMk/>
            <pc:sldMk cId="3700499661" sldId="268"/>
            <ac:spMk id="7" creationId="{19CDE350-534C-052E-6444-CB0F7419BFBA}"/>
          </ac:spMkLst>
        </pc:spChg>
        <pc:inkChg chg="add">
          <ac:chgData name="Toby Donaldson" userId="2e6e5431-bb17-4c41-9985-d39c50d83c73" providerId="ADAL" clId="{E4E1E015-7E1F-4DED-BF7F-77C6EEDF21C5}" dt="2024-01-15T21:21:40.789" v="532"/>
          <ac:inkMkLst>
            <pc:docMk/>
            <pc:sldMk cId="3700499661" sldId="268"/>
            <ac:inkMk id="8" creationId="{287D6750-C5CA-261F-2E6B-0C4F162E1E48}"/>
          </ac:inkMkLst>
        </pc:inkChg>
      </pc:sldChg>
      <pc:sldChg chg="modSp mod">
        <pc:chgData name="Toby Donaldson" userId="2e6e5431-bb17-4c41-9985-d39c50d83c73" providerId="ADAL" clId="{E4E1E015-7E1F-4DED-BF7F-77C6EEDF21C5}" dt="2024-01-16T03:33:43.229" v="539" actId="20577"/>
        <pc:sldMkLst>
          <pc:docMk/>
          <pc:sldMk cId="3349829518" sldId="269"/>
        </pc:sldMkLst>
        <pc:spChg chg="mod">
          <ac:chgData name="Toby Donaldson" userId="2e6e5431-bb17-4c41-9985-d39c50d83c73" providerId="ADAL" clId="{E4E1E015-7E1F-4DED-BF7F-77C6EEDF21C5}" dt="2024-01-16T03:33:43.229" v="539" actId="20577"/>
          <ac:spMkLst>
            <pc:docMk/>
            <pc:sldMk cId="3349829518" sldId="269"/>
            <ac:spMk id="3" creationId="{A3B3CC87-05DD-DBF8-A83E-E22DE27B16FC}"/>
          </ac:spMkLst>
        </pc:spChg>
        <pc:spChg chg="mod">
          <ac:chgData name="Toby Donaldson" userId="2e6e5431-bb17-4c41-9985-d39c50d83c73" providerId="ADAL" clId="{E4E1E015-7E1F-4DED-BF7F-77C6EEDF21C5}" dt="2024-01-15T19:20:55.304" v="233" actId="1076"/>
          <ac:spMkLst>
            <pc:docMk/>
            <pc:sldMk cId="3349829518" sldId="269"/>
            <ac:spMk id="5" creationId="{B3902004-C221-8059-C11F-0C373FF697C1}"/>
          </ac:spMkLst>
        </pc:spChg>
        <pc:spChg chg="mod">
          <ac:chgData name="Toby Donaldson" userId="2e6e5431-bb17-4c41-9985-d39c50d83c73" providerId="ADAL" clId="{E4E1E015-7E1F-4DED-BF7F-77C6EEDF21C5}" dt="2024-01-15T19:20:16.853" v="225" actId="14100"/>
          <ac:spMkLst>
            <pc:docMk/>
            <pc:sldMk cId="3349829518" sldId="269"/>
            <ac:spMk id="6" creationId="{657B7BCF-4717-8A99-65E5-2F712B23D502}"/>
          </ac:spMkLst>
        </pc:spChg>
        <pc:spChg chg="mod">
          <ac:chgData name="Toby Donaldson" userId="2e6e5431-bb17-4c41-9985-d39c50d83c73" providerId="ADAL" clId="{E4E1E015-7E1F-4DED-BF7F-77C6EEDF21C5}" dt="2024-01-15T19:21:35.765" v="242" actId="2711"/>
          <ac:spMkLst>
            <pc:docMk/>
            <pc:sldMk cId="3349829518" sldId="269"/>
            <ac:spMk id="9" creationId="{A4462FDA-B578-457E-87FF-D04F9402994E}"/>
          </ac:spMkLst>
        </pc:spChg>
        <pc:cxnChg chg="mod">
          <ac:chgData name="Toby Donaldson" userId="2e6e5431-bb17-4c41-9985-d39c50d83c73" providerId="ADAL" clId="{E4E1E015-7E1F-4DED-BF7F-77C6EEDF21C5}" dt="2024-01-15T19:20:58.762" v="234" actId="14100"/>
          <ac:cxnSpMkLst>
            <pc:docMk/>
            <pc:sldMk cId="3349829518" sldId="269"/>
            <ac:cxnSpMk id="8" creationId="{62A469E4-9F5C-6C1F-B8BC-058482300BDA}"/>
          </ac:cxnSpMkLst>
        </pc:cxnChg>
        <pc:cxnChg chg="mod">
          <ac:chgData name="Toby Donaldson" userId="2e6e5431-bb17-4c41-9985-d39c50d83c73" providerId="ADAL" clId="{E4E1E015-7E1F-4DED-BF7F-77C6EEDF21C5}" dt="2024-01-15T19:21:09.457" v="237" actId="14100"/>
          <ac:cxnSpMkLst>
            <pc:docMk/>
            <pc:sldMk cId="3349829518" sldId="269"/>
            <ac:cxnSpMk id="12" creationId="{16D38E8D-D4CB-3C97-1C29-F948A84BD3A6}"/>
          </ac:cxnSpMkLst>
        </pc:cxnChg>
      </pc:sldChg>
      <pc:sldChg chg="modSp mod">
        <pc:chgData name="Toby Donaldson" userId="2e6e5431-bb17-4c41-9985-d39c50d83c73" providerId="ADAL" clId="{E4E1E015-7E1F-4DED-BF7F-77C6EEDF21C5}" dt="2024-01-15T19:22:37.266" v="366" actId="20577"/>
        <pc:sldMkLst>
          <pc:docMk/>
          <pc:sldMk cId="3877031596" sldId="270"/>
        </pc:sldMkLst>
        <pc:spChg chg="mod">
          <ac:chgData name="Toby Donaldson" userId="2e6e5431-bb17-4c41-9985-d39c50d83c73" providerId="ADAL" clId="{E4E1E015-7E1F-4DED-BF7F-77C6EEDF21C5}" dt="2024-01-15T19:22:21.459" v="356" actId="27636"/>
          <ac:spMkLst>
            <pc:docMk/>
            <pc:sldMk cId="3877031596" sldId="270"/>
            <ac:spMk id="5" creationId="{EEED5863-62D2-CABA-6CC2-667D2E307BDA}"/>
          </ac:spMkLst>
        </pc:spChg>
        <pc:spChg chg="mod">
          <ac:chgData name="Toby Donaldson" userId="2e6e5431-bb17-4c41-9985-d39c50d83c73" providerId="ADAL" clId="{E4E1E015-7E1F-4DED-BF7F-77C6EEDF21C5}" dt="2024-01-15T19:22:37.266" v="366" actId="20577"/>
          <ac:spMkLst>
            <pc:docMk/>
            <pc:sldMk cId="3877031596" sldId="270"/>
            <ac:spMk id="6" creationId="{CBA71C1A-66AC-53BB-D3B0-BD35EC499A20}"/>
          </ac:spMkLst>
        </pc:spChg>
      </pc:sldChg>
      <pc:sldChg chg="modSp mod">
        <pc:chgData name="Toby Donaldson" userId="2e6e5431-bb17-4c41-9985-d39c50d83c73" providerId="ADAL" clId="{E4E1E015-7E1F-4DED-BF7F-77C6EEDF21C5}" dt="2024-01-15T19:24:58.735" v="378" actId="14100"/>
        <pc:sldMkLst>
          <pc:docMk/>
          <pc:sldMk cId="866962288" sldId="273"/>
        </pc:sldMkLst>
        <pc:spChg chg="mod">
          <ac:chgData name="Toby Donaldson" userId="2e6e5431-bb17-4c41-9985-d39c50d83c73" providerId="ADAL" clId="{E4E1E015-7E1F-4DED-BF7F-77C6EEDF21C5}" dt="2024-01-15T19:24:58.735" v="378" actId="14100"/>
          <ac:spMkLst>
            <pc:docMk/>
            <pc:sldMk cId="866962288" sldId="273"/>
            <ac:spMk id="8" creationId="{F0D79F00-076A-C4AC-D3F5-24C50CDF8DDF}"/>
          </ac:spMkLst>
        </pc:spChg>
        <pc:spChg chg="mod">
          <ac:chgData name="Toby Donaldson" userId="2e6e5431-bb17-4c41-9985-d39c50d83c73" providerId="ADAL" clId="{E4E1E015-7E1F-4DED-BF7F-77C6EEDF21C5}" dt="2024-01-15T19:24:29.880" v="371" actId="20577"/>
          <ac:spMkLst>
            <pc:docMk/>
            <pc:sldMk cId="866962288" sldId="273"/>
            <ac:spMk id="12" creationId="{17B60DBA-3DF0-1E41-93EC-B83CD44E94BD}"/>
          </ac:spMkLst>
        </pc:spChg>
        <pc:cxnChg chg="mod">
          <ac:chgData name="Toby Donaldson" userId="2e6e5431-bb17-4c41-9985-d39c50d83c73" providerId="ADAL" clId="{E4E1E015-7E1F-4DED-BF7F-77C6EEDF21C5}" dt="2024-01-15T19:24:58.735" v="378" actId="14100"/>
          <ac:cxnSpMkLst>
            <pc:docMk/>
            <pc:sldMk cId="866962288" sldId="273"/>
            <ac:cxnSpMk id="10" creationId="{BB1A7C7C-6E6D-E35C-017C-FA2D7B3598EB}"/>
          </ac:cxnSpMkLst>
        </pc:cxnChg>
      </pc:sldChg>
      <pc:sldChg chg="addSp delSp modSp mod">
        <pc:chgData name="Toby Donaldson" userId="2e6e5431-bb17-4c41-9985-d39c50d83c73" providerId="ADAL" clId="{E4E1E015-7E1F-4DED-BF7F-77C6EEDF21C5}" dt="2024-01-16T03:33:17.191" v="536" actId="20577"/>
        <pc:sldMkLst>
          <pc:docMk/>
          <pc:sldMk cId="3215519779" sldId="274"/>
        </pc:sldMkLst>
        <pc:spChg chg="mod">
          <ac:chgData name="Toby Donaldson" userId="2e6e5431-bb17-4c41-9985-d39c50d83c73" providerId="ADAL" clId="{E4E1E015-7E1F-4DED-BF7F-77C6EEDF21C5}" dt="2024-01-16T03:33:17.191" v="536" actId="20577"/>
          <ac:spMkLst>
            <pc:docMk/>
            <pc:sldMk cId="3215519779" sldId="274"/>
            <ac:spMk id="3" creationId="{A3B3CC87-05DD-DBF8-A83E-E22DE27B16FC}"/>
          </ac:spMkLst>
        </pc:spChg>
        <pc:spChg chg="add del mod">
          <ac:chgData name="Toby Donaldson" userId="2e6e5431-bb17-4c41-9985-d39c50d83c73" providerId="ADAL" clId="{E4E1E015-7E1F-4DED-BF7F-77C6EEDF21C5}" dt="2024-01-15T19:32:03.399" v="408" actId="21"/>
          <ac:spMkLst>
            <pc:docMk/>
            <pc:sldMk cId="3215519779" sldId="274"/>
            <ac:spMk id="5" creationId="{B4AEBEF1-9143-AE54-676F-24BDF19415A5}"/>
          </ac:spMkLst>
        </pc:spChg>
        <pc:inkChg chg="add">
          <ac:chgData name="Toby Donaldson" userId="2e6e5431-bb17-4c41-9985-d39c50d83c73" providerId="ADAL" clId="{E4E1E015-7E1F-4DED-BF7F-77C6EEDF21C5}" dt="2024-01-15T21:21:40.789" v="532"/>
          <ac:inkMkLst>
            <pc:docMk/>
            <pc:sldMk cId="3215519779" sldId="274"/>
            <ac:inkMk id="7" creationId="{3A86AB99-39FE-233D-3022-8249324C7454}"/>
          </ac:inkMkLst>
        </pc:inkChg>
      </pc:sldChg>
      <pc:sldChg chg="addSp delSp modSp mod">
        <pc:chgData name="Toby Donaldson" userId="2e6e5431-bb17-4c41-9985-d39c50d83c73" providerId="ADAL" clId="{E4E1E015-7E1F-4DED-BF7F-77C6EEDF21C5}" dt="2024-01-16T03:33:04.668" v="534" actId="20577"/>
        <pc:sldMkLst>
          <pc:docMk/>
          <pc:sldMk cId="759780921" sldId="275"/>
        </pc:sldMkLst>
        <pc:spChg chg="mod">
          <ac:chgData name="Toby Donaldson" userId="2e6e5431-bb17-4c41-9985-d39c50d83c73" providerId="ADAL" clId="{E4E1E015-7E1F-4DED-BF7F-77C6EEDF21C5}" dt="2024-01-16T03:33:04.668" v="534" actId="20577"/>
          <ac:spMkLst>
            <pc:docMk/>
            <pc:sldMk cId="759780921" sldId="275"/>
            <ac:spMk id="3" creationId="{A3B3CC87-05DD-DBF8-A83E-E22DE27B16FC}"/>
          </ac:spMkLst>
        </pc:spChg>
        <pc:spChg chg="add del mod">
          <ac:chgData name="Toby Donaldson" userId="2e6e5431-bb17-4c41-9985-d39c50d83c73" providerId="ADAL" clId="{E4E1E015-7E1F-4DED-BF7F-77C6EEDF21C5}" dt="2024-01-15T19:35:47.074" v="529" actId="21"/>
          <ac:spMkLst>
            <pc:docMk/>
            <pc:sldMk cId="759780921" sldId="275"/>
            <ac:spMk id="5" creationId="{9394A61C-249D-82A9-A857-976D89D3644C}"/>
          </ac:spMkLst>
        </pc:spChg>
        <pc:spChg chg="mod">
          <ac:chgData name="Toby Donaldson" userId="2e6e5431-bb17-4c41-9985-d39c50d83c73" providerId="ADAL" clId="{E4E1E015-7E1F-4DED-BF7F-77C6EEDF21C5}" dt="2024-01-15T19:33:11.266" v="415"/>
          <ac:spMkLst>
            <pc:docMk/>
            <pc:sldMk cId="759780921" sldId="275"/>
            <ac:spMk id="6" creationId="{0074C415-6154-5C12-1F7A-1EDC07AA0523}"/>
          </ac:spMkLst>
        </pc:spChg>
        <pc:spChg chg="add del mod">
          <ac:chgData name="Toby Donaldson" userId="2e6e5431-bb17-4c41-9985-d39c50d83c73" providerId="ADAL" clId="{E4E1E015-7E1F-4DED-BF7F-77C6EEDF21C5}" dt="2024-01-15T19:35:47.074" v="529" actId="21"/>
          <ac:spMkLst>
            <pc:docMk/>
            <pc:sldMk cId="759780921" sldId="275"/>
            <ac:spMk id="7" creationId="{C19EAF84-A44E-F370-2908-2E855C7E90C4}"/>
          </ac:spMkLst>
        </pc:spChg>
      </pc:sldChg>
      <pc:sldChg chg="modSp mod">
        <pc:chgData name="Toby Donaldson" userId="2e6e5431-bb17-4c41-9985-d39c50d83c73" providerId="ADAL" clId="{E4E1E015-7E1F-4DED-BF7F-77C6EEDF21C5}" dt="2024-01-15T20:29:02.352" v="531" actId="20577"/>
        <pc:sldMkLst>
          <pc:docMk/>
          <pc:sldMk cId="2396012569" sldId="276"/>
        </pc:sldMkLst>
        <pc:spChg chg="mod">
          <ac:chgData name="Toby Donaldson" userId="2e6e5431-bb17-4c41-9985-d39c50d83c73" providerId="ADAL" clId="{E4E1E015-7E1F-4DED-BF7F-77C6EEDF21C5}" dt="2024-01-15T20:29:02.352" v="531" actId="20577"/>
          <ac:spMkLst>
            <pc:docMk/>
            <pc:sldMk cId="2396012569" sldId="276"/>
            <ac:spMk id="3" creationId="{DEE6A4FB-E47F-AE50-5727-A9CF18B6513F}"/>
          </ac:spMkLst>
        </pc:spChg>
      </pc:sldChg>
      <pc:sldChg chg="modSp mod">
        <pc:chgData name="Toby Donaldson" userId="2e6e5431-bb17-4c41-9985-d39c50d83c73" providerId="ADAL" clId="{E4E1E015-7E1F-4DED-BF7F-77C6EEDF21C5}" dt="2024-01-15T19:23:35.740" v="369" actId="20577"/>
        <pc:sldMkLst>
          <pc:docMk/>
          <pc:sldMk cId="2395158963" sldId="277"/>
        </pc:sldMkLst>
        <pc:spChg chg="mod">
          <ac:chgData name="Toby Donaldson" userId="2e6e5431-bb17-4c41-9985-d39c50d83c73" providerId="ADAL" clId="{E4E1E015-7E1F-4DED-BF7F-77C6EEDF21C5}" dt="2024-01-15T19:23:24.976" v="367" actId="20577"/>
          <ac:spMkLst>
            <pc:docMk/>
            <pc:sldMk cId="2395158963" sldId="277"/>
            <ac:spMk id="2" creationId="{4403B950-2273-B912-706C-CF82F8E9B6D2}"/>
          </ac:spMkLst>
        </pc:spChg>
        <pc:spChg chg="mod">
          <ac:chgData name="Toby Donaldson" userId="2e6e5431-bb17-4c41-9985-d39c50d83c73" providerId="ADAL" clId="{E4E1E015-7E1F-4DED-BF7F-77C6EEDF21C5}" dt="2024-01-15T19:23:35.740" v="369" actId="20577"/>
          <ac:spMkLst>
            <pc:docMk/>
            <pc:sldMk cId="2395158963" sldId="277"/>
            <ac:spMk id="3" creationId="{DEE6A4FB-E47F-AE50-5727-A9CF18B6513F}"/>
          </ac:spMkLst>
        </pc:spChg>
      </pc:sldChg>
      <pc:sldChg chg="delSp modSp mod">
        <pc:chgData name="Toby Donaldson" userId="2e6e5431-bb17-4c41-9985-d39c50d83c73" providerId="ADAL" clId="{E4E1E015-7E1F-4DED-BF7F-77C6EEDF21C5}" dt="2024-01-15T19:17:07.609" v="194" actId="21"/>
        <pc:sldMkLst>
          <pc:docMk/>
          <pc:sldMk cId="926493247" sldId="278"/>
        </pc:sldMkLst>
        <pc:spChg chg="mod">
          <ac:chgData name="Toby Donaldson" userId="2e6e5431-bb17-4c41-9985-d39c50d83c73" providerId="ADAL" clId="{E4E1E015-7E1F-4DED-BF7F-77C6EEDF21C5}" dt="2024-01-15T19:16:48.575" v="193" actId="20577"/>
          <ac:spMkLst>
            <pc:docMk/>
            <pc:sldMk cId="926493247" sldId="278"/>
            <ac:spMk id="4" creationId="{376D9ECB-F48A-16E5-568E-17CD3C6C5346}"/>
          </ac:spMkLst>
        </pc:spChg>
        <pc:spChg chg="del">
          <ac:chgData name="Toby Donaldson" userId="2e6e5431-bb17-4c41-9985-d39c50d83c73" providerId="ADAL" clId="{E4E1E015-7E1F-4DED-BF7F-77C6EEDF21C5}" dt="2024-01-15T19:17:07.609" v="194" actId="21"/>
          <ac:spMkLst>
            <pc:docMk/>
            <pc:sldMk cId="926493247" sldId="278"/>
            <ac:spMk id="6" creationId="{0F35BD56-BF03-A0FF-4EDB-53A2083BD8D8}"/>
          </ac:spMkLst>
        </pc:spChg>
      </pc:sldChg>
      <pc:sldChg chg="modSp add mod">
        <pc:chgData name="Toby Donaldson" userId="2e6e5431-bb17-4c41-9985-d39c50d83c73" providerId="ADAL" clId="{E4E1E015-7E1F-4DED-BF7F-77C6EEDF21C5}" dt="2024-01-16T03:33:21.952" v="537" actId="20577"/>
        <pc:sldMkLst>
          <pc:docMk/>
          <pc:sldMk cId="2771185702" sldId="290"/>
        </pc:sldMkLst>
        <pc:spChg chg="mod">
          <ac:chgData name="Toby Donaldson" userId="2e6e5431-bb17-4c41-9985-d39c50d83c73" providerId="ADAL" clId="{E4E1E015-7E1F-4DED-BF7F-77C6EEDF21C5}" dt="2024-01-16T03:33:21.952" v="537" actId="20577"/>
          <ac:spMkLst>
            <pc:docMk/>
            <pc:sldMk cId="2771185702" sldId="290"/>
            <ac:spMk id="3" creationId="{A3B3CC87-05DD-DBF8-A83E-E22DE27B16FC}"/>
          </ac:spMkLst>
        </pc:spChg>
      </pc:sldChg>
      <pc:sldChg chg="modSp add mod">
        <pc:chgData name="Toby Donaldson" userId="2e6e5431-bb17-4c41-9985-d39c50d83c73" providerId="ADAL" clId="{E4E1E015-7E1F-4DED-BF7F-77C6EEDF21C5}" dt="2024-01-16T03:33:11.521" v="535" actId="20577"/>
        <pc:sldMkLst>
          <pc:docMk/>
          <pc:sldMk cId="1736226977" sldId="291"/>
        </pc:sldMkLst>
        <pc:spChg chg="mod">
          <ac:chgData name="Toby Donaldson" userId="2e6e5431-bb17-4c41-9985-d39c50d83c73" providerId="ADAL" clId="{E4E1E015-7E1F-4DED-BF7F-77C6EEDF21C5}" dt="2024-01-16T03:33:11.521" v="535" actId="20577"/>
          <ac:spMkLst>
            <pc:docMk/>
            <pc:sldMk cId="1736226977" sldId="291"/>
            <ac:spMk id="3" creationId="{A3B3CC87-05DD-DBF8-A83E-E22DE27B16FC}"/>
          </ac:spMkLst>
        </pc:spChg>
        <pc:spChg chg="mod">
          <ac:chgData name="Toby Donaldson" userId="2e6e5431-bb17-4c41-9985-d39c50d83c73" providerId="ADAL" clId="{E4E1E015-7E1F-4DED-BF7F-77C6EEDF21C5}" dt="2024-01-15T19:35:54.807" v="530" actId="255"/>
          <ac:spMkLst>
            <pc:docMk/>
            <pc:sldMk cId="1736226977" sldId="291"/>
            <ac:spMk id="5" creationId="{B4AEBEF1-9143-AE54-676F-24BDF19415A5}"/>
          </ac:spMkLst>
        </pc:spChg>
      </pc:sldChg>
      <pc:sldChg chg="addSp modSp add mod">
        <pc:chgData name="Toby Donaldson" userId="2e6e5431-bb17-4c41-9985-d39c50d83c73" providerId="ADAL" clId="{E4E1E015-7E1F-4DED-BF7F-77C6EEDF21C5}" dt="2024-01-16T03:32:46.897" v="533" actId="20577"/>
        <pc:sldMkLst>
          <pc:docMk/>
          <pc:sldMk cId="3089034745" sldId="292"/>
        </pc:sldMkLst>
        <pc:spChg chg="mod">
          <ac:chgData name="Toby Donaldson" userId="2e6e5431-bb17-4c41-9985-d39c50d83c73" providerId="ADAL" clId="{E4E1E015-7E1F-4DED-BF7F-77C6EEDF21C5}" dt="2024-01-16T03:32:46.897" v="533" actId="20577"/>
          <ac:spMkLst>
            <pc:docMk/>
            <pc:sldMk cId="3089034745" sldId="292"/>
            <ac:spMk id="3" creationId="{A3B3CC87-05DD-DBF8-A83E-E22DE27B16FC}"/>
          </ac:spMkLst>
        </pc:spChg>
        <pc:inkChg chg="add">
          <ac:chgData name="Toby Donaldson" userId="2e6e5431-bb17-4c41-9985-d39c50d83c73" providerId="ADAL" clId="{E4E1E015-7E1F-4DED-BF7F-77C6EEDF21C5}" dt="2024-01-15T21:21:40.789" v="532"/>
          <ac:inkMkLst>
            <pc:docMk/>
            <pc:sldMk cId="3089034745" sldId="292"/>
            <ac:inkMk id="8" creationId="{3EDFA75B-911F-85C6-88B1-1B27EB3C099C}"/>
          </ac:inkMkLst>
        </pc:inkChg>
      </pc:sldChg>
    </pc:docChg>
  </pc:docChgLst>
  <pc:docChgLst>
    <pc:chgData name="Toby Donaldson" userId="2e6e5431-bb17-4c41-9985-d39c50d83c73" providerId="ADAL" clId="{F0E40FE0-2E57-4922-A8AA-5AFA101CC44A}"/>
    <pc:docChg chg="undo redo custSel addSld delSld modSld sldOrd addSection delSection modSection">
      <pc:chgData name="Toby Donaldson" userId="2e6e5431-bb17-4c41-9985-d39c50d83c73" providerId="ADAL" clId="{F0E40FE0-2E57-4922-A8AA-5AFA101CC44A}" dt="2024-01-25T00:09:49.084" v="10029" actId="20577"/>
      <pc:docMkLst>
        <pc:docMk/>
      </pc:docMkLst>
      <pc:sldChg chg="modSp mod ord">
        <pc:chgData name="Toby Donaldson" userId="2e6e5431-bb17-4c41-9985-d39c50d83c73" providerId="ADAL" clId="{F0E40FE0-2E57-4922-A8AA-5AFA101CC44A}" dt="2024-01-18T00:50:42.871" v="1556" actId="20578"/>
        <pc:sldMkLst>
          <pc:docMk/>
          <pc:sldMk cId="1990534629" sldId="256"/>
        </pc:sldMkLst>
        <pc:spChg chg="mod">
          <ac:chgData name="Toby Donaldson" userId="2e6e5431-bb17-4c41-9985-d39c50d83c73" providerId="ADAL" clId="{F0E40FE0-2E57-4922-A8AA-5AFA101CC44A}" dt="2024-01-18T00:20:47.358" v="6" actId="20577"/>
          <ac:spMkLst>
            <pc:docMk/>
            <pc:sldMk cId="1990534629" sldId="256"/>
            <ac:spMk id="3" creationId="{69A063FE-859C-2249-86C9-6A3558EFA8C4}"/>
          </ac:spMkLst>
        </pc:spChg>
      </pc:sldChg>
      <pc:sldChg chg="delSp modSp mod ord">
        <pc:chgData name="Toby Donaldson" userId="2e6e5431-bb17-4c41-9985-d39c50d83c73" providerId="ADAL" clId="{F0E40FE0-2E57-4922-A8AA-5AFA101CC44A}" dt="2024-01-22T19:25:07.098" v="9020" actId="20577"/>
        <pc:sldMkLst>
          <pc:docMk/>
          <pc:sldMk cId="3457032960" sldId="258"/>
        </pc:sldMkLst>
        <pc:spChg chg="mod">
          <ac:chgData name="Toby Donaldson" userId="2e6e5431-bb17-4c41-9985-d39c50d83c73" providerId="ADAL" clId="{F0E40FE0-2E57-4922-A8AA-5AFA101CC44A}" dt="2024-01-22T19:25:07.098" v="9020" actId="20577"/>
          <ac:spMkLst>
            <pc:docMk/>
            <pc:sldMk cId="3457032960" sldId="258"/>
            <ac:spMk id="3" creationId="{1FECA53D-FC0F-2C1A-B9F0-8F6C988044AA}"/>
          </ac:spMkLst>
        </pc:spChg>
        <pc:spChg chg="del">
          <ac:chgData name="Toby Donaldson" userId="2e6e5431-bb17-4c41-9985-d39c50d83c73" providerId="ADAL" clId="{F0E40FE0-2E57-4922-A8AA-5AFA101CC44A}" dt="2024-01-18T00:21:35.450" v="14" actId="21"/>
          <ac:spMkLst>
            <pc:docMk/>
            <pc:sldMk cId="3457032960" sldId="258"/>
            <ac:spMk id="6" creationId="{0F35BD56-BF03-A0FF-4EDB-53A2083BD8D8}"/>
          </ac:spMkLst>
        </pc:spChg>
      </pc:sldChg>
      <pc:sldChg chg="del">
        <pc:chgData name="Toby Donaldson" userId="2e6e5431-bb17-4c41-9985-d39c50d83c73" providerId="ADAL" clId="{F0E40FE0-2E57-4922-A8AA-5AFA101CC44A}" dt="2024-01-18T00:21:18.757" v="7" actId="2696"/>
        <pc:sldMkLst>
          <pc:docMk/>
          <pc:sldMk cId="3516570974" sldId="259"/>
        </pc:sldMkLst>
      </pc:sldChg>
      <pc:sldChg chg="del">
        <pc:chgData name="Toby Donaldson" userId="2e6e5431-bb17-4c41-9985-d39c50d83c73" providerId="ADAL" clId="{F0E40FE0-2E57-4922-A8AA-5AFA101CC44A}" dt="2024-01-18T00:21:18.757" v="7" actId="2696"/>
        <pc:sldMkLst>
          <pc:docMk/>
          <pc:sldMk cId="4069557335" sldId="260"/>
        </pc:sldMkLst>
      </pc:sldChg>
      <pc:sldChg chg="del">
        <pc:chgData name="Toby Donaldson" userId="2e6e5431-bb17-4c41-9985-d39c50d83c73" providerId="ADAL" clId="{F0E40FE0-2E57-4922-A8AA-5AFA101CC44A}" dt="2024-01-18T00:21:18.757" v="7" actId="2696"/>
        <pc:sldMkLst>
          <pc:docMk/>
          <pc:sldMk cId="3511357516" sldId="261"/>
        </pc:sldMkLst>
      </pc:sldChg>
      <pc:sldChg chg="del">
        <pc:chgData name="Toby Donaldson" userId="2e6e5431-bb17-4c41-9985-d39c50d83c73" providerId="ADAL" clId="{F0E40FE0-2E57-4922-A8AA-5AFA101CC44A}" dt="2024-01-18T00:21:18.757" v="7" actId="2696"/>
        <pc:sldMkLst>
          <pc:docMk/>
          <pc:sldMk cId="1605501190" sldId="262"/>
        </pc:sldMkLst>
      </pc:sldChg>
      <pc:sldChg chg="del">
        <pc:chgData name="Toby Donaldson" userId="2e6e5431-bb17-4c41-9985-d39c50d83c73" providerId="ADAL" clId="{F0E40FE0-2E57-4922-A8AA-5AFA101CC44A}" dt="2024-01-18T00:21:18.757" v="7" actId="2696"/>
        <pc:sldMkLst>
          <pc:docMk/>
          <pc:sldMk cId="1601885463" sldId="263"/>
        </pc:sldMkLst>
      </pc:sldChg>
      <pc:sldChg chg="del">
        <pc:chgData name="Toby Donaldson" userId="2e6e5431-bb17-4c41-9985-d39c50d83c73" providerId="ADAL" clId="{F0E40FE0-2E57-4922-A8AA-5AFA101CC44A}" dt="2024-01-18T00:21:18.757" v="7" actId="2696"/>
        <pc:sldMkLst>
          <pc:docMk/>
          <pc:sldMk cId="3800110765" sldId="266"/>
        </pc:sldMkLst>
      </pc:sldChg>
      <pc:sldChg chg="del">
        <pc:chgData name="Toby Donaldson" userId="2e6e5431-bb17-4c41-9985-d39c50d83c73" providerId="ADAL" clId="{F0E40FE0-2E57-4922-A8AA-5AFA101CC44A}" dt="2024-01-18T00:21:18.757" v="7" actId="2696"/>
        <pc:sldMkLst>
          <pc:docMk/>
          <pc:sldMk cId="75609365" sldId="267"/>
        </pc:sldMkLst>
      </pc:sldChg>
      <pc:sldChg chg="del">
        <pc:chgData name="Toby Donaldson" userId="2e6e5431-bb17-4c41-9985-d39c50d83c73" providerId="ADAL" clId="{F0E40FE0-2E57-4922-A8AA-5AFA101CC44A}" dt="2024-01-18T00:21:18.757" v="7" actId="2696"/>
        <pc:sldMkLst>
          <pc:docMk/>
          <pc:sldMk cId="3700499661" sldId="268"/>
        </pc:sldMkLst>
      </pc:sldChg>
      <pc:sldChg chg="del">
        <pc:chgData name="Toby Donaldson" userId="2e6e5431-bb17-4c41-9985-d39c50d83c73" providerId="ADAL" clId="{F0E40FE0-2E57-4922-A8AA-5AFA101CC44A}" dt="2024-01-18T00:21:18.757" v="7" actId="2696"/>
        <pc:sldMkLst>
          <pc:docMk/>
          <pc:sldMk cId="3349829518" sldId="269"/>
        </pc:sldMkLst>
      </pc:sldChg>
      <pc:sldChg chg="del">
        <pc:chgData name="Toby Donaldson" userId="2e6e5431-bb17-4c41-9985-d39c50d83c73" providerId="ADAL" clId="{F0E40FE0-2E57-4922-A8AA-5AFA101CC44A}" dt="2024-01-18T00:21:18.757" v="7" actId="2696"/>
        <pc:sldMkLst>
          <pc:docMk/>
          <pc:sldMk cId="3877031596" sldId="270"/>
        </pc:sldMkLst>
      </pc:sldChg>
      <pc:sldChg chg="del">
        <pc:chgData name="Toby Donaldson" userId="2e6e5431-bb17-4c41-9985-d39c50d83c73" providerId="ADAL" clId="{F0E40FE0-2E57-4922-A8AA-5AFA101CC44A}" dt="2024-01-18T00:21:18.757" v="7" actId="2696"/>
        <pc:sldMkLst>
          <pc:docMk/>
          <pc:sldMk cId="155023636" sldId="271"/>
        </pc:sldMkLst>
      </pc:sldChg>
      <pc:sldChg chg="del">
        <pc:chgData name="Toby Donaldson" userId="2e6e5431-bb17-4c41-9985-d39c50d83c73" providerId="ADAL" clId="{F0E40FE0-2E57-4922-A8AA-5AFA101CC44A}" dt="2024-01-18T00:21:18.757" v="7" actId="2696"/>
        <pc:sldMkLst>
          <pc:docMk/>
          <pc:sldMk cId="1471775431" sldId="272"/>
        </pc:sldMkLst>
      </pc:sldChg>
      <pc:sldChg chg="del">
        <pc:chgData name="Toby Donaldson" userId="2e6e5431-bb17-4c41-9985-d39c50d83c73" providerId="ADAL" clId="{F0E40FE0-2E57-4922-A8AA-5AFA101CC44A}" dt="2024-01-18T00:21:18.757" v="7" actId="2696"/>
        <pc:sldMkLst>
          <pc:docMk/>
          <pc:sldMk cId="866962288" sldId="273"/>
        </pc:sldMkLst>
      </pc:sldChg>
      <pc:sldChg chg="del">
        <pc:chgData name="Toby Donaldson" userId="2e6e5431-bb17-4c41-9985-d39c50d83c73" providerId="ADAL" clId="{F0E40FE0-2E57-4922-A8AA-5AFA101CC44A}" dt="2024-01-18T00:21:18.757" v="7" actId="2696"/>
        <pc:sldMkLst>
          <pc:docMk/>
          <pc:sldMk cId="3215519779" sldId="274"/>
        </pc:sldMkLst>
      </pc:sldChg>
      <pc:sldChg chg="del">
        <pc:chgData name="Toby Donaldson" userId="2e6e5431-bb17-4c41-9985-d39c50d83c73" providerId="ADAL" clId="{F0E40FE0-2E57-4922-A8AA-5AFA101CC44A}" dt="2024-01-18T00:21:18.757" v="7" actId="2696"/>
        <pc:sldMkLst>
          <pc:docMk/>
          <pc:sldMk cId="759780921" sldId="275"/>
        </pc:sldMkLst>
      </pc:sldChg>
      <pc:sldChg chg="del">
        <pc:chgData name="Toby Donaldson" userId="2e6e5431-bb17-4c41-9985-d39c50d83c73" providerId="ADAL" clId="{F0E40FE0-2E57-4922-A8AA-5AFA101CC44A}" dt="2024-01-18T00:21:18.757" v="7" actId="2696"/>
        <pc:sldMkLst>
          <pc:docMk/>
          <pc:sldMk cId="2396012569" sldId="276"/>
        </pc:sldMkLst>
      </pc:sldChg>
      <pc:sldChg chg="del">
        <pc:chgData name="Toby Donaldson" userId="2e6e5431-bb17-4c41-9985-d39c50d83c73" providerId="ADAL" clId="{F0E40FE0-2E57-4922-A8AA-5AFA101CC44A}" dt="2024-01-18T00:21:18.757" v="7" actId="2696"/>
        <pc:sldMkLst>
          <pc:docMk/>
          <pc:sldMk cId="2395158963" sldId="277"/>
        </pc:sldMkLst>
      </pc:sldChg>
      <pc:sldChg chg="del">
        <pc:chgData name="Toby Donaldson" userId="2e6e5431-bb17-4c41-9985-d39c50d83c73" providerId="ADAL" clId="{F0E40FE0-2E57-4922-A8AA-5AFA101CC44A}" dt="2024-01-18T00:21:18.757" v="7" actId="2696"/>
        <pc:sldMkLst>
          <pc:docMk/>
          <pc:sldMk cId="926493247" sldId="278"/>
        </pc:sldMkLst>
      </pc:sldChg>
      <pc:sldChg chg="del">
        <pc:chgData name="Toby Donaldson" userId="2e6e5431-bb17-4c41-9985-d39c50d83c73" providerId="ADAL" clId="{F0E40FE0-2E57-4922-A8AA-5AFA101CC44A}" dt="2024-01-18T00:21:18.757" v="7" actId="2696"/>
        <pc:sldMkLst>
          <pc:docMk/>
          <pc:sldMk cId="2975362785" sldId="279"/>
        </pc:sldMkLst>
      </pc:sldChg>
      <pc:sldChg chg="del">
        <pc:chgData name="Toby Donaldson" userId="2e6e5431-bb17-4c41-9985-d39c50d83c73" providerId="ADAL" clId="{F0E40FE0-2E57-4922-A8AA-5AFA101CC44A}" dt="2024-01-18T00:21:18.757" v="7" actId="2696"/>
        <pc:sldMkLst>
          <pc:docMk/>
          <pc:sldMk cId="185575249" sldId="281"/>
        </pc:sldMkLst>
      </pc:sldChg>
      <pc:sldChg chg="del">
        <pc:chgData name="Toby Donaldson" userId="2e6e5431-bb17-4c41-9985-d39c50d83c73" providerId="ADAL" clId="{F0E40FE0-2E57-4922-A8AA-5AFA101CC44A}" dt="2024-01-18T00:21:18.757" v="7" actId="2696"/>
        <pc:sldMkLst>
          <pc:docMk/>
          <pc:sldMk cId="3732478819" sldId="282"/>
        </pc:sldMkLst>
      </pc:sldChg>
      <pc:sldChg chg="del">
        <pc:chgData name="Toby Donaldson" userId="2e6e5431-bb17-4c41-9985-d39c50d83c73" providerId="ADAL" clId="{F0E40FE0-2E57-4922-A8AA-5AFA101CC44A}" dt="2024-01-18T00:21:18.757" v="7" actId="2696"/>
        <pc:sldMkLst>
          <pc:docMk/>
          <pc:sldMk cId="3551489469" sldId="283"/>
        </pc:sldMkLst>
      </pc:sldChg>
      <pc:sldChg chg="del">
        <pc:chgData name="Toby Donaldson" userId="2e6e5431-bb17-4c41-9985-d39c50d83c73" providerId="ADAL" clId="{F0E40FE0-2E57-4922-A8AA-5AFA101CC44A}" dt="2024-01-18T00:21:18.757" v="7" actId="2696"/>
        <pc:sldMkLst>
          <pc:docMk/>
          <pc:sldMk cId="4291270767" sldId="284"/>
        </pc:sldMkLst>
      </pc:sldChg>
      <pc:sldChg chg="del">
        <pc:chgData name="Toby Donaldson" userId="2e6e5431-bb17-4c41-9985-d39c50d83c73" providerId="ADAL" clId="{F0E40FE0-2E57-4922-A8AA-5AFA101CC44A}" dt="2024-01-18T00:21:18.757" v="7" actId="2696"/>
        <pc:sldMkLst>
          <pc:docMk/>
          <pc:sldMk cId="1385497189" sldId="285"/>
        </pc:sldMkLst>
      </pc:sldChg>
      <pc:sldChg chg="del">
        <pc:chgData name="Toby Donaldson" userId="2e6e5431-bb17-4c41-9985-d39c50d83c73" providerId="ADAL" clId="{F0E40FE0-2E57-4922-A8AA-5AFA101CC44A}" dt="2024-01-18T00:21:18.757" v="7" actId="2696"/>
        <pc:sldMkLst>
          <pc:docMk/>
          <pc:sldMk cId="1150923053" sldId="286"/>
        </pc:sldMkLst>
      </pc:sldChg>
      <pc:sldChg chg="del">
        <pc:chgData name="Toby Donaldson" userId="2e6e5431-bb17-4c41-9985-d39c50d83c73" providerId="ADAL" clId="{F0E40FE0-2E57-4922-A8AA-5AFA101CC44A}" dt="2024-01-18T00:21:18.757" v="7" actId="2696"/>
        <pc:sldMkLst>
          <pc:docMk/>
          <pc:sldMk cId="2295768457" sldId="287"/>
        </pc:sldMkLst>
      </pc:sldChg>
      <pc:sldChg chg="del">
        <pc:chgData name="Toby Donaldson" userId="2e6e5431-bb17-4c41-9985-d39c50d83c73" providerId="ADAL" clId="{F0E40FE0-2E57-4922-A8AA-5AFA101CC44A}" dt="2024-01-18T00:21:18.757" v="7" actId="2696"/>
        <pc:sldMkLst>
          <pc:docMk/>
          <pc:sldMk cId="1785032729" sldId="288"/>
        </pc:sldMkLst>
      </pc:sldChg>
      <pc:sldChg chg="del">
        <pc:chgData name="Toby Donaldson" userId="2e6e5431-bb17-4c41-9985-d39c50d83c73" providerId="ADAL" clId="{F0E40FE0-2E57-4922-A8AA-5AFA101CC44A}" dt="2024-01-18T00:21:18.757" v="7" actId="2696"/>
        <pc:sldMkLst>
          <pc:docMk/>
          <pc:sldMk cId="3036112539" sldId="289"/>
        </pc:sldMkLst>
      </pc:sldChg>
      <pc:sldChg chg="del">
        <pc:chgData name="Toby Donaldson" userId="2e6e5431-bb17-4c41-9985-d39c50d83c73" providerId="ADAL" clId="{F0E40FE0-2E57-4922-A8AA-5AFA101CC44A}" dt="2024-01-18T00:21:18.757" v="7" actId="2696"/>
        <pc:sldMkLst>
          <pc:docMk/>
          <pc:sldMk cId="2771185702" sldId="290"/>
        </pc:sldMkLst>
      </pc:sldChg>
      <pc:sldChg chg="del">
        <pc:chgData name="Toby Donaldson" userId="2e6e5431-bb17-4c41-9985-d39c50d83c73" providerId="ADAL" clId="{F0E40FE0-2E57-4922-A8AA-5AFA101CC44A}" dt="2024-01-18T00:21:18.757" v="7" actId="2696"/>
        <pc:sldMkLst>
          <pc:docMk/>
          <pc:sldMk cId="1736226977" sldId="291"/>
        </pc:sldMkLst>
      </pc:sldChg>
      <pc:sldChg chg="del">
        <pc:chgData name="Toby Donaldson" userId="2e6e5431-bb17-4c41-9985-d39c50d83c73" providerId="ADAL" clId="{F0E40FE0-2E57-4922-A8AA-5AFA101CC44A}" dt="2024-01-18T00:21:18.757" v="7" actId="2696"/>
        <pc:sldMkLst>
          <pc:docMk/>
          <pc:sldMk cId="3089034745" sldId="292"/>
        </pc:sldMkLst>
      </pc:sldChg>
      <pc:sldChg chg="del">
        <pc:chgData name="Toby Donaldson" userId="2e6e5431-bb17-4c41-9985-d39c50d83c73" providerId="ADAL" clId="{F0E40FE0-2E57-4922-A8AA-5AFA101CC44A}" dt="2024-01-18T00:21:18.757" v="7" actId="2696"/>
        <pc:sldMkLst>
          <pc:docMk/>
          <pc:sldMk cId="289417061" sldId="293"/>
        </pc:sldMkLst>
      </pc:sldChg>
      <pc:sldChg chg="del">
        <pc:chgData name="Toby Donaldson" userId="2e6e5431-bb17-4c41-9985-d39c50d83c73" providerId="ADAL" clId="{F0E40FE0-2E57-4922-A8AA-5AFA101CC44A}" dt="2024-01-18T00:21:18.757" v="7" actId="2696"/>
        <pc:sldMkLst>
          <pc:docMk/>
          <pc:sldMk cId="4253127751" sldId="294"/>
        </pc:sldMkLst>
      </pc:sldChg>
      <pc:sldChg chg="del">
        <pc:chgData name="Toby Donaldson" userId="2e6e5431-bb17-4c41-9985-d39c50d83c73" providerId="ADAL" clId="{F0E40FE0-2E57-4922-A8AA-5AFA101CC44A}" dt="2024-01-18T00:21:18.757" v="7" actId="2696"/>
        <pc:sldMkLst>
          <pc:docMk/>
          <pc:sldMk cId="1840618605" sldId="295"/>
        </pc:sldMkLst>
      </pc:sldChg>
      <pc:sldChg chg="del">
        <pc:chgData name="Toby Donaldson" userId="2e6e5431-bb17-4c41-9985-d39c50d83c73" providerId="ADAL" clId="{F0E40FE0-2E57-4922-A8AA-5AFA101CC44A}" dt="2024-01-18T00:21:18.757" v="7" actId="2696"/>
        <pc:sldMkLst>
          <pc:docMk/>
          <pc:sldMk cId="3286675529" sldId="297"/>
        </pc:sldMkLst>
      </pc:sldChg>
      <pc:sldChg chg="del">
        <pc:chgData name="Toby Donaldson" userId="2e6e5431-bb17-4c41-9985-d39c50d83c73" providerId="ADAL" clId="{F0E40FE0-2E57-4922-A8AA-5AFA101CC44A}" dt="2024-01-18T00:49:56.783" v="1547" actId="18676"/>
        <pc:sldMkLst>
          <pc:docMk/>
          <pc:sldMk cId="1874304550" sldId="298"/>
        </pc:sldMkLst>
      </pc:sldChg>
      <pc:sldChg chg="del">
        <pc:chgData name="Toby Donaldson" userId="2e6e5431-bb17-4c41-9985-d39c50d83c73" providerId="ADAL" clId="{F0E40FE0-2E57-4922-A8AA-5AFA101CC44A}" dt="2024-01-18T00:49:56.783" v="1547" actId="18676"/>
        <pc:sldMkLst>
          <pc:docMk/>
          <pc:sldMk cId="2305269286" sldId="299"/>
        </pc:sldMkLst>
      </pc:sldChg>
      <pc:sldChg chg="del">
        <pc:chgData name="Toby Donaldson" userId="2e6e5431-bb17-4c41-9985-d39c50d83c73" providerId="ADAL" clId="{F0E40FE0-2E57-4922-A8AA-5AFA101CC44A}" dt="2024-01-18T00:49:56.783" v="1547" actId="18676"/>
        <pc:sldMkLst>
          <pc:docMk/>
          <pc:sldMk cId="1405615600" sldId="300"/>
        </pc:sldMkLst>
      </pc:sldChg>
      <pc:sldChg chg="del">
        <pc:chgData name="Toby Donaldson" userId="2e6e5431-bb17-4c41-9985-d39c50d83c73" providerId="ADAL" clId="{F0E40FE0-2E57-4922-A8AA-5AFA101CC44A}" dt="2024-01-18T00:49:56.783" v="1547" actId="18676"/>
        <pc:sldMkLst>
          <pc:docMk/>
          <pc:sldMk cId="2935856168" sldId="301"/>
        </pc:sldMkLst>
      </pc:sldChg>
      <pc:sldChg chg="del">
        <pc:chgData name="Toby Donaldson" userId="2e6e5431-bb17-4c41-9985-d39c50d83c73" providerId="ADAL" clId="{F0E40FE0-2E57-4922-A8AA-5AFA101CC44A}" dt="2024-01-18T00:49:56.783" v="1547" actId="18676"/>
        <pc:sldMkLst>
          <pc:docMk/>
          <pc:sldMk cId="2340181464" sldId="302"/>
        </pc:sldMkLst>
      </pc:sldChg>
      <pc:sldChg chg="del">
        <pc:chgData name="Toby Donaldson" userId="2e6e5431-bb17-4c41-9985-d39c50d83c73" providerId="ADAL" clId="{F0E40FE0-2E57-4922-A8AA-5AFA101CC44A}" dt="2024-01-18T00:49:56.783" v="1547" actId="18676"/>
        <pc:sldMkLst>
          <pc:docMk/>
          <pc:sldMk cId="3049437629" sldId="303"/>
        </pc:sldMkLst>
      </pc:sldChg>
      <pc:sldChg chg="del">
        <pc:chgData name="Toby Donaldson" userId="2e6e5431-bb17-4c41-9985-d39c50d83c73" providerId="ADAL" clId="{F0E40FE0-2E57-4922-A8AA-5AFA101CC44A}" dt="2024-01-18T00:49:56.783" v="1547" actId="18676"/>
        <pc:sldMkLst>
          <pc:docMk/>
          <pc:sldMk cId="3287968718" sldId="304"/>
        </pc:sldMkLst>
      </pc:sldChg>
      <pc:sldChg chg="del">
        <pc:chgData name="Toby Donaldson" userId="2e6e5431-bb17-4c41-9985-d39c50d83c73" providerId="ADAL" clId="{F0E40FE0-2E57-4922-A8AA-5AFA101CC44A}" dt="2024-01-18T00:49:56.783" v="1547" actId="18676"/>
        <pc:sldMkLst>
          <pc:docMk/>
          <pc:sldMk cId="3604971064" sldId="305"/>
        </pc:sldMkLst>
      </pc:sldChg>
      <pc:sldChg chg="del">
        <pc:chgData name="Toby Donaldson" userId="2e6e5431-bb17-4c41-9985-d39c50d83c73" providerId="ADAL" clId="{F0E40FE0-2E57-4922-A8AA-5AFA101CC44A}" dt="2024-01-18T00:49:56.783" v="1547" actId="18676"/>
        <pc:sldMkLst>
          <pc:docMk/>
          <pc:sldMk cId="468453318" sldId="306"/>
        </pc:sldMkLst>
      </pc:sldChg>
      <pc:sldChg chg="del">
        <pc:chgData name="Toby Donaldson" userId="2e6e5431-bb17-4c41-9985-d39c50d83c73" providerId="ADAL" clId="{F0E40FE0-2E57-4922-A8AA-5AFA101CC44A}" dt="2024-01-18T00:49:56.783" v="1547" actId="18676"/>
        <pc:sldMkLst>
          <pc:docMk/>
          <pc:sldMk cId="84991612" sldId="307"/>
        </pc:sldMkLst>
      </pc:sldChg>
      <pc:sldChg chg="del">
        <pc:chgData name="Toby Donaldson" userId="2e6e5431-bb17-4c41-9985-d39c50d83c73" providerId="ADAL" clId="{F0E40FE0-2E57-4922-A8AA-5AFA101CC44A}" dt="2024-01-18T00:49:56.783" v="1547" actId="18676"/>
        <pc:sldMkLst>
          <pc:docMk/>
          <pc:sldMk cId="2642181235" sldId="308"/>
        </pc:sldMkLst>
      </pc:sldChg>
      <pc:sldChg chg="del">
        <pc:chgData name="Toby Donaldson" userId="2e6e5431-bb17-4c41-9985-d39c50d83c73" providerId="ADAL" clId="{F0E40FE0-2E57-4922-A8AA-5AFA101CC44A}" dt="2024-01-18T00:49:56.783" v="1547" actId="18676"/>
        <pc:sldMkLst>
          <pc:docMk/>
          <pc:sldMk cId="1156014449" sldId="309"/>
        </pc:sldMkLst>
      </pc:sldChg>
      <pc:sldChg chg="del">
        <pc:chgData name="Toby Donaldson" userId="2e6e5431-bb17-4c41-9985-d39c50d83c73" providerId="ADAL" clId="{F0E40FE0-2E57-4922-A8AA-5AFA101CC44A}" dt="2024-01-18T00:49:56.783" v="1547" actId="18676"/>
        <pc:sldMkLst>
          <pc:docMk/>
          <pc:sldMk cId="1120572146" sldId="310"/>
        </pc:sldMkLst>
      </pc:sldChg>
      <pc:sldChg chg="del">
        <pc:chgData name="Toby Donaldson" userId="2e6e5431-bb17-4c41-9985-d39c50d83c73" providerId="ADAL" clId="{F0E40FE0-2E57-4922-A8AA-5AFA101CC44A}" dt="2024-01-18T00:21:18.757" v="7" actId="2696"/>
        <pc:sldMkLst>
          <pc:docMk/>
          <pc:sldMk cId="1542201987" sldId="311"/>
        </pc:sldMkLst>
      </pc:sldChg>
      <pc:sldChg chg="addSp delSp modSp add mod ord">
        <pc:chgData name="Toby Donaldson" userId="2e6e5431-bb17-4c41-9985-d39c50d83c73" providerId="ADAL" clId="{F0E40FE0-2E57-4922-A8AA-5AFA101CC44A}" dt="2024-01-22T19:47:16.561" v="9030" actId="167"/>
        <pc:sldMkLst>
          <pc:docMk/>
          <pc:sldMk cId="2965922608" sldId="311"/>
        </pc:sldMkLst>
        <pc:spChg chg="del">
          <ac:chgData name="Toby Donaldson" userId="2e6e5431-bb17-4c41-9985-d39c50d83c73" providerId="ADAL" clId="{F0E40FE0-2E57-4922-A8AA-5AFA101CC44A}" dt="2024-01-18T00:26:48.568" v="21" actId="21"/>
          <ac:spMkLst>
            <pc:docMk/>
            <pc:sldMk cId="2965922608" sldId="311"/>
            <ac:spMk id="3" creationId="{DEBD0DA8-0DBC-41DC-8020-9A60A10F8EC1}"/>
          </ac:spMkLst>
        </pc:spChg>
        <pc:spChg chg="del">
          <ac:chgData name="Toby Donaldson" userId="2e6e5431-bb17-4c41-9985-d39c50d83c73" providerId="ADAL" clId="{F0E40FE0-2E57-4922-A8AA-5AFA101CC44A}" dt="2024-01-18T00:26:48.568" v="21" actId="21"/>
          <ac:spMkLst>
            <pc:docMk/>
            <pc:sldMk cId="2965922608" sldId="311"/>
            <ac:spMk id="26" creationId="{C3165043-9098-9CC0-5659-4015745C629B}"/>
          </ac:spMkLst>
        </pc:spChg>
        <pc:spChg chg="mod">
          <ac:chgData name="Toby Donaldson" userId="2e6e5431-bb17-4c41-9985-d39c50d83c73" providerId="ADAL" clId="{F0E40FE0-2E57-4922-A8AA-5AFA101CC44A}" dt="2024-01-18T00:29:43.908" v="200" actId="1076"/>
          <ac:spMkLst>
            <pc:docMk/>
            <pc:sldMk cId="2965922608" sldId="311"/>
            <ac:spMk id="28" creationId="{D59C76F1-6F1B-B12E-49A6-325207807D05}"/>
          </ac:spMkLst>
        </pc:spChg>
        <pc:spChg chg="del">
          <ac:chgData name="Toby Donaldson" userId="2e6e5431-bb17-4c41-9985-d39c50d83c73" providerId="ADAL" clId="{F0E40FE0-2E57-4922-A8AA-5AFA101CC44A}" dt="2024-01-18T00:26:48.568" v="21" actId="21"/>
          <ac:spMkLst>
            <pc:docMk/>
            <pc:sldMk cId="2965922608" sldId="311"/>
            <ac:spMk id="29" creationId="{DF07A032-A714-1043-62FC-B0CEF2B6E1B8}"/>
          </ac:spMkLst>
        </pc:spChg>
        <pc:spChg chg="del">
          <ac:chgData name="Toby Donaldson" userId="2e6e5431-bb17-4c41-9985-d39c50d83c73" providerId="ADAL" clId="{F0E40FE0-2E57-4922-A8AA-5AFA101CC44A}" dt="2024-01-18T00:26:48.568" v="21" actId="21"/>
          <ac:spMkLst>
            <pc:docMk/>
            <pc:sldMk cId="2965922608" sldId="311"/>
            <ac:spMk id="31" creationId="{E19E8508-BCDD-7075-94E4-5020F3D8093A}"/>
          </ac:spMkLst>
        </pc:spChg>
        <pc:spChg chg="add mod">
          <ac:chgData name="Toby Donaldson" userId="2e6e5431-bb17-4c41-9985-d39c50d83c73" providerId="ADAL" clId="{F0E40FE0-2E57-4922-A8AA-5AFA101CC44A}" dt="2024-01-18T00:29:15.104" v="192" actId="164"/>
          <ac:spMkLst>
            <pc:docMk/>
            <pc:sldMk cId="2965922608" sldId="311"/>
            <ac:spMk id="32" creationId="{8B008C71-343D-A274-8192-91F484462CDD}"/>
          </ac:spMkLst>
        </pc:spChg>
        <pc:spChg chg="add mod">
          <ac:chgData name="Toby Donaldson" userId="2e6e5431-bb17-4c41-9985-d39c50d83c73" providerId="ADAL" clId="{F0E40FE0-2E57-4922-A8AA-5AFA101CC44A}" dt="2024-01-18T00:29:15.104" v="192" actId="164"/>
          <ac:spMkLst>
            <pc:docMk/>
            <pc:sldMk cId="2965922608" sldId="311"/>
            <ac:spMk id="34" creationId="{4F0631C6-2065-A251-3B83-8A8631436290}"/>
          </ac:spMkLst>
        </pc:spChg>
        <pc:spChg chg="add mod">
          <ac:chgData name="Toby Donaldson" userId="2e6e5431-bb17-4c41-9985-d39c50d83c73" providerId="ADAL" clId="{F0E40FE0-2E57-4922-A8AA-5AFA101CC44A}" dt="2024-01-18T00:29:15.104" v="192" actId="164"/>
          <ac:spMkLst>
            <pc:docMk/>
            <pc:sldMk cId="2965922608" sldId="311"/>
            <ac:spMk id="35" creationId="{65D6C437-551B-1D66-D75F-D169991351E3}"/>
          </ac:spMkLst>
        </pc:spChg>
        <pc:spChg chg="add mod">
          <ac:chgData name="Toby Donaldson" userId="2e6e5431-bb17-4c41-9985-d39c50d83c73" providerId="ADAL" clId="{F0E40FE0-2E57-4922-A8AA-5AFA101CC44A}" dt="2024-01-18T00:30:01.914" v="205" actId="1076"/>
          <ac:spMkLst>
            <pc:docMk/>
            <pc:sldMk cId="2965922608" sldId="311"/>
            <ac:spMk id="37" creationId="{8652DB3F-ECAB-2A6B-B4E9-02BE35D28CEE}"/>
          </ac:spMkLst>
        </pc:spChg>
        <pc:spChg chg="add mod ord">
          <ac:chgData name="Toby Donaldson" userId="2e6e5431-bb17-4c41-9985-d39c50d83c73" providerId="ADAL" clId="{F0E40FE0-2E57-4922-A8AA-5AFA101CC44A}" dt="2024-01-22T19:47:16.561" v="9030" actId="167"/>
          <ac:spMkLst>
            <pc:docMk/>
            <pc:sldMk cId="2965922608" sldId="311"/>
            <ac:spMk id="38" creationId="{2172DE9D-A631-53CA-A439-0E91FDC990A2}"/>
          </ac:spMkLst>
        </pc:spChg>
        <pc:spChg chg="add mod">
          <ac:chgData name="Toby Donaldson" userId="2e6e5431-bb17-4c41-9985-d39c50d83c73" providerId="ADAL" clId="{F0E40FE0-2E57-4922-A8AA-5AFA101CC44A}" dt="2024-01-22T19:47:04.554" v="9029" actId="14100"/>
          <ac:spMkLst>
            <pc:docMk/>
            <pc:sldMk cId="2965922608" sldId="311"/>
            <ac:spMk id="39" creationId="{46CB46CB-9A09-C044-6676-91E3E3620A8A}"/>
          </ac:spMkLst>
        </pc:spChg>
        <pc:grpChg chg="add mod">
          <ac:chgData name="Toby Donaldson" userId="2e6e5431-bb17-4c41-9985-d39c50d83c73" providerId="ADAL" clId="{F0E40FE0-2E57-4922-A8AA-5AFA101CC44A}" dt="2024-01-18T00:29:21.891" v="193" actId="1076"/>
          <ac:grpSpMkLst>
            <pc:docMk/>
            <pc:sldMk cId="2965922608" sldId="311"/>
            <ac:grpSpMk id="36" creationId="{A7934470-36D5-7BF2-720F-638ABF5BA58C}"/>
          </ac:grpSpMkLst>
        </pc:grpChg>
        <pc:cxnChg chg="del mod">
          <ac:chgData name="Toby Donaldson" userId="2e6e5431-bb17-4c41-9985-d39c50d83c73" providerId="ADAL" clId="{F0E40FE0-2E57-4922-A8AA-5AFA101CC44A}" dt="2024-01-18T00:26:48.568" v="21" actId="21"/>
          <ac:cxnSpMkLst>
            <pc:docMk/>
            <pc:sldMk cId="2965922608" sldId="311"/>
            <ac:cxnSpMk id="30" creationId="{83230E54-0E1B-AECD-CEC2-8178B31E8465}"/>
          </ac:cxnSpMkLst>
        </pc:cxnChg>
        <pc:cxnChg chg="del mod">
          <ac:chgData name="Toby Donaldson" userId="2e6e5431-bb17-4c41-9985-d39c50d83c73" providerId="ADAL" clId="{F0E40FE0-2E57-4922-A8AA-5AFA101CC44A}" dt="2024-01-18T00:26:48.568" v="21" actId="21"/>
          <ac:cxnSpMkLst>
            <pc:docMk/>
            <pc:sldMk cId="2965922608" sldId="311"/>
            <ac:cxnSpMk id="33" creationId="{EED48B81-20F3-0E06-79C3-8FD6ABC3ED38}"/>
          </ac:cxnSpMkLst>
        </pc:cxnChg>
      </pc:sldChg>
      <pc:sldChg chg="del">
        <pc:chgData name="Toby Donaldson" userId="2e6e5431-bb17-4c41-9985-d39c50d83c73" providerId="ADAL" clId="{F0E40FE0-2E57-4922-A8AA-5AFA101CC44A}" dt="2024-01-18T00:21:18.757" v="7" actId="2696"/>
        <pc:sldMkLst>
          <pc:docMk/>
          <pc:sldMk cId="2619607218" sldId="312"/>
        </pc:sldMkLst>
      </pc:sldChg>
      <pc:sldChg chg="add del">
        <pc:chgData name="Toby Donaldson" userId="2e6e5431-bb17-4c41-9985-d39c50d83c73" providerId="ADAL" clId="{F0E40FE0-2E57-4922-A8AA-5AFA101CC44A}" dt="2024-01-18T00:30:15.416" v="207" actId="2696"/>
        <pc:sldMkLst>
          <pc:docMk/>
          <pc:sldMk cId="2625441596" sldId="312"/>
        </pc:sldMkLst>
      </pc:sldChg>
      <pc:sldChg chg="addSp delSp modSp add mod">
        <pc:chgData name="Toby Donaldson" userId="2e6e5431-bb17-4c41-9985-d39c50d83c73" providerId="ADAL" clId="{F0E40FE0-2E57-4922-A8AA-5AFA101CC44A}" dt="2024-01-22T19:47:27.941" v="9031"/>
        <pc:sldMkLst>
          <pc:docMk/>
          <pc:sldMk cId="1813859" sldId="313"/>
        </pc:sldMkLst>
        <pc:spChg chg="add mod">
          <ac:chgData name="Toby Donaldson" userId="2e6e5431-bb17-4c41-9985-d39c50d83c73" providerId="ADAL" clId="{F0E40FE0-2E57-4922-A8AA-5AFA101CC44A}" dt="2024-01-18T00:30:58.292" v="303" actId="1076"/>
          <ac:spMkLst>
            <pc:docMk/>
            <pc:sldMk cId="1813859" sldId="313"/>
            <ac:spMk id="3" creationId="{B9C83A3F-4CE7-5EC0-D228-19DA7D4AADEF}"/>
          </ac:spMkLst>
        </pc:spChg>
        <pc:spChg chg="add mod">
          <ac:chgData name="Toby Donaldson" userId="2e6e5431-bb17-4c41-9985-d39c50d83c73" providerId="ADAL" clId="{F0E40FE0-2E57-4922-A8AA-5AFA101CC44A}" dt="2024-01-18T00:33:40.075" v="623" actId="1076"/>
          <ac:spMkLst>
            <pc:docMk/>
            <pc:sldMk cId="1813859" sldId="313"/>
            <ac:spMk id="26" creationId="{B532977E-C358-A53D-5ED2-7045AB1094FC}"/>
          </ac:spMkLst>
        </pc:spChg>
        <pc:spChg chg="mod">
          <ac:chgData name="Toby Donaldson" userId="2e6e5431-bb17-4c41-9985-d39c50d83c73" providerId="ADAL" clId="{F0E40FE0-2E57-4922-A8AA-5AFA101CC44A}" dt="2024-01-18T00:30:45.920" v="299" actId="20577"/>
          <ac:spMkLst>
            <pc:docMk/>
            <pc:sldMk cId="1813859" sldId="313"/>
            <ac:spMk id="28" creationId="{D59C76F1-6F1B-B12E-49A6-325207807D05}"/>
          </ac:spMkLst>
        </pc:spChg>
        <pc:spChg chg="add mod">
          <ac:chgData name="Toby Donaldson" userId="2e6e5431-bb17-4c41-9985-d39c50d83c73" providerId="ADAL" clId="{F0E40FE0-2E57-4922-A8AA-5AFA101CC44A}" dt="2024-01-18T00:33:40.075" v="623" actId="1076"/>
          <ac:spMkLst>
            <pc:docMk/>
            <pc:sldMk cId="1813859" sldId="313"/>
            <ac:spMk id="29" creationId="{E52991E6-587F-C253-6406-0E63858C950E}"/>
          </ac:spMkLst>
        </pc:spChg>
        <pc:spChg chg="add mod">
          <ac:chgData name="Toby Donaldson" userId="2e6e5431-bb17-4c41-9985-d39c50d83c73" providerId="ADAL" clId="{F0E40FE0-2E57-4922-A8AA-5AFA101CC44A}" dt="2024-01-18T00:33:40.075" v="623" actId="1076"/>
          <ac:spMkLst>
            <pc:docMk/>
            <pc:sldMk cId="1813859" sldId="313"/>
            <ac:spMk id="30" creationId="{1B9933CA-C2C2-F012-B981-1811F0DBAEFF}"/>
          </ac:spMkLst>
        </pc:spChg>
        <pc:spChg chg="del mod">
          <ac:chgData name="Toby Donaldson" userId="2e6e5431-bb17-4c41-9985-d39c50d83c73" providerId="ADAL" clId="{F0E40FE0-2E57-4922-A8AA-5AFA101CC44A}" dt="2024-01-18T00:31:00.862" v="304" actId="21"/>
          <ac:spMkLst>
            <pc:docMk/>
            <pc:sldMk cId="1813859" sldId="313"/>
            <ac:spMk id="37" creationId="{8652DB3F-ECAB-2A6B-B4E9-02BE35D28CEE}"/>
          </ac:spMkLst>
        </pc:spChg>
        <pc:spChg chg="add mod">
          <ac:chgData name="Toby Donaldson" userId="2e6e5431-bb17-4c41-9985-d39c50d83c73" providerId="ADAL" clId="{F0E40FE0-2E57-4922-A8AA-5AFA101CC44A}" dt="2024-01-20T05:06:50.745" v="8496"/>
          <ac:spMkLst>
            <pc:docMk/>
            <pc:sldMk cId="1813859" sldId="313"/>
            <ac:spMk id="42" creationId="{319DEDDC-C227-3E38-8832-5522C60C51AE}"/>
          </ac:spMkLst>
        </pc:spChg>
        <pc:spChg chg="add mod">
          <ac:chgData name="Toby Donaldson" userId="2e6e5431-bb17-4c41-9985-d39c50d83c73" providerId="ADAL" clId="{F0E40FE0-2E57-4922-A8AA-5AFA101CC44A}" dt="2024-01-22T19:47:27.941" v="9031"/>
          <ac:spMkLst>
            <pc:docMk/>
            <pc:sldMk cId="1813859" sldId="313"/>
            <ac:spMk id="43" creationId="{1201BC55-8FA4-9EB5-39D3-B541DCCCD13B}"/>
          </ac:spMkLst>
        </pc:spChg>
        <pc:cxnChg chg="add">
          <ac:chgData name="Toby Donaldson" userId="2e6e5431-bb17-4c41-9985-d39c50d83c73" providerId="ADAL" clId="{F0E40FE0-2E57-4922-A8AA-5AFA101CC44A}" dt="2024-01-18T00:33:45.982" v="624" actId="11529"/>
          <ac:cxnSpMkLst>
            <pc:docMk/>
            <pc:sldMk cId="1813859" sldId="313"/>
            <ac:cxnSpMk id="33" creationId="{74C1B4F2-6BE0-C9D3-9108-97FB97B9792A}"/>
          </ac:cxnSpMkLst>
        </pc:cxnChg>
        <pc:cxnChg chg="add">
          <ac:chgData name="Toby Donaldson" userId="2e6e5431-bb17-4c41-9985-d39c50d83c73" providerId="ADAL" clId="{F0E40FE0-2E57-4922-A8AA-5AFA101CC44A}" dt="2024-01-18T00:33:52.197" v="625" actId="11529"/>
          <ac:cxnSpMkLst>
            <pc:docMk/>
            <pc:sldMk cId="1813859" sldId="313"/>
            <ac:cxnSpMk id="39" creationId="{B2DAB61C-CDDC-663E-5130-37C78C09F046}"/>
          </ac:cxnSpMkLst>
        </pc:cxnChg>
        <pc:cxnChg chg="add">
          <ac:chgData name="Toby Donaldson" userId="2e6e5431-bb17-4c41-9985-d39c50d83c73" providerId="ADAL" clId="{F0E40FE0-2E57-4922-A8AA-5AFA101CC44A}" dt="2024-01-18T00:33:58.029" v="626" actId="11529"/>
          <ac:cxnSpMkLst>
            <pc:docMk/>
            <pc:sldMk cId="1813859" sldId="313"/>
            <ac:cxnSpMk id="41" creationId="{216355E7-0F41-65C4-1D46-95D0030CBD95}"/>
          </ac:cxnSpMkLst>
        </pc:cxnChg>
      </pc:sldChg>
      <pc:sldChg chg="del">
        <pc:chgData name="Toby Donaldson" userId="2e6e5431-bb17-4c41-9985-d39c50d83c73" providerId="ADAL" clId="{F0E40FE0-2E57-4922-A8AA-5AFA101CC44A}" dt="2024-01-18T00:21:18.757" v="7" actId="2696"/>
        <pc:sldMkLst>
          <pc:docMk/>
          <pc:sldMk cId="4115869788" sldId="313"/>
        </pc:sldMkLst>
      </pc:sldChg>
      <pc:sldChg chg="del">
        <pc:chgData name="Toby Donaldson" userId="2e6e5431-bb17-4c41-9985-d39c50d83c73" providerId="ADAL" clId="{F0E40FE0-2E57-4922-A8AA-5AFA101CC44A}" dt="2024-01-18T00:21:18.757" v="7" actId="2696"/>
        <pc:sldMkLst>
          <pc:docMk/>
          <pc:sldMk cId="1241887878" sldId="314"/>
        </pc:sldMkLst>
      </pc:sldChg>
      <pc:sldChg chg="addSp modSp add mod">
        <pc:chgData name="Toby Donaldson" userId="2e6e5431-bb17-4c41-9985-d39c50d83c73" providerId="ADAL" clId="{F0E40FE0-2E57-4922-A8AA-5AFA101CC44A}" dt="2024-01-22T19:47:36.593" v="9032"/>
        <pc:sldMkLst>
          <pc:docMk/>
          <pc:sldMk cId="3576889345" sldId="314"/>
        </pc:sldMkLst>
        <pc:spChg chg="mod">
          <ac:chgData name="Toby Donaldson" userId="2e6e5431-bb17-4c41-9985-d39c50d83c73" providerId="ADAL" clId="{F0E40FE0-2E57-4922-A8AA-5AFA101CC44A}" dt="2024-01-18T00:36:45.837" v="1010" actId="1076"/>
          <ac:spMkLst>
            <pc:docMk/>
            <pc:sldMk cId="3576889345" sldId="314"/>
            <ac:spMk id="4" creationId="{600631E4-52B7-B7DB-E129-DC961E8DDD93}"/>
          </ac:spMkLst>
        </pc:spChg>
        <pc:spChg chg="mod">
          <ac:chgData name="Toby Donaldson" userId="2e6e5431-bb17-4c41-9985-d39c50d83c73" providerId="ADAL" clId="{F0E40FE0-2E57-4922-A8AA-5AFA101CC44A}" dt="2024-01-20T05:05:18.641" v="8485" actId="2711"/>
          <ac:spMkLst>
            <pc:docMk/>
            <pc:sldMk cId="3576889345" sldId="314"/>
            <ac:spMk id="30" creationId="{1B9933CA-C2C2-F012-B981-1811F0DBAEFF}"/>
          </ac:spMkLst>
        </pc:spChg>
        <pc:spChg chg="add mod">
          <ac:chgData name="Toby Donaldson" userId="2e6e5431-bb17-4c41-9985-d39c50d83c73" providerId="ADAL" clId="{F0E40FE0-2E57-4922-A8AA-5AFA101CC44A}" dt="2024-01-20T05:06:32.585" v="8494" actId="1076"/>
          <ac:spMkLst>
            <pc:docMk/>
            <pc:sldMk cId="3576889345" sldId="314"/>
            <ac:spMk id="31" creationId="{E42882E3-2BBA-34D7-D6CD-C94091DC9466}"/>
          </ac:spMkLst>
        </pc:spChg>
        <pc:spChg chg="add mod">
          <ac:chgData name="Toby Donaldson" userId="2e6e5431-bb17-4c41-9985-d39c50d83c73" providerId="ADAL" clId="{F0E40FE0-2E57-4922-A8AA-5AFA101CC44A}" dt="2024-01-20T05:06:32.585" v="8494" actId="1076"/>
          <ac:spMkLst>
            <pc:docMk/>
            <pc:sldMk cId="3576889345" sldId="314"/>
            <ac:spMk id="37" creationId="{D7263B06-DC4A-C74E-4757-693C141FCC3E}"/>
          </ac:spMkLst>
        </pc:spChg>
        <pc:spChg chg="add mod">
          <ac:chgData name="Toby Donaldson" userId="2e6e5431-bb17-4c41-9985-d39c50d83c73" providerId="ADAL" clId="{F0E40FE0-2E57-4922-A8AA-5AFA101CC44A}" dt="2024-01-20T05:06:32.585" v="8494" actId="1076"/>
          <ac:spMkLst>
            <pc:docMk/>
            <pc:sldMk cId="3576889345" sldId="314"/>
            <ac:spMk id="38" creationId="{4BFA7690-5D78-8785-2F75-36D88B0727A5}"/>
          </ac:spMkLst>
        </pc:spChg>
        <pc:spChg chg="add mod">
          <ac:chgData name="Toby Donaldson" userId="2e6e5431-bb17-4c41-9985-d39c50d83c73" providerId="ADAL" clId="{F0E40FE0-2E57-4922-A8AA-5AFA101CC44A}" dt="2024-01-20T05:06:24.820" v="8493" actId="1076"/>
          <ac:spMkLst>
            <pc:docMk/>
            <pc:sldMk cId="3576889345" sldId="314"/>
            <ac:spMk id="40" creationId="{E69C2200-FCD9-94CE-0AF9-CD1545277AAB}"/>
          </ac:spMkLst>
        </pc:spChg>
        <pc:spChg chg="add mod">
          <ac:chgData name="Toby Donaldson" userId="2e6e5431-bb17-4c41-9985-d39c50d83c73" providerId="ADAL" clId="{F0E40FE0-2E57-4922-A8AA-5AFA101CC44A}" dt="2024-01-22T19:47:36.593" v="9032"/>
          <ac:spMkLst>
            <pc:docMk/>
            <pc:sldMk cId="3576889345" sldId="314"/>
            <ac:spMk id="42" creationId="{9C776AB4-E7A0-A73E-EEE8-35DFD31A7B87}"/>
          </ac:spMkLst>
        </pc:spChg>
      </pc:sldChg>
      <pc:sldChg chg="del">
        <pc:chgData name="Toby Donaldson" userId="2e6e5431-bb17-4c41-9985-d39c50d83c73" providerId="ADAL" clId="{F0E40FE0-2E57-4922-A8AA-5AFA101CC44A}" dt="2024-01-18T00:21:18.757" v="7" actId="2696"/>
        <pc:sldMkLst>
          <pc:docMk/>
          <pc:sldMk cId="3908220886" sldId="315"/>
        </pc:sldMkLst>
      </pc:sldChg>
      <pc:sldChg chg="addSp delSp modSp add mod ord">
        <pc:chgData name="Toby Donaldson" userId="2e6e5431-bb17-4c41-9985-d39c50d83c73" providerId="ADAL" clId="{F0E40FE0-2E57-4922-A8AA-5AFA101CC44A}" dt="2024-01-18T00:50:36.751" v="1554"/>
        <pc:sldMkLst>
          <pc:docMk/>
          <pc:sldMk cId="4179787368" sldId="315"/>
        </pc:sldMkLst>
        <pc:spChg chg="mod">
          <ac:chgData name="Toby Donaldson" userId="2e6e5431-bb17-4c41-9985-d39c50d83c73" providerId="ADAL" clId="{F0E40FE0-2E57-4922-A8AA-5AFA101CC44A}" dt="2024-01-18T00:38:19.353" v="1060" actId="20577"/>
          <ac:spMkLst>
            <pc:docMk/>
            <pc:sldMk cId="4179787368" sldId="315"/>
            <ac:spMk id="2" creationId="{6E27C467-0D4B-5398-59B5-024CE8B55934}"/>
          </ac:spMkLst>
        </pc:spChg>
        <pc:spChg chg="del">
          <ac:chgData name="Toby Donaldson" userId="2e6e5431-bb17-4c41-9985-d39c50d83c73" providerId="ADAL" clId="{F0E40FE0-2E57-4922-A8AA-5AFA101CC44A}" dt="2024-01-18T00:38:30.934" v="1062" actId="21"/>
          <ac:spMkLst>
            <pc:docMk/>
            <pc:sldMk cId="4179787368" sldId="315"/>
            <ac:spMk id="3" creationId="{B9C83A3F-4CE7-5EC0-D228-19DA7D4AADEF}"/>
          </ac:spMkLst>
        </pc:spChg>
        <pc:spChg chg="del">
          <ac:chgData name="Toby Donaldson" userId="2e6e5431-bb17-4c41-9985-d39c50d83c73" providerId="ADAL" clId="{F0E40FE0-2E57-4922-A8AA-5AFA101CC44A}" dt="2024-01-18T00:38:28.591" v="1061" actId="21"/>
          <ac:spMkLst>
            <pc:docMk/>
            <pc:sldMk cId="4179787368" sldId="315"/>
            <ac:spMk id="5" creationId="{63620396-E9C4-3F62-E3A6-982B88D20ED3}"/>
          </ac:spMkLst>
        </pc:spChg>
        <pc:spChg chg="del">
          <ac:chgData name="Toby Donaldson" userId="2e6e5431-bb17-4c41-9985-d39c50d83c73" providerId="ADAL" clId="{F0E40FE0-2E57-4922-A8AA-5AFA101CC44A}" dt="2024-01-18T00:38:28.591" v="1061" actId="21"/>
          <ac:spMkLst>
            <pc:docMk/>
            <pc:sldMk cId="4179787368" sldId="315"/>
            <ac:spMk id="6" creationId="{62CACBED-B31B-20E9-2047-0713E1B895E4}"/>
          </ac:spMkLst>
        </pc:spChg>
        <pc:spChg chg="del">
          <ac:chgData name="Toby Donaldson" userId="2e6e5431-bb17-4c41-9985-d39c50d83c73" providerId="ADAL" clId="{F0E40FE0-2E57-4922-A8AA-5AFA101CC44A}" dt="2024-01-18T00:38:28.591" v="1061" actId="21"/>
          <ac:spMkLst>
            <pc:docMk/>
            <pc:sldMk cId="4179787368" sldId="315"/>
            <ac:spMk id="7" creationId="{204F554E-E05B-3CCE-6566-62D27C643B58}"/>
          </ac:spMkLst>
        </pc:spChg>
        <pc:spChg chg="del">
          <ac:chgData name="Toby Donaldson" userId="2e6e5431-bb17-4c41-9985-d39c50d83c73" providerId="ADAL" clId="{F0E40FE0-2E57-4922-A8AA-5AFA101CC44A}" dt="2024-01-18T00:38:28.591" v="1061" actId="21"/>
          <ac:spMkLst>
            <pc:docMk/>
            <pc:sldMk cId="4179787368" sldId="315"/>
            <ac:spMk id="8" creationId="{2F62D660-1846-2F07-5F56-0D2680D71CB4}"/>
          </ac:spMkLst>
        </pc:spChg>
        <pc:spChg chg="del">
          <ac:chgData name="Toby Donaldson" userId="2e6e5431-bb17-4c41-9985-d39c50d83c73" providerId="ADAL" clId="{F0E40FE0-2E57-4922-A8AA-5AFA101CC44A}" dt="2024-01-18T00:38:28.591" v="1061" actId="21"/>
          <ac:spMkLst>
            <pc:docMk/>
            <pc:sldMk cId="4179787368" sldId="315"/>
            <ac:spMk id="9" creationId="{2089ED6A-5722-F5A6-588B-E11EF2D9FBCD}"/>
          </ac:spMkLst>
        </pc:spChg>
        <pc:spChg chg="del">
          <ac:chgData name="Toby Donaldson" userId="2e6e5431-bb17-4c41-9985-d39c50d83c73" providerId="ADAL" clId="{F0E40FE0-2E57-4922-A8AA-5AFA101CC44A}" dt="2024-01-18T00:38:28.591" v="1061" actId="21"/>
          <ac:spMkLst>
            <pc:docMk/>
            <pc:sldMk cId="4179787368" sldId="315"/>
            <ac:spMk id="10" creationId="{189568D6-EFE1-80E7-C225-26D4D906ED1D}"/>
          </ac:spMkLst>
        </pc:spChg>
        <pc:spChg chg="del">
          <ac:chgData name="Toby Donaldson" userId="2e6e5431-bb17-4c41-9985-d39c50d83c73" providerId="ADAL" clId="{F0E40FE0-2E57-4922-A8AA-5AFA101CC44A}" dt="2024-01-18T00:38:28.591" v="1061" actId="21"/>
          <ac:spMkLst>
            <pc:docMk/>
            <pc:sldMk cId="4179787368" sldId="315"/>
            <ac:spMk id="11" creationId="{FC3588D3-B396-C710-B469-CE020BE40935}"/>
          </ac:spMkLst>
        </pc:spChg>
        <pc:spChg chg="del">
          <ac:chgData name="Toby Donaldson" userId="2e6e5431-bb17-4c41-9985-d39c50d83c73" providerId="ADAL" clId="{F0E40FE0-2E57-4922-A8AA-5AFA101CC44A}" dt="2024-01-18T00:38:28.591" v="1061" actId="21"/>
          <ac:spMkLst>
            <pc:docMk/>
            <pc:sldMk cId="4179787368" sldId="315"/>
            <ac:spMk id="12" creationId="{F06BC40E-1F5B-9172-AF88-409A0F64E4D5}"/>
          </ac:spMkLst>
        </pc:spChg>
        <pc:spChg chg="del">
          <ac:chgData name="Toby Donaldson" userId="2e6e5431-bb17-4c41-9985-d39c50d83c73" providerId="ADAL" clId="{F0E40FE0-2E57-4922-A8AA-5AFA101CC44A}" dt="2024-01-18T00:38:28.591" v="1061" actId="21"/>
          <ac:spMkLst>
            <pc:docMk/>
            <pc:sldMk cId="4179787368" sldId="315"/>
            <ac:spMk id="13" creationId="{29D1FED8-4E60-71D5-6995-499F364647D3}"/>
          </ac:spMkLst>
        </pc:spChg>
        <pc:spChg chg="del">
          <ac:chgData name="Toby Donaldson" userId="2e6e5431-bb17-4c41-9985-d39c50d83c73" providerId="ADAL" clId="{F0E40FE0-2E57-4922-A8AA-5AFA101CC44A}" dt="2024-01-18T00:38:28.591" v="1061" actId="21"/>
          <ac:spMkLst>
            <pc:docMk/>
            <pc:sldMk cId="4179787368" sldId="315"/>
            <ac:spMk id="14" creationId="{E8E10DD0-75C8-E596-88D6-E66E4FAA8130}"/>
          </ac:spMkLst>
        </pc:spChg>
        <pc:spChg chg="del">
          <ac:chgData name="Toby Donaldson" userId="2e6e5431-bb17-4c41-9985-d39c50d83c73" providerId="ADAL" clId="{F0E40FE0-2E57-4922-A8AA-5AFA101CC44A}" dt="2024-01-18T00:38:28.591" v="1061" actId="21"/>
          <ac:spMkLst>
            <pc:docMk/>
            <pc:sldMk cId="4179787368" sldId="315"/>
            <ac:spMk id="15" creationId="{0E03BB88-F3D1-EFD7-6CAE-48B5A86628C9}"/>
          </ac:spMkLst>
        </pc:spChg>
        <pc:spChg chg="del">
          <ac:chgData name="Toby Donaldson" userId="2e6e5431-bb17-4c41-9985-d39c50d83c73" providerId="ADAL" clId="{F0E40FE0-2E57-4922-A8AA-5AFA101CC44A}" dt="2024-01-18T00:38:28.591" v="1061" actId="21"/>
          <ac:spMkLst>
            <pc:docMk/>
            <pc:sldMk cId="4179787368" sldId="315"/>
            <ac:spMk id="16" creationId="{14A991EE-6188-AFFA-5161-1C84AE88791D}"/>
          </ac:spMkLst>
        </pc:spChg>
        <pc:spChg chg="del">
          <ac:chgData name="Toby Donaldson" userId="2e6e5431-bb17-4c41-9985-d39c50d83c73" providerId="ADAL" clId="{F0E40FE0-2E57-4922-A8AA-5AFA101CC44A}" dt="2024-01-18T00:38:28.591" v="1061" actId="21"/>
          <ac:spMkLst>
            <pc:docMk/>
            <pc:sldMk cId="4179787368" sldId="315"/>
            <ac:spMk id="17" creationId="{EF106CEC-1AF0-3786-6C94-1BC7C3AEE08A}"/>
          </ac:spMkLst>
        </pc:spChg>
        <pc:spChg chg="del">
          <ac:chgData name="Toby Donaldson" userId="2e6e5431-bb17-4c41-9985-d39c50d83c73" providerId="ADAL" clId="{F0E40FE0-2E57-4922-A8AA-5AFA101CC44A}" dt="2024-01-18T00:38:28.591" v="1061" actId="21"/>
          <ac:spMkLst>
            <pc:docMk/>
            <pc:sldMk cId="4179787368" sldId="315"/>
            <ac:spMk id="18" creationId="{CBF32584-3852-850E-92D8-B95929C6C163}"/>
          </ac:spMkLst>
        </pc:spChg>
        <pc:spChg chg="del">
          <ac:chgData name="Toby Donaldson" userId="2e6e5431-bb17-4c41-9985-d39c50d83c73" providerId="ADAL" clId="{F0E40FE0-2E57-4922-A8AA-5AFA101CC44A}" dt="2024-01-18T00:38:28.591" v="1061" actId="21"/>
          <ac:spMkLst>
            <pc:docMk/>
            <pc:sldMk cId="4179787368" sldId="315"/>
            <ac:spMk id="19" creationId="{DED1CED1-618C-BE51-BCE5-F8ED5B4D4949}"/>
          </ac:spMkLst>
        </pc:spChg>
        <pc:spChg chg="del">
          <ac:chgData name="Toby Donaldson" userId="2e6e5431-bb17-4c41-9985-d39c50d83c73" providerId="ADAL" clId="{F0E40FE0-2E57-4922-A8AA-5AFA101CC44A}" dt="2024-01-18T00:38:28.591" v="1061" actId="21"/>
          <ac:spMkLst>
            <pc:docMk/>
            <pc:sldMk cId="4179787368" sldId="315"/>
            <ac:spMk id="20" creationId="{8EF11E35-DAB6-2B6D-9E5A-AE406256EA55}"/>
          </ac:spMkLst>
        </pc:spChg>
        <pc:spChg chg="del">
          <ac:chgData name="Toby Donaldson" userId="2e6e5431-bb17-4c41-9985-d39c50d83c73" providerId="ADAL" clId="{F0E40FE0-2E57-4922-A8AA-5AFA101CC44A}" dt="2024-01-18T00:38:28.591" v="1061" actId="21"/>
          <ac:spMkLst>
            <pc:docMk/>
            <pc:sldMk cId="4179787368" sldId="315"/>
            <ac:spMk id="21" creationId="{E0D47DAA-DC5F-2375-F8B4-6DCF1E19C6CE}"/>
          </ac:spMkLst>
        </pc:spChg>
        <pc:spChg chg="del">
          <ac:chgData name="Toby Donaldson" userId="2e6e5431-bb17-4c41-9985-d39c50d83c73" providerId="ADAL" clId="{F0E40FE0-2E57-4922-A8AA-5AFA101CC44A}" dt="2024-01-18T00:38:28.591" v="1061" actId="21"/>
          <ac:spMkLst>
            <pc:docMk/>
            <pc:sldMk cId="4179787368" sldId="315"/>
            <ac:spMk id="22" creationId="{94A3146E-F542-2FFD-8A5A-641F3D6606C2}"/>
          </ac:spMkLst>
        </pc:spChg>
        <pc:spChg chg="del">
          <ac:chgData name="Toby Donaldson" userId="2e6e5431-bb17-4c41-9985-d39c50d83c73" providerId="ADAL" clId="{F0E40FE0-2E57-4922-A8AA-5AFA101CC44A}" dt="2024-01-18T00:38:28.591" v="1061" actId="21"/>
          <ac:spMkLst>
            <pc:docMk/>
            <pc:sldMk cId="4179787368" sldId="315"/>
            <ac:spMk id="23" creationId="{E1A554AA-AF9B-8DC7-F685-8EE6D3BFA830}"/>
          </ac:spMkLst>
        </pc:spChg>
        <pc:spChg chg="del">
          <ac:chgData name="Toby Donaldson" userId="2e6e5431-bb17-4c41-9985-d39c50d83c73" providerId="ADAL" clId="{F0E40FE0-2E57-4922-A8AA-5AFA101CC44A}" dt="2024-01-18T00:38:28.591" v="1061" actId="21"/>
          <ac:spMkLst>
            <pc:docMk/>
            <pc:sldMk cId="4179787368" sldId="315"/>
            <ac:spMk id="24" creationId="{EB5EF798-761F-9B8A-C51A-4042C999F771}"/>
          </ac:spMkLst>
        </pc:spChg>
        <pc:spChg chg="del">
          <ac:chgData name="Toby Donaldson" userId="2e6e5431-bb17-4c41-9985-d39c50d83c73" providerId="ADAL" clId="{F0E40FE0-2E57-4922-A8AA-5AFA101CC44A}" dt="2024-01-18T00:38:28.591" v="1061" actId="21"/>
          <ac:spMkLst>
            <pc:docMk/>
            <pc:sldMk cId="4179787368" sldId="315"/>
            <ac:spMk id="25" creationId="{9BC64F22-4742-F4B0-9F2F-DE1B0620ED57}"/>
          </ac:spMkLst>
        </pc:spChg>
        <pc:spChg chg="del mod">
          <ac:chgData name="Toby Donaldson" userId="2e6e5431-bb17-4c41-9985-d39c50d83c73" providerId="ADAL" clId="{F0E40FE0-2E57-4922-A8AA-5AFA101CC44A}" dt="2024-01-18T00:38:45.903" v="1064" actId="21"/>
          <ac:spMkLst>
            <pc:docMk/>
            <pc:sldMk cId="4179787368" sldId="315"/>
            <ac:spMk id="26" creationId="{B532977E-C358-A53D-5ED2-7045AB1094FC}"/>
          </ac:spMkLst>
        </pc:spChg>
        <pc:spChg chg="del">
          <ac:chgData name="Toby Donaldson" userId="2e6e5431-bb17-4c41-9985-d39c50d83c73" providerId="ADAL" clId="{F0E40FE0-2E57-4922-A8AA-5AFA101CC44A}" dt="2024-01-18T00:38:28.591" v="1061" actId="21"/>
          <ac:spMkLst>
            <pc:docMk/>
            <pc:sldMk cId="4179787368" sldId="315"/>
            <ac:spMk id="27" creationId="{E39F9407-4EA8-9CD1-336F-08D889C0518A}"/>
          </ac:spMkLst>
        </pc:spChg>
        <pc:spChg chg="del">
          <ac:chgData name="Toby Donaldson" userId="2e6e5431-bb17-4c41-9985-d39c50d83c73" providerId="ADAL" clId="{F0E40FE0-2E57-4922-A8AA-5AFA101CC44A}" dt="2024-01-18T00:38:28.591" v="1061" actId="21"/>
          <ac:spMkLst>
            <pc:docMk/>
            <pc:sldMk cId="4179787368" sldId="315"/>
            <ac:spMk id="28" creationId="{D59C76F1-6F1B-B12E-49A6-325207807D05}"/>
          </ac:spMkLst>
        </pc:spChg>
        <pc:spChg chg="del mod">
          <ac:chgData name="Toby Donaldson" userId="2e6e5431-bb17-4c41-9985-d39c50d83c73" providerId="ADAL" clId="{F0E40FE0-2E57-4922-A8AA-5AFA101CC44A}" dt="2024-01-18T00:38:45.903" v="1064" actId="21"/>
          <ac:spMkLst>
            <pc:docMk/>
            <pc:sldMk cId="4179787368" sldId="315"/>
            <ac:spMk id="29" creationId="{E52991E6-587F-C253-6406-0E63858C950E}"/>
          </ac:spMkLst>
        </pc:spChg>
        <pc:spChg chg="del mod">
          <ac:chgData name="Toby Donaldson" userId="2e6e5431-bb17-4c41-9985-d39c50d83c73" providerId="ADAL" clId="{F0E40FE0-2E57-4922-A8AA-5AFA101CC44A}" dt="2024-01-18T00:38:45.903" v="1064" actId="21"/>
          <ac:spMkLst>
            <pc:docMk/>
            <pc:sldMk cId="4179787368" sldId="315"/>
            <ac:spMk id="30" creationId="{1B9933CA-C2C2-F012-B981-1811F0DBAEFF}"/>
          </ac:spMkLst>
        </pc:spChg>
        <pc:spChg chg="add mod">
          <ac:chgData name="Toby Donaldson" userId="2e6e5431-bb17-4c41-9985-d39c50d83c73" providerId="ADAL" clId="{F0E40FE0-2E57-4922-A8AA-5AFA101CC44A}" dt="2024-01-18T00:41:39.039" v="1140" actId="5793"/>
          <ac:spMkLst>
            <pc:docMk/>
            <pc:sldMk cId="4179787368" sldId="315"/>
            <ac:spMk id="31" creationId="{274F93CB-76C9-8B5A-3119-013C7F38BED5}"/>
          </ac:spMkLst>
        </pc:spChg>
        <pc:spChg chg="add mod">
          <ac:chgData name="Toby Donaldson" userId="2e6e5431-bb17-4c41-9985-d39c50d83c73" providerId="ADAL" clId="{F0E40FE0-2E57-4922-A8AA-5AFA101CC44A}" dt="2024-01-18T00:41:50.654" v="1141" actId="164"/>
          <ac:spMkLst>
            <pc:docMk/>
            <pc:sldMk cId="4179787368" sldId="315"/>
            <ac:spMk id="37" creationId="{8473B9C8-9F67-4FB0-83BC-956BB3A43B6E}"/>
          </ac:spMkLst>
        </pc:spChg>
        <pc:spChg chg="add mod">
          <ac:chgData name="Toby Donaldson" userId="2e6e5431-bb17-4c41-9985-d39c50d83c73" providerId="ADAL" clId="{F0E40FE0-2E57-4922-A8AA-5AFA101CC44A}" dt="2024-01-18T00:41:50.654" v="1141" actId="164"/>
          <ac:spMkLst>
            <pc:docMk/>
            <pc:sldMk cId="4179787368" sldId="315"/>
            <ac:spMk id="38" creationId="{38485682-D996-FE30-6382-F20875D7CADD}"/>
          </ac:spMkLst>
        </pc:spChg>
        <pc:spChg chg="mod topLvl">
          <ac:chgData name="Toby Donaldson" userId="2e6e5431-bb17-4c41-9985-d39c50d83c73" providerId="ADAL" clId="{F0E40FE0-2E57-4922-A8AA-5AFA101CC44A}" dt="2024-01-18T00:42:46.763" v="1168" actId="14100"/>
          <ac:spMkLst>
            <pc:docMk/>
            <pc:sldMk cId="4179787368" sldId="315"/>
            <ac:spMk id="43" creationId="{46500514-5C84-49C1-3975-1746539409C2}"/>
          </ac:spMkLst>
        </pc:spChg>
        <pc:spChg chg="mod topLvl">
          <ac:chgData name="Toby Donaldson" userId="2e6e5431-bb17-4c41-9985-d39c50d83c73" providerId="ADAL" clId="{F0E40FE0-2E57-4922-A8AA-5AFA101CC44A}" dt="2024-01-18T00:42:42.932" v="1167" actId="1076"/>
          <ac:spMkLst>
            <pc:docMk/>
            <pc:sldMk cId="4179787368" sldId="315"/>
            <ac:spMk id="44" creationId="{E57BDBD3-C74F-4A98-C4B8-04E729F8E0FF}"/>
          </ac:spMkLst>
        </pc:spChg>
        <pc:spChg chg="add mod">
          <ac:chgData name="Toby Donaldson" userId="2e6e5431-bb17-4c41-9985-d39c50d83c73" providerId="ADAL" clId="{F0E40FE0-2E57-4922-A8AA-5AFA101CC44A}" dt="2024-01-18T00:43:06.148" v="1190" actId="1076"/>
          <ac:spMkLst>
            <pc:docMk/>
            <pc:sldMk cId="4179787368" sldId="315"/>
            <ac:spMk id="45" creationId="{E070ED32-850E-4103-31E1-22AF6FFA313B}"/>
          </ac:spMkLst>
        </pc:spChg>
        <pc:spChg chg="mod">
          <ac:chgData name="Toby Donaldson" userId="2e6e5431-bb17-4c41-9985-d39c50d83c73" providerId="ADAL" clId="{F0E40FE0-2E57-4922-A8AA-5AFA101CC44A}" dt="2024-01-18T00:43:10.917" v="1191"/>
          <ac:spMkLst>
            <pc:docMk/>
            <pc:sldMk cId="4179787368" sldId="315"/>
            <ac:spMk id="47" creationId="{7BF340C9-7070-566F-D75F-147AECE82F94}"/>
          </ac:spMkLst>
        </pc:spChg>
        <pc:spChg chg="mod">
          <ac:chgData name="Toby Donaldson" userId="2e6e5431-bb17-4c41-9985-d39c50d83c73" providerId="ADAL" clId="{F0E40FE0-2E57-4922-A8AA-5AFA101CC44A}" dt="2024-01-18T00:43:10.917" v="1191"/>
          <ac:spMkLst>
            <pc:docMk/>
            <pc:sldMk cId="4179787368" sldId="315"/>
            <ac:spMk id="48" creationId="{16B1B566-6855-7D45-FF97-17C136907851}"/>
          </ac:spMkLst>
        </pc:spChg>
        <pc:spChg chg="add mod">
          <ac:chgData name="Toby Donaldson" userId="2e6e5431-bb17-4c41-9985-d39c50d83c73" providerId="ADAL" clId="{F0E40FE0-2E57-4922-A8AA-5AFA101CC44A}" dt="2024-01-18T00:44:12.724" v="1219" actId="208"/>
          <ac:spMkLst>
            <pc:docMk/>
            <pc:sldMk cId="4179787368" sldId="315"/>
            <ac:spMk id="49" creationId="{ABB620B3-F455-4530-87D2-D4FA744618AC}"/>
          </ac:spMkLst>
        </pc:spChg>
        <pc:spChg chg="add mod">
          <ac:chgData name="Toby Donaldson" userId="2e6e5431-bb17-4c41-9985-d39c50d83c73" providerId="ADAL" clId="{F0E40FE0-2E57-4922-A8AA-5AFA101CC44A}" dt="2024-01-18T00:44:01.572" v="1218" actId="208"/>
          <ac:spMkLst>
            <pc:docMk/>
            <pc:sldMk cId="4179787368" sldId="315"/>
            <ac:spMk id="50" creationId="{C954D949-5E8D-8855-29D2-63192BE0136C}"/>
          </ac:spMkLst>
        </pc:spChg>
        <pc:spChg chg="add mod">
          <ac:chgData name="Toby Donaldson" userId="2e6e5431-bb17-4c41-9985-d39c50d83c73" providerId="ADAL" clId="{F0E40FE0-2E57-4922-A8AA-5AFA101CC44A}" dt="2024-01-18T00:44:57.637" v="1233" actId="20577"/>
          <ac:spMkLst>
            <pc:docMk/>
            <pc:sldMk cId="4179787368" sldId="315"/>
            <ac:spMk id="51" creationId="{C3651377-47E7-68ED-0B4B-011C49E5ADB1}"/>
          </ac:spMkLst>
        </pc:spChg>
        <pc:spChg chg="add mod">
          <ac:chgData name="Toby Donaldson" userId="2e6e5431-bb17-4c41-9985-d39c50d83c73" providerId="ADAL" clId="{F0E40FE0-2E57-4922-A8AA-5AFA101CC44A}" dt="2024-01-18T00:45:19.964" v="1240" actId="1076"/>
          <ac:spMkLst>
            <pc:docMk/>
            <pc:sldMk cId="4179787368" sldId="315"/>
            <ac:spMk id="52" creationId="{0E25BC90-BDC2-B221-2645-335D7176D17C}"/>
          </ac:spMkLst>
        </pc:spChg>
        <pc:spChg chg="add mod">
          <ac:chgData name="Toby Donaldson" userId="2e6e5431-bb17-4c41-9985-d39c50d83c73" providerId="ADAL" clId="{F0E40FE0-2E57-4922-A8AA-5AFA101CC44A}" dt="2024-01-18T00:47:22.991" v="1392" actId="1076"/>
          <ac:spMkLst>
            <pc:docMk/>
            <pc:sldMk cId="4179787368" sldId="315"/>
            <ac:spMk id="53" creationId="{B9A707E8-29B6-8341-B4BC-DBCD6EA790EB}"/>
          </ac:spMkLst>
        </pc:spChg>
        <pc:spChg chg="add mod">
          <ac:chgData name="Toby Donaldson" userId="2e6e5431-bb17-4c41-9985-d39c50d83c73" providerId="ADAL" clId="{F0E40FE0-2E57-4922-A8AA-5AFA101CC44A}" dt="2024-01-18T00:48:02.587" v="1425" actId="255"/>
          <ac:spMkLst>
            <pc:docMk/>
            <pc:sldMk cId="4179787368" sldId="315"/>
            <ac:spMk id="57" creationId="{C0FFB058-288A-2DAF-86E1-F59EA186BD37}"/>
          </ac:spMkLst>
        </pc:spChg>
        <pc:spChg chg="add mod">
          <ac:chgData name="Toby Donaldson" userId="2e6e5431-bb17-4c41-9985-d39c50d83c73" providerId="ADAL" clId="{F0E40FE0-2E57-4922-A8AA-5AFA101CC44A}" dt="2024-01-18T00:49:05.683" v="1542" actId="1076"/>
          <ac:spMkLst>
            <pc:docMk/>
            <pc:sldMk cId="4179787368" sldId="315"/>
            <ac:spMk id="58" creationId="{DE3B3182-2404-651C-F273-914F894FBFFD}"/>
          </ac:spMkLst>
        </pc:spChg>
        <pc:spChg chg="add mod">
          <ac:chgData name="Toby Donaldson" userId="2e6e5431-bb17-4c41-9985-d39c50d83c73" providerId="ADAL" clId="{F0E40FE0-2E57-4922-A8AA-5AFA101CC44A}" dt="2024-01-18T00:49:03.435" v="1541" actId="1076"/>
          <ac:spMkLst>
            <pc:docMk/>
            <pc:sldMk cId="4179787368" sldId="315"/>
            <ac:spMk id="59" creationId="{8C484A60-B0B8-EEDC-119A-A344F1B0262C}"/>
          </ac:spMkLst>
        </pc:spChg>
        <pc:grpChg chg="del mod">
          <ac:chgData name="Toby Donaldson" userId="2e6e5431-bb17-4c41-9985-d39c50d83c73" providerId="ADAL" clId="{F0E40FE0-2E57-4922-A8AA-5AFA101CC44A}" dt="2024-01-18T00:40:21.060" v="1082" actId="21"/>
          <ac:grpSpMkLst>
            <pc:docMk/>
            <pc:sldMk cId="4179787368" sldId="315"/>
            <ac:grpSpMk id="36" creationId="{A7934470-36D5-7BF2-720F-638ABF5BA58C}"/>
          </ac:grpSpMkLst>
        </pc:grpChg>
        <pc:grpChg chg="add mod">
          <ac:chgData name="Toby Donaldson" userId="2e6e5431-bb17-4c41-9985-d39c50d83c73" providerId="ADAL" clId="{F0E40FE0-2E57-4922-A8AA-5AFA101CC44A}" dt="2024-01-18T00:41:53.452" v="1142" actId="14100"/>
          <ac:grpSpMkLst>
            <pc:docMk/>
            <pc:sldMk cId="4179787368" sldId="315"/>
            <ac:grpSpMk id="40" creationId="{27816222-667C-E288-90B5-5F911AB80FD2}"/>
          </ac:grpSpMkLst>
        </pc:grpChg>
        <pc:grpChg chg="add del mod">
          <ac:chgData name="Toby Donaldson" userId="2e6e5431-bb17-4c41-9985-d39c50d83c73" providerId="ADAL" clId="{F0E40FE0-2E57-4922-A8AA-5AFA101CC44A}" dt="2024-01-18T00:42:08.810" v="1146" actId="165"/>
          <ac:grpSpMkLst>
            <pc:docMk/>
            <pc:sldMk cId="4179787368" sldId="315"/>
            <ac:grpSpMk id="42" creationId="{FA3D1A6A-CE7D-3803-2237-81E2E65A9244}"/>
          </ac:grpSpMkLst>
        </pc:grpChg>
        <pc:grpChg chg="add mod">
          <ac:chgData name="Toby Donaldson" userId="2e6e5431-bb17-4c41-9985-d39c50d83c73" providerId="ADAL" clId="{F0E40FE0-2E57-4922-A8AA-5AFA101CC44A}" dt="2024-01-18T00:43:10.917" v="1191"/>
          <ac:grpSpMkLst>
            <pc:docMk/>
            <pc:sldMk cId="4179787368" sldId="315"/>
            <ac:grpSpMk id="46" creationId="{F3B93827-1468-DE00-D266-7F52E7F0D9C9}"/>
          </ac:grpSpMkLst>
        </pc:grpChg>
        <pc:cxnChg chg="del mod">
          <ac:chgData name="Toby Donaldson" userId="2e6e5431-bb17-4c41-9985-d39c50d83c73" providerId="ADAL" clId="{F0E40FE0-2E57-4922-A8AA-5AFA101CC44A}" dt="2024-01-18T00:38:45.903" v="1064" actId="21"/>
          <ac:cxnSpMkLst>
            <pc:docMk/>
            <pc:sldMk cId="4179787368" sldId="315"/>
            <ac:cxnSpMk id="33" creationId="{74C1B4F2-6BE0-C9D3-9108-97FB97B9792A}"/>
          </ac:cxnSpMkLst>
        </pc:cxnChg>
        <pc:cxnChg chg="del mod">
          <ac:chgData name="Toby Donaldson" userId="2e6e5431-bb17-4c41-9985-d39c50d83c73" providerId="ADAL" clId="{F0E40FE0-2E57-4922-A8AA-5AFA101CC44A}" dt="2024-01-18T00:38:48.724" v="1065" actId="21"/>
          <ac:cxnSpMkLst>
            <pc:docMk/>
            <pc:sldMk cId="4179787368" sldId="315"/>
            <ac:cxnSpMk id="39" creationId="{B2DAB61C-CDDC-663E-5130-37C78C09F046}"/>
          </ac:cxnSpMkLst>
        </pc:cxnChg>
        <pc:cxnChg chg="del mod">
          <ac:chgData name="Toby Donaldson" userId="2e6e5431-bb17-4c41-9985-d39c50d83c73" providerId="ADAL" clId="{F0E40FE0-2E57-4922-A8AA-5AFA101CC44A}" dt="2024-01-18T00:38:48.724" v="1065" actId="21"/>
          <ac:cxnSpMkLst>
            <pc:docMk/>
            <pc:sldMk cId="4179787368" sldId="315"/>
            <ac:cxnSpMk id="41" creationId="{216355E7-0F41-65C4-1D46-95D0030CBD95}"/>
          </ac:cxnSpMkLst>
        </pc:cxnChg>
        <pc:cxnChg chg="add mod">
          <ac:chgData name="Toby Donaldson" userId="2e6e5431-bb17-4c41-9985-d39c50d83c73" providerId="ADAL" clId="{F0E40FE0-2E57-4922-A8AA-5AFA101CC44A}" dt="2024-01-18T00:49:16.284" v="1543" actId="14100"/>
          <ac:cxnSpMkLst>
            <pc:docMk/>
            <pc:sldMk cId="4179787368" sldId="315"/>
            <ac:cxnSpMk id="55" creationId="{BE85951F-5800-8290-4F29-BAB304AF5520}"/>
          </ac:cxnSpMkLst>
        </pc:cxnChg>
        <pc:cxnChg chg="add mod">
          <ac:chgData name="Toby Donaldson" userId="2e6e5431-bb17-4c41-9985-d39c50d83c73" providerId="ADAL" clId="{F0E40FE0-2E57-4922-A8AA-5AFA101CC44A}" dt="2024-01-18T00:49:27.461" v="1546" actId="14100"/>
          <ac:cxnSpMkLst>
            <pc:docMk/>
            <pc:sldMk cId="4179787368" sldId="315"/>
            <ac:cxnSpMk id="61" creationId="{996F7434-6CF1-A595-2718-DBBAB2E6B32B}"/>
          </ac:cxnSpMkLst>
        </pc:cxnChg>
      </pc:sldChg>
      <pc:sldChg chg="addSp delSp modSp add mod">
        <pc:chgData name="Toby Donaldson" userId="2e6e5431-bb17-4c41-9985-d39c50d83c73" providerId="ADAL" clId="{F0E40FE0-2E57-4922-A8AA-5AFA101CC44A}" dt="2024-01-20T05:07:28.324" v="8497" actId="20577"/>
        <pc:sldMkLst>
          <pc:docMk/>
          <pc:sldMk cId="4155515468" sldId="316"/>
        </pc:sldMkLst>
        <pc:spChg chg="add mod">
          <ac:chgData name="Toby Donaldson" userId="2e6e5431-bb17-4c41-9985-d39c50d83c73" providerId="ADAL" clId="{F0E40FE0-2E57-4922-A8AA-5AFA101CC44A}" dt="2024-01-18T00:51:27.915" v="1566"/>
          <ac:spMkLst>
            <pc:docMk/>
            <pc:sldMk cId="4155515468" sldId="316"/>
            <ac:spMk id="6" creationId="{0E25BC90-BDC2-B221-2645-335D7176D17C}"/>
          </ac:spMkLst>
        </pc:spChg>
        <pc:spChg chg="add mod">
          <ac:chgData name="Toby Donaldson" userId="2e6e5431-bb17-4c41-9985-d39c50d83c73" providerId="ADAL" clId="{F0E40FE0-2E57-4922-A8AA-5AFA101CC44A}" dt="2024-01-20T05:07:28.324" v="8497" actId="20577"/>
          <ac:spMkLst>
            <pc:docMk/>
            <pc:sldMk cId="4155515468" sldId="316"/>
            <ac:spMk id="7" creationId="{99595A86-804B-D91C-0A5D-C46444DD2B16}"/>
          </ac:spMkLst>
        </pc:spChg>
        <pc:spChg chg="mod">
          <ac:chgData name="Toby Donaldson" userId="2e6e5431-bb17-4c41-9985-d39c50d83c73" providerId="ADAL" clId="{F0E40FE0-2E57-4922-A8AA-5AFA101CC44A}" dt="2024-01-18T00:51:10.820" v="1561" actId="1076"/>
          <ac:spMkLst>
            <pc:docMk/>
            <pc:sldMk cId="4155515468" sldId="316"/>
            <ac:spMk id="50" creationId="{C954D949-5E8D-8855-29D2-63192BE0136C}"/>
          </ac:spMkLst>
        </pc:spChg>
        <pc:spChg chg="del">
          <ac:chgData name="Toby Donaldson" userId="2e6e5431-bb17-4c41-9985-d39c50d83c73" providerId="ADAL" clId="{F0E40FE0-2E57-4922-A8AA-5AFA101CC44A}" dt="2024-01-18T00:51:19.007" v="1563" actId="21"/>
          <ac:spMkLst>
            <pc:docMk/>
            <pc:sldMk cId="4155515468" sldId="316"/>
            <ac:spMk id="52" creationId="{0E25BC90-BDC2-B221-2645-335D7176D17C}"/>
          </ac:spMkLst>
        </pc:spChg>
        <pc:spChg chg="mod">
          <ac:chgData name="Toby Donaldson" userId="2e6e5431-bb17-4c41-9985-d39c50d83c73" providerId="ADAL" clId="{F0E40FE0-2E57-4922-A8AA-5AFA101CC44A}" dt="2024-01-18T00:52:20.141" v="1713" actId="2711"/>
          <ac:spMkLst>
            <pc:docMk/>
            <pc:sldMk cId="4155515468" sldId="316"/>
            <ac:spMk id="53" creationId="{B9A707E8-29B6-8341-B4BC-DBCD6EA790EB}"/>
          </ac:spMkLst>
        </pc:spChg>
        <pc:spChg chg="del">
          <ac:chgData name="Toby Donaldson" userId="2e6e5431-bb17-4c41-9985-d39c50d83c73" providerId="ADAL" clId="{F0E40FE0-2E57-4922-A8AA-5AFA101CC44A}" dt="2024-01-18T00:51:37.483" v="1568" actId="21"/>
          <ac:spMkLst>
            <pc:docMk/>
            <pc:sldMk cId="4155515468" sldId="316"/>
            <ac:spMk id="58" creationId="{DE3B3182-2404-651C-F273-914F894FBFFD}"/>
          </ac:spMkLst>
        </pc:spChg>
        <pc:spChg chg="del">
          <ac:chgData name="Toby Donaldson" userId="2e6e5431-bb17-4c41-9985-d39c50d83c73" providerId="ADAL" clId="{F0E40FE0-2E57-4922-A8AA-5AFA101CC44A}" dt="2024-01-18T00:51:37.483" v="1568" actId="21"/>
          <ac:spMkLst>
            <pc:docMk/>
            <pc:sldMk cId="4155515468" sldId="316"/>
            <ac:spMk id="59" creationId="{8C484A60-B0B8-EEDC-119A-A344F1B0262C}"/>
          </ac:spMkLst>
        </pc:spChg>
        <pc:cxnChg chg="mod">
          <ac:chgData name="Toby Donaldson" userId="2e6e5431-bb17-4c41-9985-d39c50d83c73" providerId="ADAL" clId="{F0E40FE0-2E57-4922-A8AA-5AFA101CC44A}" dt="2024-01-18T00:51:25.004" v="1565" actId="14100"/>
          <ac:cxnSpMkLst>
            <pc:docMk/>
            <pc:sldMk cId="4155515468" sldId="316"/>
            <ac:cxnSpMk id="55" creationId="{BE85951F-5800-8290-4F29-BAB304AF5520}"/>
          </ac:cxnSpMkLst>
        </pc:cxnChg>
        <pc:cxnChg chg="del">
          <ac:chgData name="Toby Donaldson" userId="2e6e5431-bb17-4c41-9985-d39c50d83c73" providerId="ADAL" clId="{F0E40FE0-2E57-4922-A8AA-5AFA101CC44A}" dt="2024-01-18T00:51:15.576" v="1562" actId="21"/>
          <ac:cxnSpMkLst>
            <pc:docMk/>
            <pc:sldMk cId="4155515468" sldId="316"/>
            <ac:cxnSpMk id="61" creationId="{996F7434-6CF1-A595-2718-DBBAB2E6B32B}"/>
          </ac:cxnSpMkLst>
        </pc:cxnChg>
      </pc:sldChg>
      <pc:sldChg chg="addSp delSp modSp add mod">
        <pc:chgData name="Toby Donaldson" userId="2e6e5431-bb17-4c41-9985-d39c50d83c73" providerId="ADAL" clId="{F0E40FE0-2E57-4922-A8AA-5AFA101CC44A}" dt="2024-01-22T19:48:38.580" v="9053" actId="14100"/>
        <pc:sldMkLst>
          <pc:docMk/>
          <pc:sldMk cId="4256021755" sldId="317"/>
        </pc:sldMkLst>
        <pc:spChg chg="del">
          <ac:chgData name="Toby Donaldson" userId="2e6e5431-bb17-4c41-9985-d39c50d83c73" providerId="ADAL" clId="{F0E40FE0-2E57-4922-A8AA-5AFA101CC44A}" dt="2024-01-18T00:55:10.413" v="1916" actId="21"/>
          <ac:spMkLst>
            <pc:docMk/>
            <pc:sldMk cId="4256021755" sldId="317"/>
            <ac:spMk id="7" creationId="{99595A86-804B-D91C-0A5D-C46444DD2B16}"/>
          </ac:spMkLst>
        </pc:spChg>
        <pc:spChg chg="mod">
          <ac:chgData name="Toby Donaldson" userId="2e6e5431-bb17-4c41-9985-d39c50d83c73" providerId="ADAL" clId="{F0E40FE0-2E57-4922-A8AA-5AFA101CC44A}" dt="2024-01-22T19:48:38.580" v="9053" actId="14100"/>
          <ac:spMkLst>
            <pc:docMk/>
            <pc:sldMk cId="4256021755" sldId="317"/>
            <ac:spMk id="53" creationId="{B9A707E8-29B6-8341-B4BC-DBCD6EA790EB}"/>
          </ac:spMkLst>
        </pc:spChg>
        <pc:cxnChg chg="add del">
          <ac:chgData name="Toby Donaldson" userId="2e6e5431-bb17-4c41-9985-d39c50d83c73" providerId="ADAL" clId="{F0E40FE0-2E57-4922-A8AA-5AFA101CC44A}" dt="2024-01-18T00:56:02.089" v="1918" actId="21"/>
          <ac:cxnSpMkLst>
            <pc:docMk/>
            <pc:sldMk cId="4256021755" sldId="317"/>
            <ac:cxnSpMk id="5" creationId="{341D8F8E-1342-2BF8-1B59-A2B196EADBB2}"/>
          </ac:cxnSpMkLst>
        </pc:cxnChg>
      </pc:sldChg>
      <pc:sldChg chg="addSp delSp modSp add mod">
        <pc:chgData name="Toby Donaldson" userId="2e6e5431-bb17-4c41-9985-d39c50d83c73" providerId="ADAL" clId="{F0E40FE0-2E57-4922-A8AA-5AFA101CC44A}" dt="2024-01-22T19:49:20.673" v="9056" actId="20577"/>
        <pc:sldMkLst>
          <pc:docMk/>
          <pc:sldMk cId="649268456" sldId="318"/>
        </pc:sldMkLst>
        <pc:spChg chg="add mod">
          <ac:chgData name="Toby Donaldson" userId="2e6e5431-bb17-4c41-9985-d39c50d83c73" providerId="ADAL" clId="{F0E40FE0-2E57-4922-A8AA-5AFA101CC44A}" dt="2024-01-18T01:00:02.237" v="2450" actId="1076"/>
          <ac:spMkLst>
            <pc:docMk/>
            <pc:sldMk cId="649268456" sldId="318"/>
            <ac:spMk id="3" creationId="{DCAA995F-BEFA-C104-824B-6C99B3D0761A}"/>
          </ac:spMkLst>
        </pc:spChg>
        <pc:spChg chg="add mod">
          <ac:chgData name="Toby Donaldson" userId="2e6e5431-bb17-4c41-9985-d39c50d83c73" providerId="ADAL" clId="{F0E40FE0-2E57-4922-A8AA-5AFA101CC44A}" dt="2024-01-18T01:01:05.627" v="2468" actId="20577"/>
          <ac:spMkLst>
            <pc:docMk/>
            <pc:sldMk cId="649268456" sldId="318"/>
            <ac:spMk id="5" creationId="{9DCC4AEB-6B46-6381-BE83-9871393E13EF}"/>
          </ac:spMkLst>
        </pc:spChg>
        <pc:spChg chg="add mod">
          <ac:chgData name="Toby Donaldson" userId="2e6e5431-bb17-4c41-9985-d39c50d83c73" providerId="ADAL" clId="{F0E40FE0-2E57-4922-A8AA-5AFA101CC44A}" dt="2024-01-22T19:49:20.673" v="9056" actId="20577"/>
          <ac:spMkLst>
            <pc:docMk/>
            <pc:sldMk cId="649268456" sldId="318"/>
            <ac:spMk id="6" creationId="{E3C9C8BE-6A33-2DB6-C31C-636FB91F47B1}"/>
          </ac:spMkLst>
        </pc:spChg>
        <pc:spChg chg="add mod">
          <ac:chgData name="Toby Donaldson" userId="2e6e5431-bb17-4c41-9985-d39c50d83c73" providerId="ADAL" clId="{F0E40FE0-2E57-4922-A8AA-5AFA101CC44A}" dt="2024-01-18T01:00:17.628" v="2454" actId="1076"/>
          <ac:spMkLst>
            <pc:docMk/>
            <pc:sldMk cId="649268456" sldId="318"/>
            <ac:spMk id="7" creationId="{7BD21565-6726-BC5C-9069-CC9894E9FF32}"/>
          </ac:spMkLst>
        </pc:spChg>
        <pc:spChg chg="add mod">
          <ac:chgData name="Toby Donaldson" userId="2e6e5431-bb17-4c41-9985-d39c50d83c73" providerId="ADAL" clId="{F0E40FE0-2E57-4922-A8AA-5AFA101CC44A}" dt="2024-01-18T01:00:26.612" v="2458" actId="1076"/>
          <ac:spMkLst>
            <pc:docMk/>
            <pc:sldMk cId="649268456" sldId="318"/>
            <ac:spMk id="8" creationId="{AA9017C8-0006-70E6-55DF-DC29C44B090B}"/>
          </ac:spMkLst>
        </pc:spChg>
        <pc:spChg chg="add mod">
          <ac:chgData name="Toby Donaldson" userId="2e6e5431-bb17-4c41-9985-d39c50d83c73" providerId="ADAL" clId="{F0E40FE0-2E57-4922-A8AA-5AFA101CC44A}" dt="2024-01-18T01:00:37.338" v="2462" actId="1076"/>
          <ac:spMkLst>
            <pc:docMk/>
            <pc:sldMk cId="649268456" sldId="318"/>
            <ac:spMk id="9" creationId="{A793CF0A-8281-6B44-A54E-4DB87329FBF6}"/>
          </ac:spMkLst>
        </pc:spChg>
        <pc:spChg chg="add mod">
          <ac:chgData name="Toby Donaldson" userId="2e6e5431-bb17-4c41-9985-d39c50d83c73" providerId="ADAL" clId="{F0E40FE0-2E57-4922-A8AA-5AFA101CC44A}" dt="2024-01-18T01:01:49.270" v="2553" actId="14100"/>
          <ac:spMkLst>
            <pc:docMk/>
            <pc:sldMk cId="649268456" sldId="318"/>
            <ac:spMk id="10" creationId="{DF4A784F-9349-E3AD-DC09-DAA1F80FBB48}"/>
          </ac:spMkLst>
        </pc:spChg>
        <pc:spChg chg="del">
          <ac:chgData name="Toby Donaldson" userId="2e6e5431-bb17-4c41-9985-d39c50d83c73" providerId="ADAL" clId="{F0E40FE0-2E57-4922-A8AA-5AFA101CC44A}" dt="2024-01-18T00:56:15.872" v="1920" actId="21"/>
          <ac:spMkLst>
            <pc:docMk/>
            <pc:sldMk cId="649268456" sldId="318"/>
            <ac:spMk id="50" creationId="{C954D949-5E8D-8855-29D2-63192BE0136C}"/>
          </ac:spMkLst>
        </pc:spChg>
        <pc:cxnChg chg="del mod">
          <ac:chgData name="Toby Donaldson" userId="2e6e5431-bb17-4c41-9985-d39c50d83c73" providerId="ADAL" clId="{F0E40FE0-2E57-4922-A8AA-5AFA101CC44A}" dt="2024-01-18T00:56:15.872" v="1920" actId="21"/>
          <ac:cxnSpMkLst>
            <pc:docMk/>
            <pc:sldMk cId="649268456" sldId="318"/>
            <ac:cxnSpMk id="55" creationId="{BE85951F-5800-8290-4F29-BAB304AF5520}"/>
          </ac:cxnSpMkLst>
        </pc:cxnChg>
      </pc:sldChg>
      <pc:sldChg chg="addSp modSp add mod ord">
        <pc:chgData name="Toby Donaldson" userId="2e6e5431-bb17-4c41-9985-d39c50d83c73" providerId="ADAL" clId="{F0E40FE0-2E57-4922-A8AA-5AFA101CC44A}" dt="2024-01-18T01:20:26.415" v="3821" actId="1076"/>
        <pc:sldMkLst>
          <pc:docMk/>
          <pc:sldMk cId="463326632" sldId="319"/>
        </pc:sldMkLst>
        <pc:spChg chg="add mod">
          <ac:chgData name="Toby Donaldson" userId="2e6e5431-bb17-4c41-9985-d39c50d83c73" providerId="ADAL" clId="{F0E40FE0-2E57-4922-A8AA-5AFA101CC44A}" dt="2024-01-18T01:03:19.907" v="2693" actId="20577"/>
          <ac:spMkLst>
            <pc:docMk/>
            <pc:sldMk cId="463326632" sldId="319"/>
            <ac:spMk id="3" creationId="{01F5FE4F-9B1A-BE2A-B74C-7D7486CF2153}"/>
          </ac:spMkLst>
        </pc:spChg>
        <pc:spChg chg="add mod">
          <ac:chgData name="Toby Donaldson" userId="2e6e5431-bb17-4c41-9985-d39c50d83c73" providerId="ADAL" clId="{F0E40FE0-2E57-4922-A8AA-5AFA101CC44A}" dt="2024-01-18T01:20:26.415" v="3821" actId="1076"/>
          <ac:spMkLst>
            <pc:docMk/>
            <pc:sldMk cId="463326632" sldId="319"/>
            <ac:spMk id="8" creationId="{D25F15D3-1E9B-89B3-6768-86CB1A80026E}"/>
          </ac:spMkLst>
        </pc:spChg>
        <pc:spChg chg="mod">
          <ac:chgData name="Toby Donaldson" userId="2e6e5431-bb17-4c41-9985-d39c50d83c73" providerId="ADAL" clId="{F0E40FE0-2E57-4922-A8AA-5AFA101CC44A}" dt="2024-01-18T01:02:22.401" v="2587" actId="20577"/>
          <ac:spMkLst>
            <pc:docMk/>
            <pc:sldMk cId="463326632" sldId="319"/>
            <ac:spMk id="31" creationId="{274F93CB-76C9-8B5A-3119-013C7F38BED5}"/>
          </ac:spMkLst>
        </pc:spChg>
        <pc:spChg chg="mod">
          <ac:chgData name="Toby Donaldson" userId="2e6e5431-bb17-4c41-9985-d39c50d83c73" providerId="ADAL" clId="{F0E40FE0-2E57-4922-A8AA-5AFA101CC44A}" dt="2024-01-18T01:20:22.684" v="3820" actId="1076"/>
          <ac:spMkLst>
            <pc:docMk/>
            <pc:sldMk cId="463326632" sldId="319"/>
            <ac:spMk id="53" creationId="{B9A707E8-29B6-8341-B4BC-DBCD6EA790EB}"/>
          </ac:spMkLst>
        </pc:spChg>
        <pc:cxnChg chg="add mod">
          <ac:chgData name="Toby Donaldson" userId="2e6e5431-bb17-4c41-9985-d39c50d83c73" providerId="ADAL" clId="{F0E40FE0-2E57-4922-A8AA-5AFA101CC44A}" dt="2024-01-18T01:03:31.542" v="2696" actId="14100"/>
          <ac:cxnSpMkLst>
            <pc:docMk/>
            <pc:sldMk cId="463326632" sldId="319"/>
            <ac:cxnSpMk id="5" creationId="{3C18C4EF-BFE0-0F24-9422-FD63DE45EE6A}"/>
          </ac:cxnSpMkLst>
        </pc:cxnChg>
      </pc:sldChg>
      <pc:sldChg chg="addSp modSp add mod ord">
        <pc:chgData name="Toby Donaldson" userId="2e6e5431-bb17-4c41-9985-d39c50d83c73" providerId="ADAL" clId="{F0E40FE0-2E57-4922-A8AA-5AFA101CC44A}" dt="2024-01-22T19:50:09.625" v="9058" actId="20577"/>
        <pc:sldMkLst>
          <pc:docMk/>
          <pc:sldMk cId="612081632" sldId="320"/>
        </pc:sldMkLst>
        <pc:spChg chg="add mod">
          <ac:chgData name="Toby Donaldson" userId="2e6e5431-bb17-4c41-9985-d39c50d83c73" providerId="ADAL" clId="{F0E40FE0-2E57-4922-A8AA-5AFA101CC44A}" dt="2024-01-18T01:06:00.749" v="3002" actId="1076"/>
          <ac:spMkLst>
            <pc:docMk/>
            <pc:sldMk cId="612081632" sldId="320"/>
            <ac:spMk id="3" creationId="{FAAE8BE6-D160-892E-4CBD-F67BFA8086B7}"/>
          </ac:spMkLst>
        </pc:spChg>
        <pc:spChg chg="add mod">
          <ac:chgData name="Toby Donaldson" userId="2e6e5431-bb17-4c41-9985-d39c50d83c73" providerId="ADAL" clId="{F0E40FE0-2E57-4922-A8AA-5AFA101CC44A}" dt="2024-01-18T01:06:24.708" v="3005" actId="1076"/>
          <ac:spMkLst>
            <pc:docMk/>
            <pc:sldMk cId="612081632" sldId="320"/>
            <ac:spMk id="7" creationId="{9C27BCC9-D280-36E2-9DA0-82989A3F96CB}"/>
          </ac:spMkLst>
        </pc:spChg>
        <pc:spChg chg="mod">
          <ac:chgData name="Toby Donaldson" userId="2e6e5431-bb17-4c41-9985-d39c50d83c73" providerId="ADAL" clId="{F0E40FE0-2E57-4922-A8AA-5AFA101CC44A}" dt="2024-01-18T01:04:35.232" v="2855" actId="20577"/>
          <ac:spMkLst>
            <pc:docMk/>
            <pc:sldMk cId="612081632" sldId="320"/>
            <ac:spMk id="31" creationId="{274F93CB-76C9-8B5A-3119-013C7F38BED5}"/>
          </ac:spMkLst>
        </pc:spChg>
        <pc:spChg chg="mod">
          <ac:chgData name="Toby Donaldson" userId="2e6e5431-bb17-4c41-9985-d39c50d83c73" providerId="ADAL" clId="{F0E40FE0-2E57-4922-A8AA-5AFA101CC44A}" dt="2024-01-22T19:50:09.625" v="9058" actId="20577"/>
          <ac:spMkLst>
            <pc:docMk/>
            <pc:sldMk cId="612081632" sldId="320"/>
            <ac:spMk id="53" creationId="{B9A707E8-29B6-8341-B4BC-DBCD6EA790EB}"/>
          </ac:spMkLst>
        </pc:spChg>
        <pc:cxnChg chg="add">
          <ac:chgData name="Toby Donaldson" userId="2e6e5431-bb17-4c41-9985-d39c50d83c73" providerId="ADAL" clId="{F0E40FE0-2E57-4922-A8AA-5AFA101CC44A}" dt="2024-01-18T01:06:06.757" v="3003" actId="11529"/>
          <ac:cxnSpMkLst>
            <pc:docMk/>
            <pc:sldMk cId="612081632" sldId="320"/>
            <ac:cxnSpMk id="6" creationId="{55B4D29C-3155-7D7B-9041-EF4DB62D8914}"/>
          </ac:cxnSpMkLst>
        </pc:cxnChg>
      </pc:sldChg>
      <pc:sldChg chg="addSp modSp add mod">
        <pc:chgData name="Toby Donaldson" userId="2e6e5431-bb17-4c41-9985-d39c50d83c73" providerId="ADAL" clId="{F0E40FE0-2E57-4922-A8AA-5AFA101CC44A}" dt="2024-01-22T19:50:33.698" v="9061" actId="113"/>
        <pc:sldMkLst>
          <pc:docMk/>
          <pc:sldMk cId="2781667002" sldId="321"/>
        </pc:sldMkLst>
        <pc:spChg chg="add mod">
          <ac:chgData name="Toby Donaldson" userId="2e6e5431-bb17-4c41-9985-d39c50d83c73" providerId="ADAL" clId="{F0E40FE0-2E57-4922-A8AA-5AFA101CC44A}" dt="2024-01-18T01:09:25.828" v="3172" actId="1076"/>
          <ac:spMkLst>
            <pc:docMk/>
            <pc:sldMk cId="2781667002" sldId="321"/>
            <ac:spMk id="8" creationId="{A3D84E93-AF13-9C18-7F6D-869DBEDEAA2D}"/>
          </ac:spMkLst>
        </pc:spChg>
        <pc:spChg chg="add mod">
          <ac:chgData name="Toby Donaldson" userId="2e6e5431-bb17-4c41-9985-d39c50d83c73" providerId="ADAL" clId="{F0E40FE0-2E57-4922-A8AA-5AFA101CC44A}" dt="2024-01-18T01:11:22.942" v="3439" actId="14100"/>
          <ac:spMkLst>
            <pc:docMk/>
            <pc:sldMk cId="2781667002" sldId="321"/>
            <ac:spMk id="14" creationId="{9D231893-CB11-E18C-F06B-48274E1FAFBA}"/>
          </ac:spMkLst>
        </pc:spChg>
        <pc:spChg chg="add mod">
          <ac:chgData name="Toby Donaldson" userId="2e6e5431-bb17-4c41-9985-d39c50d83c73" providerId="ADAL" clId="{F0E40FE0-2E57-4922-A8AA-5AFA101CC44A}" dt="2024-01-18T01:08:37.391" v="3149"/>
          <ac:spMkLst>
            <pc:docMk/>
            <pc:sldMk cId="2781667002" sldId="321"/>
            <ac:spMk id="15" creationId="{24E9FD2C-70E2-7C2E-A1A5-174E2D73F2BE}"/>
          </ac:spMkLst>
        </pc:spChg>
        <pc:spChg chg="add mod">
          <ac:chgData name="Toby Donaldson" userId="2e6e5431-bb17-4c41-9985-d39c50d83c73" providerId="ADAL" clId="{F0E40FE0-2E57-4922-A8AA-5AFA101CC44A}" dt="2024-01-18T01:10:24.260" v="3336" actId="1076"/>
          <ac:spMkLst>
            <pc:docMk/>
            <pc:sldMk cId="2781667002" sldId="321"/>
            <ac:spMk id="18" creationId="{5DE9FB9A-27ED-FF4D-1D86-239A498DE240}"/>
          </ac:spMkLst>
        </pc:spChg>
        <pc:spChg chg="add mod">
          <ac:chgData name="Toby Donaldson" userId="2e6e5431-bb17-4c41-9985-d39c50d83c73" providerId="ADAL" clId="{F0E40FE0-2E57-4922-A8AA-5AFA101CC44A}" dt="2024-01-22T19:50:33.698" v="9061" actId="113"/>
          <ac:spMkLst>
            <pc:docMk/>
            <pc:sldMk cId="2781667002" sldId="321"/>
            <ac:spMk id="19" creationId="{C0B12B41-0D04-CB61-4B69-EAECDA69AF69}"/>
          </ac:spMkLst>
        </pc:spChg>
        <pc:spChg chg="mod">
          <ac:chgData name="Toby Donaldson" userId="2e6e5431-bb17-4c41-9985-d39c50d83c73" providerId="ADAL" clId="{F0E40FE0-2E57-4922-A8AA-5AFA101CC44A}" dt="2024-01-18T01:12:00.389" v="3480" actId="113"/>
          <ac:spMkLst>
            <pc:docMk/>
            <pc:sldMk cId="2781667002" sldId="321"/>
            <ac:spMk id="31" creationId="{274F93CB-76C9-8B5A-3119-013C7F38BED5}"/>
          </ac:spMkLst>
        </pc:spChg>
        <pc:spChg chg="mod">
          <ac:chgData name="Toby Donaldson" userId="2e6e5431-bb17-4c41-9985-d39c50d83c73" providerId="ADAL" clId="{F0E40FE0-2E57-4922-A8AA-5AFA101CC44A}" dt="2024-01-18T01:09:21.100" v="3171" actId="1076"/>
          <ac:spMkLst>
            <pc:docMk/>
            <pc:sldMk cId="2781667002" sldId="321"/>
            <ac:spMk id="50" creationId="{C954D949-5E8D-8855-29D2-63192BE0136C}"/>
          </ac:spMkLst>
        </pc:spChg>
        <pc:spChg chg="mod">
          <ac:chgData name="Toby Donaldson" userId="2e6e5431-bb17-4c41-9985-d39c50d83c73" providerId="ADAL" clId="{F0E40FE0-2E57-4922-A8AA-5AFA101CC44A}" dt="2024-01-22T19:50:17.373" v="9060" actId="20577"/>
          <ac:spMkLst>
            <pc:docMk/>
            <pc:sldMk cId="2781667002" sldId="321"/>
            <ac:spMk id="53" creationId="{B9A707E8-29B6-8341-B4BC-DBCD6EA790EB}"/>
          </ac:spMkLst>
        </pc:spChg>
        <pc:cxnChg chg="add mod">
          <ac:chgData name="Toby Donaldson" userId="2e6e5431-bb17-4c41-9985-d39c50d83c73" providerId="ADAL" clId="{F0E40FE0-2E57-4922-A8AA-5AFA101CC44A}" dt="2024-01-18T01:07:36.599" v="3016" actId="13822"/>
          <ac:cxnSpMkLst>
            <pc:docMk/>
            <pc:sldMk cId="2781667002" sldId="321"/>
            <ac:cxnSpMk id="10" creationId="{DD9A0E6D-96E5-595A-5E5D-00CC5D24DBD2}"/>
          </ac:cxnSpMkLst>
        </pc:cxnChg>
        <pc:cxnChg chg="add mod">
          <ac:chgData name="Toby Donaldson" userId="2e6e5431-bb17-4c41-9985-d39c50d83c73" providerId="ADAL" clId="{F0E40FE0-2E57-4922-A8AA-5AFA101CC44A}" dt="2024-01-18T01:07:46.028" v="3019" actId="14100"/>
          <ac:cxnSpMkLst>
            <pc:docMk/>
            <pc:sldMk cId="2781667002" sldId="321"/>
            <ac:cxnSpMk id="11" creationId="{C4609834-3ED2-77E8-13B3-3484E940CDFF}"/>
          </ac:cxnSpMkLst>
        </pc:cxnChg>
        <pc:cxnChg chg="mod">
          <ac:chgData name="Toby Donaldson" userId="2e6e5431-bb17-4c41-9985-d39c50d83c73" providerId="ADAL" clId="{F0E40FE0-2E57-4922-A8AA-5AFA101CC44A}" dt="2024-01-18T01:09:33.148" v="3174" actId="14100"/>
          <ac:cxnSpMkLst>
            <pc:docMk/>
            <pc:sldMk cId="2781667002" sldId="321"/>
            <ac:cxnSpMk id="55" creationId="{BE85951F-5800-8290-4F29-BAB304AF5520}"/>
          </ac:cxnSpMkLst>
        </pc:cxnChg>
      </pc:sldChg>
      <pc:sldChg chg="addSp delSp modSp new mod">
        <pc:chgData name="Toby Donaldson" userId="2e6e5431-bb17-4c41-9985-d39c50d83c73" providerId="ADAL" clId="{F0E40FE0-2E57-4922-A8AA-5AFA101CC44A}" dt="2024-01-22T19:51:29.753" v="9064" actId="1076"/>
        <pc:sldMkLst>
          <pc:docMk/>
          <pc:sldMk cId="2310174443" sldId="322"/>
        </pc:sldMkLst>
        <pc:spChg chg="mod">
          <ac:chgData name="Toby Donaldson" userId="2e6e5431-bb17-4c41-9985-d39c50d83c73" providerId="ADAL" clId="{F0E40FE0-2E57-4922-A8AA-5AFA101CC44A}" dt="2024-01-18T01:12:55.003" v="3520" actId="20577"/>
          <ac:spMkLst>
            <pc:docMk/>
            <pc:sldMk cId="2310174443" sldId="322"/>
            <ac:spMk id="2" creationId="{37E304AF-BC2C-01DA-8E7E-AA8744F7440E}"/>
          </ac:spMkLst>
        </pc:spChg>
        <pc:spChg chg="del">
          <ac:chgData name="Toby Donaldson" userId="2e6e5431-bb17-4c41-9985-d39c50d83c73" providerId="ADAL" clId="{F0E40FE0-2E57-4922-A8AA-5AFA101CC44A}" dt="2024-01-18T01:12:58.707" v="3521" actId="21"/>
          <ac:spMkLst>
            <pc:docMk/>
            <pc:sldMk cId="2310174443" sldId="322"/>
            <ac:spMk id="3" creationId="{0593C1DE-CF81-A1ED-250F-2B3488301E52}"/>
          </ac:spMkLst>
        </pc:spChg>
        <pc:spChg chg="add mod">
          <ac:chgData name="Toby Donaldson" userId="2e6e5431-bb17-4c41-9985-d39c50d83c73" providerId="ADAL" clId="{F0E40FE0-2E57-4922-A8AA-5AFA101CC44A}" dt="2024-01-22T19:51:07.881" v="9062" actId="1076"/>
          <ac:spMkLst>
            <pc:docMk/>
            <pc:sldMk cId="2310174443" sldId="322"/>
            <ac:spMk id="5" creationId="{E64260D7-3843-2DD4-6165-2D7F733337FA}"/>
          </ac:spMkLst>
        </pc:spChg>
        <pc:spChg chg="add mod">
          <ac:chgData name="Toby Donaldson" userId="2e6e5431-bb17-4c41-9985-d39c50d83c73" providerId="ADAL" clId="{F0E40FE0-2E57-4922-A8AA-5AFA101CC44A}" dt="2024-01-22T19:51:13.057" v="9063" actId="1076"/>
          <ac:spMkLst>
            <pc:docMk/>
            <pc:sldMk cId="2310174443" sldId="322"/>
            <ac:spMk id="6" creationId="{F7FE9428-D263-FCCC-9AA4-98CDDD1CD154}"/>
          </ac:spMkLst>
        </pc:spChg>
        <pc:spChg chg="add mod">
          <ac:chgData name="Toby Donaldson" userId="2e6e5431-bb17-4c41-9985-d39c50d83c73" providerId="ADAL" clId="{F0E40FE0-2E57-4922-A8AA-5AFA101CC44A}" dt="2024-01-18T01:13:45.789" v="3556" actId="255"/>
          <ac:spMkLst>
            <pc:docMk/>
            <pc:sldMk cId="2310174443" sldId="322"/>
            <ac:spMk id="7" creationId="{3BDD7F30-844E-0823-E92F-F01DFC96F756}"/>
          </ac:spMkLst>
        </pc:spChg>
        <pc:spChg chg="add mod">
          <ac:chgData name="Toby Donaldson" userId="2e6e5431-bb17-4c41-9985-d39c50d83c73" providerId="ADAL" clId="{F0E40FE0-2E57-4922-A8AA-5AFA101CC44A}" dt="2024-01-18T01:16:12.981" v="3605" actId="208"/>
          <ac:spMkLst>
            <pc:docMk/>
            <pc:sldMk cId="2310174443" sldId="322"/>
            <ac:spMk id="8" creationId="{1AFDB4FC-3CB7-D6FC-A361-D0227C5952CA}"/>
          </ac:spMkLst>
        </pc:spChg>
        <pc:spChg chg="add del mod">
          <ac:chgData name="Toby Donaldson" userId="2e6e5431-bb17-4c41-9985-d39c50d83c73" providerId="ADAL" clId="{F0E40FE0-2E57-4922-A8AA-5AFA101CC44A}" dt="2024-01-18T01:16:33.178" v="3609" actId="21"/>
          <ac:spMkLst>
            <pc:docMk/>
            <pc:sldMk cId="2310174443" sldId="322"/>
            <ac:spMk id="11" creationId="{F1BB8F30-1BAB-1330-6B6A-FCEBE620157B}"/>
          </ac:spMkLst>
        </pc:spChg>
        <pc:spChg chg="add del mod">
          <ac:chgData name="Toby Donaldson" userId="2e6e5431-bb17-4c41-9985-d39c50d83c73" providerId="ADAL" clId="{F0E40FE0-2E57-4922-A8AA-5AFA101CC44A}" dt="2024-01-18T01:15:56.683" v="3603" actId="21"/>
          <ac:spMkLst>
            <pc:docMk/>
            <pc:sldMk cId="2310174443" sldId="322"/>
            <ac:spMk id="12" creationId="{A0553C6C-2B6F-8035-C547-1585B4A2E226}"/>
          </ac:spMkLst>
        </pc:spChg>
        <pc:spChg chg="add mod">
          <ac:chgData name="Toby Donaldson" userId="2e6e5431-bb17-4c41-9985-d39c50d83c73" providerId="ADAL" clId="{F0E40FE0-2E57-4922-A8AA-5AFA101CC44A}" dt="2024-01-18T01:19:13.318" v="3750" actId="1076"/>
          <ac:spMkLst>
            <pc:docMk/>
            <pc:sldMk cId="2310174443" sldId="322"/>
            <ac:spMk id="14" creationId="{6B18A9B8-5103-FF5D-E636-8EE3F65FAC8D}"/>
          </ac:spMkLst>
        </pc:spChg>
        <pc:spChg chg="add del mod">
          <ac:chgData name="Toby Donaldson" userId="2e6e5431-bb17-4c41-9985-d39c50d83c73" providerId="ADAL" clId="{F0E40FE0-2E57-4922-A8AA-5AFA101CC44A}" dt="2024-01-18T01:15:56.683" v="3603" actId="21"/>
          <ac:spMkLst>
            <pc:docMk/>
            <pc:sldMk cId="2310174443" sldId="322"/>
            <ac:spMk id="15" creationId="{F319B473-11C3-A18F-AB45-26887A6819F1}"/>
          </ac:spMkLst>
        </pc:spChg>
        <pc:spChg chg="add mod">
          <ac:chgData name="Toby Donaldson" userId="2e6e5431-bb17-4c41-9985-d39c50d83c73" providerId="ADAL" clId="{F0E40FE0-2E57-4922-A8AA-5AFA101CC44A}" dt="2024-01-18T01:16:20.316" v="3606" actId="208"/>
          <ac:spMkLst>
            <pc:docMk/>
            <pc:sldMk cId="2310174443" sldId="322"/>
            <ac:spMk id="17" creationId="{25FFD776-3DEB-33FA-6198-E27F2724EBA4}"/>
          </ac:spMkLst>
        </pc:spChg>
        <pc:spChg chg="add mod">
          <ac:chgData name="Toby Donaldson" userId="2e6e5431-bb17-4c41-9985-d39c50d83c73" providerId="ADAL" clId="{F0E40FE0-2E57-4922-A8AA-5AFA101CC44A}" dt="2024-01-18T01:17:42.797" v="3685" actId="2085"/>
          <ac:spMkLst>
            <pc:docMk/>
            <pc:sldMk cId="2310174443" sldId="322"/>
            <ac:spMk id="18" creationId="{CA364FFB-9AA8-30C1-CD87-164EFEADCF61}"/>
          </ac:spMkLst>
        </pc:spChg>
        <pc:spChg chg="add mod">
          <ac:chgData name="Toby Donaldson" userId="2e6e5431-bb17-4c41-9985-d39c50d83c73" providerId="ADAL" clId="{F0E40FE0-2E57-4922-A8AA-5AFA101CC44A}" dt="2024-01-18T01:17:21.141" v="3681" actId="1076"/>
          <ac:spMkLst>
            <pc:docMk/>
            <pc:sldMk cId="2310174443" sldId="322"/>
            <ac:spMk id="19" creationId="{FEA2BA98-A31E-6019-D3E1-E38E26609F54}"/>
          </ac:spMkLst>
        </pc:spChg>
        <pc:spChg chg="add mod">
          <ac:chgData name="Toby Donaldson" userId="2e6e5431-bb17-4c41-9985-d39c50d83c73" providerId="ADAL" clId="{F0E40FE0-2E57-4922-A8AA-5AFA101CC44A}" dt="2024-01-22T19:51:29.753" v="9064" actId="1076"/>
          <ac:spMkLst>
            <pc:docMk/>
            <pc:sldMk cId="2310174443" sldId="322"/>
            <ac:spMk id="20" creationId="{32B04036-732A-7116-FAFD-AC58D20F6EAC}"/>
          </ac:spMkLst>
        </pc:spChg>
        <pc:spChg chg="add mod">
          <ac:chgData name="Toby Donaldson" userId="2e6e5431-bb17-4c41-9985-d39c50d83c73" providerId="ADAL" clId="{F0E40FE0-2E57-4922-A8AA-5AFA101CC44A}" dt="2024-01-18T01:18:35.852" v="3746" actId="208"/>
          <ac:spMkLst>
            <pc:docMk/>
            <pc:sldMk cId="2310174443" sldId="322"/>
            <ac:spMk id="21" creationId="{74C5304A-1B29-136C-6101-BBD7BE3210FF}"/>
          </ac:spMkLst>
        </pc:spChg>
        <pc:spChg chg="add mod">
          <ac:chgData name="Toby Donaldson" userId="2e6e5431-bb17-4c41-9985-d39c50d83c73" providerId="ADAL" clId="{F0E40FE0-2E57-4922-A8AA-5AFA101CC44A}" dt="2024-01-18T01:18:48.284" v="3749" actId="14100"/>
          <ac:spMkLst>
            <pc:docMk/>
            <pc:sldMk cId="2310174443" sldId="322"/>
            <ac:spMk id="22" creationId="{3B374D68-839A-527C-A7D3-E4E45F81845C}"/>
          </ac:spMkLst>
        </pc:spChg>
        <pc:cxnChg chg="add mod">
          <ac:chgData name="Toby Donaldson" userId="2e6e5431-bb17-4c41-9985-d39c50d83c73" providerId="ADAL" clId="{F0E40FE0-2E57-4922-A8AA-5AFA101CC44A}" dt="2024-01-18T01:15:40.397" v="3599" actId="255"/>
          <ac:cxnSpMkLst>
            <pc:docMk/>
            <pc:sldMk cId="2310174443" sldId="322"/>
            <ac:cxnSpMk id="10" creationId="{EA10DEEB-F702-D597-68F0-CFAF280EA655}"/>
          </ac:cxnSpMkLst>
        </pc:cxnChg>
        <pc:cxnChg chg="add del mod">
          <ac:chgData name="Toby Donaldson" userId="2e6e5431-bb17-4c41-9985-d39c50d83c73" providerId="ADAL" clId="{F0E40FE0-2E57-4922-A8AA-5AFA101CC44A}" dt="2024-01-18T01:16:33.178" v="3609" actId="21"/>
          <ac:cxnSpMkLst>
            <pc:docMk/>
            <pc:sldMk cId="2310174443" sldId="322"/>
            <ac:cxnSpMk id="13" creationId="{E81D8990-CC84-F416-AF85-07BCD810EE09}"/>
          </ac:cxnSpMkLst>
        </pc:cxnChg>
        <pc:cxnChg chg="add mod">
          <ac:chgData name="Toby Donaldson" userId="2e6e5431-bb17-4c41-9985-d39c50d83c73" providerId="ADAL" clId="{F0E40FE0-2E57-4922-A8AA-5AFA101CC44A}" dt="2024-01-18T01:19:13.318" v="3750" actId="1076"/>
          <ac:cxnSpMkLst>
            <pc:docMk/>
            <pc:sldMk cId="2310174443" sldId="322"/>
            <ac:cxnSpMk id="16" creationId="{B105A0F0-6606-A57D-5911-311A6558988C}"/>
          </ac:cxnSpMkLst>
        </pc:cxnChg>
      </pc:sldChg>
      <pc:sldChg chg="addSp delSp modSp add mod">
        <pc:chgData name="Toby Donaldson" userId="2e6e5431-bb17-4c41-9985-d39c50d83c73" providerId="ADAL" clId="{F0E40FE0-2E57-4922-A8AA-5AFA101CC44A}" dt="2024-01-18T01:24:21.510" v="4118" actId="21"/>
        <pc:sldMkLst>
          <pc:docMk/>
          <pc:sldMk cId="3629129632" sldId="323"/>
        </pc:sldMkLst>
        <pc:spChg chg="add del mod">
          <ac:chgData name="Toby Donaldson" userId="2e6e5431-bb17-4c41-9985-d39c50d83c73" providerId="ADAL" clId="{F0E40FE0-2E57-4922-A8AA-5AFA101CC44A}" dt="2024-01-18T01:24:21.510" v="4118" actId="21"/>
          <ac:spMkLst>
            <pc:docMk/>
            <pc:sldMk cId="3629129632" sldId="323"/>
            <ac:spMk id="6" creationId="{ED6BC591-6859-0A17-F093-D8971AA9C345}"/>
          </ac:spMkLst>
        </pc:spChg>
        <pc:spChg chg="add del mod">
          <ac:chgData name="Toby Donaldson" userId="2e6e5431-bb17-4c41-9985-d39c50d83c73" providerId="ADAL" clId="{F0E40FE0-2E57-4922-A8AA-5AFA101CC44A}" dt="2024-01-18T01:24:21.510" v="4118" actId="21"/>
          <ac:spMkLst>
            <pc:docMk/>
            <pc:sldMk cId="3629129632" sldId="323"/>
            <ac:spMk id="7" creationId="{846DB889-BB86-13ED-891D-B82FC6F06A3C}"/>
          </ac:spMkLst>
        </pc:spChg>
        <pc:spChg chg="del mod">
          <ac:chgData name="Toby Donaldson" userId="2e6e5431-bb17-4c41-9985-d39c50d83c73" providerId="ADAL" clId="{F0E40FE0-2E57-4922-A8AA-5AFA101CC44A}" dt="2024-01-18T01:24:21.510" v="4118" actId="21"/>
          <ac:spMkLst>
            <pc:docMk/>
            <pc:sldMk cId="3629129632" sldId="323"/>
            <ac:spMk id="8" creationId="{D25F15D3-1E9B-89B3-6768-86CB1A80026E}"/>
          </ac:spMkLst>
        </pc:spChg>
        <pc:spChg chg="mod">
          <ac:chgData name="Toby Donaldson" userId="2e6e5431-bb17-4c41-9985-d39c50d83c73" providerId="ADAL" clId="{F0E40FE0-2E57-4922-A8AA-5AFA101CC44A}" dt="2024-01-18T01:20:45.627" v="3848" actId="20577"/>
          <ac:spMkLst>
            <pc:docMk/>
            <pc:sldMk cId="3629129632" sldId="323"/>
            <ac:spMk id="31" creationId="{274F93CB-76C9-8B5A-3119-013C7F38BED5}"/>
          </ac:spMkLst>
        </pc:spChg>
        <pc:spChg chg="mod">
          <ac:chgData name="Toby Donaldson" userId="2e6e5431-bb17-4c41-9985-d39c50d83c73" providerId="ADAL" clId="{F0E40FE0-2E57-4922-A8AA-5AFA101CC44A}" dt="2024-01-18T01:21:12.781" v="3859" actId="1076"/>
          <ac:spMkLst>
            <pc:docMk/>
            <pc:sldMk cId="3629129632" sldId="323"/>
            <ac:spMk id="53" creationId="{B9A707E8-29B6-8341-B4BC-DBCD6EA790EB}"/>
          </ac:spMkLst>
        </pc:spChg>
      </pc:sldChg>
      <pc:sldChg chg="addSp modSp add mod">
        <pc:chgData name="Toby Donaldson" userId="2e6e5431-bb17-4c41-9985-d39c50d83c73" providerId="ADAL" clId="{F0E40FE0-2E57-4922-A8AA-5AFA101CC44A}" dt="2024-01-22T19:52:44.705" v="9082" actId="20577"/>
        <pc:sldMkLst>
          <pc:docMk/>
          <pc:sldMk cId="2339437373" sldId="324"/>
        </pc:sldMkLst>
        <pc:spChg chg="mod">
          <ac:chgData name="Toby Donaldson" userId="2e6e5431-bb17-4c41-9985-d39c50d83c73" providerId="ADAL" clId="{F0E40FE0-2E57-4922-A8AA-5AFA101CC44A}" dt="2024-01-22T19:52:44.705" v="9082" actId="20577"/>
          <ac:spMkLst>
            <pc:docMk/>
            <pc:sldMk cId="2339437373" sldId="324"/>
            <ac:spMk id="6" creationId="{ED6BC591-6859-0A17-F093-D8971AA9C345}"/>
          </ac:spMkLst>
        </pc:spChg>
        <pc:spChg chg="mod">
          <ac:chgData name="Toby Donaldson" userId="2e6e5431-bb17-4c41-9985-d39c50d83c73" providerId="ADAL" clId="{F0E40FE0-2E57-4922-A8AA-5AFA101CC44A}" dt="2024-01-22T19:52:20.375" v="9075" actId="20577"/>
          <ac:spMkLst>
            <pc:docMk/>
            <pc:sldMk cId="2339437373" sldId="324"/>
            <ac:spMk id="8" creationId="{D25F15D3-1E9B-89B3-6768-86CB1A80026E}"/>
          </ac:spMkLst>
        </pc:spChg>
        <pc:spChg chg="add mod">
          <ac:chgData name="Toby Donaldson" userId="2e6e5431-bb17-4c41-9985-d39c50d83c73" providerId="ADAL" clId="{F0E40FE0-2E57-4922-A8AA-5AFA101CC44A}" dt="2024-01-18T01:24:44.733" v="4124" actId="1076"/>
          <ac:spMkLst>
            <pc:docMk/>
            <pc:sldMk cId="2339437373" sldId="324"/>
            <ac:spMk id="10" creationId="{C5021554-02F5-D473-45BE-8832DFA73968}"/>
          </ac:spMkLst>
        </pc:spChg>
        <pc:spChg chg="add mod">
          <ac:chgData name="Toby Donaldson" userId="2e6e5431-bb17-4c41-9985-d39c50d83c73" providerId="ADAL" clId="{F0E40FE0-2E57-4922-A8AA-5AFA101CC44A}" dt="2024-01-18T01:26:29.478" v="4198" actId="1076"/>
          <ac:spMkLst>
            <pc:docMk/>
            <pc:sldMk cId="2339437373" sldId="324"/>
            <ac:spMk id="13" creationId="{D589AB2A-E58A-4813-7E7B-0D4B00850020}"/>
          </ac:spMkLst>
        </pc:spChg>
        <pc:spChg chg="add mod">
          <ac:chgData name="Toby Donaldson" userId="2e6e5431-bb17-4c41-9985-d39c50d83c73" providerId="ADAL" clId="{F0E40FE0-2E57-4922-A8AA-5AFA101CC44A}" dt="2024-01-18T01:26:46.022" v="4201" actId="1076"/>
          <ac:spMkLst>
            <pc:docMk/>
            <pc:sldMk cId="2339437373" sldId="324"/>
            <ac:spMk id="15" creationId="{23CF9C21-3F54-0EC3-575C-C316F8F1FA0A}"/>
          </ac:spMkLst>
        </pc:spChg>
        <pc:cxnChg chg="mod">
          <ac:chgData name="Toby Donaldson" userId="2e6e5431-bb17-4c41-9985-d39c50d83c73" providerId="ADAL" clId="{F0E40FE0-2E57-4922-A8AA-5AFA101CC44A}" dt="2024-01-18T01:26:34.709" v="4199" actId="14100"/>
          <ac:cxnSpMkLst>
            <pc:docMk/>
            <pc:sldMk cId="2339437373" sldId="324"/>
            <ac:cxnSpMk id="5" creationId="{3C18C4EF-BFE0-0F24-9422-FD63DE45EE6A}"/>
          </ac:cxnSpMkLst>
        </pc:cxnChg>
        <pc:cxnChg chg="add mod">
          <ac:chgData name="Toby Donaldson" userId="2e6e5431-bb17-4c41-9985-d39c50d83c73" providerId="ADAL" clId="{F0E40FE0-2E57-4922-A8AA-5AFA101CC44A}" dt="2024-01-18T01:24:59.437" v="4125"/>
          <ac:cxnSpMkLst>
            <pc:docMk/>
            <pc:sldMk cId="2339437373" sldId="324"/>
            <ac:cxnSpMk id="11" creationId="{7890110C-D74C-040A-C0B9-3304F21C1BB5}"/>
          </ac:cxnSpMkLst>
        </pc:cxnChg>
        <pc:cxnChg chg="add mod">
          <ac:chgData name="Toby Donaldson" userId="2e6e5431-bb17-4c41-9985-d39c50d83c73" providerId="ADAL" clId="{F0E40FE0-2E57-4922-A8AA-5AFA101CC44A}" dt="2024-01-18T01:24:59.437" v="4125"/>
          <ac:cxnSpMkLst>
            <pc:docMk/>
            <pc:sldMk cId="2339437373" sldId="324"/>
            <ac:cxnSpMk id="12" creationId="{01DDB73E-9384-6BDC-496F-7F8BA38D10A3}"/>
          </ac:cxnSpMkLst>
        </pc:cxnChg>
        <pc:cxnChg chg="mod">
          <ac:chgData name="Toby Donaldson" userId="2e6e5431-bb17-4c41-9985-d39c50d83c73" providerId="ADAL" clId="{F0E40FE0-2E57-4922-A8AA-5AFA101CC44A}" dt="2024-01-18T01:24:34.340" v="4119" actId="14100"/>
          <ac:cxnSpMkLst>
            <pc:docMk/>
            <pc:sldMk cId="2339437373" sldId="324"/>
            <ac:cxnSpMk id="55" creationId="{BE85951F-5800-8290-4F29-BAB304AF5520}"/>
          </ac:cxnSpMkLst>
        </pc:cxnChg>
      </pc:sldChg>
      <pc:sldChg chg="addSp delSp modSp add mod">
        <pc:chgData name="Toby Donaldson" userId="2e6e5431-bb17-4c41-9985-d39c50d83c73" providerId="ADAL" clId="{F0E40FE0-2E57-4922-A8AA-5AFA101CC44A}" dt="2024-01-18T01:37:05.681" v="5017" actId="2711"/>
        <pc:sldMkLst>
          <pc:docMk/>
          <pc:sldMk cId="66382602" sldId="325"/>
        </pc:sldMkLst>
        <pc:spChg chg="mod">
          <ac:chgData name="Toby Donaldson" userId="2e6e5431-bb17-4c41-9985-d39c50d83c73" providerId="ADAL" clId="{F0E40FE0-2E57-4922-A8AA-5AFA101CC44A}" dt="2024-01-18T01:32:07.548" v="4706" actId="20577"/>
          <ac:spMkLst>
            <pc:docMk/>
            <pc:sldMk cId="66382602" sldId="325"/>
            <ac:spMk id="2" creationId="{6E27C467-0D4B-5398-59B5-024CE8B55934}"/>
          </ac:spMkLst>
        </pc:spChg>
        <pc:spChg chg="del">
          <ac:chgData name="Toby Donaldson" userId="2e6e5431-bb17-4c41-9985-d39c50d83c73" providerId="ADAL" clId="{F0E40FE0-2E57-4922-A8AA-5AFA101CC44A}" dt="2024-01-18T01:33:54.833" v="4822" actId="21"/>
          <ac:spMkLst>
            <pc:docMk/>
            <pc:sldMk cId="66382602" sldId="325"/>
            <ac:spMk id="3" creationId="{01F5FE4F-9B1A-BE2A-B74C-7D7486CF2153}"/>
          </ac:spMkLst>
        </pc:spChg>
        <pc:spChg chg="del mod">
          <ac:chgData name="Toby Donaldson" userId="2e6e5431-bb17-4c41-9985-d39c50d83c73" providerId="ADAL" clId="{F0E40FE0-2E57-4922-A8AA-5AFA101CC44A}" dt="2024-01-18T01:33:15.277" v="4815" actId="21"/>
          <ac:spMkLst>
            <pc:docMk/>
            <pc:sldMk cId="66382602" sldId="325"/>
            <ac:spMk id="6" creationId="{ED6BC591-6859-0A17-F093-D8971AA9C345}"/>
          </ac:spMkLst>
        </pc:spChg>
        <pc:spChg chg="del">
          <ac:chgData name="Toby Donaldson" userId="2e6e5431-bb17-4c41-9985-d39c50d83c73" providerId="ADAL" clId="{F0E40FE0-2E57-4922-A8AA-5AFA101CC44A}" dt="2024-01-18T01:28:22.316" v="4240" actId="21"/>
          <ac:spMkLst>
            <pc:docMk/>
            <pc:sldMk cId="66382602" sldId="325"/>
            <ac:spMk id="7" creationId="{846DB889-BB86-13ED-891D-B82FC6F06A3C}"/>
          </ac:spMkLst>
        </pc:spChg>
        <pc:spChg chg="del">
          <ac:chgData name="Toby Donaldson" userId="2e6e5431-bb17-4c41-9985-d39c50d83c73" providerId="ADAL" clId="{F0E40FE0-2E57-4922-A8AA-5AFA101CC44A}" dt="2024-01-18T01:28:22.316" v="4240" actId="21"/>
          <ac:spMkLst>
            <pc:docMk/>
            <pc:sldMk cId="66382602" sldId="325"/>
            <ac:spMk id="8" creationId="{D25F15D3-1E9B-89B3-6768-86CB1A80026E}"/>
          </ac:spMkLst>
        </pc:spChg>
        <pc:spChg chg="del">
          <ac:chgData name="Toby Donaldson" userId="2e6e5431-bb17-4c41-9985-d39c50d83c73" providerId="ADAL" clId="{F0E40FE0-2E57-4922-A8AA-5AFA101CC44A}" dt="2024-01-18T01:33:54.833" v="4822" actId="21"/>
          <ac:spMkLst>
            <pc:docMk/>
            <pc:sldMk cId="66382602" sldId="325"/>
            <ac:spMk id="10" creationId="{C5021554-02F5-D473-45BE-8832DFA73968}"/>
          </ac:spMkLst>
        </pc:spChg>
        <pc:spChg chg="del">
          <ac:chgData name="Toby Donaldson" userId="2e6e5431-bb17-4c41-9985-d39c50d83c73" providerId="ADAL" clId="{F0E40FE0-2E57-4922-A8AA-5AFA101CC44A}" dt="2024-01-18T01:33:54.833" v="4822" actId="21"/>
          <ac:spMkLst>
            <pc:docMk/>
            <pc:sldMk cId="66382602" sldId="325"/>
            <ac:spMk id="13" creationId="{D589AB2A-E58A-4813-7E7B-0D4B00850020}"/>
          </ac:spMkLst>
        </pc:spChg>
        <pc:spChg chg="del">
          <ac:chgData name="Toby Donaldson" userId="2e6e5431-bb17-4c41-9985-d39c50d83c73" providerId="ADAL" clId="{F0E40FE0-2E57-4922-A8AA-5AFA101CC44A}" dt="2024-01-18T01:33:54.833" v="4822" actId="21"/>
          <ac:spMkLst>
            <pc:docMk/>
            <pc:sldMk cId="66382602" sldId="325"/>
            <ac:spMk id="15" creationId="{23CF9C21-3F54-0EC3-575C-C316F8F1FA0A}"/>
          </ac:spMkLst>
        </pc:spChg>
        <pc:spChg chg="add del mod">
          <ac:chgData name="Toby Donaldson" userId="2e6e5431-bb17-4c41-9985-d39c50d83c73" providerId="ADAL" clId="{F0E40FE0-2E57-4922-A8AA-5AFA101CC44A}" dt="2024-01-18T01:33:15.277" v="4815" actId="21"/>
          <ac:spMkLst>
            <pc:docMk/>
            <pc:sldMk cId="66382602" sldId="325"/>
            <ac:spMk id="16" creationId="{2298C701-6B85-1EE7-3680-2B21B0B02A9C}"/>
          </ac:spMkLst>
        </pc:spChg>
        <pc:spChg chg="add mod">
          <ac:chgData name="Toby Donaldson" userId="2e6e5431-bb17-4c41-9985-d39c50d83c73" providerId="ADAL" clId="{F0E40FE0-2E57-4922-A8AA-5AFA101CC44A}" dt="2024-01-18T01:34:44.457" v="4838" actId="164"/>
          <ac:spMkLst>
            <pc:docMk/>
            <pc:sldMk cId="66382602" sldId="325"/>
            <ac:spMk id="21" creationId="{739F59C4-0AB9-47D3-B754-6BE3D76DB48C}"/>
          </ac:spMkLst>
        </pc:spChg>
        <pc:spChg chg="add mod">
          <ac:chgData name="Toby Donaldson" userId="2e6e5431-bb17-4c41-9985-d39c50d83c73" providerId="ADAL" clId="{F0E40FE0-2E57-4922-A8AA-5AFA101CC44A}" dt="2024-01-18T01:34:44.457" v="4838" actId="164"/>
          <ac:spMkLst>
            <pc:docMk/>
            <pc:sldMk cId="66382602" sldId="325"/>
            <ac:spMk id="22" creationId="{1C087E89-743B-010F-0DE8-50E793C6C079}"/>
          </ac:spMkLst>
        </pc:spChg>
        <pc:spChg chg="add mod">
          <ac:chgData name="Toby Donaldson" userId="2e6e5431-bb17-4c41-9985-d39c50d83c73" providerId="ADAL" clId="{F0E40FE0-2E57-4922-A8AA-5AFA101CC44A}" dt="2024-01-18T01:35:53.751" v="4912" actId="2711"/>
          <ac:spMkLst>
            <pc:docMk/>
            <pc:sldMk cId="66382602" sldId="325"/>
            <ac:spMk id="26" creationId="{090226F4-89D8-2118-58C0-94DEE645EE83}"/>
          </ac:spMkLst>
        </pc:spChg>
        <pc:spChg chg="add mod">
          <ac:chgData name="Toby Donaldson" userId="2e6e5431-bb17-4c41-9985-d39c50d83c73" providerId="ADAL" clId="{F0E40FE0-2E57-4922-A8AA-5AFA101CC44A}" dt="2024-01-18T01:37:05.681" v="5017" actId="2711"/>
          <ac:spMkLst>
            <pc:docMk/>
            <pc:sldMk cId="66382602" sldId="325"/>
            <ac:spMk id="27" creationId="{8C4F32D6-CA76-17BC-DE58-626825827F96}"/>
          </ac:spMkLst>
        </pc:spChg>
        <pc:spChg chg="mod">
          <ac:chgData name="Toby Donaldson" userId="2e6e5431-bb17-4c41-9985-d39c50d83c73" providerId="ADAL" clId="{F0E40FE0-2E57-4922-A8AA-5AFA101CC44A}" dt="2024-01-18T01:32:44.134" v="4730" actId="20577"/>
          <ac:spMkLst>
            <pc:docMk/>
            <pc:sldMk cId="66382602" sldId="325"/>
            <ac:spMk id="31" creationId="{274F93CB-76C9-8B5A-3119-013C7F38BED5}"/>
          </ac:spMkLst>
        </pc:spChg>
        <pc:spChg chg="mod">
          <ac:chgData name="Toby Donaldson" userId="2e6e5431-bb17-4c41-9985-d39c50d83c73" providerId="ADAL" clId="{F0E40FE0-2E57-4922-A8AA-5AFA101CC44A}" dt="2024-01-18T01:34:00.660" v="4826" actId="20577"/>
          <ac:spMkLst>
            <pc:docMk/>
            <pc:sldMk cId="66382602" sldId="325"/>
            <ac:spMk id="49" creationId="{ABB620B3-F455-4530-87D2-D4FA744618AC}"/>
          </ac:spMkLst>
        </pc:spChg>
        <pc:spChg chg="mod">
          <ac:chgData name="Toby Donaldson" userId="2e6e5431-bb17-4c41-9985-d39c50d83c73" providerId="ADAL" clId="{F0E40FE0-2E57-4922-A8AA-5AFA101CC44A}" dt="2024-01-18T01:34:03.493" v="4827" actId="1076"/>
          <ac:spMkLst>
            <pc:docMk/>
            <pc:sldMk cId="66382602" sldId="325"/>
            <ac:spMk id="50" creationId="{C954D949-5E8D-8855-29D2-63192BE0136C}"/>
          </ac:spMkLst>
        </pc:spChg>
        <pc:spChg chg="mod">
          <ac:chgData name="Toby Donaldson" userId="2e6e5431-bb17-4c41-9985-d39c50d83c73" providerId="ADAL" clId="{F0E40FE0-2E57-4922-A8AA-5AFA101CC44A}" dt="2024-01-18T01:34:44.457" v="4838" actId="164"/>
          <ac:spMkLst>
            <pc:docMk/>
            <pc:sldMk cId="66382602" sldId="325"/>
            <ac:spMk id="51" creationId="{C3651377-47E7-68ED-0B4B-011C49E5ADB1}"/>
          </ac:spMkLst>
        </pc:spChg>
        <pc:spChg chg="mod">
          <ac:chgData name="Toby Donaldson" userId="2e6e5431-bb17-4c41-9985-d39c50d83c73" providerId="ADAL" clId="{F0E40FE0-2E57-4922-A8AA-5AFA101CC44A}" dt="2024-01-18T01:33:31.629" v="4819" actId="1076"/>
          <ac:spMkLst>
            <pc:docMk/>
            <pc:sldMk cId="66382602" sldId="325"/>
            <ac:spMk id="53" creationId="{B9A707E8-29B6-8341-B4BC-DBCD6EA790EB}"/>
          </ac:spMkLst>
        </pc:spChg>
        <pc:grpChg chg="add mod">
          <ac:chgData name="Toby Donaldson" userId="2e6e5431-bb17-4c41-9985-d39c50d83c73" providerId="ADAL" clId="{F0E40FE0-2E57-4922-A8AA-5AFA101CC44A}" dt="2024-01-18T01:34:48.558" v="4839" actId="1076"/>
          <ac:grpSpMkLst>
            <pc:docMk/>
            <pc:sldMk cId="66382602" sldId="325"/>
            <ac:grpSpMk id="23" creationId="{060F5995-9922-A04E-692A-B22CE5FDCB9A}"/>
          </ac:grpSpMkLst>
        </pc:grpChg>
        <pc:cxnChg chg="del mod">
          <ac:chgData name="Toby Donaldson" userId="2e6e5431-bb17-4c41-9985-d39c50d83c73" providerId="ADAL" clId="{F0E40FE0-2E57-4922-A8AA-5AFA101CC44A}" dt="2024-01-18T01:33:54.833" v="4822" actId="21"/>
          <ac:cxnSpMkLst>
            <pc:docMk/>
            <pc:sldMk cId="66382602" sldId="325"/>
            <ac:cxnSpMk id="5" creationId="{3C18C4EF-BFE0-0F24-9422-FD63DE45EE6A}"/>
          </ac:cxnSpMkLst>
        </pc:cxnChg>
        <pc:cxnChg chg="del">
          <ac:chgData name="Toby Donaldson" userId="2e6e5431-bb17-4c41-9985-d39c50d83c73" providerId="ADAL" clId="{F0E40FE0-2E57-4922-A8AA-5AFA101CC44A}" dt="2024-01-18T01:34:08.860" v="4828" actId="21"/>
          <ac:cxnSpMkLst>
            <pc:docMk/>
            <pc:sldMk cId="66382602" sldId="325"/>
            <ac:cxnSpMk id="11" creationId="{7890110C-D74C-040A-C0B9-3304F21C1BB5}"/>
          </ac:cxnSpMkLst>
        </pc:cxnChg>
        <pc:cxnChg chg="del">
          <ac:chgData name="Toby Donaldson" userId="2e6e5431-bb17-4c41-9985-d39c50d83c73" providerId="ADAL" clId="{F0E40FE0-2E57-4922-A8AA-5AFA101CC44A}" dt="2024-01-18T01:34:08.860" v="4828" actId="21"/>
          <ac:cxnSpMkLst>
            <pc:docMk/>
            <pc:sldMk cId="66382602" sldId="325"/>
            <ac:cxnSpMk id="12" creationId="{01DDB73E-9384-6BDC-496F-7F8BA38D10A3}"/>
          </ac:cxnSpMkLst>
        </pc:cxnChg>
        <pc:cxnChg chg="add del mod">
          <ac:chgData name="Toby Donaldson" userId="2e6e5431-bb17-4c41-9985-d39c50d83c73" providerId="ADAL" clId="{F0E40FE0-2E57-4922-A8AA-5AFA101CC44A}" dt="2024-01-18T01:32:31.248" v="4724" actId="21"/>
          <ac:cxnSpMkLst>
            <pc:docMk/>
            <pc:sldMk cId="66382602" sldId="325"/>
            <ac:cxnSpMk id="14" creationId="{A1430E41-9206-E47D-D990-8AA23AFA25C3}"/>
          </ac:cxnSpMkLst>
        </pc:cxnChg>
        <pc:cxnChg chg="add">
          <ac:chgData name="Toby Donaldson" userId="2e6e5431-bb17-4c41-9985-d39c50d83c73" providerId="ADAL" clId="{F0E40FE0-2E57-4922-A8AA-5AFA101CC44A}" dt="2024-01-18T01:33:38.447" v="4820" actId="11529"/>
          <ac:cxnSpMkLst>
            <pc:docMk/>
            <pc:sldMk cId="66382602" sldId="325"/>
            <ac:cxnSpMk id="18" creationId="{5A253370-C115-CCF7-7E13-704F3015E5F6}"/>
          </ac:cxnSpMkLst>
        </pc:cxnChg>
        <pc:cxnChg chg="add">
          <ac:chgData name="Toby Donaldson" userId="2e6e5431-bb17-4c41-9985-d39c50d83c73" providerId="ADAL" clId="{F0E40FE0-2E57-4922-A8AA-5AFA101CC44A}" dt="2024-01-18T01:33:46.158" v="4821" actId="11529"/>
          <ac:cxnSpMkLst>
            <pc:docMk/>
            <pc:sldMk cId="66382602" sldId="325"/>
            <ac:cxnSpMk id="20" creationId="{42F4CC74-5821-AD0D-1AF6-F0E5E6012F79}"/>
          </ac:cxnSpMkLst>
        </pc:cxnChg>
        <pc:cxnChg chg="mod">
          <ac:chgData name="Toby Donaldson" userId="2e6e5431-bb17-4c41-9985-d39c50d83c73" providerId="ADAL" clId="{F0E40FE0-2E57-4922-A8AA-5AFA101CC44A}" dt="2024-01-18T01:34:56.485" v="4841" actId="14100"/>
          <ac:cxnSpMkLst>
            <pc:docMk/>
            <pc:sldMk cId="66382602" sldId="325"/>
            <ac:cxnSpMk id="55" creationId="{BE85951F-5800-8290-4F29-BAB304AF5520}"/>
          </ac:cxnSpMkLst>
        </pc:cxnChg>
      </pc:sldChg>
      <pc:sldChg chg="new del">
        <pc:chgData name="Toby Donaldson" userId="2e6e5431-bb17-4c41-9985-d39c50d83c73" providerId="ADAL" clId="{F0E40FE0-2E57-4922-A8AA-5AFA101CC44A}" dt="2024-01-18T01:31:56.507" v="4664" actId="2696"/>
        <pc:sldMkLst>
          <pc:docMk/>
          <pc:sldMk cId="335361789" sldId="326"/>
        </pc:sldMkLst>
      </pc:sldChg>
      <pc:sldChg chg="add">
        <pc:chgData name="Toby Donaldson" userId="2e6e5431-bb17-4c41-9985-d39c50d83c73" providerId="ADAL" clId="{F0E40FE0-2E57-4922-A8AA-5AFA101CC44A}" dt="2024-01-18T01:31:47.590" v="4663" actId="2890"/>
        <pc:sldMkLst>
          <pc:docMk/>
          <pc:sldMk cId="1250959513" sldId="327"/>
        </pc:sldMkLst>
      </pc:sldChg>
      <pc:sldChg chg="addSp delSp modSp add mod">
        <pc:chgData name="Toby Donaldson" userId="2e6e5431-bb17-4c41-9985-d39c50d83c73" providerId="ADAL" clId="{F0E40FE0-2E57-4922-A8AA-5AFA101CC44A}" dt="2024-01-22T19:53:26.625" v="9084" actId="20577"/>
        <pc:sldMkLst>
          <pc:docMk/>
          <pc:sldMk cId="1311729858" sldId="328"/>
        </pc:sldMkLst>
        <pc:spChg chg="add mod">
          <ac:chgData name="Toby Donaldson" userId="2e6e5431-bb17-4c41-9985-d39c50d83c73" providerId="ADAL" clId="{F0E40FE0-2E57-4922-A8AA-5AFA101CC44A}" dt="2024-01-18T01:38:34.515" v="5091" actId="208"/>
          <ac:spMkLst>
            <pc:docMk/>
            <pc:sldMk cId="1311729858" sldId="328"/>
            <ac:spMk id="3" creationId="{E0512B33-B3D3-46EE-F3C0-38A97F93B967}"/>
          </ac:spMkLst>
        </pc:spChg>
        <pc:spChg chg="mod">
          <ac:chgData name="Toby Donaldson" userId="2e6e5431-bb17-4c41-9985-d39c50d83c73" providerId="ADAL" clId="{F0E40FE0-2E57-4922-A8AA-5AFA101CC44A}" dt="2024-01-18T01:37:46.137" v="5039" actId="20577"/>
          <ac:spMkLst>
            <pc:docMk/>
            <pc:sldMk cId="1311729858" sldId="328"/>
            <ac:spMk id="31" creationId="{274F93CB-76C9-8B5A-3119-013C7F38BED5}"/>
          </ac:spMkLst>
        </pc:spChg>
        <pc:spChg chg="mod">
          <ac:chgData name="Toby Donaldson" userId="2e6e5431-bb17-4c41-9985-d39c50d83c73" providerId="ADAL" clId="{F0E40FE0-2E57-4922-A8AA-5AFA101CC44A}" dt="2024-01-22T19:53:26.625" v="9084" actId="20577"/>
          <ac:spMkLst>
            <pc:docMk/>
            <pc:sldMk cId="1311729858" sldId="328"/>
            <ac:spMk id="53" creationId="{B9A707E8-29B6-8341-B4BC-DBCD6EA790EB}"/>
          </ac:spMkLst>
        </pc:spChg>
        <pc:cxnChg chg="add mod">
          <ac:chgData name="Toby Donaldson" userId="2e6e5431-bb17-4c41-9985-d39c50d83c73" providerId="ADAL" clId="{F0E40FE0-2E57-4922-A8AA-5AFA101CC44A}" dt="2024-01-19T06:20:12.627" v="5171" actId="20577"/>
          <ac:cxnSpMkLst>
            <pc:docMk/>
            <pc:sldMk cId="1311729858" sldId="328"/>
            <ac:cxnSpMk id="6" creationId="{534A0B71-8BCE-A261-D3AC-DC2F2774E095}"/>
          </ac:cxnSpMkLst>
        </pc:cxnChg>
        <pc:cxnChg chg="del mod">
          <ac:chgData name="Toby Donaldson" userId="2e6e5431-bb17-4c41-9985-d39c50d83c73" providerId="ADAL" clId="{F0E40FE0-2E57-4922-A8AA-5AFA101CC44A}" dt="2024-01-18T01:37:38.574" v="5021" actId="21"/>
          <ac:cxnSpMkLst>
            <pc:docMk/>
            <pc:sldMk cId="1311729858" sldId="328"/>
            <ac:cxnSpMk id="18" creationId="{5A253370-C115-CCF7-7E13-704F3015E5F6}"/>
          </ac:cxnSpMkLst>
        </pc:cxnChg>
        <pc:cxnChg chg="del">
          <ac:chgData name="Toby Donaldson" userId="2e6e5431-bb17-4c41-9985-d39c50d83c73" providerId="ADAL" clId="{F0E40FE0-2E57-4922-A8AA-5AFA101CC44A}" dt="2024-01-18T01:37:36.571" v="5020" actId="21"/>
          <ac:cxnSpMkLst>
            <pc:docMk/>
            <pc:sldMk cId="1311729858" sldId="328"/>
            <ac:cxnSpMk id="20" creationId="{42F4CC74-5821-AD0D-1AF6-F0E5E6012F79}"/>
          </ac:cxnSpMkLst>
        </pc:cxnChg>
        <pc:cxnChg chg="mod">
          <ac:chgData name="Toby Donaldson" userId="2e6e5431-bb17-4c41-9985-d39c50d83c73" providerId="ADAL" clId="{F0E40FE0-2E57-4922-A8AA-5AFA101CC44A}" dt="2024-01-18T19:45:48.333" v="5093" actId="14100"/>
          <ac:cxnSpMkLst>
            <pc:docMk/>
            <pc:sldMk cId="1311729858" sldId="328"/>
            <ac:cxnSpMk id="55" creationId="{BE85951F-5800-8290-4F29-BAB304AF5520}"/>
          </ac:cxnSpMkLst>
        </pc:cxnChg>
      </pc:sldChg>
      <pc:sldChg chg="addSp delSp modSp add mod">
        <pc:chgData name="Toby Donaldson" userId="2e6e5431-bb17-4c41-9985-d39c50d83c73" providerId="ADAL" clId="{F0E40FE0-2E57-4922-A8AA-5AFA101CC44A}" dt="2024-01-22T19:57:37.041" v="9103" actId="1076"/>
        <pc:sldMkLst>
          <pc:docMk/>
          <pc:sldMk cId="3152571178" sldId="329"/>
        </pc:sldMkLst>
        <pc:spChg chg="del">
          <ac:chgData name="Toby Donaldson" userId="2e6e5431-bb17-4c41-9985-d39c50d83c73" providerId="ADAL" clId="{F0E40FE0-2E57-4922-A8AA-5AFA101CC44A}" dt="2024-01-19T06:20:43.604" v="5173" actId="21"/>
          <ac:spMkLst>
            <pc:docMk/>
            <pc:sldMk cId="3152571178" sldId="329"/>
            <ac:spMk id="3" creationId="{E0512B33-B3D3-46EE-F3C0-38A97F93B967}"/>
          </ac:spMkLst>
        </pc:spChg>
        <pc:spChg chg="add mod">
          <ac:chgData name="Toby Donaldson" userId="2e6e5431-bb17-4c41-9985-d39c50d83c73" providerId="ADAL" clId="{F0E40FE0-2E57-4922-A8AA-5AFA101CC44A}" dt="2024-01-19T06:30:40.862" v="5436" actId="20577"/>
          <ac:spMkLst>
            <pc:docMk/>
            <pc:sldMk cId="3152571178" sldId="329"/>
            <ac:spMk id="5" creationId="{85498E63-7722-32F5-9D6C-A22CA2191480}"/>
          </ac:spMkLst>
        </pc:spChg>
        <pc:spChg chg="add mod">
          <ac:chgData name="Toby Donaldson" userId="2e6e5431-bb17-4c41-9985-d39c50d83c73" providerId="ADAL" clId="{F0E40FE0-2E57-4922-A8AA-5AFA101CC44A}" dt="2024-01-19T06:30:05.315" v="5420" actId="20577"/>
          <ac:spMkLst>
            <pc:docMk/>
            <pc:sldMk cId="3152571178" sldId="329"/>
            <ac:spMk id="7" creationId="{4C95837B-89E1-C908-9ECE-72B010BDB772}"/>
          </ac:spMkLst>
        </pc:spChg>
        <pc:spChg chg="add mod">
          <ac:chgData name="Toby Donaldson" userId="2e6e5431-bb17-4c41-9985-d39c50d83c73" providerId="ADAL" clId="{F0E40FE0-2E57-4922-A8AA-5AFA101CC44A}" dt="2024-01-19T06:30:47.308" v="5437" actId="20577"/>
          <ac:spMkLst>
            <pc:docMk/>
            <pc:sldMk cId="3152571178" sldId="329"/>
            <ac:spMk id="8" creationId="{25CB915E-19C8-ED80-FE62-04EFC5129F2F}"/>
          </ac:spMkLst>
        </pc:spChg>
        <pc:spChg chg="add mod">
          <ac:chgData name="Toby Donaldson" userId="2e6e5431-bb17-4c41-9985-d39c50d83c73" providerId="ADAL" clId="{F0E40FE0-2E57-4922-A8AA-5AFA101CC44A}" dt="2024-01-19T06:30:50.478" v="5439" actId="20577"/>
          <ac:spMkLst>
            <pc:docMk/>
            <pc:sldMk cId="3152571178" sldId="329"/>
            <ac:spMk id="9" creationId="{A5972C75-A591-9847-0EFA-946D14F4A39D}"/>
          </ac:spMkLst>
        </pc:spChg>
        <pc:spChg chg="add mod">
          <ac:chgData name="Toby Donaldson" userId="2e6e5431-bb17-4c41-9985-d39c50d83c73" providerId="ADAL" clId="{F0E40FE0-2E57-4922-A8AA-5AFA101CC44A}" dt="2024-01-19T06:23:59.584" v="5237" actId="1076"/>
          <ac:spMkLst>
            <pc:docMk/>
            <pc:sldMk cId="3152571178" sldId="329"/>
            <ac:spMk id="11" creationId="{933C9C3A-D374-AB00-F70F-D8309B726EFC}"/>
          </ac:spMkLst>
        </pc:spChg>
        <pc:spChg chg="add mod">
          <ac:chgData name="Toby Donaldson" userId="2e6e5431-bb17-4c41-9985-d39c50d83c73" providerId="ADAL" clId="{F0E40FE0-2E57-4922-A8AA-5AFA101CC44A}" dt="2024-01-19T06:24:20.774" v="5244" actId="408"/>
          <ac:spMkLst>
            <pc:docMk/>
            <pc:sldMk cId="3152571178" sldId="329"/>
            <ac:spMk id="12" creationId="{ECE3AB46-7F62-F40E-CA97-6F4F20AA904E}"/>
          </ac:spMkLst>
        </pc:spChg>
        <pc:spChg chg="add mod">
          <ac:chgData name="Toby Donaldson" userId="2e6e5431-bb17-4c41-9985-d39c50d83c73" providerId="ADAL" clId="{F0E40FE0-2E57-4922-A8AA-5AFA101CC44A}" dt="2024-01-19T06:24:20.774" v="5244" actId="408"/>
          <ac:spMkLst>
            <pc:docMk/>
            <pc:sldMk cId="3152571178" sldId="329"/>
            <ac:spMk id="13" creationId="{AB56A1E4-8CA3-541F-5A4A-9BDA4AFB03B2}"/>
          </ac:spMkLst>
        </pc:spChg>
        <pc:spChg chg="add mod">
          <ac:chgData name="Toby Donaldson" userId="2e6e5431-bb17-4c41-9985-d39c50d83c73" providerId="ADAL" clId="{F0E40FE0-2E57-4922-A8AA-5AFA101CC44A}" dt="2024-01-19T06:24:10.603" v="5243" actId="20577"/>
          <ac:spMkLst>
            <pc:docMk/>
            <pc:sldMk cId="3152571178" sldId="329"/>
            <ac:spMk id="14" creationId="{EEDD0197-EE3A-ADF9-AC36-8540675AED8A}"/>
          </ac:spMkLst>
        </pc:spChg>
        <pc:spChg chg="add mod">
          <ac:chgData name="Toby Donaldson" userId="2e6e5431-bb17-4c41-9985-d39c50d83c73" providerId="ADAL" clId="{F0E40FE0-2E57-4922-A8AA-5AFA101CC44A}" dt="2024-01-19T06:55:47.075" v="5905" actId="164"/>
          <ac:spMkLst>
            <pc:docMk/>
            <pc:sldMk cId="3152571178" sldId="329"/>
            <ac:spMk id="17" creationId="{85FF1771-D104-DF34-122C-D02109887E96}"/>
          </ac:spMkLst>
        </pc:spChg>
        <pc:spChg chg="add mod">
          <ac:chgData name="Toby Donaldson" userId="2e6e5431-bb17-4c41-9985-d39c50d83c73" providerId="ADAL" clId="{F0E40FE0-2E57-4922-A8AA-5AFA101CC44A}" dt="2024-01-19T06:55:47.075" v="5905" actId="164"/>
          <ac:spMkLst>
            <pc:docMk/>
            <pc:sldMk cId="3152571178" sldId="329"/>
            <ac:spMk id="18" creationId="{93C85BB4-5547-F36F-709A-38BB94CD1627}"/>
          </ac:spMkLst>
        </pc:spChg>
        <pc:spChg chg="add mod">
          <ac:chgData name="Toby Donaldson" userId="2e6e5431-bb17-4c41-9985-d39c50d83c73" providerId="ADAL" clId="{F0E40FE0-2E57-4922-A8AA-5AFA101CC44A}" dt="2024-01-19T06:55:47.075" v="5905" actId="164"/>
          <ac:spMkLst>
            <pc:docMk/>
            <pc:sldMk cId="3152571178" sldId="329"/>
            <ac:spMk id="19" creationId="{6458E6F0-15F5-1848-6B4D-C06368BFBB9C}"/>
          </ac:spMkLst>
        </pc:spChg>
        <pc:spChg chg="add mod">
          <ac:chgData name="Toby Donaldson" userId="2e6e5431-bb17-4c41-9985-d39c50d83c73" providerId="ADAL" clId="{F0E40FE0-2E57-4922-A8AA-5AFA101CC44A}" dt="2024-01-19T06:55:47.075" v="5905" actId="164"/>
          <ac:spMkLst>
            <pc:docMk/>
            <pc:sldMk cId="3152571178" sldId="329"/>
            <ac:spMk id="20" creationId="{9B5830B5-D6CD-ABBF-D525-9093E337A02D}"/>
          </ac:spMkLst>
        </pc:spChg>
        <pc:spChg chg="del">
          <ac:chgData name="Toby Donaldson" userId="2e6e5431-bb17-4c41-9985-d39c50d83c73" providerId="ADAL" clId="{F0E40FE0-2E57-4922-A8AA-5AFA101CC44A}" dt="2024-01-19T06:21:08.456" v="5179" actId="21"/>
          <ac:spMkLst>
            <pc:docMk/>
            <pc:sldMk cId="3152571178" sldId="329"/>
            <ac:spMk id="26" creationId="{090226F4-89D8-2118-58C0-94DEE645EE83}"/>
          </ac:spMkLst>
        </pc:spChg>
        <pc:spChg chg="mod">
          <ac:chgData name="Toby Donaldson" userId="2e6e5431-bb17-4c41-9985-d39c50d83c73" providerId="ADAL" clId="{F0E40FE0-2E57-4922-A8AA-5AFA101CC44A}" dt="2024-01-22T19:57:37.041" v="9103" actId="1076"/>
          <ac:spMkLst>
            <pc:docMk/>
            <pc:sldMk cId="3152571178" sldId="329"/>
            <ac:spMk id="27" creationId="{8C4F32D6-CA76-17BC-DE58-626825827F96}"/>
          </ac:spMkLst>
        </pc:spChg>
        <pc:spChg chg="del">
          <ac:chgData name="Toby Donaldson" userId="2e6e5431-bb17-4c41-9985-d39c50d83c73" providerId="ADAL" clId="{F0E40FE0-2E57-4922-A8AA-5AFA101CC44A}" dt="2024-01-19T06:20:45.455" v="5174" actId="21"/>
          <ac:spMkLst>
            <pc:docMk/>
            <pc:sldMk cId="3152571178" sldId="329"/>
            <ac:spMk id="31" creationId="{274F93CB-76C9-8B5A-3119-013C7F38BED5}"/>
          </ac:spMkLst>
        </pc:spChg>
        <pc:spChg chg="del">
          <ac:chgData name="Toby Donaldson" userId="2e6e5431-bb17-4c41-9985-d39c50d83c73" providerId="ADAL" clId="{F0E40FE0-2E57-4922-A8AA-5AFA101CC44A}" dt="2024-01-19T06:21:09.815" v="5180" actId="21"/>
          <ac:spMkLst>
            <pc:docMk/>
            <pc:sldMk cId="3152571178" sldId="329"/>
            <ac:spMk id="43" creationId="{46500514-5C84-49C1-3975-1746539409C2}"/>
          </ac:spMkLst>
        </pc:spChg>
        <pc:spChg chg="del mod">
          <ac:chgData name="Toby Donaldson" userId="2e6e5431-bb17-4c41-9985-d39c50d83c73" providerId="ADAL" clId="{F0E40FE0-2E57-4922-A8AA-5AFA101CC44A}" dt="2024-01-19T06:21:03.478" v="5178" actId="21"/>
          <ac:spMkLst>
            <pc:docMk/>
            <pc:sldMk cId="3152571178" sldId="329"/>
            <ac:spMk id="44" creationId="{E57BDBD3-C74F-4A98-C4B8-04E729F8E0FF}"/>
          </ac:spMkLst>
        </pc:spChg>
        <pc:spChg chg="del">
          <ac:chgData name="Toby Donaldson" userId="2e6e5431-bb17-4c41-9985-d39c50d83c73" providerId="ADAL" clId="{F0E40FE0-2E57-4922-A8AA-5AFA101CC44A}" dt="2024-01-19T06:21:12.847" v="5181" actId="21"/>
          <ac:spMkLst>
            <pc:docMk/>
            <pc:sldMk cId="3152571178" sldId="329"/>
            <ac:spMk id="45" creationId="{E070ED32-850E-4103-31E1-22AF6FFA313B}"/>
          </ac:spMkLst>
        </pc:spChg>
        <pc:spChg chg="del">
          <ac:chgData name="Toby Donaldson" userId="2e6e5431-bb17-4c41-9985-d39c50d83c73" providerId="ADAL" clId="{F0E40FE0-2E57-4922-A8AA-5AFA101CC44A}" dt="2024-01-19T06:21:14.894" v="5182" actId="21"/>
          <ac:spMkLst>
            <pc:docMk/>
            <pc:sldMk cId="3152571178" sldId="329"/>
            <ac:spMk id="49" creationId="{ABB620B3-F455-4530-87D2-D4FA744618AC}"/>
          </ac:spMkLst>
        </pc:spChg>
        <pc:spChg chg="mod">
          <ac:chgData name="Toby Donaldson" userId="2e6e5431-bb17-4c41-9985-d39c50d83c73" providerId="ADAL" clId="{F0E40FE0-2E57-4922-A8AA-5AFA101CC44A}" dt="2024-01-19T06:24:30.371" v="5248" actId="20577"/>
          <ac:spMkLst>
            <pc:docMk/>
            <pc:sldMk cId="3152571178" sldId="329"/>
            <ac:spMk id="50" creationId="{C954D949-5E8D-8855-29D2-63192BE0136C}"/>
          </ac:spMkLst>
        </pc:spChg>
        <pc:spChg chg="del">
          <ac:chgData name="Toby Donaldson" userId="2e6e5431-bb17-4c41-9985-d39c50d83c73" providerId="ADAL" clId="{F0E40FE0-2E57-4922-A8AA-5AFA101CC44A}" dt="2024-01-19T06:20:43.604" v="5173" actId="21"/>
          <ac:spMkLst>
            <pc:docMk/>
            <pc:sldMk cId="3152571178" sldId="329"/>
            <ac:spMk id="53" creationId="{B9A707E8-29B6-8341-B4BC-DBCD6EA790EB}"/>
          </ac:spMkLst>
        </pc:spChg>
        <pc:spChg chg="add mod">
          <ac:chgData name="Toby Donaldson" userId="2e6e5431-bb17-4c41-9985-d39c50d83c73" providerId="ADAL" clId="{F0E40FE0-2E57-4922-A8AA-5AFA101CC44A}" dt="2024-01-19T06:55:47.075" v="5905" actId="164"/>
          <ac:spMkLst>
            <pc:docMk/>
            <pc:sldMk cId="3152571178" sldId="329"/>
            <ac:spMk id="56" creationId="{A3C1A387-C6E1-94AD-2DE5-5EC42DCC62AE}"/>
          </ac:spMkLst>
        </pc:spChg>
        <pc:spChg chg="del">
          <ac:chgData name="Toby Donaldson" userId="2e6e5431-bb17-4c41-9985-d39c50d83c73" providerId="ADAL" clId="{F0E40FE0-2E57-4922-A8AA-5AFA101CC44A}" dt="2024-01-19T06:21:12.847" v="5181" actId="21"/>
          <ac:spMkLst>
            <pc:docMk/>
            <pc:sldMk cId="3152571178" sldId="329"/>
            <ac:spMk id="57" creationId="{C0FFB058-288A-2DAF-86E1-F59EA186BD37}"/>
          </ac:spMkLst>
        </pc:spChg>
        <pc:spChg chg="add mod">
          <ac:chgData name="Toby Donaldson" userId="2e6e5431-bb17-4c41-9985-d39c50d83c73" providerId="ADAL" clId="{F0E40FE0-2E57-4922-A8AA-5AFA101CC44A}" dt="2024-01-19T06:55:47.075" v="5905" actId="164"/>
          <ac:spMkLst>
            <pc:docMk/>
            <pc:sldMk cId="3152571178" sldId="329"/>
            <ac:spMk id="58" creationId="{081552A6-DE80-6E15-F0B3-400400A98358}"/>
          </ac:spMkLst>
        </pc:spChg>
        <pc:spChg chg="add mod">
          <ac:chgData name="Toby Donaldson" userId="2e6e5431-bb17-4c41-9985-d39c50d83c73" providerId="ADAL" clId="{F0E40FE0-2E57-4922-A8AA-5AFA101CC44A}" dt="2024-01-19T06:55:47.075" v="5905" actId="164"/>
          <ac:spMkLst>
            <pc:docMk/>
            <pc:sldMk cId="3152571178" sldId="329"/>
            <ac:spMk id="59" creationId="{39FBEB59-28B8-384C-B263-64B2D98F3E98}"/>
          </ac:spMkLst>
        </pc:spChg>
        <pc:spChg chg="add mod">
          <ac:chgData name="Toby Donaldson" userId="2e6e5431-bb17-4c41-9985-d39c50d83c73" providerId="ADAL" clId="{F0E40FE0-2E57-4922-A8AA-5AFA101CC44A}" dt="2024-01-19T06:55:47.075" v="5905" actId="164"/>
          <ac:spMkLst>
            <pc:docMk/>
            <pc:sldMk cId="3152571178" sldId="329"/>
            <ac:spMk id="60" creationId="{DAAFA588-5709-65DA-7B48-C66404A298D1}"/>
          </ac:spMkLst>
        </pc:spChg>
        <pc:spChg chg="add del mod">
          <ac:chgData name="Toby Donaldson" userId="2e6e5431-bb17-4c41-9985-d39c50d83c73" providerId="ADAL" clId="{F0E40FE0-2E57-4922-A8AA-5AFA101CC44A}" dt="2024-01-19T06:46:16.511" v="5844" actId="21"/>
          <ac:spMkLst>
            <pc:docMk/>
            <pc:sldMk cId="3152571178" sldId="329"/>
            <ac:spMk id="62" creationId="{7988AB7F-48C4-E1E5-BAB7-44CCEAA3F73A}"/>
          </ac:spMkLst>
        </pc:spChg>
        <pc:spChg chg="add del mod">
          <ac:chgData name="Toby Donaldson" userId="2e6e5431-bb17-4c41-9985-d39c50d83c73" providerId="ADAL" clId="{F0E40FE0-2E57-4922-A8AA-5AFA101CC44A}" dt="2024-01-19T06:46:16.511" v="5844" actId="21"/>
          <ac:spMkLst>
            <pc:docMk/>
            <pc:sldMk cId="3152571178" sldId="329"/>
            <ac:spMk id="63" creationId="{DEDDF44A-286B-0AEF-8595-3AA18A00A5EF}"/>
          </ac:spMkLst>
        </pc:spChg>
        <pc:spChg chg="add del mod">
          <ac:chgData name="Toby Donaldson" userId="2e6e5431-bb17-4c41-9985-d39c50d83c73" providerId="ADAL" clId="{F0E40FE0-2E57-4922-A8AA-5AFA101CC44A}" dt="2024-01-19T06:46:16.511" v="5844" actId="21"/>
          <ac:spMkLst>
            <pc:docMk/>
            <pc:sldMk cId="3152571178" sldId="329"/>
            <ac:spMk id="64" creationId="{208620A4-B600-362E-1E96-D47F66E30D5A}"/>
          </ac:spMkLst>
        </pc:spChg>
        <pc:spChg chg="add del mod">
          <ac:chgData name="Toby Donaldson" userId="2e6e5431-bb17-4c41-9985-d39c50d83c73" providerId="ADAL" clId="{F0E40FE0-2E57-4922-A8AA-5AFA101CC44A}" dt="2024-01-19T06:46:16.511" v="5844" actId="21"/>
          <ac:spMkLst>
            <pc:docMk/>
            <pc:sldMk cId="3152571178" sldId="329"/>
            <ac:spMk id="65" creationId="{3378F7F2-E53F-714A-2E40-090227934C69}"/>
          </ac:spMkLst>
        </pc:spChg>
        <pc:spChg chg="add del mod">
          <ac:chgData name="Toby Donaldson" userId="2e6e5431-bb17-4c41-9985-d39c50d83c73" providerId="ADAL" clId="{F0E40FE0-2E57-4922-A8AA-5AFA101CC44A}" dt="2024-01-19T06:50:28.660" v="5875" actId="21"/>
          <ac:spMkLst>
            <pc:docMk/>
            <pc:sldMk cId="3152571178" sldId="329"/>
            <ac:spMk id="66" creationId="{24ACDE68-46EC-5F7D-1A4F-AD96202AA335}"/>
          </ac:spMkLst>
        </pc:spChg>
        <pc:spChg chg="add del mod">
          <ac:chgData name="Toby Donaldson" userId="2e6e5431-bb17-4c41-9985-d39c50d83c73" providerId="ADAL" clId="{F0E40FE0-2E57-4922-A8AA-5AFA101CC44A}" dt="2024-01-19T06:50:28.660" v="5875" actId="21"/>
          <ac:spMkLst>
            <pc:docMk/>
            <pc:sldMk cId="3152571178" sldId="329"/>
            <ac:spMk id="67" creationId="{774DF239-AC59-C277-5B63-086013583569}"/>
          </ac:spMkLst>
        </pc:spChg>
        <pc:spChg chg="add del mod">
          <ac:chgData name="Toby Donaldson" userId="2e6e5431-bb17-4c41-9985-d39c50d83c73" providerId="ADAL" clId="{F0E40FE0-2E57-4922-A8AA-5AFA101CC44A}" dt="2024-01-19T06:50:28.660" v="5875" actId="21"/>
          <ac:spMkLst>
            <pc:docMk/>
            <pc:sldMk cId="3152571178" sldId="329"/>
            <ac:spMk id="68" creationId="{850138E6-92FC-0B9B-6312-08D375EA3AA0}"/>
          </ac:spMkLst>
        </pc:spChg>
        <pc:spChg chg="add del mod">
          <ac:chgData name="Toby Donaldson" userId="2e6e5431-bb17-4c41-9985-d39c50d83c73" providerId="ADAL" clId="{F0E40FE0-2E57-4922-A8AA-5AFA101CC44A}" dt="2024-01-19T06:50:31.037" v="5876" actId="21"/>
          <ac:spMkLst>
            <pc:docMk/>
            <pc:sldMk cId="3152571178" sldId="329"/>
            <ac:spMk id="69" creationId="{4C4C6CF2-586E-328C-2070-E61F808BF9F0}"/>
          </ac:spMkLst>
        </pc:spChg>
        <pc:spChg chg="add del mod">
          <ac:chgData name="Toby Donaldson" userId="2e6e5431-bb17-4c41-9985-d39c50d83c73" providerId="ADAL" clId="{F0E40FE0-2E57-4922-A8AA-5AFA101CC44A}" dt="2024-01-19T06:50:28.660" v="5875" actId="21"/>
          <ac:spMkLst>
            <pc:docMk/>
            <pc:sldMk cId="3152571178" sldId="329"/>
            <ac:spMk id="70" creationId="{E5C0609A-8B6E-0AE8-31B0-3B20F7EB6CC1}"/>
          </ac:spMkLst>
        </pc:spChg>
        <pc:spChg chg="add del mod">
          <ac:chgData name="Toby Donaldson" userId="2e6e5431-bb17-4c41-9985-d39c50d83c73" providerId="ADAL" clId="{F0E40FE0-2E57-4922-A8AA-5AFA101CC44A}" dt="2024-01-19T06:52:07.380" v="5879" actId="21"/>
          <ac:spMkLst>
            <pc:docMk/>
            <pc:sldMk cId="3152571178" sldId="329"/>
            <ac:spMk id="71" creationId="{48D28C9B-4C7F-B4F6-0D78-CD0D33A9A6CD}"/>
          </ac:spMkLst>
        </pc:spChg>
        <pc:spChg chg="add del mod">
          <ac:chgData name="Toby Donaldson" userId="2e6e5431-bb17-4c41-9985-d39c50d83c73" providerId="ADAL" clId="{F0E40FE0-2E57-4922-A8AA-5AFA101CC44A}" dt="2024-01-19T06:52:11.715" v="5880" actId="21"/>
          <ac:spMkLst>
            <pc:docMk/>
            <pc:sldMk cId="3152571178" sldId="329"/>
            <ac:spMk id="72" creationId="{A725E9F2-9BFE-C589-74EC-C5048C562B92}"/>
          </ac:spMkLst>
        </pc:spChg>
        <pc:spChg chg="add del mod">
          <ac:chgData name="Toby Donaldson" userId="2e6e5431-bb17-4c41-9985-d39c50d83c73" providerId="ADAL" clId="{F0E40FE0-2E57-4922-A8AA-5AFA101CC44A}" dt="2024-01-19T06:52:11.715" v="5880" actId="21"/>
          <ac:spMkLst>
            <pc:docMk/>
            <pc:sldMk cId="3152571178" sldId="329"/>
            <ac:spMk id="73" creationId="{49611193-E4D3-E81F-7441-4D30887907EB}"/>
          </ac:spMkLst>
        </pc:spChg>
        <pc:spChg chg="add del mod">
          <ac:chgData name="Toby Donaldson" userId="2e6e5431-bb17-4c41-9985-d39c50d83c73" providerId="ADAL" clId="{F0E40FE0-2E57-4922-A8AA-5AFA101CC44A}" dt="2024-01-19T06:52:11.715" v="5880" actId="21"/>
          <ac:spMkLst>
            <pc:docMk/>
            <pc:sldMk cId="3152571178" sldId="329"/>
            <ac:spMk id="74" creationId="{703504F4-CBB9-F9FA-770C-35B70BF78DC1}"/>
          </ac:spMkLst>
        </pc:spChg>
        <pc:spChg chg="add mod">
          <ac:chgData name="Toby Donaldson" userId="2e6e5431-bb17-4c41-9985-d39c50d83c73" providerId="ADAL" clId="{F0E40FE0-2E57-4922-A8AA-5AFA101CC44A}" dt="2024-01-19T06:55:47.075" v="5905" actId="164"/>
          <ac:spMkLst>
            <pc:docMk/>
            <pc:sldMk cId="3152571178" sldId="329"/>
            <ac:spMk id="75" creationId="{DFBAC11D-DA6D-CE83-DDE7-B9CFC6D32975}"/>
          </ac:spMkLst>
        </pc:spChg>
        <pc:spChg chg="add mod">
          <ac:chgData name="Toby Donaldson" userId="2e6e5431-bb17-4c41-9985-d39c50d83c73" providerId="ADAL" clId="{F0E40FE0-2E57-4922-A8AA-5AFA101CC44A}" dt="2024-01-19T06:55:47.075" v="5905" actId="164"/>
          <ac:spMkLst>
            <pc:docMk/>
            <pc:sldMk cId="3152571178" sldId="329"/>
            <ac:spMk id="76" creationId="{3FE3E341-0F29-1B10-3C98-C94DECD0F238}"/>
          </ac:spMkLst>
        </pc:spChg>
        <pc:spChg chg="add mod">
          <ac:chgData name="Toby Donaldson" userId="2e6e5431-bb17-4c41-9985-d39c50d83c73" providerId="ADAL" clId="{F0E40FE0-2E57-4922-A8AA-5AFA101CC44A}" dt="2024-01-19T06:55:47.075" v="5905" actId="164"/>
          <ac:spMkLst>
            <pc:docMk/>
            <pc:sldMk cId="3152571178" sldId="329"/>
            <ac:spMk id="77" creationId="{42EA2CF9-6032-BB85-0693-7A57F77FF2DF}"/>
          </ac:spMkLst>
        </pc:spChg>
        <pc:spChg chg="add mod">
          <ac:chgData name="Toby Donaldson" userId="2e6e5431-bb17-4c41-9985-d39c50d83c73" providerId="ADAL" clId="{F0E40FE0-2E57-4922-A8AA-5AFA101CC44A}" dt="2024-01-19T06:55:47.075" v="5905" actId="164"/>
          <ac:spMkLst>
            <pc:docMk/>
            <pc:sldMk cId="3152571178" sldId="329"/>
            <ac:spMk id="78" creationId="{B28AC80D-C3C2-A2C8-2B24-617B74D442BA}"/>
          </ac:spMkLst>
        </pc:spChg>
        <pc:spChg chg="add mod">
          <ac:chgData name="Toby Donaldson" userId="2e6e5431-bb17-4c41-9985-d39c50d83c73" providerId="ADAL" clId="{F0E40FE0-2E57-4922-A8AA-5AFA101CC44A}" dt="2024-01-19T06:50:42.541" v="5877"/>
          <ac:spMkLst>
            <pc:docMk/>
            <pc:sldMk cId="3152571178" sldId="329"/>
            <ac:spMk id="79" creationId="{36C9C5DB-64C9-C4B0-E1F9-75EDE624CA48}"/>
          </ac:spMkLst>
        </pc:spChg>
        <pc:grpChg chg="add mod">
          <ac:chgData name="Toby Donaldson" userId="2e6e5431-bb17-4c41-9985-d39c50d83c73" providerId="ADAL" clId="{F0E40FE0-2E57-4922-A8AA-5AFA101CC44A}" dt="2024-01-19T06:22:31.452" v="5208" actId="164"/>
          <ac:grpSpMkLst>
            <pc:docMk/>
            <pc:sldMk cId="3152571178" sldId="329"/>
            <ac:grpSpMk id="10" creationId="{32FB3CF3-1803-40DE-1C13-24CED8B634B6}"/>
          </ac:grpSpMkLst>
        </pc:grpChg>
        <pc:grpChg chg="del mod">
          <ac:chgData name="Toby Donaldson" userId="2e6e5431-bb17-4c41-9985-d39c50d83c73" providerId="ADAL" clId="{F0E40FE0-2E57-4922-A8AA-5AFA101CC44A}" dt="2024-01-19T06:21:33.059" v="5188" actId="21"/>
          <ac:grpSpMkLst>
            <pc:docMk/>
            <pc:sldMk cId="3152571178" sldId="329"/>
            <ac:grpSpMk id="23" creationId="{060F5995-9922-A04E-692A-B22CE5FDCB9A}"/>
          </ac:grpSpMkLst>
        </pc:grpChg>
        <pc:grpChg chg="del mod">
          <ac:chgData name="Toby Donaldson" userId="2e6e5431-bb17-4c41-9985-d39c50d83c73" providerId="ADAL" clId="{F0E40FE0-2E57-4922-A8AA-5AFA101CC44A}" dt="2024-01-19T06:21:03.478" v="5178" actId="21"/>
          <ac:grpSpMkLst>
            <pc:docMk/>
            <pc:sldMk cId="3152571178" sldId="329"/>
            <ac:grpSpMk id="40" creationId="{27816222-667C-E288-90B5-5F911AB80FD2}"/>
          </ac:grpSpMkLst>
        </pc:grpChg>
        <pc:grpChg chg="add mod">
          <ac:chgData name="Toby Donaldson" userId="2e6e5431-bb17-4c41-9985-d39c50d83c73" providerId="ADAL" clId="{F0E40FE0-2E57-4922-A8AA-5AFA101CC44A}" dt="2024-01-19T06:55:53.023" v="5906" actId="164"/>
          <ac:grpSpMkLst>
            <pc:docMk/>
            <pc:sldMk cId="3152571178" sldId="329"/>
            <ac:grpSpMk id="85" creationId="{A424C7FD-B495-9E3C-DBF2-A8FE5E1FC7E6}"/>
          </ac:grpSpMkLst>
        </pc:grpChg>
        <pc:grpChg chg="add mod">
          <ac:chgData name="Toby Donaldson" userId="2e6e5431-bb17-4c41-9985-d39c50d83c73" providerId="ADAL" clId="{F0E40FE0-2E57-4922-A8AA-5AFA101CC44A}" dt="2024-01-19T06:55:53.023" v="5906" actId="164"/>
          <ac:grpSpMkLst>
            <pc:docMk/>
            <pc:sldMk cId="3152571178" sldId="329"/>
            <ac:grpSpMk id="86" creationId="{9BAE61D4-0D26-3DB2-8119-A141B67F6311}"/>
          </ac:grpSpMkLst>
        </pc:grpChg>
        <pc:cxnChg chg="del mod">
          <ac:chgData name="Toby Donaldson" userId="2e6e5431-bb17-4c41-9985-d39c50d83c73" providerId="ADAL" clId="{F0E40FE0-2E57-4922-A8AA-5AFA101CC44A}" dt="2024-01-19T06:20:47.716" v="5175" actId="21"/>
          <ac:cxnSpMkLst>
            <pc:docMk/>
            <pc:sldMk cId="3152571178" sldId="329"/>
            <ac:cxnSpMk id="6" creationId="{534A0B71-8BCE-A261-D3AC-DC2F2774E095}"/>
          </ac:cxnSpMkLst>
        </pc:cxnChg>
        <pc:cxnChg chg="add mod">
          <ac:chgData name="Toby Donaldson" userId="2e6e5431-bb17-4c41-9985-d39c50d83c73" providerId="ADAL" clId="{F0E40FE0-2E57-4922-A8AA-5AFA101CC44A}" dt="2024-01-19T06:55:53.023" v="5906" actId="164"/>
          <ac:cxnSpMkLst>
            <pc:docMk/>
            <pc:sldMk cId="3152571178" sldId="329"/>
            <ac:cxnSpMk id="25" creationId="{4F740665-FAB4-A18F-CFF3-91DCC7A7A771}"/>
          </ac:cxnSpMkLst>
        </pc:cxnChg>
        <pc:cxnChg chg="add mod">
          <ac:chgData name="Toby Donaldson" userId="2e6e5431-bb17-4c41-9985-d39c50d83c73" providerId="ADAL" clId="{F0E40FE0-2E57-4922-A8AA-5AFA101CC44A}" dt="2024-01-19T06:55:53.023" v="5906" actId="164"/>
          <ac:cxnSpMkLst>
            <pc:docMk/>
            <pc:sldMk cId="3152571178" sldId="329"/>
            <ac:cxnSpMk id="28" creationId="{0E7558B0-18AC-848C-37BF-3E6D290ECF49}"/>
          </ac:cxnSpMkLst>
        </pc:cxnChg>
        <pc:cxnChg chg="add mod">
          <ac:chgData name="Toby Donaldson" userId="2e6e5431-bb17-4c41-9985-d39c50d83c73" providerId="ADAL" clId="{F0E40FE0-2E57-4922-A8AA-5AFA101CC44A}" dt="2024-01-19T06:55:53.023" v="5906" actId="164"/>
          <ac:cxnSpMkLst>
            <pc:docMk/>
            <pc:sldMk cId="3152571178" sldId="329"/>
            <ac:cxnSpMk id="29" creationId="{0C3F35AC-7963-5915-2113-BF80960EA5FD}"/>
          </ac:cxnSpMkLst>
        </pc:cxnChg>
        <pc:cxnChg chg="add mod">
          <ac:chgData name="Toby Donaldson" userId="2e6e5431-bb17-4c41-9985-d39c50d83c73" providerId="ADAL" clId="{F0E40FE0-2E57-4922-A8AA-5AFA101CC44A}" dt="2024-01-19T06:55:53.023" v="5906" actId="164"/>
          <ac:cxnSpMkLst>
            <pc:docMk/>
            <pc:sldMk cId="3152571178" sldId="329"/>
            <ac:cxnSpMk id="30" creationId="{5F34029D-B2B9-9DBC-1FC6-72467FC354FB}"/>
          </ac:cxnSpMkLst>
        </pc:cxnChg>
        <pc:cxnChg chg="mod">
          <ac:chgData name="Toby Donaldson" userId="2e6e5431-bb17-4c41-9985-d39c50d83c73" providerId="ADAL" clId="{F0E40FE0-2E57-4922-A8AA-5AFA101CC44A}" dt="2024-01-19T06:24:39.559" v="5250" actId="14100"/>
          <ac:cxnSpMkLst>
            <pc:docMk/>
            <pc:sldMk cId="3152571178" sldId="329"/>
            <ac:cxnSpMk id="55" creationId="{BE85951F-5800-8290-4F29-BAB304AF5520}"/>
          </ac:cxnSpMkLst>
        </pc:cxnChg>
      </pc:sldChg>
      <pc:sldChg chg="addSp delSp modSp add mod">
        <pc:chgData name="Toby Donaldson" userId="2e6e5431-bb17-4c41-9985-d39c50d83c73" providerId="ADAL" clId="{F0E40FE0-2E57-4922-A8AA-5AFA101CC44A}" dt="2024-01-19T06:55:58.262" v="5907"/>
        <pc:sldMkLst>
          <pc:docMk/>
          <pc:sldMk cId="4132158236" sldId="330"/>
        </pc:sldMkLst>
        <pc:spChg chg="add mod">
          <ac:chgData name="Toby Donaldson" userId="2e6e5431-bb17-4c41-9985-d39c50d83c73" providerId="ADAL" clId="{F0E40FE0-2E57-4922-A8AA-5AFA101CC44A}" dt="2024-01-19T06:37:07.914" v="5688" actId="207"/>
          <ac:spMkLst>
            <pc:docMk/>
            <pc:sldMk cId="4132158236" sldId="330"/>
            <ac:spMk id="3" creationId="{DA1542AB-C88D-04DB-641E-A4E37938F430}"/>
          </ac:spMkLst>
        </pc:spChg>
        <pc:spChg chg="add mod">
          <ac:chgData name="Toby Donaldson" userId="2e6e5431-bb17-4c41-9985-d39c50d83c73" providerId="ADAL" clId="{F0E40FE0-2E57-4922-A8AA-5AFA101CC44A}" dt="2024-01-19T06:37:11.441" v="5689" actId="207"/>
          <ac:spMkLst>
            <pc:docMk/>
            <pc:sldMk cId="4132158236" sldId="330"/>
            <ac:spMk id="6" creationId="{56B0BB7D-7BCE-EF06-B046-904AE09EE064}"/>
          </ac:spMkLst>
        </pc:spChg>
        <pc:spChg chg="mod">
          <ac:chgData name="Toby Donaldson" userId="2e6e5431-bb17-4c41-9985-d39c50d83c73" providerId="ADAL" clId="{F0E40FE0-2E57-4922-A8AA-5AFA101CC44A}" dt="2024-01-19T06:38:56.814" v="5764" actId="400"/>
          <ac:spMkLst>
            <pc:docMk/>
            <pc:sldMk cId="4132158236" sldId="330"/>
            <ac:spMk id="11" creationId="{933C9C3A-D374-AB00-F70F-D8309B726EFC}"/>
          </ac:spMkLst>
        </pc:spChg>
        <pc:spChg chg="mod">
          <ac:chgData name="Toby Donaldson" userId="2e6e5431-bb17-4c41-9985-d39c50d83c73" providerId="ADAL" clId="{F0E40FE0-2E57-4922-A8AA-5AFA101CC44A}" dt="2024-01-19T06:36:17.031" v="5676" actId="1076"/>
          <ac:spMkLst>
            <pc:docMk/>
            <pc:sldMk cId="4132158236" sldId="330"/>
            <ac:spMk id="12" creationId="{ECE3AB46-7F62-F40E-CA97-6F4F20AA904E}"/>
          </ac:spMkLst>
        </pc:spChg>
        <pc:spChg chg="mod">
          <ac:chgData name="Toby Donaldson" userId="2e6e5431-bb17-4c41-9985-d39c50d83c73" providerId="ADAL" clId="{F0E40FE0-2E57-4922-A8AA-5AFA101CC44A}" dt="2024-01-19T06:36:17.031" v="5676" actId="1076"/>
          <ac:spMkLst>
            <pc:docMk/>
            <pc:sldMk cId="4132158236" sldId="330"/>
            <ac:spMk id="13" creationId="{AB56A1E4-8CA3-541F-5A4A-9BDA4AFB03B2}"/>
          </ac:spMkLst>
        </pc:spChg>
        <pc:spChg chg="mod">
          <ac:chgData name="Toby Donaldson" userId="2e6e5431-bb17-4c41-9985-d39c50d83c73" providerId="ADAL" clId="{F0E40FE0-2E57-4922-A8AA-5AFA101CC44A}" dt="2024-01-19T06:36:17.031" v="5676" actId="1076"/>
          <ac:spMkLst>
            <pc:docMk/>
            <pc:sldMk cId="4132158236" sldId="330"/>
            <ac:spMk id="14" creationId="{EEDD0197-EE3A-ADF9-AC36-8540675AED8A}"/>
          </ac:spMkLst>
        </pc:spChg>
        <pc:spChg chg="add mod">
          <ac:chgData name="Toby Donaldson" userId="2e6e5431-bb17-4c41-9985-d39c50d83c73" providerId="ADAL" clId="{F0E40FE0-2E57-4922-A8AA-5AFA101CC44A}" dt="2024-01-19T06:37:14.403" v="5690" actId="207"/>
          <ac:spMkLst>
            <pc:docMk/>
            <pc:sldMk cId="4132158236" sldId="330"/>
            <ac:spMk id="15" creationId="{C08228E4-1FFE-2BA0-56D6-E6CE5A5B7F33}"/>
          </ac:spMkLst>
        </pc:spChg>
        <pc:spChg chg="add mod">
          <ac:chgData name="Toby Donaldson" userId="2e6e5431-bb17-4c41-9985-d39c50d83c73" providerId="ADAL" clId="{F0E40FE0-2E57-4922-A8AA-5AFA101CC44A}" dt="2024-01-19T06:37:18.089" v="5691" actId="207"/>
          <ac:spMkLst>
            <pc:docMk/>
            <pc:sldMk cId="4132158236" sldId="330"/>
            <ac:spMk id="16" creationId="{5FC7297A-347F-7F8B-BD14-218C67C60AAA}"/>
          </ac:spMkLst>
        </pc:spChg>
        <pc:spChg chg="del">
          <ac:chgData name="Toby Donaldson" userId="2e6e5431-bb17-4c41-9985-d39c50d83c73" providerId="ADAL" clId="{F0E40FE0-2E57-4922-A8AA-5AFA101CC44A}" dt="2024-01-19T06:55:29.822" v="5903" actId="21"/>
          <ac:spMkLst>
            <pc:docMk/>
            <pc:sldMk cId="4132158236" sldId="330"/>
            <ac:spMk id="17" creationId="{85FF1771-D104-DF34-122C-D02109887E96}"/>
          </ac:spMkLst>
        </pc:spChg>
        <pc:spChg chg="del">
          <ac:chgData name="Toby Donaldson" userId="2e6e5431-bb17-4c41-9985-d39c50d83c73" providerId="ADAL" clId="{F0E40FE0-2E57-4922-A8AA-5AFA101CC44A}" dt="2024-01-19T06:55:29.822" v="5903" actId="21"/>
          <ac:spMkLst>
            <pc:docMk/>
            <pc:sldMk cId="4132158236" sldId="330"/>
            <ac:spMk id="18" creationId="{93C85BB4-5547-F36F-709A-38BB94CD1627}"/>
          </ac:spMkLst>
        </pc:spChg>
        <pc:spChg chg="del">
          <ac:chgData name="Toby Donaldson" userId="2e6e5431-bb17-4c41-9985-d39c50d83c73" providerId="ADAL" clId="{F0E40FE0-2E57-4922-A8AA-5AFA101CC44A}" dt="2024-01-19T06:55:29.822" v="5903" actId="21"/>
          <ac:spMkLst>
            <pc:docMk/>
            <pc:sldMk cId="4132158236" sldId="330"/>
            <ac:spMk id="19" creationId="{6458E6F0-15F5-1848-6B4D-C06368BFBB9C}"/>
          </ac:spMkLst>
        </pc:spChg>
        <pc:spChg chg="del">
          <ac:chgData name="Toby Donaldson" userId="2e6e5431-bb17-4c41-9985-d39c50d83c73" providerId="ADAL" clId="{F0E40FE0-2E57-4922-A8AA-5AFA101CC44A}" dt="2024-01-19T06:55:29.822" v="5903" actId="21"/>
          <ac:spMkLst>
            <pc:docMk/>
            <pc:sldMk cId="4132158236" sldId="330"/>
            <ac:spMk id="20" creationId="{9B5830B5-D6CD-ABBF-D525-9093E337A02D}"/>
          </ac:spMkLst>
        </pc:spChg>
        <pc:spChg chg="add del mod">
          <ac:chgData name="Toby Donaldson" userId="2e6e5431-bb17-4c41-9985-d39c50d83c73" providerId="ADAL" clId="{F0E40FE0-2E57-4922-A8AA-5AFA101CC44A}" dt="2024-01-19T06:45:23.774" v="5837" actId="21"/>
          <ac:spMkLst>
            <pc:docMk/>
            <pc:sldMk cId="4132158236" sldId="330"/>
            <ac:spMk id="21" creationId="{1023F993-0FA9-F11A-D8AE-7EA6DADED899}"/>
          </ac:spMkLst>
        </pc:spChg>
        <pc:spChg chg="add del mod">
          <ac:chgData name="Toby Donaldson" userId="2e6e5431-bb17-4c41-9985-d39c50d83c73" providerId="ADAL" clId="{F0E40FE0-2E57-4922-A8AA-5AFA101CC44A}" dt="2024-01-19T06:55:29.822" v="5903" actId="21"/>
          <ac:spMkLst>
            <pc:docMk/>
            <pc:sldMk cId="4132158236" sldId="330"/>
            <ac:spMk id="22" creationId="{35C1BA95-D3BC-B3F1-AF81-6C908ADF6131}"/>
          </ac:spMkLst>
        </pc:spChg>
        <pc:spChg chg="add del mod">
          <ac:chgData name="Toby Donaldson" userId="2e6e5431-bb17-4c41-9985-d39c50d83c73" providerId="ADAL" clId="{F0E40FE0-2E57-4922-A8AA-5AFA101CC44A}" dt="2024-01-19T06:55:29.822" v="5903" actId="21"/>
          <ac:spMkLst>
            <pc:docMk/>
            <pc:sldMk cId="4132158236" sldId="330"/>
            <ac:spMk id="23" creationId="{27DD1D68-EDC5-A537-9F4C-C3E4577E1A3D}"/>
          </ac:spMkLst>
        </pc:spChg>
        <pc:spChg chg="add del mod">
          <ac:chgData name="Toby Donaldson" userId="2e6e5431-bb17-4c41-9985-d39c50d83c73" providerId="ADAL" clId="{F0E40FE0-2E57-4922-A8AA-5AFA101CC44A}" dt="2024-01-19T06:55:29.822" v="5903" actId="21"/>
          <ac:spMkLst>
            <pc:docMk/>
            <pc:sldMk cId="4132158236" sldId="330"/>
            <ac:spMk id="24" creationId="{0FE96E22-84D3-6267-FA91-9714E2828F2D}"/>
          </ac:spMkLst>
        </pc:spChg>
        <pc:spChg chg="add del mod">
          <ac:chgData name="Toby Donaldson" userId="2e6e5431-bb17-4c41-9985-d39c50d83c73" providerId="ADAL" clId="{F0E40FE0-2E57-4922-A8AA-5AFA101CC44A}" dt="2024-01-19T06:55:29.822" v="5903" actId="21"/>
          <ac:spMkLst>
            <pc:docMk/>
            <pc:sldMk cId="4132158236" sldId="330"/>
            <ac:spMk id="26" creationId="{5999721D-E313-2CAE-9EA9-C67F6ECA5354}"/>
          </ac:spMkLst>
        </pc:spChg>
        <pc:spChg chg="mod">
          <ac:chgData name="Toby Donaldson" userId="2e6e5431-bb17-4c41-9985-d39c50d83c73" providerId="ADAL" clId="{F0E40FE0-2E57-4922-A8AA-5AFA101CC44A}" dt="2024-01-19T06:36:01.160" v="5675" actId="1076"/>
          <ac:spMkLst>
            <pc:docMk/>
            <pc:sldMk cId="4132158236" sldId="330"/>
            <ac:spMk id="27" creationId="{8C4F32D6-CA76-17BC-DE58-626825827F96}"/>
          </ac:spMkLst>
        </pc:spChg>
        <pc:spChg chg="add mod">
          <ac:chgData name="Toby Donaldson" userId="2e6e5431-bb17-4c41-9985-d39c50d83c73" providerId="ADAL" clId="{F0E40FE0-2E57-4922-A8AA-5AFA101CC44A}" dt="2024-01-19T06:45:41.393" v="5840"/>
          <ac:spMkLst>
            <pc:docMk/>
            <pc:sldMk cId="4132158236" sldId="330"/>
            <ac:spMk id="31" creationId="{9B68F7D7-E72D-9EB3-A47E-E9ED7CA1EA7D}"/>
          </ac:spMkLst>
        </pc:spChg>
        <pc:spChg chg="mod">
          <ac:chgData name="Toby Donaldson" userId="2e6e5431-bb17-4c41-9985-d39c50d83c73" providerId="ADAL" clId="{F0E40FE0-2E57-4922-A8AA-5AFA101CC44A}" dt="2024-01-19T06:55:58.262" v="5907"/>
          <ac:spMkLst>
            <pc:docMk/>
            <pc:sldMk cId="4132158236" sldId="330"/>
            <ac:spMk id="38" creationId="{E5F9EE65-6391-AD72-1ABE-918FD62A0EEA}"/>
          </ac:spMkLst>
        </pc:spChg>
        <pc:spChg chg="mod">
          <ac:chgData name="Toby Donaldson" userId="2e6e5431-bb17-4c41-9985-d39c50d83c73" providerId="ADAL" clId="{F0E40FE0-2E57-4922-A8AA-5AFA101CC44A}" dt="2024-01-19T06:55:58.262" v="5907"/>
          <ac:spMkLst>
            <pc:docMk/>
            <pc:sldMk cId="4132158236" sldId="330"/>
            <ac:spMk id="39" creationId="{24569743-F5B4-2352-F97C-C24DCD1690DD}"/>
          </ac:spMkLst>
        </pc:spChg>
        <pc:spChg chg="mod">
          <ac:chgData name="Toby Donaldson" userId="2e6e5431-bb17-4c41-9985-d39c50d83c73" providerId="ADAL" clId="{F0E40FE0-2E57-4922-A8AA-5AFA101CC44A}" dt="2024-01-19T06:55:58.262" v="5907"/>
          <ac:spMkLst>
            <pc:docMk/>
            <pc:sldMk cId="4132158236" sldId="330"/>
            <ac:spMk id="40" creationId="{958FDCAA-E197-0B9C-7506-5C206D3C8F0E}"/>
          </ac:spMkLst>
        </pc:spChg>
        <pc:spChg chg="mod">
          <ac:chgData name="Toby Donaldson" userId="2e6e5431-bb17-4c41-9985-d39c50d83c73" providerId="ADAL" clId="{F0E40FE0-2E57-4922-A8AA-5AFA101CC44A}" dt="2024-01-19T06:55:58.262" v="5907"/>
          <ac:spMkLst>
            <pc:docMk/>
            <pc:sldMk cId="4132158236" sldId="330"/>
            <ac:spMk id="41" creationId="{62091ED8-6E1E-C38A-E935-46C3D7680BBB}"/>
          </ac:spMkLst>
        </pc:spChg>
        <pc:spChg chg="mod">
          <ac:chgData name="Toby Donaldson" userId="2e6e5431-bb17-4c41-9985-d39c50d83c73" providerId="ADAL" clId="{F0E40FE0-2E57-4922-A8AA-5AFA101CC44A}" dt="2024-01-19T06:55:58.262" v="5907"/>
          <ac:spMkLst>
            <pc:docMk/>
            <pc:sldMk cId="4132158236" sldId="330"/>
            <ac:spMk id="42" creationId="{8FE4A7A4-C5A0-0E89-7271-7BD82D067BC9}"/>
          </ac:spMkLst>
        </pc:spChg>
        <pc:spChg chg="mod">
          <ac:chgData name="Toby Donaldson" userId="2e6e5431-bb17-4c41-9985-d39c50d83c73" providerId="ADAL" clId="{F0E40FE0-2E57-4922-A8AA-5AFA101CC44A}" dt="2024-01-19T06:55:58.262" v="5907"/>
          <ac:spMkLst>
            <pc:docMk/>
            <pc:sldMk cId="4132158236" sldId="330"/>
            <ac:spMk id="43" creationId="{2A6463BA-CEAF-8FD1-4FFD-955102F4D7A2}"/>
          </ac:spMkLst>
        </pc:spChg>
        <pc:spChg chg="mod">
          <ac:chgData name="Toby Donaldson" userId="2e6e5431-bb17-4c41-9985-d39c50d83c73" providerId="ADAL" clId="{F0E40FE0-2E57-4922-A8AA-5AFA101CC44A}" dt="2024-01-19T06:55:58.262" v="5907"/>
          <ac:spMkLst>
            <pc:docMk/>
            <pc:sldMk cId="4132158236" sldId="330"/>
            <ac:spMk id="44" creationId="{BEF6C743-5C2E-CBBD-42CE-567711A1BE0E}"/>
          </ac:spMkLst>
        </pc:spChg>
        <pc:spChg chg="mod">
          <ac:chgData name="Toby Donaldson" userId="2e6e5431-bb17-4c41-9985-d39c50d83c73" providerId="ADAL" clId="{F0E40FE0-2E57-4922-A8AA-5AFA101CC44A}" dt="2024-01-19T06:55:58.262" v="5907"/>
          <ac:spMkLst>
            <pc:docMk/>
            <pc:sldMk cId="4132158236" sldId="330"/>
            <ac:spMk id="45" creationId="{385E9855-6D76-D7DE-8103-9B90C469143B}"/>
          </ac:spMkLst>
        </pc:spChg>
        <pc:spChg chg="mod">
          <ac:chgData name="Toby Donaldson" userId="2e6e5431-bb17-4c41-9985-d39c50d83c73" providerId="ADAL" clId="{F0E40FE0-2E57-4922-A8AA-5AFA101CC44A}" dt="2024-01-19T06:55:58.262" v="5907"/>
          <ac:spMkLst>
            <pc:docMk/>
            <pc:sldMk cId="4132158236" sldId="330"/>
            <ac:spMk id="46" creationId="{FA1389C3-729E-472A-0961-DA2B8CE8A5EE}"/>
          </ac:spMkLst>
        </pc:spChg>
        <pc:spChg chg="mod">
          <ac:chgData name="Toby Donaldson" userId="2e6e5431-bb17-4c41-9985-d39c50d83c73" providerId="ADAL" clId="{F0E40FE0-2E57-4922-A8AA-5AFA101CC44A}" dt="2024-01-19T06:55:58.262" v="5907"/>
          <ac:spMkLst>
            <pc:docMk/>
            <pc:sldMk cId="4132158236" sldId="330"/>
            <ac:spMk id="47" creationId="{87203538-BE87-8A1A-53D2-12D161B47E93}"/>
          </ac:spMkLst>
        </pc:spChg>
        <pc:spChg chg="mod">
          <ac:chgData name="Toby Donaldson" userId="2e6e5431-bb17-4c41-9985-d39c50d83c73" providerId="ADAL" clId="{F0E40FE0-2E57-4922-A8AA-5AFA101CC44A}" dt="2024-01-19T06:55:58.262" v="5907"/>
          <ac:spMkLst>
            <pc:docMk/>
            <pc:sldMk cId="4132158236" sldId="330"/>
            <ac:spMk id="48" creationId="{905C1E54-D938-EF56-7721-EBDF238F70C4}"/>
          </ac:spMkLst>
        </pc:spChg>
        <pc:spChg chg="mod">
          <ac:chgData name="Toby Donaldson" userId="2e6e5431-bb17-4c41-9985-d39c50d83c73" providerId="ADAL" clId="{F0E40FE0-2E57-4922-A8AA-5AFA101CC44A}" dt="2024-01-19T06:55:58.262" v="5907"/>
          <ac:spMkLst>
            <pc:docMk/>
            <pc:sldMk cId="4132158236" sldId="330"/>
            <ac:spMk id="49" creationId="{347F377B-2FDB-26F0-C136-F6EF8FBE00AD}"/>
          </ac:spMkLst>
        </pc:spChg>
        <pc:spChg chg="mod">
          <ac:chgData name="Toby Donaldson" userId="2e6e5431-bb17-4c41-9985-d39c50d83c73" providerId="ADAL" clId="{F0E40FE0-2E57-4922-A8AA-5AFA101CC44A}" dt="2024-01-19T06:37:25.183" v="5693" actId="20577"/>
          <ac:spMkLst>
            <pc:docMk/>
            <pc:sldMk cId="4132158236" sldId="330"/>
            <ac:spMk id="50" creationId="{C954D949-5E8D-8855-29D2-63192BE0136C}"/>
          </ac:spMkLst>
        </pc:spChg>
        <pc:spChg chg="del">
          <ac:chgData name="Toby Donaldson" userId="2e6e5431-bb17-4c41-9985-d39c50d83c73" providerId="ADAL" clId="{F0E40FE0-2E57-4922-A8AA-5AFA101CC44A}" dt="2024-01-19T06:55:29.822" v="5903" actId="21"/>
          <ac:spMkLst>
            <pc:docMk/>
            <pc:sldMk cId="4132158236" sldId="330"/>
            <ac:spMk id="56" creationId="{A3C1A387-C6E1-94AD-2DE5-5EC42DCC62AE}"/>
          </ac:spMkLst>
        </pc:spChg>
        <pc:spChg chg="del">
          <ac:chgData name="Toby Donaldson" userId="2e6e5431-bb17-4c41-9985-d39c50d83c73" providerId="ADAL" clId="{F0E40FE0-2E57-4922-A8AA-5AFA101CC44A}" dt="2024-01-19T06:55:29.822" v="5903" actId="21"/>
          <ac:spMkLst>
            <pc:docMk/>
            <pc:sldMk cId="4132158236" sldId="330"/>
            <ac:spMk id="58" creationId="{081552A6-DE80-6E15-F0B3-400400A98358}"/>
          </ac:spMkLst>
        </pc:spChg>
        <pc:spChg chg="del">
          <ac:chgData name="Toby Donaldson" userId="2e6e5431-bb17-4c41-9985-d39c50d83c73" providerId="ADAL" clId="{F0E40FE0-2E57-4922-A8AA-5AFA101CC44A}" dt="2024-01-19T06:55:29.822" v="5903" actId="21"/>
          <ac:spMkLst>
            <pc:docMk/>
            <pc:sldMk cId="4132158236" sldId="330"/>
            <ac:spMk id="59" creationId="{39FBEB59-28B8-384C-B263-64B2D98F3E98}"/>
          </ac:spMkLst>
        </pc:spChg>
        <pc:spChg chg="del">
          <ac:chgData name="Toby Donaldson" userId="2e6e5431-bb17-4c41-9985-d39c50d83c73" providerId="ADAL" clId="{F0E40FE0-2E57-4922-A8AA-5AFA101CC44A}" dt="2024-01-19T06:55:29.822" v="5903" actId="21"/>
          <ac:spMkLst>
            <pc:docMk/>
            <pc:sldMk cId="4132158236" sldId="330"/>
            <ac:spMk id="60" creationId="{DAAFA588-5709-65DA-7B48-C66404A298D1}"/>
          </ac:spMkLst>
        </pc:spChg>
        <pc:spChg chg="del">
          <ac:chgData name="Toby Donaldson" userId="2e6e5431-bb17-4c41-9985-d39c50d83c73" providerId="ADAL" clId="{F0E40FE0-2E57-4922-A8AA-5AFA101CC44A}" dt="2024-01-19T06:55:29.822" v="5903" actId="21"/>
          <ac:spMkLst>
            <pc:docMk/>
            <pc:sldMk cId="4132158236" sldId="330"/>
            <ac:spMk id="62" creationId="{7988AB7F-48C4-E1E5-BAB7-44CCEAA3F73A}"/>
          </ac:spMkLst>
        </pc:spChg>
        <pc:spChg chg="del mod">
          <ac:chgData name="Toby Donaldson" userId="2e6e5431-bb17-4c41-9985-d39c50d83c73" providerId="ADAL" clId="{F0E40FE0-2E57-4922-A8AA-5AFA101CC44A}" dt="2024-01-19T06:55:29.822" v="5903" actId="21"/>
          <ac:spMkLst>
            <pc:docMk/>
            <pc:sldMk cId="4132158236" sldId="330"/>
            <ac:spMk id="63" creationId="{DEDDF44A-286B-0AEF-8595-3AA18A00A5EF}"/>
          </ac:spMkLst>
        </pc:spChg>
        <pc:spChg chg="del mod">
          <ac:chgData name="Toby Donaldson" userId="2e6e5431-bb17-4c41-9985-d39c50d83c73" providerId="ADAL" clId="{F0E40FE0-2E57-4922-A8AA-5AFA101CC44A}" dt="2024-01-19T06:55:29.822" v="5903" actId="21"/>
          <ac:spMkLst>
            <pc:docMk/>
            <pc:sldMk cId="4132158236" sldId="330"/>
            <ac:spMk id="64" creationId="{208620A4-B600-362E-1E96-D47F66E30D5A}"/>
          </ac:spMkLst>
        </pc:spChg>
        <pc:spChg chg="del">
          <ac:chgData name="Toby Donaldson" userId="2e6e5431-bb17-4c41-9985-d39c50d83c73" providerId="ADAL" clId="{F0E40FE0-2E57-4922-A8AA-5AFA101CC44A}" dt="2024-01-19T06:55:29.822" v="5903" actId="21"/>
          <ac:spMkLst>
            <pc:docMk/>
            <pc:sldMk cId="4132158236" sldId="330"/>
            <ac:spMk id="65" creationId="{3378F7F2-E53F-714A-2E40-090227934C69}"/>
          </ac:spMkLst>
        </pc:spChg>
        <pc:spChg chg="del">
          <ac:chgData name="Toby Donaldson" userId="2e6e5431-bb17-4c41-9985-d39c50d83c73" providerId="ADAL" clId="{F0E40FE0-2E57-4922-A8AA-5AFA101CC44A}" dt="2024-01-19T06:45:23.774" v="5837" actId="21"/>
          <ac:spMkLst>
            <pc:docMk/>
            <pc:sldMk cId="4132158236" sldId="330"/>
            <ac:spMk id="66" creationId="{24ACDE68-46EC-5F7D-1A4F-AD96202AA335}"/>
          </ac:spMkLst>
        </pc:spChg>
        <pc:spChg chg="del">
          <ac:chgData name="Toby Donaldson" userId="2e6e5431-bb17-4c41-9985-d39c50d83c73" providerId="ADAL" clId="{F0E40FE0-2E57-4922-A8AA-5AFA101CC44A}" dt="2024-01-19T06:45:23.774" v="5837" actId="21"/>
          <ac:spMkLst>
            <pc:docMk/>
            <pc:sldMk cId="4132158236" sldId="330"/>
            <ac:spMk id="67" creationId="{774DF239-AC59-C277-5B63-086013583569}"/>
          </ac:spMkLst>
        </pc:spChg>
        <pc:spChg chg="del">
          <ac:chgData name="Toby Donaldson" userId="2e6e5431-bb17-4c41-9985-d39c50d83c73" providerId="ADAL" clId="{F0E40FE0-2E57-4922-A8AA-5AFA101CC44A}" dt="2024-01-19T06:45:23.774" v="5837" actId="21"/>
          <ac:spMkLst>
            <pc:docMk/>
            <pc:sldMk cId="4132158236" sldId="330"/>
            <ac:spMk id="68" creationId="{850138E6-92FC-0B9B-6312-08D375EA3AA0}"/>
          </ac:spMkLst>
        </pc:spChg>
        <pc:spChg chg="del">
          <ac:chgData name="Toby Donaldson" userId="2e6e5431-bb17-4c41-9985-d39c50d83c73" providerId="ADAL" clId="{F0E40FE0-2E57-4922-A8AA-5AFA101CC44A}" dt="2024-01-19T06:45:27.326" v="5838" actId="21"/>
          <ac:spMkLst>
            <pc:docMk/>
            <pc:sldMk cId="4132158236" sldId="330"/>
            <ac:spMk id="69" creationId="{4C4C6CF2-586E-328C-2070-E61F808BF9F0}"/>
          </ac:spMkLst>
        </pc:spChg>
        <pc:grpChg chg="add mod">
          <ac:chgData name="Toby Donaldson" userId="2e6e5431-bb17-4c41-9985-d39c50d83c73" providerId="ADAL" clId="{F0E40FE0-2E57-4922-A8AA-5AFA101CC44A}" dt="2024-01-19T06:55:58.262" v="5907"/>
          <ac:grpSpMkLst>
            <pc:docMk/>
            <pc:sldMk cId="4132158236" sldId="330"/>
            <ac:grpSpMk id="32" creationId="{1420EC9C-8DF0-D3D5-9FC0-690F56E3470F}"/>
          </ac:grpSpMkLst>
        </pc:grpChg>
        <pc:grpChg chg="mod">
          <ac:chgData name="Toby Donaldson" userId="2e6e5431-bb17-4c41-9985-d39c50d83c73" providerId="ADAL" clId="{F0E40FE0-2E57-4922-A8AA-5AFA101CC44A}" dt="2024-01-19T06:55:58.262" v="5907"/>
          <ac:grpSpMkLst>
            <pc:docMk/>
            <pc:sldMk cId="4132158236" sldId="330"/>
            <ac:grpSpMk id="37" creationId="{EA61FB85-0D3D-17DC-231B-58482A0EDE56}"/>
          </ac:grpSpMkLst>
        </pc:grpChg>
        <pc:cxnChg chg="del mod">
          <ac:chgData name="Toby Donaldson" userId="2e6e5431-bb17-4c41-9985-d39c50d83c73" providerId="ADAL" clId="{F0E40FE0-2E57-4922-A8AA-5AFA101CC44A}" dt="2024-01-19T06:55:35.080" v="5904" actId="21"/>
          <ac:cxnSpMkLst>
            <pc:docMk/>
            <pc:sldMk cId="4132158236" sldId="330"/>
            <ac:cxnSpMk id="25" creationId="{4F740665-FAB4-A18F-CFF3-91DCC7A7A771}"/>
          </ac:cxnSpMkLst>
        </pc:cxnChg>
        <pc:cxnChg chg="del mod">
          <ac:chgData name="Toby Donaldson" userId="2e6e5431-bb17-4c41-9985-d39c50d83c73" providerId="ADAL" clId="{F0E40FE0-2E57-4922-A8AA-5AFA101CC44A}" dt="2024-01-19T06:55:35.080" v="5904" actId="21"/>
          <ac:cxnSpMkLst>
            <pc:docMk/>
            <pc:sldMk cId="4132158236" sldId="330"/>
            <ac:cxnSpMk id="28" creationId="{0E7558B0-18AC-848C-37BF-3E6D290ECF49}"/>
          </ac:cxnSpMkLst>
        </pc:cxnChg>
        <pc:cxnChg chg="del mod">
          <ac:chgData name="Toby Donaldson" userId="2e6e5431-bb17-4c41-9985-d39c50d83c73" providerId="ADAL" clId="{F0E40FE0-2E57-4922-A8AA-5AFA101CC44A}" dt="2024-01-19T06:55:35.080" v="5904" actId="21"/>
          <ac:cxnSpMkLst>
            <pc:docMk/>
            <pc:sldMk cId="4132158236" sldId="330"/>
            <ac:cxnSpMk id="29" creationId="{0C3F35AC-7963-5915-2113-BF80960EA5FD}"/>
          </ac:cxnSpMkLst>
        </pc:cxnChg>
        <pc:cxnChg chg="del mod">
          <ac:chgData name="Toby Donaldson" userId="2e6e5431-bb17-4c41-9985-d39c50d83c73" providerId="ADAL" clId="{F0E40FE0-2E57-4922-A8AA-5AFA101CC44A}" dt="2024-01-19T06:55:35.080" v="5904" actId="21"/>
          <ac:cxnSpMkLst>
            <pc:docMk/>
            <pc:sldMk cId="4132158236" sldId="330"/>
            <ac:cxnSpMk id="30" creationId="{5F34029D-B2B9-9DBC-1FC6-72467FC354FB}"/>
          </ac:cxnSpMkLst>
        </pc:cxnChg>
        <pc:cxnChg chg="mod">
          <ac:chgData name="Toby Donaldson" userId="2e6e5431-bb17-4c41-9985-d39c50d83c73" providerId="ADAL" clId="{F0E40FE0-2E57-4922-A8AA-5AFA101CC44A}" dt="2024-01-19T06:55:58.262" v="5907"/>
          <ac:cxnSpMkLst>
            <pc:docMk/>
            <pc:sldMk cId="4132158236" sldId="330"/>
            <ac:cxnSpMk id="33" creationId="{DDE40CC1-65AA-392D-55D1-7BF086E5491C}"/>
          </ac:cxnSpMkLst>
        </pc:cxnChg>
        <pc:cxnChg chg="mod">
          <ac:chgData name="Toby Donaldson" userId="2e6e5431-bb17-4c41-9985-d39c50d83c73" providerId="ADAL" clId="{F0E40FE0-2E57-4922-A8AA-5AFA101CC44A}" dt="2024-01-19T06:55:58.262" v="5907"/>
          <ac:cxnSpMkLst>
            <pc:docMk/>
            <pc:sldMk cId="4132158236" sldId="330"/>
            <ac:cxnSpMk id="34" creationId="{94EB88A1-82FC-4399-F761-9FAC08EF4130}"/>
          </ac:cxnSpMkLst>
        </pc:cxnChg>
        <pc:cxnChg chg="mod">
          <ac:chgData name="Toby Donaldson" userId="2e6e5431-bb17-4c41-9985-d39c50d83c73" providerId="ADAL" clId="{F0E40FE0-2E57-4922-A8AA-5AFA101CC44A}" dt="2024-01-19T06:55:58.262" v="5907"/>
          <ac:cxnSpMkLst>
            <pc:docMk/>
            <pc:sldMk cId="4132158236" sldId="330"/>
            <ac:cxnSpMk id="35" creationId="{B43D02F7-7C9B-8CAA-71AE-CB5F1A38C827}"/>
          </ac:cxnSpMkLst>
        </pc:cxnChg>
        <pc:cxnChg chg="mod">
          <ac:chgData name="Toby Donaldson" userId="2e6e5431-bb17-4c41-9985-d39c50d83c73" providerId="ADAL" clId="{F0E40FE0-2E57-4922-A8AA-5AFA101CC44A}" dt="2024-01-19T06:55:58.262" v="5907"/>
          <ac:cxnSpMkLst>
            <pc:docMk/>
            <pc:sldMk cId="4132158236" sldId="330"/>
            <ac:cxnSpMk id="36" creationId="{8AA15653-F900-A325-0CF1-292E32FFE9AC}"/>
          </ac:cxnSpMkLst>
        </pc:cxnChg>
        <pc:cxnChg chg="mod">
          <ac:chgData name="Toby Donaldson" userId="2e6e5431-bb17-4c41-9985-d39c50d83c73" providerId="ADAL" clId="{F0E40FE0-2E57-4922-A8AA-5AFA101CC44A}" dt="2024-01-19T06:37:25.183" v="5693" actId="20577"/>
          <ac:cxnSpMkLst>
            <pc:docMk/>
            <pc:sldMk cId="4132158236" sldId="330"/>
            <ac:cxnSpMk id="55" creationId="{BE85951F-5800-8290-4F29-BAB304AF5520}"/>
          </ac:cxnSpMkLst>
        </pc:cxnChg>
      </pc:sldChg>
      <pc:sldChg chg="addSp delSp modSp add mod">
        <pc:chgData name="Toby Donaldson" userId="2e6e5431-bb17-4c41-9985-d39c50d83c73" providerId="ADAL" clId="{F0E40FE0-2E57-4922-A8AA-5AFA101CC44A}" dt="2024-01-19T06:56:18.722" v="5910"/>
        <pc:sldMkLst>
          <pc:docMk/>
          <pc:sldMk cId="607061232" sldId="331"/>
        </pc:sldMkLst>
        <pc:spChg chg="del">
          <ac:chgData name="Toby Donaldson" userId="2e6e5431-bb17-4c41-9985-d39c50d83c73" providerId="ADAL" clId="{F0E40FE0-2E57-4922-A8AA-5AFA101CC44A}" dt="2024-01-19T06:56:05.400" v="5908" actId="21"/>
          <ac:spMkLst>
            <pc:docMk/>
            <pc:sldMk cId="607061232" sldId="331"/>
            <ac:spMk id="17" creationId="{85FF1771-D104-DF34-122C-D02109887E96}"/>
          </ac:spMkLst>
        </pc:spChg>
        <pc:spChg chg="del">
          <ac:chgData name="Toby Donaldson" userId="2e6e5431-bb17-4c41-9985-d39c50d83c73" providerId="ADAL" clId="{F0E40FE0-2E57-4922-A8AA-5AFA101CC44A}" dt="2024-01-19T06:56:05.400" v="5908" actId="21"/>
          <ac:spMkLst>
            <pc:docMk/>
            <pc:sldMk cId="607061232" sldId="331"/>
            <ac:spMk id="18" creationId="{93C85BB4-5547-F36F-709A-38BB94CD1627}"/>
          </ac:spMkLst>
        </pc:spChg>
        <pc:spChg chg="del">
          <ac:chgData name="Toby Donaldson" userId="2e6e5431-bb17-4c41-9985-d39c50d83c73" providerId="ADAL" clId="{F0E40FE0-2E57-4922-A8AA-5AFA101CC44A}" dt="2024-01-19T06:56:05.400" v="5908" actId="21"/>
          <ac:spMkLst>
            <pc:docMk/>
            <pc:sldMk cId="607061232" sldId="331"/>
            <ac:spMk id="19" creationId="{6458E6F0-15F5-1848-6B4D-C06368BFBB9C}"/>
          </ac:spMkLst>
        </pc:spChg>
        <pc:spChg chg="del">
          <ac:chgData name="Toby Donaldson" userId="2e6e5431-bb17-4c41-9985-d39c50d83c73" providerId="ADAL" clId="{F0E40FE0-2E57-4922-A8AA-5AFA101CC44A}" dt="2024-01-19T06:56:05.400" v="5908" actId="21"/>
          <ac:spMkLst>
            <pc:docMk/>
            <pc:sldMk cId="607061232" sldId="331"/>
            <ac:spMk id="20" creationId="{9B5830B5-D6CD-ABBF-D525-9093E337A02D}"/>
          </ac:spMkLst>
        </pc:spChg>
        <pc:spChg chg="del">
          <ac:chgData name="Toby Donaldson" userId="2e6e5431-bb17-4c41-9985-d39c50d83c73" providerId="ADAL" clId="{F0E40FE0-2E57-4922-A8AA-5AFA101CC44A}" dt="2024-01-19T06:45:15.309" v="5835" actId="21"/>
          <ac:spMkLst>
            <pc:docMk/>
            <pc:sldMk cId="607061232" sldId="331"/>
            <ac:spMk id="21" creationId="{1023F993-0FA9-F11A-D8AE-7EA6DADED899}"/>
          </ac:spMkLst>
        </pc:spChg>
        <pc:spChg chg="add del mod">
          <ac:chgData name="Toby Donaldson" userId="2e6e5431-bb17-4c41-9985-d39c50d83c73" providerId="ADAL" clId="{F0E40FE0-2E57-4922-A8AA-5AFA101CC44A}" dt="2024-01-19T06:56:05.400" v="5908" actId="21"/>
          <ac:spMkLst>
            <pc:docMk/>
            <pc:sldMk cId="607061232" sldId="331"/>
            <ac:spMk id="22" creationId="{7C6ED994-62E9-29F4-62C8-01DF894C7797}"/>
          </ac:spMkLst>
        </pc:spChg>
        <pc:spChg chg="add del mod">
          <ac:chgData name="Toby Donaldson" userId="2e6e5431-bb17-4c41-9985-d39c50d83c73" providerId="ADAL" clId="{F0E40FE0-2E57-4922-A8AA-5AFA101CC44A}" dt="2024-01-19T06:56:05.400" v="5908" actId="21"/>
          <ac:spMkLst>
            <pc:docMk/>
            <pc:sldMk cId="607061232" sldId="331"/>
            <ac:spMk id="23" creationId="{E9CD7783-D96D-BAC5-ADA7-C96EC2097EA4}"/>
          </ac:spMkLst>
        </pc:spChg>
        <pc:spChg chg="add del mod">
          <ac:chgData name="Toby Donaldson" userId="2e6e5431-bb17-4c41-9985-d39c50d83c73" providerId="ADAL" clId="{F0E40FE0-2E57-4922-A8AA-5AFA101CC44A}" dt="2024-01-19T06:56:05.400" v="5908" actId="21"/>
          <ac:spMkLst>
            <pc:docMk/>
            <pc:sldMk cId="607061232" sldId="331"/>
            <ac:spMk id="24" creationId="{AA2360F8-6A06-2D2A-1071-AA552F2BDC1F}"/>
          </ac:spMkLst>
        </pc:spChg>
        <pc:spChg chg="add del mod">
          <ac:chgData name="Toby Donaldson" userId="2e6e5431-bb17-4c41-9985-d39c50d83c73" providerId="ADAL" clId="{F0E40FE0-2E57-4922-A8AA-5AFA101CC44A}" dt="2024-01-19T06:56:05.400" v="5908" actId="21"/>
          <ac:spMkLst>
            <pc:docMk/>
            <pc:sldMk cId="607061232" sldId="331"/>
            <ac:spMk id="26" creationId="{68640F4C-2530-544F-DB87-141AF3D20EE4}"/>
          </ac:spMkLst>
        </pc:spChg>
        <pc:spChg chg="add mod">
          <ac:chgData name="Toby Donaldson" userId="2e6e5431-bb17-4c41-9985-d39c50d83c73" providerId="ADAL" clId="{F0E40FE0-2E57-4922-A8AA-5AFA101CC44A}" dt="2024-01-19T06:45:38.869" v="5839"/>
          <ac:spMkLst>
            <pc:docMk/>
            <pc:sldMk cId="607061232" sldId="331"/>
            <ac:spMk id="31" creationId="{7AE909D4-EDD8-5110-985C-C23A4453CFDB}"/>
          </ac:spMkLst>
        </pc:spChg>
        <pc:spChg chg="add del mod">
          <ac:chgData name="Toby Donaldson" userId="2e6e5431-bb17-4c41-9985-d39c50d83c73" providerId="ADAL" clId="{F0E40FE0-2E57-4922-A8AA-5AFA101CC44A}" dt="2024-01-19T06:56:05.400" v="5908" actId="21"/>
          <ac:spMkLst>
            <pc:docMk/>
            <pc:sldMk cId="607061232" sldId="331"/>
            <ac:spMk id="32" creationId="{B927D8C8-96D5-56D6-60F1-2EE70626654D}"/>
          </ac:spMkLst>
        </pc:spChg>
        <pc:spChg chg="add del mod">
          <ac:chgData name="Toby Donaldson" userId="2e6e5431-bb17-4c41-9985-d39c50d83c73" providerId="ADAL" clId="{F0E40FE0-2E57-4922-A8AA-5AFA101CC44A}" dt="2024-01-19T06:56:05.400" v="5908" actId="21"/>
          <ac:spMkLst>
            <pc:docMk/>
            <pc:sldMk cId="607061232" sldId="331"/>
            <ac:spMk id="33" creationId="{50A9A301-093B-0B25-8863-7BD3B05F7CDC}"/>
          </ac:spMkLst>
        </pc:spChg>
        <pc:spChg chg="add del mod">
          <ac:chgData name="Toby Donaldson" userId="2e6e5431-bb17-4c41-9985-d39c50d83c73" providerId="ADAL" clId="{F0E40FE0-2E57-4922-A8AA-5AFA101CC44A}" dt="2024-01-19T06:56:05.400" v="5908" actId="21"/>
          <ac:spMkLst>
            <pc:docMk/>
            <pc:sldMk cId="607061232" sldId="331"/>
            <ac:spMk id="34" creationId="{7EE31747-7C9F-2ED4-612F-EFA4C5756BB0}"/>
          </ac:spMkLst>
        </pc:spChg>
        <pc:spChg chg="add del mod">
          <ac:chgData name="Toby Donaldson" userId="2e6e5431-bb17-4c41-9985-d39c50d83c73" providerId="ADAL" clId="{F0E40FE0-2E57-4922-A8AA-5AFA101CC44A}" dt="2024-01-19T06:56:05.400" v="5908" actId="21"/>
          <ac:spMkLst>
            <pc:docMk/>
            <pc:sldMk cId="607061232" sldId="331"/>
            <ac:spMk id="35" creationId="{03BC288F-6EFB-E9E2-E642-C3F5576782C3}"/>
          </ac:spMkLst>
        </pc:spChg>
        <pc:spChg chg="mod">
          <ac:chgData name="Toby Donaldson" userId="2e6e5431-bb17-4c41-9985-d39c50d83c73" providerId="ADAL" clId="{F0E40FE0-2E57-4922-A8AA-5AFA101CC44A}" dt="2024-01-19T06:56:18.722" v="5910"/>
          <ac:spMkLst>
            <pc:docMk/>
            <pc:sldMk cId="607061232" sldId="331"/>
            <ac:spMk id="42" creationId="{C836E2D7-4E9B-C9D0-1B31-A7027F8DAF07}"/>
          </ac:spMkLst>
        </pc:spChg>
        <pc:spChg chg="mod">
          <ac:chgData name="Toby Donaldson" userId="2e6e5431-bb17-4c41-9985-d39c50d83c73" providerId="ADAL" clId="{F0E40FE0-2E57-4922-A8AA-5AFA101CC44A}" dt="2024-01-19T06:56:18.722" v="5910"/>
          <ac:spMkLst>
            <pc:docMk/>
            <pc:sldMk cId="607061232" sldId="331"/>
            <ac:spMk id="43" creationId="{7C8A4EA1-F809-2021-77D2-86A316CB91AE}"/>
          </ac:spMkLst>
        </pc:spChg>
        <pc:spChg chg="mod">
          <ac:chgData name="Toby Donaldson" userId="2e6e5431-bb17-4c41-9985-d39c50d83c73" providerId="ADAL" clId="{F0E40FE0-2E57-4922-A8AA-5AFA101CC44A}" dt="2024-01-19T06:56:18.722" v="5910"/>
          <ac:spMkLst>
            <pc:docMk/>
            <pc:sldMk cId="607061232" sldId="331"/>
            <ac:spMk id="44" creationId="{23DACB7B-9AD4-3862-1675-0EFAF34EE1E0}"/>
          </ac:spMkLst>
        </pc:spChg>
        <pc:spChg chg="mod">
          <ac:chgData name="Toby Donaldson" userId="2e6e5431-bb17-4c41-9985-d39c50d83c73" providerId="ADAL" clId="{F0E40FE0-2E57-4922-A8AA-5AFA101CC44A}" dt="2024-01-19T06:56:18.722" v="5910"/>
          <ac:spMkLst>
            <pc:docMk/>
            <pc:sldMk cId="607061232" sldId="331"/>
            <ac:spMk id="45" creationId="{99DABBC6-E5B5-0D3E-D8E9-BE6D53055CEA}"/>
          </ac:spMkLst>
        </pc:spChg>
        <pc:spChg chg="mod">
          <ac:chgData name="Toby Donaldson" userId="2e6e5431-bb17-4c41-9985-d39c50d83c73" providerId="ADAL" clId="{F0E40FE0-2E57-4922-A8AA-5AFA101CC44A}" dt="2024-01-19T06:56:18.722" v="5910"/>
          <ac:spMkLst>
            <pc:docMk/>
            <pc:sldMk cId="607061232" sldId="331"/>
            <ac:spMk id="46" creationId="{C5C03D93-3032-88C1-0288-88E1CD3F8ED1}"/>
          </ac:spMkLst>
        </pc:spChg>
        <pc:spChg chg="mod">
          <ac:chgData name="Toby Donaldson" userId="2e6e5431-bb17-4c41-9985-d39c50d83c73" providerId="ADAL" clId="{F0E40FE0-2E57-4922-A8AA-5AFA101CC44A}" dt="2024-01-19T06:56:18.722" v="5910"/>
          <ac:spMkLst>
            <pc:docMk/>
            <pc:sldMk cId="607061232" sldId="331"/>
            <ac:spMk id="47" creationId="{6B222030-6E43-7943-55D7-5422375014AD}"/>
          </ac:spMkLst>
        </pc:spChg>
        <pc:spChg chg="mod">
          <ac:chgData name="Toby Donaldson" userId="2e6e5431-bb17-4c41-9985-d39c50d83c73" providerId="ADAL" clId="{F0E40FE0-2E57-4922-A8AA-5AFA101CC44A}" dt="2024-01-19T06:56:18.722" v="5910"/>
          <ac:spMkLst>
            <pc:docMk/>
            <pc:sldMk cId="607061232" sldId="331"/>
            <ac:spMk id="48" creationId="{49717CCD-AD01-B65B-AD6A-6C5DDAAAD090}"/>
          </ac:spMkLst>
        </pc:spChg>
        <pc:spChg chg="mod">
          <ac:chgData name="Toby Donaldson" userId="2e6e5431-bb17-4c41-9985-d39c50d83c73" providerId="ADAL" clId="{F0E40FE0-2E57-4922-A8AA-5AFA101CC44A}" dt="2024-01-19T06:56:18.722" v="5910"/>
          <ac:spMkLst>
            <pc:docMk/>
            <pc:sldMk cId="607061232" sldId="331"/>
            <ac:spMk id="49" creationId="{9DF04F5C-C1A5-13C4-14CD-1A25A0577CB2}"/>
          </ac:spMkLst>
        </pc:spChg>
        <pc:spChg chg="mod">
          <ac:chgData name="Toby Donaldson" userId="2e6e5431-bb17-4c41-9985-d39c50d83c73" providerId="ADAL" clId="{F0E40FE0-2E57-4922-A8AA-5AFA101CC44A}" dt="2024-01-19T06:56:18.722" v="5910"/>
          <ac:spMkLst>
            <pc:docMk/>
            <pc:sldMk cId="607061232" sldId="331"/>
            <ac:spMk id="51" creationId="{3DE1E878-C082-8075-9FAF-37A3886CFB1E}"/>
          </ac:spMkLst>
        </pc:spChg>
        <pc:spChg chg="mod">
          <ac:chgData name="Toby Donaldson" userId="2e6e5431-bb17-4c41-9985-d39c50d83c73" providerId="ADAL" clId="{F0E40FE0-2E57-4922-A8AA-5AFA101CC44A}" dt="2024-01-19T06:56:18.722" v="5910"/>
          <ac:spMkLst>
            <pc:docMk/>
            <pc:sldMk cId="607061232" sldId="331"/>
            <ac:spMk id="52" creationId="{04088B39-0E35-220C-0087-222CD91D8C47}"/>
          </ac:spMkLst>
        </pc:spChg>
        <pc:spChg chg="mod">
          <ac:chgData name="Toby Donaldson" userId="2e6e5431-bb17-4c41-9985-d39c50d83c73" providerId="ADAL" clId="{F0E40FE0-2E57-4922-A8AA-5AFA101CC44A}" dt="2024-01-19T06:56:18.722" v="5910"/>
          <ac:spMkLst>
            <pc:docMk/>
            <pc:sldMk cId="607061232" sldId="331"/>
            <ac:spMk id="53" creationId="{65CAD697-CACD-3C1E-6D7B-955A7A6ADC04}"/>
          </ac:spMkLst>
        </pc:spChg>
        <pc:spChg chg="mod">
          <ac:chgData name="Toby Donaldson" userId="2e6e5431-bb17-4c41-9985-d39c50d83c73" providerId="ADAL" clId="{F0E40FE0-2E57-4922-A8AA-5AFA101CC44A}" dt="2024-01-19T06:56:18.722" v="5910"/>
          <ac:spMkLst>
            <pc:docMk/>
            <pc:sldMk cId="607061232" sldId="331"/>
            <ac:spMk id="54" creationId="{05ADC6FF-F560-D68E-9821-749FDAA6BD68}"/>
          </ac:spMkLst>
        </pc:spChg>
        <pc:spChg chg="del">
          <ac:chgData name="Toby Donaldson" userId="2e6e5431-bb17-4c41-9985-d39c50d83c73" providerId="ADAL" clId="{F0E40FE0-2E57-4922-A8AA-5AFA101CC44A}" dt="2024-01-19T06:56:05.400" v="5908" actId="21"/>
          <ac:spMkLst>
            <pc:docMk/>
            <pc:sldMk cId="607061232" sldId="331"/>
            <ac:spMk id="56" creationId="{A3C1A387-C6E1-94AD-2DE5-5EC42DCC62AE}"/>
          </ac:spMkLst>
        </pc:spChg>
        <pc:spChg chg="del">
          <ac:chgData name="Toby Donaldson" userId="2e6e5431-bb17-4c41-9985-d39c50d83c73" providerId="ADAL" clId="{F0E40FE0-2E57-4922-A8AA-5AFA101CC44A}" dt="2024-01-19T06:56:05.400" v="5908" actId="21"/>
          <ac:spMkLst>
            <pc:docMk/>
            <pc:sldMk cId="607061232" sldId="331"/>
            <ac:spMk id="58" creationId="{081552A6-DE80-6E15-F0B3-400400A98358}"/>
          </ac:spMkLst>
        </pc:spChg>
        <pc:spChg chg="del">
          <ac:chgData name="Toby Donaldson" userId="2e6e5431-bb17-4c41-9985-d39c50d83c73" providerId="ADAL" clId="{F0E40FE0-2E57-4922-A8AA-5AFA101CC44A}" dt="2024-01-19T06:56:05.400" v="5908" actId="21"/>
          <ac:spMkLst>
            <pc:docMk/>
            <pc:sldMk cId="607061232" sldId="331"/>
            <ac:spMk id="59" creationId="{39FBEB59-28B8-384C-B263-64B2D98F3E98}"/>
          </ac:spMkLst>
        </pc:spChg>
        <pc:spChg chg="del">
          <ac:chgData name="Toby Donaldson" userId="2e6e5431-bb17-4c41-9985-d39c50d83c73" providerId="ADAL" clId="{F0E40FE0-2E57-4922-A8AA-5AFA101CC44A}" dt="2024-01-19T06:56:05.400" v="5908" actId="21"/>
          <ac:spMkLst>
            <pc:docMk/>
            <pc:sldMk cId="607061232" sldId="331"/>
            <ac:spMk id="60" creationId="{DAAFA588-5709-65DA-7B48-C66404A298D1}"/>
          </ac:spMkLst>
        </pc:spChg>
        <pc:spChg chg="del">
          <ac:chgData name="Toby Donaldson" userId="2e6e5431-bb17-4c41-9985-d39c50d83c73" providerId="ADAL" clId="{F0E40FE0-2E57-4922-A8AA-5AFA101CC44A}" dt="2024-01-19T06:46:32.661" v="5846" actId="21"/>
          <ac:spMkLst>
            <pc:docMk/>
            <pc:sldMk cId="607061232" sldId="331"/>
            <ac:spMk id="62" creationId="{7988AB7F-48C4-E1E5-BAB7-44CCEAA3F73A}"/>
          </ac:spMkLst>
        </pc:spChg>
        <pc:spChg chg="del">
          <ac:chgData name="Toby Donaldson" userId="2e6e5431-bb17-4c41-9985-d39c50d83c73" providerId="ADAL" clId="{F0E40FE0-2E57-4922-A8AA-5AFA101CC44A}" dt="2024-01-19T06:46:32.661" v="5846" actId="21"/>
          <ac:spMkLst>
            <pc:docMk/>
            <pc:sldMk cId="607061232" sldId="331"/>
            <ac:spMk id="63" creationId="{DEDDF44A-286B-0AEF-8595-3AA18A00A5EF}"/>
          </ac:spMkLst>
        </pc:spChg>
        <pc:spChg chg="del">
          <ac:chgData name="Toby Donaldson" userId="2e6e5431-bb17-4c41-9985-d39c50d83c73" providerId="ADAL" clId="{F0E40FE0-2E57-4922-A8AA-5AFA101CC44A}" dt="2024-01-19T06:46:32.661" v="5846" actId="21"/>
          <ac:spMkLst>
            <pc:docMk/>
            <pc:sldMk cId="607061232" sldId="331"/>
            <ac:spMk id="64" creationId="{208620A4-B600-362E-1E96-D47F66E30D5A}"/>
          </ac:spMkLst>
        </pc:spChg>
        <pc:spChg chg="del">
          <ac:chgData name="Toby Donaldson" userId="2e6e5431-bb17-4c41-9985-d39c50d83c73" providerId="ADAL" clId="{F0E40FE0-2E57-4922-A8AA-5AFA101CC44A}" dt="2024-01-19T06:46:32.661" v="5846" actId="21"/>
          <ac:spMkLst>
            <pc:docMk/>
            <pc:sldMk cId="607061232" sldId="331"/>
            <ac:spMk id="65" creationId="{3378F7F2-E53F-714A-2E40-090227934C69}"/>
          </ac:spMkLst>
        </pc:spChg>
        <pc:spChg chg="del">
          <ac:chgData name="Toby Donaldson" userId="2e6e5431-bb17-4c41-9985-d39c50d83c73" providerId="ADAL" clId="{F0E40FE0-2E57-4922-A8AA-5AFA101CC44A}" dt="2024-01-19T06:45:15.309" v="5835" actId="21"/>
          <ac:spMkLst>
            <pc:docMk/>
            <pc:sldMk cId="607061232" sldId="331"/>
            <ac:spMk id="66" creationId="{24ACDE68-46EC-5F7D-1A4F-AD96202AA335}"/>
          </ac:spMkLst>
        </pc:spChg>
        <pc:spChg chg="del">
          <ac:chgData name="Toby Donaldson" userId="2e6e5431-bb17-4c41-9985-d39c50d83c73" providerId="ADAL" clId="{F0E40FE0-2E57-4922-A8AA-5AFA101CC44A}" dt="2024-01-19T06:45:15.309" v="5835" actId="21"/>
          <ac:spMkLst>
            <pc:docMk/>
            <pc:sldMk cId="607061232" sldId="331"/>
            <ac:spMk id="67" creationId="{774DF239-AC59-C277-5B63-086013583569}"/>
          </ac:spMkLst>
        </pc:spChg>
        <pc:spChg chg="del">
          <ac:chgData name="Toby Donaldson" userId="2e6e5431-bb17-4c41-9985-d39c50d83c73" providerId="ADAL" clId="{F0E40FE0-2E57-4922-A8AA-5AFA101CC44A}" dt="2024-01-19T06:45:15.309" v="5835" actId="21"/>
          <ac:spMkLst>
            <pc:docMk/>
            <pc:sldMk cId="607061232" sldId="331"/>
            <ac:spMk id="68" creationId="{850138E6-92FC-0B9B-6312-08D375EA3AA0}"/>
          </ac:spMkLst>
        </pc:spChg>
        <pc:spChg chg="del">
          <ac:chgData name="Toby Donaldson" userId="2e6e5431-bb17-4c41-9985-d39c50d83c73" providerId="ADAL" clId="{F0E40FE0-2E57-4922-A8AA-5AFA101CC44A}" dt="2024-01-19T06:45:18.679" v="5836" actId="21"/>
          <ac:spMkLst>
            <pc:docMk/>
            <pc:sldMk cId="607061232" sldId="331"/>
            <ac:spMk id="69" creationId="{4C4C6CF2-586E-328C-2070-E61F808BF9F0}"/>
          </ac:spMkLst>
        </pc:spChg>
        <pc:grpChg chg="add mod">
          <ac:chgData name="Toby Donaldson" userId="2e6e5431-bb17-4c41-9985-d39c50d83c73" providerId="ADAL" clId="{F0E40FE0-2E57-4922-A8AA-5AFA101CC44A}" dt="2024-01-19T06:56:18.722" v="5910"/>
          <ac:grpSpMkLst>
            <pc:docMk/>
            <pc:sldMk cId="607061232" sldId="331"/>
            <ac:grpSpMk id="36" creationId="{8D5C1530-5935-7D3B-4ACF-4032C25057F0}"/>
          </ac:grpSpMkLst>
        </pc:grpChg>
        <pc:grpChg chg="mod">
          <ac:chgData name="Toby Donaldson" userId="2e6e5431-bb17-4c41-9985-d39c50d83c73" providerId="ADAL" clId="{F0E40FE0-2E57-4922-A8AA-5AFA101CC44A}" dt="2024-01-19T06:56:18.722" v="5910"/>
          <ac:grpSpMkLst>
            <pc:docMk/>
            <pc:sldMk cId="607061232" sldId="331"/>
            <ac:grpSpMk id="41" creationId="{5EDB0E30-C54C-4E6F-8EF9-79C6CEA56895}"/>
          </ac:grpSpMkLst>
        </pc:grpChg>
        <pc:cxnChg chg="del mod">
          <ac:chgData name="Toby Donaldson" userId="2e6e5431-bb17-4c41-9985-d39c50d83c73" providerId="ADAL" clId="{F0E40FE0-2E57-4922-A8AA-5AFA101CC44A}" dt="2024-01-19T06:56:11.106" v="5909" actId="21"/>
          <ac:cxnSpMkLst>
            <pc:docMk/>
            <pc:sldMk cId="607061232" sldId="331"/>
            <ac:cxnSpMk id="25" creationId="{4F740665-FAB4-A18F-CFF3-91DCC7A7A771}"/>
          </ac:cxnSpMkLst>
        </pc:cxnChg>
        <pc:cxnChg chg="del mod">
          <ac:chgData name="Toby Donaldson" userId="2e6e5431-bb17-4c41-9985-d39c50d83c73" providerId="ADAL" clId="{F0E40FE0-2E57-4922-A8AA-5AFA101CC44A}" dt="2024-01-19T06:56:11.106" v="5909" actId="21"/>
          <ac:cxnSpMkLst>
            <pc:docMk/>
            <pc:sldMk cId="607061232" sldId="331"/>
            <ac:cxnSpMk id="28" creationId="{0E7558B0-18AC-848C-37BF-3E6D290ECF49}"/>
          </ac:cxnSpMkLst>
        </pc:cxnChg>
        <pc:cxnChg chg="del mod">
          <ac:chgData name="Toby Donaldson" userId="2e6e5431-bb17-4c41-9985-d39c50d83c73" providerId="ADAL" clId="{F0E40FE0-2E57-4922-A8AA-5AFA101CC44A}" dt="2024-01-19T06:56:11.106" v="5909" actId="21"/>
          <ac:cxnSpMkLst>
            <pc:docMk/>
            <pc:sldMk cId="607061232" sldId="331"/>
            <ac:cxnSpMk id="29" creationId="{0C3F35AC-7963-5915-2113-BF80960EA5FD}"/>
          </ac:cxnSpMkLst>
        </pc:cxnChg>
        <pc:cxnChg chg="del mod">
          <ac:chgData name="Toby Donaldson" userId="2e6e5431-bb17-4c41-9985-d39c50d83c73" providerId="ADAL" clId="{F0E40FE0-2E57-4922-A8AA-5AFA101CC44A}" dt="2024-01-19T06:56:11.106" v="5909" actId="21"/>
          <ac:cxnSpMkLst>
            <pc:docMk/>
            <pc:sldMk cId="607061232" sldId="331"/>
            <ac:cxnSpMk id="30" creationId="{5F34029D-B2B9-9DBC-1FC6-72467FC354FB}"/>
          </ac:cxnSpMkLst>
        </pc:cxnChg>
        <pc:cxnChg chg="mod">
          <ac:chgData name="Toby Donaldson" userId="2e6e5431-bb17-4c41-9985-d39c50d83c73" providerId="ADAL" clId="{F0E40FE0-2E57-4922-A8AA-5AFA101CC44A}" dt="2024-01-19T06:56:18.722" v="5910"/>
          <ac:cxnSpMkLst>
            <pc:docMk/>
            <pc:sldMk cId="607061232" sldId="331"/>
            <ac:cxnSpMk id="37" creationId="{3203C827-E49B-CD0F-CC42-3CEF67B95E17}"/>
          </ac:cxnSpMkLst>
        </pc:cxnChg>
        <pc:cxnChg chg="mod">
          <ac:chgData name="Toby Donaldson" userId="2e6e5431-bb17-4c41-9985-d39c50d83c73" providerId="ADAL" clId="{F0E40FE0-2E57-4922-A8AA-5AFA101CC44A}" dt="2024-01-19T06:56:18.722" v="5910"/>
          <ac:cxnSpMkLst>
            <pc:docMk/>
            <pc:sldMk cId="607061232" sldId="331"/>
            <ac:cxnSpMk id="38" creationId="{6C95B493-C95A-679F-0D34-848E19997397}"/>
          </ac:cxnSpMkLst>
        </pc:cxnChg>
        <pc:cxnChg chg="mod">
          <ac:chgData name="Toby Donaldson" userId="2e6e5431-bb17-4c41-9985-d39c50d83c73" providerId="ADAL" clId="{F0E40FE0-2E57-4922-A8AA-5AFA101CC44A}" dt="2024-01-19T06:56:18.722" v="5910"/>
          <ac:cxnSpMkLst>
            <pc:docMk/>
            <pc:sldMk cId="607061232" sldId="331"/>
            <ac:cxnSpMk id="39" creationId="{0F28F5A4-35B8-3BB2-CBA7-70A010772C16}"/>
          </ac:cxnSpMkLst>
        </pc:cxnChg>
        <pc:cxnChg chg="mod">
          <ac:chgData name="Toby Donaldson" userId="2e6e5431-bb17-4c41-9985-d39c50d83c73" providerId="ADAL" clId="{F0E40FE0-2E57-4922-A8AA-5AFA101CC44A}" dt="2024-01-19T06:56:18.722" v="5910"/>
          <ac:cxnSpMkLst>
            <pc:docMk/>
            <pc:sldMk cId="607061232" sldId="331"/>
            <ac:cxnSpMk id="40" creationId="{FC495980-4319-2D29-AC49-748D4E37DB29}"/>
          </ac:cxnSpMkLst>
        </pc:cxnChg>
      </pc:sldChg>
      <pc:sldChg chg="addSp delSp modSp add mod">
        <pc:chgData name="Toby Donaldson" userId="2e6e5431-bb17-4c41-9985-d39c50d83c73" providerId="ADAL" clId="{F0E40FE0-2E57-4922-A8AA-5AFA101CC44A}" dt="2024-01-19T07:09:26.352" v="6518" actId="1076"/>
        <pc:sldMkLst>
          <pc:docMk/>
          <pc:sldMk cId="1130488737" sldId="332"/>
        </pc:sldMkLst>
        <pc:spChg chg="mod">
          <ac:chgData name="Toby Donaldson" userId="2e6e5431-bb17-4c41-9985-d39c50d83c73" providerId="ADAL" clId="{F0E40FE0-2E57-4922-A8AA-5AFA101CC44A}" dt="2024-01-19T06:59:59.520" v="5984" actId="1076"/>
          <ac:spMkLst>
            <pc:docMk/>
            <pc:sldMk cId="1130488737" sldId="332"/>
            <ac:spMk id="2" creationId="{6E27C467-0D4B-5398-59B5-024CE8B55934}"/>
          </ac:spMkLst>
        </pc:spChg>
        <pc:spChg chg="mod topLvl">
          <ac:chgData name="Toby Donaldson" userId="2e6e5431-bb17-4c41-9985-d39c50d83c73" providerId="ADAL" clId="{F0E40FE0-2E57-4922-A8AA-5AFA101CC44A}" dt="2024-01-19T06:39:27.905" v="5767" actId="165"/>
          <ac:spMkLst>
            <pc:docMk/>
            <pc:sldMk cId="1130488737" sldId="332"/>
            <ac:spMk id="5" creationId="{85498E63-7722-32F5-9D6C-A22CA2191480}"/>
          </ac:spMkLst>
        </pc:spChg>
        <pc:spChg chg="mod topLvl">
          <ac:chgData name="Toby Donaldson" userId="2e6e5431-bb17-4c41-9985-d39c50d83c73" providerId="ADAL" clId="{F0E40FE0-2E57-4922-A8AA-5AFA101CC44A}" dt="2024-01-19T06:39:27.905" v="5767" actId="165"/>
          <ac:spMkLst>
            <pc:docMk/>
            <pc:sldMk cId="1130488737" sldId="332"/>
            <ac:spMk id="7" creationId="{4C95837B-89E1-C908-9ECE-72B010BDB772}"/>
          </ac:spMkLst>
        </pc:spChg>
        <pc:spChg chg="mod topLvl">
          <ac:chgData name="Toby Donaldson" userId="2e6e5431-bb17-4c41-9985-d39c50d83c73" providerId="ADAL" clId="{F0E40FE0-2E57-4922-A8AA-5AFA101CC44A}" dt="2024-01-19T06:39:27.905" v="5767" actId="165"/>
          <ac:spMkLst>
            <pc:docMk/>
            <pc:sldMk cId="1130488737" sldId="332"/>
            <ac:spMk id="8" creationId="{25CB915E-19C8-ED80-FE62-04EFC5129F2F}"/>
          </ac:spMkLst>
        </pc:spChg>
        <pc:spChg chg="mod topLvl">
          <ac:chgData name="Toby Donaldson" userId="2e6e5431-bb17-4c41-9985-d39c50d83c73" providerId="ADAL" clId="{F0E40FE0-2E57-4922-A8AA-5AFA101CC44A}" dt="2024-01-19T06:39:27.905" v="5767" actId="165"/>
          <ac:spMkLst>
            <pc:docMk/>
            <pc:sldMk cId="1130488737" sldId="332"/>
            <ac:spMk id="9" creationId="{A5972C75-A591-9847-0EFA-946D14F4A39D}"/>
          </ac:spMkLst>
        </pc:spChg>
        <pc:spChg chg="mod">
          <ac:chgData name="Toby Donaldson" userId="2e6e5431-bb17-4c41-9985-d39c50d83c73" providerId="ADAL" clId="{F0E40FE0-2E57-4922-A8AA-5AFA101CC44A}" dt="2024-01-19T06:49:24.777" v="5872" actId="408"/>
          <ac:spMkLst>
            <pc:docMk/>
            <pc:sldMk cId="1130488737" sldId="332"/>
            <ac:spMk id="11" creationId="{933C9C3A-D374-AB00-F70F-D8309B726EFC}"/>
          </ac:spMkLst>
        </pc:spChg>
        <pc:spChg chg="mod">
          <ac:chgData name="Toby Donaldson" userId="2e6e5431-bb17-4c41-9985-d39c50d83c73" providerId="ADAL" clId="{F0E40FE0-2E57-4922-A8AA-5AFA101CC44A}" dt="2024-01-19T06:49:24.777" v="5872" actId="408"/>
          <ac:spMkLst>
            <pc:docMk/>
            <pc:sldMk cId="1130488737" sldId="332"/>
            <ac:spMk id="12" creationId="{ECE3AB46-7F62-F40E-CA97-6F4F20AA904E}"/>
          </ac:spMkLst>
        </pc:spChg>
        <pc:spChg chg="mod">
          <ac:chgData name="Toby Donaldson" userId="2e6e5431-bb17-4c41-9985-d39c50d83c73" providerId="ADAL" clId="{F0E40FE0-2E57-4922-A8AA-5AFA101CC44A}" dt="2024-01-19T06:49:24.777" v="5872" actId="408"/>
          <ac:spMkLst>
            <pc:docMk/>
            <pc:sldMk cId="1130488737" sldId="332"/>
            <ac:spMk id="13" creationId="{AB56A1E4-8CA3-541F-5A4A-9BDA4AFB03B2}"/>
          </ac:spMkLst>
        </pc:spChg>
        <pc:spChg chg="mod">
          <ac:chgData name="Toby Donaldson" userId="2e6e5431-bb17-4c41-9985-d39c50d83c73" providerId="ADAL" clId="{F0E40FE0-2E57-4922-A8AA-5AFA101CC44A}" dt="2024-01-19T06:49:24.777" v="5872" actId="408"/>
          <ac:spMkLst>
            <pc:docMk/>
            <pc:sldMk cId="1130488737" sldId="332"/>
            <ac:spMk id="14" creationId="{EEDD0197-EE3A-ADF9-AC36-8540675AED8A}"/>
          </ac:spMkLst>
        </pc:spChg>
        <pc:spChg chg="del">
          <ac:chgData name="Toby Donaldson" userId="2e6e5431-bb17-4c41-9985-d39c50d83c73" providerId="ADAL" clId="{F0E40FE0-2E57-4922-A8AA-5AFA101CC44A}" dt="2024-01-19T06:56:30.038" v="5911" actId="21"/>
          <ac:spMkLst>
            <pc:docMk/>
            <pc:sldMk cId="1130488737" sldId="332"/>
            <ac:spMk id="17" creationId="{85FF1771-D104-DF34-122C-D02109887E96}"/>
          </ac:spMkLst>
        </pc:spChg>
        <pc:spChg chg="del">
          <ac:chgData name="Toby Donaldson" userId="2e6e5431-bb17-4c41-9985-d39c50d83c73" providerId="ADAL" clId="{F0E40FE0-2E57-4922-A8AA-5AFA101CC44A}" dt="2024-01-19T06:56:30.038" v="5911" actId="21"/>
          <ac:spMkLst>
            <pc:docMk/>
            <pc:sldMk cId="1130488737" sldId="332"/>
            <ac:spMk id="18" creationId="{93C85BB4-5547-F36F-709A-38BB94CD1627}"/>
          </ac:spMkLst>
        </pc:spChg>
        <pc:spChg chg="del">
          <ac:chgData name="Toby Donaldson" userId="2e6e5431-bb17-4c41-9985-d39c50d83c73" providerId="ADAL" clId="{F0E40FE0-2E57-4922-A8AA-5AFA101CC44A}" dt="2024-01-19T06:56:30.038" v="5911" actId="21"/>
          <ac:spMkLst>
            <pc:docMk/>
            <pc:sldMk cId="1130488737" sldId="332"/>
            <ac:spMk id="19" creationId="{6458E6F0-15F5-1848-6B4D-C06368BFBB9C}"/>
          </ac:spMkLst>
        </pc:spChg>
        <pc:spChg chg="del">
          <ac:chgData name="Toby Donaldson" userId="2e6e5431-bb17-4c41-9985-d39c50d83c73" providerId="ADAL" clId="{F0E40FE0-2E57-4922-A8AA-5AFA101CC44A}" dt="2024-01-19T06:56:30.038" v="5911" actId="21"/>
          <ac:spMkLst>
            <pc:docMk/>
            <pc:sldMk cId="1130488737" sldId="332"/>
            <ac:spMk id="20" creationId="{9B5830B5-D6CD-ABBF-D525-9093E337A02D}"/>
          </ac:spMkLst>
        </pc:spChg>
        <pc:spChg chg="mod">
          <ac:chgData name="Toby Donaldson" userId="2e6e5431-bb17-4c41-9985-d39c50d83c73" providerId="ADAL" clId="{F0E40FE0-2E57-4922-A8AA-5AFA101CC44A}" dt="2024-01-19T06:45:10.416" v="5834" actId="1076"/>
          <ac:spMkLst>
            <pc:docMk/>
            <pc:sldMk cId="1130488737" sldId="332"/>
            <ac:spMk id="21" creationId="{1023F993-0FA9-F11A-D8AE-7EA6DADED899}"/>
          </ac:spMkLst>
        </pc:spChg>
        <pc:spChg chg="add mod">
          <ac:chgData name="Toby Donaldson" userId="2e6e5431-bb17-4c41-9985-d39c50d83c73" providerId="ADAL" clId="{F0E40FE0-2E57-4922-A8AA-5AFA101CC44A}" dt="2024-01-19T06:41:02.934" v="5781" actId="20577"/>
          <ac:spMkLst>
            <pc:docMk/>
            <pc:sldMk cId="1130488737" sldId="332"/>
            <ac:spMk id="22" creationId="{88C7850D-7777-A300-136C-48ABB2988B24}"/>
          </ac:spMkLst>
        </pc:spChg>
        <pc:spChg chg="add mod">
          <ac:chgData name="Toby Donaldson" userId="2e6e5431-bb17-4c41-9985-d39c50d83c73" providerId="ADAL" clId="{F0E40FE0-2E57-4922-A8AA-5AFA101CC44A}" dt="2024-01-19T06:41:07.506" v="5782" actId="20577"/>
          <ac:spMkLst>
            <pc:docMk/>
            <pc:sldMk cId="1130488737" sldId="332"/>
            <ac:spMk id="23" creationId="{EE1DD3C8-325D-9363-437F-34BD54D42D89}"/>
          </ac:spMkLst>
        </pc:spChg>
        <pc:spChg chg="add mod">
          <ac:chgData name="Toby Donaldson" userId="2e6e5431-bb17-4c41-9985-d39c50d83c73" providerId="ADAL" clId="{F0E40FE0-2E57-4922-A8AA-5AFA101CC44A}" dt="2024-01-19T06:42:25.940" v="5797" actId="12788"/>
          <ac:spMkLst>
            <pc:docMk/>
            <pc:sldMk cId="1130488737" sldId="332"/>
            <ac:spMk id="26" creationId="{1F2ABA4E-3354-A49C-2098-430F655AB720}"/>
          </ac:spMkLst>
        </pc:spChg>
        <pc:spChg chg="del mod">
          <ac:chgData name="Toby Donaldson" userId="2e6e5431-bb17-4c41-9985-d39c50d83c73" providerId="ADAL" clId="{F0E40FE0-2E57-4922-A8AA-5AFA101CC44A}" dt="2024-01-19T06:42:31.132" v="5799" actId="21"/>
          <ac:spMkLst>
            <pc:docMk/>
            <pc:sldMk cId="1130488737" sldId="332"/>
            <ac:spMk id="27" creationId="{8C4F32D6-CA76-17BC-DE58-626825827F96}"/>
          </ac:spMkLst>
        </pc:spChg>
        <pc:spChg chg="add mod">
          <ac:chgData name="Toby Donaldson" userId="2e6e5431-bb17-4c41-9985-d39c50d83c73" providerId="ADAL" clId="{F0E40FE0-2E57-4922-A8AA-5AFA101CC44A}" dt="2024-01-19T06:47:31.181" v="5859" actId="207"/>
          <ac:spMkLst>
            <pc:docMk/>
            <pc:sldMk cId="1130488737" sldId="332"/>
            <ac:spMk id="35" creationId="{3952E65A-51E5-5DE8-CE3B-24740AC5E096}"/>
          </ac:spMkLst>
        </pc:spChg>
        <pc:spChg chg="add mod">
          <ac:chgData name="Toby Donaldson" userId="2e6e5431-bb17-4c41-9985-d39c50d83c73" providerId="ADAL" clId="{F0E40FE0-2E57-4922-A8AA-5AFA101CC44A}" dt="2024-01-19T06:43:50.335" v="5817" actId="1076"/>
          <ac:spMkLst>
            <pc:docMk/>
            <pc:sldMk cId="1130488737" sldId="332"/>
            <ac:spMk id="45" creationId="{9AE06929-935A-9DB8-9838-9693C8F5CF58}"/>
          </ac:spMkLst>
        </pc:spChg>
        <pc:spChg chg="add mod">
          <ac:chgData name="Toby Donaldson" userId="2e6e5431-bb17-4c41-9985-d39c50d83c73" providerId="ADAL" clId="{F0E40FE0-2E57-4922-A8AA-5AFA101CC44A}" dt="2024-01-19T06:47:39.684" v="5862" actId="207"/>
          <ac:spMkLst>
            <pc:docMk/>
            <pc:sldMk cId="1130488737" sldId="332"/>
            <ac:spMk id="46" creationId="{DF6F17DE-C04F-B33B-45F7-0E53FC00F32F}"/>
          </ac:spMkLst>
        </pc:spChg>
        <pc:spChg chg="add mod">
          <ac:chgData name="Toby Donaldson" userId="2e6e5431-bb17-4c41-9985-d39c50d83c73" providerId="ADAL" clId="{F0E40FE0-2E57-4922-A8AA-5AFA101CC44A}" dt="2024-01-19T06:49:24.777" v="5872" actId="408"/>
          <ac:spMkLst>
            <pc:docMk/>
            <pc:sldMk cId="1130488737" sldId="332"/>
            <ac:spMk id="47" creationId="{627DE99A-A99F-B0D2-C2C8-5481E715AD78}"/>
          </ac:spMkLst>
        </pc:spChg>
        <pc:spChg chg="add mod">
          <ac:chgData name="Toby Donaldson" userId="2e6e5431-bb17-4c41-9985-d39c50d83c73" providerId="ADAL" clId="{F0E40FE0-2E57-4922-A8AA-5AFA101CC44A}" dt="2024-01-19T06:49:18.469" v="5871" actId="12789"/>
          <ac:spMkLst>
            <pc:docMk/>
            <pc:sldMk cId="1130488737" sldId="332"/>
            <ac:spMk id="48" creationId="{08EBB6BD-E0D3-6BE0-F662-611A344D0F01}"/>
          </ac:spMkLst>
        </pc:spChg>
        <pc:spChg chg="add del mod">
          <ac:chgData name="Toby Donaldson" userId="2e6e5431-bb17-4c41-9985-d39c50d83c73" providerId="ADAL" clId="{F0E40FE0-2E57-4922-A8AA-5AFA101CC44A}" dt="2024-01-19T06:56:30.038" v="5911" actId="21"/>
          <ac:spMkLst>
            <pc:docMk/>
            <pc:sldMk cId="1130488737" sldId="332"/>
            <ac:spMk id="49" creationId="{9CAE02CC-5900-8D79-B212-B87AE8486D1D}"/>
          </ac:spMkLst>
        </pc:spChg>
        <pc:spChg chg="add del mod">
          <ac:chgData name="Toby Donaldson" userId="2e6e5431-bb17-4c41-9985-d39c50d83c73" providerId="ADAL" clId="{F0E40FE0-2E57-4922-A8AA-5AFA101CC44A}" dt="2024-01-19T06:56:30.038" v="5911" actId="21"/>
          <ac:spMkLst>
            <pc:docMk/>
            <pc:sldMk cId="1130488737" sldId="332"/>
            <ac:spMk id="51" creationId="{69F111A5-6614-11CD-BADB-691B89F2AE07}"/>
          </ac:spMkLst>
        </pc:spChg>
        <pc:spChg chg="add del mod">
          <ac:chgData name="Toby Donaldson" userId="2e6e5431-bb17-4c41-9985-d39c50d83c73" providerId="ADAL" clId="{F0E40FE0-2E57-4922-A8AA-5AFA101CC44A}" dt="2024-01-19T06:56:30.038" v="5911" actId="21"/>
          <ac:spMkLst>
            <pc:docMk/>
            <pc:sldMk cId="1130488737" sldId="332"/>
            <ac:spMk id="52" creationId="{13FFBE37-7584-99CD-CFE1-D19B03D82719}"/>
          </ac:spMkLst>
        </pc:spChg>
        <pc:spChg chg="add del mod">
          <ac:chgData name="Toby Donaldson" userId="2e6e5431-bb17-4c41-9985-d39c50d83c73" providerId="ADAL" clId="{F0E40FE0-2E57-4922-A8AA-5AFA101CC44A}" dt="2024-01-19T06:56:30.038" v="5911" actId="21"/>
          <ac:spMkLst>
            <pc:docMk/>
            <pc:sldMk cId="1130488737" sldId="332"/>
            <ac:spMk id="53" creationId="{4C05DD76-DC33-A827-8C1E-9F8745E9B1AE}"/>
          </ac:spMkLst>
        </pc:spChg>
        <pc:spChg chg="add mod">
          <ac:chgData name="Toby Donaldson" userId="2e6e5431-bb17-4c41-9985-d39c50d83c73" providerId="ADAL" clId="{F0E40FE0-2E57-4922-A8AA-5AFA101CC44A}" dt="2024-01-19T06:47:23.706" v="5857" actId="207"/>
          <ac:spMkLst>
            <pc:docMk/>
            <pc:sldMk cId="1130488737" sldId="332"/>
            <ac:spMk id="54" creationId="{1F4271FD-96B5-349C-9B45-6BD920294261}"/>
          </ac:spMkLst>
        </pc:spChg>
        <pc:spChg chg="del">
          <ac:chgData name="Toby Donaldson" userId="2e6e5431-bb17-4c41-9985-d39c50d83c73" providerId="ADAL" clId="{F0E40FE0-2E57-4922-A8AA-5AFA101CC44A}" dt="2024-01-19T06:56:30.038" v="5911" actId="21"/>
          <ac:spMkLst>
            <pc:docMk/>
            <pc:sldMk cId="1130488737" sldId="332"/>
            <ac:spMk id="56" creationId="{A3C1A387-C6E1-94AD-2DE5-5EC42DCC62AE}"/>
          </ac:spMkLst>
        </pc:spChg>
        <pc:spChg chg="add mod">
          <ac:chgData name="Toby Donaldson" userId="2e6e5431-bb17-4c41-9985-d39c50d83c73" providerId="ADAL" clId="{F0E40FE0-2E57-4922-A8AA-5AFA101CC44A}" dt="2024-01-19T06:47:26.427" v="5858" actId="207"/>
          <ac:spMkLst>
            <pc:docMk/>
            <pc:sldMk cId="1130488737" sldId="332"/>
            <ac:spMk id="57" creationId="{E229E7E4-90BF-CF2D-FA95-D1AECAB762A3}"/>
          </ac:spMkLst>
        </pc:spChg>
        <pc:spChg chg="del">
          <ac:chgData name="Toby Donaldson" userId="2e6e5431-bb17-4c41-9985-d39c50d83c73" providerId="ADAL" clId="{F0E40FE0-2E57-4922-A8AA-5AFA101CC44A}" dt="2024-01-19T06:56:30.038" v="5911" actId="21"/>
          <ac:spMkLst>
            <pc:docMk/>
            <pc:sldMk cId="1130488737" sldId="332"/>
            <ac:spMk id="58" creationId="{081552A6-DE80-6E15-F0B3-400400A98358}"/>
          </ac:spMkLst>
        </pc:spChg>
        <pc:spChg chg="del">
          <ac:chgData name="Toby Donaldson" userId="2e6e5431-bb17-4c41-9985-d39c50d83c73" providerId="ADAL" clId="{F0E40FE0-2E57-4922-A8AA-5AFA101CC44A}" dt="2024-01-19T06:56:30.038" v="5911" actId="21"/>
          <ac:spMkLst>
            <pc:docMk/>
            <pc:sldMk cId="1130488737" sldId="332"/>
            <ac:spMk id="59" creationId="{39FBEB59-28B8-384C-B263-64B2D98F3E98}"/>
          </ac:spMkLst>
        </pc:spChg>
        <pc:spChg chg="del">
          <ac:chgData name="Toby Donaldson" userId="2e6e5431-bb17-4c41-9985-d39c50d83c73" providerId="ADAL" clId="{F0E40FE0-2E57-4922-A8AA-5AFA101CC44A}" dt="2024-01-19T06:56:30.038" v="5911" actId="21"/>
          <ac:spMkLst>
            <pc:docMk/>
            <pc:sldMk cId="1130488737" sldId="332"/>
            <ac:spMk id="60" creationId="{DAAFA588-5709-65DA-7B48-C66404A298D1}"/>
          </ac:spMkLst>
        </pc:spChg>
        <pc:spChg chg="add mod">
          <ac:chgData name="Toby Donaldson" userId="2e6e5431-bb17-4c41-9985-d39c50d83c73" providerId="ADAL" clId="{F0E40FE0-2E57-4922-A8AA-5AFA101CC44A}" dt="2024-01-19T06:49:32.897" v="5873" actId="20577"/>
          <ac:spMkLst>
            <pc:docMk/>
            <pc:sldMk cId="1130488737" sldId="332"/>
            <ac:spMk id="61" creationId="{175240A6-E366-3A43-6105-21119E1B1020}"/>
          </ac:spMkLst>
        </pc:spChg>
        <pc:spChg chg="del">
          <ac:chgData name="Toby Donaldson" userId="2e6e5431-bb17-4c41-9985-d39c50d83c73" providerId="ADAL" clId="{F0E40FE0-2E57-4922-A8AA-5AFA101CC44A}" dt="2024-01-19T06:46:38.624" v="5847" actId="21"/>
          <ac:spMkLst>
            <pc:docMk/>
            <pc:sldMk cId="1130488737" sldId="332"/>
            <ac:spMk id="62" creationId="{7988AB7F-48C4-E1E5-BAB7-44CCEAA3F73A}"/>
          </ac:spMkLst>
        </pc:spChg>
        <pc:spChg chg="del">
          <ac:chgData name="Toby Donaldson" userId="2e6e5431-bb17-4c41-9985-d39c50d83c73" providerId="ADAL" clId="{F0E40FE0-2E57-4922-A8AA-5AFA101CC44A}" dt="2024-01-19T06:46:38.624" v="5847" actId="21"/>
          <ac:spMkLst>
            <pc:docMk/>
            <pc:sldMk cId="1130488737" sldId="332"/>
            <ac:spMk id="63" creationId="{DEDDF44A-286B-0AEF-8595-3AA18A00A5EF}"/>
          </ac:spMkLst>
        </pc:spChg>
        <pc:spChg chg="del">
          <ac:chgData name="Toby Donaldson" userId="2e6e5431-bb17-4c41-9985-d39c50d83c73" providerId="ADAL" clId="{F0E40FE0-2E57-4922-A8AA-5AFA101CC44A}" dt="2024-01-19T06:46:38.624" v="5847" actId="21"/>
          <ac:spMkLst>
            <pc:docMk/>
            <pc:sldMk cId="1130488737" sldId="332"/>
            <ac:spMk id="64" creationId="{208620A4-B600-362E-1E96-D47F66E30D5A}"/>
          </ac:spMkLst>
        </pc:spChg>
        <pc:spChg chg="del">
          <ac:chgData name="Toby Donaldson" userId="2e6e5431-bb17-4c41-9985-d39c50d83c73" providerId="ADAL" clId="{F0E40FE0-2E57-4922-A8AA-5AFA101CC44A}" dt="2024-01-19T06:46:38.624" v="5847" actId="21"/>
          <ac:spMkLst>
            <pc:docMk/>
            <pc:sldMk cId="1130488737" sldId="332"/>
            <ac:spMk id="65" creationId="{3378F7F2-E53F-714A-2E40-090227934C69}"/>
          </ac:spMkLst>
        </pc:spChg>
        <pc:spChg chg="del mod">
          <ac:chgData name="Toby Donaldson" userId="2e6e5431-bb17-4c41-9985-d39c50d83c73" providerId="ADAL" clId="{F0E40FE0-2E57-4922-A8AA-5AFA101CC44A}" dt="2024-01-19T06:56:30.038" v="5911" actId="21"/>
          <ac:spMkLst>
            <pc:docMk/>
            <pc:sldMk cId="1130488737" sldId="332"/>
            <ac:spMk id="66" creationId="{24ACDE68-46EC-5F7D-1A4F-AD96202AA335}"/>
          </ac:spMkLst>
        </pc:spChg>
        <pc:spChg chg="del mod">
          <ac:chgData name="Toby Donaldson" userId="2e6e5431-bb17-4c41-9985-d39c50d83c73" providerId="ADAL" clId="{F0E40FE0-2E57-4922-A8AA-5AFA101CC44A}" dt="2024-01-19T06:56:30.038" v="5911" actId="21"/>
          <ac:spMkLst>
            <pc:docMk/>
            <pc:sldMk cId="1130488737" sldId="332"/>
            <ac:spMk id="67" creationId="{774DF239-AC59-C277-5B63-086013583569}"/>
          </ac:spMkLst>
        </pc:spChg>
        <pc:spChg chg="del mod">
          <ac:chgData name="Toby Donaldson" userId="2e6e5431-bb17-4c41-9985-d39c50d83c73" providerId="ADAL" clId="{F0E40FE0-2E57-4922-A8AA-5AFA101CC44A}" dt="2024-01-19T06:56:30.038" v="5911" actId="21"/>
          <ac:spMkLst>
            <pc:docMk/>
            <pc:sldMk cId="1130488737" sldId="332"/>
            <ac:spMk id="68" creationId="{850138E6-92FC-0B9B-6312-08D375EA3AA0}"/>
          </ac:spMkLst>
        </pc:spChg>
        <pc:spChg chg="del mod">
          <ac:chgData name="Toby Donaldson" userId="2e6e5431-bb17-4c41-9985-d39c50d83c73" providerId="ADAL" clId="{F0E40FE0-2E57-4922-A8AA-5AFA101CC44A}" dt="2024-01-19T06:56:30.038" v="5911" actId="21"/>
          <ac:spMkLst>
            <pc:docMk/>
            <pc:sldMk cId="1130488737" sldId="332"/>
            <ac:spMk id="69" creationId="{4C4C6CF2-586E-328C-2070-E61F808BF9F0}"/>
          </ac:spMkLst>
        </pc:spChg>
        <pc:spChg chg="add mod">
          <ac:chgData name="Toby Donaldson" userId="2e6e5431-bb17-4c41-9985-d39c50d83c73" providerId="ADAL" clId="{F0E40FE0-2E57-4922-A8AA-5AFA101CC44A}" dt="2024-01-19T06:49:36.711" v="5874" actId="20577"/>
          <ac:spMkLst>
            <pc:docMk/>
            <pc:sldMk cId="1130488737" sldId="332"/>
            <ac:spMk id="70" creationId="{1E1BE640-F274-662A-7343-D6C4CC838166}"/>
          </ac:spMkLst>
        </pc:spChg>
        <pc:spChg chg="mod">
          <ac:chgData name="Toby Donaldson" userId="2e6e5431-bb17-4c41-9985-d39c50d83c73" providerId="ADAL" clId="{F0E40FE0-2E57-4922-A8AA-5AFA101CC44A}" dt="2024-01-19T06:56:45.326" v="5913"/>
          <ac:spMkLst>
            <pc:docMk/>
            <pc:sldMk cId="1130488737" sldId="332"/>
            <ac:spMk id="77" creationId="{9B2A5132-9F53-2285-8082-0B38CA34BD20}"/>
          </ac:spMkLst>
        </pc:spChg>
        <pc:spChg chg="mod">
          <ac:chgData name="Toby Donaldson" userId="2e6e5431-bb17-4c41-9985-d39c50d83c73" providerId="ADAL" clId="{F0E40FE0-2E57-4922-A8AA-5AFA101CC44A}" dt="2024-01-19T06:56:45.326" v="5913"/>
          <ac:spMkLst>
            <pc:docMk/>
            <pc:sldMk cId="1130488737" sldId="332"/>
            <ac:spMk id="78" creationId="{8B101F08-A4C2-21E8-CEF3-B0D604AAD9E4}"/>
          </ac:spMkLst>
        </pc:spChg>
        <pc:spChg chg="mod">
          <ac:chgData name="Toby Donaldson" userId="2e6e5431-bb17-4c41-9985-d39c50d83c73" providerId="ADAL" clId="{F0E40FE0-2E57-4922-A8AA-5AFA101CC44A}" dt="2024-01-19T06:56:45.326" v="5913"/>
          <ac:spMkLst>
            <pc:docMk/>
            <pc:sldMk cId="1130488737" sldId="332"/>
            <ac:spMk id="79" creationId="{E4A07BB3-056F-4CF5-5BF2-76F1E1231FDA}"/>
          </ac:spMkLst>
        </pc:spChg>
        <pc:spChg chg="mod">
          <ac:chgData name="Toby Donaldson" userId="2e6e5431-bb17-4c41-9985-d39c50d83c73" providerId="ADAL" clId="{F0E40FE0-2E57-4922-A8AA-5AFA101CC44A}" dt="2024-01-19T06:56:45.326" v="5913"/>
          <ac:spMkLst>
            <pc:docMk/>
            <pc:sldMk cId="1130488737" sldId="332"/>
            <ac:spMk id="80" creationId="{7B0EB8C0-9C1B-8E43-BE0B-A635DC64CC2A}"/>
          </ac:spMkLst>
        </pc:spChg>
        <pc:spChg chg="mod">
          <ac:chgData name="Toby Donaldson" userId="2e6e5431-bb17-4c41-9985-d39c50d83c73" providerId="ADAL" clId="{F0E40FE0-2E57-4922-A8AA-5AFA101CC44A}" dt="2024-01-19T06:56:45.326" v="5913"/>
          <ac:spMkLst>
            <pc:docMk/>
            <pc:sldMk cId="1130488737" sldId="332"/>
            <ac:spMk id="81" creationId="{4191ADCD-02C9-BDEA-F5EC-E2A888E569C6}"/>
          </ac:spMkLst>
        </pc:spChg>
        <pc:spChg chg="mod">
          <ac:chgData name="Toby Donaldson" userId="2e6e5431-bb17-4c41-9985-d39c50d83c73" providerId="ADAL" clId="{F0E40FE0-2E57-4922-A8AA-5AFA101CC44A}" dt="2024-01-19T06:56:45.326" v="5913"/>
          <ac:spMkLst>
            <pc:docMk/>
            <pc:sldMk cId="1130488737" sldId="332"/>
            <ac:spMk id="82" creationId="{AAAC9F66-E55B-F623-5E55-0C4406982822}"/>
          </ac:spMkLst>
        </pc:spChg>
        <pc:spChg chg="mod">
          <ac:chgData name="Toby Donaldson" userId="2e6e5431-bb17-4c41-9985-d39c50d83c73" providerId="ADAL" clId="{F0E40FE0-2E57-4922-A8AA-5AFA101CC44A}" dt="2024-01-19T06:56:45.326" v="5913"/>
          <ac:spMkLst>
            <pc:docMk/>
            <pc:sldMk cId="1130488737" sldId="332"/>
            <ac:spMk id="83" creationId="{F662D629-C90D-612C-7895-865A42868F77}"/>
          </ac:spMkLst>
        </pc:spChg>
        <pc:spChg chg="mod">
          <ac:chgData name="Toby Donaldson" userId="2e6e5431-bb17-4c41-9985-d39c50d83c73" providerId="ADAL" clId="{F0E40FE0-2E57-4922-A8AA-5AFA101CC44A}" dt="2024-01-19T06:56:45.326" v="5913"/>
          <ac:spMkLst>
            <pc:docMk/>
            <pc:sldMk cId="1130488737" sldId="332"/>
            <ac:spMk id="84" creationId="{F32FC38D-D8A2-44AA-95E2-4CD3BECCC2CB}"/>
          </ac:spMkLst>
        </pc:spChg>
        <pc:spChg chg="mod">
          <ac:chgData name="Toby Donaldson" userId="2e6e5431-bb17-4c41-9985-d39c50d83c73" providerId="ADAL" clId="{F0E40FE0-2E57-4922-A8AA-5AFA101CC44A}" dt="2024-01-19T06:56:45.326" v="5913"/>
          <ac:spMkLst>
            <pc:docMk/>
            <pc:sldMk cId="1130488737" sldId="332"/>
            <ac:spMk id="85" creationId="{EC5CC9BF-F546-F94C-7D8F-C75EE3D8B69B}"/>
          </ac:spMkLst>
        </pc:spChg>
        <pc:spChg chg="mod">
          <ac:chgData name="Toby Donaldson" userId="2e6e5431-bb17-4c41-9985-d39c50d83c73" providerId="ADAL" clId="{F0E40FE0-2E57-4922-A8AA-5AFA101CC44A}" dt="2024-01-19T06:56:45.326" v="5913"/>
          <ac:spMkLst>
            <pc:docMk/>
            <pc:sldMk cId="1130488737" sldId="332"/>
            <ac:spMk id="86" creationId="{6B59C95B-8A13-746A-BEBB-76E982D15640}"/>
          </ac:spMkLst>
        </pc:spChg>
        <pc:spChg chg="mod">
          <ac:chgData name="Toby Donaldson" userId="2e6e5431-bb17-4c41-9985-d39c50d83c73" providerId="ADAL" clId="{F0E40FE0-2E57-4922-A8AA-5AFA101CC44A}" dt="2024-01-19T06:56:45.326" v="5913"/>
          <ac:spMkLst>
            <pc:docMk/>
            <pc:sldMk cId="1130488737" sldId="332"/>
            <ac:spMk id="87" creationId="{00B382F8-EBF3-13F2-28AB-C362A95587E6}"/>
          </ac:spMkLst>
        </pc:spChg>
        <pc:spChg chg="mod">
          <ac:chgData name="Toby Donaldson" userId="2e6e5431-bb17-4c41-9985-d39c50d83c73" providerId="ADAL" clId="{F0E40FE0-2E57-4922-A8AA-5AFA101CC44A}" dt="2024-01-19T06:56:45.326" v="5913"/>
          <ac:spMkLst>
            <pc:docMk/>
            <pc:sldMk cId="1130488737" sldId="332"/>
            <ac:spMk id="88" creationId="{149D797F-8AC4-3491-3D8D-2EEDEC9F18B1}"/>
          </ac:spMkLst>
        </pc:spChg>
        <pc:spChg chg="add del mod">
          <ac:chgData name="Toby Donaldson" userId="2e6e5431-bb17-4c41-9985-d39c50d83c73" providerId="ADAL" clId="{F0E40FE0-2E57-4922-A8AA-5AFA101CC44A}" dt="2024-01-19T07:08:23.252" v="6425" actId="21"/>
          <ac:spMkLst>
            <pc:docMk/>
            <pc:sldMk cId="1130488737" sldId="332"/>
            <ac:spMk id="89" creationId="{9D816C32-4C16-A9F1-9C51-74D47AD38076}"/>
          </ac:spMkLst>
        </pc:spChg>
        <pc:spChg chg="add del mod">
          <ac:chgData name="Toby Donaldson" userId="2e6e5431-bb17-4c41-9985-d39c50d83c73" providerId="ADAL" clId="{F0E40FE0-2E57-4922-A8AA-5AFA101CC44A}" dt="2024-01-19T07:08:23.252" v="6425" actId="21"/>
          <ac:spMkLst>
            <pc:docMk/>
            <pc:sldMk cId="1130488737" sldId="332"/>
            <ac:spMk id="92" creationId="{67ED4E49-990E-3B9A-9D2E-23729B7A04A0}"/>
          </ac:spMkLst>
        </pc:spChg>
        <pc:spChg chg="add del mod">
          <ac:chgData name="Toby Donaldson" userId="2e6e5431-bb17-4c41-9985-d39c50d83c73" providerId="ADAL" clId="{F0E40FE0-2E57-4922-A8AA-5AFA101CC44A}" dt="2024-01-19T07:08:23.252" v="6425" actId="21"/>
          <ac:spMkLst>
            <pc:docMk/>
            <pc:sldMk cId="1130488737" sldId="332"/>
            <ac:spMk id="96" creationId="{88D0B4CD-21C6-059B-C9A3-21382145B9BA}"/>
          </ac:spMkLst>
        </pc:spChg>
        <pc:spChg chg="add del mod">
          <ac:chgData name="Toby Donaldson" userId="2e6e5431-bb17-4c41-9985-d39c50d83c73" providerId="ADAL" clId="{F0E40FE0-2E57-4922-A8AA-5AFA101CC44A}" dt="2024-01-19T07:08:23.252" v="6425" actId="21"/>
          <ac:spMkLst>
            <pc:docMk/>
            <pc:sldMk cId="1130488737" sldId="332"/>
            <ac:spMk id="97" creationId="{880DCEBD-A975-75CD-550E-9619DB510D43}"/>
          </ac:spMkLst>
        </pc:spChg>
        <pc:spChg chg="add del mod">
          <ac:chgData name="Toby Donaldson" userId="2e6e5431-bb17-4c41-9985-d39c50d83c73" providerId="ADAL" clId="{F0E40FE0-2E57-4922-A8AA-5AFA101CC44A}" dt="2024-01-19T07:08:16.056" v="6424" actId="21"/>
          <ac:spMkLst>
            <pc:docMk/>
            <pc:sldMk cId="1130488737" sldId="332"/>
            <ac:spMk id="102" creationId="{D57B66A2-6776-7722-7041-FACCCB93215B}"/>
          </ac:spMkLst>
        </pc:spChg>
        <pc:spChg chg="add del mod">
          <ac:chgData name="Toby Donaldson" userId="2e6e5431-bb17-4c41-9985-d39c50d83c73" providerId="ADAL" clId="{F0E40FE0-2E57-4922-A8AA-5AFA101CC44A}" dt="2024-01-19T07:08:23.252" v="6425" actId="21"/>
          <ac:spMkLst>
            <pc:docMk/>
            <pc:sldMk cId="1130488737" sldId="332"/>
            <ac:spMk id="105" creationId="{144B5EC2-94E1-63F0-0164-2905BA532231}"/>
          </ac:spMkLst>
        </pc:spChg>
        <pc:spChg chg="add del mod">
          <ac:chgData name="Toby Donaldson" userId="2e6e5431-bb17-4c41-9985-d39c50d83c73" providerId="ADAL" clId="{F0E40FE0-2E57-4922-A8AA-5AFA101CC44A}" dt="2024-01-19T07:08:23.252" v="6425" actId="21"/>
          <ac:spMkLst>
            <pc:docMk/>
            <pc:sldMk cId="1130488737" sldId="332"/>
            <ac:spMk id="106" creationId="{C8766CB5-DE97-8331-6638-E5B1BE20ABFB}"/>
          </ac:spMkLst>
        </pc:spChg>
        <pc:spChg chg="add del mod">
          <ac:chgData name="Toby Donaldson" userId="2e6e5431-bb17-4c41-9985-d39c50d83c73" providerId="ADAL" clId="{F0E40FE0-2E57-4922-A8AA-5AFA101CC44A}" dt="2024-01-19T07:08:23.252" v="6425" actId="21"/>
          <ac:spMkLst>
            <pc:docMk/>
            <pc:sldMk cId="1130488737" sldId="332"/>
            <ac:spMk id="107" creationId="{CD955B5E-F8A7-E2CD-CC3E-5E781F236B03}"/>
          </ac:spMkLst>
        </pc:spChg>
        <pc:spChg chg="add del mod">
          <ac:chgData name="Toby Donaldson" userId="2e6e5431-bb17-4c41-9985-d39c50d83c73" providerId="ADAL" clId="{F0E40FE0-2E57-4922-A8AA-5AFA101CC44A}" dt="2024-01-19T07:08:23.252" v="6425" actId="21"/>
          <ac:spMkLst>
            <pc:docMk/>
            <pc:sldMk cId="1130488737" sldId="332"/>
            <ac:spMk id="108" creationId="{2634E251-F48C-A942-4816-40E9387D9337}"/>
          </ac:spMkLst>
        </pc:spChg>
        <pc:spChg chg="add del mod">
          <ac:chgData name="Toby Donaldson" userId="2e6e5431-bb17-4c41-9985-d39c50d83c73" providerId="ADAL" clId="{F0E40FE0-2E57-4922-A8AA-5AFA101CC44A}" dt="2024-01-19T07:08:16.056" v="6424" actId="21"/>
          <ac:spMkLst>
            <pc:docMk/>
            <pc:sldMk cId="1130488737" sldId="332"/>
            <ac:spMk id="109" creationId="{0957A6BE-AA79-DE61-2D85-7918B3A5F65F}"/>
          </ac:spMkLst>
        </pc:spChg>
        <pc:spChg chg="add del mod">
          <ac:chgData name="Toby Donaldson" userId="2e6e5431-bb17-4c41-9985-d39c50d83c73" providerId="ADAL" clId="{F0E40FE0-2E57-4922-A8AA-5AFA101CC44A}" dt="2024-01-19T07:08:16.056" v="6424" actId="21"/>
          <ac:spMkLst>
            <pc:docMk/>
            <pc:sldMk cId="1130488737" sldId="332"/>
            <ac:spMk id="110" creationId="{473FDE1E-C9ED-FA8B-9E7A-E765549ADDDC}"/>
          </ac:spMkLst>
        </pc:spChg>
        <pc:spChg chg="add mod">
          <ac:chgData name="Toby Donaldson" userId="2e6e5431-bb17-4c41-9985-d39c50d83c73" providerId="ADAL" clId="{F0E40FE0-2E57-4922-A8AA-5AFA101CC44A}" dt="2024-01-19T07:09:26.352" v="6518" actId="1076"/>
          <ac:spMkLst>
            <pc:docMk/>
            <pc:sldMk cId="1130488737" sldId="332"/>
            <ac:spMk id="111" creationId="{FB445307-9AE1-56DE-D30E-6A65DA4A3D3B}"/>
          </ac:spMkLst>
        </pc:spChg>
        <pc:grpChg chg="del">
          <ac:chgData name="Toby Donaldson" userId="2e6e5431-bb17-4c41-9985-d39c50d83c73" providerId="ADAL" clId="{F0E40FE0-2E57-4922-A8AA-5AFA101CC44A}" dt="2024-01-19T06:39:27.905" v="5767" actId="165"/>
          <ac:grpSpMkLst>
            <pc:docMk/>
            <pc:sldMk cId="1130488737" sldId="332"/>
            <ac:grpSpMk id="10" creationId="{32FB3CF3-1803-40DE-1C13-24CED8B634B6}"/>
          </ac:grpSpMkLst>
        </pc:grpChg>
        <pc:grpChg chg="add mod">
          <ac:chgData name="Toby Donaldson" userId="2e6e5431-bb17-4c41-9985-d39c50d83c73" providerId="ADAL" clId="{F0E40FE0-2E57-4922-A8AA-5AFA101CC44A}" dt="2024-01-19T06:56:45.326" v="5913"/>
          <ac:grpSpMkLst>
            <pc:docMk/>
            <pc:sldMk cId="1130488737" sldId="332"/>
            <ac:grpSpMk id="71" creationId="{94412830-E577-26A0-AE1C-E8E2D9E9FB8C}"/>
          </ac:grpSpMkLst>
        </pc:grpChg>
        <pc:grpChg chg="mod">
          <ac:chgData name="Toby Donaldson" userId="2e6e5431-bb17-4c41-9985-d39c50d83c73" providerId="ADAL" clId="{F0E40FE0-2E57-4922-A8AA-5AFA101CC44A}" dt="2024-01-19T06:56:45.326" v="5913"/>
          <ac:grpSpMkLst>
            <pc:docMk/>
            <pc:sldMk cId="1130488737" sldId="332"/>
            <ac:grpSpMk id="76" creationId="{97DEA16D-9C03-1C7B-95DD-281111CE6742}"/>
          </ac:grpSpMkLst>
        </pc:grpChg>
        <pc:cxnChg chg="del mod">
          <ac:chgData name="Toby Donaldson" userId="2e6e5431-bb17-4c41-9985-d39c50d83c73" providerId="ADAL" clId="{F0E40FE0-2E57-4922-A8AA-5AFA101CC44A}" dt="2024-01-19T06:56:35.579" v="5912" actId="21"/>
          <ac:cxnSpMkLst>
            <pc:docMk/>
            <pc:sldMk cId="1130488737" sldId="332"/>
            <ac:cxnSpMk id="25" creationId="{4F740665-FAB4-A18F-CFF3-91DCC7A7A771}"/>
          </ac:cxnSpMkLst>
        </pc:cxnChg>
        <pc:cxnChg chg="del mod">
          <ac:chgData name="Toby Donaldson" userId="2e6e5431-bb17-4c41-9985-d39c50d83c73" providerId="ADAL" clId="{F0E40FE0-2E57-4922-A8AA-5AFA101CC44A}" dt="2024-01-19T06:56:35.579" v="5912" actId="21"/>
          <ac:cxnSpMkLst>
            <pc:docMk/>
            <pc:sldMk cId="1130488737" sldId="332"/>
            <ac:cxnSpMk id="28" creationId="{0E7558B0-18AC-848C-37BF-3E6D290ECF49}"/>
          </ac:cxnSpMkLst>
        </pc:cxnChg>
        <pc:cxnChg chg="del mod">
          <ac:chgData name="Toby Donaldson" userId="2e6e5431-bb17-4c41-9985-d39c50d83c73" providerId="ADAL" clId="{F0E40FE0-2E57-4922-A8AA-5AFA101CC44A}" dt="2024-01-19T06:56:35.579" v="5912" actId="21"/>
          <ac:cxnSpMkLst>
            <pc:docMk/>
            <pc:sldMk cId="1130488737" sldId="332"/>
            <ac:cxnSpMk id="29" creationId="{0C3F35AC-7963-5915-2113-BF80960EA5FD}"/>
          </ac:cxnSpMkLst>
        </pc:cxnChg>
        <pc:cxnChg chg="del mod">
          <ac:chgData name="Toby Donaldson" userId="2e6e5431-bb17-4c41-9985-d39c50d83c73" providerId="ADAL" clId="{F0E40FE0-2E57-4922-A8AA-5AFA101CC44A}" dt="2024-01-19T06:56:35.579" v="5912" actId="21"/>
          <ac:cxnSpMkLst>
            <pc:docMk/>
            <pc:sldMk cId="1130488737" sldId="332"/>
            <ac:cxnSpMk id="30" creationId="{5F34029D-B2B9-9DBC-1FC6-72467FC354FB}"/>
          </ac:cxnSpMkLst>
        </pc:cxnChg>
        <pc:cxnChg chg="add del mod">
          <ac:chgData name="Toby Donaldson" userId="2e6e5431-bb17-4c41-9985-d39c50d83c73" providerId="ADAL" clId="{F0E40FE0-2E57-4922-A8AA-5AFA101CC44A}" dt="2024-01-19T06:43:14.095" v="5811" actId="14100"/>
          <ac:cxnSpMkLst>
            <pc:docMk/>
            <pc:sldMk cId="1130488737" sldId="332"/>
            <ac:cxnSpMk id="55" creationId="{BE85951F-5800-8290-4F29-BAB304AF5520}"/>
          </ac:cxnSpMkLst>
        </pc:cxnChg>
        <pc:cxnChg chg="mod">
          <ac:chgData name="Toby Donaldson" userId="2e6e5431-bb17-4c41-9985-d39c50d83c73" providerId="ADAL" clId="{F0E40FE0-2E57-4922-A8AA-5AFA101CC44A}" dt="2024-01-19T06:56:45.326" v="5913"/>
          <ac:cxnSpMkLst>
            <pc:docMk/>
            <pc:sldMk cId="1130488737" sldId="332"/>
            <ac:cxnSpMk id="72" creationId="{1B5A908B-DBB6-9359-E9A9-3BE2425D73AF}"/>
          </ac:cxnSpMkLst>
        </pc:cxnChg>
        <pc:cxnChg chg="mod">
          <ac:chgData name="Toby Donaldson" userId="2e6e5431-bb17-4c41-9985-d39c50d83c73" providerId="ADAL" clId="{F0E40FE0-2E57-4922-A8AA-5AFA101CC44A}" dt="2024-01-19T06:56:45.326" v="5913"/>
          <ac:cxnSpMkLst>
            <pc:docMk/>
            <pc:sldMk cId="1130488737" sldId="332"/>
            <ac:cxnSpMk id="73" creationId="{9ECE4F28-B4F1-CDA6-297C-F7139AFBBF54}"/>
          </ac:cxnSpMkLst>
        </pc:cxnChg>
        <pc:cxnChg chg="mod">
          <ac:chgData name="Toby Donaldson" userId="2e6e5431-bb17-4c41-9985-d39c50d83c73" providerId="ADAL" clId="{F0E40FE0-2E57-4922-A8AA-5AFA101CC44A}" dt="2024-01-19T06:56:45.326" v="5913"/>
          <ac:cxnSpMkLst>
            <pc:docMk/>
            <pc:sldMk cId="1130488737" sldId="332"/>
            <ac:cxnSpMk id="74" creationId="{82B58704-A1B3-12A9-FFC2-D74FEAA005E7}"/>
          </ac:cxnSpMkLst>
        </pc:cxnChg>
        <pc:cxnChg chg="mod">
          <ac:chgData name="Toby Donaldson" userId="2e6e5431-bb17-4c41-9985-d39c50d83c73" providerId="ADAL" clId="{F0E40FE0-2E57-4922-A8AA-5AFA101CC44A}" dt="2024-01-19T06:56:45.326" v="5913"/>
          <ac:cxnSpMkLst>
            <pc:docMk/>
            <pc:sldMk cId="1130488737" sldId="332"/>
            <ac:cxnSpMk id="75" creationId="{CD5A1586-B7EF-34EF-3C50-2FE2DFCA6648}"/>
          </ac:cxnSpMkLst>
        </pc:cxnChg>
        <pc:cxnChg chg="add del mod">
          <ac:chgData name="Toby Donaldson" userId="2e6e5431-bb17-4c41-9985-d39c50d83c73" providerId="ADAL" clId="{F0E40FE0-2E57-4922-A8AA-5AFA101CC44A}" dt="2024-01-19T07:08:30.293" v="6426" actId="21"/>
          <ac:cxnSpMkLst>
            <pc:docMk/>
            <pc:sldMk cId="1130488737" sldId="332"/>
            <ac:cxnSpMk id="91" creationId="{E5FD240B-AEF8-5A75-3B33-9F4F2E37FDBD}"/>
          </ac:cxnSpMkLst>
        </pc:cxnChg>
        <pc:cxnChg chg="add del mod">
          <ac:chgData name="Toby Donaldson" userId="2e6e5431-bb17-4c41-9985-d39c50d83c73" providerId="ADAL" clId="{F0E40FE0-2E57-4922-A8AA-5AFA101CC44A}" dt="2024-01-19T07:08:30.293" v="6426" actId="21"/>
          <ac:cxnSpMkLst>
            <pc:docMk/>
            <pc:sldMk cId="1130488737" sldId="332"/>
            <ac:cxnSpMk id="93" creationId="{885A6BDD-1E88-BF4C-CEB9-E3C4D80C6C11}"/>
          </ac:cxnSpMkLst>
        </pc:cxnChg>
        <pc:cxnChg chg="add del">
          <ac:chgData name="Toby Donaldson" userId="2e6e5431-bb17-4c41-9985-d39c50d83c73" providerId="ADAL" clId="{F0E40FE0-2E57-4922-A8AA-5AFA101CC44A}" dt="2024-01-19T07:08:30.293" v="6426" actId="21"/>
          <ac:cxnSpMkLst>
            <pc:docMk/>
            <pc:sldMk cId="1130488737" sldId="332"/>
            <ac:cxnSpMk id="99" creationId="{C520DE2B-2976-C2B3-0BB6-E5CF0D34797D}"/>
          </ac:cxnSpMkLst>
        </pc:cxnChg>
        <pc:cxnChg chg="add del">
          <ac:chgData name="Toby Donaldson" userId="2e6e5431-bb17-4c41-9985-d39c50d83c73" providerId="ADAL" clId="{F0E40FE0-2E57-4922-A8AA-5AFA101CC44A}" dt="2024-01-19T07:08:30.293" v="6426" actId="21"/>
          <ac:cxnSpMkLst>
            <pc:docMk/>
            <pc:sldMk cId="1130488737" sldId="332"/>
            <ac:cxnSpMk id="101" creationId="{B4C424AA-6BC1-F8B0-5EEA-A88B0F7AE957}"/>
          </ac:cxnSpMkLst>
        </pc:cxnChg>
      </pc:sldChg>
      <pc:sldChg chg="add">
        <pc:chgData name="Toby Donaldson" userId="2e6e5431-bb17-4c41-9985-d39c50d83c73" providerId="ADAL" clId="{F0E40FE0-2E57-4922-A8AA-5AFA101CC44A}" dt="2024-01-19T07:07:57.326" v="6423" actId="2890"/>
        <pc:sldMkLst>
          <pc:docMk/>
          <pc:sldMk cId="2663050159" sldId="333"/>
        </pc:sldMkLst>
      </pc:sldChg>
      <pc:sldChg chg="addSp modSp add mod">
        <pc:chgData name="Toby Donaldson" userId="2e6e5431-bb17-4c41-9985-d39c50d83c73" providerId="ADAL" clId="{F0E40FE0-2E57-4922-A8AA-5AFA101CC44A}" dt="2024-01-19T07:10:56.656" v="6636" actId="1076"/>
        <pc:sldMkLst>
          <pc:docMk/>
          <pc:sldMk cId="13614666" sldId="334"/>
        </pc:sldMkLst>
        <pc:spChg chg="add mod">
          <ac:chgData name="Toby Donaldson" userId="2e6e5431-bb17-4c41-9985-d39c50d83c73" providerId="ADAL" clId="{F0E40FE0-2E57-4922-A8AA-5AFA101CC44A}" dt="2024-01-19T07:10:04.560" v="6520"/>
          <ac:spMkLst>
            <pc:docMk/>
            <pc:sldMk cId="13614666" sldId="334"/>
            <ac:spMk id="10" creationId="{FAC0A168-570B-8553-19F8-BE0F7F79DA47}"/>
          </ac:spMkLst>
        </pc:spChg>
        <pc:spChg chg="add mod">
          <ac:chgData name="Toby Donaldson" userId="2e6e5431-bb17-4c41-9985-d39c50d83c73" providerId="ADAL" clId="{F0E40FE0-2E57-4922-A8AA-5AFA101CC44A}" dt="2024-01-19T07:10:04.560" v="6520"/>
          <ac:spMkLst>
            <pc:docMk/>
            <pc:sldMk cId="13614666" sldId="334"/>
            <ac:spMk id="18" creationId="{626FCACA-0470-BC20-1BA2-EF0E34D29401}"/>
          </ac:spMkLst>
        </pc:spChg>
        <pc:spChg chg="add mod">
          <ac:chgData name="Toby Donaldson" userId="2e6e5431-bb17-4c41-9985-d39c50d83c73" providerId="ADAL" clId="{F0E40FE0-2E57-4922-A8AA-5AFA101CC44A}" dt="2024-01-19T07:10:04.560" v="6520"/>
          <ac:spMkLst>
            <pc:docMk/>
            <pc:sldMk cId="13614666" sldId="334"/>
            <ac:spMk id="20" creationId="{A410E2EB-1101-1D4A-949D-6F7CBCB43267}"/>
          </ac:spMkLst>
        </pc:spChg>
        <pc:spChg chg="add mod">
          <ac:chgData name="Toby Donaldson" userId="2e6e5431-bb17-4c41-9985-d39c50d83c73" providerId="ADAL" clId="{F0E40FE0-2E57-4922-A8AA-5AFA101CC44A}" dt="2024-01-19T07:10:04.560" v="6520"/>
          <ac:spMkLst>
            <pc:docMk/>
            <pc:sldMk cId="13614666" sldId="334"/>
            <ac:spMk id="24" creationId="{B9884D55-ECA8-6FE6-25FA-9D657418F4C5}"/>
          </ac:spMkLst>
        </pc:spChg>
        <pc:spChg chg="mod">
          <ac:chgData name="Toby Donaldson" userId="2e6e5431-bb17-4c41-9985-d39c50d83c73" providerId="ADAL" clId="{F0E40FE0-2E57-4922-A8AA-5AFA101CC44A}" dt="2024-01-19T07:10:56.656" v="6636" actId="1076"/>
          <ac:spMkLst>
            <pc:docMk/>
            <pc:sldMk cId="13614666" sldId="334"/>
            <ac:spMk id="111" creationId="{FB445307-9AE1-56DE-D30E-6A65DA4A3D3B}"/>
          </ac:spMkLst>
        </pc:spChg>
        <pc:cxnChg chg="add mod">
          <ac:chgData name="Toby Donaldson" userId="2e6e5431-bb17-4c41-9985-d39c50d83c73" providerId="ADAL" clId="{F0E40FE0-2E57-4922-A8AA-5AFA101CC44A}" dt="2024-01-19T07:10:04.560" v="6520"/>
          <ac:cxnSpMkLst>
            <pc:docMk/>
            <pc:sldMk cId="13614666" sldId="334"/>
            <ac:cxnSpMk id="17" creationId="{2BE5C272-1516-0D3D-F15B-FDB463B31557}"/>
          </ac:cxnSpMkLst>
        </pc:cxnChg>
        <pc:cxnChg chg="add mod">
          <ac:chgData name="Toby Donaldson" userId="2e6e5431-bb17-4c41-9985-d39c50d83c73" providerId="ADAL" clId="{F0E40FE0-2E57-4922-A8AA-5AFA101CC44A}" dt="2024-01-19T07:10:04.560" v="6520"/>
          <ac:cxnSpMkLst>
            <pc:docMk/>
            <pc:sldMk cId="13614666" sldId="334"/>
            <ac:cxnSpMk id="19" creationId="{C1C97355-5880-5F86-9677-68600DDCA7D0}"/>
          </ac:cxnSpMkLst>
        </pc:cxnChg>
        <pc:cxnChg chg="add mod">
          <ac:chgData name="Toby Donaldson" userId="2e6e5431-bb17-4c41-9985-d39c50d83c73" providerId="ADAL" clId="{F0E40FE0-2E57-4922-A8AA-5AFA101CC44A}" dt="2024-01-19T07:10:04.560" v="6520"/>
          <ac:cxnSpMkLst>
            <pc:docMk/>
            <pc:sldMk cId="13614666" sldId="334"/>
            <ac:cxnSpMk id="25" creationId="{023984F2-0B0A-42FC-27A5-98E60EA53063}"/>
          </ac:cxnSpMkLst>
        </pc:cxnChg>
        <pc:cxnChg chg="add mod">
          <ac:chgData name="Toby Donaldson" userId="2e6e5431-bb17-4c41-9985-d39c50d83c73" providerId="ADAL" clId="{F0E40FE0-2E57-4922-A8AA-5AFA101CC44A}" dt="2024-01-19T07:10:04.560" v="6520"/>
          <ac:cxnSpMkLst>
            <pc:docMk/>
            <pc:sldMk cId="13614666" sldId="334"/>
            <ac:cxnSpMk id="27" creationId="{D2965FC4-FDBE-73AF-27A2-825B2D5099EA}"/>
          </ac:cxnSpMkLst>
        </pc:cxnChg>
      </pc:sldChg>
      <pc:sldChg chg="addSp modSp add mod">
        <pc:chgData name="Toby Donaldson" userId="2e6e5431-bb17-4c41-9985-d39c50d83c73" providerId="ADAL" clId="{F0E40FE0-2E57-4922-A8AA-5AFA101CC44A}" dt="2024-01-19T07:13:39.287" v="6994" actId="1076"/>
        <pc:sldMkLst>
          <pc:docMk/>
          <pc:sldMk cId="987462323" sldId="335"/>
        </pc:sldMkLst>
        <pc:spChg chg="add mod">
          <ac:chgData name="Toby Donaldson" userId="2e6e5431-bb17-4c41-9985-d39c50d83c73" providerId="ADAL" clId="{F0E40FE0-2E57-4922-A8AA-5AFA101CC44A}" dt="2024-01-19T07:11:40.544" v="6638"/>
          <ac:spMkLst>
            <pc:docMk/>
            <pc:sldMk cId="987462323" sldId="335"/>
            <ac:spMk id="28" creationId="{C1E990FC-52D0-4431-191C-282A19A8F3AE}"/>
          </ac:spMkLst>
        </pc:spChg>
        <pc:spChg chg="add mod">
          <ac:chgData name="Toby Donaldson" userId="2e6e5431-bb17-4c41-9985-d39c50d83c73" providerId="ADAL" clId="{F0E40FE0-2E57-4922-A8AA-5AFA101CC44A}" dt="2024-01-19T07:11:40.544" v="6638"/>
          <ac:spMkLst>
            <pc:docMk/>
            <pc:sldMk cId="987462323" sldId="335"/>
            <ac:spMk id="29" creationId="{F9BCF253-7D51-85C5-6E85-8A4125398FA8}"/>
          </ac:spMkLst>
        </pc:spChg>
        <pc:spChg chg="add mod">
          <ac:chgData name="Toby Donaldson" userId="2e6e5431-bb17-4c41-9985-d39c50d83c73" providerId="ADAL" clId="{F0E40FE0-2E57-4922-A8AA-5AFA101CC44A}" dt="2024-01-19T07:11:40.544" v="6638"/>
          <ac:spMkLst>
            <pc:docMk/>
            <pc:sldMk cId="987462323" sldId="335"/>
            <ac:spMk id="30" creationId="{8A34584B-CF81-708A-66ED-370DF37D51A2}"/>
          </ac:spMkLst>
        </pc:spChg>
        <pc:spChg chg="add mod">
          <ac:chgData name="Toby Donaldson" userId="2e6e5431-bb17-4c41-9985-d39c50d83c73" providerId="ADAL" clId="{F0E40FE0-2E57-4922-A8AA-5AFA101CC44A}" dt="2024-01-19T07:11:40.544" v="6638"/>
          <ac:spMkLst>
            <pc:docMk/>
            <pc:sldMk cId="987462323" sldId="335"/>
            <ac:spMk id="31" creationId="{67D32B00-48C2-9B9E-F63E-8ADB4ADD3B43}"/>
          </ac:spMkLst>
        </pc:spChg>
        <pc:spChg chg="add mod">
          <ac:chgData name="Toby Donaldson" userId="2e6e5431-bb17-4c41-9985-d39c50d83c73" providerId="ADAL" clId="{F0E40FE0-2E57-4922-A8AA-5AFA101CC44A}" dt="2024-01-19T07:12:43.605" v="6820"/>
          <ac:spMkLst>
            <pc:docMk/>
            <pc:sldMk cId="987462323" sldId="335"/>
            <ac:spMk id="32" creationId="{35846D60-075C-AECA-4893-D16C0F6C20D2}"/>
          </ac:spMkLst>
        </pc:spChg>
        <pc:spChg chg="add mod">
          <ac:chgData name="Toby Donaldson" userId="2e6e5431-bb17-4c41-9985-d39c50d83c73" providerId="ADAL" clId="{F0E40FE0-2E57-4922-A8AA-5AFA101CC44A}" dt="2024-01-19T07:12:43.605" v="6820"/>
          <ac:spMkLst>
            <pc:docMk/>
            <pc:sldMk cId="987462323" sldId="335"/>
            <ac:spMk id="33" creationId="{01596475-6C7E-F345-B5CA-3B89FE69975D}"/>
          </ac:spMkLst>
        </pc:spChg>
        <pc:spChg chg="add mod">
          <ac:chgData name="Toby Donaldson" userId="2e6e5431-bb17-4c41-9985-d39c50d83c73" providerId="ADAL" clId="{F0E40FE0-2E57-4922-A8AA-5AFA101CC44A}" dt="2024-01-19T07:12:43.605" v="6820"/>
          <ac:spMkLst>
            <pc:docMk/>
            <pc:sldMk cId="987462323" sldId="335"/>
            <ac:spMk id="34" creationId="{BFAF6E06-BB8A-1D7F-9078-E6CD1401CB43}"/>
          </ac:spMkLst>
        </pc:spChg>
        <pc:spChg chg="add mod">
          <ac:chgData name="Toby Donaldson" userId="2e6e5431-bb17-4c41-9985-d39c50d83c73" providerId="ADAL" clId="{F0E40FE0-2E57-4922-A8AA-5AFA101CC44A}" dt="2024-01-19T07:12:43.605" v="6820"/>
          <ac:spMkLst>
            <pc:docMk/>
            <pc:sldMk cId="987462323" sldId="335"/>
            <ac:spMk id="36" creationId="{CE889145-9E84-5072-7144-B93613FCA9B3}"/>
          </ac:spMkLst>
        </pc:spChg>
        <pc:spChg chg="add mod">
          <ac:chgData name="Toby Donaldson" userId="2e6e5431-bb17-4c41-9985-d39c50d83c73" providerId="ADAL" clId="{F0E40FE0-2E57-4922-A8AA-5AFA101CC44A}" dt="2024-01-19T07:13:39.287" v="6994" actId="1076"/>
          <ac:spMkLst>
            <pc:docMk/>
            <pc:sldMk cId="987462323" sldId="335"/>
            <ac:spMk id="37" creationId="{2413CCF9-D625-C624-8822-EC785AE57484}"/>
          </ac:spMkLst>
        </pc:spChg>
        <pc:spChg chg="mod">
          <ac:chgData name="Toby Donaldson" userId="2e6e5431-bb17-4c41-9985-d39c50d83c73" providerId="ADAL" clId="{F0E40FE0-2E57-4922-A8AA-5AFA101CC44A}" dt="2024-01-19T07:12:36.834" v="6819" actId="20577"/>
          <ac:spMkLst>
            <pc:docMk/>
            <pc:sldMk cId="987462323" sldId="335"/>
            <ac:spMk id="111" creationId="{FB445307-9AE1-56DE-D30E-6A65DA4A3D3B}"/>
          </ac:spMkLst>
        </pc:spChg>
      </pc:sldChg>
      <pc:sldChg chg="addSp delSp modSp new mod">
        <pc:chgData name="Toby Donaldson" userId="2e6e5431-bb17-4c41-9985-d39c50d83c73" providerId="ADAL" clId="{F0E40FE0-2E57-4922-A8AA-5AFA101CC44A}" dt="2024-01-20T04:50:53.777" v="7963" actId="1076"/>
        <pc:sldMkLst>
          <pc:docMk/>
          <pc:sldMk cId="460310742" sldId="336"/>
        </pc:sldMkLst>
        <pc:spChg chg="mod">
          <ac:chgData name="Toby Donaldson" userId="2e6e5431-bb17-4c41-9985-d39c50d83c73" providerId="ADAL" clId="{F0E40FE0-2E57-4922-A8AA-5AFA101CC44A}" dt="2024-01-20T04:31:02.502" v="7026" actId="20577"/>
          <ac:spMkLst>
            <pc:docMk/>
            <pc:sldMk cId="460310742" sldId="336"/>
            <ac:spMk id="2" creationId="{32B403EA-434E-EF9D-8BEF-30F0AA8A99C2}"/>
          </ac:spMkLst>
        </pc:spChg>
        <pc:spChg chg="del">
          <ac:chgData name="Toby Donaldson" userId="2e6e5431-bb17-4c41-9985-d39c50d83c73" providerId="ADAL" clId="{F0E40FE0-2E57-4922-A8AA-5AFA101CC44A}" dt="2024-01-20T04:31:09.456" v="7027" actId="21"/>
          <ac:spMkLst>
            <pc:docMk/>
            <pc:sldMk cId="460310742" sldId="336"/>
            <ac:spMk id="3" creationId="{5F5895DB-E3D7-2B99-3EF2-D3D4F5D63A43}"/>
          </ac:spMkLst>
        </pc:spChg>
        <pc:spChg chg="add mod">
          <ac:chgData name="Toby Donaldson" userId="2e6e5431-bb17-4c41-9985-d39c50d83c73" providerId="ADAL" clId="{F0E40FE0-2E57-4922-A8AA-5AFA101CC44A}" dt="2024-01-20T04:40:38.714" v="7526" actId="1076"/>
          <ac:spMkLst>
            <pc:docMk/>
            <pc:sldMk cId="460310742" sldId="336"/>
            <ac:spMk id="5" creationId="{B91E594E-E478-1EB7-7FA7-6B90DB85E1C7}"/>
          </ac:spMkLst>
        </pc:spChg>
        <pc:spChg chg="add mod">
          <ac:chgData name="Toby Donaldson" userId="2e6e5431-bb17-4c41-9985-d39c50d83c73" providerId="ADAL" clId="{F0E40FE0-2E57-4922-A8AA-5AFA101CC44A}" dt="2024-01-20T04:48:55.214" v="7811" actId="20577"/>
          <ac:spMkLst>
            <pc:docMk/>
            <pc:sldMk cId="460310742" sldId="336"/>
            <ac:spMk id="6" creationId="{79628F64-1275-6517-EDA6-5AF37D4D4C59}"/>
          </ac:spMkLst>
        </pc:spChg>
        <pc:spChg chg="add mod">
          <ac:chgData name="Toby Donaldson" userId="2e6e5431-bb17-4c41-9985-d39c50d83c73" providerId="ADAL" clId="{F0E40FE0-2E57-4922-A8AA-5AFA101CC44A}" dt="2024-01-20T04:48:39.947" v="7807" actId="14100"/>
          <ac:spMkLst>
            <pc:docMk/>
            <pc:sldMk cId="460310742" sldId="336"/>
            <ac:spMk id="7" creationId="{AD503AF9-37AD-90EA-5D4F-E5C0E8F536C0}"/>
          </ac:spMkLst>
        </pc:spChg>
        <pc:spChg chg="add mod">
          <ac:chgData name="Toby Donaldson" userId="2e6e5431-bb17-4c41-9985-d39c50d83c73" providerId="ADAL" clId="{F0E40FE0-2E57-4922-A8AA-5AFA101CC44A}" dt="2024-01-20T04:46:01.088" v="7745" actId="255"/>
          <ac:spMkLst>
            <pc:docMk/>
            <pc:sldMk cId="460310742" sldId="336"/>
            <ac:spMk id="8" creationId="{F60EB777-2A3D-625F-2473-821E05D10053}"/>
          </ac:spMkLst>
        </pc:spChg>
        <pc:spChg chg="add mod">
          <ac:chgData name="Toby Donaldson" userId="2e6e5431-bb17-4c41-9985-d39c50d83c73" providerId="ADAL" clId="{F0E40FE0-2E57-4922-A8AA-5AFA101CC44A}" dt="2024-01-20T04:47:58.861" v="7788" actId="12788"/>
          <ac:spMkLst>
            <pc:docMk/>
            <pc:sldMk cId="460310742" sldId="336"/>
            <ac:spMk id="12" creationId="{6AEB61FE-BD3E-B218-6615-EF2112E4473F}"/>
          </ac:spMkLst>
        </pc:spChg>
        <pc:spChg chg="add mod">
          <ac:chgData name="Toby Donaldson" userId="2e6e5431-bb17-4c41-9985-d39c50d83c73" providerId="ADAL" clId="{F0E40FE0-2E57-4922-A8AA-5AFA101CC44A}" dt="2024-01-20T04:49:11.346" v="7817" actId="1076"/>
          <ac:spMkLst>
            <pc:docMk/>
            <pc:sldMk cId="460310742" sldId="336"/>
            <ac:spMk id="14" creationId="{40CF7398-4987-F6E9-909B-4CA321FD037E}"/>
          </ac:spMkLst>
        </pc:spChg>
        <pc:spChg chg="add mod">
          <ac:chgData name="Toby Donaldson" userId="2e6e5431-bb17-4c41-9985-d39c50d83c73" providerId="ADAL" clId="{F0E40FE0-2E57-4922-A8AA-5AFA101CC44A}" dt="2024-01-20T04:50:53.777" v="7963" actId="1076"/>
          <ac:spMkLst>
            <pc:docMk/>
            <pc:sldMk cId="460310742" sldId="336"/>
            <ac:spMk id="18" creationId="{3435F265-0A10-CFA2-2DA9-B270218CE138}"/>
          </ac:spMkLst>
        </pc:spChg>
        <pc:cxnChg chg="add mod">
          <ac:chgData name="Toby Donaldson" userId="2e6e5431-bb17-4c41-9985-d39c50d83c73" providerId="ADAL" clId="{F0E40FE0-2E57-4922-A8AA-5AFA101CC44A}" dt="2024-01-20T04:48:39.947" v="7807" actId="14100"/>
          <ac:cxnSpMkLst>
            <pc:docMk/>
            <pc:sldMk cId="460310742" sldId="336"/>
            <ac:cxnSpMk id="10" creationId="{7ADEC847-FE6A-0ED5-0CDD-9C2CBE461A36}"/>
          </ac:cxnSpMkLst>
        </pc:cxnChg>
      </pc:sldChg>
      <pc:sldChg chg="addSp delSp modSp add mod">
        <pc:chgData name="Toby Donaldson" userId="2e6e5431-bb17-4c41-9985-d39c50d83c73" providerId="ADAL" clId="{F0E40FE0-2E57-4922-A8AA-5AFA101CC44A}" dt="2024-01-20T04:39:35.786" v="7502" actId="1076"/>
        <pc:sldMkLst>
          <pc:docMk/>
          <pc:sldMk cId="2543430043" sldId="337"/>
        </pc:sldMkLst>
        <pc:spChg chg="mod">
          <ac:chgData name="Toby Donaldson" userId="2e6e5431-bb17-4c41-9985-d39c50d83c73" providerId="ADAL" clId="{F0E40FE0-2E57-4922-A8AA-5AFA101CC44A}" dt="2024-01-20T04:32:47.980" v="7076" actId="1076"/>
          <ac:spMkLst>
            <pc:docMk/>
            <pc:sldMk cId="2543430043" sldId="337"/>
            <ac:spMk id="2" creationId="{B2E0EC4B-8A0E-1BCF-888B-26E96DB43052}"/>
          </ac:spMkLst>
        </pc:spChg>
        <pc:spChg chg="add del">
          <ac:chgData name="Toby Donaldson" userId="2e6e5431-bb17-4c41-9985-d39c50d83c73" providerId="ADAL" clId="{F0E40FE0-2E57-4922-A8AA-5AFA101CC44A}" dt="2024-01-20T04:32:01.758" v="7031" actId="21"/>
          <ac:spMkLst>
            <pc:docMk/>
            <pc:sldMk cId="2543430043" sldId="337"/>
            <ac:spMk id="3" creationId="{BF3F0BF9-3D1B-BF89-E0FD-C32FB4D1F3AA}"/>
          </ac:spMkLst>
        </pc:spChg>
        <pc:spChg chg="del">
          <ac:chgData name="Toby Donaldson" userId="2e6e5431-bb17-4c41-9985-d39c50d83c73" providerId="ADAL" clId="{F0E40FE0-2E57-4922-A8AA-5AFA101CC44A}" dt="2024-01-20T04:32:08.291" v="7033" actId="21"/>
          <ac:spMkLst>
            <pc:docMk/>
            <pc:sldMk cId="2543430043" sldId="337"/>
            <ac:spMk id="5" creationId="{BF070B2B-4C03-7D7C-7855-25E98EBF186B}"/>
          </ac:spMkLst>
        </pc:spChg>
        <pc:spChg chg="del">
          <ac:chgData name="Toby Donaldson" userId="2e6e5431-bb17-4c41-9985-d39c50d83c73" providerId="ADAL" clId="{F0E40FE0-2E57-4922-A8AA-5AFA101CC44A}" dt="2024-01-20T04:32:08.291" v="7033" actId="21"/>
          <ac:spMkLst>
            <pc:docMk/>
            <pc:sldMk cId="2543430043" sldId="337"/>
            <ac:spMk id="6" creationId="{64234A26-B563-3A45-185F-D8234742E92C}"/>
          </ac:spMkLst>
        </pc:spChg>
        <pc:spChg chg="del">
          <ac:chgData name="Toby Donaldson" userId="2e6e5431-bb17-4c41-9985-d39c50d83c73" providerId="ADAL" clId="{F0E40FE0-2E57-4922-A8AA-5AFA101CC44A}" dt="2024-01-20T04:32:08.291" v="7033" actId="21"/>
          <ac:spMkLst>
            <pc:docMk/>
            <pc:sldMk cId="2543430043" sldId="337"/>
            <ac:spMk id="7" creationId="{A2B6C373-BE7D-D29B-489E-F9BC8386A05A}"/>
          </ac:spMkLst>
        </pc:spChg>
        <pc:spChg chg="add del mod">
          <ac:chgData name="Toby Donaldson" userId="2e6e5431-bb17-4c41-9985-d39c50d83c73" providerId="ADAL" clId="{F0E40FE0-2E57-4922-A8AA-5AFA101CC44A}" dt="2024-01-20T04:31:59.730" v="7030" actId="21"/>
          <ac:spMkLst>
            <pc:docMk/>
            <pc:sldMk cId="2543430043" sldId="337"/>
            <ac:spMk id="9" creationId="{A3BC4C29-03BA-4F1E-F308-2EF31755C27C}"/>
          </ac:spMkLst>
        </pc:spChg>
        <pc:spChg chg="add del mod">
          <ac:chgData name="Toby Donaldson" userId="2e6e5431-bb17-4c41-9985-d39c50d83c73" providerId="ADAL" clId="{F0E40FE0-2E57-4922-A8AA-5AFA101CC44A}" dt="2024-01-20T04:32:04.492" v="7032" actId="21"/>
          <ac:spMkLst>
            <pc:docMk/>
            <pc:sldMk cId="2543430043" sldId="337"/>
            <ac:spMk id="13" creationId="{15614AF2-B14A-2A98-1C37-3EF93B1D4994}"/>
          </ac:spMkLst>
        </pc:spChg>
        <pc:spChg chg="add mod">
          <ac:chgData name="Toby Donaldson" userId="2e6e5431-bb17-4c41-9985-d39c50d83c73" providerId="ADAL" clId="{F0E40FE0-2E57-4922-A8AA-5AFA101CC44A}" dt="2024-01-20T04:33:36.090" v="7119" actId="1076"/>
          <ac:spMkLst>
            <pc:docMk/>
            <pc:sldMk cId="2543430043" sldId="337"/>
            <ac:spMk id="16" creationId="{51358AC6-8FA0-4414-DB97-D73C19B27239}"/>
          </ac:spMkLst>
        </pc:spChg>
        <pc:spChg chg="add mod">
          <ac:chgData name="Toby Donaldson" userId="2e6e5431-bb17-4c41-9985-d39c50d83c73" providerId="ADAL" clId="{F0E40FE0-2E57-4922-A8AA-5AFA101CC44A}" dt="2024-01-20T04:35:08.410" v="7198" actId="1076"/>
          <ac:spMkLst>
            <pc:docMk/>
            <pc:sldMk cId="2543430043" sldId="337"/>
            <ac:spMk id="17" creationId="{D3C0C399-3CBF-9D2C-AC15-735211714EA2}"/>
          </ac:spMkLst>
        </pc:spChg>
        <pc:spChg chg="add mod">
          <ac:chgData name="Toby Donaldson" userId="2e6e5431-bb17-4c41-9985-d39c50d83c73" providerId="ADAL" clId="{F0E40FE0-2E57-4922-A8AA-5AFA101CC44A}" dt="2024-01-20T04:39:35.786" v="7502" actId="1076"/>
          <ac:spMkLst>
            <pc:docMk/>
            <pc:sldMk cId="2543430043" sldId="337"/>
            <ac:spMk id="18" creationId="{2043498D-9554-87A3-FE02-60D8DD6B9FFD}"/>
          </ac:spMkLst>
        </pc:spChg>
        <pc:spChg chg="add mod">
          <ac:chgData name="Toby Donaldson" userId="2e6e5431-bb17-4c41-9985-d39c50d83c73" providerId="ADAL" clId="{F0E40FE0-2E57-4922-A8AA-5AFA101CC44A}" dt="2024-01-20T04:39:30.433" v="7501" actId="1076"/>
          <ac:spMkLst>
            <pc:docMk/>
            <pc:sldMk cId="2543430043" sldId="337"/>
            <ac:spMk id="19" creationId="{995B00BA-D37B-789D-3548-50B94E8A4BFD}"/>
          </ac:spMkLst>
        </pc:spChg>
        <pc:spChg chg="add mod">
          <ac:chgData name="Toby Donaldson" userId="2e6e5431-bb17-4c41-9985-d39c50d83c73" providerId="ADAL" clId="{F0E40FE0-2E57-4922-A8AA-5AFA101CC44A}" dt="2024-01-20T04:39:22.514" v="7499" actId="1076"/>
          <ac:spMkLst>
            <pc:docMk/>
            <pc:sldMk cId="2543430043" sldId="337"/>
            <ac:spMk id="20" creationId="{9978E60D-CF27-863C-59E8-8D2DE97C4FFE}"/>
          </ac:spMkLst>
        </pc:spChg>
        <pc:spChg chg="del">
          <ac:chgData name="Toby Donaldson" userId="2e6e5431-bb17-4c41-9985-d39c50d83c73" providerId="ADAL" clId="{F0E40FE0-2E57-4922-A8AA-5AFA101CC44A}" dt="2024-01-20T04:32:13.694" v="7034" actId="21"/>
          <ac:spMkLst>
            <pc:docMk/>
            <pc:sldMk cId="2543430043" sldId="337"/>
            <ac:spMk id="21" creationId="{8754718F-D58F-55DF-8236-661FD7EB2710}"/>
          </ac:spMkLst>
        </pc:spChg>
        <pc:spChg chg="del">
          <ac:chgData name="Toby Donaldson" userId="2e6e5431-bb17-4c41-9985-d39c50d83c73" providerId="ADAL" clId="{F0E40FE0-2E57-4922-A8AA-5AFA101CC44A}" dt="2024-01-20T04:32:13.694" v="7034" actId="21"/>
          <ac:spMkLst>
            <pc:docMk/>
            <pc:sldMk cId="2543430043" sldId="337"/>
            <ac:spMk id="22" creationId="{8D0A6E93-AF5C-3175-B3AB-58D6683ED6E9}"/>
          </ac:spMkLst>
        </pc:spChg>
        <pc:spChg chg="del">
          <ac:chgData name="Toby Donaldson" userId="2e6e5431-bb17-4c41-9985-d39c50d83c73" providerId="ADAL" clId="{F0E40FE0-2E57-4922-A8AA-5AFA101CC44A}" dt="2024-01-20T04:32:17.707" v="7035" actId="21"/>
          <ac:spMkLst>
            <pc:docMk/>
            <pc:sldMk cId="2543430043" sldId="337"/>
            <ac:spMk id="27" creationId="{A8298232-FC18-B750-8C11-E00DB995F660}"/>
          </ac:spMkLst>
        </pc:spChg>
        <pc:spChg chg="del">
          <ac:chgData name="Toby Donaldson" userId="2e6e5431-bb17-4c41-9985-d39c50d83c73" providerId="ADAL" clId="{F0E40FE0-2E57-4922-A8AA-5AFA101CC44A}" dt="2024-01-20T04:32:17.707" v="7035" actId="21"/>
          <ac:spMkLst>
            <pc:docMk/>
            <pc:sldMk cId="2543430043" sldId="337"/>
            <ac:spMk id="32" creationId="{C016DE5F-D4FE-F37D-B074-1DE4D0751283}"/>
          </ac:spMkLst>
        </pc:spChg>
        <pc:spChg chg="mod">
          <ac:chgData name="Toby Donaldson" userId="2e6e5431-bb17-4c41-9985-d39c50d83c73" providerId="ADAL" clId="{F0E40FE0-2E57-4922-A8AA-5AFA101CC44A}" dt="2024-01-20T04:34:13.473" v="7133" actId="1076"/>
          <ac:spMkLst>
            <pc:docMk/>
            <pc:sldMk cId="2543430043" sldId="337"/>
            <ac:spMk id="38" creationId="{AA17A092-2130-614C-A983-B187BBAFF10C}"/>
          </ac:spMkLst>
        </pc:spChg>
        <pc:spChg chg="mod">
          <ac:chgData name="Toby Donaldson" userId="2e6e5431-bb17-4c41-9985-d39c50d83c73" providerId="ADAL" clId="{F0E40FE0-2E57-4922-A8AA-5AFA101CC44A}" dt="2024-01-20T04:35:04.682" v="7197" actId="1076"/>
          <ac:spMkLst>
            <pc:docMk/>
            <pc:sldMk cId="2543430043" sldId="337"/>
            <ac:spMk id="39" creationId="{43E6C251-BE0B-F84D-B6B2-D2A52B5B8BCA}"/>
          </ac:spMkLst>
        </pc:spChg>
        <pc:spChg chg="mod">
          <ac:chgData name="Toby Donaldson" userId="2e6e5431-bb17-4c41-9985-d39c50d83c73" providerId="ADAL" clId="{F0E40FE0-2E57-4922-A8AA-5AFA101CC44A}" dt="2024-01-20T04:34:32.714" v="7147" actId="14100"/>
          <ac:spMkLst>
            <pc:docMk/>
            <pc:sldMk cId="2543430043" sldId="337"/>
            <ac:spMk id="41" creationId="{050C3F0D-E9A9-3BC3-2E63-2B2DCDC62DF6}"/>
          </ac:spMkLst>
        </pc:spChg>
        <pc:spChg chg="mod">
          <ac:chgData name="Toby Donaldson" userId="2e6e5431-bb17-4c41-9985-d39c50d83c73" providerId="ADAL" clId="{F0E40FE0-2E57-4922-A8AA-5AFA101CC44A}" dt="2024-01-20T04:33:42.889" v="7120" actId="1076"/>
          <ac:spMkLst>
            <pc:docMk/>
            <pc:sldMk cId="2543430043" sldId="337"/>
            <ac:spMk id="42" creationId="{70166610-F060-C847-09F8-C16D9B2B9CAA}"/>
          </ac:spMkLst>
        </pc:spChg>
        <pc:spChg chg="mod">
          <ac:chgData name="Toby Donaldson" userId="2e6e5431-bb17-4c41-9985-d39c50d83c73" providerId="ADAL" clId="{F0E40FE0-2E57-4922-A8AA-5AFA101CC44A}" dt="2024-01-20T04:34:36.626" v="7148" actId="1076"/>
          <ac:spMkLst>
            <pc:docMk/>
            <pc:sldMk cId="2543430043" sldId="337"/>
            <ac:spMk id="43" creationId="{F1F74C01-26F9-3958-F228-68A5D666BDFE}"/>
          </ac:spMkLst>
        </pc:spChg>
        <pc:spChg chg="mod">
          <ac:chgData name="Toby Donaldson" userId="2e6e5431-bb17-4c41-9985-d39c50d83c73" providerId="ADAL" clId="{F0E40FE0-2E57-4922-A8AA-5AFA101CC44A}" dt="2024-01-20T04:35:04.682" v="7197" actId="1076"/>
          <ac:spMkLst>
            <pc:docMk/>
            <pc:sldMk cId="2543430043" sldId="337"/>
            <ac:spMk id="44" creationId="{ED869240-2DA3-00B7-DF82-FD7CF94A190A}"/>
          </ac:spMkLst>
        </pc:spChg>
        <pc:spChg chg="mod">
          <ac:chgData name="Toby Donaldson" userId="2e6e5431-bb17-4c41-9985-d39c50d83c73" providerId="ADAL" clId="{F0E40FE0-2E57-4922-A8AA-5AFA101CC44A}" dt="2024-01-20T04:33:01.785" v="7079" actId="1076"/>
          <ac:spMkLst>
            <pc:docMk/>
            <pc:sldMk cId="2543430043" sldId="337"/>
            <ac:spMk id="62" creationId="{47B21CEC-92D0-2EE6-1362-C7C85DC2FE02}"/>
          </ac:spMkLst>
        </pc:spChg>
        <pc:grpChg chg="del">
          <ac:chgData name="Toby Donaldson" userId="2e6e5431-bb17-4c41-9985-d39c50d83c73" providerId="ADAL" clId="{F0E40FE0-2E57-4922-A8AA-5AFA101CC44A}" dt="2024-01-20T04:32:17.707" v="7035" actId="21"/>
          <ac:grpSpMkLst>
            <pc:docMk/>
            <pc:sldMk cId="2543430043" sldId="337"/>
            <ac:grpSpMk id="23" creationId="{72DC2841-E131-F519-AD48-1532B6783D95}"/>
          </ac:grpSpMkLst>
        </pc:grpChg>
        <pc:grpChg chg="del">
          <ac:chgData name="Toby Donaldson" userId="2e6e5431-bb17-4c41-9985-d39c50d83c73" providerId="ADAL" clId="{F0E40FE0-2E57-4922-A8AA-5AFA101CC44A}" dt="2024-01-20T04:32:17.707" v="7035" actId="21"/>
          <ac:grpSpMkLst>
            <pc:docMk/>
            <pc:sldMk cId="2543430043" sldId="337"/>
            <ac:grpSpMk id="28" creationId="{4D561E4E-2140-30D6-787C-4D6EF90198D8}"/>
          </ac:grpSpMkLst>
        </pc:grpChg>
        <pc:grpChg chg="mod">
          <ac:chgData name="Toby Donaldson" userId="2e6e5431-bb17-4c41-9985-d39c50d83c73" providerId="ADAL" clId="{F0E40FE0-2E57-4922-A8AA-5AFA101CC44A}" dt="2024-01-20T04:35:04.682" v="7197" actId="1076"/>
          <ac:grpSpMkLst>
            <pc:docMk/>
            <pc:sldMk cId="2543430043" sldId="337"/>
            <ac:grpSpMk id="35" creationId="{B9BEB8FB-6B81-B10D-84E7-C56E3E95EDB9}"/>
          </ac:grpSpMkLst>
        </pc:grpChg>
        <pc:grpChg chg="mod">
          <ac:chgData name="Toby Donaldson" userId="2e6e5431-bb17-4c41-9985-d39c50d83c73" providerId="ADAL" clId="{F0E40FE0-2E57-4922-A8AA-5AFA101CC44A}" dt="2024-01-20T04:35:04.682" v="7197" actId="1076"/>
          <ac:grpSpMkLst>
            <pc:docMk/>
            <pc:sldMk cId="2543430043" sldId="337"/>
            <ac:grpSpMk id="40" creationId="{37C4E2ED-0400-0150-8E15-59DF824193EB}"/>
          </ac:grpSpMkLst>
        </pc:grpChg>
        <pc:grpChg chg="del">
          <ac:chgData name="Toby Donaldson" userId="2e6e5431-bb17-4c41-9985-d39c50d83c73" providerId="ADAL" clId="{F0E40FE0-2E57-4922-A8AA-5AFA101CC44A}" dt="2024-01-20T04:32:13.694" v="7034" actId="21"/>
          <ac:grpSpMkLst>
            <pc:docMk/>
            <pc:sldMk cId="2543430043" sldId="337"/>
            <ac:grpSpMk id="55" creationId="{0B9AC7AF-2B96-33DD-0DCC-36D210119118}"/>
          </ac:grpSpMkLst>
        </pc:grpChg>
        <pc:grpChg chg="mod">
          <ac:chgData name="Toby Donaldson" userId="2e6e5431-bb17-4c41-9985-d39c50d83c73" providerId="ADAL" clId="{F0E40FE0-2E57-4922-A8AA-5AFA101CC44A}" dt="2024-01-20T04:33:01.785" v="7079" actId="1076"/>
          <ac:grpSpMkLst>
            <pc:docMk/>
            <pc:sldMk cId="2543430043" sldId="337"/>
            <ac:grpSpMk id="56" creationId="{0B7FBC77-F8A9-1842-8CDB-F3572E3ADBA2}"/>
          </ac:grpSpMkLst>
        </pc:grpChg>
        <pc:inkChg chg="add del">
          <ac:chgData name="Toby Donaldson" userId="2e6e5431-bb17-4c41-9985-d39c50d83c73" providerId="ADAL" clId="{F0E40FE0-2E57-4922-A8AA-5AFA101CC44A}" dt="2024-01-20T04:32:01.758" v="7031" actId="21"/>
          <ac:inkMkLst>
            <pc:docMk/>
            <pc:sldMk cId="2543430043" sldId="337"/>
            <ac:inkMk id="64" creationId="{D6ACDBC3-691D-F6FC-D2AF-37FF4E2FD7D3}"/>
          </ac:inkMkLst>
        </pc:inkChg>
        <pc:cxnChg chg="del">
          <ac:chgData name="Toby Donaldson" userId="2e6e5431-bb17-4c41-9985-d39c50d83c73" providerId="ADAL" clId="{F0E40FE0-2E57-4922-A8AA-5AFA101CC44A}" dt="2024-01-20T04:32:17.707" v="7035" actId="21"/>
          <ac:cxnSpMkLst>
            <pc:docMk/>
            <pc:sldMk cId="2543430043" sldId="337"/>
            <ac:cxnSpMk id="34" creationId="{98228C85-6DA5-D229-028F-ED78A2B41E62}"/>
          </ac:cxnSpMkLst>
        </pc:cxnChg>
        <pc:cxnChg chg="mod">
          <ac:chgData name="Toby Donaldson" userId="2e6e5431-bb17-4c41-9985-d39c50d83c73" providerId="ADAL" clId="{F0E40FE0-2E57-4922-A8AA-5AFA101CC44A}" dt="2024-01-20T04:35:04.682" v="7197" actId="1076"/>
          <ac:cxnSpMkLst>
            <pc:docMk/>
            <pc:sldMk cId="2543430043" sldId="337"/>
            <ac:cxnSpMk id="45" creationId="{08983F94-FA65-E800-61F0-A5CD3FB27F6A}"/>
          </ac:cxnSpMkLst>
        </pc:cxnChg>
      </pc:sldChg>
      <pc:sldChg chg="addSp delSp modSp new mod">
        <pc:chgData name="Toby Donaldson" userId="2e6e5431-bb17-4c41-9985-d39c50d83c73" providerId="ADAL" clId="{F0E40FE0-2E57-4922-A8AA-5AFA101CC44A}" dt="2024-01-22T19:46:28.629" v="9021" actId="20577"/>
        <pc:sldMkLst>
          <pc:docMk/>
          <pc:sldMk cId="669734175" sldId="338"/>
        </pc:sldMkLst>
        <pc:spChg chg="mod">
          <ac:chgData name="Toby Donaldson" userId="2e6e5431-bb17-4c41-9985-d39c50d83c73" providerId="ADAL" clId="{F0E40FE0-2E57-4922-A8AA-5AFA101CC44A}" dt="2024-01-20T04:56:36.221" v="8096" actId="20577"/>
          <ac:spMkLst>
            <pc:docMk/>
            <pc:sldMk cId="669734175" sldId="338"/>
            <ac:spMk id="2" creationId="{B0BBC5AE-7280-0D17-458A-5C0F3712F614}"/>
          </ac:spMkLst>
        </pc:spChg>
        <pc:spChg chg="del">
          <ac:chgData name="Toby Donaldson" userId="2e6e5431-bb17-4c41-9985-d39c50d83c73" providerId="ADAL" clId="{F0E40FE0-2E57-4922-A8AA-5AFA101CC44A}" dt="2024-01-20T04:52:33.897" v="8007" actId="21"/>
          <ac:spMkLst>
            <pc:docMk/>
            <pc:sldMk cId="669734175" sldId="338"/>
            <ac:spMk id="3" creationId="{EEAD7DB2-F835-ACC4-FA77-D45726D522FE}"/>
          </ac:spMkLst>
        </pc:spChg>
        <pc:spChg chg="add del mod">
          <ac:chgData name="Toby Donaldson" userId="2e6e5431-bb17-4c41-9985-d39c50d83c73" providerId="ADAL" clId="{F0E40FE0-2E57-4922-A8AA-5AFA101CC44A}" dt="2024-01-20T04:57:57.906" v="8120" actId="21"/>
          <ac:spMkLst>
            <pc:docMk/>
            <pc:sldMk cId="669734175" sldId="338"/>
            <ac:spMk id="5" creationId="{743918CB-9AB2-ABE1-8D8F-8EA537310535}"/>
          </ac:spMkLst>
        </pc:spChg>
        <pc:spChg chg="add mod">
          <ac:chgData name="Toby Donaldson" userId="2e6e5431-bb17-4c41-9985-d39c50d83c73" providerId="ADAL" clId="{F0E40FE0-2E57-4922-A8AA-5AFA101CC44A}" dt="2024-01-20T04:54:18.130" v="8048" actId="1076"/>
          <ac:spMkLst>
            <pc:docMk/>
            <pc:sldMk cId="669734175" sldId="338"/>
            <ac:spMk id="6" creationId="{70D78B62-37B0-2A04-EAC4-9078B791036B}"/>
          </ac:spMkLst>
        </pc:spChg>
        <pc:spChg chg="add del mod">
          <ac:chgData name="Toby Donaldson" userId="2e6e5431-bb17-4c41-9985-d39c50d83c73" providerId="ADAL" clId="{F0E40FE0-2E57-4922-A8AA-5AFA101CC44A}" dt="2024-01-20T05:02:41.823" v="8363" actId="21"/>
          <ac:spMkLst>
            <pc:docMk/>
            <pc:sldMk cId="669734175" sldId="338"/>
            <ac:spMk id="7" creationId="{B4975049-12AF-095B-1785-9C54CC7BDA22}"/>
          </ac:spMkLst>
        </pc:spChg>
        <pc:spChg chg="add mod">
          <ac:chgData name="Toby Donaldson" userId="2e6e5431-bb17-4c41-9985-d39c50d83c73" providerId="ADAL" clId="{F0E40FE0-2E57-4922-A8AA-5AFA101CC44A}" dt="2024-01-20T04:56:51.913" v="8101" actId="20577"/>
          <ac:spMkLst>
            <pc:docMk/>
            <pc:sldMk cId="669734175" sldId="338"/>
            <ac:spMk id="8" creationId="{251C21CB-64CE-2BA0-646A-F51A06D87AED}"/>
          </ac:spMkLst>
        </pc:spChg>
        <pc:spChg chg="add del mod">
          <ac:chgData name="Toby Donaldson" userId="2e6e5431-bb17-4c41-9985-d39c50d83c73" providerId="ADAL" clId="{F0E40FE0-2E57-4922-A8AA-5AFA101CC44A}" dt="2024-01-20T05:02:41.823" v="8363" actId="21"/>
          <ac:spMkLst>
            <pc:docMk/>
            <pc:sldMk cId="669734175" sldId="338"/>
            <ac:spMk id="9" creationId="{E09DB307-316F-1646-EA50-3EDD1FA521F2}"/>
          </ac:spMkLst>
        </pc:spChg>
        <pc:spChg chg="add mod">
          <ac:chgData name="Toby Donaldson" userId="2e6e5431-bb17-4c41-9985-d39c50d83c73" providerId="ADAL" clId="{F0E40FE0-2E57-4922-A8AA-5AFA101CC44A}" dt="2024-01-22T19:46:28.629" v="9021" actId="20577"/>
          <ac:spMkLst>
            <pc:docMk/>
            <pc:sldMk cId="669734175" sldId="338"/>
            <ac:spMk id="10" creationId="{F971EEB8-7E70-0D4D-D4E8-33A20503A493}"/>
          </ac:spMkLst>
        </pc:spChg>
        <pc:spChg chg="add mod">
          <ac:chgData name="Toby Donaldson" userId="2e6e5431-bb17-4c41-9985-d39c50d83c73" providerId="ADAL" clId="{F0E40FE0-2E57-4922-A8AA-5AFA101CC44A}" dt="2024-01-20T05:00:19.953" v="8331" actId="113"/>
          <ac:spMkLst>
            <pc:docMk/>
            <pc:sldMk cId="669734175" sldId="338"/>
            <ac:spMk id="11" creationId="{0F3036DB-CFEC-FC14-AD9A-D4E82A4EB597}"/>
          </ac:spMkLst>
        </pc:spChg>
        <pc:cxnChg chg="add mod">
          <ac:chgData name="Toby Donaldson" userId="2e6e5431-bb17-4c41-9985-d39c50d83c73" providerId="ADAL" clId="{F0E40FE0-2E57-4922-A8AA-5AFA101CC44A}" dt="2024-01-20T05:01:47.789" v="8351" actId="12788"/>
          <ac:cxnSpMkLst>
            <pc:docMk/>
            <pc:sldMk cId="669734175" sldId="338"/>
            <ac:cxnSpMk id="13" creationId="{2890E6F5-E056-297D-F146-163A09333283}"/>
          </ac:cxnSpMkLst>
        </pc:cxnChg>
        <pc:cxnChg chg="add del mod">
          <ac:chgData name="Toby Donaldson" userId="2e6e5431-bb17-4c41-9985-d39c50d83c73" providerId="ADAL" clId="{F0E40FE0-2E57-4922-A8AA-5AFA101CC44A}" dt="2024-01-20T05:02:41.823" v="8363" actId="21"/>
          <ac:cxnSpMkLst>
            <pc:docMk/>
            <pc:sldMk cId="669734175" sldId="338"/>
            <ac:cxnSpMk id="14" creationId="{E1786B19-FB92-9B64-CB82-40E173F1DC86}"/>
          </ac:cxnSpMkLst>
        </pc:cxnChg>
        <pc:cxnChg chg="add del mod">
          <ac:chgData name="Toby Donaldson" userId="2e6e5431-bb17-4c41-9985-d39c50d83c73" providerId="ADAL" clId="{F0E40FE0-2E57-4922-A8AA-5AFA101CC44A}" dt="2024-01-20T05:02:41.823" v="8363" actId="21"/>
          <ac:cxnSpMkLst>
            <pc:docMk/>
            <pc:sldMk cId="669734175" sldId="338"/>
            <ac:cxnSpMk id="15" creationId="{E6BCF492-E5DA-EC94-3C4A-24A159D10968}"/>
          </ac:cxnSpMkLst>
        </pc:cxnChg>
      </pc:sldChg>
      <pc:sldChg chg="addSp modSp add mod">
        <pc:chgData name="Toby Donaldson" userId="2e6e5431-bb17-4c41-9985-d39c50d83c73" providerId="ADAL" clId="{F0E40FE0-2E57-4922-A8AA-5AFA101CC44A}" dt="2024-01-22T19:46:43.608" v="9026" actId="20577"/>
        <pc:sldMkLst>
          <pc:docMk/>
          <pc:sldMk cId="2360878608" sldId="339"/>
        </pc:sldMkLst>
        <pc:spChg chg="add mod">
          <ac:chgData name="Toby Donaldson" userId="2e6e5431-bb17-4c41-9985-d39c50d83c73" providerId="ADAL" clId="{F0E40FE0-2E57-4922-A8AA-5AFA101CC44A}" dt="2024-01-20T05:03:49.759" v="8372"/>
          <ac:spMkLst>
            <pc:docMk/>
            <pc:sldMk cId="2360878608" sldId="339"/>
            <ac:spMk id="3" creationId="{B4975049-12AF-095B-1785-9C54CC7BDA22}"/>
          </ac:spMkLst>
        </pc:spChg>
        <pc:spChg chg="mod">
          <ac:chgData name="Toby Donaldson" userId="2e6e5431-bb17-4c41-9985-d39c50d83c73" providerId="ADAL" clId="{F0E40FE0-2E57-4922-A8AA-5AFA101CC44A}" dt="2024-01-22T19:46:43.608" v="9026" actId="20577"/>
          <ac:spMkLst>
            <pc:docMk/>
            <pc:sldMk cId="2360878608" sldId="339"/>
            <ac:spMk id="7" creationId="{B4975049-12AF-095B-1785-9C54CC7BDA22}"/>
          </ac:spMkLst>
        </pc:spChg>
        <pc:spChg chg="mod">
          <ac:chgData name="Toby Donaldson" userId="2e6e5431-bb17-4c41-9985-d39c50d83c73" providerId="ADAL" clId="{F0E40FE0-2E57-4922-A8AA-5AFA101CC44A}" dt="2024-01-22T19:46:41.463" v="9025" actId="20577"/>
          <ac:spMkLst>
            <pc:docMk/>
            <pc:sldMk cId="2360878608" sldId="339"/>
            <ac:spMk id="9" creationId="{E09DB307-316F-1646-EA50-3EDD1FA521F2}"/>
          </ac:spMkLst>
        </pc:spChg>
        <pc:spChg chg="mod">
          <ac:chgData name="Toby Donaldson" userId="2e6e5431-bb17-4c41-9985-d39c50d83c73" providerId="ADAL" clId="{F0E40FE0-2E57-4922-A8AA-5AFA101CC44A}" dt="2024-01-22T19:46:39.122" v="9024" actId="20577"/>
          <ac:spMkLst>
            <pc:docMk/>
            <pc:sldMk cId="2360878608" sldId="339"/>
            <ac:spMk id="10" creationId="{F971EEB8-7E70-0D4D-D4E8-33A20503A493}"/>
          </ac:spMkLst>
        </pc:spChg>
        <pc:spChg chg="add mod">
          <ac:chgData name="Toby Donaldson" userId="2e6e5431-bb17-4c41-9985-d39c50d83c73" providerId="ADAL" clId="{F0E40FE0-2E57-4922-A8AA-5AFA101CC44A}" dt="2024-01-20T05:04:29.122" v="8484" actId="1076"/>
          <ac:spMkLst>
            <pc:docMk/>
            <pc:sldMk cId="2360878608" sldId="339"/>
            <ac:spMk id="12" creationId="{CD360968-75D1-51BF-B3F3-013064786E1A}"/>
          </ac:spMkLst>
        </pc:spChg>
        <pc:cxnChg chg="add mod">
          <ac:chgData name="Toby Donaldson" userId="2e6e5431-bb17-4c41-9985-d39c50d83c73" providerId="ADAL" clId="{F0E40FE0-2E57-4922-A8AA-5AFA101CC44A}" dt="2024-01-20T05:03:49.759" v="8372"/>
          <ac:cxnSpMkLst>
            <pc:docMk/>
            <pc:sldMk cId="2360878608" sldId="339"/>
            <ac:cxnSpMk id="5" creationId="{E1786B19-FB92-9B64-CB82-40E173F1DC86}"/>
          </ac:cxnSpMkLst>
        </pc:cxnChg>
        <pc:cxnChg chg="add mod">
          <ac:chgData name="Toby Donaldson" userId="2e6e5431-bb17-4c41-9985-d39c50d83c73" providerId="ADAL" clId="{F0E40FE0-2E57-4922-A8AA-5AFA101CC44A}" dt="2024-01-20T05:03:49.759" v="8372"/>
          <ac:cxnSpMkLst>
            <pc:docMk/>
            <pc:sldMk cId="2360878608" sldId="339"/>
            <ac:cxnSpMk id="8" creationId="{E6BCF492-E5DA-EC94-3C4A-24A159D10968}"/>
          </ac:cxnSpMkLst>
        </pc:cxnChg>
      </pc:sldChg>
      <pc:sldChg chg="delSp modSp add mod ord">
        <pc:chgData name="Toby Donaldson" userId="2e6e5431-bb17-4c41-9985-d39c50d83c73" providerId="ADAL" clId="{F0E40FE0-2E57-4922-A8AA-5AFA101CC44A}" dt="2024-01-20T05:03:06.831" v="8367" actId="21"/>
        <pc:sldMkLst>
          <pc:docMk/>
          <pc:sldMk cId="4286439486" sldId="340"/>
        </pc:sldMkLst>
        <pc:spChg chg="del">
          <ac:chgData name="Toby Donaldson" userId="2e6e5431-bb17-4c41-9985-d39c50d83c73" providerId="ADAL" clId="{F0E40FE0-2E57-4922-A8AA-5AFA101CC44A}" dt="2024-01-20T05:03:06.831" v="8367" actId="21"/>
          <ac:spMkLst>
            <pc:docMk/>
            <pc:sldMk cId="4286439486" sldId="340"/>
            <ac:spMk id="7" creationId="{B4975049-12AF-095B-1785-9C54CC7BDA22}"/>
          </ac:spMkLst>
        </pc:spChg>
        <pc:spChg chg="del">
          <ac:chgData name="Toby Donaldson" userId="2e6e5431-bb17-4c41-9985-d39c50d83c73" providerId="ADAL" clId="{F0E40FE0-2E57-4922-A8AA-5AFA101CC44A}" dt="2024-01-20T05:03:06.831" v="8367" actId="21"/>
          <ac:spMkLst>
            <pc:docMk/>
            <pc:sldMk cId="4286439486" sldId="340"/>
            <ac:spMk id="9" creationId="{E09DB307-316F-1646-EA50-3EDD1FA521F2}"/>
          </ac:spMkLst>
        </pc:spChg>
        <pc:spChg chg="del">
          <ac:chgData name="Toby Donaldson" userId="2e6e5431-bb17-4c41-9985-d39c50d83c73" providerId="ADAL" clId="{F0E40FE0-2E57-4922-A8AA-5AFA101CC44A}" dt="2024-01-20T05:03:06.831" v="8367" actId="21"/>
          <ac:spMkLst>
            <pc:docMk/>
            <pc:sldMk cId="4286439486" sldId="340"/>
            <ac:spMk id="10" creationId="{F971EEB8-7E70-0D4D-D4E8-33A20503A493}"/>
          </ac:spMkLst>
        </pc:spChg>
        <pc:cxnChg chg="del mod">
          <ac:chgData name="Toby Donaldson" userId="2e6e5431-bb17-4c41-9985-d39c50d83c73" providerId="ADAL" clId="{F0E40FE0-2E57-4922-A8AA-5AFA101CC44A}" dt="2024-01-20T05:03:06.831" v="8367" actId="21"/>
          <ac:cxnSpMkLst>
            <pc:docMk/>
            <pc:sldMk cId="4286439486" sldId="340"/>
            <ac:cxnSpMk id="13" creationId="{2890E6F5-E056-297D-F146-163A09333283}"/>
          </ac:cxnSpMkLst>
        </pc:cxnChg>
        <pc:cxnChg chg="del mod">
          <ac:chgData name="Toby Donaldson" userId="2e6e5431-bb17-4c41-9985-d39c50d83c73" providerId="ADAL" clId="{F0E40FE0-2E57-4922-A8AA-5AFA101CC44A}" dt="2024-01-20T05:03:06.831" v="8367" actId="21"/>
          <ac:cxnSpMkLst>
            <pc:docMk/>
            <pc:sldMk cId="4286439486" sldId="340"/>
            <ac:cxnSpMk id="14" creationId="{E1786B19-FB92-9B64-CB82-40E173F1DC86}"/>
          </ac:cxnSpMkLst>
        </pc:cxnChg>
        <pc:cxnChg chg="del mod">
          <ac:chgData name="Toby Donaldson" userId="2e6e5431-bb17-4c41-9985-d39c50d83c73" providerId="ADAL" clId="{F0E40FE0-2E57-4922-A8AA-5AFA101CC44A}" dt="2024-01-20T05:03:06.831" v="8367" actId="21"/>
          <ac:cxnSpMkLst>
            <pc:docMk/>
            <pc:sldMk cId="4286439486" sldId="340"/>
            <ac:cxnSpMk id="15" creationId="{E6BCF492-E5DA-EC94-3C4A-24A159D10968}"/>
          </ac:cxnSpMkLst>
        </pc:cxnChg>
      </pc:sldChg>
      <pc:sldChg chg="delSp modSp add mod ord">
        <pc:chgData name="Toby Donaldson" userId="2e6e5431-bb17-4c41-9985-d39c50d83c73" providerId="ADAL" clId="{F0E40FE0-2E57-4922-A8AA-5AFA101CC44A}" dt="2024-01-22T19:46:34.244" v="9023" actId="20577"/>
        <pc:sldMkLst>
          <pc:docMk/>
          <pc:sldMk cId="4020752692" sldId="341"/>
        </pc:sldMkLst>
        <pc:spChg chg="del">
          <ac:chgData name="Toby Donaldson" userId="2e6e5431-bb17-4c41-9985-d39c50d83c73" providerId="ADAL" clId="{F0E40FE0-2E57-4922-A8AA-5AFA101CC44A}" dt="2024-01-20T05:03:19.980" v="8371" actId="21"/>
          <ac:spMkLst>
            <pc:docMk/>
            <pc:sldMk cId="4020752692" sldId="341"/>
            <ac:spMk id="7" creationId="{B4975049-12AF-095B-1785-9C54CC7BDA22}"/>
          </ac:spMkLst>
        </pc:spChg>
        <pc:spChg chg="mod">
          <ac:chgData name="Toby Donaldson" userId="2e6e5431-bb17-4c41-9985-d39c50d83c73" providerId="ADAL" clId="{F0E40FE0-2E57-4922-A8AA-5AFA101CC44A}" dt="2024-01-22T19:46:34.244" v="9023" actId="20577"/>
          <ac:spMkLst>
            <pc:docMk/>
            <pc:sldMk cId="4020752692" sldId="341"/>
            <ac:spMk id="9" creationId="{E09DB307-316F-1646-EA50-3EDD1FA521F2}"/>
          </ac:spMkLst>
        </pc:spChg>
        <pc:spChg chg="mod">
          <ac:chgData name="Toby Donaldson" userId="2e6e5431-bb17-4c41-9985-d39c50d83c73" providerId="ADAL" clId="{F0E40FE0-2E57-4922-A8AA-5AFA101CC44A}" dt="2024-01-22T19:46:32.164" v="9022" actId="20577"/>
          <ac:spMkLst>
            <pc:docMk/>
            <pc:sldMk cId="4020752692" sldId="341"/>
            <ac:spMk id="10" creationId="{F971EEB8-7E70-0D4D-D4E8-33A20503A493}"/>
          </ac:spMkLst>
        </pc:spChg>
        <pc:cxnChg chg="del mod">
          <ac:chgData name="Toby Donaldson" userId="2e6e5431-bb17-4c41-9985-d39c50d83c73" providerId="ADAL" clId="{F0E40FE0-2E57-4922-A8AA-5AFA101CC44A}" dt="2024-01-20T05:03:19.980" v="8371" actId="21"/>
          <ac:cxnSpMkLst>
            <pc:docMk/>
            <pc:sldMk cId="4020752692" sldId="341"/>
            <ac:cxnSpMk id="14" creationId="{E1786B19-FB92-9B64-CB82-40E173F1DC86}"/>
          </ac:cxnSpMkLst>
        </pc:cxnChg>
        <pc:cxnChg chg="del mod">
          <ac:chgData name="Toby Donaldson" userId="2e6e5431-bb17-4c41-9985-d39c50d83c73" providerId="ADAL" clId="{F0E40FE0-2E57-4922-A8AA-5AFA101CC44A}" dt="2024-01-20T05:03:19.980" v="8371" actId="21"/>
          <ac:cxnSpMkLst>
            <pc:docMk/>
            <pc:sldMk cId="4020752692" sldId="341"/>
            <ac:cxnSpMk id="15" creationId="{E6BCF492-E5DA-EC94-3C4A-24A159D10968}"/>
          </ac:cxnSpMkLst>
        </pc:cxnChg>
      </pc:sldChg>
      <pc:sldChg chg="addSp delSp modSp new mod">
        <pc:chgData name="Toby Donaldson" userId="2e6e5431-bb17-4c41-9985-d39c50d83c73" providerId="ADAL" clId="{F0E40FE0-2E57-4922-A8AA-5AFA101CC44A}" dt="2024-01-25T00:05:10.172" v="9924" actId="27636"/>
        <pc:sldMkLst>
          <pc:docMk/>
          <pc:sldMk cId="3273602738" sldId="342"/>
        </pc:sldMkLst>
        <pc:spChg chg="mod">
          <ac:chgData name="Toby Donaldson" userId="2e6e5431-bb17-4c41-9985-d39c50d83c73" providerId="ADAL" clId="{F0E40FE0-2E57-4922-A8AA-5AFA101CC44A}" dt="2024-01-25T00:05:10.172" v="9924" actId="27636"/>
          <ac:spMkLst>
            <pc:docMk/>
            <pc:sldMk cId="3273602738" sldId="342"/>
            <ac:spMk id="2" creationId="{D78FCB30-57C7-CC2F-6F10-EDAE7305CA8E}"/>
          </ac:spMkLst>
        </pc:spChg>
        <pc:spChg chg="mod">
          <ac:chgData name="Toby Donaldson" userId="2e6e5431-bb17-4c41-9985-d39c50d83c73" providerId="ADAL" clId="{F0E40FE0-2E57-4922-A8AA-5AFA101CC44A}" dt="2024-01-23T06:31:06.142" v="9625" actId="1076"/>
          <ac:spMkLst>
            <pc:docMk/>
            <pc:sldMk cId="3273602738" sldId="342"/>
            <ac:spMk id="3" creationId="{3CA38683-B551-7BCB-3407-268CA915A4E7}"/>
          </ac:spMkLst>
        </pc:spChg>
        <pc:spChg chg="add mod">
          <ac:chgData name="Toby Donaldson" userId="2e6e5431-bb17-4c41-9985-d39c50d83c73" providerId="ADAL" clId="{F0E40FE0-2E57-4922-A8AA-5AFA101CC44A}" dt="2024-01-23T06:25:16.727" v="9446" actId="164"/>
          <ac:spMkLst>
            <pc:docMk/>
            <pc:sldMk cId="3273602738" sldId="342"/>
            <ac:spMk id="5" creationId="{21FDD319-23CF-98BF-C0DA-6563F5F7B37B}"/>
          </ac:spMkLst>
        </pc:spChg>
        <pc:spChg chg="add mod">
          <ac:chgData name="Toby Donaldson" userId="2e6e5431-bb17-4c41-9985-d39c50d83c73" providerId="ADAL" clId="{F0E40FE0-2E57-4922-A8AA-5AFA101CC44A}" dt="2024-01-23T06:25:16.727" v="9446" actId="164"/>
          <ac:spMkLst>
            <pc:docMk/>
            <pc:sldMk cId="3273602738" sldId="342"/>
            <ac:spMk id="6" creationId="{DC1387B2-7C47-C83B-61D9-BF5D8636A088}"/>
          </ac:spMkLst>
        </pc:spChg>
        <pc:spChg chg="add mod">
          <ac:chgData name="Toby Donaldson" userId="2e6e5431-bb17-4c41-9985-d39c50d83c73" providerId="ADAL" clId="{F0E40FE0-2E57-4922-A8AA-5AFA101CC44A}" dt="2024-01-23T06:25:16.727" v="9446" actId="164"/>
          <ac:spMkLst>
            <pc:docMk/>
            <pc:sldMk cId="3273602738" sldId="342"/>
            <ac:spMk id="7" creationId="{693EC7FE-9461-8D8D-9AB7-29FE9E084864}"/>
          </ac:spMkLst>
        </pc:spChg>
        <pc:spChg chg="add mod">
          <ac:chgData name="Toby Donaldson" userId="2e6e5431-bb17-4c41-9985-d39c50d83c73" providerId="ADAL" clId="{F0E40FE0-2E57-4922-A8AA-5AFA101CC44A}" dt="2024-01-23T06:25:16.727" v="9446" actId="164"/>
          <ac:spMkLst>
            <pc:docMk/>
            <pc:sldMk cId="3273602738" sldId="342"/>
            <ac:spMk id="8" creationId="{24A94FE0-C424-DB1C-7090-553CA6AFADAF}"/>
          </ac:spMkLst>
        </pc:spChg>
        <pc:spChg chg="add mod">
          <ac:chgData name="Toby Donaldson" userId="2e6e5431-bb17-4c41-9985-d39c50d83c73" providerId="ADAL" clId="{F0E40FE0-2E57-4922-A8AA-5AFA101CC44A}" dt="2024-01-23T06:25:16.727" v="9446" actId="164"/>
          <ac:spMkLst>
            <pc:docMk/>
            <pc:sldMk cId="3273602738" sldId="342"/>
            <ac:spMk id="9" creationId="{AE0E4B45-B26E-D819-AC44-D3D0DF87F2FC}"/>
          </ac:spMkLst>
        </pc:spChg>
        <pc:spChg chg="add mod">
          <ac:chgData name="Toby Donaldson" userId="2e6e5431-bb17-4c41-9985-d39c50d83c73" providerId="ADAL" clId="{F0E40FE0-2E57-4922-A8AA-5AFA101CC44A}" dt="2024-01-23T06:25:16.727" v="9446" actId="164"/>
          <ac:spMkLst>
            <pc:docMk/>
            <pc:sldMk cId="3273602738" sldId="342"/>
            <ac:spMk id="10" creationId="{2614EEEE-8F38-4CF0-E1C7-693C6000663C}"/>
          </ac:spMkLst>
        </pc:spChg>
        <pc:spChg chg="add mod">
          <ac:chgData name="Toby Donaldson" userId="2e6e5431-bb17-4c41-9985-d39c50d83c73" providerId="ADAL" clId="{F0E40FE0-2E57-4922-A8AA-5AFA101CC44A}" dt="2024-01-23T06:25:16.727" v="9446" actId="164"/>
          <ac:spMkLst>
            <pc:docMk/>
            <pc:sldMk cId="3273602738" sldId="342"/>
            <ac:spMk id="11" creationId="{6C667ED2-5E78-BEAF-1876-F8D75E3507BA}"/>
          </ac:spMkLst>
        </pc:spChg>
        <pc:spChg chg="add mod">
          <ac:chgData name="Toby Donaldson" userId="2e6e5431-bb17-4c41-9985-d39c50d83c73" providerId="ADAL" clId="{F0E40FE0-2E57-4922-A8AA-5AFA101CC44A}" dt="2024-01-23T06:25:16.727" v="9446" actId="164"/>
          <ac:spMkLst>
            <pc:docMk/>
            <pc:sldMk cId="3273602738" sldId="342"/>
            <ac:spMk id="12" creationId="{AF50CF91-C31E-6DBB-7A49-50B02F9351D2}"/>
          </ac:spMkLst>
        </pc:spChg>
        <pc:spChg chg="add mod">
          <ac:chgData name="Toby Donaldson" userId="2e6e5431-bb17-4c41-9985-d39c50d83c73" providerId="ADAL" clId="{F0E40FE0-2E57-4922-A8AA-5AFA101CC44A}" dt="2024-01-23T06:25:13.632" v="9445" actId="164"/>
          <ac:spMkLst>
            <pc:docMk/>
            <pc:sldMk cId="3273602738" sldId="342"/>
            <ac:spMk id="13" creationId="{70EBB102-E777-BCF4-DB23-28E74265FD12}"/>
          </ac:spMkLst>
        </pc:spChg>
        <pc:spChg chg="add mod">
          <ac:chgData name="Toby Donaldson" userId="2e6e5431-bb17-4c41-9985-d39c50d83c73" providerId="ADAL" clId="{F0E40FE0-2E57-4922-A8AA-5AFA101CC44A}" dt="2024-01-23T06:25:13.632" v="9445" actId="164"/>
          <ac:spMkLst>
            <pc:docMk/>
            <pc:sldMk cId="3273602738" sldId="342"/>
            <ac:spMk id="14" creationId="{A0AE708D-6D34-9593-39A5-C0BC6486FBEC}"/>
          </ac:spMkLst>
        </pc:spChg>
        <pc:spChg chg="add mod">
          <ac:chgData name="Toby Donaldson" userId="2e6e5431-bb17-4c41-9985-d39c50d83c73" providerId="ADAL" clId="{F0E40FE0-2E57-4922-A8AA-5AFA101CC44A}" dt="2024-01-23T06:25:13.632" v="9445" actId="164"/>
          <ac:spMkLst>
            <pc:docMk/>
            <pc:sldMk cId="3273602738" sldId="342"/>
            <ac:spMk id="15" creationId="{8BBE82A3-6043-935B-B7FA-7E579359B34C}"/>
          </ac:spMkLst>
        </pc:spChg>
        <pc:spChg chg="add del mod">
          <ac:chgData name="Toby Donaldson" userId="2e6e5431-bb17-4c41-9985-d39c50d83c73" providerId="ADAL" clId="{F0E40FE0-2E57-4922-A8AA-5AFA101CC44A}" dt="2024-01-23T06:25:04.278" v="9440" actId="21"/>
          <ac:spMkLst>
            <pc:docMk/>
            <pc:sldMk cId="3273602738" sldId="342"/>
            <ac:spMk id="16" creationId="{7D2E39F9-D2E2-FD81-94E6-EE0A99C916C7}"/>
          </ac:spMkLst>
        </pc:spChg>
        <pc:spChg chg="add mod">
          <ac:chgData name="Toby Donaldson" userId="2e6e5431-bb17-4c41-9985-d39c50d83c73" providerId="ADAL" clId="{F0E40FE0-2E57-4922-A8AA-5AFA101CC44A}" dt="2024-01-23T06:25:32.373" v="9450" actId="164"/>
          <ac:spMkLst>
            <pc:docMk/>
            <pc:sldMk cId="3273602738" sldId="342"/>
            <ac:spMk id="17" creationId="{85B00676-0804-92FC-D0C7-04217F739975}"/>
          </ac:spMkLst>
        </pc:spChg>
        <pc:spChg chg="add mod">
          <ac:chgData name="Toby Donaldson" userId="2e6e5431-bb17-4c41-9985-d39c50d83c73" providerId="ADAL" clId="{F0E40FE0-2E57-4922-A8AA-5AFA101CC44A}" dt="2024-01-23T06:25:32.373" v="9450" actId="164"/>
          <ac:spMkLst>
            <pc:docMk/>
            <pc:sldMk cId="3273602738" sldId="342"/>
            <ac:spMk id="18" creationId="{42EADEF2-F234-66E7-355D-B53B9E820574}"/>
          </ac:spMkLst>
        </pc:spChg>
        <pc:spChg chg="add mod">
          <ac:chgData name="Toby Donaldson" userId="2e6e5431-bb17-4c41-9985-d39c50d83c73" providerId="ADAL" clId="{F0E40FE0-2E57-4922-A8AA-5AFA101CC44A}" dt="2024-01-23T06:25:32.373" v="9450" actId="164"/>
          <ac:spMkLst>
            <pc:docMk/>
            <pc:sldMk cId="3273602738" sldId="342"/>
            <ac:spMk id="19" creationId="{CE9692F7-166F-99DE-6D39-FD43DA471514}"/>
          </ac:spMkLst>
        </pc:spChg>
        <pc:spChg chg="add del mod">
          <ac:chgData name="Toby Donaldson" userId="2e6e5431-bb17-4c41-9985-d39c50d83c73" providerId="ADAL" clId="{F0E40FE0-2E57-4922-A8AA-5AFA101CC44A}" dt="2024-01-23T06:25:04.278" v="9440" actId="21"/>
          <ac:spMkLst>
            <pc:docMk/>
            <pc:sldMk cId="3273602738" sldId="342"/>
            <ac:spMk id="20" creationId="{23FC6EF2-5A1C-247C-6663-430D934CB217}"/>
          </ac:spMkLst>
        </pc:spChg>
        <pc:spChg chg="add del mod">
          <ac:chgData name="Toby Donaldson" userId="2e6e5431-bb17-4c41-9985-d39c50d83c73" providerId="ADAL" clId="{F0E40FE0-2E57-4922-A8AA-5AFA101CC44A}" dt="2024-01-23T06:33:08.562" v="9676" actId="21"/>
          <ac:spMkLst>
            <pc:docMk/>
            <pc:sldMk cId="3273602738" sldId="342"/>
            <ac:spMk id="24" creationId="{534DDF85-A023-2D23-8C0E-D3E6A2A04C23}"/>
          </ac:spMkLst>
        </pc:spChg>
        <pc:spChg chg="add del mod">
          <ac:chgData name="Toby Donaldson" userId="2e6e5431-bb17-4c41-9985-d39c50d83c73" providerId="ADAL" clId="{F0E40FE0-2E57-4922-A8AA-5AFA101CC44A}" dt="2024-01-23T06:33:08.562" v="9676" actId="21"/>
          <ac:spMkLst>
            <pc:docMk/>
            <pc:sldMk cId="3273602738" sldId="342"/>
            <ac:spMk id="25" creationId="{BB65F753-F230-E263-A56D-ED5F25879662}"/>
          </ac:spMkLst>
        </pc:spChg>
        <pc:spChg chg="add del mod">
          <ac:chgData name="Toby Donaldson" userId="2e6e5431-bb17-4c41-9985-d39c50d83c73" providerId="ADAL" clId="{F0E40FE0-2E57-4922-A8AA-5AFA101CC44A}" dt="2024-01-23T06:33:28.109" v="9679" actId="21"/>
          <ac:spMkLst>
            <pc:docMk/>
            <pc:sldMk cId="3273602738" sldId="342"/>
            <ac:spMk id="30" creationId="{07EB8617-CA8C-6C04-52BA-C47D435372C1}"/>
          </ac:spMkLst>
        </pc:spChg>
        <pc:spChg chg="add del mod">
          <ac:chgData name="Toby Donaldson" userId="2e6e5431-bb17-4c41-9985-d39c50d83c73" providerId="ADAL" clId="{F0E40FE0-2E57-4922-A8AA-5AFA101CC44A}" dt="2024-01-23T06:33:08.562" v="9676" actId="21"/>
          <ac:spMkLst>
            <pc:docMk/>
            <pc:sldMk cId="3273602738" sldId="342"/>
            <ac:spMk id="31" creationId="{16792C5B-22BA-7E11-844C-363F9417C925}"/>
          </ac:spMkLst>
        </pc:spChg>
        <pc:spChg chg="add del mod">
          <ac:chgData name="Toby Donaldson" userId="2e6e5431-bb17-4c41-9985-d39c50d83c73" providerId="ADAL" clId="{F0E40FE0-2E57-4922-A8AA-5AFA101CC44A}" dt="2024-01-23T06:33:08.562" v="9676" actId="21"/>
          <ac:spMkLst>
            <pc:docMk/>
            <pc:sldMk cId="3273602738" sldId="342"/>
            <ac:spMk id="32" creationId="{8BD7FE08-8DF3-4F6E-DD08-C702D450E264}"/>
          </ac:spMkLst>
        </pc:spChg>
        <pc:grpChg chg="add mod">
          <ac:chgData name="Toby Donaldson" userId="2e6e5431-bb17-4c41-9985-d39c50d83c73" providerId="ADAL" clId="{F0E40FE0-2E57-4922-A8AA-5AFA101CC44A}" dt="2024-01-23T06:25:32.373" v="9450" actId="164"/>
          <ac:grpSpMkLst>
            <pc:docMk/>
            <pc:sldMk cId="3273602738" sldId="342"/>
            <ac:grpSpMk id="21" creationId="{F28F313C-1639-0003-0C83-DC2A5EBCD5DE}"/>
          </ac:grpSpMkLst>
        </pc:grpChg>
        <pc:grpChg chg="add del mod">
          <ac:chgData name="Toby Donaldson" userId="2e6e5431-bb17-4c41-9985-d39c50d83c73" providerId="ADAL" clId="{F0E40FE0-2E57-4922-A8AA-5AFA101CC44A}" dt="2024-01-23T06:33:08.562" v="9676" actId="21"/>
          <ac:grpSpMkLst>
            <pc:docMk/>
            <pc:sldMk cId="3273602738" sldId="342"/>
            <ac:grpSpMk id="22" creationId="{38FB7B12-264B-BDC6-EA63-586F1EAE7B0A}"/>
          </ac:grpSpMkLst>
        </pc:grpChg>
        <pc:grpChg chg="add del mod">
          <ac:chgData name="Toby Donaldson" userId="2e6e5431-bb17-4c41-9985-d39c50d83c73" providerId="ADAL" clId="{F0E40FE0-2E57-4922-A8AA-5AFA101CC44A}" dt="2024-01-23T06:33:08.562" v="9676" actId="21"/>
          <ac:grpSpMkLst>
            <pc:docMk/>
            <pc:sldMk cId="3273602738" sldId="342"/>
            <ac:grpSpMk id="23" creationId="{41AB1B07-4508-B9DA-4E7A-818D0297EF20}"/>
          </ac:grpSpMkLst>
        </pc:grpChg>
        <pc:cxnChg chg="add del mod">
          <ac:chgData name="Toby Donaldson" userId="2e6e5431-bb17-4c41-9985-d39c50d83c73" providerId="ADAL" clId="{F0E40FE0-2E57-4922-A8AA-5AFA101CC44A}" dt="2024-01-23T06:33:08.562" v="9676" actId="21"/>
          <ac:cxnSpMkLst>
            <pc:docMk/>
            <pc:sldMk cId="3273602738" sldId="342"/>
            <ac:cxnSpMk id="27" creationId="{5C921344-A048-2368-5058-B9E68ECB40A2}"/>
          </ac:cxnSpMkLst>
        </pc:cxnChg>
        <pc:cxnChg chg="add del mod">
          <ac:chgData name="Toby Donaldson" userId="2e6e5431-bb17-4c41-9985-d39c50d83c73" providerId="ADAL" clId="{F0E40FE0-2E57-4922-A8AA-5AFA101CC44A}" dt="2024-01-23T06:33:08.562" v="9676" actId="21"/>
          <ac:cxnSpMkLst>
            <pc:docMk/>
            <pc:sldMk cId="3273602738" sldId="342"/>
            <ac:cxnSpMk id="29" creationId="{7D2858FE-70C1-2831-61B5-F4676516A1CC}"/>
          </ac:cxnSpMkLst>
        </pc:cxnChg>
      </pc:sldChg>
      <pc:sldChg chg="add del">
        <pc:chgData name="Toby Donaldson" userId="2e6e5431-bb17-4c41-9985-d39c50d83c73" providerId="ADAL" clId="{F0E40FE0-2E57-4922-A8AA-5AFA101CC44A}" dt="2024-01-23T06:29:17.852" v="9616" actId="2890"/>
        <pc:sldMkLst>
          <pc:docMk/>
          <pc:sldMk cId="1919214787" sldId="343"/>
        </pc:sldMkLst>
      </pc:sldChg>
      <pc:sldChg chg="addSp delSp modSp add mod">
        <pc:chgData name="Toby Donaldson" userId="2e6e5431-bb17-4c41-9985-d39c50d83c73" providerId="ADAL" clId="{F0E40FE0-2E57-4922-A8AA-5AFA101CC44A}" dt="2024-01-25T00:04:59.859" v="9915" actId="27636"/>
        <pc:sldMkLst>
          <pc:docMk/>
          <pc:sldMk cId="2420018828" sldId="343"/>
        </pc:sldMkLst>
        <pc:spChg chg="mod">
          <ac:chgData name="Toby Donaldson" userId="2e6e5431-bb17-4c41-9985-d39c50d83c73" providerId="ADAL" clId="{F0E40FE0-2E57-4922-A8AA-5AFA101CC44A}" dt="2024-01-25T00:04:59.859" v="9915" actId="27636"/>
          <ac:spMkLst>
            <pc:docMk/>
            <pc:sldMk cId="2420018828" sldId="343"/>
            <ac:spMk id="2" creationId="{D78FCB30-57C7-CC2F-6F10-EDAE7305CA8E}"/>
          </ac:spMkLst>
        </pc:spChg>
        <pc:spChg chg="add mod">
          <ac:chgData name="Toby Donaldson" userId="2e6e5431-bb17-4c41-9985-d39c50d83c73" providerId="ADAL" clId="{F0E40FE0-2E57-4922-A8AA-5AFA101CC44A}" dt="2024-01-23T06:35:26.373" v="9689"/>
          <ac:spMkLst>
            <pc:docMk/>
            <pc:sldMk cId="2420018828" sldId="343"/>
            <ac:spMk id="16" creationId="{753C0D97-55DE-46E1-42D6-DA188079B6B5}"/>
          </ac:spMkLst>
        </pc:spChg>
        <pc:spChg chg="del">
          <ac:chgData name="Toby Donaldson" userId="2e6e5431-bb17-4c41-9985-d39c50d83c73" providerId="ADAL" clId="{F0E40FE0-2E57-4922-A8AA-5AFA101CC44A}" dt="2024-01-23T06:33:40.968" v="9681" actId="21"/>
          <ac:spMkLst>
            <pc:docMk/>
            <pc:sldMk cId="2420018828" sldId="343"/>
            <ac:spMk id="30" creationId="{07EB8617-CA8C-6C04-52BA-C47D435372C1}"/>
          </ac:spMkLst>
        </pc:spChg>
        <pc:spChg chg="del">
          <ac:chgData name="Toby Donaldson" userId="2e6e5431-bb17-4c41-9985-d39c50d83c73" providerId="ADAL" clId="{F0E40FE0-2E57-4922-A8AA-5AFA101CC44A}" dt="2024-01-23T06:33:45.062" v="9682" actId="21"/>
          <ac:spMkLst>
            <pc:docMk/>
            <pc:sldMk cId="2420018828" sldId="343"/>
            <ac:spMk id="32" creationId="{8BD7FE08-8DF3-4F6E-DD08-C702D450E264}"/>
          </ac:spMkLst>
        </pc:spChg>
      </pc:sldChg>
      <pc:sldChg chg="delSp modSp add mod ord">
        <pc:chgData name="Toby Donaldson" userId="2e6e5431-bb17-4c41-9985-d39c50d83c73" providerId="ADAL" clId="{F0E40FE0-2E57-4922-A8AA-5AFA101CC44A}" dt="2024-01-25T00:05:06.748" v="9921" actId="27636"/>
        <pc:sldMkLst>
          <pc:docMk/>
          <pc:sldMk cId="4198584431" sldId="344"/>
        </pc:sldMkLst>
        <pc:spChg chg="mod">
          <ac:chgData name="Toby Donaldson" userId="2e6e5431-bb17-4c41-9985-d39c50d83c73" providerId="ADAL" clId="{F0E40FE0-2E57-4922-A8AA-5AFA101CC44A}" dt="2024-01-25T00:05:06.748" v="9921" actId="27636"/>
          <ac:spMkLst>
            <pc:docMk/>
            <pc:sldMk cId="4198584431" sldId="344"/>
            <ac:spMk id="2" creationId="{D78FCB30-57C7-CC2F-6F10-EDAE7305CA8E}"/>
          </ac:spMkLst>
        </pc:spChg>
        <pc:spChg chg="del">
          <ac:chgData name="Toby Donaldson" userId="2e6e5431-bb17-4c41-9985-d39c50d83c73" providerId="ADAL" clId="{F0E40FE0-2E57-4922-A8AA-5AFA101CC44A}" dt="2024-01-23T06:34:11.192" v="9686" actId="21"/>
          <ac:spMkLst>
            <pc:docMk/>
            <pc:sldMk cId="4198584431" sldId="344"/>
            <ac:spMk id="30" creationId="{07EB8617-CA8C-6C04-52BA-C47D435372C1}"/>
          </ac:spMkLst>
        </pc:spChg>
        <pc:spChg chg="del">
          <ac:chgData name="Toby Donaldson" userId="2e6e5431-bb17-4c41-9985-d39c50d83c73" providerId="ADAL" clId="{F0E40FE0-2E57-4922-A8AA-5AFA101CC44A}" dt="2024-01-23T06:33:17.850" v="9678" actId="21"/>
          <ac:spMkLst>
            <pc:docMk/>
            <pc:sldMk cId="4198584431" sldId="344"/>
            <ac:spMk id="31" creationId="{16792C5B-22BA-7E11-844C-363F9417C925}"/>
          </ac:spMkLst>
        </pc:spChg>
        <pc:spChg chg="del">
          <ac:chgData name="Toby Donaldson" userId="2e6e5431-bb17-4c41-9985-d39c50d83c73" providerId="ADAL" clId="{F0E40FE0-2E57-4922-A8AA-5AFA101CC44A}" dt="2024-01-23T06:33:17.850" v="9678" actId="21"/>
          <ac:spMkLst>
            <pc:docMk/>
            <pc:sldMk cId="4198584431" sldId="344"/>
            <ac:spMk id="32" creationId="{8BD7FE08-8DF3-4F6E-DD08-C702D450E264}"/>
          </ac:spMkLst>
        </pc:spChg>
      </pc:sldChg>
      <pc:sldChg chg="modSp add mod">
        <pc:chgData name="Toby Donaldson" userId="2e6e5431-bb17-4c41-9985-d39c50d83c73" providerId="ADAL" clId="{F0E40FE0-2E57-4922-A8AA-5AFA101CC44A}" dt="2024-01-25T00:04:56.074" v="9912" actId="27636"/>
        <pc:sldMkLst>
          <pc:docMk/>
          <pc:sldMk cId="2301461008" sldId="345"/>
        </pc:sldMkLst>
        <pc:spChg chg="mod">
          <ac:chgData name="Toby Donaldson" userId="2e6e5431-bb17-4c41-9985-d39c50d83c73" providerId="ADAL" clId="{F0E40FE0-2E57-4922-A8AA-5AFA101CC44A}" dt="2024-01-25T00:04:56.074" v="9912" actId="27636"/>
          <ac:spMkLst>
            <pc:docMk/>
            <pc:sldMk cId="2301461008" sldId="345"/>
            <ac:spMk id="2" creationId="{D78FCB30-57C7-CC2F-6F10-EDAE7305CA8E}"/>
          </ac:spMkLst>
        </pc:spChg>
      </pc:sldChg>
      <pc:sldChg chg="addSp delSp modSp add mod">
        <pc:chgData name="Toby Donaldson" userId="2e6e5431-bb17-4c41-9985-d39c50d83c73" providerId="ADAL" clId="{F0E40FE0-2E57-4922-A8AA-5AFA101CC44A}" dt="2024-01-25T00:05:03.483" v="9918" actId="27636"/>
        <pc:sldMkLst>
          <pc:docMk/>
          <pc:sldMk cId="1131807659" sldId="346"/>
        </pc:sldMkLst>
        <pc:spChg chg="mod">
          <ac:chgData name="Toby Donaldson" userId="2e6e5431-bb17-4c41-9985-d39c50d83c73" providerId="ADAL" clId="{F0E40FE0-2E57-4922-A8AA-5AFA101CC44A}" dt="2024-01-25T00:05:03.483" v="9918" actId="27636"/>
          <ac:spMkLst>
            <pc:docMk/>
            <pc:sldMk cId="1131807659" sldId="346"/>
            <ac:spMk id="2" creationId="{D78FCB30-57C7-CC2F-6F10-EDAE7305CA8E}"/>
          </ac:spMkLst>
        </pc:spChg>
        <pc:spChg chg="add del">
          <ac:chgData name="Toby Donaldson" userId="2e6e5431-bb17-4c41-9985-d39c50d83c73" providerId="ADAL" clId="{F0E40FE0-2E57-4922-A8AA-5AFA101CC44A}" dt="2024-01-23T06:35:23.979" v="9688" actId="21"/>
          <ac:spMkLst>
            <pc:docMk/>
            <pc:sldMk cId="1131807659" sldId="346"/>
            <ac:spMk id="30" creationId="{07EB8617-CA8C-6C04-52BA-C47D435372C1}"/>
          </ac:spMkLst>
        </pc:spChg>
      </pc:sldChg>
      <pc:sldChg chg="addSp delSp modSp new mod modClrScheme chgLayout">
        <pc:chgData name="Toby Donaldson" userId="2e6e5431-bb17-4c41-9985-d39c50d83c73" providerId="ADAL" clId="{F0E40FE0-2E57-4922-A8AA-5AFA101CC44A}" dt="2024-01-25T00:03:43.896" v="9909" actId="113"/>
        <pc:sldMkLst>
          <pc:docMk/>
          <pc:sldMk cId="3892298949" sldId="347"/>
        </pc:sldMkLst>
        <pc:spChg chg="mod ord">
          <ac:chgData name="Toby Donaldson" userId="2e6e5431-bb17-4c41-9985-d39c50d83c73" providerId="ADAL" clId="{F0E40FE0-2E57-4922-A8AA-5AFA101CC44A}" dt="2024-01-24T23:58:42.463" v="9731" actId="700"/>
          <ac:spMkLst>
            <pc:docMk/>
            <pc:sldMk cId="3892298949" sldId="347"/>
            <ac:spMk id="2" creationId="{79818E87-C161-72B6-A4B7-B04924DE3962}"/>
          </ac:spMkLst>
        </pc:spChg>
        <pc:spChg chg="del mod ord">
          <ac:chgData name="Toby Donaldson" userId="2e6e5431-bb17-4c41-9985-d39c50d83c73" providerId="ADAL" clId="{F0E40FE0-2E57-4922-A8AA-5AFA101CC44A}" dt="2024-01-24T23:58:42.463" v="9731" actId="700"/>
          <ac:spMkLst>
            <pc:docMk/>
            <pc:sldMk cId="3892298949" sldId="347"/>
            <ac:spMk id="3" creationId="{8727F0BE-91DE-B4F5-8F0C-533CBBFEB56A}"/>
          </ac:spMkLst>
        </pc:spChg>
        <pc:spChg chg="mod ord">
          <ac:chgData name="Toby Donaldson" userId="2e6e5431-bb17-4c41-9985-d39c50d83c73" providerId="ADAL" clId="{F0E40FE0-2E57-4922-A8AA-5AFA101CC44A}" dt="2024-01-24T23:58:42.463" v="9731" actId="700"/>
          <ac:spMkLst>
            <pc:docMk/>
            <pc:sldMk cId="3892298949" sldId="347"/>
            <ac:spMk id="4" creationId="{0DF960CF-BFFB-DF38-4108-88225A722418}"/>
          </ac:spMkLst>
        </pc:spChg>
        <pc:spChg chg="add mod ord">
          <ac:chgData name="Toby Donaldson" userId="2e6e5431-bb17-4c41-9985-d39c50d83c73" providerId="ADAL" clId="{F0E40FE0-2E57-4922-A8AA-5AFA101CC44A}" dt="2024-01-25T00:03:36.204" v="9907" actId="113"/>
          <ac:spMkLst>
            <pc:docMk/>
            <pc:sldMk cId="3892298949" sldId="347"/>
            <ac:spMk id="5" creationId="{B4C153F9-44E5-0AAC-A6F5-C3787E5C69E0}"/>
          </ac:spMkLst>
        </pc:spChg>
        <pc:spChg chg="add mod ord">
          <ac:chgData name="Toby Donaldson" userId="2e6e5431-bb17-4c41-9985-d39c50d83c73" providerId="ADAL" clId="{F0E40FE0-2E57-4922-A8AA-5AFA101CC44A}" dt="2024-01-25T00:02:23.587" v="9894" actId="207"/>
          <ac:spMkLst>
            <pc:docMk/>
            <pc:sldMk cId="3892298949" sldId="347"/>
            <ac:spMk id="6" creationId="{0C2C7623-775B-BAC2-12E1-0CA3F3DAC31A}"/>
          </ac:spMkLst>
        </pc:spChg>
        <pc:spChg chg="add mod ord">
          <ac:chgData name="Toby Donaldson" userId="2e6e5431-bb17-4c41-9985-d39c50d83c73" providerId="ADAL" clId="{F0E40FE0-2E57-4922-A8AA-5AFA101CC44A}" dt="2024-01-25T00:03:43.896" v="9909" actId="113"/>
          <ac:spMkLst>
            <pc:docMk/>
            <pc:sldMk cId="3892298949" sldId="347"/>
            <ac:spMk id="7" creationId="{161BA3C3-521A-EE5F-9C2F-1B9F274EFC6F}"/>
          </ac:spMkLst>
        </pc:spChg>
        <pc:spChg chg="add mod ord">
          <ac:chgData name="Toby Donaldson" userId="2e6e5431-bb17-4c41-9985-d39c50d83c73" providerId="ADAL" clId="{F0E40FE0-2E57-4922-A8AA-5AFA101CC44A}" dt="2024-01-25T00:02:14.843" v="9892" actId="207"/>
          <ac:spMkLst>
            <pc:docMk/>
            <pc:sldMk cId="3892298949" sldId="347"/>
            <ac:spMk id="8" creationId="{2603570E-08F9-ADF4-59BA-EF4AA2C49C8C}"/>
          </ac:spMkLst>
        </pc:spChg>
        <pc:spChg chg="add mod">
          <ac:chgData name="Toby Donaldson" userId="2e6e5431-bb17-4c41-9985-d39c50d83c73" providerId="ADAL" clId="{F0E40FE0-2E57-4922-A8AA-5AFA101CC44A}" dt="2024-01-25T00:02:47.783" v="9896" actId="1076"/>
          <ac:spMkLst>
            <pc:docMk/>
            <pc:sldMk cId="3892298949" sldId="347"/>
            <ac:spMk id="9" creationId="{A9EB5ED4-6BFA-0EA3-9697-FC56788EA474}"/>
          </ac:spMkLst>
        </pc:spChg>
        <pc:spChg chg="mod">
          <ac:chgData name="Toby Donaldson" userId="2e6e5431-bb17-4c41-9985-d39c50d83c73" providerId="ADAL" clId="{F0E40FE0-2E57-4922-A8AA-5AFA101CC44A}" dt="2024-01-25T00:01:14.541" v="9883"/>
          <ac:spMkLst>
            <pc:docMk/>
            <pc:sldMk cId="3892298949" sldId="347"/>
            <ac:spMk id="12" creationId="{61F3F570-D903-C105-D66F-B7DEA7E57C41}"/>
          </ac:spMkLst>
        </pc:spChg>
        <pc:spChg chg="mod">
          <ac:chgData name="Toby Donaldson" userId="2e6e5431-bb17-4c41-9985-d39c50d83c73" providerId="ADAL" clId="{F0E40FE0-2E57-4922-A8AA-5AFA101CC44A}" dt="2024-01-25T00:01:14.541" v="9883"/>
          <ac:spMkLst>
            <pc:docMk/>
            <pc:sldMk cId="3892298949" sldId="347"/>
            <ac:spMk id="13" creationId="{AB275976-B368-1C6E-E823-633DED2E3E60}"/>
          </ac:spMkLst>
        </pc:spChg>
        <pc:spChg chg="mod">
          <ac:chgData name="Toby Donaldson" userId="2e6e5431-bb17-4c41-9985-d39c50d83c73" providerId="ADAL" clId="{F0E40FE0-2E57-4922-A8AA-5AFA101CC44A}" dt="2024-01-25T00:01:14.541" v="9883"/>
          <ac:spMkLst>
            <pc:docMk/>
            <pc:sldMk cId="3892298949" sldId="347"/>
            <ac:spMk id="14" creationId="{0835A2A3-FF59-2C93-4A15-C8E856B1029F}"/>
          </ac:spMkLst>
        </pc:spChg>
        <pc:spChg chg="add mod">
          <ac:chgData name="Toby Donaldson" userId="2e6e5431-bb17-4c41-9985-d39c50d83c73" providerId="ADAL" clId="{F0E40FE0-2E57-4922-A8AA-5AFA101CC44A}" dt="2024-01-25T00:03:27.560" v="9905" actId="1076"/>
          <ac:spMkLst>
            <pc:docMk/>
            <pc:sldMk cId="3892298949" sldId="347"/>
            <ac:spMk id="18" creationId="{4545672F-0862-0600-A546-9F92D2F57BDC}"/>
          </ac:spMkLst>
        </pc:spChg>
        <pc:spChg chg="mod topLvl">
          <ac:chgData name="Toby Donaldson" userId="2e6e5431-bb17-4c41-9985-d39c50d83c73" providerId="ADAL" clId="{F0E40FE0-2E57-4922-A8AA-5AFA101CC44A}" dt="2024-01-25T00:03:27.560" v="9905" actId="1076"/>
          <ac:spMkLst>
            <pc:docMk/>
            <pc:sldMk cId="3892298949" sldId="347"/>
            <ac:spMk id="21" creationId="{F12FD948-C029-AE37-A84C-69D084579081}"/>
          </ac:spMkLst>
        </pc:spChg>
        <pc:spChg chg="del mod topLvl">
          <ac:chgData name="Toby Donaldson" userId="2e6e5431-bb17-4c41-9985-d39c50d83c73" providerId="ADAL" clId="{F0E40FE0-2E57-4922-A8AA-5AFA101CC44A}" dt="2024-01-25T00:03:13.521" v="9903" actId="21"/>
          <ac:spMkLst>
            <pc:docMk/>
            <pc:sldMk cId="3892298949" sldId="347"/>
            <ac:spMk id="22" creationId="{01A67BC9-55FF-9C69-073D-58F620063649}"/>
          </ac:spMkLst>
        </pc:spChg>
        <pc:spChg chg="del mod">
          <ac:chgData name="Toby Donaldson" userId="2e6e5431-bb17-4c41-9985-d39c50d83c73" providerId="ADAL" clId="{F0E40FE0-2E57-4922-A8AA-5AFA101CC44A}" dt="2024-01-25T00:03:06.936" v="9900" actId="21"/>
          <ac:spMkLst>
            <pc:docMk/>
            <pc:sldMk cId="3892298949" sldId="347"/>
            <ac:spMk id="23" creationId="{7C46B24A-CA97-FA5B-0710-329F5AA52CAD}"/>
          </ac:spMkLst>
        </pc:spChg>
        <pc:grpChg chg="add mod">
          <ac:chgData name="Toby Donaldson" userId="2e6e5431-bb17-4c41-9985-d39c50d83c73" providerId="ADAL" clId="{F0E40FE0-2E57-4922-A8AA-5AFA101CC44A}" dt="2024-01-25T00:02:47.783" v="9896" actId="1076"/>
          <ac:grpSpMkLst>
            <pc:docMk/>
            <pc:sldMk cId="3892298949" sldId="347"/>
            <ac:grpSpMk id="11" creationId="{FFD99982-241B-E7FA-47A8-72BA8EC777F6}"/>
          </ac:grpSpMkLst>
        </pc:grpChg>
        <pc:grpChg chg="add del mod">
          <ac:chgData name="Toby Donaldson" userId="2e6e5431-bb17-4c41-9985-d39c50d83c73" providerId="ADAL" clId="{F0E40FE0-2E57-4922-A8AA-5AFA101CC44A}" dt="2024-01-25T00:03:13.521" v="9903" actId="21"/>
          <ac:grpSpMkLst>
            <pc:docMk/>
            <pc:sldMk cId="3892298949" sldId="347"/>
            <ac:grpSpMk id="20" creationId="{314C9DC4-B9A2-D4F1-1226-AC4FCB2120A5}"/>
          </ac:grpSpMkLst>
        </pc:grpChg>
        <pc:cxnChg chg="add mod">
          <ac:chgData name="Toby Donaldson" userId="2e6e5431-bb17-4c41-9985-d39c50d83c73" providerId="ADAL" clId="{F0E40FE0-2E57-4922-A8AA-5AFA101CC44A}" dt="2024-01-25T00:02:47.783" v="9896" actId="1076"/>
          <ac:cxnSpMkLst>
            <pc:docMk/>
            <pc:sldMk cId="3892298949" sldId="347"/>
            <ac:cxnSpMk id="10" creationId="{6AAF1842-C4FF-2637-EC3F-580189D2055D}"/>
          </ac:cxnSpMkLst>
        </pc:cxnChg>
        <pc:cxnChg chg="add mod">
          <ac:chgData name="Toby Donaldson" userId="2e6e5431-bb17-4c41-9985-d39c50d83c73" providerId="ADAL" clId="{F0E40FE0-2E57-4922-A8AA-5AFA101CC44A}" dt="2024-01-25T00:03:27.560" v="9905" actId="1076"/>
          <ac:cxnSpMkLst>
            <pc:docMk/>
            <pc:sldMk cId="3892298949" sldId="347"/>
            <ac:cxnSpMk id="19" creationId="{E8D52A6D-A445-ACE4-2FD6-FFF268F56E6A}"/>
          </ac:cxnSpMkLst>
        </pc:cxnChg>
      </pc:sldChg>
      <pc:sldChg chg="addSp modSp add mod ord">
        <pc:chgData name="Toby Donaldson" userId="2e6e5431-bb17-4c41-9985-d39c50d83c73" providerId="ADAL" clId="{F0E40FE0-2E57-4922-A8AA-5AFA101CC44A}" dt="2024-01-25T00:09:49.084" v="10029" actId="20577"/>
        <pc:sldMkLst>
          <pc:docMk/>
          <pc:sldMk cId="1438007289" sldId="348"/>
        </pc:sldMkLst>
        <pc:spChg chg="mod">
          <ac:chgData name="Toby Donaldson" userId="2e6e5431-bb17-4c41-9985-d39c50d83c73" providerId="ADAL" clId="{F0E40FE0-2E57-4922-A8AA-5AFA101CC44A}" dt="2024-01-25T00:05:27.201" v="9932" actId="20577"/>
          <ac:spMkLst>
            <pc:docMk/>
            <pc:sldMk cId="1438007289" sldId="348"/>
            <ac:spMk id="2" creationId="{D78FCB30-57C7-CC2F-6F10-EDAE7305CA8E}"/>
          </ac:spMkLst>
        </pc:spChg>
        <pc:spChg chg="mod">
          <ac:chgData name="Toby Donaldson" userId="2e6e5431-bb17-4c41-9985-d39c50d83c73" providerId="ADAL" clId="{F0E40FE0-2E57-4922-A8AA-5AFA101CC44A}" dt="2024-01-25T00:08:48.939" v="9997" actId="207"/>
          <ac:spMkLst>
            <pc:docMk/>
            <pc:sldMk cId="1438007289" sldId="348"/>
            <ac:spMk id="3" creationId="{3CA38683-B551-7BCB-3407-268CA915A4E7}"/>
          </ac:spMkLst>
        </pc:spChg>
        <pc:spChg chg="mod">
          <ac:chgData name="Toby Donaldson" userId="2e6e5431-bb17-4c41-9985-d39c50d83c73" providerId="ADAL" clId="{F0E40FE0-2E57-4922-A8AA-5AFA101CC44A}" dt="2024-01-25T00:06:16.109" v="9987"/>
          <ac:spMkLst>
            <pc:docMk/>
            <pc:sldMk cId="1438007289" sldId="348"/>
            <ac:spMk id="6" creationId="{F1926B98-820A-9886-95D4-756A66AB60C4}"/>
          </ac:spMkLst>
        </pc:spChg>
        <pc:spChg chg="mod">
          <ac:chgData name="Toby Donaldson" userId="2e6e5431-bb17-4c41-9985-d39c50d83c73" providerId="ADAL" clId="{F0E40FE0-2E57-4922-A8AA-5AFA101CC44A}" dt="2024-01-25T00:06:16.109" v="9987"/>
          <ac:spMkLst>
            <pc:docMk/>
            <pc:sldMk cId="1438007289" sldId="348"/>
            <ac:spMk id="7" creationId="{005EDCAB-5521-F70C-5208-F7F6F1C8E37F}"/>
          </ac:spMkLst>
        </pc:spChg>
        <pc:spChg chg="mod">
          <ac:chgData name="Toby Donaldson" userId="2e6e5431-bb17-4c41-9985-d39c50d83c73" providerId="ADAL" clId="{F0E40FE0-2E57-4922-A8AA-5AFA101CC44A}" dt="2024-01-25T00:06:16.109" v="9987"/>
          <ac:spMkLst>
            <pc:docMk/>
            <pc:sldMk cId="1438007289" sldId="348"/>
            <ac:spMk id="8" creationId="{F6941486-C73B-C1C9-CF6B-D14E1630D53A}"/>
          </ac:spMkLst>
        </pc:spChg>
        <pc:spChg chg="mod">
          <ac:chgData name="Toby Donaldson" userId="2e6e5431-bb17-4c41-9985-d39c50d83c73" providerId="ADAL" clId="{F0E40FE0-2E57-4922-A8AA-5AFA101CC44A}" dt="2024-01-25T00:06:16.109" v="9987"/>
          <ac:spMkLst>
            <pc:docMk/>
            <pc:sldMk cId="1438007289" sldId="348"/>
            <ac:spMk id="9" creationId="{3C6990F0-E038-B020-0BFC-99E7A3614BC9}"/>
          </ac:spMkLst>
        </pc:spChg>
        <pc:spChg chg="mod">
          <ac:chgData name="Toby Donaldson" userId="2e6e5431-bb17-4c41-9985-d39c50d83c73" providerId="ADAL" clId="{F0E40FE0-2E57-4922-A8AA-5AFA101CC44A}" dt="2024-01-25T00:06:16.109" v="9987"/>
          <ac:spMkLst>
            <pc:docMk/>
            <pc:sldMk cId="1438007289" sldId="348"/>
            <ac:spMk id="10" creationId="{F22A7395-D957-4013-469D-922E31040669}"/>
          </ac:spMkLst>
        </pc:spChg>
        <pc:spChg chg="mod">
          <ac:chgData name="Toby Donaldson" userId="2e6e5431-bb17-4c41-9985-d39c50d83c73" providerId="ADAL" clId="{F0E40FE0-2E57-4922-A8AA-5AFA101CC44A}" dt="2024-01-25T00:06:16.109" v="9987"/>
          <ac:spMkLst>
            <pc:docMk/>
            <pc:sldMk cId="1438007289" sldId="348"/>
            <ac:spMk id="11" creationId="{A8FDB6CA-B0A6-176B-714E-3A2EA31E96F0}"/>
          </ac:spMkLst>
        </pc:spChg>
        <pc:spChg chg="mod">
          <ac:chgData name="Toby Donaldson" userId="2e6e5431-bb17-4c41-9985-d39c50d83c73" providerId="ADAL" clId="{F0E40FE0-2E57-4922-A8AA-5AFA101CC44A}" dt="2024-01-25T00:06:16.109" v="9987"/>
          <ac:spMkLst>
            <pc:docMk/>
            <pc:sldMk cId="1438007289" sldId="348"/>
            <ac:spMk id="12" creationId="{BEFB328B-B5BD-E11A-5A88-9BFBC2948372}"/>
          </ac:spMkLst>
        </pc:spChg>
        <pc:spChg chg="mod">
          <ac:chgData name="Toby Donaldson" userId="2e6e5431-bb17-4c41-9985-d39c50d83c73" providerId="ADAL" clId="{F0E40FE0-2E57-4922-A8AA-5AFA101CC44A}" dt="2024-01-25T00:06:16.109" v="9987"/>
          <ac:spMkLst>
            <pc:docMk/>
            <pc:sldMk cId="1438007289" sldId="348"/>
            <ac:spMk id="13" creationId="{65978EFA-A9AA-6D22-8D95-1C1602F9F982}"/>
          </ac:spMkLst>
        </pc:spChg>
        <pc:spChg chg="add mod">
          <ac:chgData name="Toby Donaldson" userId="2e6e5431-bb17-4c41-9985-d39c50d83c73" providerId="ADAL" clId="{F0E40FE0-2E57-4922-A8AA-5AFA101CC44A}" dt="2024-01-25T00:06:22.298" v="9988" actId="1076"/>
          <ac:spMkLst>
            <pc:docMk/>
            <pc:sldMk cId="1438007289" sldId="348"/>
            <ac:spMk id="14" creationId="{DF060421-CD51-4859-A85F-ABE20C8DDDFC}"/>
          </ac:spMkLst>
        </pc:spChg>
        <pc:spChg chg="mod">
          <ac:chgData name="Toby Donaldson" userId="2e6e5431-bb17-4c41-9985-d39c50d83c73" providerId="ADAL" clId="{F0E40FE0-2E57-4922-A8AA-5AFA101CC44A}" dt="2024-01-25T00:06:32.552" v="9990"/>
          <ac:spMkLst>
            <pc:docMk/>
            <pc:sldMk cId="1438007289" sldId="348"/>
            <ac:spMk id="17" creationId="{2E1CB76C-393F-1C75-E5F3-A4F16C59CE00}"/>
          </ac:spMkLst>
        </pc:spChg>
        <pc:spChg chg="mod">
          <ac:chgData name="Toby Donaldson" userId="2e6e5431-bb17-4c41-9985-d39c50d83c73" providerId="ADAL" clId="{F0E40FE0-2E57-4922-A8AA-5AFA101CC44A}" dt="2024-01-25T00:06:32.552" v="9990"/>
          <ac:spMkLst>
            <pc:docMk/>
            <pc:sldMk cId="1438007289" sldId="348"/>
            <ac:spMk id="18" creationId="{B5A94E8F-5ADF-F9EA-C58F-E549AF09DC3A}"/>
          </ac:spMkLst>
        </pc:spChg>
        <pc:spChg chg="mod">
          <ac:chgData name="Toby Donaldson" userId="2e6e5431-bb17-4c41-9985-d39c50d83c73" providerId="ADAL" clId="{F0E40FE0-2E57-4922-A8AA-5AFA101CC44A}" dt="2024-01-25T00:06:32.552" v="9990"/>
          <ac:spMkLst>
            <pc:docMk/>
            <pc:sldMk cId="1438007289" sldId="348"/>
            <ac:spMk id="19" creationId="{09527E49-E9FD-2F0B-356A-6C821D6B7E6F}"/>
          </ac:spMkLst>
        </pc:spChg>
        <pc:spChg chg="mod">
          <ac:chgData name="Toby Donaldson" userId="2e6e5431-bb17-4c41-9985-d39c50d83c73" providerId="ADAL" clId="{F0E40FE0-2E57-4922-A8AA-5AFA101CC44A}" dt="2024-01-25T00:06:32.552" v="9990"/>
          <ac:spMkLst>
            <pc:docMk/>
            <pc:sldMk cId="1438007289" sldId="348"/>
            <ac:spMk id="20" creationId="{4CD4CCC0-D0BC-0291-F585-824BCE52C8D4}"/>
          </ac:spMkLst>
        </pc:spChg>
        <pc:spChg chg="mod">
          <ac:chgData name="Toby Donaldson" userId="2e6e5431-bb17-4c41-9985-d39c50d83c73" providerId="ADAL" clId="{F0E40FE0-2E57-4922-A8AA-5AFA101CC44A}" dt="2024-01-25T00:06:32.552" v="9990"/>
          <ac:spMkLst>
            <pc:docMk/>
            <pc:sldMk cId="1438007289" sldId="348"/>
            <ac:spMk id="21" creationId="{E88B6DD1-66AC-A080-B982-C4D0B058C9EC}"/>
          </ac:spMkLst>
        </pc:spChg>
        <pc:spChg chg="mod">
          <ac:chgData name="Toby Donaldson" userId="2e6e5431-bb17-4c41-9985-d39c50d83c73" providerId="ADAL" clId="{F0E40FE0-2E57-4922-A8AA-5AFA101CC44A}" dt="2024-01-25T00:06:32.552" v="9990"/>
          <ac:spMkLst>
            <pc:docMk/>
            <pc:sldMk cId="1438007289" sldId="348"/>
            <ac:spMk id="22" creationId="{1278D447-1E5E-BE19-43AF-EBD3DC0037DA}"/>
          </ac:spMkLst>
        </pc:spChg>
        <pc:spChg chg="mod">
          <ac:chgData name="Toby Donaldson" userId="2e6e5431-bb17-4c41-9985-d39c50d83c73" providerId="ADAL" clId="{F0E40FE0-2E57-4922-A8AA-5AFA101CC44A}" dt="2024-01-25T00:06:32.552" v="9990"/>
          <ac:spMkLst>
            <pc:docMk/>
            <pc:sldMk cId="1438007289" sldId="348"/>
            <ac:spMk id="23" creationId="{8165CAC2-719E-AC08-7146-134DB7C2CB19}"/>
          </ac:spMkLst>
        </pc:spChg>
        <pc:spChg chg="mod">
          <ac:chgData name="Toby Donaldson" userId="2e6e5431-bb17-4c41-9985-d39c50d83c73" providerId="ADAL" clId="{F0E40FE0-2E57-4922-A8AA-5AFA101CC44A}" dt="2024-01-25T00:06:32.552" v="9990"/>
          <ac:spMkLst>
            <pc:docMk/>
            <pc:sldMk cId="1438007289" sldId="348"/>
            <ac:spMk id="24" creationId="{376AF2F8-5739-3D40-CC99-0A663A93FC1D}"/>
          </ac:spMkLst>
        </pc:spChg>
        <pc:spChg chg="add mod">
          <ac:chgData name="Toby Donaldson" userId="2e6e5431-bb17-4c41-9985-d39c50d83c73" providerId="ADAL" clId="{F0E40FE0-2E57-4922-A8AA-5AFA101CC44A}" dt="2024-01-25T00:06:40.598" v="9992" actId="20577"/>
          <ac:spMkLst>
            <pc:docMk/>
            <pc:sldMk cId="1438007289" sldId="348"/>
            <ac:spMk id="25" creationId="{4714962B-38DB-C45B-A2AF-967A46EF7B19}"/>
          </ac:spMkLst>
        </pc:spChg>
        <pc:spChg chg="add mod">
          <ac:chgData name="Toby Donaldson" userId="2e6e5431-bb17-4c41-9985-d39c50d83c73" providerId="ADAL" clId="{F0E40FE0-2E57-4922-A8AA-5AFA101CC44A}" dt="2024-01-25T00:09:49.084" v="10029" actId="20577"/>
          <ac:spMkLst>
            <pc:docMk/>
            <pc:sldMk cId="1438007289" sldId="348"/>
            <ac:spMk id="27" creationId="{CC1DE640-F114-1AC7-3053-0118DF158C68}"/>
          </ac:spMkLst>
        </pc:spChg>
        <pc:grpChg chg="add mod">
          <ac:chgData name="Toby Donaldson" userId="2e6e5431-bb17-4c41-9985-d39c50d83c73" providerId="ADAL" clId="{F0E40FE0-2E57-4922-A8AA-5AFA101CC44A}" dt="2024-01-25T00:06:22.298" v="9988" actId="1076"/>
          <ac:grpSpMkLst>
            <pc:docMk/>
            <pc:sldMk cId="1438007289" sldId="348"/>
            <ac:grpSpMk id="5" creationId="{E0920C37-E13E-B342-E2F6-4BF23AE8A5FC}"/>
          </ac:grpSpMkLst>
        </pc:grpChg>
        <pc:grpChg chg="add mod">
          <ac:chgData name="Toby Donaldson" userId="2e6e5431-bb17-4c41-9985-d39c50d83c73" providerId="ADAL" clId="{F0E40FE0-2E57-4922-A8AA-5AFA101CC44A}" dt="2024-01-25T00:06:38.034" v="9991" actId="1076"/>
          <ac:grpSpMkLst>
            <pc:docMk/>
            <pc:sldMk cId="1438007289" sldId="348"/>
            <ac:grpSpMk id="16" creationId="{970CD681-0921-40B0-3CB1-CFAFFE1C10BA}"/>
          </ac:grpSpMkLst>
        </pc:grpChg>
        <pc:cxnChg chg="add mod">
          <ac:chgData name="Toby Donaldson" userId="2e6e5431-bb17-4c41-9985-d39c50d83c73" providerId="ADAL" clId="{F0E40FE0-2E57-4922-A8AA-5AFA101CC44A}" dt="2024-01-25T00:06:22.298" v="9988" actId="1076"/>
          <ac:cxnSpMkLst>
            <pc:docMk/>
            <pc:sldMk cId="1438007289" sldId="348"/>
            <ac:cxnSpMk id="15" creationId="{995314B8-CF10-F0A4-5095-3D995B5EC944}"/>
          </ac:cxnSpMkLst>
        </pc:cxnChg>
        <pc:cxnChg chg="add mod">
          <ac:chgData name="Toby Donaldson" userId="2e6e5431-bb17-4c41-9985-d39c50d83c73" providerId="ADAL" clId="{F0E40FE0-2E57-4922-A8AA-5AFA101CC44A}" dt="2024-01-25T00:06:38.034" v="9991" actId="1076"/>
          <ac:cxnSpMkLst>
            <pc:docMk/>
            <pc:sldMk cId="1438007289" sldId="348"/>
            <ac:cxnSpMk id="26" creationId="{78F5FE66-FCA2-0F05-B6DB-9359F903548A}"/>
          </ac:cxnSpMkLst>
        </pc:cxnChg>
        <pc:cxnChg chg="add mod">
          <ac:chgData name="Toby Donaldson" userId="2e6e5431-bb17-4c41-9985-d39c50d83c73" providerId="ADAL" clId="{F0E40FE0-2E57-4922-A8AA-5AFA101CC44A}" dt="2024-01-25T00:09:27.320" v="10026" actId="14100"/>
          <ac:cxnSpMkLst>
            <pc:docMk/>
            <pc:sldMk cId="1438007289" sldId="348"/>
            <ac:cxnSpMk id="28" creationId="{4AAFE294-8047-61DD-1FC6-359044F70CF0}"/>
          </ac:cxnSpMkLst>
        </pc:cxnChg>
      </pc:sldChg>
    </pc:docChg>
  </pc:docChgLst>
  <pc:docChgLst>
    <pc:chgData name="Toby Donaldson" userId="2e6e5431-bb17-4c41-9985-d39c50d83c73" providerId="ADAL" clId="{58B9E88D-B731-4E1D-AEBB-7AF6D226F449}"/>
    <pc:docChg chg="undo custSel addSld delSld modSld sldOrd addSection delSection modSection">
      <pc:chgData name="Toby Donaldson" userId="2e6e5431-bb17-4c41-9985-d39c50d83c73" providerId="ADAL" clId="{58B9E88D-B731-4E1D-AEBB-7AF6D226F449}" dt="2024-02-02T21:28:36.769" v="4992"/>
      <pc:docMkLst>
        <pc:docMk/>
      </pc:docMkLst>
      <pc:sldChg chg="addSp modSp mod">
        <pc:chgData name="Toby Donaldson" userId="2e6e5431-bb17-4c41-9985-d39c50d83c73" providerId="ADAL" clId="{58B9E88D-B731-4E1D-AEBB-7AF6D226F449}" dt="2024-01-29T18:55:27.966" v="7" actId="1076"/>
        <pc:sldMkLst>
          <pc:docMk/>
          <pc:sldMk cId="1990534629" sldId="256"/>
        </pc:sldMkLst>
        <pc:spChg chg="add mod">
          <ac:chgData name="Toby Donaldson" userId="2e6e5431-bb17-4c41-9985-d39c50d83c73" providerId="ADAL" clId="{58B9E88D-B731-4E1D-AEBB-7AF6D226F449}" dt="2024-01-29T18:55:27.966" v="7" actId="1076"/>
          <ac:spMkLst>
            <pc:docMk/>
            <pc:sldMk cId="1990534629" sldId="256"/>
            <ac:spMk id="4" creationId="{47AFE60C-6CF9-81EA-958C-8B9C232B748D}"/>
          </ac:spMkLst>
        </pc:spChg>
      </pc:sldChg>
      <pc:sldChg chg="del">
        <pc:chgData name="Toby Donaldson" userId="2e6e5431-bb17-4c41-9985-d39c50d83c73" providerId="ADAL" clId="{58B9E88D-B731-4E1D-AEBB-7AF6D226F449}" dt="2024-01-29T18:55:34.490" v="8" actId="2696"/>
        <pc:sldMkLst>
          <pc:docMk/>
          <pc:sldMk cId="3457032960" sldId="258"/>
        </pc:sldMkLst>
      </pc:sldChg>
      <pc:sldChg chg="addSp">
        <pc:chgData name="Toby Donaldson" userId="2e6e5431-bb17-4c41-9985-d39c50d83c73" providerId="ADAL" clId="{58B9E88D-B731-4E1D-AEBB-7AF6D226F449}" dt="2024-01-31T18:59:23.933" v="212"/>
        <pc:sldMkLst>
          <pc:docMk/>
          <pc:sldMk cId="3599321998" sldId="349"/>
        </pc:sldMkLst>
        <pc:inkChg chg="add">
          <ac:chgData name="Toby Donaldson" userId="2e6e5431-bb17-4c41-9985-d39c50d83c73" providerId="ADAL" clId="{58B9E88D-B731-4E1D-AEBB-7AF6D226F449}" dt="2024-01-31T18:59:23.933" v="212"/>
          <ac:inkMkLst>
            <pc:docMk/>
            <pc:sldMk cId="3599321998" sldId="349"/>
            <ac:inkMk id="5" creationId="{1E065F0B-DD8E-AECF-2F31-4ECA226B5962}"/>
          </ac:inkMkLst>
        </pc:inkChg>
      </pc:sldChg>
      <pc:sldChg chg="addSp">
        <pc:chgData name="Toby Donaldson" userId="2e6e5431-bb17-4c41-9985-d39c50d83c73" providerId="ADAL" clId="{58B9E88D-B731-4E1D-AEBB-7AF6D226F449}" dt="2024-01-31T18:59:23.933" v="212"/>
        <pc:sldMkLst>
          <pc:docMk/>
          <pc:sldMk cId="2755035059" sldId="350"/>
        </pc:sldMkLst>
        <pc:inkChg chg="add">
          <ac:chgData name="Toby Donaldson" userId="2e6e5431-bb17-4c41-9985-d39c50d83c73" providerId="ADAL" clId="{58B9E88D-B731-4E1D-AEBB-7AF6D226F449}" dt="2024-01-31T18:59:23.933" v="212"/>
          <ac:inkMkLst>
            <pc:docMk/>
            <pc:sldMk cId="2755035059" sldId="350"/>
            <ac:inkMk id="6" creationId="{E564D219-7FA1-FDF5-8AC9-13256B83004D}"/>
          </ac:inkMkLst>
        </pc:inkChg>
      </pc:sldChg>
      <pc:sldChg chg="addSp">
        <pc:chgData name="Toby Donaldson" userId="2e6e5431-bb17-4c41-9985-d39c50d83c73" providerId="ADAL" clId="{58B9E88D-B731-4E1D-AEBB-7AF6D226F449}" dt="2024-01-31T18:59:23.933" v="212"/>
        <pc:sldMkLst>
          <pc:docMk/>
          <pc:sldMk cId="3058507303" sldId="351"/>
        </pc:sldMkLst>
        <pc:inkChg chg="add">
          <ac:chgData name="Toby Donaldson" userId="2e6e5431-bb17-4c41-9985-d39c50d83c73" providerId="ADAL" clId="{58B9E88D-B731-4E1D-AEBB-7AF6D226F449}" dt="2024-01-31T18:59:23.933" v="212"/>
          <ac:inkMkLst>
            <pc:docMk/>
            <pc:sldMk cId="3058507303" sldId="351"/>
            <ac:inkMk id="9" creationId="{E6029E04-7C8F-1589-B892-2FC1E075B4A9}"/>
          </ac:inkMkLst>
        </pc:inkChg>
      </pc:sldChg>
      <pc:sldChg chg="addSp">
        <pc:chgData name="Toby Donaldson" userId="2e6e5431-bb17-4c41-9985-d39c50d83c73" providerId="ADAL" clId="{58B9E88D-B731-4E1D-AEBB-7AF6D226F449}" dt="2024-01-31T18:59:23.933" v="212"/>
        <pc:sldMkLst>
          <pc:docMk/>
          <pc:sldMk cId="997635775" sldId="353"/>
        </pc:sldMkLst>
        <pc:inkChg chg="add">
          <ac:chgData name="Toby Donaldson" userId="2e6e5431-bb17-4c41-9985-d39c50d83c73" providerId="ADAL" clId="{58B9E88D-B731-4E1D-AEBB-7AF6D226F449}" dt="2024-01-31T18:59:23.933" v="212"/>
          <ac:inkMkLst>
            <pc:docMk/>
            <pc:sldMk cId="997635775" sldId="353"/>
            <ac:inkMk id="6" creationId="{75EDF3A6-2028-80A7-BBCA-B1D4B139EA8E}"/>
          </ac:inkMkLst>
        </pc:inkChg>
      </pc:sldChg>
      <pc:sldChg chg="addSp">
        <pc:chgData name="Toby Donaldson" userId="2e6e5431-bb17-4c41-9985-d39c50d83c73" providerId="ADAL" clId="{58B9E88D-B731-4E1D-AEBB-7AF6D226F449}" dt="2024-01-31T18:59:23.933" v="212"/>
        <pc:sldMkLst>
          <pc:docMk/>
          <pc:sldMk cId="1988390374" sldId="355"/>
        </pc:sldMkLst>
        <pc:inkChg chg="add">
          <ac:chgData name="Toby Donaldson" userId="2e6e5431-bb17-4c41-9985-d39c50d83c73" providerId="ADAL" clId="{58B9E88D-B731-4E1D-AEBB-7AF6D226F449}" dt="2024-01-31T18:59:23.933" v="212"/>
          <ac:inkMkLst>
            <pc:docMk/>
            <pc:sldMk cId="1988390374" sldId="355"/>
            <ac:inkMk id="8" creationId="{8AEF5137-373F-4216-A23C-6BF72B289C07}"/>
          </ac:inkMkLst>
        </pc:inkChg>
      </pc:sldChg>
      <pc:sldChg chg="addSp">
        <pc:chgData name="Toby Donaldson" userId="2e6e5431-bb17-4c41-9985-d39c50d83c73" providerId="ADAL" clId="{58B9E88D-B731-4E1D-AEBB-7AF6D226F449}" dt="2024-01-31T18:59:23.933" v="212"/>
        <pc:sldMkLst>
          <pc:docMk/>
          <pc:sldMk cId="3506941026" sldId="356"/>
        </pc:sldMkLst>
        <pc:inkChg chg="add">
          <ac:chgData name="Toby Donaldson" userId="2e6e5431-bb17-4c41-9985-d39c50d83c73" providerId="ADAL" clId="{58B9E88D-B731-4E1D-AEBB-7AF6D226F449}" dt="2024-01-31T18:59:23.933" v="212"/>
          <ac:inkMkLst>
            <pc:docMk/>
            <pc:sldMk cId="3506941026" sldId="356"/>
            <ac:inkMk id="9" creationId="{83C0CDBF-0A31-086D-6C94-74805CCCCB6F}"/>
          </ac:inkMkLst>
        </pc:inkChg>
      </pc:sldChg>
      <pc:sldChg chg="addSp">
        <pc:chgData name="Toby Donaldson" userId="2e6e5431-bb17-4c41-9985-d39c50d83c73" providerId="ADAL" clId="{58B9E88D-B731-4E1D-AEBB-7AF6D226F449}" dt="2024-01-31T18:59:23.933" v="212"/>
        <pc:sldMkLst>
          <pc:docMk/>
          <pc:sldMk cId="3228357853" sldId="357"/>
        </pc:sldMkLst>
        <pc:inkChg chg="add">
          <ac:chgData name="Toby Donaldson" userId="2e6e5431-bb17-4c41-9985-d39c50d83c73" providerId="ADAL" clId="{58B9E88D-B731-4E1D-AEBB-7AF6D226F449}" dt="2024-01-31T18:59:23.933" v="212"/>
          <ac:inkMkLst>
            <pc:docMk/>
            <pc:sldMk cId="3228357853" sldId="357"/>
            <ac:inkMk id="6" creationId="{035B827B-F33E-7E13-7319-07EDD0F3D6DE}"/>
          </ac:inkMkLst>
        </pc:inkChg>
      </pc:sldChg>
      <pc:sldChg chg="addSp">
        <pc:chgData name="Toby Donaldson" userId="2e6e5431-bb17-4c41-9985-d39c50d83c73" providerId="ADAL" clId="{58B9E88D-B731-4E1D-AEBB-7AF6D226F449}" dt="2024-01-31T18:59:23.933" v="212"/>
        <pc:sldMkLst>
          <pc:docMk/>
          <pc:sldMk cId="3865773873" sldId="359"/>
        </pc:sldMkLst>
        <pc:inkChg chg="add">
          <ac:chgData name="Toby Donaldson" userId="2e6e5431-bb17-4c41-9985-d39c50d83c73" providerId="ADAL" clId="{58B9E88D-B731-4E1D-AEBB-7AF6D226F449}" dt="2024-01-31T18:59:23.933" v="212"/>
          <ac:inkMkLst>
            <pc:docMk/>
            <pc:sldMk cId="3865773873" sldId="359"/>
            <ac:inkMk id="6" creationId="{B0B0CAF1-4F37-10EE-820D-418810927C10}"/>
          </ac:inkMkLst>
        </pc:inkChg>
      </pc:sldChg>
      <pc:sldChg chg="modSp mod modNotesTx">
        <pc:chgData name="Toby Donaldson" userId="2e6e5431-bb17-4c41-9985-d39c50d83c73" providerId="ADAL" clId="{58B9E88D-B731-4E1D-AEBB-7AF6D226F449}" dt="2024-01-29T19:20:54.480" v="211" actId="20577"/>
        <pc:sldMkLst>
          <pc:docMk/>
          <pc:sldMk cId="161823644" sldId="360"/>
        </pc:sldMkLst>
        <pc:spChg chg="mod">
          <ac:chgData name="Toby Donaldson" userId="2e6e5431-bb17-4c41-9985-d39c50d83c73" providerId="ADAL" clId="{58B9E88D-B731-4E1D-AEBB-7AF6D226F449}" dt="2024-01-29T19:16:50.099" v="12" actId="20577"/>
          <ac:spMkLst>
            <pc:docMk/>
            <pc:sldMk cId="161823644" sldId="360"/>
            <ac:spMk id="10" creationId="{27910B02-5A46-A5DA-C510-6580880B2746}"/>
          </ac:spMkLst>
        </pc:spChg>
        <pc:spChg chg="mod">
          <ac:chgData name="Toby Donaldson" userId="2e6e5431-bb17-4c41-9985-d39c50d83c73" providerId="ADAL" clId="{58B9E88D-B731-4E1D-AEBB-7AF6D226F449}" dt="2024-01-29T19:19:45.428" v="27" actId="1076"/>
          <ac:spMkLst>
            <pc:docMk/>
            <pc:sldMk cId="161823644" sldId="360"/>
            <ac:spMk id="11" creationId="{CEC24BEB-9EBE-4F29-B7FD-EA713E2E6EC3}"/>
          </ac:spMkLst>
        </pc:spChg>
      </pc:sldChg>
      <pc:sldChg chg="modSp mod">
        <pc:chgData name="Toby Donaldson" userId="2e6e5431-bb17-4c41-9985-d39c50d83c73" providerId="ADAL" clId="{58B9E88D-B731-4E1D-AEBB-7AF6D226F449}" dt="2024-01-29T19:17:00.128" v="14" actId="20577"/>
        <pc:sldMkLst>
          <pc:docMk/>
          <pc:sldMk cId="1518291825" sldId="361"/>
        </pc:sldMkLst>
        <pc:spChg chg="mod">
          <ac:chgData name="Toby Donaldson" userId="2e6e5431-bb17-4c41-9985-d39c50d83c73" providerId="ADAL" clId="{58B9E88D-B731-4E1D-AEBB-7AF6D226F449}" dt="2024-01-29T19:17:00.128" v="14" actId="20577"/>
          <ac:spMkLst>
            <pc:docMk/>
            <pc:sldMk cId="1518291825" sldId="361"/>
            <ac:spMk id="10" creationId="{27910B02-5A46-A5DA-C510-6580880B2746}"/>
          </ac:spMkLst>
        </pc:spChg>
      </pc:sldChg>
      <pc:sldChg chg="modSp mod">
        <pc:chgData name="Toby Donaldson" userId="2e6e5431-bb17-4c41-9985-d39c50d83c73" providerId="ADAL" clId="{58B9E88D-B731-4E1D-AEBB-7AF6D226F449}" dt="2024-01-29T19:17:07.989" v="18" actId="20577"/>
        <pc:sldMkLst>
          <pc:docMk/>
          <pc:sldMk cId="2995457733" sldId="362"/>
        </pc:sldMkLst>
        <pc:spChg chg="mod">
          <ac:chgData name="Toby Donaldson" userId="2e6e5431-bb17-4c41-9985-d39c50d83c73" providerId="ADAL" clId="{58B9E88D-B731-4E1D-AEBB-7AF6D226F449}" dt="2024-01-29T19:17:07.989" v="18" actId="20577"/>
          <ac:spMkLst>
            <pc:docMk/>
            <pc:sldMk cId="2995457733" sldId="362"/>
            <ac:spMk id="10" creationId="{27910B02-5A46-A5DA-C510-6580880B2746}"/>
          </ac:spMkLst>
        </pc:spChg>
      </pc:sldChg>
      <pc:sldChg chg="modSp mod">
        <pc:chgData name="Toby Donaldson" userId="2e6e5431-bb17-4c41-9985-d39c50d83c73" providerId="ADAL" clId="{58B9E88D-B731-4E1D-AEBB-7AF6D226F449}" dt="2024-01-29T19:17:12.983" v="19" actId="20577"/>
        <pc:sldMkLst>
          <pc:docMk/>
          <pc:sldMk cId="2512992697" sldId="363"/>
        </pc:sldMkLst>
        <pc:spChg chg="mod">
          <ac:chgData name="Toby Donaldson" userId="2e6e5431-bb17-4c41-9985-d39c50d83c73" providerId="ADAL" clId="{58B9E88D-B731-4E1D-AEBB-7AF6D226F449}" dt="2024-01-29T19:17:12.983" v="19" actId="20577"/>
          <ac:spMkLst>
            <pc:docMk/>
            <pc:sldMk cId="2512992697" sldId="363"/>
            <ac:spMk id="10" creationId="{27910B02-5A46-A5DA-C510-6580880B2746}"/>
          </ac:spMkLst>
        </pc:spChg>
      </pc:sldChg>
      <pc:sldChg chg="modSp mod ord">
        <pc:chgData name="Toby Donaldson" userId="2e6e5431-bb17-4c41-9985-d39c50d83c73" providerId="ADAL" clId="{58B9E88D-B731-4E1D-AEBB-7AF6D226F449}" dt="2024-01-31T20:08:59.552" v="2286" actId="20578"/>
        <pc:sldMkLst>
          <pc:docMk/>
          <pc:sldMk cId="3897277287" sldId="364"/>
        </pc:sldMkLst>
        <pc:spChg chg="mod">
          <ac:chgData name="Toby Donaldson" userId="2e6e5431-bb17-4c41-9985-d39c50d83c73" providerId="ADAL" clId="{58B9E88D-B731-4E1D-AEBB-7AF6D226F449}" dt="2024-01-29T19:17:24.170" v="23" actId="20577"/>
          <ac:spMkLst>
            <pc:docMk/>
            <pc:sldMk cId="3897277287" sldId="364"/>
            <ac:spMk id="10" creationId="{27910B02-5A46-A5DA-C510-6580880B2746}"/>
          </ac:spMkLst>
        </pc:spChg>
        <pc:cxnChg chg="mod">
          <ac:chgData name="Toby Donaldson" userId="2e6e5431-bb17-4c41-9985-d39c50d83c73" providerId="ADAL" clId="{58B9E88D-B731-4E1D-AEBB-7AF6D226F449}" dt="2024-01-31T19:16:35.577" v="215" actId="14100"/>
          <ac:cxnSpMkLst>
            <pc:docMk/>
            <pc:sldMk cId="3897277287" sldId="364"/>
            <ac:cxnSpMk id="11" creationId="{42D34CF6-E13B-4413-2F8A-1E46BF5D25F2}"/>
          </ac:cxnSpMkLst>
        </pc:cxnChg>
      </pc:sldChg>
      <pc:sldChg chg="modSp del mod">
        <pc:chgData name="Toby Donaldson" userId="2e6e5431-bb17-4c41-9985-d39c50d83c73" providerId="ADAL" clId="{58B9E88D-B731-4E1D-AEBB-7AF6D226F449}" dt="2024-01-31T19:16:21.571" v="214" actId="2696"/>
        <pc:sldMkLst>
          <pc:docMk/>
          <pc:sldMk cId="4163302408" sldId="365"/>
        </pc:sldMkLst>
        <pc:spChg chg="mod">
          <ac:chgData name="Toby Donaldson" userId="2e6e5431-bb17-4c41-9985-d39c50d83c73" providerId="ADAL" clId="{58B9E88D-B731-4E1D-AEBB-7AF6D226F449}" dt="2024-01-31T19:14:26.679" v="213" actId="20577"/>
          <ac:spMkLst>
            <pc:docMk/>
            <pc:sldMk cId="4163302408" sldId="365"/>
            <ac:spMk id="9" creationId="{5B37DF52-0F40-C441-85AB-5368C05A7A12}"/>
          </ac:spMkLst>
        </pc:spChg>
        <pc:spChg chg="mod">
          <ac:chgData name="Toby Donaldson" userId="2e6e5431-bb17-4c41-9985-d39c50d83c73" providerId="ADAL" clId="{58B9E88D-B731-4E1D-AEBB-7AF6D226F449}" dt="2024-01-29T19:17:30.283" v="25" actId="20577"/>
          <ac:spMkLst>
            <pc:docMk/>
            <pc:sldMk cId="4163302408" sldId="365"/>
            <ac:spMk id="10" creationId="{27910B02-5A46-A5DA-C510-6580880B2746}"/>
          </ac:spMkLst>
        </pc:spChg>
      </pc:sldChg>
      <pc:sldChg chg="modSp mod">
        <pc:chgData name="Toby Donaldson" userId="2e6e5431-bb17-4c41-9985-d39c50d83c73" providerId="ADAL" clId="{58B9E88D-B731-4E1D-AEBB-7AF6D226F449}" dt="2024-01-29T19:17:36.178" v="26" actId="20577"/>
        <pc:sldMkLst>
          <pc:docMk/>
          <pc:sldMk cId="2023942161" sldId="366"/>
        </pc:sldMkLst>
        <pc:spChg chg="mod">
          <ac:chgData name="Toby Donaldson" userId="2e6e5431-bb17-4c41-9985-d39c50d83c73" providerId="ADAL" clId="{58B9E88D-B731-4E1D-AEBB-7AF6D226F449}" dt="2024-01-29T19:17:36.178" v="26" actId="20577"/>
          <ac:spMkLst>
            <pc:docMk/>
            <pc:sldMk cId="2023942161" sldId="366"/>
            <ac:spMk id="10" creationId="{27910B02-5A46-A5DA-C510-6580880B2746}"/>
          </ac:spMkLst>
        </pc:spChg>
      </pc:sldChg>
      <pc:sldChg chg="addSp modSp mod ord">
        <pc:chgData name="Toby Donaldson" userId="2e6e5431-bb17-4c41-9985-d39c50d83c73" providerId="ADAL" clId="{58B9E88D-B731-4E1D-AEBB-7AF6D226F449}" dt="2024-02-01T06:33:56.937" v="2287"/>
        <pc:sldMkLst>
          <pc:docMk/>
          <pc:sldMk cId="1876620749" sldId="367"/>
        </pc:sldMkLst>
        <pc:spChg chg="mod">
          <ac:chgData name="Toby Donaldson" userId="2e6e5431-bb17-4c41-9985-d39c50d83c73" providerId="ADAL" clId="{58B9E88D-B731-4E1D-AEBB-7AF6D226F449}" dt="2024-01-31T19:44:16.774" v="1802" actId="255"/>
          <ac:spMkLst>
            <pc:docMk/>
            <pc:sldMk cId="1876620749" sldId="367"/>
            <ac:spMk id="3" creationId="{7CD55DEB-120A-D8DA-C7F0-BF76129176A6}"/>
          </ac:spMkLst>
        </pc:spChg>
        <pc:picChg chg="add mod">
          <ac:chgData name="Toby Donaldson" userId="2e6e5431-bb17-4c41-9985-d39c50d83c73" providerId="ADAL" clId="{58B9E88D-B731-4E1D-AEBB-7AF6D226F449}" dt="2024-01-31T19:32:05.078" v="793" actId="1076"/>
          <ac:picMkLst>
            <pc:docMk/>
            <pc:sldMk cId="1876620749" sldId="367"/>
            <ac:picMk id="1026" creationId="{28D0E854-10AC-AD3E-6FD7-62CE67B7BEC8}"/>
          </ac:picMkLst>
        </pc:picChg>
        <pc:inkChg chg="add">
          <ac:chgData name="Toby Donaldson" userId="2e6e5431-bb17-4c41-9985-d39c50d83c73" providerId="ADAL" clId="{58B9E88D-B731-4E1D-AEBB-7AF6D226F449}" dt="2024-02-01T06:33:56.937" v="2287"/>
          <ac:inkMkLst>
            <pc:docMk/>
            <pc:sldMk cId="1876620749" sldId="367"/>
            <ac:inkMk id="5" creationId="{541C378D-B858-28EC-A09D-7C9979B218D7}"/>
          </ac:inkMkLst>
        </pc:inkChg>
      </pc:sldChg>
      <pc:sldChg chg="addSp">
        <pc:chgData name="Toby Donaldson" userId="2e6e5431-bb17-4c41-9985-d39c50d83c73" providerId="ADAL" clId="{58B9E88D-B731-4E1D-AEBB-7AF6D226F449}" dt="2024-02-01T06:33:56.937" v="2287"/>
        <pc:sldMkLst>
          <pc:docMk/>
          <pc:sldMk cId="2645018095" sldId="368"/>
        </pc:sldMkLst>
        <pc:inkChg chg="add">
          <ac:chgData name="Toby Donaldson" userId="2e6e5431-bb17-4c41-9985-d39c50d83c73" providerId="ADAL" clId="{58B9E88D-B731-4E1D-AEBB-7AF6D226F449}" dt="2024-02-01T06:33:56.937" v="2287"/>
          <ac:inkMkLst>
            <pc:docMk/>
            <pc:sldMk cId="2645018095" sldId="368"/>
            <ac:inkMk id="3" creationId="{0C83043E-6B2B-3C4D-83FE-97049C593357}"/>
          </ac:inkMkLst>
        </pc:inkChg>
      </pc:sldChg>
      <pc:sldChg chg="addSp delSp modSp mod">
        <pc:chgData name="Toby Donaldson" userId="2e6e5431-bb17-4c41-9985-d39c50d83c73" providerId="ADAL" clId="{58B9E88D-B731-4E1D-AEBB-7AF6D226F449}" dt="2024-02-02T19:05:42.646" v="2302" actId="1076"/>
        <pc:sldMkLst>
          <pc:docMk/>
          <pc:sldMk cId="3105053930" sldId="369"/>
        </pc:sldMkLst>
        <pc:spChg chg="add mod">
          <ac:chgData name="Toby Donaldson" userId="2e6e5431-bb17-4c41-9985-d39c50d83c73" providerId="ADAL" clId="{58B9E88D-B731-4E1D-AEBB-7AF6D226F449}" dt="2024-01-31T19:53:23.905" v="2162" actId="1076"/>
          <ac:spMkLst>
            <pc:docMk/>
            <pc:sldMk cId="3105053930" sldId="369"/>
            <ac:spMk id="3" creationId="{B33F0CF4-422C-4FE9-5956-A38CA7A119CD}"/>
          </ac:spMkLst>
        </pc:spChg>
        <pc:spChg chg="mod">
          <ac:chgData name="Toby Donaldson" userId="2e6e5431-bb17-4c41-9985-d39c50d83c73" providerId="ADAL" clId="{58B9E88D-B731-4E1D-AEBB-7AF6D226F449}" dt="2024-02-02T19:05:42.646" v="2302" actId="1076"/>
          <ac:spMkLst>
            <pc:docMk/>
            <pc:sldMk cId="3105053930" sldId="369"/>
            <ac:spMk id="33" creationId="{18C67D92-158E-3F09-77A2-A5210E27D1E1}"/>
          </ac:spMkLst>
        </pc:spChg>
        <pc:inkChg chg="add del">
          <ac:chgData name="Toby Donaldson" userId="2e6e5431-bb17-4c41-9985-d39c50d83c73" providerId="ADAL" clId="{58B9E88D-B731-4E1D-AEBB-7AF6D226F449}" dt="2024-02-02T19:02:26.666" v="2291" actId="21"/>
          <ac:inkMkLst>
            <pc:docMk/>
            <pc:sldMk cId="3105053930" sldId="369"/>
            <ac:inkMk id="4" creationId="{02C9C1FA-2F93-EBD0-B8E8-6D98EBD84425}"/>
          </ac:inkMkLst>
        </pc:inkChg>
      </pc:sldChg>
      <pc:sldChg chg="addSp delSp modSp mod">
        <pc:chgData name="Toby Donaldson" userId="2e6e5431-bb17-4c41-9985-d39c50d83c73" providerId="ADAL" clId="{58B9E88D-B731-4E1D-AEBB-7AF6D226F449}" dt="2024-02-02T19:02:36.147" v="2293" actId="21"/>
        <pc:sldMkLst>
          <pc:docMk/>
          <pc:sldMk cId="2887589525" sldId="370"/>
        </pc:sldMkLst>
        <pc:spChg chg="add mod">
          <ac:chgData name="Toby Donaldson" userId="2e6e5431-bb17-4c41-9985-d39c50d83c73" providerId="ADAL" clId="{58B9E88D-B731-4E1D-AEBB-7AF6D226F449}" dt="2024-01-31T19:53:32.874" v="2164"/>
          <ac:spMkLst>
            <pc:docMk/>
            <pc:sldMk cId="2887589525" sldId="370"/>
            <ac:spMk id="11" creationId="{18EFE7F7-7630-138F-93D4-94F6CE8D6DFD}"/>
          </ac:spMkLst>
        </pc:spChg>
        <pc:inkChg chg="add del">
          <ac:chgData name="Toby Donaldson" userId="2e6e5431-bb17-4c41-9985-d39c50d83c73" providerId="ADAL" clId="{58B9E88D-B731-4E1D-AEBB-7AF6D226F449}" dt="2024-02-02T19:02:36.147" v="2293" actId="21"/>
          <ac:inkMkLst>
            <pc:docMk/>
            <pc:sldMk cId="2887589525" sldId="370"/>
            <ac:inkMk id="13" creationId="{77008B07-2DB7-2A65-E208-8248BB3DDC09}"/>
          </ac:inkMkLst>
        </pc:inkChg>
      </pc:sldChg>
      <pc:sldChg chg="addSp delSp modSp mod">
        <pc:chgData name="Toby Donaldson" userId="2e6e5431-bb17-4c41-9985-d39c50d83c73" providerId="ADAL" clId="{58B9E88D-B731-4E1D-AEBB-7AF6D226F449}" dt="2024-02-02T19:02:31.044" v="2292" actId="21"/>
        <pc:sldMkLst>
          <pc:docMk/>
          <pc:sldMk cId="2752253849" sldId="371"/>
        </pc:sldMkLst>
        <pc:spChg chg="add mod">
          <ac:chgData name="Toby Donaldson" userId="2e6e5431-bb17-4c41-9985-d39c50d83c73" providerId="ADAL" clId="{58B9E88D-B731-4E1D-AEBB-7AF6D226F449}" dt="2024-01-31T19:53:29.729" v="2163"/>
          <ac:spMkLst>
            <pc:docMk/>
            <pc:sldMk cId="2752253849" sldId="371"/>
            <ac:spMk id="12" creationId="{B02D923D-FC0F-69B1-9C27-855E961EAA29}"/>
          </ac:spMkLst>
        </pc:spChg>
        <pc:inkChg chg="add del">
          <ac:chgData name="Toby Donaldson" userId="2e6e5431-bb17-4c41-9985-d39c50d83c73" providerId="ADAL" clId="{58B9E88D-B731-4E1D-AEBB-7AF6D226F449}" dt="2024-02-02T19:02:31.044" v="2292" actId="21"/>
          <ac:inkMkLst>
            <pc:docMk/>
            <pc:sldMk cId="2752253849" sldId="371"/>
            <ac:inkMk id="13" creationId="{1A34C8FA-C10D-8B9F-3E41-A500052299D4}"/>
          </ac:inkMkLst>
        </pc:inkChg>
      </pc:sldChg>
      <pc:sldChg chg="addSp delSp modSp mod ord">
        <pc:chgData name="Toby Donaldson" userId="2e6e5431-bb17-4c41-9985-d39c50d83c73" providerId="ADAL" clId="{58B9E88D-B731-4E1D-AEBB-7AF6D226F449}" dt="2024-02-02T19:03:08.205" v="2295"/>
        <pc:sldMkLst>
          <pc:docMk/>
          <pc:sldMk cId="3227526285" sldId="372"/>
        </pc:sldMkLst>
        <pc:spChg chg="add mod">
          <ac:chgData name="Toby Donaldson" userId="2e6e5431-bb17-4c41-9985-d39c50d83c73" providerId="ADAL" clId="{58B9E88D-B731-4E1D-AEBB-7AF6D226F449}" dt="2024-01-31T19:53:35.194" v="2165"/>
          <ac:spMkLst>
            <pc:docMk/>
            <pc:sldMk cId="3227526285" sldId="372"/>
            <ac:spMk id="4" creationId="{98C50901-8CBE-F285-A005-F67FDBA63076}"/>
          </ac:spMkLst>
        </pc:spChg>
        <pc:inkChg chg="add del">
          <ac:chgData name="Toby Donaldson" userId="2e6e5431-bb17-4c41-9985-d39c50d83c73" providerId="ADAL" clId="{58B9E88D-B731-4E1D-AEBB-7AF6D226F449}" dt="2024-02-02T19:02:12.552" v="2290" actId="21"/>
          <ac:inkMkLst>
            <pc:docMk/>
            <pc:sldMk cId="3227526285" sldId="372"/>
            <ac:inkMk id="11" creationId="{4DE40694-64CD-0F30-4A47-188DCD3EF8B2}"/>
          </ac:inkMkLst>
        </pc:inkChg>
      </pc:sldChg>
      <pc:sldChg chg="addSp modSp ord">
        <pc:chgData name="Toby Donaldson" userId="2e6e5431-bb17-4c41-9985-d39c50d83c73" providerId="ADAL" clId="{58B9E88D-B731-4E1D-AEBB-7AF6D226F449}" dt="2024-02-02T21:28:36.769" v="4992"/>
        <pc:sldMkLst>
          <pc:docMk/>
          <pc:sldMk cId="2708408151" sldId="373"/>
        </pc:sldMkLst>
        <pc:spChg chg="add mod">
          <ac:chgData name="Toby Donaldson" userId="2e6e5431-bb17-4c41-9985-d39c50d83c73" providerId="ADAL" clId="{58B9E88D-B731-4E1D-AEBB-7AF6D226F449}" dt="2024-01-31T19:53:39.442" v="2166"/>
          <ac:spMkLst>
            <pc:docMk/>
            <pc:sldMk cId="2708408151" sldId="373"/>
            <ac:spMk id="2" creationId="{EB5981E7-28E6-2194-948F-14ADB1A11DFB}"/>
          </ac:spMkLst>
        </pc:spChg>
        <pc:inkChg chg="add">
          <ac:chgData name="Toby Donaldson" userId="2e6e5431-bb17-4c41-9985-d39c50d83c73" providerId="ADAL" clId="{58B9E88D-B731-4E1D-AEBB-7AF6D226F449}" dt="2024-02-02T21:28:36.769" v="4992"/>
          <ac:inkMkLst>
            <pc:docMk/>
            <pc:sldMk cId="2708408151" sldId="373"/>
            <ac:inkMk id="4" creationId="{1C819C7F-CD90-746A-8674-65BBC95AC4C6}"/>
          </ac:inkMkLst>
        </pc:inkChg>
      </pc:sldChg>
      <pc:sldChg chg="addSp modSp ord">
        <pc:chgData name="Toby Donaldson" userId="2e6e5431-bb17-4c41-9985-d39c50d83c73" providerId="ADAL" clId="{58B9E88D-B731-4E1D-AEBB-7AF6D226F449}" dt="2024-02-02T21:28:36.769" v="4992"/>
        <pc:sldMkLst>
          <pc:docMk/>
          <pc:sldMk cId="62932926" sldId="374"/>
        </pc:sldMkLst>
        <pc:spChg chg="add mod">
          <ac:chgData name="Toby Donaldson" userId="2e6e5431-bb17-4c41-9985-d39c50d83c73" providerId="ADAL" clId="{58B9E88D-B731-4E1D-AEBB-7AF6D226F449}" dt="2024-01-31T19:53:43.300" v="2167"/>
          <ac:spMkLst>
            <pc:docMk/>
            <pc:sldMk cId="62932926" sldId="374"/>
            <ac:spMk id="4" creationId="{4150608B-645F-73ED-180C-6ACC8D0678B6}"/>
          </ac:spMkLst>
        </pc:spChg>
        <pc:inkChg chg="add">
          <ac:chgData name="Toby Donaldson" userId="2e6e5431-bb17-4c41-9985-d39c50d83c73" providerId="ADAL" clId="{58B9E88D-B731-4E1D-AEBB-7AF6D226F449}" dt="2024-02-02T21:28:36.769" v="4992"/>
          <ac:inkMkLst>
            <pc:docMk/>
            <pc:sldMk cId="62932926" sldId="374"/>
            <ac:inkMk id="6" creationId="{FF6A1BEB-28D4-155C-5BC5-D14BEDFE1F23}"/>
          </ac:inkMkLst>
        </pc:inkChg>
      </pc:sldChg>
      <pc:sldChg chg="modSp mod ord">
        <pc:chgData name="Toby Donaldson" userId="2e6e5431-bb17-4c41-9985-d39c50d83c73" providerId="ADAL" clId="{58B9E88D-B731-4E1D-AEBB-7AF6D226F449}" dt="2024-02-02T19:04:23.352" v="2300" actId="20577"/>
        <pc:sldMkLst>
          <pc:docMk/>
          <pc:sldMk cId="30333298" sldId="375"/>
        </pc:sldMkLst>
        <pc:spChg chg="mod">
          <ac:chgData name="Toby Donaldson" userId="2e6e5431-bb17-4c41-9985-d39c50d83c73" providerId="ADAL" clId="{58B9E88D-B731-4E1D-AEBB-7AF6D226F449}" dt="2024-02-02T19:04:23.352" v="2300" actId="20577"/>
          <ac:spMkLst>
            <pc:docMk/>
            <pc:sldMk cId="30333298" sldId="375"/>
            <ac:spMk id="42" creationId="{57838560-1FF0-08AB-BB02-84B7C6AB4761}"/>
          </ac:spMkLst>
        </pc:spChg>
      </pc:sldChg>
      <pc:sldChg chg="addSp ord">
        <pc:chgData name="Toby Donaldson" userId="2e6e5431-bb17-4c41-9985-d39c50d83c73" providerId="ADAL" clId="{58B9E88D-B731-4E1D-AEBB-7AF6D226F449}" dt="2024-02-02T21:28:36.769" v="4992"/>
        <pc:sldMkLst>
          <pc:docMk/>
          <pc:sldMk cId="855810382" sldId="376"/>
        </pc:sldMkLst>
        <pc:inkChg chg="add">
          <ac:chgData name="Toby Donaldson" userId="2e6e5431-bb17-4c41-9985-d39c50d83c73" providerId="ADAL" clId="{58B9E88D-B731-4E1D-AEBB-7AF6D226F449}" dt="2024-02-02T21:28:36.769" v="4992"/>
          <ac:inkMkLst>
            <pc:docMk/>
            <pc:sldMk cId="855810382" sldId="376"/>
            <ac:inkMk id="5" creationId="{F64138B9-9BB2-C6D9-2803-99EEA68487D8}"/>
          </ac:inkMkLst>
        </pc:inkChg>
      </pc:sldChg>
      <pc:sldChg chg="addSp ord">
        <pc:chgData name="Toby Donaldson" userId="2e6e5431-bb17-4c41-9985-d39c50d83c73" providerId="ADAL" clId="{58B9E88D-B731-4E1D-AEBB-7AF6D226F449}" dt="2024-02-02T21:28:36.769" v="4992"/>
        <pc:sldMkLst>
          <pc:docMk/>
          <pc:sldMk cId="651224588" sldId="377"/>
        </pc:sldMkLst>
        <pc:inkChg chg="add">
          <ac:chgData name="Toby Donaldson" userId="2e6e5431-bb17-4c41-9985-d39c50d83c73" providerId="ADAL" clId="{58B9E88D-B731-4E1D-AEBB-7AF6D226F449}" dt="2024-02-02T21:28:36.769" v="4992"/>
          <ac:inkMkLst>
            <pc:docMk/>
            <pc:sldMk cId="651224588" sldId="377"/>
            <ac:inkMk id="5" creationId="{3E513D96-524A-B201-5230-08BCB5CE29D7}"/>
          </ac:inkMkLst>
        </pc:inkChg>
      </pc:sldChg>
      <pc:sldChg chg="modSp mod">
        <pc:chgData name="Toby Donaldson" userId="2e6e5431-bb17-4c41-9985-d39c50d83c73" providerId="ADAL" clId="{58B9E88D-B731-4E1D-AEBB-7AF6D226F449}" dt="2024-01-29T18:56:34.928" v="10" actId="27107"/>
        <pc:sldMkLst>
          <pc:docMk/>
          <pc:sldMk cId="1536653271" sldId="378"/>
        </pc:sldMkLst>
        <pc:spChg chg="mod">
          <ac:chgData name="Toby Donaldson" userId="2e6e5431-bb17-4c41-9985-d39c50d83c73" providerId="ADAL" clId="{58B9E88D-B731-4E1D-AEBB-7AF6D226F449}" dt="2024-01-29T18:56:34.928" v="10" actId="27107"/>
          <ac:spMkLst>
            <pc:docMk/>
            <pc:sldMk cId="1536653271" sldId="378"/>
            <ac:spMk id="3" creationId="{3CA38683-B551-7BCB-3407-268CA915A4E7}"/>
          </ac:spMkLst>
        </pc:spChg>
      </pc:sldChg>
      <pc:sldChg chg="addSp">
        <pc:chgData name="Toby Donaldson" userId="2e6e5431-bb17-4c41-9985-d39c50d83c73" providerId="ADAL" clId="{58B9E88D-B731-4E1D-AEBB-7AF6D226F449}" dt="2024-01-31T18:59:23.933" v="212"/>
        <pc:sldMkLst>
          <pc:docMk/>
          <pc:sldMk cId="462733382" sldId="379"/>
        </pc:sldMkLst>
        <pc:inkChg chg="add">
          <ac:chgData name="Toby Donaldson" userId="2e6e5431-bb17-4c41-9985-d39c50d83c73" providerId="ADAL" clId="{58B9E88D-B731-4E1D-AEBB-7AF6D226F449}" dt="2024-01-31T18:59:23.933" v="212"/>
          <ac:inkMkLst>
            <pc:docMk/>
            <pc:sldMk cId="462733382" sldId="379"/>
            <ac:inkMk id="22" creationId="{88A68F52-22D4-E1C1-687E-392A121961CE}"/>
          </ac:inkMkLst>
        </pc:inkChg>
      </pc:sldChg>
      <pc:sldChg chg="addSp">
        <pc:chgData name="Toby Donaldson" userId="2e6e5431-bb17-4c41-9985-d39c50d83c73" providerId="ADAL" clId="{58B9E88D-B731-4E1D-AEBB-7AF6D226F449}" dt="2024-01-31T18:59:23.933" v="212"/>
        <pc:sldMkLst>
          <pc:docMk/>
          <pc:sldMk cId="3161029524" sldId="381"/>
        </pc:sldMkLst>
        <pc:inkChg chg="add">
          <ac:chgData name="Toby Donaldson" userId="2e6e5431-bb17-4c41-9985-d39c50d83c73" providerId="ADAL" clId="{58B9E88D-B731-4E1D-AEBB-7AF6D226F449}" dt="2024-01-31T18:59:23.933" v="212"/>
          <ac:inkMkLst>
            <pc:docMk/>
            <pc:sldMk cId="3161029524" sldId="381"/>
            <ac:inkMk id="16" creationId="{2407C6D3-30AC-1CF5-4E61-CD97976DFFB8}"/>
          </ac:inkMkLst>
        </pc:inkChg>
      </pc:sldChg>
      <pc:sldChg chg="addSp">
        <pc:chgData name="Toby Donaldson" userId="2e6e5431-bb17-4c41-9985-d39c50d83c73" providerId="ADAL" clId="{58B9E88D-B731-4E1D-AEBB-7AF6D226F449}" dt="2024-01-31T18:59:23.933" v="212"/>
        <pc:sldMkLst>
          <pc:docMk/>
          <pc:sldMk cId="1579403835" sldId="382"/>
        </pc:sldMkLst>
        <pc:inkChg chg="add">
          <ac:chgData name="Toby Donaldson" userId="2e6e5431-bb17-4c41-9985-d39c50d83c73" providerId="ADAL" clId="{58B9E88D-B731-4E1D-AEBB-7AF6D226F449}" dt="2024-01-31T18:59:23.933" v="212"/>
          <ac:inkMkLst>
            <pc:docMk/>
            <pc:sldMk cId="1579403835" sldId="382"/>
            <ac:inkMk id="20" creationId="{5EF79C1B-AAF2-D5CC-9F92-44632F19AEE6}"/>
          </ac:inkMkLst>
        </pc:inkChg>
      </pc:sldChg>
      <pc:sldChg chg="addSp">
        <pc:chgData name="Toby Donaldson" userId="2e6e5431-bb17-4c41-9985-d39c50d83c73" providerId="ADAL" clId="{58B9E88D-B731-4E1D-AEBB-7AF6D226F449}" dt="2024-02-01T06:33:56.937" v="2287"/>
        <pc:sldMkLst>
          <pc:docMk/>
          <pc:sldMk cId="1095751735" sldId="383"/>
        </pc:sldMkLst>
        <pc:inkChg chg="add">
          <ac:chgData name="Toby Donaldson" userId="2e6e5431-bb17-4c41-9985-d39c50d83c73" providerId="ADAL" clId="{58B9E88D-B731-4E1D-AEBB-7AF6D226F449}" dt="2024-02-01T06:33:56.937" v="2287"/>
          <ac:inkMkLst>
            <pc:docMk/>
            <pc:sldMk cId="1095751735" sldId="383"/>
            <ac:inkMk id="3" creationId="{653DB3F1-0320-7C85-1144-60C3D89099A6}"/>
          </ac:inkMkLst>
        </pc:inkChg>
      </pc:sldChg>
      <pc:sldChg chg="addSp modSp mod ord">
        <pc:chgData name="Toby Donaldson" userId="2e6e5431-bb17-4c41-9985-d39c50d83c73" providerId="ADAL" clId="{58B9E88D-B731-4E1D-AEBB-7AF6D226F449}" dt="2024-02-02T21:28:36.769" v="4992"/>
        <pc:sldMkLst>
          <pc:docMk/>
          <pc:sldMk cId="2479419398" sldId="385"/>
        </pc:sldMkLst>
        <pc:spChg chg="mod">
          <ac:chgData name="Toby Donaldson" userId="2e6e5431-bb17-4c41-9985-d39c50d83c73" providerId="ADAL" clId="{58B9E88D-B731-4E1D-AEBB-7AF6D226F449}" dt="2024-02-02T19:07:48.156" v="2524" actId="20577"/>
          <ac:spMkLst>
            <pc:docMk/>
            <pc:sldMk cId="2479419398" sldId="385"/>
            <ac:spMk id="9" creationId="{2F53DC27-4ED8-18EE-86C4-32BD4AD2F4F8}"/>
          </ac:spMkLst>
        </pc:spChg>
        <pc:inkChg chg="add">
          <ac:chgData name="Toby Donaldson" userId="2e6e5431-bb17-4c41-9985-d39c50d83c73" providerId="ADAL" clId="{58B9E88D-B731-4E1D-AEBB-7AF6D226F449}" dt="2024-02-02T21:28:36.769" v="4992"/>
          <ac:inkMkLst>
            <pc:docMk/>
            <pc:sldMk cId="2479419398" sldId="385"/>
            <ac:inkMk id="2" creationId="{CA01BA9D-F766-6A84-C5A3-61D43975E8F4}"/>
          </ac:inkMkLst>
        </pc:inkChg>
      </pc:sldChg>
      <pc:sldChg chg="addSp modSp mod ord">
        <pc:chgData name="Toby Donaldson" userId="2e6e5431-bb17-4c41-9985-d39c50d83c73" providerId="ADAL" clId="{58B9E88D-B731-4E1D-AEBB-7AF6D226F449}" dt="2024-02-02T21:28:36.769" v="4992"/>
        <pc:sldMkLst>
          <pc:docMk/>
          <pc:sldMk cId="1469128912" sldId="386"/>
        </pc:sldMkLst>
        <pc:spChg chg="mod">
          <ac:chgData name="Toby Donaldson" userId="2e6e5431-bb17-4c41-9985-d39c50d83c73" providerId="ADAL" clId="{58B9E88D-B731-4E1D-AEBB-7AF6D226F449}" dt="2024-02-02T19:08:32.725" v="2531" actId="20577"/>
          <ac:spMkLst>
            <pc:docMk/>
            <pc:sldMk cId="1469128912" sldId="386"/>
            <ac:spMk id="2" creationId="{2BCAF865-7A80-BECA-2073-084585B8DF91}"/>
          </ac:spMkLst>
        </pc:spChg>
        <pc:spChg chg="mod">
          <ac:chgData name="Toby Donaldson" userId="2e6e5431-bb17-4c41-9985-d39c50d83c73" providerId="ADAL" clId="{58B9E88D-B731-4E1D-AEBB-7AF6D226F449}" dt="2024-02-02T19:08:09.541" v="2528" actId="207"/>
          <ac:spMkLst>
            <pc:docMk/>
            <pc:sldMk cId="1469128912" sldId="386"/>
            <ac:spMk id="5" creationId="{A6C765DD-B293-2986-FBE0-702D81144A7D}"/>
          </ac:spMkLst>
        </pc:spChg>
        <pc:spChg chg="mod">
          <ac:chgData name="Toby Donaldson" userId="2e6e5431-bb17-4c41-9985-d39c50d83c73" providerId="ADAL" clId="{58B9E88D-B731-4E1D-AEBB-7AF6D226F449}" dt="2024-02-02T19:16:00.375" v="3137" actId="20577"/>
          <ac:spMkLst>
            <pc:docMk/>
            <pc:sldMk cId="1469128912" sldId="386"/>
            <ac:spMk id="6" creationId="{05E10AD6-7C5D-C87B-EA30-57DE3BE2E9BF}"/>
          </ac:spMkLst>
        </pc:spChg>
        <pc:spChg chg="mod">
          <ac:chgData name="Toby Donaldson" userId="2e6e5431-bb17-4c41-9985-d39c50d83c73" providerId="ADAL" clId="{58B9E88D-B731-4E1D-AEBB-7AF6D226F449}" dt="2024-02-02T19:08:13.596" v="2529" actId="207"/>
          <ac:spMkLst>
            <pc:docMk/>
            <pc:sldMk cId="1469128912" sldId="386"/>
            <ac:spMk id="7" creationId="{BD12BD6E-1CA2-2E4E-A879-47B183E1C9A1}"/>
          </ac:spMkLst>
        </pc:spChg>
        <pc:spChg chg="mod">
          <ac:chgData name="Toby Donaldson" userId="2e6e5431-bb17-4c41-9985-d39c50d83c73" providerId="ADAL" clId="{58B9E88D-B731-4E1D-AEBB-7AF6D226F449}" dt="2024-01-31T19:54:41.191" v="2175" actId="20577"/>
          <ac:spMkLst>
            <pc:docMk/>
            <pc:sldMk cId="1469128912" sldId="386"/>
            <ac:spMk id="8" creationId="{A6612252-5CB9-C390-E238-F7EA740E561B}"/>
          </ac:spMkLst>
        </pc:spChg>
        <pc:inkChg chg="add">
          <ac:chgData name="Toby Donaldson" userId="2e6e5431-bb17-4c41-9985-d39c50d83c73" providerId="ADAL" clId="{58B9E88D-B731-4E1D-AEBB-7AF6D226F449}" dt="2024-02-02T21:28:36.769" v="4992"/>
          <ac:inkMkLst>
            <pc:docMk/>
            <pc:sldMk cId="1469128912" sldId="386"/>
            <ac:inkMk id="3" creationId="{41605DDA-1FFF-2D2C-DA7C-203FD728879F}"/>
          </ac:inkMkLst>
        </pc:inkChg>
      </pc:sldChg>
      <pc:sldChg chg="addSp delSp modSp mod ord">
        <pc:chgData name="Toby Donaldson" userId="2e6e5431-bb17-4c41-9985-d39c50d83c73" providerId="ADAL" clId="{58B9E88D-B731-4E1D-AEBB-7AF6D226F449}" dt="2024-02-02T21:28:36.769" v="4992"/>
        <pc:sldMkLst>
          <pc:docMk/>
          <pc:sldMk cId="3329248977" sldId="387"/>
        </pc:sldMkLst>
        <pc:spChg chg="mod">
          <ac:chgData name="Toby Donaldson" userId="2e6e5431-bb17-4c41-9985-d39c50d83c73" providerId="ADAL" clId="{58B9E88D-B731-4E1D-AEBB-7AF6D226F449}" dt="2024-02-02T19:08:25.283" v="2530" actId="20577"/>
          <ac:spMkLst>
            <pc:docMk/>
            <pc:sldMk cId="3329248977" sldId="387"/>
            <ac:spMk id="2" creationId="{2BCAF865-7A80-BECA-2073-084585B8DF91}"/>
          </ac:spMkLst>
        </pc:spChg>
        <pc:spChg chg="del">
          <ac:chgData name="Toby Donaldson" userId="2e6e5431-bb17-4c41-9985-d39c50d83c73" providerId="ADAL" clId="{58B9E88D-B731-4E1D-AEBB-7AF6D226F449}" dt="2024-01-31T19:56:22.486" v="2176" actId="21"/>
          <ac:spMkLst>
            <pc:docMk/>
            <pc:sldMk cId="3329248977" sldId="387"/>
            <ac:spMk id="3" creationId="{6D55963E-F358-4191-C9C1-C5033960B686}"/>
          </ac:spMkLst>
        </pc:spChg>
        <pc:spChg chg="mod">
          <ac:chgData name="Toby Donaldson" userId="2e6e5431-bb17-4c41-9985-d39c50d83c73" providerId="ADAL" clId="{58B9E88D-B731-4E1D-AEBB-7AF6D226F449}" dt="2024-02-02T19:17:13.524" v="3141" actId="207"/>
          <ac:spMkLst>
            <pc:docMk/>
            <pc:sldMk cId="3329248977" sldId="387"/>
            <ac:spMk id="5" creationId="{A6C765DD-B293-2986-FBE0-702D81144A7D}"/>
          </ac:spMkLst>
        </pc:spChg>
        <pc:spChg chg="mod">
          <ac:chgData name="Toby Donaldson" userId="2e6e5431-bb17-4c41-9985-d39c50d83c73" providerId="ADAL" clId="{58B9E88D-B731-4E1D-AEBB-7AF6D226F449}" dt="2024-02-02T19:17:53.823" v="3147" actId="20577"/>
          <ac:spMkLst>
            <pc:docMk/>
            <pc:sldMk cId="3329248977" sldId="387"/>
            <ac:spMk id="7" creationId="{BD12BD6E-1CA2-2E4E-A879-47B183E1C9A1}"/>
          </ac:spMkLst>
        </pc:spChg>
        <pc:spChg chg="del">
          <ac:chgData name="Toby Donaldson" userId="2e6e5431-bb17-4c41-9985-d39c50d83c73" providerId="ADAL" clId="{58B9E88D-B731-4E1D-AEBB-7AF6D226F449}" dt="2024-01-31T19:56:22.486" v="2176" actId="21"/>
          <ac:spMkLst>
            <pc:docMk/>
            <pc:sldMk cId="3329248977" sldId="387"/>
            <ac:spMk id="9" creationId="{5C3C2DA4-8310-86B4-3ECF-A4C79B0876F5}"/>
          </ac:spMkLst>
        </pc:spChg>
        <pc:spChg chg="del">
          <ac:chgData name="Toby Donaldson" userId="2e6e5431-bb17-4c41-9985-d39c50d83c73" providerId="ADAL" clId="{58B9E88D-B731-4E1D-AEBB-7AF6D226F449}" dt="2024-01-31T19:56:22.486" v="2176" actId="21"/>
          <ac:spMkLst>
            <pc:docMk/>
            <pc:sldMk cId="3329248977" sldId="387"/>
            <ac:spMk id="10" creationId="{62BB0D8D-A40A-18E1-BC31-891A1F18688D}"/>
          </ac:spMkLst>
        </pc:spChg>
        <pc:spChg chg="del">
          <ac:chgData name="Toby Donaldson" userId="2e6e5431-bb17-4c41-9985-d39c50d83c73" providerId="ADAL" clId="{58B9E88D-B731-4E1D-AEBB-7AF6D226F449}" dt="2024-01-31T19:56:31.801" v="2177" actId="21"/>
          <ac:spMkLst>
            <pc:docMk/>
            <pc:sldMk cId="3329248977" sldId="387"/>
            <ac:spMk id="15" creationId="{BBFC2537-FFF7-E1A6-AEDA-57F8D1AE04D5}"/>
          </ac:spMkLst>
        </pc:spChg>
        <pc:spChg chg="del">
          <ac:chgData name="Toby Donaldson" userId="2e6e5431-bb17-4c41-9985-d39c50d83c73" providerId="ADAL" clId="{58B9E88D-B731-4E1D-AEBB-7AF6D226F449}" dt="2024-01-31T19:56:31.801" v="2177" actId="21"/>
          <ac:spMkLst>
            <pc:docMk/>
            <pc:sldMk cId="3329248977" sldId="387"/>
            <ac:spMk id="16" creationId="{D20E75BD-1499-FC3A-1F10-59F0FC0AB615}"/>
          </ac:spMkLst>
        </pc:spChg>
        <pc:inkChg chg="add">
          <ac:chgData name="Toby Donaldson" userId="2e6e5431-bb17-4c41-9985-d39c50d83c73" providerId="ADAL" clId="{58B9E88D-B731-4E1D-AEBB-7AF6D226F449}" dt="2024-02-02T21:28:36.769" v="4992"/>
          <ac:inkMkLst>
            <pc:docMk/>
            <pc:sldMk cId="3329248977" sldId="387"/>
            <ac:inkMk id="3" creationId="{68DEDF1A-3175-08D5-A9BF-B279B153DB1B}"/>
          </ac:inkMkLst>
        </pc:inkChg>
        <pc:cxnChg chg="del mod">
          <ac:chgData name="Toby Donaldson" userId="2e6e5431-bb17-4c41-9985-d39c50d83c73" providerId="ADAL" clId="{58B9E88D-B731-4E1D-AEBB-7AF6D226F449}" dt="2024-01-31T19:56:22.486" v="2176" actId="21"/>
          <ac:cxnSpMkLst>
            <pc:docMk/>
            <pc:sldMk cId="3329248977" sldId="387"/>
            <ac:cxnSpMk id="12" creationId="{00754D41-6559-2EA9-706D-EA336C979C3A}"/>
          </ac:cxnSpMkLst>
        </pc:cxnChg>
        <pc:cxnChg chg="del mod">
          <ac:chgData name="Toby Donaldson" userId="2e6e5431-bb17-4c41-9985-d39c50d83c73" providerId="ADAL" clId="{58B9E88D-B731-4E1D-AEBB-7AF6D226F449}" dt="2024-01-31T19:56:22.486" v="2176" actId="21"/>
          <ac:cxnSpMkLst>
            <pc:docMk/>
            <pc:sldMk cId="3329248977" sldId="387"/>
            <ac:cxnSpMk id="14" creationId="{2FEE5361-224D-1866-C75E-13B650EB9061}"/>
          </ac:cxnSpMkLst>
        </pc:cxnChg>
      </pc:sldChg>
      <pc:sldChg chg="addSp modSp mod ord">
        <pc:chgData name="Toby Donaldson" userId="2e6e5431-bb17-4c41-9985-d39c50d83c73" providerId="ADAL" clId="{58B9E88D-B731-4E1D-AEBB-7AF6D226F449}" dt="2024-02-02T21:28:36.769" v="4992"/>
        <pc:sldMkLst>
          <pc:docMk/>
          <pc:sldMk cId="1386135243" sldId="388"/>
        </pc:sldMkLst>
        <pc:spChg chg="mod">
          <ac:chgData name="Toby Donaldson" userId="2e6e5431-bb17-4c41-9985-d39c50d83c73" providerId="ADAL" clId="{58B9E88D-B731-4E1D-AEBB-7AF6D226F449}" dt="2024-02-02T19:08:41.422" v="2532" actId="20577"/>
          <ac:spMkLst>
            <pc:docMk/>
            <pc:sldMk cId="1386135243" sldId="388"/>
            <ac:spMk id="2" creationId="{2BCAF865-7A80-BECA-2073-084585B8DF91}"/>
          </ac:spMkLst>
        </pc:spChg>
        <pc:spChg chg="mod">
          <ac:chgData name="Toby Donaldson" userId="2e6e5431-bb17-4c41-9985-d39c50d83c73" providerId="ADAL" clId="{58B9E88D-B731-4E1D-AEBB-7AF6D226F449}" dt="2024-02-02T19:18:06.350" v="3148" actId="1076"/>
          <ac:spMkLst>
            <pc:docMk/>
            <pc:sldMk cId="1386135243" sldId="388"/>
            <ac:spMk id="3" creationId="{6D55963E-F358-4191-C9C1-C5033960B686}"/>
          </ac:spMkLst>
        </pc:spChg>
        <pc:spChg chg="mod">
          <ac:chgData name="Toby Donaldson" userId="2e6e5431-bb17-4c41-9985-d39c50d83c73" providerId="ADAL" clId="{58B9E88D-B731-4E1D-AEBB-7AF6D226F449}" dt="2024-02-02T19:17:25.407" v="3143" actId="207"/>
          <ac:spMkLst>
            <pc:docMk/>
            <pc:sldMk cId="1386135243" sldId="388"/>
            <ac:spMk id="5" creationId="{A6C765DD-B293-2986-FBE0-702D81144A7D}"/>
          </ac:spMkLst>
        </pc:spChg>
        <pc:spChg chg="mod">
          <ac:chgData name="Toby Donaldson" userId="2e6e5431-bb17-4c41-9985-d39c50d83c73" providerId="ADAL" clId="{58B9E88D-B731-4E1D-AEBB-7AF6D226F449}" dt="2024-02-02T19:17:46.010" v="3146" actId="20577"/>
          <ac:spMkLst>
            <pc:docMk/>
            <pc:sldMk cId="1386135243" sldId="388"/>
            <ac:spMk id="7" creationId="{BD12BD6E-1CA2-2E4E-A879-47B183E1C9A1}"/>
          </ac:spMkLst>
        </pc:spChg>
        <pc:inkChg chg="add">
          <ac:chgData name="Toby Donaldson" userId="2e6e5431-bb17-4c41-9985-d39c50d83c73" providerId="ADAL" clId="{58B9E88D-B731-4E1D-AEBB-7AF6D226F449}" dt="2024-02-02T21:28:36.769" v="4992"/>
          <ac:inkMkLst>
            <pc:docMk/>
            <pc:sldMk cId="1386135243" sldId="388"/>
            <ac:inkMk id="10" creationId="{833DA091-FA4B-1317-716D-8D0B7F81B6EE}"/>
          </ac:inkMkLst>
        </pc:inkChg>
      </pc:sldChg>
      <pc:sldChg chg="addSp modSp mod ord">
        <pc:chgData name="Toby Donaldson" userId="2e6e5431-bb17-4c41-9985-d39c50d83c73" providerId="ADAL" clId="{58B9E88D-B731-4E1D-AEBB-7AF6D226F449}" dt="2024-02-02T21:28:36.769" v="4992"/>
        <pc:sldMkLst>
          <pc:docMk/>
          <pc:sldMk cId="2984200387" sldId="389"/>
        </pc:sldMkLst>
        <pc:spChg chg="mod">
          <ac:chgData name="Toby Donaldson" userId="2e6e5431-bb17-4c41-9985-d39c50d83c73" providerId="ADAL" clId="{58B9E88D-B731-4E1D-AEBB-7AF6D226F449}" dt="2024-02-02T19:18:40.464" v="3164" actId="113"/>
          <ac:spMkLst>
            <pc:docMk/>
            <pc:sldMk cId="2984200387" sldId="389"/>
            <ac:spMk id="11" creationId="{B8640366-C0B9-2DCB-8EAD-E2A26F16D915}"/>
          </ac:spMkLst>
        </pc:spChg>
        <pc:inkChg chg="add">
          <ac:chgData name="Toby Donaldson" userId="2e6e5431-bb17-4c41-9985-d39c50d83c73" providerId="ADAL" clId="{58B9E88D-B731-4E1D-AEBB-7AF6D226F449}" dt="2024-02-02T21:28:36.769" v="4992"/>
          <ac:inkMkLst>
            <pc:docMk/>
            <pc:sldMk cId="2984200387" sldId="389"/>
            <ac:inkMk id="3" creationId="{DCCD0148-5305-1D69-B1CD-F3966F8B5DF5}"/>
          </ac:inkMkLst>
        </pc:inkChg>
      </pc:sldChg>
      <pc:sldChg chg="addSp modSp mod ord">
        <pc:chgData name="Toby Donaldson" userId="2e6e5431-bb17-4c41-9985-d39c50d83c73" providerId="ADAL" clId="{58B9E88D-B731-4E1D-AEBB-7AF6D226F449}" dt="2024-02-02T21:28:36.769" v="4992"/>
        <pc:sldMkLst>
          <pc:docMk/>
          <pc:sldMk cId="1109177711" sldId="390"/>
        </pc:sldMkLst>
        <pc:spChg chg="mod">
          <ac:chgData name="Toby Donaldson" userId="2e6e5431-bb17-4c41-9985-d39c50d83c73" providerId="ADAL" clId="{58B9E88D-B731-4E1D-AEBB-7AF6D226F449}" dt="2024-02-02T19:19:52.738" v="3177" actId="114"/>
          <ac:spMkLst>
            <pc:docMk/>
            <pc:sldMk cId="1109177711" sldId="390"/>
            <ac:spMk id="11" creationId="{B8640366-C0B9-2DCB-8EAD-E2A26F16D915}"/>
          </ac:spMkLst>
        </pc:spChg>
        <pc:inkChg chg="add">
          <ac:chgData name="Toby Donaldson" userId="2e6e5431-bb17-4c41-9985-d39c50d83c73" providerId="ADAL" clId="{58B9E88D-B731-4E1D-AEBB-7AF6D226F449}" dt="2024-02-02T21:28:36.769" v="4992"/>
          <ac:inkMkLst>
            <pc:docMk/>
            <pc:sldMk cId="1109177711" sldId="390"/>
            <ac:inkMk id="5" creationId="{4573095B-AEC8-3F67-C59B-BED54B65A6DD}"/>
          </ac:inkMkLst>
        </pc:inkChg>
      </pc:sldChg>
      <pc:sldChg chg="addSp modSp mod ord">
        <pc:chgData name="Toby Donaldson" userId="2e6e5431-bb17-4c41-9985-d39c50d83c73" providerId="ADAL" clId="{58B9E88D-B731-4E1D-AEBB-7AF6D226F449}" dt="2024-02-02T21:28:36.769" v="4992"/>
        <pc:sldMkLst>
          <pc:docMk/>
          <pc:sldMk cId="3086549521" sldId="391"/>
        </pc:sldMkLst>
        <pc:spChg chg="mod">
          <ac:chgData name="Toby Donaldson" userId="2e6e5431-bb17-4c41-9985-d39c50d83c73" providerId="ADAL" clId="{58B9E88D-B731-4E1D-AEBB-7AF6D226F449}" dt="2024-02-02T19:20:37.391" v="3181" actId="1076"/>
          <ac:spMkLst>
            <pc:docMk/>
            <pc:sldMk cId="3086549521" sldId="391"/>
            <ac:spMk id="3" creationId="{F2BEF0C3-FBD4-9514-07A3-21C5AFA241C1}"/>
          </ac:spMkLst>
        </pc:spChg>
        <pc:spChg chg="add mod">
          <ac:chgData name="Toby Donaldson" userId="2e6e5431-bb17-4c41-9985-d39c50d83c73" providerId="ADAL" clId="{58B9E88D-B731-4E1D-AEBB-7AF6D226F449}" dt="2024-02-02T19:20:31.449" v="3180" actId="208"/>
          <ac:spMkLst>
            <pc:docMk/>
            <pc:sldMk cId="3086549521" sldId="391"/>
            <ac:spMk id="4" creationId="{4F01AAE4-64C0-1BEE-BE1D-028430C626C1}"/>
          </ac:spMkLst>
        </pc:spChg>
        <pc:inkChg chg="add">
          <ac:chgData name="Toby Donaldson" userId="2e6e5431-bb17-4c41-9985-d39c50d83c73" providerId="ADAL" clId="{58B9E88D-B731-4E1D-AEBB-7AF6D226F449}" dt="2024-02-02T21:28:36.769" v="4992"/>
          <ac:inkMkLst>
            <pc:docMk/>
            <pc:sldMk cId="3086549521" sldId="391"/>
            <ac:inkMk id="6" creationId="{03E1AECB-E220-F5AE-35DB-A4A66EC25952}"/>
          </ac:inkMkLst>
        </pc:inkChg>
      </pc:sldChg>
      <pc:sldChg chg="addSp modSp mod ord">
        <pc:chgData name="Toby Donaldson" userId="2e6e5431-bb17-4c41-9985-d39c50d83c73" providerId="ADAL" clId="{58B9E88D-B731-4E1D-AEBB-7AF6D226F449}" dt="2024-02-02T21:28:36.769" v="4992"/>
        <pc:sldMkLst>
          <pc:docMk/>
          <pc:sldMk cId="1145854150" sldId="392"/>
        </pc:sldMkLst>
        <pc:spChg chg="mod">
          <ac:chgData name="Toby Donaldson" userId="2e6e5431-bb17-4c41-9985-d39c50d83c73" providerId="ADAL" clId="{58B9E88D-B731-4E1D-AEBB-7AF6D226F449}" dt="2024-02-02T19:21:33.958" v="3186" actId="207"/>
          <ac:spMkLst>
            <pc:docMk/>
            <pc:sldMk cId="1145854150" sldId="392"/>
            <ac:spMk id="6" creationId="{82FA8468-3390-1FD0-DA91-EE5A9FC9305A}"/>
          </ac:spMkLst>
        </pc:spChg>
        <pc:spChg chg="mod">
          <ac:chgData name="Toby Donaldson" userId="2e6e5431-bb17-4c41-9985-d39c50d83c73" providerId="ADAL" clId="{58B9E88D-B731-4E1D-AEBB-7AF6D226F449}" dt="2024-02-02T19:21:38.480" v="3187" actId="207"/>
          <ac:spMkLst>
            <pc:docMk/>
            <pc:sldMk cId="1145854150" sldId="392"/>
            <ac:spMk id="8" creationId="{D0A87680-E875-C40A-20CC-0446C4935870}"/>
          </ac:spMkLst>
        </pc:spChg>
        <pc:spChg chg="mod">
          <ac:chgData name="Toby Donaldson" userId="2e6e5431-bb17-4c41-9985-d39c50d83c73" providerId="ADAL" clId="{58B9E88D-B731-4E1D-AEBB-7AF6D226F449}" dt="2024-02-02T19:21:10.749" v="3183" actId="2711"/>
          <ac:spMkLst>
            <pc:docMk/>
            <pc:sldMk cId="1145854150" sldId="392"/>
            <ac:spMk id="10" creationId="{878A001D-AB4D-7C81-06A9-E808392E1CA9}"/>
          </ac:spMkLst>
        </pc:spChg>
        <pc:inkChg chg="add">
          <ac:chgData name="Toby Donaldson" userId="2e6e5431-bb17-4c41-9985-d39c50d83c73" providerId="ADAL" clId="{58B9E88D-B731-4E1D-AEBB-7AF6D226F449}" dt="2024-02-02T21:28:36.769" v="4992"/>
          <ac:inkMkLst>
            <pc:docMk/>
            <pc:sldMk cId="1145854150" sldId="392"/>
            <ac:inkMk id="2" creationId="{296CF155-5626-2F12-455E-8B597C7C9083}"/>
          </ac:inkMkLst>
        </pc:inkChg>
      </pc:sldChg>
      <pc:sldChg chg="addSp delSp modSp del mod ord">
        <pc:chgData name="Toby Donaldson" userId="2e6e5431-bb17-4c41-9985-d39c50d83c73" providerId="ADAL" clId="{58B9E88D-B731-4E1D-AEBB-7AF6D226F449}" dt="2024-02-02T19:22:39.858" v="3194" actId="2696"/>
        <pc:sldMkLst>
          <pc:docMk/>
          <pc:sldMk cId="2872140675" sldId="393"/>
        </pc:sldMkLst>
        <pc:spChg chg="add del mod">
          <ac:chgData name="Toby Donaldson" userId="2e6e5431-bb17-4c41-9985-d39c50d83c73" providerId="ADAL" clId="{58B9E88D-B731-4E1D-AEBB-7AF6D226F449}" dt="2024-02-02T19:22:22.061" v="3192" actId="21"/>
          <ac:spMkLst>
            <pc:docMk/>
            <pc:sldMk cId="2872140675" sldId="393"/>
            <ac:spMk id="2" creationId="{5E74ADF8-6E12-BF25-0B7A-C4103D7C53E5}"/>
          </ac:spMkLst>
        </pc:spChg>
        <pc:spChg chg="add mod">
          <ac:chgData name="Toby Donaldson" userId="2e6e5431-bb17-4c41-9985-d39c50d83c73" providerId="ADAL" clId="{58B9E88D-B731-4E1D-AEBB-7AF6D226F449}" dt="2024-02-02T19:22:28.218" v="3193"/>
          <ac:spMkLst>
            <pc:docMk/>
            <pc:sldMk cId="2872140675" sldId="393"/>
            <ac:spMk id="3" creationId="{1BECF581-4206-AE4F-C56E-16D6C74F3A4A}"/>
          </ac:spMkLst>
        </pc:spChg>
        <pc:spChg chg="mod">
          <ac:chgData name="Toby Donaldson" userId="2e6e5431-bb17-4c41-9985-d39c50d83c73" providerId="ADAL" clId="{58B9E88D-B731-4E1D-AEBB-7AF6D226F449}" dt="2024-02-02T19:21:50.854" v="3190" actId="207"/>
          <ac:spMkLst>
            <pc:docMk/>
            <pc:sldMk cId="2872140675" sldId="393"/>
            <ac:spMk id="6" creationId="{82FA8468-3390-1FD0-DA91-EE5A9FC9305A}"/>
          </ac:spMkLst>
        </pc:spChg>
        <pc:spChg chg="mod">
          <ac:chgData name="Toby Donaldson" userId="2e6e5431-bb17-4c41-9985-d39c50d83c73" providerId="ADAL" clId="{58B9E88D-B731-4E1D-AEBB-7AF6D226F449}" dt="2024-02-02T19:21:54.872" v="3191" actId="207"/>
          <ac:spMkLst>
            <pc:docMk/>
            <pc:sldMk cId="2872140675" sldId="393"/>
            <ac:spMk id="8" creationId="{D0A87680-E875-C40A-20CC-0446C4935870}"/>
          </ac:spMkLst>
        </pc:spChg>
        <pc:spChg chg="del">
          <ac:chgData name="Toby Donaldson" userId="2e6e5431-bb17-4c41-9985-d39c50d83c73" providerId="ADAL" clId="{58B9E88D-B731-4E1D-AEBB-7AF6D226F449}" dt="2024-01-31T19:58:50.843" v="2179" actId="21"/>
          <ac:spMkLst>
            <pc:docMk/>
            <pc:sldMk cId="2872140675" sldId="393"/>
            <ac:spMk id="10" creationId="{878A001D-AB4D-7C81-06A9-E808392E1CA9}"/>
          </ac:spMkLst>
        </pc:spChg>
      </pc:sldChg>
      <pc:sldChg chg="addSp modSp mod ord">
        <pc:chgData name="Toby Donaldson" userId="2e6e5431-bb17-4c41-9985-d39c50d83c73" providerId="ADAL" clId="{58B9E88D-B731-4E1D-AEBB-7AF6D226F449}" dt="2024-02-02T21:28:36.769" v="4992"/>
        <pc:sldMkLst>
          <pc:docMk/>
          <pc:sldMk cId="318261000" sldId="394"/>
        </pc:sldMkLst>
        <pc:spChg chg="mod">
          <ac:chgData name="Toby Donaldson" userId="2e6e5431-bb17-4c41-9985-d39c50d83c73" providerId="ADAL" clId="{58B9E88D-B731-4E1D-AEBB-7AF6D226F449}" dt="2024-02-02T19:23:36.702" v="3196" actId="207"/>
          <ac:spMkLst>
            <pc:docMk/>
            <pc:sldMk cId="318261000" sldId="394"/>
            <ac:spMk id="4" creationId="{F05D1AF7-6CA1-D237-1DD7-714213AFA193}"/>
          </ac:spMkLst>
        </pc:spChg>
        <pc:inkChg chg="add">
          <ac:chgData name="Toby Donaldson" userId="2e6e5431-bb17-4c41-9985-d39c50d83c73" providerId="ADAL" clId="{58B9E88D-B731-4E1D-AEBB-7AF6D226F449}" dt="2024-02-02T21:28:36.769" v="4992"/>
          <ac:inkMkLst>
            <pc:docMk/>
            <pc:sldMk cId="318261000" sldId="394"/>
            <ac:inkMk id="3" creationId="{7647E8A7-022D-34EB-1021-CF5539805D8C}"/>
          </ac:inkMkLst>
        </pc:inkChg>
      </pc:sldChg>
      <pc:sldChg chg="modSp mod ord">
        <pc:chgData name="Toby Donaldson" userId="2e6e5431-bb17-4c41-9985-d39c50d83c73" providerId="ADAL" clId="{58B9E88D-B731-4E1D-AEBB-7AF6D226F449}" dt="2024-02-02T19:24:54.147" v="3255" actId="1076"/>
        <pc:sldMkLst>
          <pc:docMk/>
          <pc:sldMk cId="2287764959" sldId="396"/>
        </pc:sldMkLst>
        <pc:spChg chg="mod">
          <ac:chgData name="Toby Donaldson" userId="2e6e5431-bb17-4c41-9985-d39c50d83c73" providerId="ADAL" clId="{58B9E88D-B731-4E1D-AEBB-7AF6D226F449}" dt="2024-02-02T19:24:01.724" v="3197" actId="20577"/>
          <ac:spMkLst>
            <pc:docMk/>
            <pc:sldMk cId="2287764959" sldId="396"/>
            <ac:spMk id="3" creationId="{1BD4FFB3-129F-8468-E73B-1E6DA086065B}"/>
          </ac:spMkLst>
        </pc:spChg>
        <pc:spChg chg="mod">
          <ac:chgData name="Toby Donaldson" userId="2e6e5431-bb17-4c41-9985-d39c50d83c73" providerId="ADAL" clId="{58B9E88D-B731-4E1D-AEBB-7AF6D226F449}" dt="2024-02-02T19:24:54.147" v="3255" actId="1076"/>
          <ac:spMkLst>
            <pc:docMk/>
            <pc:sldMk cId="2287764959" sldId="396"/>
            <ac:spMk id="6" creationId="{156323D4-8733-86DD-A58F-69D8799A1216}"/>
          </ac:spMkLst>
        </pc:spChg>
      </pc:sldChg>
      <pc:sldChg chg="delSp modSp mod ord">
        <pc:chgData name="Toby Donaldson" userId="2e6e5431-bb17-4c41-9985-d39c50d83c73" providerId="ADAL" clId="{58B9E88D-B731-4E1D-AEBB-7AF6D226F449}" dt="2024-02-02T19:25:25.002" v="3256" actId="21"/>
        <pc:sldMkLst>
          <pc:docMk/>
          <pc:sldMk cId="663618084" sldId="397"/>
        </pc:sldMkLst>
        <pc:spChg chg="mod">
          <ac:chgData name="Toby Donaldson" userId="2e6e5431-bb17-4c41-9985-d39c50d83c73" providerId="ADAL" clId="{58B9E88D-B731-4E1D-AEBB-7AF6D226F449}" dt="2024-01-31T20:01:15.824" v="2182" actId="20577"/>
          <ac:spMkLst>
            <pc:docMk/>
            <pc:sldMk cId="663618084" sldId="397"/>
            <ac:spMk id="3" creationId="{1BD4FFB3-129F-8468-E73B-1E6DA086065B}"/>
          </ac:spMkLst>
        </pc:spChg>
        <pc:spChg chg="del">
          <ac:chgData name="Toby Donaldson" userId="2e6e5431-bb17-4c41-9985-d39c50d83c73" providerId="ADAL" clId="{58B9E88D-B731-4E1D-AEBB-7AF6D226F449}" dt="2024-02-02T19:25:25.002" v="3256" actId="21"/>
          <ac:spMkLst>
            <pc:docMk/>
            <pc:sldMk cId="663618084" sldId="397"/>
            <ac:spMk id="8" creationId="{91B47311-6541-0144-6AD6-DE0F6F0A3598}"/>
          </ac:spMkLst>
        </pc:spChg>
      </pc:sldChg>
      <pc:sldChg chg="addSp modSp mod ord">
        <pc:chgData name="Toby Donaldson" userId="2e6e5431-bb17-4c41-9985-d39c50d83c73" providerId="ADAL" clId="{58B9E88D-B731-4E1D-AEBB-7AF6D226F449}" dt="2024-02-02T19:26:23.139" v="3266" actId="20577"/>
        <pc:sldMkLst>
          <pc:docMk/>
          <pc:sldMk cId="2354844912" sldId="398"/>
        </pc:sldMkLst>
        <pc:spChg chg="mod">
          <ac:chgData name="Toby Donaldson" userId="2e6e5431-bb17-4c41-9985-d39c50d83c73" providerId="ADAL" clId="{58B9E88D-B731-4E1D-AEBB-7AF6D226F449}" dt="2024-01-31T20:01:26.086" v="2184" actId="20577"/>
          <ac:spMkLst>
            <pc:docMk/>
            <pc:sldMk cId="2354844912" sldId="398"/>
            <ac:spMk id="3" creationId="{1BD4FFB3-129F-8468-E73B-1E6DA086065B}"/>
          </ac:spMkLst>
        </pc:spChg>
        <pc:spChg chg="add mod">
          <ac:chgData name="Toby Donaldson" userId="2e6e5431-bb17-4c41-9985-d39c50d83c73" providerId="ADAL" clId="{58B9E88D-B731-4E1D-AEBB-7AF6D226F449}" dt="2024-02-02T19:25:55.102" v="3261" actId="14100"/>
          <ac:spMkLst>
            <pc:docMk/>
            <pc:sldMk cId="2354844912" sldId="398"/>
            <ac:spMk id="6" creationId="{ABE01461-AC83-3547-D26D-11734D586E7E}"/>
          </ac:spMkLst>
        </pc:spChg>
        <pc:spChg chg="mod">
          <ac:chgData name="Toby Donaldson" userId="2e6e5431-bb17-4c41-9985-d39c50d83c73" providerId="ADAL" clId="{58B9E88D-B731-4E1D-AEBB-7AF6D226F449}" dt="2024-02-02T19:26:23.139" v="3266" actId="20577"/>
          <ac:spMkLst>
            <pc:docMk/>
            <pc:sldMk cId="2354844912" sldId="398"/>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2753011666" sldId="399"/>
        </pc:sldMkLst>
        <pc:spChg chg="mod">
          <ac:chgData name="Toby Donaldson" userId="2e6e5431-bb17-4c41-9985-d39c50d83c73" providerId="ADAL" clId="{58B9E88D-B731-4E1D-AEBB-7AF6D226F449}" dt="2024-01-31T20:01:20.946" v="2183" actId="20577"/>
          <ac:spMkLst>
            <pc:docMk/>
            <pc:sldMk cId="2753011666" sldId="399"/>
            <ac:spMk id="3" creationId="{1BD4FFB3-129F-8468-E73B-1E6DA086065B}"/>
          </ac:spMkLst>
        </pc:spChg>
      </pc:sldChg>
      <pc:sldChg chg="addSp modSp mod ord">
        <pc:chgData name="Toby Donaldson" userId="2e6e5431-bb17-4c41-9985-d39c50d83c73" providerId="ADAL" clId="{58B9E88D-B731-4E1D-AEBB-7AF6D226F449}" dt="2024-02-02T19:41:42.457" v="4971" actId="1076"/>
        <pc:sldMkLst>
          <pc:docMk/>
          <pc:sldMk cId="1827292657" sldId="400"/>
        </pc:sldMkLst>
        <pc:spChg chg="mod">
          <ac:chgData name="Toby Donaldson" userId="2e6e5431-bb17-4c41-9985-d39c50d83c73" providerId="ADAL" clId="{58B9E88D-B731-4E1D-AEBB-7AF6D226F449}" dt="2024-01-31T20:01:34.473" v="2186" actId="20577"/>
          <ac:spMkLst>
            <pc:docMk/>
            <pc:sldMk cId="1827292657" sldId="400"/>
            <ac:spMk id="3" creationId="{1BD4FFB3-129F-8468-E73B-1E6DA086065B}"/>
          </ac:spMkLst>
        </pc:spChg>
        <pc:spChg chg="add mod">
          <ac:chgData name="Toby Donaldson" userId="2e6e5431-bb17-4c41-9985-d39c50d83c73" providerId="ADAL" clId="{58B9E88D-B731-4E1D-AEBB-7AF6D226F449}" dt="2024-02-02T19:41:42.457" v="4971" actId="1076"/>
          <ac:spMkLst>
            <pc:docMk/>
            <pc:sldMk cId="1827292657" sldId="400"/>
            <ac:spMk id="6" creationId="{92299F3D-55E4-86E6-413E-310C828BDDCD}"/>
          </ac:spMkLst>
        </pc:spChg>
        <pc:spChg chg="mod">
          <ac:chgData name="Toby Donaldson" userId="2e6e5431-bb17-4c41-9985-d39c50d83c73" providerId="ADAL" clId="{58B9E88D-B731-4E1D-AEBB-7AF6D226F449}" dt="2024-02-02T19:36:40.088" v="4699" actId="14100"/>
          <ac:spMkLst>
            <pc:docMk/>
            <pc:sldMk cId="1827292657" sldId="400"/>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98727621" sldId="401"/>
        </pc:sldMkLst>
        <pc:spChg chg="mod">
          <ac:chgData name="Toby Donaldson" userId="2e6e5431-bb17-4c41-9985-d39c50d83c73" providerId="ADAL" clId="{58B9E88D-B731-4E1D-AEBB-7AF6D226F449}" dt="2024-01-31T20:01:39.624" v="2187" actId="20577"/>
          <ac:spMkLst>
            <pc:docMk/>
            <pc:sldMk cId="98727621" sldId="401"/>
            <ac:spMk id="3" creationId="{1BD4FFB3-129F-8468-E73B-1E6DA086065B}"/>
          </ac:spMkLst>
        </pc:spChg>
      </pc:sldChg>
      <pc:sldChg chg="modSp mod ord">
        <pc:chgData name="Toby Donaldson" userId="2e6e5431-bb17-4c41-9985-d39c50d83c73" providerId="ADAL" clId="{58B9E88D-B731-4E1D-AEBB-7AF6D226F449}" dt="2024-02-02T19:03:08.205" v="2295"/>
        <pc:sldMkLst>
          <pc:docMk/>
          <pc:sldMk cId="2098127497" sldId="402"/>
        </pc:sldMkLst>
        <pc:spChg chg="mod">
          <ac:chgData name="Toby Donaldson" userId="2e6e5431-bb17-4c41-9985-d39c50d83c73" providerId="ADAL" clId="{58B9E88D-B731-4E1D-AEBB-7AF6D226F449}" dt="2024-01-31T20:01:43.543" v="2188" actId="20577"/>
          <ac:spMkLst>
            <pc:docMk/>
            <pc:sldMk cId="2098127497" sldId="402"/>
            <ac:spMk id="3" creationId="{1BD4FFB3-129F-8468-E73B-1E6DA086065B}"/>
          </ac:spMkLst>
        </pc:spChg>
      </pc:sldChg>
      <pc:sldChg chg="modSp mod ord">
        <pc:chgData name="Toby Donaldson" userId="2e6e5431-bb17-4c41-9985-d39c50d83c73" providerId="ADAL" clId="{58B9E88D-B731-4E1D-AEBB-7AF6D226F449}" dt="2024-02-02T19:37:56.958" v="4701" actId="20577"/>
        <pc:sldMkLst>
          <pc:docMk/>
          <pc:sldMk cId="940628499" sldId="403"/>
        </pc:sldMkLst>
        <pc:spChg chg="mod">
          <ac:chgData name="Toby Donaldson" userId="2e6e5431-bb17-4c41-9985-d39c50d83c73" providerId="ADAL" clId="{58B9E88D-B731-4E1D-AEBB-7AF6D226F449}" dt="2024-01-31T20:02:09.286" v="2189" actId="20577"/>
          <ac:spMkLst>
            <pc:docMk/>
            <pc:sldMk cId="940628499" sldId="403"/>
            <ac:spMk id="3" creationId="{1BD4FFB3-129F-8468-E73B-1E6DA086065B}"/>
          </ac:spMkLst>
        </pc:spChg>
        <pc:spChg chg="mod">
          <ac:chgData name="Toby Donaldson" userId="2e6e5431-bb17-4c41-9985-d39c50d83c73" providerId="ADAL" clId="{58B9E88D-B731-4E1D-AEBB-7AF6D226F449}" dt="2024-01-31T20:03:01.989" v="2204" actId="1076"/>
          <ac:spMkLst>
            <pc:docMk/>
            <pc:sldMk cId="940628499" sldId="403"/>
            <ac:spMk id="30" creationId="{CC895206-4CA7-46A0-40BB-9E7C65E3EF10}"/>
          </ac:spMkLst>
        </pc:spChg>
        <pc:spChg chg="mod">
          <ac:chgData name="Toby Donaldson" userId="2e6e5431-bb17-4c41-9985-d39c50d83c73" providerId="ADAL" clId="{58B9E88D-B731-4E1D-AEBB-7AF6D226F449}" dt="2024-02-02T19:37:56.958" v="4701" actId="20577"/>
          <ac:spMkLst>
            <pc:docMk/>
            <pc:sldMk cId="940628499" sldId="403"/>
            <ac:spMk id="31" creationId="{69DCA523-698E-22DF-DC8E-C86499ED9E60}"/>
          </ac:spMkLst>
        </pc:spChg>
      </pc:sldChg>
      <pc:sldChg chg="modSp mod ord">
        <pc:chgData name="Toby Donaldson" userId="2e6e5431-bb17-4c41-9985-d39c50d83c73" providerId="ADAL" clId="{58B9E88D-B731-4E1D-AEBB-7AF6D226F449}" dt="2024-02-02T19:03:08.205" v="2295"/>
        <pc:sldMkLst>
          <pc:docMk/>
          <pc:sldMk cId="2059484835" sldId="404"/>
        </pc:sldMkLst>
        <pc:spChg chg="mod">
          <ac:chgData name="Toby Donaldson" userId="2e6e5431-bb17-4c41-9985-d39c50d83c73" providerId="ADAL" clId="{58B9E88D-B731-4E1D-AEBB-7AF6D226F449}" dt="2024-01-31T20:03:35.222" v="2205" actId="20577"/>
          <ac:spMkLst>
            <pc:docMk/>
            <pc:sldMk cId="2059484835" sldId="404"/>
            <ac:spMk id="3" creationId="{1BD4FFB3-129F-8468-E73B-1E6DA086065B}"/>
          </ac:spMkLst>
        </pc:spChg>
      </pc:sldChg>
      <pc:sldChg chg="modSp mod ord">
        <pc:chgData name="Toby Donaldson" userId="2e6e5431-bb17-4c41-9985-d39c50d83c73" providerId="ADAL" clId="{58B9E88D-B731-4E1D-AEBB-7AF6D226F449}" dt="2024-02-02T19:43:19.432" v="4984" actId="14100"/>
        <pc:sldMkLst>
          <pc:docMk/>
          <pc:sldMk cId="660001074" sldId="405"/>
        </pc:sldMkLst>
        <pc:spChg chg="mod">
          <ac:chgData name="Toby Donaldson" userId="2e6e5431-bb17-4c41-9985-d39c50d83c73" providerId="ADAL" clId="{58B9E88D-B731-4E1D-AEBB-7AF6D226F449}" dt="2024-01-31T20:03:38.427" v="2206" actId="20577"/>
          <ac:spMkLst>
            <pc:docMk/>
            <pc:sldMk cId="660001074" sldId="405"/>
            <ac:spMk id="3" creationId="{1BD4FFB3-129F-8468-E73B-1E6DA086065B}"/>
          </ac:spMkLst>
        </pc:spChg>
        <pc:spChg chg="mod">
          <ac:chgData name="Toby Donaldson" userId="2e6e5431-bb17-4c41-9985-d39c50d83c73" providerId="ADAL" clId="{58B9E88D-B731-4E1D-AEBB-7AF6D226F449}" dt="2024-02-02T19:43:19.432" v="4984" actId="14100"/>
          <ac:spMkLst>
            <pc:docMk/>
            <pc:sldMk cId="660001074" sldId="405"/>
            <ac:spMk id="13" creationId="{9C76A361-1852-3CE8-9103-92B277620487}"/>
          </ac:spMkLst>
        </pc:spChg>
        <pc:cxnChg chg="mod">
          <ac:chgData name="Toby Donaldson" userId="2e6e5431-bb17-4c41-9985-d39c50d83c73" providerId="ADAL" clId="{58B9E88D-B731-4E1D-AEBB-7AF6D226F449}" dt="2024-02-02T19:43:19.432" v="4984" actId="14100"/>
          <ac:cxnSpMkLst>
            <pc:docMk/>
            <pc:sldMk cId="660001074" sldId="405"/>
            <ac:cxnSpMk id="15" creationId="{AC4E5084-F922-E3FF-AB17-4F4A7B0F5B54}"/>
          </ac:cxnSpMkLst>
        </pc:cxnChg>
      </pc:sldChg>
      <pc:sldChg chg="modSp mod ord">
        <pc:chgData name="Toby Donaldson" userId="2e6e5431-bb17-4c41-9985-d39c50d83c73" providerId="ADAL" clId="{58B9E88D-B731-4E1D-AEBB-7AF6D226F449}" dt="2024-02-02T19:26:41.949" v="3267" actId="113"/>
        <pc:sldMkLst>
          <pc:docMk/>
          <pc:sldMk cId="1115259671" sldId="406"/>
        </pc:sldMkLst>
        <pc:spChg chg="mod">
          <ac:chgData name="Toby Donaldson" userId="2e6e5431-bb17-4c41-9985-d39c50d83c73" providerId="ADAL" clId="{58B9E88D-B731-4E1D-AEBB-7AF6D226F449}" dt="2024-01-31T20:01:30.379" v="2185" actId="20577"/>
          <ac:spMkLst>
            <pc:docMk/>
            <pc:sldMk cId="1115259671" sldId="406"/>
            <ac:spMk id="3" creationId="{1BD4FFB3-129F-8468-E73B-1E6DA086065B}"/>
          </ac:spMkLst>
        </pc:spChg>
        <pc:spChg chg="mod">
          <ac:chgData name="Toby Donaldson" userId="2e6e5431-bb17-4c41-9985-d39c50d83c73" providerId="ADAL" clId="{58B9E88D-B731-4E1D-AEBB-7AF6D226F449}" dt="2024-02-02T19:26:41.949" v="3267" actId="113"/>
          <ac:spMkLst>
            <pc:docMk/>
            <pc:sldMk cId="1115259671" sldId="406"/>
            <ac:spMk id="7" creationId="{0EBEA454-A455-6177-3ADB-F18344428A1D}"/>
          </ac:spMkLst>
        </pc:spChg>
      </pc:sldChg>
      <pc:sldChg chg="modSp mod ord">
        <pc:chgData name="Toby Donaldson" userId="2e6e5431-bb17-4c41-9985-d39c50d83c73" providerId="ADAL" clId="{58B9E88D-B731-4E1D-AEBB-7AF6D226F449}" dt="2024-02-02T19:03:08.205" v="2295"/>
        <pc:sldMkLst>
          <pc:docMk/>
          <pc:sldMk cId="119016610" sldId="407"/>
        </pc:sldMkLst>
        <pc:spChg chg="mod">
          <ac:chgData name="Toby Donaldson" userId="2e6e5431-bb17-4c41-9985-d39c50d83c73" providerId="ADAL" clId="{58B9E88D-B731-4E1D-AEBB-7AF6D226F449}" dt="2024-01-31T20:05:00.443" v="2269" actId="20577"/>
          <ac:spMkLst>
            <pc:docMk/>
            <pc:sldMk cId="119016610" sldId="407"/>
            <ac:spMk id="3" creationId="{4E6D41F9-D672-06B9-1E23-75EB2C8A0482}"/>
          </ac:spMkLst>
        </pc:spChg>
      </pc:sldChg>
      <pc:sldChg chg="modSp mod ord">
        <pc:chgData name="Toby Donaldson" userId="2e6e5431-bb17-4c41-9985-d39c50d83c73" providerId="ADAL" clId="{58B9E88D-B731-4E1D-AEBB-7AF6D226F449}" dt="2024-02-02T19:44:18.069" v="4987" actId="207"/>
        <pc:sldMkLst>
          <pc:docMk/>
          <pc:sldMk cId="2683748588" sldId="408"/>
        </pc:sldMkLst>
        <pc:spChg chg="mod">
          <ac:chgData name="Toby Donaldson" userId="2e6e5431-bb17-4c41-9985-d39c50d83c73" providerId="ADAL" clId="{58B9E88D-B731-4E1D-AEBB-7AF6D226F449}" dt="2024-01-31T20:05:17.905" v="2270" actId="20577"/>
          <ac:spMkLst>
            <pc:docMk/>
            <pc:sldMk cId="2683748588" sldId="408"/>
            <ac:spMk id="3" creationId="{1BD4FFB3-129F-8468-E73B-1E6DA086065B}"/>
          </ac:spMkLst>
        </pc:spChg>
        <pc:spChg chg="mod">
          <ac:chgData name="Toby Donaldson" userId="2e6e5431-bb17-4c41-9985-d39c50d83c73" providerId="ADAL" clId="{58B9E88D-B731-4E1D-AEBB-7AF6D226F449}" dt="2024-02-02T19:44:18.069" v="4987" actId="207"/>
          <ac:spMkLst>
            <pc:docMk/>
            <pc:sldMk cId="2683748588" sldId="408"/>
            <ac:spMk id="9" creationId="{6F6F9509-2304-4DF5-E5E4-647F33FB837C}"/>
          </ac:spMkLst>
        </pc:spChg>
      </pc:sldChg>
      <pc:sldChg chg="modSp mod ord">
        <pc:chgData name="Toby Donaldson" userId="2e6e5431-bb17-4c41-9985-d39c50d83c73" providerId="ADAL" clId="{58B9E88D-B731-4E1D-AEBB-7AF6D226F449}" dt="2024-02-02T19:44:26.656" v="4988" actId="207"/>
        <pc:sldMkLst>
          <pc:docMk/>
          <pc:sldMk cId="3080840747" sldId="409"/>
        </pc:sldMkLst>
        <pc:spChg chg="mod">
          <ac:chgData name="Toby Donaldson" userId="2e6e5431-bb17-4c41-9985-d39c50d83c73" providerId="ADAL" clId="{58B9E88D-B731-4E1D-AEBB-7AF6D226F449}" dt="2024-01-31T20:05:31.582" v="2271" actId="20577"/>
          <ac:spMkLst>
            <pc:docMk/>
            <pc:sldMk cId="3080840747" sldId="409"/>
            <ac:spMk id="3" creationId="{1BD4FFB3-129F-8468-E73B-1E6DA086065B}"/>
          </ac:spMkLst>
        </pc:spChg>
        <pc:spChg chg="mod">
          <ac:chgData name="Toby Donaldson" userId="2e6e5431-bb17-4c41-9985-d39c50d83c73" providerId="ADAL" clId="{58B9E88D-B731-4E1D-AEBB-7AF6D226F449}" dt="2024-02-02T19:44:26.656" v="4988" actId="207"/>
          <ac:spMkLst>
            <pc:docMk/>
            <pc:sldMk cId="3080840747" sldId="409"/>
            <ac:spMk id="9" creationId="{6F6F9509-2304-4DF5-E5E4-647F33FB837C}"/>
          </ac:spMkLst>
        </pc:spChg>
      </pc:sldChg>
      <pc:sldChg chg="modSp mod ord">
        <pc:chgData name="Toby Donaldson" userId="2e6e5431-bb17-4c41-9985-d39c50d83c73" providerId="ADAL" clId="{58B9E88D-B731-4E1D-AEBB-7AF6D226F449}" dt="2024-02-02T19:44:36.728" v="4989" actId="207"/>
        <pc:sldMkLst>
          <pc:docMk/>
          <pc:sldMk cId="2637678866" sldId="410"/>
        </pc:sldMkLst>
        <pc:spChg chg="mod">
          <ac:chgData name="Toby Donaldson" userId="2e6e5431-bb17-4c41-9985-d39c50d83c73" providerId="ADAL" clId="{58B9E88D-B731-4E1D-AEBB-7AF6D226F449}" dt="2024-01-31T20:06:00.546" v="2272" actId="20577"/>
          <ac:spMkLst>
            <pc:docMk/>
            <pc:sldMk cId="2637678866" sldId="410"/>
            <ac:spMk id="3" creationId="{1BD4FFB3-129F-8468-E73B-1E6DA086065B}"/>
          </ac:spMkLst>
        </pc:spChg>
        <pc:spChg chg="mod">
          <ac:chgData name="Toby Donaldson" userId="2e6e5431-bb17-4c41-9985-d39c50d83c73" providerId="ADAL" clId="{58B9E88D-B731-4E1D-AEBB-7AF6D226F449}" dt="2024-02-02T19:44:36.728" v="4989" actId="207"/>
          <ac:spMkLst>
            <pc:docMk/>
            <pc:sldMk cId="2637678866" sldId="410"/>
            <ac:spMk id="9" creationId="{6F6F9509-2304-4DF5-E5E4-647F33FB837C}"/>
          </ac:spMkLst>
        </pc:spChg>
      </pc:sldChg>
      <pc:sldChg chg="modSp mod ord">
        <pc:chgData name="Toby Donaldson" userId="2e6e5431-bb17-4c41-9985-d39c50d83c73" providerId="ADAL" clId="{58B9E88D-B731-4E1D-AEBB-7AF6D226F449}" dt="2024-02-02T19:44:45.481" v="4990" actId="207"/>
        <pc:sldMkLst>
          <pc:docMk/>
          <pc:sldMk cId="3276145943" sldId="411"/>
        </pc:sldMkLst>
        <pc:spChg chg="mod">
          <ac:chgData name="Toby Donaldson" userId="2e6e5431-bb17-4c41-9985-d39c50d83c73" providerId="ADAL" clId="{58B9E88D-B731-4E1D-AEBB-7AF6D226F449}" dt="2024-01-31T20:06:03.872" v="2273" actId="20577"/>
          <ac:spMkLst>
            <pc:docMk/>
            <pc:sldMk cId="3276145943" sldId="411"/>
            <ac:spMk id="3" creationId="{1BD4FFB3-129F-8468-E73B-1E6DA086065B}"/>
          </ac:spMkLst>
        </pc:spChg>
        <pc:spChg chg="mod">
          <ac:chgData name="Toby Donaldson" userId="2e6e5431-bb17-4c41-9985-d39c50d83c73" providerId="ADAL" clId="{58B9E88D-B731-4E1D-AEBB-7AF6D226F449}" dt="2024-01-31T20:06:37.843" v="2281" actId="20577"/>
          <ac:spMkLst>
            <pc:docMk/>
            <pc:sldMk cId="3276145943" sldId="411"/>
            <ac:spMk id="5" creationId="{00875744-F50D-0EB4-32BD-18E1FE5F2ED3}"/>
          </ac:spMkLst>
        </pc:spChg>
        <pc:spChg chg="mod">
          <ac:chgData name="Toby Donaldson" userId="2e6e5431-bb17-4c41-9985-d39c50d83c73" providerId="ADAL" clId="{58B9E88D-B731-4E1D-AEBB-7AF6D226F449}" dt="2024-02-02T19:44:45.481" v="4990" actId="207"/>
          <ac:spMkLst>
            <pc:docMk/>
            <pc:sldMk cId="3276145943" sldId="411"/>
            <ac:spMk id="9" creationId="{6F6F9509-2304-4DF5-E5E4-647F33FB837C}"/>
          </ac:spMkLst>
        </pc:spChg>
      </pc:sldChg>
      <pc:sldChg chg="modSp mod ord">
        <pc:chgData name="Toby Donaldson" userId="2e6e5431-bb17-4c41-9985-d39c50d83c73" providerId="ADAL" clId="{58B9E88D-B731-4E1D-AEBB-7AF6D226F449}" dt="2024-02-02T19:44:58.238" v="4991" actId="207"/>
        <pc:sldMkLst>
          <pc:docMk/>
          <pc:sldMk cId="557759141" sldId="412"/>
        </pc:sldMkLst>
        <pc:spChg chg="mod">
          <ac:chgData name="Toby Donaldson" userId="2e6e5431-bb17-4c41-9985-d39c50d83c73" providerId="ADAL" clId="{58B9E88D-B731-4E1D-AEBB-7AF6D226F449}" dt="2024-01-31T20:06:46.816" v="2282" actId="20577"/>
          <ac:spMkLst>
            <pc:docMk/>
            <pc:sldMk cId="557759141" sldId="412"/>
            <ac:spMk id="3" creationId="{1BD4FFB3-129F-8468-E73B-1E6DA086065B}"/>
          </ac:spMkLst>
        </pc:spChg>
        <pc:spChg chg="mod">
          <ac:chgData name="Toby Donaldson" userId="2e6e5431-bb17-4c41-9985-d39c50d83c73" providerId="ADAL" clId="{58B9E88D-B731-4E1D-AEBB-7AF6D226F449}" dt="2024-02-02T19:44:58.238" v="4991" actId="207"/>
          <ac:spMkLst>
            <pc:docMk/>
            <pc:sldMk cId="557759141" sldId="412"/>
            <ac:spMk id="9" creationId="{6F6F9509-2304-4DF5-E5E4-647F33FB837C}"/>
          </ac:spMkLst>
        </pc:spChg>
      </pc:sldChg>
      <pc:sldChg chg="modSp mod ord">
        <pc:chgData name="Toby Donaldson" userId="2e6e5431-bb17-4c41-9985-d39c50d83c73" providerId="ADAL" clId="{58B9E88D-B731-4E1D-AEBB-7AF6D226F449}" dt="2024-02-02T19:03:08.205" v="2295"/>
        <pc:sldMkLst>
          <pc:docMk/>
          <pc:sldMk cId="4052424333" sldId="413"/>
        </pc:sldMkLst>
        <pc:spChg chg="mod">
          <ac:chgData name="Toby Donaldson" userId="2e6e5431-bb17-4c41-9985-d39c50d83c73" providerId="ADAL" clId="{58B9E88D-B731-4E1D-AEBB-7AF6D226F449}" dt="2024-01-31T20:07:39.320" v="2284" actId="20577"/>
          <ac:spMkLst>
            <pc:docMk/>
            <pc:sldMk cId="4052424333" sldId="413"/>
            <ac:spMk id="3" creationId="{1BD4FFB3-129F-8468-E73B-1E6DA086065B}"/>
          </ac:spMkLst>
        </pc:spChg>
        <pc:spChg chg="mod">
          <ac:chgData name="Toby Donaldson" userId="2e6e5431-bb17-4c41-9985-d39c50d83c73" providerId="ADAL" clId="{58B9E88D-B731-4E1D-AEBB-7AF6D226F449}" dt="2024-01-31T20:07:16.704" v="2283" actId="113"/>
          <ac:spMkLst>
            <pc:docMk/>
            <pc:sldMk cId="4052424333" sldId="413"/>
            <ac:spMk id="13" creationId="{9C76A361-1852-3CE8-9103-92B277620487}"/>
          </ac:spMkLst>
        </pc:spChg>
      </pc:sldChg>
      <pc:sldChg chg="modSp mod ord">
        <pc:chgData name="Toby Donaldson" userId="2e6e5431-bb17-4c41-9985-d39c50d83c73" providerId="ADAL" clId="{58B9E88D-B731-4E1D-AEBB-7AF6D226F449}" dt="2024-02-02T19:03:08.205" v="2295"/>
        <pc:sldMkLst>
          <pc:docMk/>
          <pc:sldMk cId="22547546" sldId="414"/>
        </pc:sldMkLst>
        <pc:spChg chg="mod">
          <ac:chgData name="Toby Donaldson" userId="2e6e5431-bb17-4c41-9985-d39c50d83c73" providerId="ADAL" clId="{58B9E88D-B731-4E1D-AEBB-7AF6D226F449}" dt="2024-01-31T20:07:43.754" v="2285" actId="20577"/>
          <ac:spMkLst>
            <pc:docMk/>
            <pc:sldMk cId="22547546" sldId="414"/>
            <ac:spMk id="3" creationId="{1BD4FFB3-129F-8468-E73B-1E6DA086065B}"/>
          </ac:spMkLst>
        </pc:spChg>
      </pc:sldChg>
      <pc:sldChg chg="addSp delSp modSp add mod">
        <pc:chgData name="Toby Donaldson" userId="2e6e5431-bb17-4c41-9985-d39c50d83c73" providerId="ADAL" clId="{58B9E88D-B731-4E1D-AEBB-7AF6D226F449}" dt="2024-01-31T19:50:37.185" v="2157" actId="20577"/>
        <pc:sldMkLst>
          <pc:docMk/>
          <pc:sldMk cId="3278873853" sldId="415"/>
        </pc:sldMkLst>
        <pc:spChg chg="del">
          <ac:chgData name="Toby Donaldson" userId="2e6e5431-bb17-4c41-9985-d39c50d83c73" providerId="ADAL" clId="{58B9E88D-B731-4E1D-AEBB-7AF6D226F449}" dt="2024-01-31T19:36:58.348" v="1135" actId="21"/>
          <ac:spMkLst>
            <pc:docMk/>
            <pc:sldMk cId="3278873853" sldId="415"/>
            <ac:spMk id="3" creationId="{7CD55DEB-120A-D8DA-C7F0-BF76129176A6}"/>
          </ac:spMkLst>
        </pc:spChg>
        <pc:spChg chg="add mod">
          <ac:chgData name="Toby Donaldson" userId="2e6e5431-bb17-4c41-9985-d39c50d83c73" providerId="ADAL" clId="{58B9E88D-B731-4E1D-AEBB-7AF6D226F449}" dt="2024-01-31T19:38:04.783" v="1155" actId="14100"/>
          <ac:spMkLst>
            <pc:docMk/>
            <pc:sldMk cId="3278873853" sldId="415"/>
            <ac:spMk id="5" creationId="{F301EB4D-240F-AAF2-5A1A-F113FBB73B0F}"/>
          </ac:spMkLst>
        </pc:spChg>
        <pc:spChg chg="add del mod">
          <ac:chgData name="Toby Donaldson" userId="2e6e5431-bb17-4c41-9985-d39c50d83c73" providerId="ADAL" clId="{58B9E88D-B731-4E1D-AEBB-7AF6D226F449}" dt="2024-01-31T19:37:02.802" v="1136" actId="21"/>
          <ac:spMkLst>
            <pc:docMk/>
            <pc:sldMk cId="3278873853" sldId="415"/>
            <ac:spMk id="7" creationId="{C1D70212-79D7-BBFF-36E3-186284E32780}"/>
          </ac:spMkLst>
        </pc:spChg>
        <pc:spChg chg="add mod">
          <ac:chgData name="Toby Donaldson" userId="2e6e5431-bb17-4c41-9985-d39c50d83c73" providerId="ADAL" clId="{58B9E88D-B731-4E1D-AEBB-7AF6D226F449}" dt="2024-01-31T19:50:37.185" v="2157" actId="20577"/>
          <ac:spMkLst>
            <pc:docMk/>
            <pc:sldMk cId="3278873853" sldId="415"/>
            <ac:spMk id="8" creationId="{36C790D1-6B98-5AB0-07EE-E68AF657F724}"/>
          </ac:spMkLst>
        </pc:spChg>
      </pc:sldChg>
      <pc:sldChg chg="delSp modSp add mod">
        <pc:chgData name="Toby Donaldson" userId="2e6e5431-bb17-4c41-9985-d39c50d83c73" providerId="ADAL" clId="{58B9E88D-B731-4E1D-AEBB-7AF6D226F449}" dt="2024-01-31T19:40:16.334" v="1487" actId="27636"/>
        <pc:sldMkLst>
          <pc:docMk/>
          <pc:sldMk cId="2081931127" sldId="416"/>
        </pc:sldMkLst>
        <pc:spChg chg="mod">
          <ac:chgData name="Toby Donaldson" userId="2e6e5431-bb17-4c41-9985-d39c50d83c73" providerId="ADAL" clId="{58B9E88D-B731-4E1D-AEBB-7AF6D226F449}" dt="2024-01-31T19:40:16.334" v="1487" actId="27636"/>
          <ac:spMkLst>
            <pc:docMk/>
            <pc:sldMk cId="2081931127" sldId="416"/>
            <ac:spMk id="3" creationId="{7CD55DEB-120A-D8DA-C7F0-BF76129176A6}"/>
          </ac:spMkLst>
        </pc:spChg>
        <pc:picChg chg="del">
          <ac:chgData name="Toby Donaldson" userId="2e6e5431-bb17-4c41-9985-d39c50d83c73" providerId="ADAL" clId="{58B9E88D-B731-4E1D-AEBB-7AF6D226F449}" dt="2024-01-31T19:39:46.577" v="1437" actId="21"/>
          <ac:picMkLst>
            <pc:docMk/>
            <pc:sldMk cId="2081931127" sldId="416"/>
            <ac:picMk id="1026" creationId="{28D0E854-10AC-AD3E-6FD7-62CE67B7BEC8}"/>
          </ac:picMkLst>
        </pc:picChg>
      </pc:sldChg>
      <pc:sldChg chg="addSp delSp modSp add mod">
        <pc:chgData name="Toby Donaldson" userId="2e6e5431-bb17-4c41-9985-d39c50d83c73" providerId="ADAL" clId="{58B9E88D-B731-4E1D-AEBB-7AF6D226F449}" dt="2024-01-31T19:48:58.352" v="2012" actId="255"/>
        <pc:sldMkLst>
          <pc:docMk/>
          <pc:sldMk cId="4070220209" sldId="417"/>
        </pc:sldMkLst>
        <pc:spChg chg="mod">
          <ac:chgData name="Toby Donaldson" userId="2e6e5431-bb17-4c41-9985-d39c50d83c73" providerId="ADAL" clId="{58B9E88D-B731-4E1D-AEBB-7AF6D226F449}" dt="2024-01-31T19:48:58.352" v="2012" actId="255"/>
          <ac:spMkLst>
            <pc:docMk/>
            <pc:sldMk cId="4070220209" sldId="417"/>
            <ac:spMk id="3" creationId="{7CD55DEB-120A-D8DA-C7F0-BF76129176A6}"/>
          </ac:spMkLst>
        </pc:spChg>
        <pc:spChg chg="add del mod">
          <ac:chgData name="Toby Donaldson" userId="2e6e5431-bb17-4c41-9985-d39c50d83c73" providerId="ADAL" clId="{58B9E88D-B731-4E1D-AEBB-7AF6D226F449}" dt="2024-01-31T19:45:35.237" v="2007" actId="21"/>
          <ac:spMkLst>
            <pc:docMk/>
            <pc:sldMk cId="4070220209" sldId="417"/>
            <ac:spMk id="5" creationId="{CFCB3390-F33F-12E5-3E10-8C7DE32DFABF}"/>
          </ac:spMkLst>
        </pc:spChg>
      </pc:sldChg>
      <pc:sldChg chg="add">
        <pc:chgData name="Toby Donaldson" userId="2e6e5431-bb17-4c41-9985-d39c50d83c73" providerId="ADAL" clId="{58B9E88D-B731-4E1D-AEBB-7AF6D226F449}" dt="2024-01-31T19:45:31.183" v="2006" actId="2890"/>
        <pc:sldMkLst>
          <pc:docMk/>
          <pc:sldMk cId="3078154198" sldId="418"/>
        </pc:sldMkLst>
      </pc:sldChg>
      <pc:sldChg chg="addSp delSp modSp add mod ord">
        <pc:chgData name="Toby Donaldson" userId="2e6e5431-bb17-4c41-9985-d39c50d83c73" providerId="ADAL" clId="{58B9E88D-B731-4E1D-AEBB-7AF6D226F449}" dt="2024-01-31T19:49:22.642" v="2017" actId="208"/>
        <pc:sldMkLst>
          <pc:docMk/>
          <pc:sldMk cId="2477748274" sldId="419"/>
        </pc:sldMkLst>
        <pc:spChg chg="del">
          <ac:chgData name="Toby Donaldson" userId="2e6e5431-bb17-4c41-9985-d39c50d83c73" providerId="ADAL" clId="{58B9E88D-B731-4E1D-AEBB-7AF6D226F449}" dt="2024-01-31T19:48:02.595" v="2009" actId="21"/>
          <ac:spMkLst>
            <pc:docMk/>
            <pc:sldMk cId="2477748274" sldId="419"/>
            <ac:spMk id="5" creationId="{CFCB3390-F33F-12E5-3E10-8C7DE32DFABF}"/>
          </ac:spMkLst>
        </pc:spChg>
        <pc:spChg chg="add mod">
          <ac:chgData name="Toby Donaldson" userId="2e6e5431-bb17-4c41-9985-d39c50d83c73" providerId="ADAL" clId="{58B9E88D-B731-4E1D-AEBB-7AF6D226F449}" dt="2024-01-31T19:49:22.642" v="2017" actId="208"/>
          <ac:spMkLst>
            <pc:docMk/>
            <pc:sldMk cId="2477748274" sldId="419"/>
            <ac:spMk id="6" creationId="{8F8B6AA7-6C89-7D63-E188-DE362392582E}"/>
          </ac:spMkLst>
        </pc:spChg>
      </pc:sldChg>
      <pc:sldChg chg="addSp modSp new mod">
        <pc:chgData name="Toby Donaldson" userId="2e6e5431-bb17-4c41-9985-d39c50d83c73" providerId="ADAL" clId="{58B9E88D-B731-4E1D-AEBB-7AF6D226F449}" dt="2024-02-02T21:28:36.769" v="4992"/>
        <pc:sldMkLst>
          <pc:docMk/>
          <pc:sldMk cId="2450992427" sldId="420"/>
        </pc:sldMkLst>
        <pc:spChg chg="mod">
          <ac:chgData name="Toby Donaldson" userId="2e6e5431-bb17-4c41-9985-d39c50d83c73" providerId="ADAL" clId="{58B9E88D-B731-4E1D-AEBB-7AF6D226F449}" dt="2024-02-02T19:09:13.515" v="2534"/>
          <ac:spMkLst>
            <pc:docMk/>
            <pc:sldMk cId="2450992427" sldId="420"/>
            <ac:spMk id="2" creationId="{6995475B-A8F5-7519-9D23-A055900DC7FD}"/>
          </ac:spMkLst>
        </pc:spChg>
        <pc:spChg chg="mod">
          <ac:chgData name="Toby Donaldson" userId="2e6e5431-bb17-4c41-9985-d39c50d83c73" providerId="ADAL" clId="{58B9E88D-B731-4E1D-AEBB-7AF6D226F449}" dt="2024-02-02T19:14:53.613" v="3093" actId="20577"/>
          <ac:spMkLst>
            <pc:docMk/>
            <pc:sldMk cId="2450992427" sldId="420"/>
            <ac:spMk id="3" creationId="{A9C34C06-1791-28E6-AF7C-A0510B5E7C9E}"/>
          </ac:spMkLst>
        </pc:spChg>
        <pc:spChg chg="add mod">
          <ac:chgData name="Toby Donaldson" userId="2e6e5431-bb17-4c41-9985-d39c50d83c73" providerId="ADAL" clId="{58B9E88D-B731-4E1D-AEBB-7AF6D226F449}" dt="2024-02-02T19:14:02.079" v="3025" actId="20577"/>
          <ac:spMkLst>
            <pc:docMk/>
            <pc:sldMk cId="2450992427" sldId="420"/>
            <ac:spMk id="5" creationId="{78526AB8-1D8D-DA5B-90A0-726DD50B7109}"/>
          </ac:spMkLst>
        </pc:spChg>
        <pc:spChg chg="add mod">
          <ac:chgData name="Toby Donaldson" userId="2e6e5431-bb17-4c41-9985-d39c50d83c73" providerId="ADAL" clId="{58B9E88D-B731-4E1D-AEBB-7AF6D226F449}" dt="2024-02-02T19:15:32.690" v="3113" actId="113"/>
          <ac:spMkLst>
            <pc:docMk/>
            <pc:sldMk cId="2450992427" sldId="420"/>
            <ac:spMk id="6" creationId="{9BCC6B75-5A6B-D4A3-E8BE-6D752DED8F3D}"/>
          </ac:spMkLst>
        </pc:spChg>
        <pc:inkChg chg="add">
          <ac:chgData name="Toby Donaldson" userId="2e6e5431-bb17-4c41-9985-d39c50d83c73" providerId="ADAL" clId="{58B9E88D-B731-4E1D-AEBB-7AF6D226F449}" dt="2024-02-02T21:28:36.769" v="4992"/>
          <ac:inkMkLst>
            <pc:docMk/>
            <pc:sldMk cId="2450992427" sldId="420"/>
            <ac:inkMk id="13" creationId="{F4DE1FE9-3CBD-0329-C4BE-C63A515D4C7A}"/>
          </ac:inkMkLst>
        </pc:inkChg>
        <pc:cxnChg chg="add mod">
          <ac:chgData name="Toby Donaldson" userId="2e6e5431-bb17-4c41-9985-d39c50d83c73" providerId="ADAL" clId="{58B9E88D-B731-4E1D-AEBB-7AF6D226F449}" dt="2024-02-02T19:15:01.283" v="3095" actId="14100"/>
          <ac:cxnSpMkLst>
            <pc:docMk/>
            <pc:sldMk cId="2450992427" sldId="420"/>
            <ac:cxnSpMk id="8" creationId="{14D8CB99-EFE4-76C6-EFD3-84E6546E6A93}"/>
          </ac:cxnSpMkLst>
        </pc:cxnChg>
        <pc:cxnChg chg="add mod">
          <ac:chgData name="Toby Donaldson" userId="2e6e5431-bb17-4c41-9985-d39c50d83c73" providerId="ADAL" clId="{58B9E88D-B731-4E1D-AEBB-7AF6D226F449}" dt="2024-02-02T19:14:58.100" v="3094" actId="14100"/>
          <ac:cxnSpMkLst>
            <pc:docMk/>
            <pc:sldMk cId="2450992427" sldId="420"/>
            <ac:cxnSpMk id="10" creationId="{72675FC0-5389-658A-D1F4-5EAE763BE092}"/>
          </ac:cxnSpMkLst>
        </pc:cxnChg>
      </pc:sldChg>
      <pc:sldChg chg="modSp new mod">
        <pc:chgData name="Toby Donaldson" userId="2e6e5431-bb17-4c41-9985-d39c50d83c73" providerId="ADAL" clId="{58B9E88D-B731-4E1D-AEBB-7AF6D226F449}" dt="2024-02-02T19:35:53.420" v="4681" actId="20577"/>
        <pc:sldMkLst>
          <pc:docMk/>
          <pc:sldMk cId="3702841320" sldId="421"/>
        </pc:sldMkLst>
        <pc:spChg chg="mod">
          <ac:chgData name="Toby Donaldson" userId="2e6e5431-bb17-4c41-9985-d39c50d83c73" providerId="ADAL" clId="{58B9E88D-B731-4E1D-AEBB-7AF6D226F449}" dt="2024-02-02T19:27:11.487" v="3306" actId="2711"/>
          <ac:spMkLst>
            <pc:docMk/>
            <pc:sldMk cId="3702841320" sldId="421"/>
            <ac:spMk id="2" creationId="{BE2742BB-0079-F550-3E47-5456D0A41677}"/>
          </ac:spMkLst>
        </pc:spChg>
        <pc:spChg chg="mod">
          <ac:chgData name="Toby Donaldson" userId="2e6e5431-bb17-4c41-9985-d39c50d83c73" providerId="ADAL" clId="{58B9E88D-B731-4E1D-AEBB-7AF6D226F449}" dt="2024-02-02T19:35:53.420" v="4681" actId="20577"/>
          <ac:spMkLst>
            <pc:docMk/>
            <pc:sldMk cId="3702841320" sldId="421"/>
            <ac:spMk id="3" creationId="{A7C0964B-67CE-ADF5-6664-560B0659AFC8}"/>
          </ac:spMkLst>
        </pc:spChg>
      </pc:sldChg>
    </pc:docChg>
  </pc:docChgLst>
  <pc:docChgLst>
    <pc:chgData name="Toby Donaldson" userId="2e6e5431-bb17-4c41-9985-d39c50d83c73" providerId="ADAL" clId="{B4492BD8-1607-42DC-BF62-698597F97F1C}"/>
    <pc:docChg chg="undo redo custSel addSld delSld modSld sldOrd modSection">
      <pc:chgData name="Toby Donaldson" userId="2e6e5431-bb17-4c41-9985-d39c50d83c73" providerId="ADAL" clId="{B4492BD8-1607-42DC-BF62-698597F97F1C}" dt="2024-03-11T02:20:29.020" v="4991" actId="20578"/>
      <pc:docMkLst>
        <pc:docMk/>
      </pc:docMkLst>
      <pc:sldChg chg="addSp delSp modSp mod">
        <pc:chgData name="Toby Donaldson" userId="2e6e5431-bb17-4c41-9985-d39c50d83c73" providerId="ADAL" clId="{B4492BD8-1607-42DC-BF62-698597F97F1C}" dt="2024-03-01T08:20:27.525" v="1057" actId="20577"/>
        <pc:sldMkLst>
          <pc:docMk/>
          <pc:sldMk cId="3336367234" sldId="442"/>
        </pc:sldMkLst>
        <pc:spChg chg="mod">
          <ac:chgData name="Toby Donaldson" userId="2e6e5431-bb17-4c41-9985-d39c50d83c73" providerId="ADAL" clId="{B4492BD8-1607-42DC-BF62-698597F97F1C}" dt="2024-03-01T08:06:35.274" v="14" actId="14100"/>
          <ac:spMkLst>
            <pc:docMk/>
            <pc:sldMk cId="3336367234" sldId="442"/>
            <ac:spMk id="2" creationId="{603590C5-DA94-D0D9-DE03-929E12891061}"/>
          </ac:spMkLst>
        </pc:spChg>
        <pc:spChg chg="add del mod">
          <ac:chgData name="Toby Donaldson" userId="2e6e5431-bb17-4c41-9985-d39c50d83c73" providerId="ADAL" clId="{B4492BD8-1607-42DC-BF62-698597F97F1C}" dt="2024-03-01T08:07:19.267" v="25" actId="21"/>
          <ac:spMkLst>
            <pc:docMk/>
            <pc:sldMk cId="3336367234" sldId="442"/>
            <ac:spMk id="3" creationId="{09698020-A507-FD39-2DF0-E2000874FF58}"/>
          </ac:spMkLst>
        </pc:spChg>
        <pc:spChg chg="del">
          <ac:chgData name="Toby Donaldson" userId="2e6e5431-bb17-4c41-9985-d39c50d83c73" providerId="ADAL" clId="{B4492BD8-1607-42DC-BF62-698597F97F1C}" dt="2024-03-01T08:06:23.548" v="12" actId="21"/>
          <ac:spMkLst>
            <pc:docMk/>
            <pc:sldMk cId="3336367234" sldId="442"/>
            <ac:spMk id="5" creationId="{488C937C-77F9-B93C-D6BE-FBB4727B371C}"/>
          </ac:spMkLst>
        </pc:spChg>
        <pc:spChg chg="add mod">
          <ac:chgData name="Toby Donaldson" userId="2e6e5431-bb17-4c41-9985-d39c50d83c73" providerId="ADAL" clId="{B4492BD8-1607-42DC-BF62-698597F97F1C}" dt="2024-03-01T08:09:49.505" v="178" actId="1076"/>
          <ac:spMkLst>
            <pc:docMk/>
            <pc:sldMk cId="3336367234" sldId="442"/>
            <ac:spMk id="6" creationId="{4A351497-03A5-AD71-1D44-2234B7288989}"/>
          </ac:spMkLst>
        </pc:spChg>
        <pc:spChg chg="add mod">
          <ac:chgData name="Toby Donaldson" userId="2e6e5431-bb17-4c41-9985-d39c50d83c73" providerId="ADAL" clId="{B4492BD8-1607-42DC-BF62-698597F97F1C}" dt="2024-03-01T08:20:27.525" v="1057" actId="20577"/>
          <ac:spMkLst>
            <pc:docMk/>
            <pc:sldMk cId="3336367234" sldId="442"/>
            <ac:spMk id="7" creationId="{BFD834E2-5128-15C5-3464-131EDFC0B492}"/>
          </ac:spMkLst>
        </pc:spChg>
        <pc:spChg chg="del">
          <ac:chgData name="Toby Donaldson" userId="2e6e5431-bb17-4c41-9985-d39c50d83c73" providerId="ADAL" clId="{B4492BD8-1607-42DC-BF62-698597F97F1C}" dt="2024-03-01T08:06:32.294" v="13" actId="21"/>
          <ac:spMkLst>
            <pc:docMk/>
            <pc:sldMk cId="3336367234" sldId="442"/>
            <ac:spMk id="8" creationId="{CC401080-72DD-75A3-C1B1-906993D3FBB9}"/>
          </ac:spMkLst>
        </pc:spChg>
        <pc:spChg chg="add mod">
          <ac:chgData name="Toby Donaldson" userId="2e6e5431-bb17-4c41-9985-d39c50d83c73" providerId="ADAL" clId="{B4492BD8-1607-42DC-BF62-698597F97F1C}" dt="2024-03-01T08:08:21.381" v="137"/>
          <ac:spMkLst>
            <pc:docMk/>
            <pc:sldMk cId="3336367234" sldId="442"/>
            <ac:spMk id="9" creationId="{E5851E7D-0C45-AB2F-9ADB-EE258723F221}"/>
          </ac:spMkLst>
        </pc:spChg>
        <pc:spChg chg="del">
          <ac:chgData name="Toby Donaldson" userId="2e6e5431-bb17-4c41-9985-d39c50d83c73" providerId="ADAL" clId="{B4492BD8-1607-42DC-BF62-698597F97F1C}" dt="2024-03-01T08:06:32.294" v="13" actId="21"/>
          <ac:spMkLst>
            <pc:docMk/>
            <pc:sldMk cId="3336367234" sldId="442"/>
            <ac:spMk id="11" creationId="{22171B87-378F-45F3-1C38-779718AF2C0F}"/>
          </ac:spMkLst>
        </pc:spChg>
        <pc:spChg chg="del">
          <ac:chgData name="Toby Donaldson" userId="2e6e5431-bb17-4c41-9985-d39c50d83c73" providerId="ADAL" clId="{B4492BD8-1607-42DC-BF62-698597F97F1C}" dt="2024-03-01T08:06:32.294" v="13" actId="21"/>
          <ac:spMkLst>
            <pc:docMk/>
            <pc:sldMk cId="3336367234" sldId="442"/>
            <ac:spMk id="13" creationId="{F3E14AC2-08FB-5C22-1C18-E1A5700B3AC4}"/>
          </ac:spMkLst>
        </pc:spChg>
        <pc:spChg chg="del">
          <ac:chgData name="Toby Donaldson" userId="2e6e5431-bb17-4c41-9985-d39c50d83c73" providerId="ADAL" clId="{B4492BD8-1607-42DC-BF62-698597F97F1C}" dt="2024-03-01T08:06:20.497" v="11" actId="21"/>
          <ac:spMkLst>
            <pc:docMk/>
            <pc:sldMk cId="3336367234" sldId="442"/>
            <ac:spMk id="19" creationId="{83A7095D-FBC9-A0C9-BCD7-BDCF8A14260E}"/>
          </ac:spMkLst>
        </pc:spChg>
        <pc:spChg chg="del">
          <ac:chgData name="Toby Donaldson" userId="2e6e5431-bb17-4c41-9985-d39c50d83c73" providerId="ADAL" clId="{B4492BD8-1607-42DC-BF62-698597F97F1C}" dt="2024-03-01T08:06:32.294" v="13" actId="21"/>
          <ac:spMkLst>
            <pc:docMk/>
            <pc:sldMk cId="3336367234" sldId="442"/>
            <ac:spMk id="25" creationId="{0FB298C7-6C70-56FA-4C45-E36992FA5BBC}"/>
          </ac:spMkLst>
        </pc:spChg>
        <pc:spChg chg="del">
          <ac:chgData name="Toby Donaldson" userId="2e6e5431-bb17-4c41-9985-d39c50d83c73" providerId="ADAL" clId="{B4492BD8-1607-42DC-BF62-698597F97F1C}" dt="2024-03-01T08:06:20.497" v="11" actId="21"/>
          <ac:spMkLst>
            <pc:docMk/>
            <pc:sldMk cId="3336367234" sldId="442"/>
            <ac:spMk id="27" creationId="{C5D1C66D-9142-92D0-7733-1A0850FF41B2}"/>
          </ac:spMkLst>
        </pc:spChg>
        <pc:spChg chg="del">
          <ac:chgData name="Toby Donaldson" userId="2e6e5431-bb17-4c41-9985-d39c50d83c73" providerId="ADAL" clId="{B4492BD8-1607-42DC-BF62-698597F97F1C}" dt="2024-03-01T08:06:20.497" v="11" actId="21"/>
          <ac:spMkLst>
            <pc:docMk/>
            <pc:sldMk cId="3336367234" sldId="442"/>
            <ac:spMk id="30" creationId="{A192CA76-6E9E-B2CB-2951-05CBC8401419}"/>
          </ac:spMkLst>
        </pc:spChg>
        <pc:spChg chg="del">
          <ac:chgData name="Toby Donaldson" userId="2e6e5431-bb17-4c41-9985-d39c50d83c73" providerId="ADAL" clId="{B4492BD8-1607-42DC-BF62-698597F97F1C}" dt="2024-03-01T08:06:20.497" v="11" actId="21"/>
          <ac:spMkLst>
            <pc:docMk/>
            <pc:sldMk cId="3336367234" sldId="442"/>
            <ac:spMk id="31" creationId="{75EAF27D-C745-8533-830B-839F7AFFF3A8}"/>
          </ac:spMkLst>
        </pc:spChg>
        <pc:cxnChg chg="del">
          <ac:chgData name="Toby Donaldson" userId="2e6e5431-bb17-4c41-9985-d39c50d83c73" providerId="ADAL" clId="{B4492BD8-1607-42DC-BF62-698597F97F1C}" dt="2024-03-01T08:06:32.294" v="13" actId="21"/>
          <ac:cxnSpMkLst>
            <pc:docMk/>
            <pc:sldMk cId="3336367234" sldId="442"/>
            <ac:cxnSpMk id="10" creationId="{025709B8-852D-ADD9-B06D-D429D222CB89}"/>
          </ac:cxnSpMkLst>
        </pc:cxnChg>
        <pc:cxnChg chg="del">
          <ac:chgData name="Toby Donaldson" userId="2e6e5431-bb17-4c41-9985-d39c50d83c73" providerId="ADAL" clId="{B4492BD8-1607-42DC-BF62-698597F97F1C}" dt="2024-03-01T08:06:32.294" v="13" actId="21"/>
          <ac:cxnSpMkLst>
            <pc:docMk/>
            <pc:sldMk cId="3336367234" sldId="442"/>
            <ac:cxnSpMk id="21" creationId="{E62424B4-B8C1-4FB2-C8C3-61C615FA9B1F}"/>
          </ac:cxnSpMkLst>
        </pc:cxnChg>
      </pc:sldChg>
      <pc:sldChg chg="add del">
        <pc:chgData name="Toby Donaldson" userId="2e6e5431-bb17-4c41-9985-d39c50d83c73" providerId="ADAL" clId="{B4492BD8-1607-42DC-BF62-698597F97F1C}" dt="2024-03-01T08:24:13.332" v="1270" actId="2696"/>
        <pc:sldMkLst>
          <pc:docMk/>
          <pc:sldMk cId="4126938055" sldId="443"/>
        </pc:sldMkLst>
      </pc:sldChg>
      <pc:sldChg chg="addSp delSp modSp add mod">
        <pc:chgData name="Toby Donaldson" userId="2e6e5431-bb17-4c41-9985-d39c50d83c73" providerId="ADAL" clId="{B4492BD8-1607-42DC-BF62-698597F97F1C}" dt="2024-03-01T08:22:34.816" v="1269"/>
        <pc:sldMkLst>
          <pc:docMk/>
          <pc:sldMk cId="406245392" sldId="444"/>
        </pc:sldMkLst>
        <pc:spChg chg="add mod">
          <ac:chgData name="Toby Donaldson" userId="2e6e5431-bb17-4c41-9985-d39c50d83c73" providerId="ADAL" clId="{B4492BD8-1607-42DC-BF62-698597F97F1C}" dt="2024-03-01T08:11:13.795" v="381" actId="20577"/>
          <ac:spMkLst>
            <pc:docMk/>
            <pc:sldMk cId="406245392" sldId="444"/>
            <ac:spMk id="3" creationId="{711298C5-F311-44E0-B2F6-FD827327E4CF}"/>
          </ac:spMkLst>
        </pc:spChg>
        <pc:spChg chg="add del">
          <ac:chgData name="Toby Donaldson" userId="2e6e5431-bb17-4c41-9985-d39c50d83c73" providerId="ADAL" clId="{B4492BD8-1607-42DC-BF62-698597F97F1C}" dt="2024-03-01T08:10:51.720" v="377" actId="11529"/>
          <ac:spMkLst>
            <pc:docMk/>
            <pc:sldMk cId="406245392" sldId="444"/>
            <ac:spMk id="5" creationId="{075BEDC8-53EE-7E19-8BA0-D0FEAC07206B}"/>
          </ac:spMkLst>
        </pc:spChg>
        <pc:spChg chg="mod">
          <ac:chgData name="Toby Donaldson" userId="2e6e5431-bb17-4c41-9985-d39c50d83c73" providerId="ADAL" clId="{B4492BD8-1607-42DC-BF62-698597F97F1C}" dt="2024-03-01T08:20:22.219" v="1052" actId="20577"/>
          <ac:spMkLst>
            <pc:docMk/>
            <pc:sldMk cId="406245392" sldId="444"/>
            <ac:spMk id="7" creationId="{DE812F94-6287-18EE-26EE-D2AAB7CAA610}"/>
          </ac:spMkLst>
        </pc:spChg>
        <pc:spChg chg="add del mod">
          <ac:chgData name="Toby Donaldson" userId="2e6e5431-bb17-4c41-9985-d39c50d83c73" providerId="ADAL" clId="{B4492BD8-1607-42DC-BF62-698597F97F1C}" dt="2024-03-01T08:22:20.503" v="1266" actId="21"/>
          <ac:spMkLst>
            <pc:docMk/>
            <pc:sldMk cId="406245392" sldId="444"/>
            <ac:spMk id="8" creationId="{604A3DD8-F81B-0F39-3838-2742035276EC}"/>
          </ac:spMkLst>
        </pc:spChg>
        <pc:spChg chg="add mod">
          <ac:chgData name="Toby Donaldson" userId="2e6e5431-bb17-4c41-9985-d39c50d83c73" providerId="ADAL" clId="{B4492BD8-1607-42DC-BF62-698597F97F1C}" dt="2024-03-01T08:13:33.827" v="576" actId="1076"/>
          <ac:spMkLst>
            <pc:docMk/>
            <pc:sldMk cId="406245392" sldId="444"/>
            <ac:spMk id="11" creationId="{E95763D0-E823-5486-8BCF-8A3157681102}"/>
          </ac:spMkLst>
        </pc:spChg>
        <pc:spChg chg="add mod">
          <ac:chgData name="Toby Donaldson" userId="2e6e5431-bb17-4c41-9985-d39c50d83c73" providerId="ADAL" clId="{B4492BD8-1607-42DC-BF62-698597F97F1C}" dt="2024-03-01T08:12:22.671" v="559"/>
          <ac:spMkLst>
            <pc:docMk/>
            <pc:sldMk cId="406245392" sldId="444"/>
            <ac:spMk id="12" creationId="{58890B9E-9197-F5A7-77A8-F993EE4A2815}"/>
          </ac:spMkLst>
        </pc:spChg>
        <pc:spChg chg="add mod">
          <ac:chgData name="Toby Donaldson" userId="2e6e5431-bb17-4c41-9985-d39c50d83c73" providerId="ADAL" clId="{B4492BD8-1607-42DC-BF62-698597F97F1C}" dt="2024-03-01T08:19:51.304" v="1042" actId="208"/>
          <ac:spMkLst>
            <pc:docMk/>
            <pc:sldMk cId="406245392" sldId="444"/>
            <ac:spMk id="15" creationId="{45B2EDB0-5988-3D10-C23F-583BA3310717}"/>
          </ac:spMkLst>
        </pc:spChg>
        <pc:spChg chg="add mod">
          <ac:chgData name="Toby Donaldson" userId="2e6e5431-bb17-4c41-9985-d39c50d83c73" providerId="ADAL" clId="{B4492BD8-1607-42DC-BF62-698597F97F1C}" dt="2024-03-01T08:15:27.674" v="726" actId="1076"/>
          <ac:spMkLst>
            <pc:docMk/>
            <pc:sldMk cId="406245392" sldId="444"/>
            <ac:spMk id="19" creationId="{5DE97A77-DA75-CE70-5479-2ED194E7B1D4}"/>
          </ac:spMkLst>
        </pc:spChg>
        <pc:spChg chg="add mod">
          <ac:chgData name="Toby Donaldson" userId="2e6e5431-bb17-4c41-9985-d39c50d83c73" providerId="ADAL" clId="{B4492BD8-1607-42DC-BF62-698597F97F1C}" dt="2024-03-01T08:15:10.571" v="724" actId="14100"/>
          <ac:spMkLst>
            <pc:docMk/>
            <pc:sldMk cId="406245392" sldId="444"/>
            <ac:spMk id="20" creationId="{ED273D98-8751-1F19-B439-799574D5A0AF}"/>
          </ac:spMkLst>
        </pc:spChg>
        <pc:spChg chg="add mod">
          <ac:chgData name="Toby Donaldson" userId="2e6e5431-bb17-4c41-9985-d39c50d83c73" providerId="ADAL" clId="{B4492BD8-1607-42DC-BF62-698597F97F1C}" dt="2024-03-01T08:22:34.816" v="1269"/>
          <ac:spMkLst>
            <pc:docMk/>
            <pc:sldMk cId="406245392" sldId="444"/>
            <ac:spMk id="25" creationId="{5EBB4C2C-3AF5-A732-D53E-A6E2534D4117}"/>
          </ac:spMkLst>
        </pc:spChg>
        <pc:cxnChg chg="add">
          <ac:chgData name="Toby Donaldson" userId="2e6e5431-bb17-4c41-9985-d39c50d83c73" providerId="ADAL" clId="{B4492BD8-1607-42DC-BF62-698597F97F1C}" dt="2024-03-01T08:11:40.735" v="403" actId="11529"/>
          <ac:cxnSpMkLst>
            <pc:docMk/>
            <pc:sldMk cId="406245392" sldId="444"/>
            <ac:cxnSpMk id="10" creationId="{3254C5C1-F045-8F81-DC12-8DB91AA6C966}"/>
          </ac:cxnSpMkLst>
        </pc:cxnChg>
        <pc:cxnChg chg="add mod">
          <ac:chgData name="Toby Donaldson" userId="2e6e5431-bb17-4c41-9985-d39c50d83c73" providerId="ADAL" clId="{B4492BD8-1607-42DC-BF62-698597F97F1C}" dt="2024-03-01T08:13:44.138" v="580" actId="14100"/>
          <ac:cxnSpMkLst>
            <pc:docMk/>
            <pc:sldMk cId="406245392" sldId="444"/>
            <ac:cxnSpMk id="14" creationId="{2879C275-919C-607D-8BFE-5BF9CCEC875D}"/>
          </ac:cxnSpMkLst>
        </pc:cxnChg>
        <pc:cxnChg chg="add mod">
          <ac:chgData name="Toby Donaldson" userId="2e6e5431-bb17-4c41-9985-d39c50d83c73" providerId="ADAL" clId="{B4492BD8-1607-42DC-BF62-698597F97F1C}" dt="2024-03-01T08:15:38.745" v="728" actId="14100"/>
          <ac:cxnSpMkLst>
            <pc:docMk/>
            <pc:sldMk cId="406245392" sldId="444"/>
            <ac:cxnSpMk id="22" creationId="{A5E724BF-FA62-2A36-F5F4-BB59C555684B}"/>
          </ac:cxnSpMkLst>
        </pc:cxnChg>
      </pc:sldChg>
      <pc:sldChg chg="addSp delSp modSp add mod">
        <pc:chgData name="Toby Donaldson" userId="2e6e5431-bb17-4c41-9985-d39c50d83c73" providerId="ADAL" clId="{B4492BD8-1607-42DC-BF62-698597F97F1C}" dt="2024-03-01T08:22:33.309" v="1268"/>
        <pc:sldMkLst>
          <pc:docMk/>
          <pc:sldMk cId="243389244" sldId="445"/>
        </pc:sldMkLst>
        <pc:spChg chg="mod">
          <ac:chgData name="Toby Donaldson" userId="2e6e5431-bb17-4c41-9985-d39c50d83c73" providerId="ADAL" clId="{B4492BD8-1607-42DC-BF62-698597F97F1C}" dt="2024-03-01T08:18:26.834" v="1037" actId="12788"/>
          <ac:spMkLst>
            <pc:docMk/>
            <pc:sldMk cId="243389244" sldId="445"/>
            <ac:spMk id="3" creationId="{8827E422-5DBA-ACCF-026A-CC2FAB33FD48}"/>
          </ac:spMkLst>
        </pc:spChg>
        <pc:spChg chg="add mod">
          <ac:chgData name="Toby Donaldson" userId="2e6e5431-bb17-4c41-9985-d39c50d83c73" providerId="ADAL" clId="{B4492BD8-1607-42DC-BF62-698597F97F1C}" dt="2024-03-01T08:18:34.063" v="1038" actId="465"/>
          <ac:spMkLst>
            <pc:docMk/>
            <pc:sldMk cId="243389244" sldId="445"/>
            <ac:spMk id="5" creationId="{935791D7-C357-EE97-F1F0-DBCAF648929A}"/>
          </ac:spMkLst>
        </pc:spChg>
        <pc:spChg chg="mod">
          <ac:chgData name="Toby Donaldson" userId="2e6e5431-bb17-4c41-9985-d39c50d83c73" providerId="ADAL" clId="{B4492BD8-1607-42DC-BF62-698597F97F1C}" dt="2024-03-01T08:20:16.472" v="1047" actId="20577"/>
          <ac:spMkLst>
            <pc:docMk/>
            <pc:sldMk cId="243389244" sldId="445"/>
            <ac:spMk id="7" creationId="{3A9826C0-6CF4-A4E2-A8A0-E44D8C6A8956}"/>
          </ac:spMkLst>
        </pc:spChg>
        <pc:spChg chg="del">
          <ac:chgData name="Toby Donaldson" userId="2e6e5431-bb17-4c41-9985-d39c50d83c73" providerId="ADAL" clId="{B4492BD8-1607-42DC-BF62-698597F97F1C}" dt="2024-03-01T08:22:27.919" v="1267" actId="21"/>
          <ac:spMkLst>
            <pc:docMk/>
            <pc:sldMk cId="243389244" sldId="445"/>
            <ac:spMk id="8" creationId="{3BECA2D4-D8DA-65FE-DB8C-8099D995CE92}"/>
          </ac:spMkLst>
        </pc:spChg>
        <pc:spChg chg="add mod">
          <ac:chgData name="Toby Donaldson" userId="2e6e5431-bb17-4c41-9985-d39c50d83c73" providerId="ADAL" clId="{B4492BD8-1607-42DC-BF62-698597F97F1C}" dt="2024-03-01T08:22:33.309" v="1268"/>
          <ac:spMkLst>
            <pc:docMk/>
            <pc:sldMk cId="243389244" sldId="445"/>
            <ac:spMk id="9" creationId="{6ABE3CB9-E402-5915-82E4-8E0A25B8D16F}"/>
          </ac:spMkLst>
        </pc:spChg>
        <pc:spChg chg="mod">
          <ac:chgData name="Toby Donaldson" userId="2e6e5431-bb17-4c41-9985-d39c50d83c73" providerId="ADAL" clId="{B4492BD8-1607-42DC-BF62-698597F97F1C}" dt="2024-03-01T08:18:26.834" v="1037" actId="12788"/>
          <ac:spMkLst>
            <pc:docMk/>
            <pc:sldMk cId="243389244" sldId="445"/>
            <ac:spMk id="11" creationId="{24281356-EC72-FE6E-BB92-FB658E703999}"/>
          </ac:spMkLst>
        </pc:spChg>
        <pc:spChg chg="mod">
          <ac:chgData name="Toby Donaldson" userId="2e6e5431-bb17-4c41-9985-d39c50d83c73" providerId="ADAL" clId="{B4492BD8-1607-42DC-BF62-698597F97F1C}" dt="2024-03-01T08:19:30.794" v="1040" actId="208"/>
          <ac:spMkLst>
            <pc:docMk/>
            <pc:sldMk cId="243389244" sldId="445"/>
            <ac:spMk id="15" creationId="{8E705863-4A15-B629-8070-5568453F16D4}"/>
          </ac:spMkLst>
        </pc:spChg>
        <pc:spChg chg="del">
          <ac:chgData name="Toby Donaldson" userId="2e6e5431-bb17-4c41-9985-d39c50d83c73" providerId="ADAL" clId="{B4492BD8-1607-42DC-BF62-698597F97F1C}" dt="2024-03-01T08:17:53.528" v="1030" actId="21"/>
          <ac:spMkLst>
            <pc:docMk/>
            <pc:sldMk cId="243389244" sldId="445"/>
            <ac:spMk id="19" creationId="{8E899F6F-7911-04BB-68B9-9121720DF882}"/>
          </ac:spMkLst>
        </pc:spChg>
        <pc:cxnChg chg="mod">
          <ac:chgData name="Toby Donaldson" userId="2e6e5431-bb17-4c41-9985-d39c50d83c73" providerId="ADAL" clId="{B4492BD8-1607-42DC-BF62-698597F97F1C}" dt="2024-03-01T08:18:26.834" v="1037" actId="12788"/>
          <ac:cxnSpMkLst>
            <pc:docMk/>
            <pc:sldMk cId="243389244" sldId="445"/>
            <ac:cxnSpMk id="10" creationId="{424C0A5B-0829-529D-4735-E666DB02E90B}"/>
          </ac:cxnSpMkLst>
        </pc:cxnChg>
        <pc:cxnChg chg="del mod">
          <ac:chgData name="Toby Donaldson" userId="2e6e5431-bb17-4c41-9985-d39c50d83c73" providerId="ADAL" clId="{B4492BD8-1607-42DC-BF62-698597F97F1C}" dt="2024-03-01T08:17:53.528" v="1030" actId="21"/>
          <ac:cxnSpMkLst>
            <pc:docMk/>
            <pc:sldMk cId="243389244" sldId="445"/>
            <ac:cxnSpMk id="14" creationId="{5BE4BA1B-3A17-9ABF-6D19-E12C0E533BDE}"/>
          </ac:cxnSpMkLst>
        </pc:cxnChg>
        <pc:cxnChg chg="del mod">
          <ac:chgData name="Toby Donaldson" userId="2e6e5431-bb17-4c41-9985-d39c50d83c73" providerId="ADAL" clId="{B4492BD8-1607-42DC-BF62-698597F97F1C}" dt="2024-03-01T08:17:53.528" v="1030" actId="21"/>
          <ac:cxnSpMkLst>
            <pc:docMk/>
            <pc:sldMk cId="243389244" sldId="445"/>
            <ac:cxnSpMk id="22" creationId="{9C196CDB-2CE1-5250-1BEB-1AC7F10587D1}"/>
          </ac:cxnSpMkLst>
        </pc:cxnChg>
      </pc:sldChg>
      <pc:sldChg chg="delSp modSp add mod">
        <pc:chgData name="Toby Donaldson" userId="2e6e5431-bb17-4c41-9985-d39c50d83c73" providerId="ADAL" clId="{B4492BD8-1607-42DC-BF62-698597F97F1C}" dt="2024-03-01T08:22:11.611" v="1265" actId="14100"/>
        <pc:sldMkLst>
          <pc:docMk/>
          <pc:sldMk cId="1763284135" sldId="446"/>
        </pc:sldMkLst>
        <pc:spChg chg="mod">
          <ac:chgData name="Toby Donaldson" userId="2e6e5431-bb17-4c41-9985-d39c50d83c73" providerId="ADAL" clId="{B4492BD8-1607-42DC-BF62-698597F97F1C}" dt="2024-03-01T08:21:53.278" v="1264" actId="20577"/>
          <ac:spMkLst>
            <pc:docMk/>
            <pc:sldMk cId="1763284135" sldId="446"/>
            <ac:spMk id="3" creationId="{6646E3ED-027B-356B-3A29-839F4F460211}"/>
          </ac:spMkLst>
        </pc:spChg>
        <pc:spChg chg="del">
          <ac:chgData name="Toby Donaldson" userId="2e6e5431-bb17-4c41-9985-d39c50d83c73" providerId="ADAL" clId="{B4492BD8-1607-42DC-BF62-698597F97F1C}" dt="2024-03-01T08:20:38.882" v="1059" actId="21"/>
          <ac:spMkLst>
            <pc:docMk/>
            <pc:sldMk cId="1763284135" sldId="446"/>
            <ac:spMk id="5" creationId="{2CB3041A-0EE3-C9E3-358C-C044097F13A9}"/>
          </ac:spMkLst>
        </pc:spChg>
        <pc:spChg chg="mod">
          <ac:chgData name="Toby Donaldson" userId="2e6e5431-bb17-4c41-9985-d39c50d83c73" providerId="ADAL" clId="{B4492BD8-1607-42DC-BF62-698597F97F1C}" dt="2024-03-01T08:22:11.611" v="1265" actId="14100"/>
          <ac:spMkLst>
            <pc:docMk/>
            <pc:sldMk cId="1763284135" sldId="446"/>
            <ac:spMk id="8" creationId="{A605C9DC-16B6-4744-297E-68F50194AA3B}"/>
          </ac:spMkLst>
        </pc:spChg>
        <pc:spChg chg="del">
          <ac:chgData name="Toby Donaldson" userId="2e6e5431-bb17-4c41-9985-d39c50d83c73" providerId="ADAL" clId="{B4492BD8-1607-42DC-BF62-698597F97F1C}" dt="2024-03-01T08:20:38.882" v="1059" actId="21"/>
          <ac:spMkLst>
            <pc:docMk/>
            <pc:sldMk cId="1763284135" sldId="446"/>
            <ac:spMk id="11" creationId="{A397C751-D2AC-8DC6-3C4C-EEB805F0AACE}"/>
          </ac:spMkLst>
        </pc:spChg>
        <pc:cxnChg chg="mod">
          <ac:chgData name="Toby Donaldson" userId="2e6e5431-bb17-4c41-9985-d39c50d83c73" providerId="ADAL" clId="{B4492BD8-1607-42DC-BF62-698597F97F1C}" dt="2024-03-01T08:21:28.179" v="1225" actId="20577"/>
          <ac:cxnSpMkLst>
            <pc:docMk/>
            <pc:sldMk cId="1763284135" sldId="446"/>
            <ac:cxnSpMk id="10" creationId="{C31A213D-FF9D-4B21-C0C4-588D111FFA05}"/>
          </ac:cxnSpMkLst>
        </pc:cxnChg>
      </pc:sldChg>
      <pc:sldChg chg="addSp delSp modSp add mod">
        <pc:chgData name="Toby Donaldson" userId="2e6e5431-bb17-4c41-9985-d39c50d83c73" providerId="ADAL" clId="{B4492BD8-1607-42DC-BF62-698597F97F1C}" dt="2024-03-01T08:30:03.230" v="1849" actId="21"/>
        <pc:sldMkLst>
          <pc:docMk/>
          <pc:sldMk cId="2686022845" sldId="447"/>
        </pc:sldMkLst>
        <pc:spChg chg="mod">
          <ac:chgData name="Toby Donaldson" userId="2e6e5431-bb17-4c41-9985-d39c50d83c73" providerId="ADAL" clId="{B4492BD8-1607-42DC-BF62-698597F97F1C}" dt="2024-03-01T08:26:22.713" v="1454" actId="113"/>
          <ac:spMkLst>
            <pc:docMk/>
            <pc:sldMk cId="2686022845" sldId="447"/>
            <ac:spMk id="3" creationId="{553C4442-6049-1CEF-1DF9-7A4A92590438}"/>
          </ac:spMkLst>
        </pc:spChg>
        <pc:spChg chg="mod">
          <ac:chgData name="Toby Donaldson" userId="2e6e5431-bb17-4c41-9985-d39c50d83c73" providerId="ADAL" clId="{B4492BD8-1607-42DC-BF62-698597F97F1C}" dt="2024-03-01T08:25:13.389" v="1297" actId="20577"/>
          <ac:spMkLst>
            <pc:docMk/>
            <pc:sldMk cId="2686022845" sldId="447"/>
            <ac:spMk id="7" creationId="{6B9C4406-1D27-4D82-861A-303AE1147EF4}"/>
          </ac:spMkLst>
        </pc:spChg>
        <pc:spChg chg="del">
          <ac:chgData name="Toby Donaldson" userId="2e6e5431-bb17-4c41-9985-d39c50d83c73" providerId="ADAL" clId="{B4492BD8-1607-42DC-BF62-698597F97F1C}" dt="2024-03-01T08:24:25.340" v="1272" actId="21"/>
          <ac:spMkLst>
            <pc:docMk/>
            <pc:sldMk cId="2686022845" sldId="447"/>
            <ac:spMk id="8" creationId="{38B6A31B-8DA0-E84F-3D96-29A378AE5F2A}"/>
          </ac:spMkLst>
        </pc:spChg>
        <pc:spChg chg="add mod">
          <ac:chgData name="Toby Donaldson" userId="2e6e5431-bb17-4c41-9985-d39c50d83c73" providerId="ADAL" clId="{B4492BD8-1607-42DC-BF62-698597F97F1C}" dt="2024-03-01T08:27:02.013" v="1521" actId="114"/>
          <ac:spMkLst>
            <pc:docMk/>
            <pc:sldMk cId="2686022845" sldId="447"/>
            <ac:spMk id="11" creationId="{7E7AB615-AA1C-25E1-3223-A72C7F506263}"/>
          </ac:spMkLst>
        </pc:spChg>
        <pc:spChg chg="del">
          <ac:chgData name="Toby Donaldson" userId="2e6e5431-bb17-4c41-9985-d39c50d83c73" providerId="ADAL" clId="{B4492BD8-1607-42DC-BF62-698597F97F1C}" dt="2024-03-01T08:24:28.198" v="1273" actId="21"/>
          <ac:spMkLst>
            <pc:docMk/>
            <pc:sldMk cId="2686022845" sldId="447"/>
            <ac:spMk id="15" creationId="{999D9348-DECA-FE8E-346B-2E8CBE24BD89}"/>
          </ac:spMkLst>
        </pc:spChg>
        <pc:spChg chg="add del mod">
          <ac:chgData name="Toby Donaldson" userId="2e6e5431-bb17-4c41-9985-d39c50d83c73" providerId="ADAL" clId="{B4492BD8-1607-42DC-BF62-698597F97F1C}" dt="2024-03-01T08:30:03.230" v="1849" actId="21"/>
          <ac:spMkLst>
            <pc:docMk/>
            <pc:sldMk cId="2686022845" sldId="447"/>
            <ac:spMk id="16" creationId="{C3F3628C-741E-E2FE-C95C-886FBC39F771}"/>
          </ac:spMkLst>
        </pc:spChg>
        <pc:spChg chg="add del mod">
          <ac:chgData name="Toby Donaldson" userId="2e6e5431-bb17-4c41-9985-d39c50d83c73" providerId="ADAL" clId="{B4492BD8-1607-42DC-BF62-698597F97F1C}" dt="2024-03-01T08:29:49.059" v="1848" actId="21"/>
          <ac:spMkLst>
            <pc:docMk/>
            <pc:sldMk cId="2686022845" sldId="447"/>
            <ac:spMk id="17" creationId="{F983144F-A43C-A2D8-EE5A-09AE8D2B9E62}"/>
          </ac:spMkLst>
        </pc:spChg>
        <pc:spChg chg="add del mod">
          <ac:chgData name="Toby Donaldson" userId="2e6e5431-bb17-4c41-9985-d39c50d83c73" providerId="ADAL" clId="{B4492BD8-1607-42DC-BF62-698597F97F1C}" dt="2024-03-01T08:29:49.059" v="1848" actId="21"/>
          <ac:spMkLst>
            <pc:docMk/>
            <pc:sldMk cId="2686022845" sldId="447"/>
            <ac:spMk id="18" creationId="{29ECB81F-0019-F38E-3440-5CEF0FCBC87D}"/>
          </ac:spMkLst>
        </pc:spChg>
        <pc:spChg chg="del">
          <ac:chgData name="Toby Donaldson" userId="2e6e5431-bb17-4c41-9985-d39c50d83c73" providerId="ADAL" clId="{B4492BD8-1607-42DC-BF62-698597F97F1C}" dt="2024-03-01T08:24:30.177" v="1274" actId="21"/>
          <ac:spMkLst>
            <pc:docMk/>
            <pc:sldMk cId="2686022845" sldId="447"/>
            <ac:spMk id="20" creationId="{B749FDAE-1542-5F5F-4DEC-CA9815C1611E}"/>
          </ac:spMkLst>
        </pc:spChg>
        <pc:cxnChg chg="mod">
          <ac:chgData name="Toby Donaldson" userId="2e6e5431-bb17-4c41-9985-d39c50d83c73" providerId="ADAL" clId="{B4492BD8-1607-42DC-BF62-698597F97F1C}" dt="2024-03-01T08:26:18.826" v="1453" actId="14100"/>
          <ac:cxnSpMkLst>
            <pc:docMk/>
            <pc:sldMk cId="2686022845" sldId="447"/>
            <ac:cxnSpMk id="10" creationId="{B5EDA863-8466-8866-906F-F2ED06303CC9}"/>
          </ac:cxnSpMkLst>
        </pc:cxnChg>
        <pc:cxnChg chg="add mod">
          <ac:chgData name="Toby Donaldson" userId="2e6e5431-bb17-4c41-9985-d39c50d83c73" providerId="ADAL" clId="{B4492BD8-1607-42DC-BF62-698597F97F1C}" dt="2024-03-01T08:26:49.518" v="1505" actId="20577"/>
          <ac:cxnSpMkLst>
            <pc:docMk/>
            <pc:sldMk cId="2686022845" sldId="447"/>
            <ac:cxnSpMk id="12" creationId="{D3283663-61ED-1E68-CD1C-3F70F4A6A51A}"/>
          </ac:cxnSpMkLst>
        </pc:cxnChg>
      </pc:sldChg>
      <pc:sldChg chg="addSp delSp modSp add mod">
        <pc:chgData name="Toby Donaldson" userId="2e6e5431-bb17-4c41-9985-d39c50d83c73" providerId="ADAL" clId="{B4492BD8-1607-42DC-BF62-698597F97F1C}" dt="2024-03-01T08:36:34.392" v="2333" actId="1076"/>
        <pc:sldMkLst>
          <pc:docMk/>
          <pc:sldMk cId="223506534" sldId="448"/>
        </pc:sldMkLst>
        <pc:spChg chg="mod">
          <ac:chgData name="Toby Donaldson" userId="2e6e5431-bb17-4c41-9985-d39c50d83c73" providerId="ADAL" clId="{B4492BD8-1607-42DC-BF62-698597F97F1C}" dt="2024-03-01T08:34:37.346" v="2018" actId="1076"/>
          <ac:spMkLst>
            <pc:docMk/>
            <pc:sldMk cId="223506534" sldId="448"/>
            <ac:spMk id="3" creationId="{BDA4124B-A58F-087E-16C1-D9E659BE0DF8}"/>
          </ac:spMkLst>
        </pc:spChg>
        <pc:spChg chg="add mod">
          <ac:chgData name="Toby Donaldson" userId="2e6e5431-bb17-4c41-9985-d39c50d83c73" providerId="ADAL" clId="{B4492BD8-1607-42DC-BF62-698597F97F1C}" dt="2024-03-01T08:35:50.683" v="2232" actId="20577"/>
          <ac:spMkLst>
            <pc:docMk/>
            <pc:sldMk cId="223506534" sldId="448"/>
            <ac:spMk id="5" creationId="{F9BDE91E-1739-48C1-1FAA-8BC94B9567D8}"/>
          </ac:spMkLst>
        </pc:spChg>
        <pc:spChg chg="mod">
          <ac:chgData name="Toby Donaldson" userId="2e6e5431-bb17-4c41-9985-d39c50d83c73" providerId="ADAL" clId="{B4492BD8-1607-42DC-BF62-698597F97F1C}" dt="2024-03-01T08:36:34.392" v="2333" actId="1076"/>
          <ac:spMkLst>
            <pc:docMk/>
            <pc:sldMk cId="223506534" sldId="448"/>
            <ac:spMk id="6" creationId="{C2364818-07B3-E3F1-2A6A-97D266AF9109}"/>
          </ac:spMkLst>
        </pc:spChg>
        <pc:spChg chg="mod">
          <ac:chgData name="Toby Donaldson" userId="2e6e5431-bb17-4c41-9985-d39c50d83c73" providerId="ADAL" clId="{B4492BD8-1607-42DC-BF62-698597F97F1C}" dt="2024-03-01T08:32:46.890" v="1943" actId="1076"/>
          <ac:spMkLst>
            <pc:docMk/>
            <pc:sldMk cId="223506534" sldId="448"/>
            <ac:spMk id="7" creationId="{EC8C86F9-0B9C-A890-0F20-B808B123B5CC}"/>
          </ac:spMkLst>
        </pc:spChg>
        <pc:spChg chg="add mod">
          <ac:chgData name="Toby Donaldson" userId="2e6e5431-bb17-4c41-9985-d39c50d83c73" providerId="ADAL" clId="{B4492BD8-1607-42DC-BF62-698597F97F1C}" dt="2024-03-01T08:34:04.175" v="2013" actId="207"/>
          <ac:spMkLst>
            <pc:docMk/>
            <pc:sldMk cId="223506534" sldId="448"/>
            <ac:spMk id="8" creationId="{976F14E2-9DA9-0B51-5C9F-FE6D0CCEF82F}"/>
          </ac:spMkLst>
        </pc:spChg>
        <pc:spChg chg="del">
          <ac:chgData name="Toby Donaldson" userId="2e6e5431-bb17-4c41-9985-d39c50d83c73" providerId="ADAL" clId="{B4492BD8-1607-42DC-BF62-698597F97F1C}" dt="2024-03-01T08:33:27.139" v="2006" actId="21"/>
          <ac:spMkLst>
            <pc:docMk/>
            <pc:sldMk cId="223506534" sldId="448"/>
            <ac:spMk id="11" creationId="{D27E7DED-D3E9-D0EE-27F8-35F6C6A5843F}"/>
          </ac:spMkLst>
        </pc:spChg>
        <pc:spChg chg="add mod">
          <ac:chgData name="Toby Donaldson" userId="2e6e5431-bb17-4c41-9985-d39c50d83c73" providerId="ADAL" clId="{B4492BD8-1607-42DC-BF62-698597F97F1C}" dt="2024-03-01T08:35:55.672" v="2233" actId="1076"/>
          <ac:spMkLst>
            <pc:docMk/>
            <pc:sldMk cId="223506534" sldId="448"/>
            <ac:spMk id="15" creationId="{E3B8E813-374D-B6CB-0D9D-F82A93F1A30E}"/>
          </ac:spMkLst>
        </pc:spChg>
        <pc:spChg chg="add mod">
          <ac:chgData name="Toby Donaldson" userId="2e6e5431-bb17-4c41-9985-d39c50d83c73" providerId="ADAL" clId="{B4492BD8-1607-42DC-BF62-698597F97F1C}" dt="2024-03-01T08:36:24.132" v="2332" actId="113"/>
          <ac:spMkLst>
            <pc:docMk/>
            <pc:sldMk cId="223506534" sldId="448"/>
            <ac:spMk id="16" creationId="{FF533969-AB45-BE56-A1B5-40B02905EB28}"/>
          </ac:spMkLst>
        </pc:spChg>
        <pc:cxnChg chg="del mod">
          <ac:chgData name="Toby Donaldson" userId="2e6e5431-bb17-4c41-9985-d39c50d83c73" providerId="ADAL" clId="{B4492BD8-1607-42DC-BF62-698597F97F1C}" dt="2024-03-01T08:33:39.943" v="2009" actId="21"/>
          <ac:cxnSpMkLst>
            <pc:docMk/>
            <pc:sldMk cId="223506534" sldId="448"/>
            <ac:cxnSpMk id="10" creationId="{D9E6EB54-AF8F-A3BD-90E4-DDABB7ADFFD3}"/>
          </ac:cxnSpMkLst>
        </pc:cxnChg>
        <pc:cxnChg chg="del mod">
          <ac:chgData name="Toby Donaldson" userId="2e6e5431-bb17-4c41-9985-d39c50d83c73" providerId="ADAL" clId="{B4492BD8-1607-42DC-BF62-698597F97F1C}" dt="2024-03-01T08:33:27.139" v="2006" actId="21"/>
          <ac:cxnSpMkLst>
            <pc:docMk/>
            <pc:sldMk cId="223506534" sldId="448"/>
            <ac:cxnSpMk id="12" creationId="{65A5E811-5AB0-C5B3-F0E5-E218EC84E733}"/>
          </ac:cxnSpMkLst>
        </pc:cxnChg>
        <pc:cxnChg chg="add mod">
          <ac:chgData name="Toby Donaldson" userId="2e6e5431-bb17-4c41-9985-d39c50d83c73" providerId="ADAL" clId="{B4492BD8-1607-42DC-BF62-698597F97F1C}" dt="2024-03-01T08:34:40.570" v="2019" actId="14100"/>
          <ac:cxnSpMkLst>
            <pc:docMk/>
            <pc:sldMk cId="223506534" sldId="448"/>
            <ac:cxnSpMk id="13" creationId="{DE98907B-C598-A3C4-6D52-57F10F5D26C4}"/>
          </ac:cxnSpMkLst>
        </pc:cxnChg>
      </pc:sldChg>
      <pc:sldChg chg="addSp delSp modSp add mod">
        <pc:chgData name="Toby Donaldson" userId="2e6e5431-bb17-4c41-9985-d39c50d83c73" providerId="ADAL" clId="{B4492BD8-1607-42DC-BF62-698597F97F1C}" dt="2024-03-01T08:38:24.291" v="2684" actId="1076"/>
        <pc:sldMkLst>
          <pc:docMk/>
          <pc:sldMk cId="3253415914" sldId="449"/>
        </pc:sldMkLst>
        <pc:spChg chg="mod">
          <ac:chgData name="Toby Donaldson" userId="2e6e5431-bb17-4c41-9985-d39c50d83c73" providerId="ADAL" clId="{B4492BD8-1607-42DC-BF62-698597F97F1C}" dt="2024-03-01T08:37:22.829" v="2483" actId="20577"/>
          <ac:spMkLst>
            <pc:docMk/>
            <pc:sldMk cId="3253415914" sldId="449"/>
            <ac:spMk id="3" creationId="{84174F71-1B2E-ED4A-BE45-674A61ADB1A7}"/>
          </ac:spMkLst>
        </pc:spChg>
        <pc:spChg chg="add mod">
          <ac:chgData name="Toby Donaldson" userId="2e6e5431-bb17-4c41-9985-d39c50d83c73" providerId="ADAL" clId="{B4492BD8-1607-42DC-BF62-698597F97F1C}" dt="2024-03-01T08:38:24.291" v="2684" actId="1076"/>
          <ac:spMkLst>
            <pc:docMk/>
            <pc:sldMk cId="3253415914" sldId="449"/>
            <ac:spMk id="9" creationId="{7DA76080-B651-5BBD-27EC-665FF28EAB6A}"/>
          </ac:spMkLst>
        </pc:spChg>
        <pc:spChg chg="mod">
          <ac:chgData name="Toby Donaldson" userId="2e6e5431-bb17-4c41-9985-d39c50d83c73" providerId="ADAL" clId="{B4492BD8-1607-42DC-BF62-698597F97F1C}" dt="2024-03-01T08:38:13.422" v="2682" actId="20577"/>
          <ac:spMkLst>
            <pc:docMk/>
            <pc:sldMk cId="3253415914" sldId="449"/>
            <ac:spMk id="15" creationId="{6415315B-5D99-3DA9-E363-E7D4DF9CBA19}"/>
          </ac:spMkLst>
        </pc:spChg>
        <pc:spChg chg="del">
          <ac:chgData name="Toby Donaldson" userId="2e6e5431-bb17-4c41-9985-d39c50d83c73" providerId="ADAL" clId="{B4492BD8-1607-42DC-BF62-698597F97F1C}" dt="2024-03-01T08:37:28.360" v="2484" actId="21"/>
          <ac:spMkLst>
            <pc:docMk/>
            <pc:sldMk cId="3253415914" sldId="449"/>
            <ac:spMk id="16" creationId="{ED69CF14-66D0-3FB2-ADB9-2F3D03608D64}"/>
          </ac:spMkLst>
        </pc:spChg>
        <pc:cxnChg chg="mod">
          <ac:chgData name="Toby Donaldson" userId="2e6e5431-bb17-4c41-9985-d39c50d83c73" providerId="ADAL" clId="{B4492BD8-1607-42DC-BF62-698597F97F1C}" dt="2024-03-01T08:37:07.289" v="2411" actId="20577"/>
          <ac:cxnSpMkLst>
            <pc:docMk/>
            <pc:sldMk cId="3253415914" sldId="449"/>
            <ac:cxnSpMk id="13" creationId="{973B6867-F458-E6E1-E99A-1556C4F9EA80}"/>
          </ac:cxnSpMkLst>
        </pc:cxnChg>
      </pc:sldChg>
      <pc:sldChg chg="addSp delSp modSp add mod">
        <pc:chgData name="Toby Donaldson" userId="2e6e5431-bb17-4c41-9985-d39c50d83c73" providerId="ADAL" clId="{B4492BD8-1607-42DC-BF62-698597F97F1C}" dt="2024-03-01T08:41:06.532" v="2862" actId="20577"/>
        <pc:sldMkLst>
          <pc:docMk/>
          <pc:sldMk cId="2336425564" sldId="450"/>
        </pc:sldMkLst>
        <pc:spChg chg="mod">
          <ac:chgData name="Toby Donaldson" userId="2e6e5431-bb17-4c41-9985-d39c50d83c73" providerId="ADAL" clId="{B4492BD8-1607-42DC-BF62-698597F97F1C}" dt="2024-03-01T08:41:06.532" v="2862" actId="20577"/>
          <ac:spMkLst>
            <pc:docMk/>
            <pc:sldMk cId="2336425564" sldId="450"/>
            <ac:spMk id="3" creationId="{E4A66757-403B-2813-811B-A93E8343A09E}"/>
          </ac:spMkLst>
        </pc:spChg>
        <pc:spChg chg="mod">
          <ac:chgData name="Toby Donaldson" userId="2e6e5431-bb17-4c41-9985-d39c50d83c73" providerId="ADAL" clId="{B4492BD8-1607-42DC-BF62-698597F97F1C}" dt="2024-03-01T08:40:40.686" v="2859" actId="113"/>
          <ac:spMkLst>
            <pc:docMk/>
            <pc:sldMk cId="2336425564" sldId="450"/>
            <ac:spMk id="5" creationId="{DA43A28D-1F32-1793-33F1-AB50D0D3F441}"/>
          </ac:spMkLst>
        </pc:spChg>
        <pc:spChg chg="del">
          <ac:chgData name="Toby Donaldson" userId="2e6e5431-bb17-4c41-9985-d39c50d83c73" providerId="ADAL" clId="{B4492BD8-1607-42DC-BF62-698597F97F1C}" dt="2024-03-01T08:39:08.031" v="2686" actId="21"/>
          <ac:spMkLst>
            <pc:docMk/>
            <pc:sldMk cId="2336425564" sldId="450"/>
            <ac:spMk id="7" creationId="{A27526EB-E9DC-6103-67BC-69DA8EEC5E86}"/>
          </ac:spMkLst>
        </pc:spChg>
        <pc:spChg chg="del">
          <ac:chgData name="Toby Donaldson" userId="2e6e5431-bb17-4c41-9985-d39c50d83c73" providerId="ADAL" clId="{B4492BD8-1607-42DC-BF62-698597F97F1C}" dt="2024-03-01T08:39:12.957" v="2688" actId="21"/>
          <ac:spMkLst>
            <pc:docMk/>
            <pc:sldMk cId="2336425564" sldId="450"/>
            <ac:spMk id="8" creationId="{31DEE068-FA2C-B539-E33B-9E6E3B72ADE3}"/>
          </ac:spMkLst>
        </pc:spChg>
        <pc:spChg chg="del">
          <ac:chgData name="Toby Donaldson" userId="2e6e5431-bb17-4c41-9985-d39c50d83c73" providerId="ADAL" clId="{B4492BD8-1607-42DC-BF62-698597F97F1C}" dt="2024-03-01T08:39:16.561" v="2691" actId="21"/>
          <ac:spMkLst>
            <pc:docMk/>
            <pc:sldMk cId="2336425564" sldId="450"/>
            <ac:spMk id="9" creationId="{CC90D1F0-67FF-7C63-E845-2EF8E1FBE5CD}"/>
          </ac:spMkLst>
        </pc:spChg>
        <pc:spChg chg="del">
          <ac:chgData name="Toby Donaldson" userId="2e6e5431-bb17-4c41-9985-d39c50d83c73" providerId="ADAL" clId="{B4492BD8-1607-42DC-BF62-698597F97F1C}" dt="2024-03-01T08:39:16.561" v="2691" actId="21"/>
          <ac:spMkLst>
            <pc:docMk/>
            <pc:sldMk cId="2336425564" sldId="450"/>
            <ac:spMk id="15" creationId="{1DC65685-C0B0-5C7C-0F14-50353992DA1E}"/>
          </ac:spMkLst>
        </pc:spChg>
        <pc:cxnChg chg="add mod">
          <ac:chgData name="Toby Donaldson" userId="2e6e5431-bb17-4c41-9985-d39c50d83c73" providerId="ADAL" clId="{B4492BD8-1607-42DC-BF62-698597F97F1C}" dt="2024-03-01T08:41:06.532" v="2862" actId="20577"/>
          <ac:cxnSpMkLst>
            <pc:docMk/>
            <pc:sldMk cId="2336425564" sldId="450"/>
            <ac:cxnSpMk id="11" creationId="{0F212088-F0AA-BB8D-3B13-FFD4D2791196}"/>
          </ac:cxnSpMkLst>
        </pc:cxnChg>
        <pc:cxnChg chg="del mod">
          <ac:chgData name="Toby Donaldson" userId="2e6e5431-bb17-4c41-9985-d39c50d83c73" providerId="ADAL" clId="{B4492BD8-1607-42DC-BF62-698597F97F1C}" dt="2024-03-01T08:39:14.678" v="2690" actId="21"/>
          <ac:cxnSpMkLst>
            <pc:docMk/>
            <pc:sldMk cId="2336425564" sldId="450"/>
            <ac:cxnSpMk id="13" creationId="{0A87096E-1A68-D35E-3CFB-F0976A82E92A}"/>
          </ac:cxnSpMkLst>
        </pc:cxnChg>
        <pc:cxnChg chg="add mod">
          <ac:chgData name="Toby Donaldson" userId="2e6e5431-bb17-4c41-9985-d39c50d83c73" providerId="ADAL" clId="{B4492BD8-1607-42DC-BF62-698597F97F1C}" dt="2024-03-01T08:41:06.532" v="2862" actId="20577"/>
          <ac:cxnSpMkLst>
            <pc:docMk/>
            <pc:sldMk cId="2336425564" sldId="450"/>
            <ac:cxnSpMk id="14" creationId="{51FE24A7-4C7C-C5B9-548D-E28A80DE5FEB}"/>
          </ac:cxnSpMkLst>
        </pc:cxnChg>
      </pc:sldChg>
      <pc:sldChg chg="addSp delSp modSp add mod">
        <pc:chgData name="Toby Donaldson" userId="2e6e5431-bb17-4c41-9985-d39c50d83c73" providerId="ADAL" clId="{B4492BD8-1607-42DC-BF62-698597F97F1C}" dt="2024-03-01T08:50:39.585" v="3204" actId="1076"/>
        <pc:sldMkLst>
          <pc:docMk/>
          <pc:sldMk cId="1429009835" sldId="451"/>
        </pc:sldMkLst>
        <pc:spChg chg="mod">
          <ac:chgData name="Toby Donaldson" userId="2e6e5431-bb17-4c41-9985-d39c50d83c73" providerId="ADAL" clId="{B4492BD8-1607-42DC-BF62-698597F97F1C}" dt="2024-03-01T08:49:35.285" v="3203" actId="113"/>
          <ac:spMkLst>
            <pc:docMk/>
            <pc:sldMk cId="1429009835" sldId="451"/>
            <ac:spMk id="3" creationId="{E529B293-A25E-67B8-C453-C92CE5A22479}"/>
          </ac:spMkLst>
        </pc:spChg>
        <pc:spChg chg="mod">
          <ac:chgData name="Toby Donaldson" userId="2e6e5431-bb17-4c41-9985-d39c50d83c73" providerId="ADAL" clId="{B4492BD8-1607-42DC-BF62-698597F97F1C}" dt="2024-03-01T08:43:48.073" v="3112" actId="113"/>
          <ac:spMkLst>
            <pc:docMk/>
            <pc:sldMk cId="1429009835" sldId="451"/>
            <ac:spMk id="5" creationId="{CA76930B-CB87-0559-596B-01B1A826FEBB}"/>
          </ac:spMkLst>
        </pc:spChg>
        <pc:spChg chg="add mod">
          <ac:chgData name="Toby Donaldson" userId="2e6e5431-bb17-4c41-9985-d39c50d83c73" providerId="ADAL" clId="{B4492BD8-1607-42DC-BF62-698597F97F1C}" dt="2024-03-01T08:50:39.585" v="3204" actId="1076"/>
          <ac:spMkLst>
            <pc:docMk/>
            <pc:sldMk cId="1429009835" sldId="451"/>
            <ac:spMk id="7" creationId="{D51F8D4F-9427-E84B-F31C-AF92B5D36197}"/>
          </ac:spMkLst>
        </pc:spChg>
        <pc:cxnChg chg="mod">
          <ac:chgData name="Toby Donaldson" userId="2e6e5431-bb17-4c41-9985-d39c50d83c73" providerId="ADAL" clId="{B4492BD8-1607-42DC-BF62-698597F97F1C}" dt="2024-03-01T08:49:13.851" v="3181" actId="20577"/>
          <ac:cxnSpMkLst>
            <pc:docMk/>
            <pc:sldMk cId="1429009835" sldId="451"/>
            <ac:cxnSpMk id="11" creationId="{2141CB13-E039-EE62-75A2-F3C11D820888}"/>
          </ac:cxnSpMkLst>
        </pc:cxnChg>
        <pc:cxnChg chg="del mod">
          <ac:chgData name="Toby Donaldson" userId="2e6e5431-bb17-4c41-9985-d39c50d83c73" providerId="ADAL" clId="{B4492BD8-1607-42DC-BF62-698597F97F1C}" dt="2024-03-01T08:42:25.463" v="2949" actId="21"/>
          <ac:cxnSpMkLst>
            <pc:docMk/>
            <pc:sldMk cId="1429009835" sldId="451"/>
            <ac:cxnSpMk id="14" creationId="{11E1C27E-0150-302C-327C-2375D7C8CFC6}"/>
          </ac:cxnSpMkLst>
        </pc:cxnChg>
      </pc:sldChg>
      <pc:sldChg chg="addSp delSp modSp add mod">
        <pc:chgData name="Toby Donaldson" userId="2e6e5431-bb17-4c41-9985-d39c50d83c73" providerId="ADAL" clId="{B4492BD8-1607-42DC-BF62-698597F97F1C}" dt="2024-03-03T05:14:35.962" v="3638" actId="21"/>
        <pc:sldMkLst>
          <pc:docMk/>
          <pc:sldMk cId="551168212" sldId="452"/>
        </pc:sldMkLst>
        <pc:spChg chg="del">
          <ac:chgData name="Toby Donaldson" userId="2e6e5431-bb17-4c41-9985-d39c50d83c73" providerId="ADAL" clId="{B4492BD8-1607-42DC-BF62-698597F97F1C}" dt="2024-03-03T05:07:06.079" v="3327" actId="21"/>
          <ac:spMkLst>
            <pc:docMk/>
            <pc:sldMk cId="551168212" sldId="452"/>
            <ac:spMk id="3" creationId="{F5F0FF5A-8549-950E-06F4-4387621FEFE7}"/>
          </ac:spMkLst>
        </pc:spChg>
        <pc:spChg chg="del">
          <ac:chgData name="Toby Donaldson" userId="2e6e5431-bb17-4c41-9985-d39c50d83c73" providerId="ADAL" clId="{B4492BD8-1607-42DC-BF62-698597F97F1C}" dt="2024-03-03T05:06:58.924" v="3324" actId="21"/>
          <ac:spMkLst>
            <pc:docMk/>
            <pc:sldMk cId="551168212" sldId="452"/>
            <ac:spMk id="5" creationId="{74D49204-D68D-7A1A-1135-1B010E325533}"/>
          </ac:spMkLst>
        </pc:spChg>
        <pc:spChg chg="del">
          <ac:chgData name="Toby Donaldson" userId="2e6e5431-bb17-4c41-9985-d39c50d83c73" providerId="ADAL" clId="{B4492BD8-1607-42DC-BF62-698597F97F1C}" dt="2024-03-03T05:07:00.790" v="3325" actId="21"/>
          <ac:spMkLst>
            <pc:docMk/>
            <pc:sldMk cId="551168212" sldId="452"/>
            <ac:spMk id="7" creationId="{BE719579-1184-A7F5-019C-3D93E777AF94}"/>
          </ac:spMkLst>
        </pc:spChg>
        <pc:spChg chg="add mod">
          <ac:chgData name="Toby Donaldson" userId="2e6e5431-bb17-4c41-9985-d39c50d83c73" providerId="ADAL" clId="{B4492BD8-1607-42DC-BF62-698597F97F1C}" dt="2024-03-03T05:07:23.204" v="3329" actId="1076"/>
          <ac:spMkLst>
            <pc:docMk/>
            <pc:sldMk cId="551168212" sldId="452"/>
            <ac:spMk id="8" creationId="{3F943796-99D7-7E7A-DE77-571905458D1D}"/>
          </ac:spMkLst>
        </pc:spChg>
        <pc:spChg chg="add mod">
          <ac:chgData name="Toby Donaldson" userId="2e6e5431-bb17-4c41-9985-d39c50d83c73" providerId="ADAL" clId="{B4492BD8-1607-42DC-BF62-698597F97F1C}" dt="2024-03-03T05:07:23.204" v="3329" actId="1076"/>
          <ac:spMkLst>
            <pc:docMk/>
            <pc:sldMk cId="551168212" sldId="452"/>
            <ac:spMk id="9" creationId="{5004120E-6CA6-3285-0E59-EBDB326945D1}"/>
          </ac:spMkLst>
        </pc:spChg>
        <pc:spChg chg="add mod">
          <ac:chgData name="Toby Donaldson" userId="2e6e5431-bb17-4c41-9985-d39c50d83c73" providerId="ADAL" clId="{B4492BD8-1607-42DC-BF62-698597F97F1C}" dt="2024-03-03T05:07:23.204" v="3329" actId="1076"/>
          <ac:spMkLst>
            <pc:docMk/>
            <pc:sldMk cId="551168212" sldId="452"/>
            <ac:spMk id="10" creationId="{F133CAE4-FC31-92A5-3110-BD7B2B0CA954}"/>
          </ac:spMkLst>
        </pc:spChg>
        <pc:spChg chg="add mod">
          <ac:chgData name="Toby Donaldson" userId="2e6e5431-bb17-4c41-9985-d39c50d83c73" providerId="ADAL" clId="{B4492BD8-1607-42DC-BF62-698597F97F1C}" dt="2024-03-03T05:07:23.204" v="3329" actId="1076"/>
          <ac:spMkLst>
            <pc:docMk/>
            <pc:sldMk cId="551168212" sldId="452"/>
            <ac:spMk id="12" creationId="{4D656FDD-B7E1-EB7A-C927-F025EE870A20}"/>
          </ac:spMkLst>
        </pc:spChg>
        <pc:spChg chg="add mod">
          <ac:chgData name="Toby Donaldson" userId="2e6e5431-bb17-4c41-9985-d39c50d83c73" providerId="ADAL" clId="{B4492BD8-1607-42DC-BF62-698597F97F1C}" dt="2024-03-03T05:07:23.204" v="3329" actId="1076"/>
          <ac:spMkLst>
            <pc:docMk/>
            <pc:sldMk cId="551168212" sldId="452"/>
            <ac:spMk id="13" creationId="{EAA503EB-C5F8-DD42-0B26-95FF34E8E6AB}"/>
          </ac:spMkLst>
        </pc:spChg>
        <pc:spChg chg="mod">
          <ac:chgData name="Toby Donaldson" userId="2e6e5431-bb17-4c41-9985-d39c50d83c73" providerId="ADAL" clId="{B4492BD8-1607-42DC-BF62-698597F97F1C}" dt="2024-03-03T05:07:19.266" v="3328"/>
          <ac:spMkLst>
            <pc:docMk/>
            <pc:sldMk cId="551168212" sldId="452"/>
            <ac:spMk id="15" creationId="{1396D851-1BA3-9039-82E8-1ABABB8C7E30}"/>
          </ac:spMkLst>
        </pc:spChg>
        <pc:spChg chg="add del mod">
          <ac:chgData name="Toby Donaldson" userId="2e6e5431-bb17-4c41-9985-d39c50d83c73" providerId="ADAL" clId="{B4492BD8-1607-42DC-BF62-698597F97F1C}" dt="2024-03-03T05:14:35.962" v="3638" actId="21"/>
          <ac:spMkLst>
            <pc:docMk/>
            <pc:sldMk cId="551168212" sldId="452"/>
            <ac:spMk id="20" creationId="{ECE36794-F4B8-A9C5-66C1-FF3FD6B3F3A0}"/>
          </ac:spMkLst>
        </pc:spChg>
        <pc:spChg chg="add del mod">
          <ac:chgData name="Toby Donaldson" userId="2e6e5431-bb17-4c41-9985-d39c50d83c73" providerId="ADAL" clId="{B4492BD8-1607-42DC-BF62-698597F97F1C}" dt="2024-03-03T05:10:09.562" v="3341" actId="21"/>
          <ac:spMkLst>
            <pc:docMk/>
            <pc:sldMk cId="551168212" sldId="452"/>
            <ac:spMk id="21" creationId="{69E06600-C05A-CC8A-E036-28B06228BA55}"/>
          </ac:spMkLst>
        </pc:spChg>
        <pc:spChg chg="add del mod">
          <ac:chgData name="Toby Donaldson" userId="2e6e5431-bb17-4c41-9985-d39c50d83c73" providerId="ADAL" clId="{B4492BD8-1607-42DC-BF62-698597F97F1C}" dt="2024-03-03T05:09:50.189" v="3340" actId="21"/>
          <ac:spMkLst>
            <pc:docMk/>
            <pc:sldMk cId="551168212" sldId="452"/>
            <ac:spMk id="22" creationId="{147FF9E2-5F8A-D895-C563-505EFDD540B1}"/>
          </ac:spMkLst>
        </pc:spChg>
        <pc:spChg chg="add del mod">
          <ac:chgData name="Toby Donaldson" userId="2e6e5431-bb17-4c41-9985-d39c50d83c73" providerId="ADAL" clId="{B4492BD8-1607-42DC-BF62-698597F97F1C}" dt="2024-03-03T05:09:39.005" v="3338" actId="21"/>
          <ac:spMkLst>
            <pc:docMk/>
            <pc:sldMk cId="551168212" sldId="452"/>
            <ac:spMk id="23" creationId="{88DFDC09-96F9-CE27-C451-556EBF628CE6}"/>
          </ac:spMkLst>
        </pc:spChg>
        <pc:spChg chg="add del mod">
          <ac:chgData name="Toby Donaldson" userId="2e6e5431-bb17-4c41-9985-d39c50d83c73" providerId="ADAL" clId="{B4492BD8-1607-42DC-BF62-698597F97F1C}" dt="2024-03-03T05:09:33.064" v="3336" actId="21"/>
          <ac:spMkLst>
            <pc:docMk/>
            <pc:sldMk cId="551168212" sldId="452"/>
            <ac:spMk id="24" creationId="{CCDC4B40-7652-E601-20F9-38C3101DC324}"/>
          </ac:spMkLst>
        </pc:spChg>
        <pc:spChg chg="add del mod">
          <ac:chgData name="Toby Donaldson" userId="2e6e5431-bb17-4c41-9985-d39c50d83c73" providerId="ADAL" clId="{B4492BD8-1607-42DC-BF62-698597F97F1C}" dt="2024-03-03T05:10:09.562" v="3341" actId="21"/>
          <ac:spMkLst>
            <pc:docMk/>
            <pc:sldMk cId="551168212" sldId="452"/>
            <ac:spMk id="25" creationId="{00152014-8B79-5D2E-0B1E-2AEA31ADAFC7}"/>
          </ac:spMkLst>
        </pc:spChg>
        <pc:spChg chg="add del mod">
          <ac:chgData name="Toby Donaldson" userId="2e6e5431-bb17-4c41-9985-d39c50d83c73" providerId="ADAL" clId="{B4492BD8-1607-42DC-BF62-698597F97F1C}" dt="2024-03-03T05:08:19.180" v="3332" actId="21"/>
          <ac:spMkLst>
            <pc:docMk/>
            <pc:sldMk cId="551168212" sldId="452"/>
            <ac:spMk id="27" creationId="{C4741EEA-3087-AC43-CBC8-24B526943EE5}"/>
          </ac:spMkLst>
        </pc:spChg>
        <pc:spChg chg="add del mod">
          <ac:chgData name="Toby Donaldson" userId="2e6e5431-bb17-4c41-9985-d39c50d83c73" providerId="ADAL" clId="{B4492BD8-1607-42DC-BF62-698597F97F1C}" dt="2024-03-03T05:08:19.180" v="3332" actId="21"/>
          <ac:spMkLst>
            <pc:docMk/>
            <pc:sldMk cId="551168212" sldId="452"/>
            <ac:spMk id="28" creationId="{1866933C-928A-9215-75D6-3C747D488EA8}"/>
          </ac:spMkLst>
        </pc:spChg>
        <pc:spChg chg="add mod">
          <ac:chgData name="Toby Donaldson" userId="2e6e5431-bb17-4c41-9985-d39c50d83c73" providerId="ADAL" clId="{B4492BD8-1607-42DC-BF62-698597F97F1C}" dt="2024-03-03T05:13:08.849" v="3635"/>
          <ac:spMkLst>
            <pc:docMk/>
            <pc:sldMk cId="551168212" sldId="452"/>
            <ac:spMk id="29" creationId="{61C36A4A-598D-FADC-B293-190BCCE3CD52}"/>
          </ac:spMkLst>
        </pc:spChg>
        <pc:grpChg chg="add mod">
          <ac:chgData name="Toby Donaldson" userId="2e6e5431-bb17-4c41-9985-d39c50d83c73" providerId="ADAL" clId="{B4492BD8-1607-42DC-BF62-698597F97F1C}" dt="2024-03-03T05:07:23.204" v="3329" actId="1076"/>
          <ac:grpSpMkLst>
            <pc:docMk/>
            <pc:sldMk cId="551168212" sldId="452"/>
            <ac:grpSpMk id="14" creationId="{6C700EA3-BB70-8FED-B273-ACE66052DCE5}"/>
          </ac:grpSpMkLst>
        </pc:grpChg>
        <pc:grpChg chg="mod">
          <ac:chgData name="Toby Donaldson" userId="2e6e5431-bb17-4c41-9985-d39c50d83c73" providerId="ADAL" clId="{B4492BD8-1607-42DC-BF62-698597F97F1C}" dt="2024-03-03T05:07:19.266" v="3328"/>
          <ac:grpSpMkLst>
            <pc:docMk/>
            <pc:sldMk cId="551168212" sldId="452"/>
            <ac:grpSpMk id="16" creationId="{1398F84D-FE61-F4AF-5565-3DA4C8B4522D}"/>
          </ac:grpSpMkLst>
        </pc:grpChg>
        <pc:cxnChg chg="del mod">
          <ac:chgData name="Toby Donaldson" userId="2e6e5431-bb17-4c41-9985-d39c50d83c73" providerId="ADAL" clId="{B4492BD8-1607-42DC-BF62-698597F97F1C}" dt="2024-03-03T05:07:02.148" v="3326" actId="21"/>
          <ac:cxnSpMkLst>
            <pc:docMk/>
            <pc:sldMk cId="551168212" sldId="452"/>
            <ac:cxnSpMk id="11" creationId="{7D480BEF-3093-5D32-4FFD-72F9A8D9B600}"/>
          </ac:cxnSpMkLst>
        </pc:cxnChg>
        <pc:cxnChg chg="mod">
          <ac:chgData name="Toby Donaldson" userId="2e6e5431-bb17-4c41-9985-d39c50d83c73" providerId="ADAL" clId="{B4492BD8-1607-42DC-BF62-698597F97F1C}" dt="2024-03-03T05:07:19.266" v="3328"/>
          <ac:cxnSpMkLst>
            <pc:docMk/>
            <pc:sldMk cId="551168212" sldId="452"/>
            <ac:cxnSpMk id="17" creationId="{ACC4DB0E-830E-6339-4DEF-5DE2F2F443E1}"/>
          </ac:cxnSpMkLst>
        </pc:cxnChg>
        <pc:cxnChg chg="mod">
          <ac:chgData name="Toby Donaldson" userId="2e6e5431-bb17-4c41-9985-d39c50d83c73" providerId="ADAL" clId="{B4492BD8-1607-42DC-BF62-698597F97F1C}" dt="2024-03-03T05:07:19.266" v="3328"/>
          <ac:cxnSpMkLst>
            <pc:docMk/>
            <pc:sldMk cId="551168212" sldId="452"/>
            <ac:cxnSpMk id="18" creationId="{093B3C8B-1117-5F6C-15BF-0C15D1C9E577}"/>
          </ac:cxnSpMkLst>
        </pc:cxnChg>
        <pc:cxnChg chg="mod">
          <ac:chgData name="Toby Donaldson" userId="2e6e5431-bb17-4c41-9985-d39c50d83c73" providerId="ADAL" clId="{B4492BD8-1607-42DC-BF62-698597F97F1C}" dt="2024-03-03T05:07:19.266" v="3328"/>
          <ac:cxnSpMkLst>
            <pc:docMk/>
            <pc:sldMk cId="551168212" sldId="452"/>
            <ac:cxnSpMk id="19" creationId="{8E5F0BD4-6659-4896-9489-55F5F1FC9772}"/>
          </ac:cxnSpMkLst>
        </pc:cxnChg>
        <pc:cxnChg chg="add del mod">
          <ac:chgData name="Toby Donaldson" userId="2e6e5431-bb17-4c41-9985-d39c50d83c73" providerId="ADAL" clId="{B4492BD8-1607-42DC-BF62-698597F97F1C}" dt="2024-03-03T05:08:27.041" v="3334" actId="21"/>
          <ac:cxnSpMkLst>
            <pc:docMk/>
            <pc:sldMk cId="551168212" sldId="452"/>
            <ac:cxnSpMk id="26" creationId="{9FC2853D-0D23-3B44-E482-C463645A33F2}"/>
          </ac:cxnSpMkLst>
        </pc:cxnChg>
      </pc:sldChg>
      <pc:sldChg chg="addSp delSp modSp new del mod">
        <pc:chgData name="Toby Donaldson" userId="2e6e5431-bb17-4c41-9985-d39c50d83c73" providerId="ADAL" clId="{B4492BD8-1607-42DC-BF62-698597F97F1C}" dt="2024-03-02T06:47:22.084" v="3322" actId="2696"/>
        <pc:sldMkLst>
          <pc:docMk/>
          <pc:sldMk cId="2745408797" sldId="452"/>
        </pc:sldMkLst>
        <pc:spChg chg="mod">
          <ac:chgData name="Toby Donaldson" userId="2e6e5431-bb17-4c41-9985-d39c50d83c73" providerId="ADAL" clId="{B4492BD8-1607-42DC-BF62-698597F97F1C}" dt="2024-03-01T23:43:34.906" v="3214" actId="20577"/>
          <ac:spMkLst>
            <pc:docMk/>
            <pc:sldMk cId="2745408797" sldId="452"/>
            <ac:spMk id="2" creationId="{D40650D9-1223-A0A3-287B-F2331227EE6F}"/>
          </ac:spMkLst>
        </pc:spChg>
        <pc:spChg chg="del">
          <ac:chgData name="Toby Donaldson" userId="2e6e5431-bb17-4c41-9985-d39c50d83c73" providerId="ADAL" clId="{B4492BD8-1607-42DC-BF62-698597F97F1C}" dt="2024-03-02T06:02:23.329" v="3216" actId="21"/>
          <ac:spMkLst>
            <pc:docMk/>
            <pc:sldMk cId="2745408797" sldId="452"/>
            <ac:spMk id="3" creationId="{F98A8823-C4F0-776D-CD62-C43DDAFF0CB0}"/>
          </ac:spMkLst>
        </pc:spChg>
        <pc:spChg chg="add mod">
          <ac:chgData name="Toby Donaldson" userId="2e6e5431-bb17-4c41-9985-d39c50d83c73" providerId="ADAL" clId="{B4492BD8-1607-42DC-BF62-698597F97F1C}" dt="2024-03-02T06:03:30.302" v="3321" actId="20577"/>
          <ac:spMkLst>
            <pc:docMk/>
            <pc:sldMk cId="2745408797" sldId="452"/>
            <ac:spMk id="5" creationId="{F6422268-3ED7-6B58-DDA9-D17BC9232DF8}"/>
          </ac:spMkLst>
        </pc:spChg>
        <pc:spChg chg="add mod">
          <ac:chgData name="Toby Donaldson" userId="2e6e5431-bb17-4c41-9985-d39c50d83c73" providerId="ADAL" clId="{B4492BD8-1607-42DC-BF62-698597F97F1C}" dt="2024-03-02T06:02:59.825" v="3289" actId="1076"/>
          <ac:spMkLst>
            <pc:docMk/>
            <pc:sldMk cId="2745408797" sldId="452"/>
            <ac:spMk id="6" creationId="{F20E4FB4-C5AF-212C-73F8-8BDBD6B2CEC2}"/>
          </ac:spMkLst>
        </pc:spChg>
      </pc:sldChg>
      <pc:sldChg chg="addSp delSp modSp add mod">
        <pc:chgData name="Toby Donaldson" userId="2e6e5431-bb17-4c41-9985-d39c50d83c73" providerId="ADAL" clId="{B4492BD8-1607-42DC-BF62-698597F97F1C}" dt="2024-03-03T05:12:44.890" v="3630" actId="1076"/>
        <pc:sldMkLst>
          <pc:docMk/>
          <pc:sldMk cId="2216371282" sldId="453"/>
        </pc:sldMkLst>
        <pc:spChg chg="add del mod">
          <ac:chgData name="Toby Donaldson" userId="2e6e5431-bb17-4c41-9985-d39c50d83c73" providerId="ADAL" clId="{B4492BD8-1607-42DC-BF62-698597F97F1C}" dt="2024-03-03T05:11:03.365" v="3347"/>
          <ac:spMkLst>
            <pc:docMk/>
            <pc:sldMk cId="2216371282" sldId="453"/>
            <ac:spMk id="3" creationId="{937EB2D7-8B79-4E62-3977-8AEF4BCC4BFE}"/>
          </ac:spMkLst>
        </pc:spChg>
        <pc:spChg chg="add mod">
          <ac:chgData name="Toby Donaldson" userId="2e6e5431-bb17-4c41-9985-d39c50d83c73" providerId="ADAL" clId="{B4492BD8-1607-42DC-BF62-698597F97F1C}" dt="2024-03-03T05:12:44.890" v="3630" actId="1076"/>
          <ac:spMkLst>
            <pc:docMk/>
            <pc:sldMk cId="2216371282" sldId="453"/>
            <ac:spMk id="5" creationId="{6650D92F-7863-B5DE-4969-0DB786E77B80}"/>
          </ac:spMkLst>
        </pc:spChg>
      </pc:sldChg>
      <pc:sldChg chg="addSp modSp add">
        <pc:chgData name="Toby Donaldson" userId="2e6e5431-bb17-4c41-9985-d39c50d83c73" providerId="ADAL" clId="{B4492BD8-1607-42DC-BF62-698597F97F1C}" dt="2024-03-03T05:13:03.348" v="3631"/>
        <pc:sldMkLst>
          <pc:docMk/>
          <pc:sldMk cId="3664746602" sldId="454"/>
        </pc:sldMkLst>
        <pc:spChg chg="add mod">
          <ac:chgData name="Toby Donaldson" userId="2e6e5431-bb17-4c41-9985-d39c50d83c73" providerId="ADAL" clId="{B4492BD8-1607-42DC-BF62-698597F97F1C}" dt="2024-03-03T05:13:03.348" v="3631"/>
          <ac:spMkLst>
            <pc:docMk/>
            <pc:sldMk cId="3664746602" sldId="454"/>
            <ac:spMk id="3" creationId="{C0EF809A-0E11-A2EB-3F06-F5CB138BE188}"/>
          </ac:spMkLst>
        </pc:spChg>
      </pc:sldChg>
      <pc:sldChg chg="addSp delSp modSp add mod">
        <pc:chgData name="Toby Donaldson" userId="2e6e5431-bb17-4c41-9985-d39c50d83c73" providerId="ADAL" clId="{B4492BD8-1607-42DC-BF62-698597F97F1C}" dt="2024-03-03T05:13:04.805" v="3632"/>
        <pc:sldMkLst>
          <pc:docMk/>
          <pc:sldMk cId="3111628777" sldId="455"/>
        </pc:sldMkLst>
        <pc:spChg chg="add mod">
          <ac:chgData name="Toby Donaldson" userId="2e6e5431-bb17-4c41-9985-d39c50d83c73" providerId="ADAL" clId="{B4492BD8-1607-42DC-BF62-698597F97F1C}" dt="2024-03-03T05:13:04.805" v="3632"/>
          <ac:spMkLst>
            <pc:docMk/>
            <pc:sldMk cId="3111628777" sldId="455"/>
            <ac:spMk id="3" creationId="{B9D7FD68-7EA6-A0E3-A90C-20D9EABBF437}"/>
          </ac:spMkLst>
        </pc:spChg>
        <pc:spChg chg="del">
          <ac:chgData name="Toby Donaldson" userId="2e6e5431-bb17-4c41-9985-d39c50d83c73" providerId="ADAL" clId="{B4492BD8-1607-42DC-BF62-698597F97F1C}" dt="2024-03-03T05:10:30.574" v="3344" actId="21"/>
          <ac:spMkLst>
            <pc:docMk/>
            <pc:sldMk cId="3111628777" sldId="455"/>
            <ac:spMk id="25" creationId="{273EDA5C-2A43-DD2C-A2DF-1D641485D523}"/>
          </ac:spMkLst>
        </pc:spChg>
      </pc:sldChg>
      <pc:sldChg chg="addSp delSp modSp add mod">
        <pc:chgData name="Toby Donaldson" userId="2e6e5431-bb17-4c41-9985-d39c50d83c73" providerId="ADAL" clId="{B4492BD8-1607-42DC-BF62-698597F97F1C}" dt="2024-03-03T05:13:05.853" v="3633"/>
        <pc:sldMkLst>
          <pc:docMk/>
          <pc:sldMk cId="1782662699" sldId="456"/>
        </pc:sldMkLst>
        <pc:spChg chg="add mod">
          <ac:chgData name="Toby Donaldson" userId="2e6e5431-bb17-4c41-9985-d39c50d83c73" providerId="ADAL" clId="{B4492BD8-1607-42DC-BF62-698597F97F1C}" dt="2024-03-03T05:13:05.853" v="3633"/>
          <ac:spMkLst>
            <pc:docMk/>
            <pc:sldMk cId="1782662699" sldId="456"/>
            <ac:spMk id="3" creationId="{FFCCDC33-691B-9842-2C7F-0863F5B44129}"/>
          </ac:spMkLst>
        </pc:spChg>
        <pc:spChg chg="del">
          <ac:chgData name="Toby Donaldson" userId="2e6e5431-bb17-4c41-9985-d39c50d83c73" providerId="ADAL" clId="{B4492BD8-1607-42DC-BF62-698597F97F1C}" dt="2024-03-03T05:10:21.176" v="3343" actId="21"/>
          <ac:spMkLst>
            <pc:docMk/>
            <pc:sldMk cId="1782662699" sldId="456"/>
            <ac:spMk id="25" creationId="{D946470F-54F7-063A-3C1B-56FD4737234D}"/>
          </ac:spMkLst>
        </pc:spChg>
      </pc:sldChg>
      <pc:sldChg chg="addSp delSp modSp add mod">
        <pc:chgData name="Toby Donaldson" userId="2e6e5431-bb17-4c41-9985-d39c50d83c73" providerId="ADAL" clId="{B4492BD8-1607-42DC-BF62-698597F97F1C}" dt="2024-03-03T05:14:32.748" v="3637" actId="21"/>
        <pc:sldMkLst>
          <pc:docMk/>
          <pc:sldMk cId="2114058853" sldId="457"/>
        </pc:sldMkLst>
        <pc:spChg chg="add mod">
          <ac:chgData name="Toby Donaldson" userId="2e6e5431-bb17-4c41-9985-d39c50d83c73" providerId="ADAL" clId="{B4492BD8-1607-42DC-BF62-698597F97F1C}" dt="2024-03-03T05:13:06.721" v="3634"/>
          <ac:spMkLst>
            <pc:docMk/>
            <pc:sldMk cId="2114058853" sldId="457"/>
            <ac:spMk id="3" creationId="{7EECA591-EF6F-4398-E41E-ECF885555AEE}"/>
          </ac:spMkLst>
        </pc:spChg>
        <pc:spChg chg="add del">
          <ac:chgData name="Toby Donaldson" userId="2e6e5431-bb17-4c41-9985-d39c50d83c73" providerId="ADAL" clId="{B4492BD8-1607-42DC-BF62-698597F97F1C}" dt="2024-03-03T05:14:32.748" v="3637" actId="21"/>
          <ac:spMkLst>
            <pc:docMk/>
            <pc:sldMk cId="2114058853" sldId="457"/>
            <ac:spMk id="20" creationId="{191FA44B-BE7C-4C2D-A2FA-BAC540BDBE0E}"/>
          </ac:spMkLst>
        </pc:spChg>
        <pc:spChg chg="del">
          <ac:chgData name="Toby Donaldson" userId="2e6e5431-bb17-4c41-9985-d39c50d83c73" providerId="ADAL" clId="{B4492BD8-1607-42DC-BF62-698597F97F1C}" dt="2024-03-03T05:10:15.902" v="3342" actId="21"/>
          <ac:spMkLst>
            <pc:docMk/>
            <pc:sldMk cId="2114058853" sldId="457"/>
            <ac:spMk id="21" creationId="{E51D807B-D1E0-CFA8-EF21-485E57B8B5FB}"/>
          </ac:spMkLst>
        </pc:spChg>
        <pc:spChg chg="del">
          <ac:chgData name="Toby Donaldson" userId="2e6e5431-bb17-4c41-9985-d39c50d83c73" providerId="ADAL" clId="{B4492BD8-1607-42DC-BF62-698597F97F1C}" dt="2024-03-03T05:10:15.902" v="3342" actId="21"/>
          <ac:spMkLst>
            <pc:docMk/>
            <pc:sldMk cId="2114058853" sldId="457"/>
            <ac:spMk id="25" creationId="{F45BE61F-9888-0853-76A7-5E87ECF9E1A3}"/>
          </ac:spMkLst>
        </pc:spChg>
      </pc:sldChg>
      <pc:sldChg chg="delSp modSp mod">
        <pc:chgData name="Toby Donaldson" userId="2e6e5431-bb17-4c41-9985-d39c50d83c73" providerId="ADAL" clId="{B4492BD8-1607-42DC-BF62-698597F97F1C}" dt="2024-03-05T02:19:19.088" v="4141" actId="14100"/>
        <pc:sldMkLst>
          <pc:docMk/>
          <pc:sldMk cId="2571205766" sldId="460"/>
        </pc:sldMkLst>
        <pc:spChg chg="mod">
          <ac:chgData name="Toby Donaldson" userId="2e6e5431-bb17-4c41-9985-d39c50d83c73" providerId="ADAL" clId="{B4492BD8-1607-42DC-BF62-698597F97F1C}" dt="2024-03-05T02:16:41.767" v="3867" actId="113"/>
          <ac:spMkLst>
            <pc:docMk/>
            <pc:sldMk cId="2571205766" sldId="460"/>
            <ac:spMk id="3" creationId="{67D671E5-615A-1C1A-4E3C-FBD45ABFDA7B}"/>
          </ac:spMkLst>
        </pc:spChg>
        <pc:spChg chg="mod">
          <ac:chgData name="Toby Donaldson" userId="2e6e5431-bb17-4c41-9985-d39c50d83c73" providerId="ADAL" clId="{B4492BD8-1607-42DC-BF62-698597F97F1C}" dt="2024-03-05T02:19:15.536" v="4140" actId="1076"/>
          <ac:spMkLst>
            <pc:docMk/>
            <pc:sldMk cId="2571205766" sldId="460"/>
            <ac:spMk id="5" creationId="{766AA670-35E3-DFCE-79EB-CDC635ED7B95}"/>
          </ac:spMkLst>
        </pc:spChg>
        <pc:cxnChg chg="mod">
          <ac:chgData name="Toby Donaldson" userId="2e6e5431-bb17-4c41-9985-d39c50d83c73" providerId="ADAL" clId="{B4492BD8-1607-42DC-BF62-698597F97F1C}" dt="2024-03-05T02:19:19.088" v="4141" actId="14100"/>
          <ac:cxnSpMkLst>
            <pc:docMk/>
            <pc:sldMk cId="2571205766" sldId="460"/>
            <ac:cxnSpMk id="11" creationId="{58F9227B-FBFC-FCCA-1E8B-786D2AB2B02D}"/>
          </ac:cxnSpMkLst>
        </pc:cxnChg>
        <pc:cxnChg chg="del mod">
          <ac:chgData name="Toby Donaldson" userId="2e6e5431-bb17-4c41-9985-d39c50d83c73" providerId="ADAL" clId="{B4492BD8-1607-42DC-BF62-698597F97F1C}" dt="2024-03-05T02:16:55.500" v="3868" actId="21"/>
          <ac:cxnSpMkLst>
            <pc:docMk/>
            <pc:sldMk cId="2571205766" sldId="460"/>
            <ac:cxnSpMk id="14" creationId="{BCB27234-5877-848F-14B0-07F1E6E6137C}"/>
          </ac:cxnSpMkLst>
        </pc:cxnChg>
      </pc:sldChg>
      <pc:sldChg chg="addSp delSp modSp add mod">
        <pc:chgData name="Toby Donaldson" userId="2e6e5431-bb17-4c41-9985-d39c50d83c73" providerId="ADAL" clId="{B4492BD8-1607-42DC-BF62-698597F97F1C}" dt="2024-03-05T02:25:12.919" v="4570" actId="20577"/>
        <pc:sldMkLst>
          <pc:docMk/>
          <pc:sldMk cId="1250719712" sldId="461"/>
        </pc:sldMkLst>
        <pc:spChg chg="mod">
          <ac:chgData name="Toby Donaldson" userId="2e6e5431-bb17-4c41-9985-d39c50d83c73" providerId="ADAL" clId="{B4492BD8-1607-42DC-BF62-698597F97F1C}" dt="2024-03-05T02:19:07.192" v="4139" actId="14100"/>
          <ac:spMkLst>
            <pc:docMk/>
            <pc:sldMk cId="1250719712" sldId="461"/>
            <ac:spMk id="2" creationId="{CBFFAED6-C859-D202-B231-69CCBD0ACBBB}"/>
          </ac:spMkLst>
        </pc:spChg>
        <pc:spChg chg="del">
          <ac:chgData name="Toby Donaldson" userId="2e6e5431-bb17-4c41-9985-d39c50d83c73" providerId="ADAL" clId="{B4492BD8-1607-42DC-BF62-698597F97F1C}" dt="2024-03-05T02:19:25.425" v="4142" actId="21"/>
          <ac:spMkLst>
            <pc:docMk/>
            <pc:sldMk cId="1250719712" sldId="461"/>
            <ac:spMk id="3" creationId="{F3290D2C-FBB5-39FE-D909-5DB8EC2B781B}"/>
          </ac:spMkLst>
        </pc:spChg>
        <pc:spChg chg="del">
          <ac:chgData name="Toby Donaldson" userId="2e6e5431-bb17-4c41-9985-d39c50d83c73" providerId="ADAL" clId="{B4492BD8-1607-42DC-BF62-698597F97F1C}" dt="2024-03-05T02:19:25.425" v="4142" actId="21"/>
          <ac:spMkLst>
            <pc:docMk/>
            <pc:sldMk cId="1250719712" sldId="461"/>
            <ac:spMk id="5" creationId="{43058611-A70C-5949-BD5C-106A909628BA}"/>
          </ac:spMkLst>
        </pc:spChg>
        <pc:spChg chg="add mod">
          <ac:chgData name="Toby Donaldson" userId="2e6e5431-bb17-4c41-9985-d39c50d83c73" providerId="ADAL" clId="{B4492BD8-1607-42DC-BF62-698597F97F1C}" dt="2024-03-05T02:20:05.853" v="4158" actId="5793"/>
          <ac:spMkLst>
            <pc:docMk/>
            <pc:sldMk cId="1250719712" sldId="461"/>
            <ac:spMk id="7" creationId="{DA484886-010F-5610-6224-BD6580E7A831}"/>
          </ac:spMkLst>
        </pc:spChg>
        <pc:spChg chg="add mod">
          <ac:chgData name="Toby Donaldson" userId="2e6e5431-bb17-4c41-9985-d39c50d83c73" providerId="ADAL" clId="{B4492BD8-1607-42DC-BF62-698597F97F1C}" dt="2024-03-05T02:25:12.919" v="4570" actId="20577"/>
          <ac:spMkLst>
            <pc:docMk/>
            <pc:sldMk cId="1250719712" sldId="461"/>
            <ac:spMk id="8" creationId="{6B0F033F-5018-8E7B-1DBD-07DEFB882F60}"/>
          </ac:spMkLst>
        </pc:spChg>
        <pc:spChg chg="add mod">
          <ac:chgData name="Toby Donaldson" userId="2e6e5431-bb17-4c41-9985-d39c50d83c73" providerId="ADAL" clId="{B4492BD8-1607-42DC-BF62-698597F97F1C}" dt="2024-03-05T02:19:35.990" v="4143"/>
          <ac:spMkLst>
            <pc:docMk/>
            <pc:sldMk cId="1250719712" sldId="461"/>
            <ac:spMk id="9" creationId="{CDC80B8A-8F18-C5CF-C399-20F7A6428B40}"/>
          </ac:spMkLst>
        </pc:spChg>
        <pc:spChg chg="add mod">
          <ac:chgData name="Toby Donaldson" userId="2e6e5431-bb17-4c41-9985-d39c50d83c73" providerId="ADAL" clId="{B4492BD8-1607-42DC-BF62-698597F97F1C}" dt="2024-03-05T02:19:35.990" v="4143"/>
          <ac:spMkLst>
            <pc:docMk/>
            <pc:sldMk cId="1250719712" sldId="461"/>
            <ac:spMk id="10" creationId="{8035C95F-C667-B2DB-2C31-7F1381265F87}"/>
          </ac:spMkLst>
        </pc:spChg>
        <pc:cxnChg chg="del mod">
          <ac:chgData name="Toby Donaldson" userId="2e6e5431-bb17-4c41-9985-d39c50d83c73" providerId="ADAL" clId="{B4492BD8-1607-42DC-BF62-698597F97F1C}" dt="2024-03-05T02:19:25.425" v="4142" actId="21"/>
          <ac:cxnSpMkLst>
            <pc:docMk/>
            <pc:sldMk cId="1250719712" sldId="461"/>
            <ac:cxnSpMk id="11" creationId="{D127153F-7641-451F-7A9D-1347B8FA2DDD}"/>
          </ac:cxnSpMkLst>
        </pc:cxnChg>
        <pc:cxnChg chg="add mod">
          <ac:chgData name="Toby Donaldson" userId="2e6e5431-bb17-4c41-9985-d39c50d83c73" providerId="ADAL" clId="{B4492BD8-1607-42DC-BF62-698597F97F1C}" dt="2024-03-05T02:19:35.990" v="4143"/>
          <ac:cxnSpMkLst>
            <pc:docMk/>
            <pc:sldMk cId="1250719712" sldId="461"/>
            <ac:cxnSpMk id="12" creationId="{AC58D383-F97B-186E-E325-EAA05C38B906}"/>
          </ac:cxnSpMkLst>
        </pc:cxnChg>
      </pc:sldChg>
      <pc:sldChg chg="delSp modSp add mod">
        <pc:chgData name="Toby Donaldson" userId="2e6e5431-bb17-4c41-9985-d39c50d83c73" providerId="ADAL" clId="{B4492BD8-1607-42DC-BF62-698597F97F1C}" dt="2024-03-05T02:25:07.510" v="4569" actId="20577"/>
        <pc:sldMkLst>
          <pc:docMk/>
          <pc:sldMk cId="1630020066" sldId="462"/>
        </pc:sldMkLst>
        <pc:spChg chg="del">
          <ac:chgData name="Toby Donaldson" userId="2e6e5431-bb17-4c41-9985-d39c50d83c73" providerId="ADAL" clId="{B4492BD8-1607-42DC-BF62-698597F97F1C}" dt="2024-03-05T02:20:17.730" v="4160" actId="21"/>
          <ac:spMkLst>
            <pc:docMk/>
            <pc:sldMk cId="1630020066" sldId="462"/>
            <ac:spMk id="7" creationId="{D19C60A6-BF02-A3B5-3CE8-63C68824B85E}"/>
          </ac:spMkLst>
        </pc:spChg>
        <pc:spChg chg="mod">
          <ac:chgData name="Toby Donaldson" userId="2e6e5431-bb17-4c41-9985-d39c50d83c73" providerId="ADAL" clId="{B4492BD8-1607-42DC-BF62-698597F97F1C}" dt="2024-03-05T02:25:07.510" v="4569" actId="20577"/>
          <ac:spMkLst>
            <pc:docMk/>
            <pc:sldMk cId="1630020066" sldId="462"/>
            <ac:spMk id="8" creationId="{1B9B415C-14BE-AACD-F9F7-7720AF058412}"/>
          </ac:spMkLst>
        </pc:spChg>
        <pc:spChg chg="mod">
          <ac:chgData name="Toby Donaldson" userId="2e6e5431-bb17-4c41-9985-d39c50d83c73" providerId="ADAL" clId="{B4492BD8-1607-42DC-BF62-698597F97F1C}" dt="2024-03-05T02:23:47.280" v="4568" actId="1076"/>
          <ac:spMkLst>
            <pc:docMk/>
            <pc:sldMk cId="1630020066" sldId="462"/>
            <ac:spMk id="9" creationId="{2028B2C9-1BEB-53BF-CD9E-B5DA09719AE2}"/>
          </ac:spMkLst>
        </pc:spChg>
        <pc:spChg chg="mod">
          <ac:chgData name="Toby Donaldson" userId="2e6e5431-bb17-4c41-9985-d39c50d83c73" providerId="ADAL" clId="{B4492BD8-1607-42DC-BF62-698597F97F1C}" dt="2024-03-05T02:21:33.768" v="4251" actId="313"/>
          <ac:spMkLst>
            <pc:docMk/>
            <pc:sldMk cId="1630020066" sldId="462"/>
            <ac:spMk id="10" creationId="{1DEBA2E4-612F-A53A-024E-C9CB05BC1C11}"/>
          </ac:spMkLst>
        </pc:spChg>
        <pc:cxnChg chg="del mod">
          <ac:chgData name="Toby Donaldson" userId="2e6e5431-bb17-4c41-9985-d39c50d83c73" providerId="ADAL" clId="{B4492BD8-1607-42DC-BF62-698597F97F1C}" dt="2024-03-05T02:20:19.897" v="4161" actId="21"/>
          <ac:cxnSpMkLst>
            <pc:docMk/>
            <pc:sldMk cId="1630020066" sldId="462"/>
            <ac:cxnSpMk id="12" creationId="{AD1ECBE9-82C4-CDA3-B3CE-1280E28BB39B}"/>
          </ac:cxnSpMkLst>
        </pc:cxnChg>
      </pc:sldChg>
      <pc:sldChg chg="delSp modSp add mod">
        <pc:chgData name="Toby Donaldson" userId="2e6e5431-bb17-4c41-9985-d39c50d83c73" providerId="ADAL" clId="{B4492BD8-1607-42DC-BF62-698597F97F1C}" dt="2024-03-05T02:28:26.978" v="4744" actId="20577"/>
        <pc:sldMkLst>
          <pc:docMk/>
          <pc:sldMk cId="3094632745" sldId="463"/>
        </pc:sldMkLst>
        <pc:spChg chg="mod">
          <ac:chgData name="Toby Donaldson" userId="2e6e5431-bb17-4c41-9985-d39c50d83c73" providerId="ADAL" clId="{B4492BD8-1607-42DC-BF62-698597F97F1C}" dt="2024-03-05T02:28:26.978" v="4744" actId="20577"/>
          <ac:spMkLst>
            <pc:docMk/>
            <pc:sldMk cId="3094632745" sldId="463"/>
            <ac:spMk id="3" creationId="{6A9F8644-8111-1AAA-91FF-8E707F7E2F94}"/>
          </ac:spMkLst>
        </pc:spChg>
        <pc:spChg chg="mod">
          <ac:chgData name="Toby Donaldson" userId="2e6e5431-bb17-4c41-9985-d39c50d83c73" providerId="ADAL" clId="{B4492BD8-1607-42DC-BF62-698597F97F1C}" dt="2024-03-05T02:26:32.536" v="4620" actId="20577"/>
          <ac:spMkLst>
            <pc:docMk/>
            <pc:sldMk cId="3094632745" sldId="463"/>
            <ac:spMk id="5" creationId="{3FC129A5-FFAB-840B-CAEB-2A84E28E1C0B}"/>
          </ac:spMkLst>
        </pc:spChg>
        <pc:spChg chg="del mod">
          <ac:chgData name="Toby Donaldson" userId="2e6e5431-bb17-4c41-9985-d39c50d83c73" providerId="ADAL" clId="{B4492BD8-1607-42DC-BF62-698597F97F1C}" dt="2024-03-05T02:26:40.314" v="4622" actId="21"/>
          <ac:spMkLst>
            <pc:docMk/>
            <pc:sldMk cId="3094632745" sldId="463"/>
            <ac:spMk id="7" creationId="{C74421F8-07B9-7B33-732D-7B566454A371}"/>
          </ac:spMkLst>
        </pc:spChg>
        <pc:cxnChg chg="mod">
          <ac:chgData name="Toby Donaldson" userId="2e6e5431-bb17-4c41-9985-d39c50d83c73" providerId="ADAL" clId="{B4492BD8-1607-42DC-BF62-698597F97F1C}" dt="2024-03-05T02:28:12.524" v="4726" actId="20577"/>
          <ac:cxnSpMkLst>
            <pc:docMk/>
            <pc:sldMk cId="3094632745" sldId="463"/>
            <ac:cxnSpMk id="11" creationId="{EBC75D85-D161-A52E-AED7-E86C6C70480A}"/>
          </ac:cxnSpMkLst>
        </pc:cxnChg>
      </pc:sldChg>
      <pc:sldChg chg="modSp new mod">
        <pc:chgData name="Toby Donaldson" userId="2e6e5431-bb17-4c41-9985-d39c50d83c73" providerId="ADAL" clId="{B4492BD8-1607-42DC-BF62-698597F97F1C}" dt="2024-03-11T02:20:13.523" v="4988" actId="20577"/>
        <pc:sldMkLst>
          <pc:docMk/>
          <pc:sldMk cId="3497656963" sldId="464"/>
        </pc:sldMkLst>
        <pc:spChg chg="mod">
          <ac:chgData name="Toby Donaldson" userId="2e6e5431-bb17-4c41-9985-d39c50d83c73" providerId="ADAL" clId="{B4492BD8-1607-42DC-BF62-698597F97F1C}" dt="2024-03-11T02:20:11.131" v="4987" actId="20577"/>
          <ac:spMkLst>
            <pc:docMk/>
            <pc:sldMk cId="3497656963" sldId="464"/>
            <ac:spMk id="2" creationId="{F8D84289-0B19-F0EC-1A26-2233FEBDA477}"/>
          </ac:spMkLst>
        </pc:spChg>
        <pc:spChg chg="mod">
          <ac:chgData name="Toby Donaldson" userId="2e6e5431-bb17-4c41-9985-d39c50d83c73" providerId="ADAL" clId="{B4492BD8-1607-42DC-BF62-698597F97F1C}" dt="2024-03-11T02:20:13.523" v="4988" actId="20577"/>
          <ac:spMkLst>
            <pc:docMk/>
            <pc:sldMk cId="3497656963" sldId="464"/>
            <ac:spMk id="3" creationId="{6582B11A-53EF-EEBA-A44D-0CAB2A2EF48B}"/>
          </ac:spMkLst>
        </pc:spChg>
      </pc:sldChg>
      <pc:sldChg chg="modSp add del mod ord">
        <pc:chgData name="Toby Donaldson" userId="2e6e5431-bb17-4c41-9985-d39c50d83c73" providerId="ADAL" clId="{B4492BD8-1607-42DC-BF62-698597F97F1C}" dt="2024-03-11T02:20:26.748" v="4990" actId="2696"/>
        <pc:sldMkLst>
          <pc:docMk/>
          <pc:sldMk cId="4254618769" sldId="465"/>
        </pc:sldMkLst>
        <pc:spChg chg="mod">
          <ac:chgData name="Toby Donaldson" userId="2e6e5431-bb17-4c41-9985-d39c50d83c73" providerId="ADAL" clId="{B4492BD8-1607-42DC-BF62-698597F97F1C}" dt="2024-03-11T02:10:26.427" v="4974" actId="20577"/>
          <ac:spMkLst>
            <pc:docMk/>
            <pc:sldMk cId="4254618769" sldId="465"/>
            <ac:spMk id="2" creationId="{E2286EF0-6C9D-3482-E241-B4DC5455AD0E}"/>
          </ac:spMkLst>
        </pc:spChg>
      </pc:sldChg>
      <pc:sldChg chg="add ord">
        <pc:chgData name="Toby Donaldson" userId="2e6e5431-bb17-4c41-9985-d39c50d83c73" providerId="ADAL" clId="{B4492BD8-1607-42DC-BF62-698597F97F1C}" dt="2024-03-11T02:20:29.020" v="4991" actId="20578"/>
        <pc:sldMkLst>
          <pc:docMk/>
          <pc:sldMk cId="2355347874" sldId="466"/>
        </pc:sldMkLst>
      </pc:sldChg>
    </pc:docChg>
  </pc:docChgLst>
  <pc:docChgLst>
    <pc:chgData name="Toby Donaldson" userId="2e6e5431-bb17-4c41-9985-d39c50d83c73" providerId="ADAL" clId="{0D932154-FDD2-4B48-9517-3B03CC7725C3}"/>
    <pc:docChg chg="undo custSel addSld delSld modSld modSection">
      <pc:chgData name="Toby Donaldson" userId="2e6e5431-bb17-4c41-9985-d39c50d83c73" providerId="ADAL" clId="{0D932154-FDD2-4B48-9517-3B03CC7725C3}" dt="2024-02-16T19:54:52.212" v="329" actId="1076"/>
      <pc:docMkLst>
        <pc:docMk/>
      </pc:docMkLst>
      <pc:sldChg chg="addSp delSp modSp mod">
        <pc:chgData name="Toby Donaldson" userId="2e6e5431-bb17-4c41-9985-d39c50d83c73" providerId="ADAL" clId="{0D932154-FDD2-4B48-9517-3B03CC7725C3}" dt="2024-02-16T19:54:52.212" v="329" actId="1076"/>
        <pc:sldMkLst>
          <pc:docMk/>
          <pc:sldMk cId="3517739002" sldId="427"/>
        </pc:sldMkLst>
        <pc:spChg chg="mod">
          <ac:chgData name="Toby Donaldson" userId="2e6e5431-bb17-4c41-9985-d39c50d83c73" providerId="ADAL" clId="{0D932154-FDD2-4B48-9517-3B03CC7725C3}" dt="2024-02-16T19:46:28.252" v="87" actId="1076"/>
          <ac:spMkLst>
            <pc:docMk/>
            <pc:sldMk cId="3517739002" sldId="427"/>
            <ac:spMk id="2" creationId="{028DB8BD-D23C-28C2-A7D4-18C667709BDC}"/>
          </ac:spMkLst>
        </pc:spChg>
        <pc:spChg chg="mod">
          <ac:chgData name="Toby Donaldson" userId="2e6e5431-bb17-4c41-9985-d39c50d83c73" providerId="ADAL" clId="{0D932154-FDD2-4B48-9517-3B03CC7725C3}" dt="2024-02-16T19:54:25.526" v="325" actId="1076"/>
          <ac:spMkLst>
            <pc:docMk/>
            <pc:sldMk cId="3517739002" sldId="427"/>
            <ac:spMk id="5" creationId="{E8ECB56C-0360-E05B-9C13-C2DB1DC7797E}"/>
          </ac:spMkLst>
        </pc:spChg>
        <pc:spChg chg="mod">
          <ac:chgData name="Toby Donaldson" userId="2e6e5431-bb17-4c41-9985-d39c50d83c73" providerId="ADAL" clId="{0D932154-FDD2-4B48-9517-3B03CC7725C3}" dt="2024-02-16T19:54:25.526" v="325" actId="1076"/>
          <ac:spMkLst>
            <pc:docMk/>
            <pc:sldMk cId="3517739002" sldId="427"/>
            <ac:spMk id="6" creationId="{DEE85AC8-DD2C-DE29-4E08-7F13D4B84F7C}"/>
          </ac:spMkLst>
        </pc:spChg>
        <pc:spChg chg="add mod">
          <ac:chgData name="Toby Donaldson" userId="2e6e5431-bb17-4c41-9985-d39c50d83c73" providerId="ADAL" clId="{0D932154-FDD2-4B48-9517-3B03CC7725C3}" dt="2024-02-16T19:54:37.016" v="326" actId="1076"/>
          <ac:spMkLst>
            <pc:docMk/>
            <pc:sldMk cId="3517739002" sldId="427"/>
            <ac:spMk id="7" creationId="{2E529A02-74BD-A74D-E849-5AD1C65C0FFF}"/>
          </ac:spMkLst>
        </pc:spChg>
        <pc:spChg chg="add mod">
          <ac:chgData name="Toby Donaldson" userId="2e6e5431-bb17-4c41-9985-d39c50d83c73" providerId="ADAL" clId="{0D932154-FDD2-4B48-9517-3B03CC7725C3}" dt="2024-02-16T19:54:37.016" v="326" actId="1076"/>
          <ac:spMkLst>
            <pc:docMk/>
            <pc:sldMk cId="3517739002" sldId="427"/>
            <ac:spMk id="9" creationId="{E5D6C31B-64FD-1F44-474D-DE4AEFF6104B}"/>
          </ac:spMkLst>
        </pc:spChg>
        <pc:spChg chg="mod">
          <ac:chgData name="Toby Donaldson" userId="2e6e5431-bb17-4c41-9985-d39c50d83c73" providerId="ADAL" clId="{0D932154-FDD2-4B48-9517-3B03CC7725C3}" dt="2024-02-16T19:54:08.140" v="323" actId="1076"/>
          <ac:spMkLst>
            <pc:docMk/>
            <pc:sldMk cId="3517739002" sldId="427"/>
            <ac:spMk id="10" creationId="{33E9083F-400F-9557-0B7C-3221EA985E85}"/>
          </ac:spMkLst>
        </pc:spChg>
        <pc:spChg chg="del">
          <ac:chgData name="Toby Donaldson" userId="2e6e5431-bb17-4c41-9985-d39c50d83c73" providerId="ADAL" clId="{0D932154-FDD2-4B48-9517-3B03CC7725C3}" dt="2024-02-16T19:45:43.683" v="63" actId="21"/>
          <ac:spMkLst>
            <pc:docMk/>
            <pc:sldMk cId="3517739002" sldId="427"/>
            <ac:spMk id="11" creationId="{A54F92AE-2EB7-AFAB-3C69-6C346C60BB46}"/>
          </ac:spMkLst>
        </pc:spChg>
        <pc:spChg chg="del">
          <ac:chgData name="Toby Donaldson" userId="2e6e5431-bb17-4c41-9985-d39c50d83c73" providerId="ADAL" clId="{0D932154-FDD2-4B48-9517-3B03CC7725C3}" dt="2024-02-16T19:45:43.683" v="63" actId="21"/>
          <ac:spMkLst>
            <pc:docMk/>
            <pc:sldMk cId="3517739002" sldId="427"/>
            <ac:spMk id="12" creationId="{FB629068-67BC-C6E1-CEC2-61152B8F062A}"/>
          </ac:spMkLst>
        </pc:spChg>
        <pc:spChg chg="mod">
          <ac:chgData name="Toby Donaldson" userId="2e6e5431-bb17-4c41-9985-d39c50d83c73" providerId="ADAL" clId="{0D932154-FDD2-4B48-9517-3B03CC7725C3}" dt="2024-02-16T19:53:12.843" v="315" actId="165"/>
          <ac:spMkLst>
            <pc:docMk/>
            <pc:sldMk cId="3517739002" sldId="427"/>
            <ac:spMk id="13" creationId="{DB5978BF-63A1-109F-5D3D-0654A630709E}"/>
          </ac:spMkLst>
        </pc:spChg>
        <pc:spChg chg="add del mod">
          <ac:chgData name="Toby Donaldson" userId="2e6e5431-bb17-4c41-9985-d39c50d83c73" providerId="ADAL" clId="{0D932154-FDD2-4B48-9517-3B03CC7725C3}" dt="2024-02-16T19:54:44.743" v="327" actId="21"/>
          <ac:spMkLst>
            <pc:docMk/>
            <pc:sldMk cId="3517739002" sldId="427"/>
            <ac:spMk id="18" creationId="{78084E28-ADDB-8B70-AA3D-12F8184231C9}"/>
          </ac:spMkLst>
        </pc:spChg>
        <pc:spChg chg="add mod">
          <ac:chgData name="Toby Donaldson" userId="2e6e5431-bb17-4c41-9985-d39c50d83c73" providerId="ADAL" clId="{0D932154-FDD2-4B48-9517-3B03CC7725C3}" dt="2024-02-16T19:52:51.688" v="313" actId="20577"/>
          <ac:spMkLst>
            <pc:docMk/>
            <pc:sldMk cId="3517739002" sldId="427"/>
            <ac:spMk id="19" creationId="{853A26F2-A2BB-07CA-5B29-F918A1024CB0}"/>
          </ac:spMkLst>
        </pc:spChg>
        <pc:spChg chg="mod">
          <ac:chgData name="Toby Donaldson" userId="2e6e5431-bb17-4c41-9985-d39c50d83c73" providerId="ADAL" clId="{0D932154-FDD2-4B48-9517-3B03CC7725C3}" dt="2024-02-16T19:53:12.843" v="315" actId="165"/>
          <ac:spMkLst>
            <pc:docMk/>
            <pc:sldMk cId="3517739002" sldId="427"/>
            <ac:spMk id="21" creationId="{4851FACE-FACD-61C8-CBB7-2F5D0F390604}"/>
          </ac:spMkLst>
        </pc:spChg>
        <pc:spChg chg="mod">
          <ac:chgData name="Toby Donaldson" userId="2e6e5431-bb17-4c41-9985-d39c50d83c73" providerId="ADAL" clId="{0D932154-FDD2-4B48-9517-3B03CC7725C3}" dt="2024-02-16T19:53:12.843" v="315" actId="165"/>
          <ac:spMkLst>
            <pc:docMk/>
            <pc:sldMk cId="3517739002" sldId="427"/>
            <ac:spMk id="22" creationId="{182C8C67-259A-63CF-041A-ECC7D2E6474F}"/>
          </ac:spMkLst>
        </pc:spChg>
        <pc:spChg chg="del mod topLvl">
          <ac:chgData name="Toby Donaldson" userId="2e6e5431-bb17-4c41-9985-d39c50d83c73" providerId="ADAL" clId="{0D932154-FDD2-4B48-9517-3B03CC7725C3}" dt="2024-02-16T19:53:35.834" v="318" actId="21"/>
          <ac:spMkLst>
            <pc:docMk/>
            <pc:sldMk cId="3517739002" sldId="427"/>
            <ac:spMk id="23" creationId="{39A492C9-ED34-C8C5-4357-33AFB2D1A495}"/>
          </ac:spMkLst>
        </pc:spChg>
        <pc:spChg chg="mod">
          <ac:chgData name="Toby Donaldson" userId="2e6e5431-bb17-4c41-9985-d39c50d83c73" providerId="ADAL" clId="{0D932154-FDD2-4B48-9517-3B03CC7725C3}" dt="2024-02-16T19:53:12.843" v="315" actId="165"/>
          <ac:spMkLst>
            <pc:docMk/>
            <pc:sldMk cId="3517739002" sldId="427"/>
            <ac:spMk id="24" creationId="{0D5362AA-C211-685D-5847-22E916296B03}"/>
          </ac:spMkLst>
        </pc:spChg>
        <pc:spChg chg="add mod">
          <ac:chgData name="Toby Donaldson" userId="2e6e5431-bb17-4c41-9985-d39c50d83c73" providerId="ADAL" clId="{0D932154-FDD2-4B48-9517-3B03CC7725C3}" dt="2024-02-16T19:52:56.532" v="314" actId="20577"/>
          <ac:spMkLst>
            <pc:docMk/>
            <pc:sldMk cId="3517739002" sldId="427"/>
            <ac:spMk id="25" creationId="{B1DB4ECE-DD7E-B038-4577-8061A7D76550}"/>
          </ac:spMkLst>
        </pc:spChg>
        <pc:spChg chg="mod">
          <ac:chgData name="Toby Donaldson" userId="2e6e5431-bb17-4c41-9985-d39c50d83c73" providerId="ADAL" clId="{0D932154-FDD2-4B48-9517-3B03CC7725C3}" dt="2024-02-16T19:53:12.843" v="315" actId="165"/>
          <ac:spMkLst>
            <pc:docMk/>
            <pc:sldMk cId="3517739002" sldId="427"/>
            <ac:spMk id="28" creationId="{E1138610-AB4D-501A-F1FD-7FA62A642EBF}"/>
          </ac:spMkLst>
        </pc:spChg>
        <pc:spChg chg="del mod topLvl">
          <ac:chgData name="Toby Donaldson" userId="2e6e5431-bb17-4c41-9985-d39c50d83c73" providerId="ADAL" clId="{0D932154-FDD2-4B48-9517-3B03CC7725C3}" dt="2024-02-16T19:53:52.526" v="320" actId="21"/>
          <ac:spMkLst>
            <pc:docMk/>
            <pc:sldMk cId="3517739002" sldId="427"/>
            <ac:spMk id="29" creationId="{5ECF89C4-6080-FCE7-6E12-4DE088D5C026}"/>
          </ac:spMkLst>
        </pc:spChg>
        <pc:grpChg chg="mod">
          <ac:chgData name="Toby Donaldson" userId="2e6e5431-bb17-4c41-9985-d39c50d83c73" providerId="ADAL" clId="{0D932154-FDD2-4B48-9517-3B03CC7725C3}" dt="2024-02-16T19:53:12.843" v="315" actId="165"/>
          <ac:grpSpMkLst>
            <pc:docMk/>
            <pc:sldMk cId="3517739002" sldId="427"/>
            <ac:grpSpMk id="20" creationId="{09B11DD4-A20E-DF59-DFF5-C083857FF956}"/>
          </ac:grpSpMkLst>
        </pc:grpChg>
        <pc:grpChg chg="mod topLvl">
          <ac:chgData name="Toby Donaldson" userId="2e6e5431-bb17-4c41-9985-d39c50d83c73" providerId="ADAL" clId="{0D932154-FDD2-4B48-9517-3B03CC7725C3}" dt="2024-02-16T19:54:48.537" v="328" actId="1076"/>
          <ac:grpSpMkLst>
            <pc:docMk/>
            <pc:sldMk cId="3517739002" sldId="427"/>
            <ac:grpSpMk id="30" creationId="{F74B6770-1C97-4AF2-A916-6CBC5863E7A7}"/>
          </ac:grpSpMkLst>
        </pc:grpChg>
        <pc:grpChg chg="mod topLvl">
          <ac:chgData name="Toby Donaldson" userId="2e6e5431-bb17-4c41-9985-d39c50d83c73" providerId="ADAL" clId="{0D932154-FDD2-4B48-9517-3B03CC7725C3}" dt="2024-02-16T19:54:52.212" v="329" actId="1076"/>
          <ac:grpSpMkLst>
            <pc:docMk/>
            <pc:sldMk cId="3517739002" sldId="427"/>
            <ac:grpSpMk id="31" creationId="{556D76FB-43E2-5A60-E839-8DA4AF6E7DAA}"/>
          </ac:grpSpMkLst>
        </pc:grpChg>
        <pc:grpChg chg="del mod topLvl">
          <ac:chgData name="Toby Donaldson" userId="2e6e5431-bb17-4c41-9985-d39c50d83c73" providerId="ADAL" clId="{0D932154-FDD2-4B48-9517-3B03CC7725C3}" dt="2024-02-16T19:53:35.834" v="318" actId="21"/>
          <ac:grpSpMkLst>
            <pc:docMk/>
            <pc:sldMk cId="3517739002" sldId="427"/>
            <ac:grpSpMk id="32" creationId="{D8570479-69B8-8DD8-D1AB-0F425875F945}"/>
          </ac:grpSpMkLst>
        </pc:grpChg>
        <pc:grpChg chg="del mod topLvl">
          <ac:chgData name="Toby Donaldson" userId="2e6e5431-bb17-4c41-9985-d39c50d83c73" providerId="ADAL" clId="{0D932154-FDD2-4B48-9517-3B03CC7725C3}" dt="2024-02-16T19:53:52.526" v="320" actId="21"/>
          <ac:grpSpMkLst>
            <pc:docMk/>
            <pc:sldMk cId="3517739002" sldId="427"/>
            <ac:grpSpMk id="33" creationId="{9A2C95EF-BC44-BFFA-FE1D-84B38CEC688F}"/>
          </ac:grpSpMkLst>
        </pc:grpChg>
        <pc:grpChg chg="del">
          <ac:chgData name="Toby Donaldson" userId="2e6e5431-bb17-4c41-9985-d39c50d83c73" providerId="ADAL" clId="{0D932154-FDD2-4B48-9517-3B03CC7725C3}" dt="2024-02-16T19:53:12.843" v="315" actId="165"/>
          <ac:grpSpMkLst>
            <pc:docMk/>
            <pc:sldMk cId="3517739002" sldId="427"/>
            <ac:grpSpMk id="34" creationId="{8232B553-17A3-A883-D37E-2F3873027783}"/>
          </ac:grpSpMkLst>
        </pc:grpChg>
        <pc:cxnChg chg="mod">
          <ac:chgData name="Toby Donaldson" userId="2e6e5431-bb17-4c41-9985-d39c50d83c73" providerId="ADAL" clId="{0D932154-FDD2-4B48-9517-3B03CC7725C3}" dt="2024-02-16T19:54:25.526" v="325" actId="1076"/>
          <ac:cxnSpMkLst>
            <pc:docMk/>
            <pc:sldMk cId="3517739002" sldId="427"/>
            <ac:cxnSpMk id="8" creationId="{EBA27C40-82B0-609D-DDA4-29C6A7BDEB1C}"/>
          </ac:cxnSpMkLst>
        </pc:cxnChg>
        <pc:cxnChg chg="add mod">
          <ac:chgData name="Toby Donaldson" userId="2e6e5431-bb17-4c41-9985-d39c50d83c73" providerId="ADAL" clId="{0D932154-FDD2-4B48-9517-3B03CC7725C3}" dt="2024-02-16T19:54:37.016" v="326" actId="1076"/>
          <ac:cxnSpMkLst>
            <pc:docMk/>
            <pc:sldMk cId="3517739002" sldId="427"/>
            <ac:cxnSpMk id="14" creationId="{BFB8B30A-64AF-7FF0-1756-FA9893BF8DB6}"/>
          </ac:cxnSpMkLst>
        </pc:cxnChg>
        <pc:cxnChg chg="mod">
          <ac:chgData name="Toby Donaldson" userId="2e6e5431-bb17-4c41-9985-d39c50d83c73" providerId="ADAL" clId="{0D932154-FDD2-4B48-9517-3B03CC7725C3}" dt="2024-02-16T19:53:12.843" v="315" actId="165"/>
          <ac:cxnSpMkLst>
            <pc:docMk/>
            <pc:sldMk cId="3517739002" sldId="427"/>
            <ac:cxnSpMk id="15" creationId="{DC06E9CF-39DB-BA0C-E3DB-B580D010D9C1}"/>
          </ac:cxnSpMkLst>
        </pc:cxnChg>
        <pc:cxnChg chg="mod">
          <ac:chgData name="Toby Donaldson" userId="2e6e5431-bb17-4c41-9985-d39c50d83c73" providerId="ADAL" clId="{0D932154-FDD2-4B48-9517-3B03CC7725C3}" dt="2024-02-16T19:53:12.843" v="315" actId="165"/>
          <ac:cxnSpMkLst>
            <pc:docMk/>
            <pc:sldMk cId="3517739002" sldId="427"/>
            <ac:cxnSpMk id="16" creationId="{877922C9-F5C9-0F99-D3B6-1B35A362C4D4}"/>
          </ac:cxnSpMkLst>
        </pc:cxnChg>
        <pc:cxnChg chg="mod">
          <ac:chgData name="Toby Donaldson" userId="2e6e5431-bb17-4c41-9985-d39c50d83c73" providerId="ADAL" clId="{0D932154-FDD2-4B48-9517-3B03CC7725C3}" dt="2024-02-16T19:53:12.843" v="315" actId="165"/>
          <ac:cxnSpMkLst>
            <pc:docMk/>
            <pc:sldMk cId="3517739002" sldId="427"/>
            <ac:cxnSpMk id="26" creationId="{A20760F0-AF80-AD57-B0C0-07B8FEA101C9}"/>
          </ac:cxnSpMkLst>
        </pc:cxnChg>
      </pc:sldChg>
      <pc:sldChg chg="add">
        <pc:chgData name="Toby Donaldson" userId="2e6e5431-bb17-4c41-9985-d39c50d83c73" providerId="ADAL" clId="{0D932154-FDD2-4B48-9517-3B03CC7725C3}" dt="2024-02-16T19:45:17.394" v="2" actId="2890"/>
        <pc:sldMkLst>
          <pc:docMk/>
          <pc:sldMk cId="1644063637" sldId="446"/>
        </pc:sldMkLst>
      </pc:sldChg>
      <pc:sldChg chg="add del">
        <pc:chgData name="Toby Donaldson" userId="2e6e5431-bb17-4c41-9985-d39c50d83c73" providerId="ADAL" clId="{0D932154-FDD2-4B48-9517-3B03CC7725C3}" dt="2024-02-16T19:45:13.154" v="1" actId="2890"/>
        <pc:sldMkLst>
          <pc:docMk/>
          <pc:sldMk cId="1996916630" sldId="446"/>
        </pc:sldMkLst>
      </pc:sldChg>
    </pc:docChg>
  </pc:docChgLst>
  <pc:docChgLst>
    <pc:chgData name="Toby Donaldson" userId="2e6e5431-bb17-4c41-9985-d39c50d83c73" providerId="ADAL" clId="{85CE029C-1CD8-4E1B-BE91-7246B726DC32}"/>
    <pc:docChg chg="undo custSel addSld modSld modSection">
      <pc:chgData name="Toby Donaldson" userId="2e6e5431-bb17-4c41-9985-d39c50d83c73" providerId="ADAL" clId="{85CE029C-1CD8-4E1B-BE91-7246B726DC32}" dt="2024-02-09T19:12:28.725" v="205" actId="21"/>
      <pc:docMkLst>
        <pc:docMk/>
      </pc:docMkLst>
      <pc:sldChg chg="addSp delSp modSp mod">
        <pc:chgData name="Toby Donaldson" userId="2e6e5431-bb17-4c41-9985-d39c50d83c73" providerId="ADAL" clId="{85CE029C-1CD8-4E1B-BE91-7246B726DC32}" dt="2024-02-08T23:32:32.584" v="5" actId="21"/>
        <pc:sldMkLst>
          <pc:docMk/>
          <pc:sldMk cId="1990534629" sldId="256"/>
        </pc:sldMkLst>
        <pc:inkChg chg="add del">
          <ac:chgData name="Toby Donaldson" userId="2e6e5431-bb17-4c41-9985-d39c50d83c73" providerId="ADAL" clId="{85CE029C-1CD8-4E1B-BE91-7246B726DC32}" dt="2024-02-08T23:28:37.824" v="1" actId="21"/>
          <ac:inkMkLst>
            <pc:docMk/>
            <pc:sldMk cId="1990534629" sldId="256"/>
            <ac:inkMk id="6" creationId="{759F523F-902A-4CCD-36F1-5CDDB8A7C158}"/>
          </ac:inkMkLst>
        </pc:inkChg>
        <pc:inkChg chg="add del">
          <ac:chgData name="Toby Donaldson" userId="2e6e5431-bb17-4c41-9985-d39c50d83c73" providerId="ADAL" clId="{85CE029C-1CD8-4E1B-BE91-7246B726DC32}" dt="2024-02-08T23:32:32.584" v="5" actId="21"/>
          <ac:inkMkLst>
            <pc:docMk/>
            <pc:sldMk cId="1990534629" sldId="256"/>
            <ac:inkMk id="7" creationId="{D13F080A-6257-BBE9-9901-3ABD92162328}"/>
          </ac:inkMkLst>
        </pc:inkChg>
        <pc:inkChg chg="add del mod">
          <ac:chgData name="Toby Donaldson" userId="2e6e5431-bb17-4c41-9985-d39c50d83c73" providerId="ADAL" clId="{85CE029C-1CD8-4E1B-BE91-7246B726DC32}" dt="2024-02-08T23:32:30.154" v="4" actId="21"/>
          <ac:inkMkLst>
            <pc:docMk/>
            <pc:sldMk cId="1990534629" sldId="256"/>
            <ac:inkMk id="8" creationId="{BACBD8DD-5A59-7737-8161-FB46EB38621E}"/>
          </ac:inkMkLst>
        </pc:inkChg>
      </pc:sldChg>
      <pc:sldChg chg="addSp delSp modSp mod">
        <pc:chgData name="Toby Donaldson" userId="2e6e5431-bb17-4c41-9985-d39c50d83c73" providerId="ADAL" clId="{85CE029C-1CD8-4E1B-BE91-7246B726DC32}" dt="2024-02-09T19:12:21.485" v="204" actId="21"/>
        <pc:sldMkLst>
          <pc:docMk/>
          <pc:sldMk cId="1731394609" sldId="449"/>
        </pc:sldMkLst>
        <pc:grpChg chg="mod">
          <ac:chgData name="Toby Donaldson" userId="2e6e5431-bb17-4c41-9985-d39c50d83c73" providerId="ADAL" clId="{85CE029C-1CD8-4E1B-BE91-7246B726DC32}" dt="2024-02-09T19:02:11.094" v="12"/>
          <ac:grpSpMkLst>
            <pc:docMk/>
            <pc:sldMk cId="1731394609" sldId="449"/>
            <ac:grpSpMk id="7" creationId="{404E1DA4-8AA4-3930-AB64-DBC0DDFFCF51}"/>
          </ac:grpSpMkLst>
        </pc:grpChg>
        <pc:grpChg chg="del mod">
          <ac:chgData name="Toby Donaldson" userId="2e6e5431-bb17-4c41-9985-d39c50d83c73" providerId="ADAL" clId="{85CE029C-1CD8-4E1B-BE91-7246B726DC32}" dt="2024-02-09T19:12:21.485" v="204" actId="21"/>
          <ac:grpSpMkLst>
            <pc:docMk/>
            <pc:sldMk cId="1731394609" sldId="449"/>
            <ac:grpSpMk id="14" creationId="{EC52097D-2B7D-63E2-B27C-8AC7775BB267}"/>
          </ac:grpSpMkLst>
        </pc:grpChg>
        <pc:inkChg chg="add mod">
          <ac:chgData name="Toby Donaldson" userId="2e6e5431-bb17-4c41-9985-d39c50d83c73" providerId="ADAL" clId="{85CE029C-1CD8-4E1B-BE91-7246B726DC32}" dt="2024-02-09T19:02:11.094" v="12"/>
          <ac:inkMkLst>
            <pc:docMk/>
            <pc:sldMk cId="1731394609" sldId="449"/>
            <ac:inkMk id="5" creationId="{DC53241D-7EE4-ACB9-451F-E85D69C366BC}"/>
          </ac:inkMkLst>
        </pc:inkChg>
        <pc:inkChg chg="add del mod">
          <ac:chgData name="Toby Donaldson" userId="2e6e5431-bb17-4c41-9985-d39c50d83c73" providerId="ADAL" clId="{85CE029C-1CD8-4E1B-BE91-7246B726DC32}" dt="2024-02-09T19:02:11.094" v="12"/>
          <ac:inkMkLst>
            <pc:docMk/>
            <pc:sldMk cId="1731394609" sldId="449"/>
            <ac:inkMk id="6" creationId="{40E29005-2B20-EB77-CCFC-D1100EDC54AC}"/>
          </ac:inkMkLst>
        </pc:inkChg>
        <pc:inkChg chg="add del">
          <ac:chgData name="Toby Donaldson" userId="2e6e5431-bb17-4c41-9985-d39c50d83c73" providerId="ADAL" clId="{85CE029C-1CD8-4E1B-BE91-7246B726DC32}" dt="2024-02-09T19:02:16.325" v="14" actId="9405"/>
          <ac:inkMkLst>
            <pc:docMk/>
            <pc:sldMk cId="1731394609" sldId="449"/>
            <ac:inkMk id="8" creationId="{E9DF4091-9348-F4E4-BE62-EA7908B5C79C}"/>
          </ac:inkMkLst>
        </pc:inkChg>
        <pc:inkChg chg="add del">
          <ac:chgData name="Toby Donaldson" userId="2e6e5431-bb17-4c41-9985-d39c50d83c73" providerId="ADAL" clId="{85CE029C-1CD8-4E1B-BE91-7246B726DC32}" dt="2024-02-09T19:12:21.485" v="204" actId="21"/>
          <ac:inkMkLst>
            <pc:docMk/>
            <pc:sldMk cId="1731394609" sldId="449"/>
            <ac:inkMk id="9" creationId="{1B0B783F-38FF-2A49-45AA-FDB7B145204E}"/>
          </ac:inkMkLst>
        </pc:inkChg>
        <pc:inkChg chg="add del">
          <ac:chgData name="Toby Donaldson" userId="2e6e5431-bb17-4c41-9985-d39c50d83c73" providerId="ADAL" clId="{85CE029C-1CD8-4E1B-BE91-7246B726DC32}" dt="2024-02-09T19:12:21.485" v="204" actId="21"/>
          <ac:inkMkLst>
            <pc:docMk/>
            <pc:sldMk cId="1731394609" sldId="449"/>
            <ac:inkMk id="10" creationId="{AD04B53E-DCD7-2719-12F5-B6B477D174AB}"/>
          </ac:inkMkLst>
        </pc:inkChg>
        <pc:inkChg chg="add del">
          <ac:chgData name="Toby Donaldson" userId="2e6e5431-bb17-4c41-9985-d39c50d83c73" providerId="ADAL" clId="{85CE029C-1CD8-4E1B-BE91-7246B726DC32}" dt="2024-02-09T19:12:21.485" v="204" actId="21"/>
          <ac:inkMkLst>
            <pc:docMk/>
            <pc:sldMk cId="1731394609" sldId="449"/>
            <ac:inkMk id="11" creationId="{77DF4889-EEF2-4837-204E-459EC1DDA81E}"/>
          </ac:inkMkLst>
        </pc:inkChg>
        <pc:inkChg chg="add mod">
          <ac:chgData name="Toby Donaldson" userId="2e6e5431-bb17-4c41-9985-d39c50d83c73" providerId="ADAL" clId="{85CE029C-1CD8-4E1B-BE91-7246B726DC32}" dt="2024-02-09T19:04:13.639" v="20"/>
          <ac:inkMkLst>
            <pc:docMk/>
            <pc:sldMk cId="1731394609" sldId="449"/>
            <ac:inkMk id="12" creationId="{42F623D5-810D-9AB4-7F33-7FAEAB839EB5}"/>
          </ac:inkMkLst>
        </pc:inkChg>
        <pc:inkChg chg="add mod">
          <ac:chgData name="Toby Donaldson" userId="2e6e5431-bb17-4c41-9985-d39c50d83c73" providerId="ADAL" clId="{85CE029C-1CD8-4E1B-BE91-7246B726DC32}" dt="2024-02-09T19:04:13.639" v="20"/>
          <ac:inkMkLst>
            <pc:docMk/>
            <pc:sldMk cId="1731394609" sldId="449"/>
            <ac:inkMk id="13" creationId="{2814C24F-AE9F-83AB-8508-A0F9BA79B866}"/>
          </ac:inkMkLst>
        </pc:inkChg>
      </pc:sldChg>
      <pc:sldChg chg="addSp delSp modSp mod">
        <pc:chgData name="Toby Donaldson" userId="2e6e5431-bb17-4c41-9985-d39c50d83c73" providerId="ADAL" clId="{85CE029C-1CD8-4E1B-BE91-7246B726DC32}" dt="2024-02-09T19:12:28.725" v="205" actId="21"/>
        <pc:sldMkLst>
          <pc:docMk/>
          <pc:sldMk cId="3080304898" sldId="450"/>
        </pc:sldMkLst>
        <pc:grpChg chg="del mod">
          <ac:chgData name="Toby Donaldson" userId="2e6e5431-bb17-4c41-9985-d39c50d83c73" providerId="ADAL" clId="{85CE029C-1CD8-4E1B-BE91-7246B726DC32}" dt="2024-02-09T19:05:21.908" v="73"/>
          <ac:grpSpMkLst>
            <pc:docMk/>
            <pc:sldMk cId="3080304898" sldId="450"/>
            <ac:grpSpMk id="6" creationId="{721A86D2-228D-D28A-89DE-7EF7439D655C}"/>
          </ac:grpSpMkLst>
        </pc:grpChg>
        <pc:grpChg chg="del mod">
          <ac:chgData name="Toby Donaldson" userId="2e6e5431-bb17-4c41-9985-d39c50d83c73" providerId="ADAL" clId="{85CE029C-1CD8-4E1B-BE91-7246B726DC32}" dt="2024-02-09T19:04:53.963" v="35"/>
          <ac:grpSpMkLst>
            <pc:docMk/>
            <pc:sldMk cId="3080304898" sldId="450"/>
            <ac:grpSpMk id="29" creationId="{CDEE7569-5819-24E1-470B-A306154ABF80}"/>
          </ac:grpSpMkLst>
        </pc:grpChg>
        <pc:grpChg chg="del mod">
          <ac:chgData name="Toby Donaldson" userId="2e6e5431-bb17-4c41-9985-d39c50d83c73" providerId="ADAL" clId="{85CE029C-1CD8-4E1B-BE91-7246B726DC32}" dt="2024-02-09T19:05:21.908" v="73"/>
          <ac:grpSpMkLst>
            <pc:docMk/>
            <pc:sldMk cId="3080304898" sldId="450"/>
            <ac:grpSpMk id="31" creationId="{62234850-4B4C-2DF0-AA23-DDEB9B9DA887}"/>
          </ac:grpSpMkLst>
        </pc:grpChg>
        <pc:grpChg chg="del mod">
          <ac:chgData name="Toby Donaldson" userId="2e6e5431-bb17-4c41-9985-d39c50d83c73" providerId="ADAL" clId="{85CE029C-1CD8-4E1B-BE91-7246B726DC32}" dt="2024-02-09T19:05:01.454" v="47"/>
          <ac:grpSpMkLst>
            <pc:docMk/>
            <pc:sldMk cId="3080304898" sldId="450"/>
            <ac:grpSpMk id="36" creationId="{489ABDEF-2FAD-2021-EE6D-95E325CA52D6}"/>
          </ac:grpSpMkLst>
        </pc:grpChg>
        <pc:grpChg chg="del mod">
          <ac:chgData name="Toby Donaldson" userId="2e6e5431-bb17-4c41-9985-d39c50d83c73" providerId="ADAL" clId="{85CE029C-1CD8-4E1B-BE91-7246B726DC32}" dt="2024-02-09T19:05:21.908" v="73"/>
          <ac:grpSpMkLst>
            <pc:docMk/>
            <pc:sldMk cId="3080304898" sldId="450"/>
            <ac:grpSpMk id="43" creationId="{EAF33AC6-01BF-0E7B-B995-11AB746501DB}"/>
          </ac:grpSpMkLst>
        </pc:grpChg>
        <pc:grpChg chg="del mod">
          <ac:chgData name="Toby Donaldson" userId="2e6e5431-bb17-4c41-9985-d39c50d83c73" providerId="ADAL" clId="{85CE029C-1CD8-4E1B-BE91-7246B726DC32}" dt="2024-02-09T19:05:06.219" v="54"/>
          <ac:grpSpMkLst>
            <pc:docMk/>
            <pc:sldMk cId="3080304898" sldId="450"/>
            <ac:grpSpMk id="48" creationId="{E76617F9-E304-FF97-4301-228F4E5D1324}"/>
          </ac:grpSpMkLst>
        </pc:grpChg>
        <pc:grpChg chg="del mod">
          <ac:chgData name="Toby Donaldson" userId="2e6e5431-bb17-4c41-9985-d39c50d83c73" providerId="ADAL" clId="{85CE029C-1CD8-4E1B-BE91-7246B726DC32}" dt="2024-02-09T19:12:28.725" v="205" actId="21"/>
          <ac:grpSpMkLst>
            <pc:docMk/>
            <pc:sldMk cId="3080304898" sldId="450"/>
            <ac:grpSpMk id="50" creationId="{8405FB62-A5CE-A292-89C1-67CAF10F1D2D}"/>
          </ac:grpSpMkLst>
        </pc:grpChg>
        <pc:grpChg chg="del mod">
          <ac:chgData name="Toby Donaldson" userId="2e6e5431-bb17-4c41-9985-d39c50d83c73" providerId="ADAL" clId="{85CE029C-1CD8-4E1B-BE91-7246B726DC32}" dt="2024-02-09T19:12:28.725" v="205" actId="21"/>
          <ac:grpSpMkLst>
            <pc:docMk/>
            <pc:sldMk cId="3080304898" sldId="450"/>
            <ac:grpSpMk id="61" creationId="{85D64C80-5432-3900-2D2A-0FCC41B06955}"/>
          </ac:grpSpMkLst>
        </pc:grpChg>
        <pc:inkChg chg="add mod">
          <ac:chgData name="Toby Donaldson" userId="2e6e5431-bb17-4c41-9985-d39c50d83c73" providerId="ADAL" clId="{85CE029C-1CD8-4E1B-BE91-7246B726DC32}" dt="2024-02-09T19:05:21.908" v="73"/>
          <ac:inkMkLst>
            <pc:docMk/>
            <pc:sldMk cId="3080304898" sldId="450"/>
            <ac:inkMk id="3" creationId="{40108EC4-1873-E91F-81D3-3E46DF2A9BC7}"/>
          </ac:inkMkLst>
        </pc:inkChg>
        <pc:inkChg chg="add mod">
          <ac:chgData name="Toby Donaldson" userId="2e6e5431-bb17-4c41-9985-d39c50d83c73" providerId="ADAL" clId="{85CE029C-1CD8-4E1B-BE91-7246B726DC32}" dt="2024-02-09T19:05:21.908" v="73"/>
          <ac:inkMkLst>
            <pc:docMk/>
            <pc:sldMk cId="3080304898" sldId="450"/>
            <ac:inkMk id="5" creationId="{4FDAEAFE-E15B-B2ED-D51D-F08CCE304F44}"/>
          </ac:inkMkLst>
        </pc:inkChg>
        <pc:inkChg chg="add del mod">
          <ac:chgData name="Toby Donaldson" userId="2e6e5431-bb17-4c41-9985-d39c50d83c73" providerId="ADAL" clId="{85CE029C-1CD8-4E1B-BE91-7246B726DC32}" dt="2024-02-09T19:05:14.228" v="61"/>
          <ac:inkMkLst>
            <pc:docMk/>
            <pc:sldMk cId="3080304898" sldId="450"/>
            <ac:inkMk id="20" creationId="{69D3C849-A0C7-2138-B64D-70CD91B00DFC}"/>
          </ac:inkMkLst>
        </pc:inkChg>
        <pc:inkChg chg="add del mod">
          <ac:chgData name="Toby Donaldson" userId="2e6e5431-bb17-4c41-9985-d39c50d83c73" providerId="ADAL" clId="{85CE029C-1CD8-4E1B-BE91-7246B726DC32}" dt="2024-02-09T19:05:14.226" v="55"/>
          <ac:inkMkLst>
            <pc:docMk/>
            <pc:sldMk cId="3080304898" sldId="450"/>
            <ac:inkMk id="21" creationId="{0D6049EC-F5FF-95DF-1728-221DFEDCDB5F}"/>
          </ac:inkMkLst>
        </pc:inkChg>
        <pc:inkChg chg="add del mod">
          <ac:chgData name="Toby Donaldson" userId="2e6e5431-bb17-4c41-9985-d39c50d83c73" providerId="ADAL" clId="{85CE029C-1CD8-4E1B-BE91-7246B726DC32}" dt="2024-02-09T19:05:14.227" v="58"/>
          <ac:inkMkLst>
            <pc:docMk/>
            <pc:sldMk cId="3080304898" sldId="450"/>
            <ac:inkMk id="22" creationId="{393EF7CC-4AD2-3D0C-8C36-45BD7F41CA66}"/>
          </ac:inkMkLst>
        </pc:inkChg>
        <pc:inkChg chg="add del mod">
          <ac:chgData name="Toby Donaldson" userId="2e6e5431-bb17-4c41-9985-d39c50d83c73" providerId="ADAL" clId="{85CE029C-1CD8-4E1B-BE91-7246B726DC32}" dt="2024-02-09T19:05:14.226" v="56"/>
          <ac:inkMkLst>
            <pc:docMk/>
            <pc:sldMk cId="3080304898" sldId="450"/>
            <ac:inkMk id="23" creationId="{E3494688-C0B6-554D-D945-D5076484FB11}"/>
          </ac:inkMkLst>
        </pc:inkChg>
        <pc:inkChg chg="add del mod">
          <ac:chgData name="Toby Donaldson" userId="2e6e5431-bb17-4c41-9985-d39c50d83c73" providerId="ADAL" clId="{85CE029C-1CD8-4E1B-BE91-7246B726DC32}" dt="2024-02-09T19:05:14.227" v="59"/>
          <ac:inkMkLst>
            <pc:docMk/>
            <pc:sldMk cId="3080304898" sldId="450"/>
            <ac:inkMk id="24" creationId="{14CF44E6-4B6A-55BA-F54A-B88409A6C838}"/>
          </ac:inkMkLst>
        </pc:inkChg>
        <pc:inkChg chg="add del mod">
          <ac:chgData name="Toby Donaldson" userId="2e6e5431-bb17-4c41-9985-d39c50d83c73" providerId="ADAL" clId="{85CE029C-1CD8-4E1B-BE91-7246B726DC32}" dt="2024-02-09T19:05:14.228" v="62"/>
          <ac:inkMkLst>
            <pc:docMk/>
            <pc:sldMk cId="3080304898" sldId="450"/>
            <ac:inkMk id="25" creationId="{BED4F7F7-5461-51BE-73AC-7AEA3DB98DB8}"/>
          </ac:inkMkLst>
        </pc:inkChg>
        <pc:inkChg chg="add del mod">
          <ac:chgData name="Toby Donaldson" userId="2e6e5431-bb17-4c41-9985-d39c50d83c73" providerId="ADAL" clId="{85CE029C-1CD8-4E1B-BE91-7246B726DC32}" dt="2024-02-09T19:05:14.227" v="60"/>
          <ac:inkMkLst>
            <pc:docMk/>
            <pc:sldMk cId="3080304898" sldId="450"/>
            <ac:inkMk id="26" creationId="{30E4FA0D-3DD3-9755-AD83-AD71F487DB1C}"/>
          </ac:inkMkLst>
        </pc:inkChg>
        <pc:inkChg chg="add del mod">
          <ac:chgData name="Toby Donaldson" userId="2e6e5431-bb17-4c41-9985-d39c50d83c73" providerId="ADAL" clId="{85CE029C-1CD8-4E1B-BE91-7246B726DC32}" dt="2024-02-09T19:05:14.227" v="57"/>
          <ac:inkMkLst>
            <pc:docMk/>
            <pc:sldMk cId="3080304898" sldId="450"/>
            <ac:inkMk id="27" creationId="{EC69DCA1-4CC1-BB71-4259-D02CAB3ABB76}"/>
          </ac:inkMkLst>
        </pc:inkChg>
        <pc:inkChg chg="add mod">
          <ac:chgData name="Toby Donaldson" userId="2e6e5431-bb17-4c41-9985-d39c50d83c73" providerId="ADAL" clId="{85CE029C-1CD8-4E1B-BE91-7246B726DC32}" dt="2024-02-09T19:05:21.908" v="73"/>
          <ac:inkMkLst>
            <pc:docMk/>
            <pc:sldMk cId="3080304898" sldId="450"/>
            <ac:inkMk id="28" creationId="{3084BCCF-BF5F-9D2D-5401-B560F7177DD5}"/>
          </ac:inkMkLst>
        </pc:inkChg>
        <pc:inkChg chg="add mod">
          <ac:chgData name="Toby Donaldson" userId="2e6e5431-bb17-4c41-9985-d39c50d83c73" providerId="ADAL" clId="{85CE029C-1CD8-4E1B-BE91-7246B726DC32}" dt="2024-02-09T19:05:21.908" v="73"/>
          <ac:inkMkLst>
            <pc:docMk/>
            <pc:sldMk cId="3080304898" sldId="450"/>
            <ac:inkMk id="30" creationId="{437D6BC0-5590-88AE-EE73-268CD5FBE10F}"/>
          </ac:inkMkLst>
        </pc:inkChg>
        <pc:inkChg chg="add mod">
          <ac:chgData name="Toby Donaldson" userId="2e6e5431-bb17-4c41-9985-d39c50d83c73" providerId="ADAL" clId="{85CE029C-1CD8-4E1B-BE91-7246B726DC32}" dt="2024-02-09T19:05:21.908" v="73"/>
          <ac:inkMkLst>
            <pc:docMk/>
            <pc:sldMk cId="3080304898" sldId="450"/>
            <ac:inkMk id="32" creationId="{6EDA798F-5ED1-EEC1-597D-17A0A972E660}"/>
          </ac:inkMkLst>
        </pc:inkChg>
        <pc:inkChg chg="add mod">
          <ac:chgData name="Toby Donaldson" userId="2e6e5431-bb17-4c41-9985-d39c50d83c73" providerId="ADAL" clId="{85CE029C-1CD8-4E1B-BE91-7246B726DC32}" dt="2024-02-09T19:05:21.908" v="73"/>
          <ac:inkMkLst>
            <pc:docMk/>
            <pc:sldMk cId="3080304898" sldId="450"/>
            <ac:inkMk id="33" creationId="{53C8A4EB-0F8B-F318-DB53-0B0E154ACA04}"/>
          </ac:inkMkLst>
        </pc:inkChg>
        <pc:inkChg chg="add mod">
          <ac:chgData name="Toby Donaldson" userId="2e6e5431-bb17-4c41-9985-d39c50d83c73" providerId="ADAL" clId="{85CE029C-1CD8-4E1B-BE91-7246B726DC32}" dt="2024-02-09T19:05:21.908" v="73"/>
          <ac:inkMkLst>
            <pc:docMk/>
            <pc:sldMk cId="3080304898" sldId="450"/>
            <ac:inkMk id="34" creationId="{9A73E031-3C56-03A5-9B04-BBD5B04E33A6}"/>
          </ac:inkMkLst>
        </pc:inkChg>
        <pc:inkChg chg="add mod">
          <ac:chgData name="Toby Donaldson" userId="2e6e5431-bb17-4c41-9985-d39c50d83c73" providerId="ADAL" clId="{85CE029C-1CD8-4E1B-BE91-7246B726DC32}" dt="2024-02-09T19:05:21.908" v="73"/>
          <ac:inkMkLst>
            <pc:docMk/>
            <pc:sldMk cId="3080304898" sldId="450"/>
            <ac:inkMk id="35" creationId="{AC64E292-7EFA-B61A-B53A-882D1C13B07C}"/>
          </ac:inkMkLst>
        </pc:inkChg>
        <pc:inkChg chg="add mod">
          <ac:chgData name="Toby Donaldson" userId="2e6e5431-bb17-4c41-9985-d39c50d83c73" providerId="ADAL" clId="{85CE029C-1CD8-4E1B-BE91-7246B726DC32}" dt="2024-02-09T19:05:21.908" v="73"/>
          <ac:inkMkLst>
            <pc:docMk/>
            <pc:sldMk cId="3080304898" sldId="450"/>
            <ac:inkMk id="37" creationId="{87129D0F-D919-21BA-27E4-90643801B57F}"/>
          </ac:inkMkLst>
        </pc:inkChg>
        <pc:inkChg chg="add mod">
          <ac:chgData name="Toby Donaldson" userId="2e6e5431-bb17-4c41-9985-d39c50d83c73" providerId="ADAL" clId="{85CE029C-1CD8-4E1B-BE91-7246B726DC32}" dt="2024-02-09T19:05:21.908" v="73"/>
          <ac:inkMkLst>
            <pc:docMk/>
            <pc:sldMk cId="3080304898" sldId="450"/>
            <ac:inkMk id="38" creationId="{1CA7F10A-40F2-BAF9-6F87-745567CE67AD}"/>
          </ac:inkMkLst>
        </pc:inkChg>
        <pc:inkChg chg="add mod">
          <ac:chgData name="Toby Donaldson" userId="2e6e5431-bb17-4c41-9985-d39c50d83c73" providerId="ADAL" clId="{85CE029C-1CD8-4E1B-BE91-7246B726DC32}" dt="2024-02-09T19:05:21.908" v="73"/>
          <ac:inkMkLst>
            <pc:docMk/>
            <pc:sldMk cId="3080304898" sldId="450"/>
            <ac:inkMk id="39" creationId="{F302BBD4-3E68-F9DE-98AB-26498FA5B503}"/>
          </ac:inkMkLst>
        </pc:inkChg>
        <pc:inkChg chg="add mod">
          <ac:chgData name="Toby Donaldson" userId="2e6e5431-bb17-4c41-9985-d39c50d83c73" providerId="ADAL" clId="{85CE029C-1CD8-4E1B-BE91-7246B726DC32}" dt="2024-02-09T19:05:21.908" v="73"/>
          <ac:inkMkLst>
            <pc:docMk/>
            <pc:sldMk cId="3080304898" sldId="450"/>
            <ac:inkMk id="40" creationId="{D05F9044-6A32-C5C6-6EE7-389562913AE3}"/>
          </ac:inkMkLst>
        </pc:inkChg>
        <pc:inkChg chg="add mod">
          <ac:chgData name="Toby Donaldson" userId="2e6e5431-bb17-4c41-9985-d39c50d83c73" providerId="ADAL" clId="{85CE029C-1CD8-4E1B-BE91-7246B726DC32}" dt="2024-02-09T19:05:21.908" v="73"/>
          <ac:inkMkLst>
            <pc:docMk/>
            <pc:sldMk cId="3080304898" sldId="450"/>
            <ac:inkMk id="41" creationId="{E3CDFB77-1D7F-EF6D-5DAC-9B1AB3516AE6}"/>
          </ac:inkMkLst>
        </pc:inkChg>
        <pc:inkChg chg="add mod">
          <ac:chgData name="Toby Donaldson" userId="2e6e5431-bb17-4c41-9985-d39c50d83c73" providerId="ADAL" clId="{85CE029C-1CD8-4E1B-BE91-7246B726DC32}" dt="2024-02-09T19:05:21.908" v="73"/>
          <ac:inkMkLst>
            <pc:docMk/>
            <pc:sldMk cId="3080304898" sldId="450"/>
            <ac:inkMk id="42" creationId="{2B8F53FD-BBA9-ACBC-B894-14F2769A9E12}"/>
          </ac:inkMkLst>
        </pc:inkChg>
        <pc:inkChg chg="add mod">
          <ac:chgData name="Toby Donaldson" userId="2e6e5431-bb17-4c41-9985-d39c50d83c73" providerId="ADAL" clId="{85CE029C-1CD8-4E1B-BE91-7246B726DC32}" dt="2024-02-09T19:05:06.219" v="54"/>
          <ac:inkMkLst>
            <pc:docMk/>
            <pc:sldMk cId="3080304898" sldId="450"/>
            <ac:inkMk id="44" creationId="{4FE1945B-AAE2-48EE-07DA-1A79D33D3703}"/>
          </ac:inkMkLst>
        </pc:inkChg>
        <pc:inkChg chg="add mod">
          <ac:chgData name="Toby Donaldson" userId="2e6e5431-bb17-4c41-9985-d39c50d83c73" providerId="ADAL" clId="{85CE029C-1CD8-4E1B-BE91-7246B726DC32}" dt="2024-02-09T19:05:06.219" v="54"/>
          <ac:inkMkLst>
            <pc:docMk/>
            <pc:sldMk cId="3080304898" sldId="450"/>
            <ac:inkMk id="45" creationId="{9858D891-049C-6226-AB7E-28710F7662A6}"/>
          </ac:inkMkLst>
        </pc:inkChg>
        <pc:inkChg chg="add mod">
          <ac:chgData name="Toby Donaldson" userId="2e6e5431-bb17-4c41-9985-d39c50d83c73" providerId="ADAL" clId="{85CE029C-1CD8-4E1B-BE91-7246B726DC32}" dt="2024-02-09T19:05:06.219" v="54"/>
          <ac:inkMkLst>
            <pc:docMk/>
            <pc:sldMk cId="3080304898" sldId="450"/>
            <ac:inkMk id="46" creationId="{9E075289-D2E9-4F1C-B194-B8C03A11FB52}"/>
          </ac:inkMkLst>
        </pc:inkChg>
        <pc:inkChg chg="add mod">
          <ac:chgData name="Toby Donaldson" userId="2e6e5431-bb17-4c41-9985-d39c50d83c73" providerId="ADAL" clId="{85CE029C-1CD8-4E1B-BE91-7246B726DC32}" dt="2024-02-09T19:05:06.219" v="54"/>
          <ac:inkMkLst>
            <pc:docMk/>
            <pc:sldMk cId="3080304898" sldId="450"/>
            <ac:inkMk id="47" creationId="{5BF63D4B-C134-6C7A-BE9E-86D29B0102FF}"/>
          </ac:inkMkLst>
        </pc:inkChg>
        <pc:inkChg chg="add mod">
          <ac:chgData name="Toby Donaldson" userId="2e6e5431-bb17-4c41-9985-d39c50d83c73" providerId="ADAL" clId="{85CE029C-1CD8-4E1B-BE91-7246B726DC32}" dt="2024-02-09T19:05:06.219" v="54"/>
          <ac:inkMkLst>
            <pc:docMk/>
            <pc:sldMk cId="3080304898" sldId="450"/>
            <ac:inkMk id="49" creationId="{75014FF1-5883-4B79-5DAD-1BCA4FA4E2DA}"/>
          </ac:inkMkLst>
        </pc:inkChg>
        <pc:inkChg chg="add mod">
          <ac:chgData name="Toby Donaldson" userId="2e6e5431-bb17-4c41-9985-d39c50d83c73" providerId="ADAL" clId="{85CE029C-1CD8-4E1B-BE91-7246B726DC32}" dt="2024-02-09T19:05:21.908" v="73"/>
          <ac:inkMkLst>
            <pc:docMk/>
            <pc:sldMk cId="3080304898" sldId="450"/>
            <ac:inkMk id="51" creationId="{70145771-63DE-9EAA-67E7-0A215A61CB31}"/>
          </ac:inkMkLst>
        </pc:inkChg>
        <pc:inkChg chg="add mod">
          <ac:chgData name="Toby Donaldson" userId="2e6e5431-bb17-4c41-9985-d39c50d83c73" providerId="ADAL" clId="{85CE029C-1CD8-4E1B-BE91-7246B726DC32}" dt="2024-02-09T19:05:21.908" v="73"/>
          <ac:inkMkLst>
            <pc:docMk/>
            <pc:sldMk cId="3080304898" sldId="450"/>
            <ac:inkMk id="52" creationId="{34637874-86A3-5524-1E8D-6A579357C693}"/>
          </ac:inkMkLst>
        </pc:inkChg>
        <pc:inkChg chg="add mod">
          <ac:chgData name="Toby Donaldson" userId="2e6e5431-bb17-4c41-9985-d39c50d83c73" providerId="ADAL" clId="{85CE029C-1CD8-4E1B-BE91-7246B726DC32}" dt="2024-02-09T19:05:21.908" v="73"/>
          <ac:inkMkLst>
            <pc:docMk/>
            <pc:sldMk cId="3080304898" sldId="450"/>
            <ac:inkMk id="53" creationId="{35B5CE3F-154F-C4BC-52D1-4D69D6F8CEB9}"/>
          </ac:inkMkLst>
        </pc:inkChg>
        <pc:inkChg chg="add mod">
          <ac:chgData name="Toby Donaldson" userId="2e6e5431-bb17-4c41-9985-d39c50d83c73" providerId="ADAL" clId="{85CE029C-1CD8-4E1B-BE91-7246B726DC32}" dt="2024-02-09T19:05:21.908" v="73"/>
          <ac:inkMkLst>
            <pc:docMk/>
            <pc:sldMk cId="3080304898" sldId="450"/>
            <ac:inkMk id="54" creationId="{376A58E9-58DD-CE15-E4C3-6130BF1689D4}"/>
          </ac:inkMkLst>
        </pc:inkChg>
        <pc:inkChg chg="add mod">
          <ac:chgData name="Toby Donaldson" userId="2e6e5431-bb17-4c41-9985-d39c50d83c73" providerId="ADAL" clId="{85CE029C-1CD8-4E1B-BE91-7246B726DC32}" dt="2024-02-09T19:05:21.908" v="73"/>
          <ac:inkMkLst>
            <pc:docMk/>
            <pc:sldMk cId="3080304898" sldId="450"/>
            <ac:inkMk id="55" creationId="{A027A941-75EA-543D-43CC-D0348EFA5724}"/>
          </ac:inkMkLst>
        </pc:inkChg>
        <pc:inkChg chg="add mod">
          <ac:chgData name="Toby Donaldson" userId="2e6e5431-bb17-4c41-9985-d39c50d83c73" providerId="ADAL" clId="{85CE029C-1CD8-4E1B-BE91-7246B726DC32}" dt="2024-02-09T19:05:21.908" v="73"/>
          <ac:inkMkLst>
            <pc:docMk/>
            <pc:sldMk cId="3080304898" sldId="450"/>
            <ac:inkMk id="56" creationId="{D0CEA4C0-2DC1-1DBF-72AD-9DAD8410C467}"/>
          </ac:inkMkLst>
        </pc:inkChg>
        <pc:inkChg chg="add mod">
          <ac:chgData name="Toby Donaldson" userId="2e6e5431-bb17-4c41-9985-d39c50d83c73" providerId="ADAL" clId="{85CE029C-1CD8-4E1B-BE91-7246B726DC32}" dt="2024-02-09T19:05:21.908" v="73"/>
          <ac:inkMkLst>
            <pc:docMk/>
            <pc:sldMk cId="3080304898" sldId="450"/>
            <ac:inkMk id="57" creationId="{B5FA5794-9AE9-A9EF-F78C-F0A6F82D7DAB}"/>
          </ac:inkMkLst>
        </pc:inkChg>
        <pc:inkChg chg="add mod">
          <ac:chgData name="Toby Donaldson" userId="2e6e5431-bb17-4c41-9985-d39c50d83c73" providerId="ADAL" clId="{85CE029C-1CD8-4E1B-BE91-7246B726DC32}" dt="2024-02-09T19:05:21.908" v="73"/>
          <ac:inkMkLst>
            <pc:docMk/>
            <pc:sldMk cId="3080304898" sldId="450"/>
            <ac:inkMk id="58" creationId="{45EABC9A-7E75-7D1F-1CA7-DD5D6D202367}"/>
          </ac:inkMkLst>
        </pc:inkChg>
        <pc:inkChg chg="add mod">
          <ac:chgData name="Toby Donaldson" userId="2e6e5431-bb17-4c41-9985-d39c50d83c73" providerId="ADAL" clId="{85CE029C-1CD8-4E1B-BE91-7246B726DC32}" dt="2024-02-09T19:05:21.908" v="73"/>
          <ac:inkMkLst>
            <pc:docMk/>
            <pc:sldMk cId="3080304898" sldId="450"/>
            <ac:inkMk id="59" creationId="{BF74E20F-95B4-1BCE-689E-2EC3995DA8CF}"/>
          </ac:inkMkLst>
        </pc:inkChg>
        <pc:inkChg chg="add mod">
          <ac:chgData name="Toby Donaldson" userId="2e6e5431-bb17-4c41-9985-d39c50d83c73" providerId="ADAL" clId="{85CE029C-1CD8-4E1B-BE91-7246B726DC32}" dt="2024-02-09T19:05:21.908" v="73"/>
          <ac:inkMkLst>
            <pc:docMk/>
            <pc:sldMk cId="3080304898" sldId="450"/>
            <ac:inkMk id="60" creationId="{22FDF75C-988D-C311-077B-BE500D3C68D7}"/>
          </ac:inkMkLst>
        </pc:inkChg>
      </pc:sldChg>
      <pc:sldChg chg="modSp mod">
        <pc:chgData name="Toby Donaldson" userId="2e6e5431-bb17-4c41-9985-d39c50d83c73" providerId="ADAL" clId="{85CE029C-1CD8-4E1B-BE91-7246B726DC32}" dt="2024-02-09T19:06:40.863" v="122" actId="20577"/>
        <pc:sldMkLst>
          <pc:docMk/>
          <pc:sldMk cId="2440537417" sldId="452"/>
        </pc:sldMkLst>
        <pc:spChg chg="mod">
          <ac:chgData name="Toby Donaldson" userId="2e6e5431-bb17-4c41-9985-d39c50d83c73" providerId="ADAL" clId="{85CE029C-1CD8-4E1B-BE91-7246B726DC32}" dt="2024-02-09T19:06:40.863" v="122" actId="20577"/>
          <ac:spMkLst>
            <pc:docMk/>
            <pc:sldMk cId="2440537417" sldId="452"/>
            <ac:spMk id="12" creationId="{43D962D1-3610-6E73-A48D-387116A033DD}"/>
          </ac:spMkLst>
        </pc:spChg>
      </pc:sldChg>
      <pc:sldChg chg="modSp mod">
        <pc:chgData name="Toby Donaldson" userId="2e6e5431-bb17-4c41-9985-d39c50d83c73" providerId="ADAL" clId="{85CE029C-1CD8-4E1B-BE91-7246B726DC32}" dt="2024-02-08T23:33:26.315" v="6" actId="207"/>
        <pc:sldMkLst>
          <pc:docMk/>
          <pc:sldMk cId="870577980" sldId="456"/>
        </pc:sldMkLst>
        <pc:spChg chg="mod">
          <ac:chgData name="Toby Donaldson" userId="2e6e5431-bb17-4c41-9985-d39c50d83c73" providerId="ADAL" clId="{85CE029C-1CD8-4E1B-BE91-7246B726DC32}" dt="2024-02-08T23:33:26.315" v="6" actId="207"/>
          <ac:spMkLst>
            <pc:docMk/>
            <pc:sldMk cId="870577980" sldId="456"/>
            <ac:spMk id="3" creationId="{C37B9E15-4A72-AFE3-3376-B11C9CCF5D99}"/>
          </ac:spMkLst>
        </pc:spChg>
      </pc:sldChg>
      <pc:sldChg chg="modSp mod">
        <pc:chgData name="Toby Donaldson" userId="2e6e5431-bb17-4c41-9985-d39c50d83c73" providerId="ADAL" clId="{85CE029C-1CD8-4E1B-BE91-7246B726DC32}" dt="2024-02-08T23:33:32.901" v="7" actId="207"/>
        <pc:sldMkLst>
          <pc:docMk/>
          <pc:sldMk cId="37110891" sldId="457"/>
        </pc:sldMkLst>
        <pc:spChg chg="mod">
          <ac:chgData name="Toby Donaldson" userId="2e6e5431-bb17-4c41-9985-d39c50d83c73" providerId="ADAL" clId="{85CE029C-1CD8-4E1B-BE91-7246B726DC32}" dt="2024-02-08T23:33:32.901" v="7" actId="207"/>
          <ac:spMkLst>
            <pc:docMk/>
            <pc:sldMk cId="37110891" sldId="457"/>
            <ac:spMk id="3" creationId="{C37B9E15-4A72-AFE3-3376-B11C9CCF5D99}"/>
          </ac:spMkLst>
        </pc:spChg>
      </pc:sldChg>
      <pc:sldChg chg="addSp modSp add mod">
        <pc:chgData name="Toby Donaldson" userId="2e6e5431-bb17-4c41-9985-d39c50d83c73" providerId="ADAL" clId="{85CE029C-1CD8-4E1B-BE91-7246B726DC32}" dt="2024-02-09T19:09:32.704" v="203" actId="14100"/>
        <pc:sldMkLst>
          <pc:docMk/>
          <pc:sldMk cId="982129422" sldId="459"/>
        </pc:sldMkLst>
        <pc:spChg chg="add mod">
          <ac:chgData name="Toby Donaldson" userId="2e6e5431-bb17-4c41-9985-d39c50d83c73" providerId="ADAL" clId="{85CE029C-1CD8-4E1B-BE91-7246B726DC32}" dt="2024-02-09T19:08:03.282" v="126" actId="208"/>
          <ac:spMkLst>
            <pc:docMk/>
            <pc:sldMk cId="982129422" sldId="459"/>
            <ac:spMk id="7" creationId="{D43765FF-0618-E358-71F8-E2968AD9914B}"/>
          </ac:spMkLst>
        </pc:spChg>
        <pc:spChg chg="add mod">
          <ac:chgData name="Toby Donaldson" userId="2e6e5431-bb17-4c41-9985-d39c50d83c73" providerId="ADAL" clId="{85CE029C-1CD8-4E1B-BE91-7246B726DC32}" dt="2024-02-09T19:09:32.704" v="203" actId="14100"/>
          <ac:spMkLst>
            <pc:docMk/>
            <pc:sldMk cId="982129422" sldId="459"/>
            <ac:spMk id="10" creationId="{5C036064-3862-2845-3D22-EB05D56BB4B0}"/>
          </ac:spMkLst>
        </pc:spChg>
      </pc:sldChg>
    </pc:docChg>
  </pc:docChgLst>
  <pc:docChgLst>
    <pc:chgData name="Toby Donaldson" userId="2e6e5431-bb17-4c41-9985-d39c50d83c73" providerId="ADAL" clId="{79EEACF7-F4D4-4805-A1A0-5E3B9BECFB1D}"/>
    <pc:docChg chg="undo custSel addSld modSld modSection">
      <pc:chgData name="Toby Donaldson" userId="2e6e5431-bb17-4c41-9985-d39c50d83c73" providerId="ADAL" clId="{79EEACF7-F4D4-4805-A1A0-5E3B9BECFB1D}" dt="2024-03-04T21:19:29.661" v="1874"/>
      <pc:docMkLst>
        <pc:docMk/>
      </pc:docMkLst>
      <pc:sldChg chg="modSp mod">
        <pc:chgData name="Toby Donaldson" userId="2e6e5431-bb17-4c41-9985-d39c50d83c73" providerId="ADAL" clId="{79EEACF7-F4D4-4805-A1A0-5E3B9BECFB1D}" dt="2024-03-04T19:27:42.912" v="8" actId="20577"/>
        <pc:sldMkLst>
          <pc:docMk/>
          <pc:sldMk cId="1990534629" sldId="256"/>
        </pc:sldMkLst>
        <pc:spChg chg="mod">
          <ac:chgData name="Toby Donaldson" userId="2e6e5431-bb17-4c41-9985-d39c50d83c73" providerId="ADAL" clId="{79EEACF7-F4D4-4805-A1A0-5E3B9BECFB1D}" dt="2024-03-04T19:27:42.912" v="8" actId="20577"/>
          <ac:spMkLst>
            <pc:docMk/>
            <pc:sldMk cId="1990534629" sldId="256"/>
            <ac:spMk id="4" creationId="{47AFE60C-6CF9-81EA-958C-8B9C232B748D}"/>
          </ac:spMkLst>
        </pc:spChg>
      </pc:sldChg>
      <pc:sldChg chg="addSp">
        <pc:chgData name="Toby Donaldson" userId="2e6e5431-bb17-4c41-9985-d39c50d83c73" providerId="ADAL" clId="{79EEACF7-F4D4-4805-A1A0-5E3B9BECFB1D}" dt="2024-03-04T21:19:29.661" v="1874"/>
        <pc:sldMkLst>
          <pc:docMk/>
          <pc:sldMk cId="3336367234" sldId="442"/>
        </pc:sldMkLst>
        <pc:inkChg chg="add">
          <ac:chgData name="Toby Donaldson" userId="2e6e5431-bb17-4c41-9985-d39c50d83c73" providerId="ADAL" clId="{79EEACF7-F4D4-4805-A1A0-5E3B9BECFB1D}" dt="2024-03-04T21:19:29.661" v="1874"/>
          <ac:inkMkLst>
            <pc:docMk/>
            <pc:sldMk cId="3336367234" sldId="442"/>
            <ac:inkMk id="3" creationId="{5BF1E5E2-B7AE-0050-D1E6-292AA4405931}"/>
          </ac:inkMkLst>
        </pc:inkChg>
      </pc:sldChg>
      <pc:sldChg chg="addSp">
        <pc:chgData name="Toby Donaldson" userId="2e6e5431-bb17-4c41-9985-d39c50d83c73" providerId="ADAL" clId="{79EEACF7-F4D4-4805-A1A0-5E3B9BECFB1D}" dt="2024-03-04T21:19:29.661" v="1874"/>
        <pc:sldMkLst>
          <pc:docMk/>
          <pc:sldMk cId="406245392" sldId="444"/>
        </pc:sldMkLst>
        <pc:inkChg chg="add">
          <ac:chgData name="Toby Donaldson" userId="2e6e5431-bb17-4c41-9985-d39c50d83c73" providerId="ADAL" clId="{79EEACF7-F4D4-4805-A1A0-5E3B9BECFB1D}" dt="2024-03-04T21:19:29.661" v="1874"/>
          <ac:inkMkLst>
            <pc:docMk/>
            <pc:sldMk cId="406245392" sldId="444"/>
            <ac:inkMk id="5" creationId="{063D7A63-C44A-255A-5B81-7447DCAF699F}"/>
          </ac:inkMkLst>
        </pc:inkChg>
      </pc:sldChg>
      <pc:sldChg chg="addSp">
        <pc:chgData name="Toby Donaldson" userId="2e6e5431-bb17-4c41-9985-d39c50d83c73" providerId="ADAL" clId="{79EEACF7-F4D4-4805-A1A0-5E3B9BECFB1D}" dt="2024-03-04T21:19:29.661" v="1874"/>
        <pc:sldMkLst>
          <pc:docMk/>
          <pc:sldMk cId="2686022845" sldId="447"/>
        </pc:sldMkLst>
        <pc:inkChg chg="add">
          <ac:chgData name="Toby Donaldson" userId="2e6e5431-bb17-4c41-9985-d39c50d83c73" providerId="ADAL" clId="{79EEACF7-F4D4-4805-A1A0-5E3B9BECFB1D}" dt="2024-03-04T21:19:29.661" v="1874"/>
          <ac:inkMkLst>
            <pc:docMk/>
            <pc:sldMk cId="2686022845" sldId="447"/>
            <ac:inkMk id="5" creationId="{DA7181CF-26B0-5676-252C-410E7BDB93F0}"/>
          </ac:inkMkLst>
        </pc:inkChg>
      </pc:sldChg>
      <pc:sldChg chg="addSp">
        <pc:chgData name="Toby Donaldson" userId="2e6e5431-bb17-4c41-9985-d39c50d83c73" providerId="ADAL" clId="{79EEACF7-F4D4-4805-A1A0-5E3B9BECFB1D}" dt="2024-03-04T21:19:29.661" v="1874"/>
        <pc:sldMkLst>
          <pc:docMk/>
          <pc:sldMk cId="223506534" sldId="448"/>
        </pc:sldMkLst>
        <pc:inkChg chg="add">
          <ac:chgData name="Toby Donaldson" userId="2e6e5431-bb17-4c41-9985-d39c50d83c73" providerId="ADAL" clId="{79EEACF7-F4D4-4805-A1A0-5E3B9BECFB1D}" dt="2024-03-04T21:19:29.661" v="1874"/>
          <ac:inkMkLst>
            <pc:docMk/>
            <pc:sldMk cId="223506534" sldId="448"/>
            <ac:inkMk id="9" creationId="{193A8AEC-ABF7-801B-0215-574EF348F566}"/>
          </ac:inkMkLst>
        </pc:inkChg>
      </pc:sldChg>
      <pc:sldChg chg="addSp">
        <pc:chgData name="Toby Donaldson" userId="2e6e5431-bb17-4c41-9985-d39c50d83c73" providerId="ADAL" clId="{79EEACF7-F4D4-4805-A1A0-5E3B9BECFB1D}" dt="2024-03-04T21:19:29.661" v="1874"/>
        <pc:sldMkLst>
          <pc:docMk/>
          <pc:sldMk cId="2216371282" sldId="453"/>
        </pc:sldMkLst>
        <pc:inkChg chg="add">
          <ac:chgData name="Toby Donaldson" userId="2e6e5431-bb17-4c41-9985-d39c50d83c73" providerId="ADAL" clId="{79EEACF7-F4D4-4805-A1A0-5E3B9BECFB1D}" dt="2024-03-04T21:19:29.661" v="1874"/>
          <ac:inkMkLst>
            <pc:docMk/>
            <pc:sldMk cId="2216371282" sldId="453"/>
            <ac:inkMk id="3" creationId="{B63E5B2A-5D48-A3E7-6765-9C695AE5A01F}"/>
          </ac:inkMkLst>
        </pc:inkChg>
      </pc:sldChg>
      <pc:sldChg chg="addSp modSp new mod">
        <pc:chgData name="Toby Donaldson" userId="2e6e5431-bb17-4c41-9985-d39c50d83c73" providerId="ADAL" clId="{79EEACF7-F4D4-4805-A1A0-5E3B9BECFB1D}" dt="2024-03-04T21:19:29.661" v="1874"/>
        <pc:sldMkLst>
          <pc:docMk/>
          <pc:sldMk cId="1346880709" sldId="458"/>
        </pc:sldMkLst>
        <pc:spChg chg="mod">
          <ac:chgData name="Toby Donaldson" userId="2e6e5431-bb17-4c41-9985-d39c50d83c73" providerId="ADAL" clId="{79EEACF7-F4D4-4805-A1A0-5E3B9BECFB1D}" dt="2024-03-04T19:56:43.623" v="36" actId="20577"/>
          <ac:spMkLst>
            <pc:docMk/>
            <pc:sldMk cId="1346880709" sldId="458"/>
            <ac:spMk id="2" creationId="{9EF18FA4-5828-44F5-6696-A6752437EDF8}"/>
          </ac:spMkLst>
        </pc:spChg>
        <pc:spChg chg="mod">
          <ac:chgData name="Toby Donaldson" userId="2e6e5431-bb17-4c41-9985-d39c50d83c73" providerId="ADAL" clId="{79EEACF7-F4D4-4805-A1A0-5E3B9BECFB1D}" dt="2024-03-04T20:08:31.517" v="1030" actId="113"/>
          <ac:spMkLst>
            <pc:docMk/>
            <pc:sldMk cId="1346880709" sldId="458"/>
            <ac:spMk id="3" creationId="{10C0139F-C16D-4D54-FEA3-46A96E998491}"/>
          </ac:spMkLst>
        </pc:spChg>
        <pc:inkChg chg="add">
          <ac:chgData name="Toby Donaldson" userId="2e6e5431-bb17-4c41-9985-d39c50d83c73" providerId="ADAL" clId="{79EEACF7-F4D4-4805-A1A0-5E3B9BECFB1D}" dt="2024-03-04T21:19:29.661" v="1874"/>
          <ac:inkMkLst>
            <pc:docMk/>
            <pc:sldMk cId="1346880709" sldId="458"/>
            <ac:inkMk id="5" creationId="{4F0ACD6F-2073-F1AB-AE4F-2ABFD8A050D1}"/>
          </ac:inkMkLst>
        </pc:inkChg>
      </pc:sldChg>
      <pc:sldChg chg="addSp modSp new mod">
        <pc:chgData name="Toby Donaldson" userId="2e6e5431-bb17-4c41-9985-d39c50d83c73" providerId="ADAL" clId="{79EEACF7-F4D4-4805-A1A0-5E3B9BECFB1D}" dt="2024-03-04T21:19:29.661" v="1874"/>
        <pc:sldMkLst>
          <pc:docMk/>
          <pc:sldMk cId="3239798369" sldId="459"/>
        </pc:sldMkLst>
        <pc:spChg chg="mod">
          <ac:chgData name="Toby Donaldson" userId="2e6e5431-bb17-4c41-9985-d39c50d83c73" providerId="ADAL" clId="{79EEACF7-F4D4-4805-A1A0-5E3B9BECFB1D}" dt="2024-03-04T20:09:14.006" v="1060" actId="20577"/>
          <ac:spMkLst>
            <pc:docMk/>
            <pc:sldMk cId="3239798369" sldId="459"/>
            <ac:spMk id="2" creationId="{318AFD74-8BC4-A689-B9B8-0766ACE737C8}"/>
          </ac:spMkLst>
        </pc:spChg>
        <pc:spChg chg="mod">
          <ac:chgData name="Toby Donaldson" userId="2e6e5431-bb17-4c41-9985-d39c50d83c73" providerId="ADAL" clId="{79EEACF7-F4D4-4805-A1A0-5E3B9BECFB1D}" dt="2024-03-04T20:14:01.099" v="1873" actId="20577"/>
          <ac:spMkLst>
            <pc:docMk/>
            <pc:sldMk cId="3239798369" sldId="459"/>
            <ac:spMk id="3" creationId="{5BC2CEF1-A688-5092-C330-B75509377986}"/>
          </ac:spMkLst>
        </pc:spChg>
        <pc:inkChg chg="add">
          <ac:chgData name="Toby Donaldson" userId="2e6e5431-bb17-4c41-9985-d39c50d83c73" providerId="ADAL" clId="{79EEACF7-F4D4-4805-A1A0-5E3B9BECFB1D}" dt="2024-03-04T21:19:29.661" v="1874"/>
          <ac:inkMkLst>
            <pc:docMk/>
            <pc:sldMk cId="3239798369" sldId="459"/>
            <ac:inkMk id="5" creationId="{70C83948-0A7C-D2F3-F751-745D08EA0A82}"/>
          </ac:inkMkLst>
        </pc:inkChg>
      </pc:sldChg>
    </pc:docChg>
  </pc:docChgLst>
  <pc:docChgLst>
    <pc:chgData name="Toby Donaldson" userId="2e6e5431-bb17-4c41-9985-d39c50d83c73" providerId="ADAL" clId="{A96DF0CC-E8B0-4304-9663-FE5241FC3812}"/>
    <pc:docChg chg="undo redo custSel addSld delSld modSld sldOrd addSection delSection modSection">
      <pc:chgData name="Toby Donaldson" userId="2e6e5431-bb17-4c41-9985-d39c50d83c73" providerId="ADAL" clId="{A96DF0CC-E8B0-4304-9663-FE5241FC3812}" dt="2024-02-02T22:52:33.893" v="18044" actId="20577"/>
      <pc:docMkLst>
        <pc:docMk/>
      </pc:docMkLst>
      <pc:sldChg chg="modSp mod">
        <pc:chgData name="Toby Donaldson" userId="2e6e5431-bb17-4c41-9985-d39c50d83c73" providerId="ADAL" clId="{A96DF0CC-E8B0-4304-9663-FE5241FC3812}" dt="2024-01-25T00:25:11.207" v="60" actId="20577"/>
        <pc:sldMkLst>
          <pc:docMk/>
          <pc:sldMk cId="1990534629" sldId="256"/>
        </pc:sldMkLst>
        <pc:spChg chg="mod">
          <ac:chgData name="Toby Donaldson" userId="2e6e5431-bb17-4c41-9985-d39c50d83c73" providerId="ADAL" clId="{A96DF0CC-E8B0-4304-9663-FE5241FC3812}" dt="2024-01-25T00:25:11.207" v="60" actId="20577"/>
          <ac:spMkLst>
            <pc:docMk/>
            <pc:sldMk cId="1990534629" sldId="256"/>
            <ac:spMk id="3" creationId="{69A063FE-859C-2249-86C9-6A3558EFA8C4}"/>
          </ac:spMkLst>
        </pc:spChg>
      </pc:sldChg>
      <pc:sldChg chg="modSp mod">
        <pc:chgData name="Toby Donaldson" userId="2e6e5431-bb17-4c41-9985-d39c50d83c73" providerId="ADAL" clId="{A96DF0CC-E8B0-4304-9663-FE5241FC3812}" dt="2024-01-25T00:25:53.158" v="131" actId="20577"/>
        <pc:sldMkLst>
          <pc:docMk/>
          <pc:sldMk cId="3457032960" sldId="258"/>
        </pc:sldMkLst>
        <pc:spChg chg="mod">
          <ac:chgData name="Toby Donaldson" userId="2e6e5431-bb17-4c41-9985-d39c50d83c73" providerId="ADAL" clId="{A96DF0CC-E8B0-4304-9663-FE5241FC3812}" dt="2024-01-25T00:25:53.158" v="131" actId="20577"/>
          <ac:spMkLst>
            <pc:docMk/>
            <pc:sldMk cId="3457032960" sldId="258"/>
            <ac:spMk id="3" creationId="{1FECA53D-FC0F-2C1A-B9F0-8F6C988044AA}"/>
          </ac:spMkLst>
        </pc:spChg>
      </pc:sldChg>
      <pc:sldChg chg="del">
        <pc:chgData name="Toby Donaldson" userId="2e6e5431-bb17-4c41-9985-d39c50d83c73" providerId="ADAL" clId="{A96DF0CC-E8B0-4304-9663-FE5241FC3812}" dt="2024-01-25T04:28:27.564" v="3693" actId="2696"/>
        <pc:sldMkLst>
          <pc:docMk/>
          <pc:sldMk cId="2965922608" sldId="311"/>
        </pc:sldMkLst>
      </pc:sldChg>
      <pc:sldChg chg="del">
        <pc:chgData name="Toby Donaldson" userId="2e6e5431-bb17-4c41-9985-d39c50d83c73" providerId="ADAL" clId="{A96DF0CC-E8B0-4304-9663-FE5241FC3812}" dt="2024-01-25T04:28:27.564" v="3693" actId="2696"/>
        <pc:sldMkLst>
          <pc:docMk/>
          <pc:sldMk cId="1813859" sldId="313"/>
        </pc:sldMkLst>
      </pc:sldChg>
      <pc:sldChg chg="del">
        <pc:chgData name="Toby Donaldson" userId="2e6e5431-bb17-4c41-9985-d39c50d83c73" providerId="ADAL" clId="{A96DF0CC-E8B0-4304-9663-FE5241FC3812}" dt="2024-01-25T04:28:27.564" v="3693" actId="2696"/>
        <pc:sldMkLst>
          <pc:docMk/>
          <pc:sldMk cId="3576889345" sldId="314"/>
        </pc:sldMkLst>
      </pc:sldChg>
      <pc:sldChg chg="del">
        <pc:chgData name="Toby Donaldson" userId="2e6e5431-bb17-4c41-9985-d39c50d83c73" providerId="ADAL" clId="{A96DF0CC-E8B0-4304-9663-FE5241FC3812}" dt="2024-01-25T04:28:27.564" v="3693" actId="2696"/>
        <pc:sldMkLst>
          <pc:docMk/>
          <pc:sldMk cId="4179787368" sldId="315"/>
        </pc:sldMkLst>
      </pc:sldChg>
      <pc:sldChg chg="del">
        <pc:chgData name="Toby Donaldson" userId="2e6e5431-bb17-4c41-9985-d39c50d83c73" providerId="ADAL" clId="{A96DF0CC-E8B0-4304-9663-FE5241FC3812}" dt="2024-01-25T04:28:27.564" v="3693" actId="2696"/>
        <pc:sldMkLst>
          <pc:docMk/>
          <pc:sldMk cId="4155515468" sldId="316"/>
        </pc:sldMkLst>
      </pc:sldChg>
      <pc:sldChg chg="del">
        <pc:chgData name="Toby Donaldson" userId="2e6e5431-bb17-4c41-9985-d39c50d83c73" providerId="ADAL" clId="{A96DF0CC-E8B0-4304-9663-FE5241FC3812}" dt="2024-01-25T04:28:27.564" v="3693" actId="2696"/>
        <pc:sldMkLst>
          <pc:docMk/>
          <pc:sldMk cId="4256021755" sldId="317"/>
        </pc:sldMkLst>
      </pc:sldChg>
      <pc:sldChg chg="del">
        <pc:chgData name="Toby Donaldson" userId="2e6e5431-bb17-4c41-9985-d39c50d83c73" providerId="ADAL" clId="{A96DF0CC-E8B0-4304-9663-FE5241FC3812}" dt="2024-01-25T04:28:27.564" v="3693" actId="2696"/>
        <pc:sldMkLst>
          <pc:docMk/>
          <pc:sldMk cId="649268456" sldId="318"/>
        </pc:sldMkLst>
      </pc:sldChg>
      <pc:sldChg chg="del">
        <pc:chgData name="Toby Donaldson" userId="2e6e5431-bb17-4c41-9985-d39c50d83c73" providerId="ADAL" clId="{A96DF0CC-E8B0-4304-9663-FE5241FC3812}" dt="2024-01-25T04:28:27.564" v="3693" actId="2696"/>
        <pc:sldMkLst>
          <pc:docMk/>
          <pc:sldMk cId="463326632" sldId="319"/>
        </pc:sldMkLst>
      </pc:sldChg>
      <pc:sldChg chg="del">
        <pc:chgData name="Toby Donaldson" userId="2e6e5431-bb17-4c41-9985-d39c50d83c73" providerId="ADAL" clId="{A96DF0CC-E8B0-4304-9663-FE5241FC3812}" dt="2024-01-25T04:28:27.564" v="3693" actId="2696"/>
        <pc:sldMkLst>
          <pc:docMk/>
          <pc:sldMk cId="612081632" sldId="320"/>
        </pc:sldMkLst>
      </pc:sldChg>
      <pc:sldChg chg="del">
        <pc:chgData name="Toby Donaldson" userId="2e6e5431-bb17-4c41-9985-d39c50d83c73" providerId="ADAL" clId="{A96DF0CC-E8B0-4304-9663-FE5241FC3812}" dt="2024-01-25T04:28:27.564" v="3693" actId="2696"/>
        <pc:sldMkLst>
          <pc:docMk/>
          <pc:sldMk cId="2781667002" sldId="321"/>
        </pc:sldMkLst>
      </pc:sldChg>
      <pc:sldChg chg="del">
        <pc:chgData name="Toby Donaldson" userId="2e6e5431-bb17-4c41-9985-d39c50d83c73" providerId="ADAL" clId="{A96DF0CC-E8B0-4304-9663-FE5241FC3812}" dt="2024-01-25T04:28:27.564" v="3693" actId="2696"/>
        <pc:sldMkLst>
          <pc:docMk/>
          <pc:sldMk cId="2310174443" sldId="322"/>
        </pc:sldMkLst>
      </pc:sldChg>
      <pc:sldChg chg="del">
        <pc:chgData name="Toby Donaldson" userId="2e6e5431-bb17-4c41-9985-d39c50d83c73" providerId="ADAL" clId="{A96DF0CC-E8B0-4304-9663-FE5241FC3812}" dt="2024-01-25T04:28:27.564" v="3693" actId="2696"/>
        <pc:sldMkLst>
          <pc:docMk/>
          <pc:sldMk cId="3629129632" sldId="323"/>
        </pc:sldMkLst>
      </pc:sldChg>
      <pc:sldChg chg="del">
        <pc:chgData name="Toby Donaldson" userId="2e6e5431-bb17-4c41-9985-d39c50d83c73" providerId="ADAL" clId="{A96DF0CC-E8B0-4304-9663-FE5241FC3812}" dt="2024-01-25T04:28:27.564" v="3693" actId="2696"/>
        <pc:sldMkLst>
          <pc:docMk/>
          <pc:sldMk cId="2339437373" sldId="324"/>
        </pc:sldMkLst>
      </pc:sldChg>
      <pc:sldChg chg="del">
        <pc:chgData name="Toby Donaldson" userId="2e6e5431-bb17-4c41-9985-d39c50d83c73" providerId="ADAL" clId="{A96DF0CC-E8B0-4304-9663-FE5241FC3812}" dt="2024-01-25T04:28:27.564" v="3693" actId="2696"/>
        <pc:sldMkLst>
          <pc:docMk/>
          <pc:sldMk cId="66382602" sldId="325"/>
        </pc:sldMkLst>
      </pc:sldChg>
      <pc:sldChg chg="del">
        <pc:chgData name="Toby Donaldson" userId="2e6e5431-bb17-4c41-9985-d39c50d83c73" providerId="ADAL" clId="{A96DF0CC-E8B0-4304-9663-FE5241FC3812}" dt="2024-01-25T04:28:27.564" v="3693" actId="2696"/>
        <pc:sldMkLst>
          <pc:docMk/>
          <pc:sldMk cId="1250959513" sldId="327"/>
        </pc:sldMkLst>
      </pc:sldChg>
      <pc:sldChg chg="del">
        <pc:chgData name="Toby Donaldson" userId="2e6e5431-bb17-4c41-9985-d39c50d83c73" providerId="ADAL" clId="{A96DF0CC-E8B0-4304-9663-FE5241FC3812}" dt="2024-01-25T04:28:27.564" v="3693" actId="2696"/>
        <pc:sldMkLst>
          <pc:docMk/>
          <pc:sldMk cId="1311729858" sldId="328"/>
        </pc:sldMkLst>
      </pc:sldChg>
      <pc:sldChg chg="del">
        <pc:chgData name="Toby Donaldson" userId="2e6e5431-bb17-4c41-9985-d39c50d83c73" providerId="ADAL" clId="{A96DF0CC-E8B0-4304-9663-FE5241FC3812}" dt="2024-01-25T04:28:27.564" v="3693" actId="2696"/>
        <pc:sldMkLst>
          <pc:docMk/>
          <pc:sldMk cId="3152571178" sldId="329"/>
        </pc:sldMkLst>
      </pc:sldChg>
      <pc:sldChg chg="del">
        <pc:chgData name="Toby Donaldson" userId="2e6e5431-bb17-4c41-9985-d39c50d83c73" providerId="ADAL" clId="{A96DF0CC-E8B0-4304-9663-FE5241FC3812}" dt="2024-01-25T04:28:27.564" v="3693" actId="2696"/>
        <pc:sldMkLst>
          <pc:docMk/>
          <pc:sldMk cId="4132158236" sldId="330"/>
        </pc:sldMkLst>
      </pc:sldChg>
      <pc:sldChg chg="del">
        <pc:chgData name="Toby Donaldson" userId="2e6e5431-bb17-4c41-9985-d39c50d83c73" providerId="ADAL" clId="{A96DF0CC-E8B0-4304-9663-FE5241FC3812}" dt="2024-01-25T04:28:27.564" v="3693" actId="2696"/>
        <pc:sldMkLst>
          <pc:docMk/>
          <pc:sldMk cId="1130488737" sldId="332"/>
        </pc:sldMkLst>
      </pc:sldChg>
      <pc:sldChg chg="del">
        <pc:chgData name="Toby Donaldson" userId="2e6e5431-bb17-4c41-9985-d39c50d83c73" providerId="ADAL" clId="{A96DF0CC-E8B0-4304-9663-FE5241FC3812}" dt="2024-01-25T04:28:27.564" v="3693" actId="2696"/>
        <pc:sldMkLst>
          <pc:docMk/>
          <pc:sldMk cId="2663050159" sldId="333"/>
        </pc:sldMkLst>
      </pc:sldChg>
      <pc:sldChg chg="del">
        <pc:chgData name="Toby Donaldson" userId="2e6e5431-bb17-4c41-9985-d39c50d83c73" providerId="ADAL" clId="{A96DF0CC-E8B0-4304-9663-FE5241FC3812}" dt="2024-01-25T04:28:27.564" v="3693" actId="2696"/>
        <pc:sldMkLst>
          <pc:docMk/>
          <pc:sldMk cId="13614666" sldId="334"/>
        </pc:sldMkLst>
      </pc:sldChg>
      <pc:sldChg chg="del">
        <pc:chgData name="Toby Donaldson" userId="2e6e5431-bb17-4c41-9985-d39c50d83c73" providerId="ADAL" clId="{A96DF0CC-E8B0-4304-9663-FE5241FC3812}" dt="2024-01-25T04:28:27.564" v="3693" actId="2696"/>
        <pc:sldMkLst>
          <pc:docMk/>
          <pc:sldMk cId="987462323" sldId="335"/>
        </pc:sldMkLst>
      </pc:sldChg>
      <pc:sldChg chg="del">
        <pc:chgData name="Toby Donaldson" userId="2e6e5431-bb17-4c41-9985-d39c50d83c73" providerId="ADAL" clId="{A96DF0CC-E8B0-4304-9663-FE5241FC3812}" dt="2024-01-25T04:28:27.564" v="3693" actId="2696"/>
        <pc:sldMkLst>
          <pc:docMk/>
          <pc:sldMk cId="460310742" sldId="336"/>
        </pc:sldMkLst>
      </pc:sldChg>
      <pc:sldChg chg="del">
        <pc:chgData name="Toby Donaldson" userId="2e6e5431-bb17-4c41-9985-d39c50d83c73" providerId="ADAL" clId="{A96DF0CC-E8B0-4304-9663-FE5241FC3812}" dt="2024-01-25T04:28:27.564" v="3693" actId="2696"/>
        <pc:sldMkLst>
          <pc:docMk/>
          <pc:sldMk cId="2543430043" sldId="337"/>
        </pc:sldMkLst>
      </pc:sldChg>
      <pc:sldChg chg="del">
        <pc:chgData name="Toby Donaldson" userId="2e6e5431-bb17-4c41-9985-d39c50d83c73" providerId="ADAL" clId="{A96DF0CC-E8B0-4304-9663-FE5241FC3812}" dt="2024-01-25T04:28:27.564" v="3693" actId="2696"/>
        <pc:sldMkLst>
          <pc:docMk/>
          <pc:sldMk cId="669734175" sldId="338"/>
        </pc:sldMkLst>
      </pc:sldChg>
      <pc:sldChg chg="del">
        <pc:chgData name="Toby Donaldson" userId="2e6e5431-bb17-4c41-9985-d39c50d83c73" providerId="ADAL" clId="{A96DF0CC-E8B0-4304-9663-FE5241FC3812}" dt="2024-01-25T04:28:27.564" v="3693" actId="2696"/>
        <pc:sldMkLst>
          <pc:docMk/>
          <pc:sldMk cId="2360878608" sldId="339"/>
        </pc:sldMkLst>
      </pc:sldChg>
      <pc:sldChg chg="del">
        <pc:chgData name="Toby Donaldson" userId="2e6e5431-bb17-4c41-9985-d39c50d83c73" providerId="ADAL" clId="{A96DF0CC-E8B0-4304-9663-FE5241FC3812}" dt="2024-01-25T04:28:27.564" v="3693" actId="2696"/>
        <pc:sldMkLst>
          <pc:docMk/>
          <pc:sldMk cId="4286439486" sldId="340"/>
        </pc:sldMkLst>
      </pc:sldChg>
      <pc:sldChg chg="del">
        <pc:chgData name="Toby Donaldson" userId="2e6e5431-bb17-4c41-9985-d39c50d83c73" providerId="ADAL" clId="{A96DF0CC-E8B0-4304-9663-FE5241FC3812}" dt="2024-01-25T04:28:27.564" v="3693" actId="2696"/>
        <pc:sldMkLst>
          <pc:docMk/>
          <pc:sldMk cId="4020752692" sldId="341"/>
        </pc:sldMkLst>
      </pc:sldChg>
      <pc:sldChg chg="del">
        <pc:chgData name="Toby Donaldson" userId="2e6e5431-bb17-4c41-9985-d39c50d83c73" providerId="ADAL" clId="{A96DF0CC-E8B0-4304-9663-FE5241FC3812}" dt="2024-01-25T04:28:27.564" v="3693" actId="2696"/>
        <pc:sldMkLst>
          <pc:docMk/>
          <pc:sldMk cId="3273602738" sldId="342"/>
        </pc:sldMkLst>
      </pc:sldChg>
      <pc:sldChg chg="del">
        <pc:chgData name="Toby Donaldson" userId="2e6e5431-bb17-4c41-9985-d39c50d83c73" providerId="ADAL" clId="{A96DF0CC-E8B0-4304-9663-FE5241FC3812}" dt="2024-01-25T04:28:27.564" v="3693" actId="2696"/>
        <pc:sldMkLst>
          <pc:docMk/>
          <pc:sldMk cId="2420018828" sldId="343"/>
        </pc:sldMkLst>
      </pc:sldChg>
      <pc:sldChg chg="del">
        <pc:chgData name="Toby Donaldson" userId="2e6e5431-bb17-4c41-9985-d39c50d83c73" providerId="ADAL" clId="{A96DF0CC-E8B0-4304-9663-FE5241FC3812}" dt="2024-01-25T04:28:27.564" v="3693" actId="2696"/>
        <pc:sldMkLst>
          <pc:docMk/>
          <pc:sldMk cId="4198584431" sldId="344"/>
        </pc:sldMkLst>
      </pc:sldChg>
      <pc:sldChg chg="del">
        <pc:chgData name="Toby Donaldson" userId="2e6e5431-bb17-4c41-9985-d39c50d83c73" providerId="ADAL" clId="{A96DF0CC-E8B0-4304-9663-FE5241FC3812}" dt="2024-01-25T04:28:27.564" v="3693" actId="2696"/>
        <pc:sldMkLst>
          <pc:docMk/>
          <pc:sldMk cId="2301461008" sldId="345"/>
        </pc:sldMkLst>
      </pc:sldChg>
      <pc:sldChg chg="del">
        <pc:chgData name="Toby Donaldson" userId="2e6e5431-bb17-4c41-9985-d39c50d83c73" providerId="ADAL" clId="{A96DF0CC-E8B0-4304-9663-FE5241FC3812}" dt="2024-01-25T04:28:27.564" v="3693" actId="2696"/>
        <pc:sldMkLst>
          <pc:docMk/>
          <pc:sldMk cId="1131807659" sldId="346"/>
        </pc:sldMkLst>
      </pc:sldChg>
      <pc:sldChg chg="del">
        <pc:chgData name="Toby Donaldson" userId="2e6e5431-bb17-4c41-9985-d39c50d83c73" providerId="ADAL" clId="{A96DF0CC-E8B0-4304-9663-FE5241FC3812}" dt="2024-01-25T04:28:27.564" v="3693" actId="2696"/>
        <pc:sldMkLst>
          <pc:docMk/>
          <pc:sldMk cId="3892298949" sldId="347"/>
        </pc:sldMkLst>
      </pc:sldChg>
      <pc:sldChg chg="del">
        <pc:chgData name="Toby Donaldson" userId="2e6e5431-bb17-4c41-9985-d39c50d83c73" providerId="ADAL" clId="{A96DF0CC-E8B0-4304-9663-FE5241FC3812}" dt="2024-01-25T04:28:27.564" v="3693" actId="2696"/>
        <pc:sldMkLst>
          <pc:docMk/>
          <pc:sldMk cId="1438007289" sldId="348"/>
        </pc:sldMkLst>
      </pc:sldChg>
      <pc:sldChg chg="modSp new mod">
        <pc:chgData name="Toby Donaldson" userId="2e6e5431-bb17-4c41-9985-d39c50d83c73" providerId="ADAL" clId="{A96DF0CC-E8B0-4304-9663-FE5241FC3812}" dt="2024-01-25T00:29:46.119" v="353" actId="1076"/>
        <pc:sldMkLst>
          <pc:docMk/>
          <pc:sldMk cId="3599321998" sldId="349"/>
        </pc:sldMkLst>
        <pc:spChg chg="mod">
          <ac:chgData name="Toby Donaldson" userId="2e6e5431-bb17-4c41-9985-d39c50d83c73" providerId="ADAL" clId="{A96DF0CC-E8B0-4304-9663-FE5241FC3812}" dt="2024-01-25T00:27:45.010" v="169" actId="20577"/>
          <ac:spMkLst>
            <pc:docMk/>
            <pc:sldMk cId="3599321998" sldId="349"/>
            <ac:spMk id="2" creationId="{742D9313-96FD-FB79-E1A8-2B75F408452E}"/>
          </ac:spMkLst>
        </pc:spChg>
        <pc:spChg chg="mod">
          <ac:chgData name="Toby Donaldson" userId="2e6e5431-bb17-4c41-9985-d39c50d83c73" providerId="ADAL" clId="{A96DF0CC-E8B0-4304-9663-FE5241FC3812}" dt="2024-01-25T00:29:46.119" v="353" actId="1076"/>
          <ac:spMkLst>
            <pc:docMk/>
            <pc:sldMk cId="3599321998" sldId="349"/>
            <ac:spMk id="3" creationId="{2EE592D2-69A9-291D-B371-BC37BEF26538}"/>
          </ac:spMkLst>
        </pc:spChg>
      </pc:sldChg>
      <pc:sldChg chg="addSp modSp add mod">
        <pc:chgData name="Toby Donaldson" userId="2e6e5431-bb17-4c41-9985-d39c50d83c73" providerId="ADAL" clId="{A96DF0CC-E8B0-4304-9663-FE5241FC3812}" dt="2024-01-28T22:44:08.601" v="7321" actId="20577"/>
        <pc:sldMkLst>
          <pc:docMk/>
          <pc:sldMk cId="2755035059" sldId="350"/>
        </pc:sldMkLst>
        <pc:spChg chg="add mod">
          <ac:chgData name="Toby Donaldson" userId="2e6e5431-bb17-4c41-9985-d39c50d83c73" providerId="ADAL" clId="{A96DF0CC-E8B0-4304-9663-FE5241FC3812}" dt="2024-01-25T00:30:06.869" v="357" actId="208"/>
          <ac:spMkLst>
            <pc:docMk/>
            <pc:sldMk cId="2755035059" sldId="350"/>
            <ac:spMk id="5" creationId="{9AB1FA5A-5B0D-1FD9-362E-8021449D16CA}"/>
          </ac:spMkLst>
        </pc:spChg>
        <pc:spChg chg="add mod">
          <ac:chgData name="Toby Donaldson" userId="2e6e5431-bb17-4c41-9985-d39c50d83c73" providerId="ADAL" clId="{A96DF0CC-E8B0-4304-9663-FE5241FC3812}" dt="2024-01-25T00:30:50.434" v="364" actId="1076"/>
          <ac:spMkLst>
            <pc:docMk/>
            <pc:sldMk cId="2755035059" sldId="350"/>
            <ac:spMk id="6" creationId="{C2E851FD-875D-81EC-7FA5-E31AB6CB7CA9}"/>
          </ac:spMkLst>
        </pc:spChg>
        <pc:spChg chg="add mod">
          <ac:chgData name="Toby Donaldson" userId="2e6e5431-bb17-4c41-9985-d39c50d83c73" providerId="ADAL" clId="{A96DF0CC-E8B0-4304-9663-FE5241FC3812}" dt="2024-01-25T00:35:27.642" v="556" actId="313"/>
          <ac:spMkLst>
            <pc:docMk/>
            <pc:sldMk cId="2755035059" sldId="350"/>
            <ac:spMk id="7" creationId="{795CE44B-E26F-2BF5-6673-CAB819043595}"/>
          </ac:spMkLst>
        </pc:spChg>
        <pc:spChg chg="add mod">
          <ac:chgData name="Toby Donaldson" userId="2e6e5431-bb17-4c41-9985-d39c50d83c73" providerId="ADAL" clId="{A96DF0CC-E8B0-4304-9663-FE5241FC3812}" dt="2024-01-25T00:31:05.579" v="367"/>
          <ac:spMkLst>
            <pc:docMk/>
            <pc:sldMk cId="2755035059" sldId="350"/>
            <ac:spMk id="8" creationId="{1D2B59D7-D03F-9CCD-A609-1E95D1D3FD92}"/>
          </ac:spMkLst>
        </pc:spChg>
        <pc:spChg chg="add mod">
          <ac:chgData name="Toby Donaldson" userId="2e6e5431-bb17-4c41-9985-d39c50d83c73" providerId="ADAL" clId="{A96DF0CC-E8B0-4304-9663-FE5241FC3812}" dt="2024-01-25T00:33:32.904" v="392" actId="208"/>
          <ac:spMkLst>
            <pc:docMk/>
            <pc:sldMk cId="2755035059" sldId="350"/>
            <ac:spMk id="9" creationId="{6F80A605-AF62-C0FE-EE5D-EA909BF25571}"/>
          </ac:spMkLst>
        </pc:spChg>
        <pc:spChg chg="add mod">
          <ac:chgData name="Toby Donaldson" userId="2e6e5431-bb17-4c41-9985-d39c50d83c73" providerId="ADAL" clId="{A96DF0CC-E8B0-4304-9663-FE5241FC3812}" dt="2024-01-28T22:44:08.601" v="7321" actId="20577"/>
          <ac:spMkLst>
            <pc:docMk/>
            <pc:sldMk cId="2755035059" sldId="350"/>
            <ac:spMk id="10" creationId="{27910B02-5A46-A5DA-C510-6580880B2746}"/>
          </ac:spMkLst>
        </pc:spChg>
      </pc:sldChg>
      <pc:sldChg chg="addSp delSp modSp add mod">
        <pc:chgData name="Toby Donaldson" userId="2e6e5431-bb17-4c41-9985-d39c50d83c73" providerId="ADAL" clId="{A96DF0CC-E8B0-4304-9663-FE5241FC3812}" dt="2024-01-27T05:35:46.119" v="6848" actId="2711"/>
        <pc:sldMkLst>
          <pc:docMk/>
          <pc:sldMk cId="3058507303" sldId="351"/>
        </pc:sldMkLst>
        <pc:spChg chg="add mod">
          <ac:chgData name="Toby Donaldson" userId="2e6e5431-bb17-4c41-9985-d39c50d83c73" providerId="ADAL" clId="{A96DF0CC-E8B0-4304-9663-FE5241FC3812}" dt="2024-01-25T00:36:18.128" v="582" actId="20577"/>
          <ac:spMkLst>
            <pc:docMk/>
            <pc:sldMk cId="3058507303" sldId="351"/>
            <ac:spMk id="6" creationId="{DFF0D4AA-7459-7680-28EB-5622DB2C3E11}"/>
          </ac:spMkLst>
        </pc:spChg>
        <pc:spChg chg="mod">
          <ac:chgData name="Toby Donaldson" userId="2e6e5431-bb17-4c41-9985-d39c50d83c73" providerId="ADAL" clId="{A96DF0CC-E8B0-4304-9663-FE5241FC3812}" dt="2024-01-25T00:35:59.655" v="561" actId="14100"/>
          <ac:spMkLst>
            <pc:docMk/>
            <pc:sldMk cId="3058507303" sldId="351"/>
            <ac:spMk id="7" creationId="{795CE44B-E26F-2BF5-6673-CAB819043595}"/>
          </ac:spMkLst>
        </pc:spChg>
        <pc:spChg chg="add mod">
          <ac:chgData name="Toby Donaldson" userId="2e6e5431-bb17-4c41-9985-d39c50d83c73" providerId="ADAL" clId="{A96DF0CC-E8B0-4304-9663-FE5241FC3812}" dt="2024-01-27T05:35:46.119" v="6848" actId="2711"/>
          <ac:spMkLst>
            <pc:docMk/>
            <pc:sldMk cId="3058507303" sldId="351"/>
            <ac:spMk id="8" creationId="{F9365890-D20F-7150-1EF0-D51FA5B97916}"/>
          </ac:spMkLst>
        </pc:spChg>
        <pc:spChg chg="del">
          <ac:chgData name="Toby Donaldson" userId="2e6e5431-bb17-4c41-9985-d39c50d83c73" providerId="ADAL" clId="{A96DF0CC-E8B0-4304-9663-FE5241FC3812}" dt="2024-01-25T00:35:55.669" v="560" actId="21"/>
          <ac:spMkLst>
            <pc:docMk/>
            <pc:sldMk cId="3058507303" sldId="351"/>
            <ac:spMk id="9" creationId="{6F80A605-AF62-C0FE-EE5D-EA909BF25571}"/>
          </ac:spMkLst>
        </pc:spChg>
        <pc:spChg chg="del">
          <ac:chgData name="Toby Donaldson" userId="2e6e5431-bb17-4c41-9985-d39c50d83c73" providerId="ADAL" clId="{A96DF0CC-E8B0-4304-9663-FE5241FC3812}" dt="2024-01-25T00:35:48.135" v="559" actId="21"/>
          <ac:spMkLst>
            <pc:docMk/>
            <pc:sldMk cId="3058507303" sldId="351"/>
            <ac:spMk id="10" creationId="{27910B02-5A46-A5DA-C510-6580880B2746}"/>
          </ac:spMkLst>
        </pc:spChg>
        <pc:spChg chg="add del mod">
          <ac:chgData name="Toby Donaldson" userId="2e6e5431-bb17-4c41-9985-d39c50d83c73" providerId="ADAL" clId="{A96DF0CC-E8B0-4304-9663-FE5241FC3812}" dt="2024-01-25T00:40:16.527" v="846" actId="21"/>
          <ac:spMkLst>
            <pc:docMk/>
            <pc:sldMk cId="3058507303" sldId="351"/>
            <ac:spMk id="11" creationId="{069A20A8-E2FF-10ED-5BFB-0BD29AD9413F}"/>
          </ac:spMkLst>
        </pc:spChg>
        <pc:spChg chg="add del mod">
          <ac:chgData name="Toby Donaldson" userId="2e6e5431-bb17-4c41-9985-d39c50d83c73" providerId="ADAL" clId="{A96DF0CC-E8B0-4304-9663-FE5241FC3812}" dt="2024-01-25T00:40:16.527" v="846" actId="21"/>
          <ac:spMkLst>
            <pc:docMk/>
            <pc:sldMk cId="3058507303" sldId="351"/>
            <ac:spMk id="12" creationId="{DB335C39-7865-BDFC-0AC1-16302DB11221}"/>
          </ac:spMkLst>
        </pc:spChg>
      </pc:sldChg>
      <pc:sldChg chg="addSp delSp modSp add mod">
        <pc:chgData name="Toby Donaldson" userId="2e6e5431-bb17-4c41-9985-d39c50d83c73" providerId="ADAL" clId="{A96DF0CC-E8B0-4304-9663-FE5241FC3812}" dt="2024-01-27T05:36:32.374" v="6851" actId="2711"/>
        <pc:sldMkLst>
          <pc:docMk/>
          <pc:sldMk cId="3731398061" sldId="352"/>
        </pc:sldMkLst>
        <pc:spChg chg="del">
          <ac:chgData name="Toby Donaldson" userId="2e6e5431-bb17-4c41-9985-d39c50d83c73" providerId="ADAL" clId="{A96DF0CC-E8B0-4304-9663-FE5241FC3812}" dt="2024-01-27T05:35:57.088" v="6849" actId="21"/>
          <ac:spMkLst>
            <pc:docMk/>
            <pc:sldMk cId="3731398061" sldId="352"/>
            <ac:spMk id="8" creationId="{F9365890-D20F-7150-1EF0-D51FA5B97916}"/>
          </ac:spMkLst>
        </pc:spChg>
        <pc:spChg chg="add mod">
          <ac:chgData name="Toby Donaldson" userId="2e6e5431-bb17-4c41-9985-d39c50d83c73" providerId="ADAL" clId="{A96DF0CC-E8B0-4304-9663-FE5241FC3812}" dt="2024-01-27T05:36:11.594" v="6850"/>
          <ac:spMkLst>
            <pc:docMk/>
            <pc:sldMk cId="3731398061" sldId="352"/>
            <ac:spMk id="9" creationId="{79F0530D-9CE6-3BC1-B40C-AE701C50F4D5}"/>
          </ac:spMkLst>
        </pc:spChg>
        <pc:spChg chg="mod">
          <ac:chgData name="Toby Donaldson" userId="2e6e5431-bb17-4c41-9985-d39c50d83c73" providerId="ADAL" clId="{A96DF0CC-E8B0-4304-9663-FE5241FC3812}" dt="2024-01-27T05:36:32.374" v="6851" actId="2711"/>
          <ac:spMkLst>
            <pc:docMk/>
            <pc:sldMk cId="3731398061" sldId="352"/>
            <ac:spMk id="11" creationId="{069A20A8-E2FF-10ED-5BFB-0BD29AD9413F}"/>
          </ac:spMkLst>
        </pc:spChg>
      </pc:sldChg>
      <pc:sldChg chg="addSp delSp modSp add mod ord">
        <pc:chgData name="Toby Donaldson" userId="2e6e5431-bb17-4c41-9985-d39c50d83c73" providerId="ADAL" clId="{A96DF0CC-E8B0-4304-9663-FE5241FC3812}" dt="2024-01-25T00:47:32.971" v="1155" actId="21"/>
        <pc:sldMkLst>
          <pc:docMk/>
          <pc:sldMk cId="997635775" sldId="353"/>
        </pc:sldMkLst>
        <pc:spChg chg="mod">
          <ac:chgData name="Toby Donaldson" userId="2e6e5431-bb17-4c41-9985-d39c50d83c73" providerId="ADAL" clId="{A96DF0CC-E8B0-4304-9663-FE5241FC3812}" dt="2024-01-25T00:40:55.359" v="855" actId="14100"/>
          <ac:spMkLst>
            <pc:docMk/>
            <pc:sldMk cId="997635775" sldId="353"/>
            <ac:spMk id="5" creationId="{9AB1FA5A-5B0D-1FD9-362E-8021449D16CA}"/>
          </ac:spMkLst>
        </pc:spChg>
        <pc:spChg chg="add del mod">
          <ac:chgData name="Toby Donaldson" userId="2e6e5431-bb17-4c41-9985-d39c50d83c73" providerId="ADAL" clId="{A96DF0CC-E8B0-4304-9663-FE5241FC3812}" dt="2024-01-25T00:47:32.971" v="1155" actId="21"/>
          <ac:spMkLst>
            <pc:docMk/>
            <pc:sldMk cId="997635775" sldId="353"/>
            <ac:spMk id="6" creationId="{7A5C7BBC-80DA-DA6F-054E-6106B6EF1B15}"/>
          </ac:spMkLst>
        </pc:spChg>
        <pc:spChg chg="mod">
          <ac:chgData name="Toby Donaldson" userId="2e6e5431-bb17-4c41-9985-d39c50d83c73" providerId="ADAL" clId="{A96DF0CC-E8B0-4304-9663-FE5241FC3812}" dt="2024-01-25T00:45:14.870" v="952" actId="20577"/>
          <ac:spMkLst>
            <pc:docMk/>
            <pc:sldMk cId="997635775" sldId="353"/>
            <ac:spMk id="7" creationId="{795CE44B-E26F-2BF5-6673-CAB819043595}"/>
          </ac:spMkLst>
        </pc:spChg>
        <pc:spChg chg="del mod">
          <ac:chgData name="Toby Donaldson" userId="2e6e5431-bb17-4c41-9985-d39c50d83c73" providerId="ADAL" clId="{A96DF0CC-E8B0-4304-9663-FE5241FC3812}" dt="2024-01-25T00:47:32.971" v="1155" actId="21"/>
          <ac:spMkLst>
            <pc:docMk/>
            <pc:sldMk cId="997635775" sldId="353"/>
            <ac:spMk id="9" creationId="{6F80A605-AF62-C0FE-EE5D-EA909BF25571}"/>
          </ac:spMkLst>
        </pc:spChg>
        <pc:spChg chg="mod">
          <ac:chgData name="Toby Donaldson" userId="2e6e5431-bb17-4c41-9985-d39c50d83c73" providerId="ADAL" clId="{A96DF0CC-E8B0-4304-9663-FE5241FC3812}" dt="2024-01-25T00:41:32.992" v="936" actId="1076"/>
          <ac:spMkLst>
            <pc:docMk/>
            <pc:sldMk cId="997635775" sldId="353"/>
            <ac:spMk id="10" creationId="{27910B02-5A46-A5DA-C510-6580880B2746}"/>
          </ac:spMkLst>
        </pc:spChg>
      </pc:sldChg>
      <pc:sldChg chg="add">
        <pc:chgData name="Toby Donaldson" userId="2e6e5431-bb17-4c41-9985-d39c50d83c73" providerId="ADAL" clId="{A96DF0CC-E8B0-4304-9663-FE5241FC3812}" dt="2024-01-25T00:47:24.671" v="1154" actId="2890"/>
        <pc:sldMkLst>
          <pc:docMk/>
          <pc:sldMk cId="258546971" sldId="354"/>
        </pc:sldMkLst>
      </pc:sldChg>
      <pc:sldChg chg="addSp modSp add mod ord">
        <pc:chgData name="Toby Donaldson" userId="2e6e5431-bb17-4c41-9985-d39c50d83c73" providerId="ADAL" clId="{A96DF0CC-E8B0-4304-9663-FE5241FC3812}" dt="2024-01-28T22:45:32.886" v="7327" actId="14100"/>
        <pc:sldMkLst>
          <pc:docMk/>
          <pc:sldMk cId="1988390374" sldId="355"/>
        </pc:sldMkLst>
        <pc:spChg chg="mod">
          <ac:chgData name="Toby Donaldson" userId="2e6e5431-bb17-4c41-9985-d39c50d83c73" providerId="ADAL" clId="{A96DF0CC-E8B0-4304-9663-FE5241FC3812}" dt="2024-01-25T00:47:50.473" v="1159" actId="1076"/>
          <ac:spMkLst>
            <pc:docMk/>
            <pc:sldMk cId="1988390374" sldId="355"/>
            <ac:spMk id="5" creationId="{9AB1FA5A-5B0D-1FD9-362E-8021449D16CA}"/>
          </ac:spMkLst>
        </pc:spChg>
        <pc:spChg chg="add mod">
          <ac:chgData name="Toby Donaldson" userId="2e6e5431-bb17-4c41-9985-d39c50d83c73" providerId="ADAL" clId="{A96DF0CC-E8B0-4304-9663-FE5241FC3812}" dt="2024-01-28T22:45:32.886" v="7327" actId="14100"/>
          <ac:spMkLst>
            <pc:docMk/>
            <pc:sldMk cId="1988390374" sldId="355"/>
            <ac:spMk id="6" creationId="{2FEBCBE1-0AE2-8865-09D6-63ADEFADAD1A}"/>
          </ac:spMkLst>
        </pc:spChg>
        <pc:spChg chg="mod">
          <ac:chgData name="Toby Donaldson" userId="2e6e5431-bb17-4c41-9985-d39c50d83c73" providerId="ADAL" clId="{A96DF0CC-E8B0-4304-9663-FE5241FC3812}" dt="2024-01-25T00:50:35.700" v="1178" actId="20577"/>
          <ac:spMkLst>
            <pc:docMk/>
            <pc:sldMk cId="1988390374" sldId="355"/>
            <ac:spMk id="7" creationId="{795CE44B-E26F-2BF5-6673-CAB819043595}"/>
          </ac:spMkLst>
        </pc:spChg>
        <pc:cxnChg chg="add mod">
          <ac:chgData name="Toby Donaldson" userId="2e6e5431-bb17-4c41-9985-d39c50d83c73" providerId="ADAL" clId="{A96DF0CC-E8B0-4304-9663-FE5241FC3812}" dt="2024-01-28T22:45:32.886" v="7327" actId="14100"/>
          <ac:cxnSpMkLst>
            <pc:docMk/>
            <pc:sldMk cId="1988390374" sldId="355"/>
            <ac:cxnSpMk id="9" creationId="{9CE4CE8C-4EFA-16ED-C0F6-D4D650E81BFB}"/>
          </ac:cxnSpMkLst>
        </pc:cxnChg>
      </pc:sldChg>
      <pc:sldChg chg="addSp modSp add mod ord">
        <pc:chgData name="Toby Donaldson" userId="2e6e5431-bb17-4c41-9985-d39c50d83c73" providerId="ADAL" clId="{A96DF0CC-E8B0-4304-9663-FE5241FC3812}" dt="2024-01-27T05:38:12.333" v="6878" actId="20577"/>
        <pc:sldMkLst>
          <pc:docMk/>
          <pc:sldMk cId="3506941026" sldId="356"/>
        </pc:sldMkLst>
        <pc:spChg chg="mod">
          <ac:chgData name="Toby Donaldson" userId="2e6e5431-bb17-4c41-9985-d39c50d83c73" providerId="ADAL" clId="{A96DF0CC-E8B0-4304-9663-FE5241FC3812}" dt="2024-01-25T00:55:42.680" v="1548" actId="1076"/>
          <ac:spMkLst>
            <pc:docMk/>
            <pc:sldMk cId="3506941026" sldId="356"/>
            <ac:spMk id="5" creationId="{9AB1FA5A-5B0D-1FD9-362E-8021449D16CA}"/>
          </ac:spMkLst>
        </pc:spChg>
        <pc:spChg chg="add mod">
          <ac:chgData name="Toby Donaldson" userId="2e6e5431-bb17-4c41-9985-d39c50d83c73" providerId="ADAL" clId="{A96DF0CC-E8B0-4304-9663-FE5241FC3812}" dt="2024-01-27T05:38:12.333" v="6878" actId="20577"/>
          <ac:spMkLst>
            <pc:docMk/>
            <pc:sldMk cId="3506941026" sldId="356"/>
            <ac:spMk id="6" creationId="{F7688609-7CF5-B5FB-3525-D38D7386388B}"/>
          </ac:spMkLst>
        </pc:spChg>
        <pc:spChg chg="mod">
          <ac:chgData name="Toby Donaldson" userId="2e6e5431-bb17-4c41-9985-d39c50d83c73" providerId="ADAL" clId="{A96DF0CC-E8B0-4304-9663-FE5241FC3812}" dt="2024-01-25T00:56:18.497" v="1567" actId="20577"/>
          <ac:spMkLst>
            <pc:docMk/>
            <pc:sldMk cId="3506941026" sldId="356"/>
            <ac:spMk id="7" creationId="{795CE44B-E26F-2BF5-6673-CAB819043595}"/>
          </ac:spMkLst>
        </pc:spChg>
        <pc:spChg chg="add mod">
          <ac:chgData name="Toby Donaldson" userId="2e6e5431-bb17-4c41-9985-d39c50d83c73" providerId="ADAL" clId="{A96DF0CC-E8B0-4304-9663-FE5241FC3812}" dt="2024-01-25T03:42:01.406" v="2040" actId="113"/>
          <ac:spMkLst>
            <pc:docMk/>
            <pc:sldMk cId="3506941026" sldId="356"/>
            <ac:spMk id="8" creationId="{33268D29-F3C1-D3BD-AE44-866517622520}"/>
          </ac:spMkLst>
        </pc:spChg>
        <pc:spChg chg="mod">
          <ac:chgData name="Toby Donaldson" userId="2e6e5431-bb17-4c41-9985-d39c50d83c73" providerId="ADAL" clId="{A96DF0CC-E8B0-4304-9663-FE5241FC3812}" dt="2024-01-25T00:55:38.376" v="1547" actId="1076"/>
          <ac:spMkLst>
            <pc:docMk/>
            <pc:sldMk cId="3506941026" sldId="356"/>
            <ac:spMk id="10" creationId="{27910B02-5A46-A5DA-C510-6580880B2746}"/>
          </ac:spMkLst>
        </pc:spChg>
      </pc:sldChg>
      <pc:sldChg chg="addSp delSp modSp add mod">
        <pc:chgData name="Toby Donaldson" userId="2e6e5431-bb17-4c41-9985-d39c50d83c73" providerId="ADAL" clId="{A96DF0CC-E8B0-4304-9663-FE5241FC3812}" dt="2024-01-25T03:48:00.453" v="2415" actId="20577"/>
        <pc:sldMkLst>
          <pc:docMk/>
          <pc:sldMk cId="3228357853" sldId="357"/>
        </pc:sldMkLst>
        <pc:spChg chg="mod">
          <ac:chgData name="Toby Donaldson" userId="2e6e5431-bb17-4c41-9985-d39c50d83c73" providerId="ADAL" clId="{A96DF0CC-E8B0-4304-9663-FE5241FC3812}" dt="2024-01-25T03:42:16.457" v="2042" actId="1076"/>
          <ac:spMkLst>
            <pc:docMk/>
            <pc:sldMk cId="3228357853" sldId="357"/>
            <ac:spMk id="5" creationId="{9AB1FA5A-5B0D-1FD9-362E-8021449D16CA}"/>
          </ac:spMkLst>
        </pc:spChg>
        <pc:spChg chg="del">
          <ac:chgData name="Toby Donaldson" userId="2e6e5431-bb17-4c41-9985-d39c50d83c73" providerId="ADAL" clId="{A96DF0CC-E8B0-4304-9663-FE5241FC3812}" dt="2024-01-25T03:42:21.821" v="2043" actId="21"/>
          <ac:spMkLst>
            <pc:docMk/>
            <pc:sldMk cId="3228357853" sldId="357"/>
            <ac:spMk id="6" creationId="{F7688609-7CF5-B5FB-3525-D38D7386388B}"/>
          </ac:spMkLst>
        </pc:spChg>
        <pc:spChg chg="mod">
          <ac:chgData name="Toby Donaldson" userId="2e6e5431-bb17-4c41-9985-d39c50d83c73" providerId="ADAL" clId="{A96DF0CC-E8B0-4304-9663-FE5241FC3812}" dt="2024-01-25T03:48:00.453" v="2415" actId="20577"/>
          <ac:spMkLst>
            <pc:docMk/>
            <pc:sldMk cId="3228357853" sldId="357"/>
            <ac:spMk id="7" creationId="{795CE44B-E26F-2BF5-6673-CAB819043595}"/>
          </ac:spMkLst>
        </pc:spChg>
        <pc:spChg chg="del">
          <ac:chgData name="Toby Donaldson" userId="2e6e5431-bb17-4c41-9985-d39c50d83c73" providerId="ADAL" clId="{A96DF0CC-E8B0-4304-9663-FE5241FC3812}" dt="2024-01-25T03:42:21.821" v="2043" actId="21"/>
          <ac:spMkLst>
            <pc:docMk/>
            <pc:sldMk cId="3228357853" sldId="357"/>
            <ac:spMk id="8" creationId="{33268D29-F3C1-D3BD-AE44-866517622520}"/>
          </ac:spMkLst>
        </pc:spChg>
        <pc:spChg chg="add del mod">
          <ac:chgData name="Toby Donaldson" userId="2e6e5431-bb17-4c41-9985-d39c50d83c73" providerId="ADAL" clId="{A96DF0CC-E8B0-4304-9663-FE5241FC3812}" dt="2024-01-25T03:47:42.825" v="2397" actId="21"/>
          <ac:spMkLst>
            <pc:docMk/>
            <pc:sldMk cId="3228357853" sldId="357"/>
            <ac:spMk id="9" creationId="{9A80B606-DA42-6A4A-B91A-BF2F6171E8B5}"/>
          </ac:spMkLst>
        </pc:spChg>
        <pc:spChg chg="mod">
          <ac:chgData name="Toby Donaldson" userId="2e6e5431-bb17-4c41-9985-d39c50d83c73" providerId="ADAL" clId="{A96DF0CC-E8B0-4304-9663-FE5241FC3812}" dt="2024-01-25T03:43:30.265" v="2228" actId="1076"/>
          <ac:spMkLst>
            <pc:docMk/>
            <pc:sldMk cId="3228357853" sldId="357"/>
            <ac:spMk id="10" creationId="{27910B02-5A46-A5DA-C510-6580880B2746}"/>
          </ac:spMkLst>
        </pc:spChg>
      </pc:sldChg>
      <pc:sldChg chg="addSp delSp modSp add mod">
        <pc:chgData name="Toby Donaldson" userId="2e6e5431-bb17-4c41-9985-d39c50d83c73" providerId="ADAL" clId="{A96DF0CC-E8B0-4304-9663-FE5241FC3812}" dt="2024-01-28T23:47:52.286" v="7341" actId="20577"/>
        <pc:sldMkLst>
          <pc:docMk/>
          <pc:sldMk cId="2952900749" sldId="358"/>
        </pc:sldMkLst>
        <pc:spChg chg="add mod ord">
          <ac:chgData name="Toby Donaldson" userId="2e6e5431-bb17-4c41-9985-d39c50d83c73" providerId="ADAL" clId="{A96DF0CC-E8B0-4304-9663-FE5241FC3812}" dt="2024-01-27T05:39:15.153" v="6885" actId="167"/>
          <ac:spMkLst>
            <pc:docMk/>
            <pc:sldMk cId="2952900749" sldId="358"/>
            <ac:spMk id="6" creationId="{62F3009C-4EBF-7744-803D-180D034E6567}"/>
          </ac:spMkLst>
        </pc:spChg>
        <pc:spChg chg="del">
          <ac:chgData name="Toby Donaldson" userId="2e6e5431-bb17-4c41-9985-d39c50d83c73" providerId="ADAL" clId="{A96DF0CC-E8B0-4304-9663-FE5241FC3812}" dt="2024-01-25T03:48:07.522" v="2416" actId="21"/>
          <ac:spMkLst>
            <pc:docMk/>
            <pc:sldMk cId="2952900749" sldId="358"/>
            <ac:spMk id="7" creationId="{795CE44B-E26F-2BF5-6673-CAB819043595}"/>
          </ac:spMkLst>
        </pc:spChg>
        <pc:spChg chg="mod">
          <ac:chgData name="Toby Donaldson" userId="2e6e5431-bb17-4c41-9985-d39c50d83c73" providerId="ADAL" clId="{A96DF0CC-E8B0-4304-9663-FE5241FC3812}" dt="2024-01-28T23:47:52.286" v="7341" actId="20577"/>
          <ac:spMkLst>
            <pc:docMk/>
            <pc:sldMk cId="2952900749" sldId="358"/>
            <ac:spMk id="9" creationId="{9A80B606-DA42-6A4A-B91A-BF2F6171E8B5}"/>
          </ac:spMkLst>
        </pc:spChg>
      </pc:sldChg>
      <pc:sldChg chg="modSp add mod ord">
        <pc:chgData name="Toby Donaldson" userId="2e6e5431-bb17-4c41-9985-d39c50d83c73" providerId="ADAL" clId="{A96DF0CC-E8B0-4304-9663-FE5241FC3812}" dt="2024-01-25T03:52:14.953" v="2451" actId="20577"/>
        <pc:sldMkLst>
          <pc:docMk/>
          <pc:sldMk cId="3865773873" sldId="359"/>
        </pc:sldMkLst>
        <pc:spChg chg="mod">
          <ac:chgData name="Toby Donaldson" userId="2e6e5431-bb17-4c41-9985-d39c50d83c73" providerId="ADAL" clId="{A96DF0CC-E8B0-4304-9663-FE5241FC3812}" dt="2024-01-25T03:51:47.121" v="2423" actId="1076"/>
          <ac:spMkLst>
            <pc:docMk/>
            <pc:sldMk cId="3865773873" sldId="359"/>
            <ac:spMk id="5" creationId="{9AB1FA5A-5B0D-1FD9-362E-8021449D16CA}"/>
          </ac:spMkLst>
        </pc:spChg>
        <pc:spChg chg="mod">
          <ac:chgData name="Toby Donaldson" userId="2e6e5431-bb17-4c41-9985-d39c50d83c73" providerId="ADAL" clId="{A96DF0CC-E8B0-4304-9663-FE5241FC3812}" dt="2024-01-25T03:52:14.953" v="2451" actId="20577"/>
          <ac:spMkLst>
            <pc:docMk/>
            <pc:sldMk cId="3865773873" sldId="359"/>
            <ac:spMk id="7" creationId="{795CE44B-E26F-2BF5-6673-CAB819043595}"/>
          </ac:spMkLst>
        </pc:spChg>
      </pc:sldChg>
      <pc:sldChg chg="addSp delSp modSp add mod">
        <pc:chgData name="Toby Donaldson" userId="2e6e5431-bb17-4c41-9985-d39c50d83c73" providerId="ADAL" clId="{A96DF0CC-E8B0-4304-9663-FE5241FC3812}" dt="2024-01-27T05:44:46.289" v="7012" actId="1076"/>
        <pc:sldMkLst>
          <pc:docMk/>
          <pc:sldMk cId="161823644" sldId="360"/>
        </pc:sldMkLst>
        <pc:spChg chg="mod">
          <ac:chgData name="Toby Donaldson" userId="2e6e5431-bb17-4c41-9985-d39c50d83c73" providerId="ADAL" clId="{A96DF0CC-E8B0-4304-9663-FE5241FC3812}" dt="2024-01-25T04:02:00.369" v="3043" actId="14100"/>
          <ac:spMkLst>
            <pc:docMk/>
            <pc:sldMk cId="161823644" sldId="360"/>
            <ac:spMk id="2" creationId="{742D9313-96FD-FB79-E1A8-2B75F408452E}"/>
          </ac:spMkLst>
        </pc:spChg>
        <pc:spChg chg="mod">
          <ac:chgData name="Toby Donaldson" userId="2e6e5431-bb17-4c41-9985-d39c50d83c73" providerId="ADAL" clId="{A96DF0CC-E8B0-4304-9663-FE5241FC3812}" dt="2024-01-25T03:52:48.089" v="2454" actId="14100"/>
          <ac:spMkLst>
            <pc:docMk/>
            <pc:sldMk cId="161823644" sldId="360"/>
            <ac:spMk id="5" creationId="{9AB1FA5A-5B0D-1FD9-362E-8021449D16CA}"/>
          </ac:spMkLst>
        </pc:spChg>
        <pc:spChg chg="add mod">
          <ac:chgData name="Toby Donaldson" userId="2e6e5431-bb17-4c41-9985-d39c50d83c73" providerId="ADAL" clId="{A96DF0CC-E8B0-4304-9663-FE5241FC3812}" dt="2024-01-25T04:03:27.552" v="3157" actId="12788"/>
          <ac:spMkLst>
            <pc:docMk/>
            <pc:sldMk cId="161823644" sldId="360"/>
            <ac:spMk id="6" creationId="{D510CE5F-B758-1204-B26F-8CEE65469A4A}"/>
          </ac:spMkLst>
        </pc:spChg>
        <pc:spChg chg="mod">
          <ac:chgData name="Toby Donaldson" userId="2e6e5431-bb17-4c41-9985-d39c50d83c73" providerId="ADAL" clId="{A96DF0CC-E8B0-4304-9663-FE5241FC3812}" dt="2024-01-25T03:58:36.028" v="2834" actId="20577"/>
          <ac:spMkLst>
            <pc:docMk/>
            <pc:sldMk cId="161823644" sldId="360"/>
            <ac:spMk id="7" creationId="{795CE44B-E26F-2BF5-6673-CAB819043595}"/>
          </ac:spMkLst>
        </pc:spChg>
        <pc:spChg chg="add mod">
          <ac:chgData name="Toby Donaldson" userId="2e6e5431-bb17-4c41-9985-d39c50d83c73" providerId="ADAL" clId="{A96DF0CC-E8B0-4304-9663-FE5241FC3812}" dt="2024-01-25T04:03:27.552" v="3157" actId="12788"/>
          <ac:spMkLst>
            <pc:docMk/>
            <pc:sldMk cId="161823644" sldId="360"/>
            <ac:spMk id="8" creationId="{F6F3CFBA-1D7C-DF98-887B-762BF4E6C45D}"/>
          </ac:spMkLst>
        </pc:spChg>
        <pc:spChg chg="add del mod">
          <ac:chgData name="Toby Donaldson" userId="2e6e5431-bb17-4c41-9985-d39c50d83c73" providerId="ADAL" clId="{A96DF0CC-E8B0-4304-9663-FE5241FC3812}" dt="2024-01-25T03:59:13.456" v="2854" actId="21"/>
          <ac:spMkLst>
            <pc:docMk/>
            <pc:sldMk cId="161823644" sldId="360"/>
            <ac:spMk id="9" creationId="{7FBF335D-D79F-8B63-6782-0609E3C5DD48}"/>
          </ac:spMkLst>
        </pc:spChg>
        <pc:spChg chg="add mod">
          <ac:chgData name="Toby Donaldson" userId="2e6e5431-bb17-4c41-9985-d39c50d83c73" providerId="ADAL" clId="{A96DF0CC-E8B0-4304-9663-FE5241FC3812}" dt="2024-01-27T05:44:46.289" v="7012" actId="1076"/>
          <ac:spMkLst>
            <pc:docMk/>
            <pc:sldMk cId="161823644" sldId="360"/>
            <ac:spMk id="9" creationId="{C39B0B2C-3464-76D7-160B-BCF46C9095DE}"/>
          </ac:spMkLst>
        </pc:spChg>
        <pc:spChg chg="mod">
          <ac:chgData name="Toby Donaldson" userId="2e6e5431-bb17-4c41-9985-d39c50d83c73" providerId="ADAL" clId="{A96DF0CC-E8B0-4304-9663-FE5241FC3812}" dt="2024-01-25T03:53:33.305" v="2551" actId="1076"/>
          <ac:spMkLst>
            <pc:docMk/>
            <pc:sldMk cId="161823644" sldId="360"/>
            <ac:spMk id="10" creationId="{27910B02-5A46-A5DA-C510-6580880B2746}"/>
          </ac:spMkLst>
        </pc:spChg>
        <pc:spChg chg="add mod">
          <ac:chgData name="Toby Donaldson" userId="2e6e5431-bb17-4c41-9985-d39c50d83c73" providerId="ADAL" clId="{A96DF0CC-E8B0-4304-9663-FE5241FC3812}" dt="2024-01-27T05:44:37.093" v="7009" actId="113"/>
          <ac:spMkLst>
            <pc:docMk/>
            <pc:sldMk cId="161823644" sldId="360"/>
            <ac:spMk id="11" creationId="{CEC24BEB-9EBE-4F29-B7FD-EA713E2E6EC3}"/>
          </ac:spMkLst>
        </pc:spChg>
        <pc:spChg chg="add mod">
          <ac:chgData name="Toby Donaldson" userId="2e6e5431-bb17-4c41-9985-d39c50d83c73" providerId="ADAL" clId="{A96DF0CC-E8B0-4304-9663-FE5241FC3812}" dt="2024-01-25T04:01:59.555" v="3042" actId="1076"/>
          <ac:spMkLst>
            <pc:docMk/>
            <pc:sldMk cId="161823644" sldId="360"/>
            <ac:spMk id="12" creationId="{1DFB5574-F018-A8AC-D5CF-FE06933D4FE4}"/>
          </ac:spMkLst>
        </pc:spChg>
        <pc:spChg chg="add mod">
          <ac:chgData name="Toby Donaldson" userId="2e6e5431-bb17-4c41-9985-d39c50d83c73" providerId="ADAL" clId="{A96DF0CC-E8B0-4304-9663-FE5241FC3812}" dt="2024-01-27T05:42:34.496" v="6890"/>
          <ac:spMkLst>
            <pc:docMk/>
            <pc:sldMk cId="161823644" sldId="360"/>
            <ac:spMk id="12" creationId="{E972E419-D343-2447-0E4C-049CFA007929}"/>
          </ac:spMkLst>
        </pc:spChg>
        <pc:spChg chg="add mod">
          <ac:chgData name="Toby Donaldson" userId="2e6e5431-bb17-4c41-9985-d39c50d83c73" providerId="ADAL" clId="{A96DF0CC-E8B0-4304-9663-FE5241FC3812}" dt="2024-01-27T05:42:15.352" v="6887" actId="1076"/>
          <ac:spMkLst>
            <pc:docMk/>
            <pc:sldMk cId="161823644" sldId="360"/>
            <ac:spMk id="13" creationId="{5BBE9349-8EF4-27B9-E763-756F6790643E}"/>
          </ac:spMkLst>
        </pc:spChg>
      </pc:sldChg>
      <pc:sldChg chg="addSp delSp modSp add mod">
        <pc:chgData name="Toby Donaldson" userId="2e6e5431-bb17-4c41-9985-d39c50d83c73" providerId="ADAL" clId="{A96DF0CC-E8B0-4304-9663-FE5241FC3812}" dt="2024-01-25T04:09:12.183" v="3438" actId="21"/>
        <pc:sldMkLst>
          <pc:docMk/>
          <pc:sldMk cId="1518291825" sldId="361"/>
        </pc:sldMkLst>
        <pc:spChg chg="del">
          <ac:chgData name="Toby Donaldson" userId="2e6e5431-bb17-4c41-9985-d39c50d83c73" providerId="ADAL" clId="{A96DF0CC-E8B0-4304-9663-FE5241FC3812}" dt="2024-01-25T04:04:22.881" v="3160" actId="21"/>
          <ac:spMkLst>
            <pc:docMk/>
            <pc:sldMk cId="1518291825" sldId="361"/>
            <ac:spMk id="6" creationId="{D510CE5F-B758-1204-B26F-8CEE65469A4A}"/>
          </ac:spMkLst>
        </pc:spChg>
        <pc:spChg chg="del mod">
          <ac:chgData name="Toby Donaldson" userId="2e6e5431-bb17-4c41-9985-d39c50d83c73" providerId="ADAL" clId="{A96DF0CC-E8B0-4304-9663-FE5241FC3812}" dt="2024-01-25T04:09:12.183" v="3438" actId="21"/>
          <ac:spMkLst>
            <pc:docMk/>
            <pc:sldMk cId="1518291825" sldId="361"/>
            <ac:spMk id="7" creationId="{795CE44B-E26F-2BF5-6673-CAB819043595}"/>
          </ac:spMkLst>
        </pc:spChg>
        <pc:spChg chg="del">
          <ac:chgData name="Toby Donaldson" userId="2e6e5431-bb17-4c41-9985-d39c50d83c73" providerId="ADAL" clId="{A96DF0CC-E8B0-4304-9663-FE5241FC3812}" dt="2024-01-25T04:04:22.881" v="3160" actId="21"/>
          <ac:spMkLst>
            <pc:docMk/>
            <pc:sldMk cId="1518291825" sldId="361"/>
            <ac:spMk id="8" creationId="{F6F3CFBA-1D7C-DF98-887B-762BF4E6C45D}"/>
          </ac:spMkLst>
        </pc:spChg>
        <pc:spChg chg="add mod">
          <ac:chgData name="Toby Donaldson" userId="2e6e5431-bb17-4c41-9985-d39c50d83c73" providerId="ADAL" clId="{A96DF0CC-E8B0-4304-9663-FE5241FC3812}" dt="2024-01-25T04:08:28.011" v="3434" actId="208"/>
          <ac:spMkLst>
            <pc:docMk/>
            <pc:sldMk cId="1518291825" sldId="361"/>
            <ac:spMk id="9" creationId="{5B37DF52-0F40-C441-85AB-5368C05A7A12}"/>
          </ac:spMkLst>
        </pc:spChg>
        <pc:spChg chg="del">
          <ac:chgData name="Toby Donaldson" userId="2e6e5431-bb17-4c41-9985-d39c50d83c73" providerId="ADAL" clId="{A96DF0CC-E8B0-4304-9663-FE5241FC3812}" dt="2024-01-25T04:04:22.881" v="3160" actId="21"/>
          <ac:spMkLst>
            <pc:docMk/>
            <pc:sldMk cId="1518291825" sldId="361"/>
            <ac:spMk id="11" creationId="{CEC24BEB-9EBE-4F29-B7FD-EA713E2E6EC3}"/>
          </ac:spMkLst>
        </pc:spChg>
        <pc:spChg chg="add mod">
          <ac:chgData name="Toby Donaldson" userId="2e6e5431-bb17-4c41-9985-d39c50d83c73" providerId="ADAL" clId="{A96DF0CC-E8B0-4304-9663-FE5241FC3812}" dt="2024-01-25T04:07:13.522" v="3319" actId="1076"/>
          <ac:spMkLst>
            <pc:docMk/>
            <pc:sldMk cId="1518291825" sldId="361"/>
            <ac:spMk id="12" creationId="{AE1047A2-1224-BE37-914A-ED935C68EAE6}"/>
          </ac:spMkLst>
        </pc:spChg>
        <pc:spChg chg="del">
          <ac:chgData name="Toby Donaldson" userId="2e6e5431-bb17-4c41-9985-d39c50d83c73" providerId="ADAL" clId="{A96DF0CC-E8B0-4304-9663-FE5241FC3812}" dt="2024-01-25T04:04:22.881" v="3160" actId="21"/>
          <ac:spMkLst>
            <pc:docMk/>
            <pc:sldMk cId="1518291825" sldId="361"/>
            <ac:spMk id="13" creationId="{5BBE9349-8EF4-27B9-E763-756F6790643E}"/>
          </ac:spMkLst>
        </pc:spChg>
        <pc:spChg chg="add del mod">
          <ac:chgData name="Toby Donaldson" userId="2e6e5431-bb17-4c41-9985-d39c50d83c73" providerId="ADAL" clId="{A96DF0CC-E8B0-4304-9663-FE5241FC3812}" dt="2024-01-25T04:09:12.183" v="3438" actId="21"/>
          <ac:spMkLst>
            <pc:docMk/>
            <pc:sldMk cId="1518291825" sldId="361"/>
            <ac:spMk id="14" creationId="{EDAE630A-B1CA-7D60-6AF9-464A6280EF8D}"/>
          </ac:spMkLst>
        </pc:spChg>
        <pc:cxnChg chg="add del mod">
          <ac:chgData name="Toby Donaldson" userId="2e6e5431-bb17-4c41-9985-d39c50d83c73" providerId="ADAL" clId="{A96DF0CC-E8B0-4304-9663-FE5241FC3812}" dt="2024-01-25T04:09:12.183" v="3438" actId="21"/>
          <ac:cxnSpMkLst>
            <pc:docMk/>
            <pc:sldMk cId="1518291825" sldId="361"/>
            <ac:cxnSpMk id="16" creationId="{35C016AE-6EB1-AE9F-3309-7FA9E3888878}"/>
          </ac:cxnSpMkLst>
        </pc:cxnChg>
      </pc:sldChg>
      <pc:sldChg chg="modSp add mod">
        <pc:chgData name="Toby Donaldson" userId="2e6e5431-bb17-4c41-9985-d39c50d83c73" providerId="ADAL" clId="{A96DF0CC-E8B0-4304-9663-FE5241FC3812}" dt="2024-01-29T23:07:27.261" v="7355" actId="20577"/>
        <pc:sldMkLst>
          <pc:docMk/>
          <pc:sldMk cId="2995457733" sldId="362"/>
        </pc:sldMkLst>
        <pc:spChg chg="mod">
          <ac:chgData name="Toby Donaldson" userId="2e6e5431-bb17-4c41-9985-d39c50d83c73" providerId="ADAL" clId="{A96DF0CC-E8B0-4304-9663-FE5241FC3812}" dt="2024-01-29T23:07:27.261" v="7355" actId="20577"/>
          <ac:spMkLst>
            <pc:docMk/>
            <pc:sldMk cId="2995457733" sldId="362"/>
            <ac:spMk id="9" creationId="{5B37DF52-0F40-C441-85AB-5368C05A7A12}"/>
          </ac:spMkLst>
        </pc:spChg>
        <pc:spChg chg="mod">
          <ac:chgData name="Toby Donaldson" userId="2e6e5431-bb17-4c41-9985-d39c50d83c73" providerId="ADAL" clId="{A96DF0CC-E8B0-4304-9663-FE5241FC3812}" dt="2024-01-27T05:45:20.633" v="7039" actId="20577"/>
          <ac:spMkLst>
            <pc:docMk/>
            <pc:sldMk cId="2995457733" sldId="362"/>
            <ac:spMk id="14" creationId="{EDAE630A-B1CA-7D60-6AF9-464A6280EF8D}"/>
          </ac:spMkLst>
        </pc:spChg>
        <pc:cxnChg chg="mod">
          <ac:chgData name="Toby Donaldson" userId="2e6e5431-bb17-4c41-9985-d39c50d83c73" providerId="ADAL" clId="{A96DF0CC-E8B0-4304-9663-FE5241FC3812}" dt="2024-01-27T05:45:15.680" v="7021" actId="20577"/>
          <ac:cxnSpMkLst>
            <pc:docMk/>
            <pc:sldMk cId="2995457733" sldId="362"/>
            <ac:cxnSpMk id="16" creationId="{35C016AE-6EB1-AE9F-3309-7FA9E3888878}"/>
          </ac:cxnSpMkLst>
        </pc:cxnChg>
      </pc:sldChg>
      <pc:sldChg chg="modSp add mod">
        <pc:chgData name="Toby Donaldson" userId="2e6e5431-bb17-4c41-9985-d39c50d83c73" providerId="ADAL" clId="{A96DF0CC-E8B0-4304-9663-FE5241FC3812}" dt="2024-01-29T23:09:00.946" v="7362" actId="20577"/>
        <pc:sldMkLst>
          <pc:docMk/>
          <pc:sldMk cId="2512992697" sldId="363"/>
        </pc:sldMkLst>
        <pc:spChg chg="mod">
          <ac:chgData name="Toby Donaldson" userId="2e6e5431-bb17-4c41-9985-d39c50d83c73" providerId="ADAL" clId="{A96DF0CC-E8B0-4304-9663-FE5241FC3812}" dt="2024-01-25T04:10:12.492" v="3448" actId="207"/>
          <ac:spMkLst>
            <pc:docMk/>
            <pc:sldMk cId="2512992697" sldId="363"/>
            <ac:spMk id="7" creationId="{795CE44B-E26F-2BF5-6673-CAB819043595}"/>
          </ac:spMkLst>
        </pc:spChg>
        <pc:spChg chg="mod">
          <ac:chgData name="Toby Donaldson" userId="2e6e5431-bb17-4c41-9985-d39c50d83c73" providerId="ADAL" clId="{A96DF0CC-E8B0-4304-9663-FE5241FC3812}" dt="2024-01-29T23:06:32.234" v="7348" actId="20577"/>
          <ac:spMkLst>
            <pc:docMk/>
            <pc:sldMk cId="2512992697" sldId="363"/>
            <ac:spMk id="9" creationId="{5B37DF52-0F40-C441-85AB-5368C05A7A12}"/>
          </ac:spMkLst>
        </pc:spChg>
        <pc:spChg chg="mod">
          <ac:chgData name="Toby Donaldson" userId="2e6e5431-bb17-4c41-9985-d39c50d83c73" providerId="ADAL" clId="{A96DF0CC-E8B0-4304-9663-FE5241FC3812}" dt="2024-01-29T23:09:00.946" v="7362" actId="20577"/>
          <ac:spMkLst>
            <pc:docMk/>
            <pc:sldMk cId="2512992697" sldId="363"/>
            <ac:spMk id="14" creationId="{EDAE630A-B1CA-7D60-6AF9-464A6280EF8D}"/>
          </ac:spMkLst>
        </pc:spChg>
      </pc:sldChg>
      <pc:sldChg chg="addSp delSp modSp add mod">
        <pc:chgData name="Toby Donaldson" userId="2e6e5431-bb17-4c41-9985-d39c50d83c73" providerId="ADAL" clId="{A96DF0CC-E8B0-4304-9663-FE5241FC3812}" dt="2024-01-29T23:09:25.030" v="7366" actId="21"/>
        <pc:sldMkLst>
          <pc:docMk/>
          <pc:sldMk cId="3897277287" sldId="364"/>
        </pc:sldMkLst>
        <pc:spChg chg="add mod">
          <ac:chgData name="Toby Donaldson" userId="2e6e5431-bb17-4c41-9985-d39c50d83c73" providerId="ADAL" clId="{A96DF0CC-E8B0-4304-9663-FE5241FC3812}" dt="2024-01-25T04:12:53.460" v="3585" actId="14100"/>
          <ac:spMkLst>
            <pc:docMk/>
            <pc:sldMk cId="3897277287" sldId="364"/>
            <ac:spMk id="6" creationId="{96391B9D-1C9C-08CC-527C-FF20FC9AC9F5}"/>
          </ac:spMkLst>
        </pc:spChg>
        <pc:spChg chg="mod">
          <ac:chgData name="Toby Donaldson" userId="2e6e5431-bb17-4c41-9985-d39c50d83c73" providerId="ADAL" clId="{A96DF0CC-E8B0-4304-9663-FE5241FC3812}" dt="2024-01-27T05:45:54.052" v="7047" actId="207"/>
          <ac:spMkLst>
            <pc:docMk/>
            <pc:sldMk cId="3897277287" sldId="364"/>
            <ac:spMk id="7" creationId="{795CE44B-E26F-2BF5-6673-CAB819043595}"/>
          </ac:spMkLst>
        </pc:spChg>
        <pc:spChg chg="mod">
          <ac:chgData name="Toby Donaldson" userId="2e6e5431-bb17-4c41-9985-d39c50d83c73" providerId="ADAL" clId="{A96DF0CC-E8B0-4304-9663-FE5241FC3812}" dt="2024-01-29T23:06:38.174" v="7349" actId="20577"/>
          <ac:spMkLst>
            <pc:docMk/>
            <pc:sldMk cId="3897277287" sldId="364"/>
            <ac:spMk id="9" creationId="{5B37DF52-0F40-C441-85AB-5368C05A7A12}"/>
          </ac:spMkLst>
        </pc:spChg>
        <pc:spChg chg="add mod">
          <ac:chgData name="Toby Donaldson" userId="2e6e5431-bb17-4c41-9985-d39c50d83c73" providerId="ADAL" clId="{A96DF0CC-E8B0-4304-9663-FE5241FC3812}" dt="2024-01-29T23:09:18.237" v="7364"/>
          <ac:spMkLst>
            <pc:docMk/>
            <pc:sldMk cId="3897277287" sldId="364"/>
            <ac:spMk id="13" creationId="{3FDC71FF-8D1E-A3EE-6C9F-5072B697A91A}"/>
          </ac:spMkLst>
        </pc:spChg>
        <pc:spChg chg="del mod">
          <ac:chgData name="Toby Donaldson" userId="2e6e5431-bb17-4c41-9985-d39c50d83c73" providerId="ADAL" clId="{A96DF0CC-E8B0-4304-9663-FE5241FC3812}" dt="2024-01-29T23:09:25.030" v="7366" actId="21"/>
          <ac:spMkLst>
            <pc:docMk/>
            <pc:sldMk cId="3897277287" sldId="364"/>
            <ac:spMk id="14" creationId="{EDAE630A-B1CA-7D60-6AF9-464A6280EF8D}"/>
          </ac:spMkLst>
        </pc:spChg>
        <pc:cxnChg chg="add">
          <ac:chgData name="Toby Donaldson" userId="2e6e5431-bb17-4c41-9985-d39c50d83c73" providerId="ADAL" clId="{A96DF0CC-E8B0-4304-9663-FE5241FC3812}" dt="2024-01-25T04:13:01.044" v="3586" actId="11529"/>
          <ac:cxnSpMkLst>
            <pc:docMk/>
            <pc:sldMk cId="3897277287" sldId="364"/>
            <ac:cxnSpMk id="11" creationId="{42D34CF6-E13B-4413-2F8A-1E46BF5D25F2}"/>
          </ac:cxnSpMkLst>
        </pc:cxnChg>
        <pc:cxnChg chg="mod">
          <ac:chgData name="Toby Donaldson" userId="2e6e5431-bb17-4c41-9985-d39c50d83c73" providerId="ADAL" clId="{A96DF0CC-E8B0-4304-9663-FE5241FC3812}" dt="2024-01-29T23:09:22.459" v="7365" actId="14100"/>
          <ac:cxnSpMkLst>
            <pc:docMk/>
            <pc:sldMk cId="3897277287" sldId="364"/>
            <ac:cxnSpMk id="16" creationId="{35C016AE-6EB1-AE9F-3309-7FA9E3888878}"/>
          </ac:cxnSpMkLst>
        </pc:cxnChg>
      </pc:sldChg>
      <pc:sldChg chg="addSp delSp modSp add mod ord">
        <pc:chgData name="Toby Donaldson" userId="2e6e5431-bb17-4c41-9985-d39c50d83c73" providerId="ADAL" clId="{A96DF0CC-E8B0-4304-9663-FE5241FC3812}" dt="2024-01-29T23:10:01.222" v="7372" actId="21"/>
        <pc:sldMkLst>
          <pc:docMk/>
          <pc:sldMk cId="4163302408" sldId="365"/>
        </pc:sldMkLst>
        <pc:spChg chg="del">
          <ac:chgData name="Toby Donaldson" userId="2e6e5431-bb17-4c41-9985-d39c50d83c73" providerId="ADAL" clId="{A96DF0CC-E8B0-4304-9663-FE5241FC3812}" dt="2024-01-25T04:13:57.947" v="3591" actId="21"/>
          <ac:spMkLst>
            <pc:docMk/>
            <pc:sldMk cId="4163302408" sldId="365"/>
            <ac:spMk id="6" creationId="{96391B9D-1C9C-08CC-527C-FF20FC9AC9F5}"/>
          </ac:spMkLst>
        </pc:spChg>
        <pc:spChg chg="mod">
          <ac:chgData name="Toby Donaldson" userId="2e6e5431-bb17-4c41-9985-d39c50d83c73" providerId="ADAL" clId="{A96DF0CC-E8B0-4304-9663-FE5241FC3812}" dt="2024-01-27T05:46:11.123" v="7049" actId="207"/>
          <ac:spMkLst>
            <pc:docMk/>
            <pc:sldMk cId="4163302408" sldId="365"/>
            <ac:spMk id="7" creationId="{795CE44B-E26F-2BF5-6673-CAB819043595}"/>
          </ac:spMkLst>
        </pc:spChg>
        <pc:spChg chg="add mod">
          <ac:chgData name="Toby Donaldson" userId="2e6e5431-bb17-4c41-9985-d39c50d83c73" providerId="ADAL" clId="{A96DF0CC-E8B0-4304-9663-FE5241FC3812}" dt="2024-01-29T23:09:46.146" v="7370" actId="1076"/>
          <ac:spMkLst>
            <pc:docMk/>
            <pc:sldMk cId="4163302408" sldId="365"/>
            <ac:spMk id="8" creationId="{EDAE630A-B1CA-7D60-6AF9-464A6280EF8D}"/>
          </ac:spMkLst>
        </pc:spChg>
        <pc:spChg chg="mod">
          <ac:chgData name="Toby Donaldson" userId="2e6e5431-bb17-4c41-9985-d39c50d83c73" providerId="ADAL" clId="{A96DF0CC-E8B0-4304-9663-FE5241FC3812}" dt="2024-01-27T05:46:15.317" v="7050" actId="207"/>
          <ac:spMkLst>
            <pc:docMk/>
            <pc:sldMk cId="4163302408" sldId="365"/>
            <ac:spMk id="9" creationId="{5B37DF52-0F40-C441-85AB-5368C05A7A12}"/>
          </ac:spMkLst>
        </pc:spChg>
        <pc:spChg chg="add mod">
          <ac:chgData name="Toby Donaldson" userId="2e6e5431-bb17-4c41-9985-d39c50d83c73" providerId="ADAL" clId="{A96DF0CC-E8B0-4304-9663-FE5241FC3812}" dt="2024-01-29T23:09:57.635" v="7371"/>
          <ac:spMkLst>
            <pc:docMk/>
            <pc:sldMk cId="4163302408" sldId="365"/>
            <ac:spMk id="13" creationId="{EFD8F96D-57AE-2A68-748B-984E306BBDA1}"/>
          </ac:spMkLst>
        </pc:spChg>
        <pc:spChg chg="del mod">
          <ac:chgData name="Toby Donaldson" userId="2e6e5431-bb17-4c41-9985-d39c50d83c73" providerId="ADAL" clId="{A96DF0CC-E8B0-4304-9663-FE5241FC3812}" dt="2024-01-29T23:10:01.222" v="7372" actId="21"/>
          <ac:spMkLst>
            <pc:docMk/>
            <pc:sldMk cId="4163302408" sldId="365"/>
            <ac:spMk id="14" creationId="{EDAE630A-B1CA-7D60-6AF9-464A6280EF8D}"/>
          </ac:spMkLst>
        </pc:spChg>
        <pc:cxnChg chg="del mod">
          <ac:chgData name="Toby Donaldson" userId="2e6e5431-bb17-4c41-9985-d39c50d83c73" providerId="ADAL" clId="{A96DF0CC-E8B0-4304-9663-FE5241FC3812}" dt="2024-01-25T04:13:57.947" v="3591" actId="21"/>
          <ac:cxnSpMkLst>
            <pc:docMk/>
            <pc:sldMk cId="4163302408" sldId="365"/>
            <ac:cxnSpMk id="11" creationId="{42D34CF6-E13B-4413-2F8A-1E46BF5D25F2}"/>
          </ac:cxnSpMkLst>
        </pc:cxnChg>
        <pc:cxnChg chg="add mod">
          <ac:chgData name="Toby Donaldson" userId="2e6e5431-bb17-4c41-9985-d39c50d83c73" providerId="ADAL" clId="{A96DF0CC-E8B0-4304-9663-FE5241FC3812}" dt="2024-01-29T23:09:57.635" v="7371"/>
          <ac:cxnSpMkLst>
            <pc:docMk/>
            <pc:sldMk cId="4163302408" sldId="365"/>
            <ac:cxnSpMk id="11" creationId="{EBC3D6E7-D6A3-A195-4E9C-E86AABE85832}"/>
          </ac:cxnSpMkLst>
        </pc:cxnChg>
        <pc:cxnChg chg="del mod">
          <ac:chgData name="Toby Donaldson" userId="2e6e5431-bb17-4c41-9985-d39c50d83c73" providerId="ADAL" clId="{A96DF0CC-E8B0-4304-9663-FE5241FC3812}" dt="2024-01-29T23:10:01.222" v="7372" actId="21"/>
          <ac:cxnSpMkLst>
            <pc:docMk/>
            <pc:sldMk cId="4163302408" sldId="365"/>
            <ac:cxnSpMk id="16" creationId="{35C016AE-6EB1-AE9F-3309-7FA9E3888878}"/>
          </ac:cxnSpMkLst>
        </pc:cxnChg>
      </pc:sldChg>
      <pc:sldChg chg="addSp delSp modSp add mod ord">
        <pc:chgData name="Toby Donaldson" userId="2e6e5431-bb17-4c41-9985-d39c50d83c73" providerId="ADAL" clId="{A96DF0CC-E8B0-4304-9663-FE5241FC3812}" dt="2024-01-29T23:10:12.493" v="7374"/>
        <pc:sldMkLst>
          <pc:docMk/>
          <pc:sldMk cId="2023942161" sldId="366"/>
        </pc:sldMkLst>
        <pc:spChg chg="add mod">
          <ac:chgData name="Toby Donaldson" userId="2e6e5431-bb17-4c41-9985-d39c50d83c73" providerId="ADAL" clId="{A96DF0CC-E8B0-4304-9663-FE5241FC3812}" dt="2024-01-25T04:28:08.277" v="3692" actId="2711"/>
          <ac:spMkLst>
            <pc:docMk/>
            <pc:sldMk cId="2023942161" sldId="366"/>
            <ac:spMk id="6" creationId="{F5B4504F-CC5B-071E-BFC6-F6A2A6ED74A5}"/>
          </ac:spMkLst>
        </pc:spChg>
        <pc:spChg chg="mod">
          <ac:chgData name="Toby Donaldson" userId="2e6e5431-bb17-4c41-9985-d39c50d83c73" providerId="ADAL" clId="{A96DF0CC-E8B0-4304-9663-FE5241FC3812}" dt="2024-01-27T05:46:27.900" v="7052" actId="207"/>
          <ac:spMkLst>
            <pc:docMk/>
            <pc:sldMk cId="2023942161" sldId="366"/>
            <ac:spMk id="7" creationId="{795CE44B-E26F-2BF5-6673-CAB819043595}"/>
          </ac:spMkLst>
        </pc:spChg>
        <pc:spChg chg="mod">
          <ac:chgData name="Toby Donaldson" userId="2e6e5431-bb17-4c41-9985-d39c50d83c73" providerId="ADAL" clId="{A96DF0CC-E8B0-4304-9663-FE5241FC3812}" dt="2024-01-29T23:07:03.311" v="7350" actId="20577"/>
          <ac:spMkLst>
            <pc:docMk/>
            <pc:sldMk cId="2023942161" sldId="366"/>
            <ac:spMk id="9" creationId="{5B37DF52-0F40-C441-85AB-5368C05A7A12}"/>
          </ac:spMkLst>
        </pc:spChg>
        <pc:spChg chg="add mod">
          <ac:chgData name="Toby Donaldson" userId="2e6e5431-bb17-4c41-9985-d39c50d83c73" providerId="ADAL" clId="{A96DF0CC-E8B0-4304-9663-FE5241FC3812}" dt="2024-01-29T23:10:12.493" v="7374"/>
          <ac:spMkLst>
            <pc:docMk/>
            <pc:sldMk cId="2023942161" sldId="366"/>
            <ac:spMk id="11" creationId="{8FDE9E8F-1C1F-B459-87FC-A77D80343897}"/>
          </ac:spMkLst>
        </pc:spChg>
        <pc:spChg chg="del">
          <ac:chgData name="Toby Donaldson" userId="2e6e5431-bb17-4c41-9985-d39c50d83c73" providerId="ADAL" clId="{A96DF0CC-E8B0-4304-9663-FE5241FC3812}" dt="2024-01-29T23:10:07.915" v="7373" actId="21"/>
          <ac:spMkLst>
            <pc:docMk/>
            <pc:sldMk cId="2023942161" sldId="366"/>
            <ac:spMk id="14" creationId="{EDAE630A-B1CA-7D60-6AF9-464A6280EF8D}"/>
          </ac:spMkLst>
        </pc:spChg>
        <pc:cxnChg chg="add mod">
          <ac:chgData name="Toby Donaldson" userId="2e6e5431-bb17-4c41-9985-d39c50d83c73" providerId="ADAL" clId="{A96DF0CC-E8B0-4304-9663-FE5241FC3812}" dt="2024-01-29T23:10:12.493" v="7374"/>
          <ac:cxnSpMkLst>
            <pc:docMk/>
            <pc:sldMk cId="2023942161" sldId="366"/>
            <ac:cxnSpMk id="8" creationId="{63CDAC11-F150-0491-67D5-68AF94AB2C06}"/>
          </ac:cxnSpMkLst>
        </pc:cxnChg>
        <pc:cxnChg chg="del mod">
          <ac:chgData name="Toby Donaldson" userId="2e6e5431-bb17-4c41-9985-d39c50d83c73" providerId="ADAL" clId="{A96DF0CC-E8B0-4304-9663-FE5241FC3812}" dt="2024-01-29T23:10:07.915" v="7373" actId="21"/>
          <ac:cxnSpMkLst>
            <pc:docMk/>
            <pc:sldMk cId="2023942161" sldId="366"/>
            <ac:cxnSpMk id="16" creationId="{35C016AE-6EB1-AE9F-3309-7FA9E3888878}"/>
          </ac:cxnSpMkLst>
        </pc:cxnChg>
      </pc:sldChg>
      <pc:sldChg chg="modSp new mod">
        <pc:chgData name="Toby Donaldson" userId="2e6e5431-bb17-4c41-9985-d39c50d83c73" providerId="ADAL" clId="{A96DF0CC-E8B0-4304-9663-FE5241FC3812}" dt="2024-01-25T04:31:52.631" v="4053" actId="5793"/>
        <pc:sldMkLst>
          <pc:docMk/>
          <pc:sldMk cId="1876620749" sldId="367"/>
        </pc:sldMkLst>
        <pc:spChg chg="mod">
          <ac:chgData name="Toby Donaldson" userId="2e6e5431-bb17-4c41-9985-d39c50d83c73" providerId="ADAL" clId="{A96DF0CC-E8B0-4304-9663-FE5241FC3812}" dt="2024-01-25T04:29:43.430" v="3736" actId="20577"/>
          <ac:spMkLst>
            <pc:docMk/>
            <pc:sldMk cId="1876620749" sldId="367"/>
            <ac:spMk id="2" creationId="{75E81FB0-FE5E-73F5-2422-72E0EDEFE837}"/>
          </ac:spMkLst>
        </pc:spChg>
        <pc:spChg chg="mod">
          <ac:chgData name="Toby Donaldson" userId="2e6e5431-bb17-4c41-9985-d39c50d83c73" providerId="ADAL" clId="{A96DF0CC-E8B0-4304-9663-FE5241FC3812}" dt="2024-01-25T04:31:52.631" v="4053" actId="5793"/>
          <ac:spMkLst>
            <pc:docMk/>
            <pc:sldMk cId="1876620749" sldId="367"/>
            <ac:spMk id="3" creationId="{7CD55DEB-120A-D8DA-C7F0-BF76129176A6}"/>
          </ac:spMkLst>
        </pc:spChg>
      </pc:sldChg>
      <pc:sldChg chg="addSp delSp modSp add mod modClrScheme chgLayout">
        <pc:chgData name="Toby Donaldson" userId="2e6e5431-bb17-4c41-9985-d39c50d83c73" providerId="ADAL" clId="{A96DF0CC-E8B0-4304-9663-FE5241FC3812}" dt="2024-01-27T05:47:55.453" v="7059" actId="27636"/>
        <pc:sldMkLst>
          <pc:docMk/>
          <pc:sldMk cId="2645018095" sldId="368"/>
        </pc:sldMkLst>
        <pc:spChg chg="mod ord">
          <ac:chgData name="Toby Donaldson" userId="2e6e5431-bb17-4c41-9985-d39c50d83c73" providerId="ADAL" clId="{A96DF0CC-E8B0-4304-9663-FE5241FC3812}" dt="2024-01-25T04:37:09.713" v="4642" actId="14100"/>
          <ac:spMkLst>
            <pc:docMk/>
            <pc:sldMk cId="2645018095" sldId="368"/>
            <ac:spMk id="2" creationId="{75E81FB0-FE5E-73F5-2422-72E0EDEFE837}"/>
          </ac:spMkLst>
        </pc:spChg>
        <pc:spChg chg="del mod ord">
          <ac:chgData name="Toby Donaldson" userId="2e6e5431-bb17-4c41-9985-d39c50d83c73" providerId="ADAL" clId="{A96DF0CC-E8B0-4304-9663-FE5241FC3812}" dt="2024-01-25T04:32:28.683" v="4057" actId="700"/>
          <ac:spMkLst>
            <pc:docMk/>
            <pc:sldMk cId="2645018095" sldId="368"/>
            <ac:spMk id="3" creationId="{7CD55DEB-120A-D8DA-C7F0-BF76129176A6}"/>
          </ac:spMkLst>
        </pc:spChg>
        <pc:spChg chg="mod ord">
          <ac:chgData name="Toby Donaldson" userId="2e6e5431-bb17-4c41-9985-d39c50d83c73" providerId="ADAL" clId="{A96DF0CC-E8B0-4304-9663-FE5241FC3812}" dt="2024-01-25T04:32:28.683" v="4057" actId="700"/>
          <ac:spMkLst>
            <pc:docMk/>
            <pc:sldMk cId="2645018095" sldId="368"/>
            <ac:spMk id="4" creationId="{BD4D67E6-5117-5AB7-6D32-4971AFC58B38}"/>
          </ac:spMkLst>
        </pc:spChg>
        <pc:spChg chg="add mod ord">
          <ac:chgData name="Toby Donaldson" userId="2e6e5431-bb17-4c41-9985-d39c50d83c73" providerId="ADAL" clId="{A96DF0CC-E8B0-4304-9663-FE5241FC3812}" dt="2024-01-27T05:47:14.522" v="7053" actId="255"/>
          <ac:spMkLst>
            <pc:docMk/>
            <pc:sldMk cId="2645018095" sldId="368"/>
            <ac:spMk id="5" creationId="{6F73CECB-1D98-FC38-7E78-C8F2E5734E22}"/>
          </ac:spMkLst>
        </pc:spChg>
        <pc:spChg chg="add mod ord">
          <ac:chgData name="Toby Donaldson" userId="2e6e5431-bb17-4c41-9985-d39c50d83c73" providerId="ADAL" clId="{A96DF0CC-E8B0-4304-9663-FE5241FC3812}" dt="2024-01-27T05:47:55.452" v="7058" actId="27636"/>
          <ac:spMkLst>
            <pc:docMk/>
            <pc:sldMk cId="2645018095" sldId="368"/>
            <ac:spMk id="6" creationId="{7E3A98AB-00EC-6E69-85FE-846838B0327A}"/>
          </ac:spMkLst>
        </pc:spChg>
        <pc:spChg chg="add mod ord">
          <ac:chgData name="Toby Donaldson" userId="2e6e5431-bb17-4c41-9985-d39c50d83c73" providerId="ADAL" clId="{A96DF0CC-E8B0-4304-9663-FE5241FC3812}" dt="2024-01-27T05:47:23.749" v="7054" actId="255"/>
          <ac:spMkLst>
            <pc:docMk/>
            <pc:sldMk cId="2645018095" sldId="368"/>
            <ac:spMk id="7" creationId="{226FE82F-8074-909C-2E48-1051F8FC43E0}"/>
          </ac:spMkLst>
        </pc:spChg>
        <pc:spChg chg="add mod ord">
          <ac:chgData name="Toby Donaldson" userId="2e6e5431-bb17-4c41-9985-d39c50d83c73" providerId="ADAL" clId="{A96DF0CC-E8B0-4304-9663-FE5241FC3812}" dt="2024-01-27T05:47:55.453" v="7059" actId="27636"/>
          <ac:spMkLst>
            <pc:docMk/>
            <pc:sldMk cId="2645018095" sldId="368"/>
            <ac:spMk id="8" creationId="{1C39A997-3A67-E6E3-D2E8-ABFAE39D19F6}"/>
          </ac:spMkLst>
        </pc:spChg>
      </pc:sldChg>
      <pc:sldChg chg="addSp delSp modSp new mod">
        <pc:chgData name="Toby Donaldson" userId="2e6e5431-bb17-4c41-9985-d39c50d83c73" providerId="ADAL" clId="{A96DF0CC-E8B0-4304-9663-FE5241FC3812}" dt="2024-01-27T05:50:25.787" v="7133" actId="21"/>
        <pc:sldMkLst>
          <pc:docMk/>
          <pc:sldMk cId="3105053930" sldId="369"/>
        </pc:sldMkLst>
        <pc:spChg chg="add mod">
          <ac:chgData name="Toby Donaldson" userId="2e6e5431-bb17-4c41-9985-d39c50d83c73" providerId="ADAL" clId="{A96DF0CC-E8B0-4304-9663-FE5241FC3812}" dt="2024-01-27T05:50:02.088" v="7124" actId="1076"/>
          <ac:spMkLst>
            <pc:docMk/>
            <pc:sldMk cId="3105053930" sldId="369"/>
            <ac:spMk id="2" creationId="{2778A7D0-3E06-9E59-4F3A-6B0D6FA1D7E4}"/>
          </ac:spMkLst>
        </pc:spChg>
        <pc:spChg chg="del">
          <ac:chgData name="Toby Donaldson" userId="2e6e5431-bb17-4c41-9985-d39c50d83c73" providerId="ADAL" clId="{A96DF0CC-E8B0-4304-9663-FE5241FC3812}" dt="2024-01-25T04:37:37.684" v="4649" actId="21"/>
          <ac:spMkLst>
            <pc:docMk/>
            <pc:sldMk cId="3105053930" sldId="369"/>
            <ac:spMk id="2" creationId="{FC6F98B7-A73B-6AAC-BA43-8D40ABDCE382}"/>
          </ac:spMkLst>
        </pc:spChg>
        <pc:spChg chg="del">
          <ac:chgData name="Toby Donaldson" userId="2e6e5431-bb17-4c41-9985-d39c50d83c73" providerId="ADAL" clId="{A96DF0CC-E8B0-4304-9663-FE5241FC3812}" dt="2024-01-25T04:37:23.450" v="4644" actId="21"/>
          <ac:spMkLst>
            <pc:docMk/>
            <pc:sldMk cId="3105053930" sldId="369"/>
            <ac:spMk id="3" creationId="{08F724E2-535D-A56C-4D7D-5152A47A7CFE}"/>
          </ac:spMkLst>
        </pc:spChg>
        <pc:spChg chg="add del mod">
          <ac:chgData name="Toby Donaldson" userId="2e6e5431-bb17-4c41-9985-d39c50d83c73" providerId="ADAL" clId="{A96DF0CC-E8B0-4304-9663-FE5241FC3812}" dt="2024-01-27T05:50:25.787" v="7133" actId="21"/>
          <ac:spMkLst>
            <pc:docMk/>
            <pc:sldMk cId="3105053930" sldId="369"/>
            <ac:spMk id="3" creationId="{C3B1AA5E-6BEF-3E88-6B74-B36EF8BCF00B}"/>
          </ac:spMkLst>
        </pc:spChg>
        <pc:spChg chg="del mod">
          <ac:chgData name="Toby Donaldson" userId="2e6e5431-bb17-4c41-9985-d39c50d83c73" providerId="ADAL" clId="{A96DF0CC-E8B0-4304-9663-FE5241FC3812}" dt="2024-01-25T04:37:25.461" v="4646" actId="21"/>
          <ac:spMkLst>
            <pc:docMk/>
            <pc:sldMk cId="3105053930" sldId="369"/>
            <ac:spMk id="4" creationId="{456A05F9-7511-D80E-409D-6E1CED79CFE6}"/>
          </ac:spMkLst>
        </pc:spChg>
        <pc:spChg chg="del">
          <ac:chgData name="Toby Donaldson" userId="2e6e5431-bb17-4c41-9985-d39c50d83c73" providerId="ADAL" clId="{A96DF0CC-E8B0-4304-9663-FE5241FC3812}" dt="2024-01-25T04:37:34.059" v="4648" actId="21"/>
          <ac:spMkLst>
            <pc:docMk/>
            <pc:sldMk cId="3105053930" sldId="369"/>
            <ac:spMk id="5" creationId="{BF89DFAB-6412-464B-635B-BC2B7D891409}"/>
          </ac:spMkLst>
        </pc:spChg>
        <pc:spChg chg="del">
          <ac:chgData name="Toby Donaldson" userId="2e6e5431-bb17-4c41-9985-d39c50d83c73" providerId="ADAL" clId="{A96DF0CC-E8B0-4304-9663-FE5241FC3812}" dt="2024-01-25T04:37:34.059" v="4648" actId="21"/>
          <ac:spMkLst>
            <pc:docMk/>
            <pc:sldMk cId="3105053930" sldId="369"/>
            <ac:spMk id="6" creationId="{5CB47007-995B-FEAB-4C2E-467E8D4901A1}"/>
          </ac:spMkLst>
        </pc:spChg>
        <pc:spChg chg="mod">
          <ac:chgData name="Toby Donaldson" userId="2e6e5431-bb17-4c41-9985-d39c50d83c73" providerId="ADAL" clId="{A96DF0CC-E8B0-4304-9663-FE5241FC3812}" dt="2024-01-25T04:43:46.938" v="4823" actId="1076"/>
          <ac:spMkLst>
            <pc:docMk/>
            <pc:sldMk cId="3105053930" sldId="369"/>
            <ac:spMk id="7" creationId="{423EF0B7-9AA0-EC5E-D5B3-61D1FFA9EE9A}"/>
          </ac:spMkLst>
        </pc:spChg>
        <pc:spChg chg="add del mod">
          <ac:chgData name="Toby Donaldson" userId="2e6e5431-bb17-4c41-9985-d39c50d83c73" providerId="ADAL" clId="{A96DF0CC-E8B0-4304-9663-FE5241FC3812}" dt="2024-01-25T04:37:31.165" v="4647" actId="21"/>
          <ac:spMkLst>
            <pc:docMk/>
            <pc:sldMk cId="3105053930" sldId="369"/>
            <ac:spMk id="9" creationId="{B8E0EDAE-EE6C-3A68-9493-546AB6BA01F0}"/>
          </ac:spMkLst>
        </pc:spChg>
        <pc:spChg chg="add mod">
          <ac:chgData name="Toby Donaldson" userId="2e6e5431-bb17-4c41-9985-d39c50d83c73" providerId="ADAL" clId="{A96DF0CC-E8B0-4304-9663-FE5241FC3812}" dt="2024-01-25T04:43:50.034" v="4825" actId="1076"/>
          <ac:spMkLst>
            <pc:docMk/>
            <pc:sldMk cId="3105053930" sldId="369"/>
            <ac:spMk id="10" creationId="{5513517E-2FDF-79EC-702D-65F34380140C}"/>
          </ac:spMkLst>
        </pc:spChg>
        <pc:spChg chg="mod">
          <ac:chgData name="Toby Donaldson" userId="2e6e5431-bb17-4c41-9985-d39c50d83c73" providerId="ADAL" clId="{A96DF0CC-E8B0-4304-9663-FE5241FC3812}" dt="2024-01-25T04:39:21.650" v="4660" actId="20577"/>
          <ac:spMkLst>
            <pc:docMk/>
            <pc:sldMk cId="3105053930" sldId="369"/>
            <ac:spMk id="12" creationId="{E035553C-3EF4-5009-03CF-14A74D6FC17E}"/>
          </ac:spMkLst>
        </pc:spChg>
        <pc:spChg chg="mod">
          <ac:chgData name="Toby Donaldson" userId="2e6e5431-bb17-4c41-9985-d39c50d83c73" providerId="ADAL" clId="{A96DF0CC-E8B0-4304-9663-FE5241FC3812}" dt="2024-01-25T04:39:08.035" v="4658" actId="20577"/>
          <ac:spMkLst>
            <pc:docMk/>
            <pc:sldMk cId="3105053930" sldId="369"/>
            <ac:spMk id="13" creationId="{80A63801-D57C-4627-9E5B-CF7B4467606B}"/>
          </ac:spMkLst>
        </pc:spChg>
        <pc:spChg chg="mod">
          <ac:chgData name="Toby Donaldson" userId="2e6e5431-bb17-4c41-9985-d39c50d83c73" providerId="ADAL" clId="{A96DF0CC-E8B0-4304-9663-FE5241FC3812}" dt="2024-01-25T04:39:22.911" v="4661" actId="20577"/>
          <ac:spMkLst>
            <pc:docMk/>
            <pc:sldMk cId="3105053930" sldId="369"/>
            <ac:spMk id="14" creationId="{2AEB6B8D-9DED-EB97-7F9A-5A118F63D6D3}"/>
          </ac:spMkLst>
        </pc:spChg>
        <pc:spChg chg="mod">
          <ac:chgData name="Toby Donaldson" userId="2e6e5431-bb17-4c41-9985-d39c50d83c73" providerId="ADAL" clId="{A96DF0CC-E8B0-4304-9663-FE5241FC3812}" dt="2024-01-25T04:39:10.697" v="4659" actId="20577"/>
          <ac:spMkLst>
            <pc:docMk/>
            <pc:sldMk cId="3105053930" sldId="369"/>
            <ac:spMk id="15" creationId="{3843FDD2-B01B-4E6C-F5F9-1331F458E4C1}"/>
          </ac:spMkLst>
        </pc:spChg>
        <pc:spChg chg="mod">
          <ac:chgData name="Toby Donaldson" userId="2e6e5431-bb17-4c41-9985-d39c50d83c73" providerId="ADAL" clId="{A96DF0CC-E8B0-4304-9663-FE5241FC3812}" dt="2024-01-25T04:38:44.237" v="4651"/>
          <ac:spMkLst>
            <pc:docMk/>
            <pc:sldMk cId="3105053930" sldId="369"/>
            <ac:spMk id="16" creationId="{985BCD54-CE7B-BB12-C838-09773F6B6C35}"/>
          </ac:spMkLst>
        </pc:spChg>
        <pc:spChg chg="mod">
          <ac:chgData name="Toby Donaldson" userId="2e6e5431-bb17-4c41-9985-d39c50d83c73" providerId="ADAL" clId="{A96DF0CC-E8B0-4304-9663-FE5241FC3812}" dt="2024-01-25T04:38:44.237" v="4651"/>
          <ac:spMkLst>
            <pc:docMk/>
            <pc:sldMk cId="3105053930" sldId="369"/>
            <ac:spMk id="17" creationId="{057748C4-F866-F56D-7BF7-19454019F974}"/>
          </ac:spMkLst>
        </pc:spChg>
        <pc:spChg chg="mod">
          <ac:chgData name="Toby Donaldson" userId="2e6e5431-bb17-4c41-9985-d39c50d83c73" providerId="ADAL" clId="{A96DF0CC-E8B0-4304-9663-FE5241FC3812}" dt="2024-01-25T04:38:44.237" v="4651"/>
          <ac:spMkLst>
            <pc:docMk/>
            <pc:sldMk cId="3105053930" sldId="369"/>
            <ac:spMk id="18" creationId="{D28FC36D-E49B-9011-68F8-AFFE651EEB54}"/>
          </ac:spMkLst>
        </pc:spChg>
        <pc:spChg chg="mod">
          <ac:chgData name="Toby Donaldson" userId="2e6e5431-bb17-4c41-9985-d39c50d83c73" providerId="ADAL" clId="{A96DF0CC-E8B0-4304-9663-FE5241FC3812}" dt="2024-01-25T04:38:44.237" v="4651"/>
          <ac:spMkLst>
            <pc:docMk/>
            <pc:sldMk cId="3105053930" sldId="369"/>
            <ac:spMk id="19" creationId="{16F7576A-DACC-0D16-FC51-E3BC0CB90E35}"/>
          </ac:spMkLst>
        </pc:spChg>
        <pc:spChg chg="add del mod">
          <ac:chgData name="Toby Donaldson" userId="2e6e5431-bb17-4c41-9985-d39c50d83c73" providerId="ADAL" clId="{A96DF0CC-E8B0-4304-9663-FE5241FC3812}" dt="2024-01-25T05:38:38.434" v="5818" actId="21"/>
          <ac:spMkLst>
            <pc:docMk/>
            <pc:sldMk cId="3105053930" sldId="369"/>
            <ac:spMk id="20" creationId="{7667BAB1-8241-C481-F3D2-E6D94EB86024}"/>
          </ac:spMkLst>
        </pc:spChg>
        <pc:spChg chg="add del mod">
          <ac:chgData name="Toby Donaldson" userId="2e6e5431-bb17-4c41-9985-d39c50d83c73" providerId="ADAL" clId="{A96DF0CC-E8B0-4304-9663-FE5241FC3812}" dt="2024-01-25T04:41:01.978" v="4690" actId="21"/>
          <ac:spMkLst>
            <pc:docMk/>
            <pc:sldMk cId="3105053930" sldId="369"/>
            <ac:spMk id="25" creationId="{78D56C67-A325-EF44-564D-87D8E970415F}"/>
          </ac:spMkLst>
        </pc:spChg>
        <pc:spChg chg="add mod">
          <ac:chgData name="Toby Donaldson" userId="2e6e5431-bb17-4c41-9985-d39c50d83c73" providerId="ADAL" clId="{A96DF0CC-E8B0-4304-9663-FE5241FC3812}" dt="2024-01-25T04:40:52.787" v="4688" actId="164"/>
          <ac:spMkLst>
            <pc:docMk/>
            <pc:sldMk cId="3105053930" sldId="369"/>
            <ac:spMk id="26" creationId="{E4226C2C-76FD-6169-A0E8-C98D99B4A5F6}"/>
          </ac:spMkLst>
        </pc:spChg>
        <pc:spChg chg="add mod">
          <ac:chgData name="Toby Donaldson" userId="2e6e5431-bb17-4c41-9985-d39c50d83c73" providerId="ADAL" clId="{A96DF0CC-E8B0-4304-9663-FE5241FC3812}" dt="2024-01-25T04:40:52.787" v="4688" actId="164"/>
          <ac:spMkLst>
            <pc:docMk/>
            <pc:sldMk cId="3105053930" sldId="369"/>
            <ac:spMk id="27" creationId="{C10A0DC8-A0A1-599C-23C0-AD6B44CF95AD}"/>
          </ac:spMkLst>
        </pc:spChg>
        <pc:spChg chg="add mod">
          <ac:chgData name="Toby Donaldson" userId="2e6e5431-bb17-4c41-9985-d39c50d83c73" providerId="ADAL" clId="{A96DF0CC-E8B0-4304-9663-FE5241FC3812}" dt="2024-01-25T04:40:58.061" v="4689"/>
          <ac:spMkLst>
            <pc:docMk/>
            <pc:sldMk cId="3105053930" sldId="369"/>
            <ac:spMk id="29" creationId="{F88B6152-FACA-E397-45C7-785249432863}"/>
          </ac:spMkLst>
        </pc:spChg>
        <pc:spChg chg="add mod">
          <ac:chgData name="Toby Donaldson" userId="2e6e5431-bb17-4c41-9985-d39c50d83c73" providerId="ADAL" clId="{A96DF0CC-E8B0-4304-9663-FE5241FC3812}" dt="2024-01-25T04:40:58.061" v="4689"/>
          <ac:spMkLst>
            <pc:docMk/>
            <pc:sldMk cId="3105053930" sldId="369"/>
            <ac:spMk id="30" creationId="{D6CB73BA-C3DA-F338-B1C4-053E28DC2E58}"/>
          </ac:spMkLst>
        </pc:spChg>
        <pc:spChg chg="add mod">
          <ac:chgData name="Toby Donaldson" userId="2e6e5431-bb17-4c41-9985-d39c50d83c73" providerId="ADAL" clId="{A96DF0CC-E8B0-4304-9663-FE5241FC3812}" dt="2024-01-27T05:48:23.492" v="7064" actId="113"/>
          <ac:spMkLst>
            <pc:docMk/>
            <pc:sldMk cId="3105053930" sldId="369"/>
            <ac:spMk id="31" creationId="{9D7FBF4C-2AD0-5622-9F0D-988626331A37}"/>
          </ac:spMkLst>
        </pc:spChg>
        <pc:spChg chg="add del mod">
          <ac:chgData name="Toby Donaldson" userId="2e6e5431-bb17-4c41-9985-d39c50d83c73" providerId="ADAL" clId="{A96DF0CC-E8B0-4304-9663-FE5241FC3812}" dt="2024-01-25T05:10:36.719" v="4848" actId="21"/>
          <ac:spMkLst>
            <pc:docMk/>
            <pc:sldMk cId="3105053930" sldId="369"/>
            <ac:spMk id="32" creationId="{915E2A17-39D2-4E29-1A2A-67F6B39ACCAB}"/>
          </ac:spMkLst>
        </pc:spChg>
        <pc:spChg chg="add mod">
          <ac:chgData name="Toby Donaldson" userId="2e6e5431-bb17-4c41-9985-d39c50d83c73" providerId="ADAL" clId="{A96DF0CC-E8B0-4304-9663-FE5241FC3812}" dt="2024-01-25T05:21:36.843" v="5283" actId="20577"/>
          <ac:spMkLst>
            <pc:docMk/>
            <pc:sldMk cId="3105053930" sldId="369"/>
            <ac:spMk id="33" creationId="{18C67D92-158E-3F09-77A2-A5210E27D1E1}"/>
          </ac:spMkLst>
        </pc:spChg>
        <pc:spChg chg="add del mod">
          <ac:chgData name="Toby Donaldson" userId="2e6e5431-bb17-4c41-9985-d39c50d83c73" providerId="ADAL" clId="{A96DF0CC-E8B0-4304-9663-FE5241FC3812}" dt="2024-01-25T05:38:38.434" v="5818" actId="21"/>
          <ac:spMkLst>
            <pc:docMk/>
            <pc:sldMk cId="3105053930" sldId="369"/>
            <ac:spMk id="34" creationId="{D3E6C35D-3945-F880-8EB5-AA08C82C20E5}"/>
          </ac:spMkLst>
        </pc:spChg>
        <pc:spChg chg="add del mod">
          <ac:chgData name="Toby Donaldson" userId="2e6e5431-bb17-4c41-9985-d39c50d83c73" providerId="ADAL" clId="{A96DF0CC-E8B0-4304-9663-FE5241FC3812}" dt="2024-01-25T05:11:15.747" v="4855" actId="21"/>
          <ac:spMkLst>
            <pc:docMk/>
            <pc:sldMk cId="3105053930" sldId="369"/>
            <ac:spMk id="35" creationId="{4ADD47C6-38C1-EFDF-D5ED-0BF4FECF228C}"/>
          </ac:spMkLst>
        </pc:spChg>
        <pc:spChg chg="mod">
          <ac:chgData name="Toby Donaldson" userId="2e6e5431-bb17-4c41-9985-d39c50d83c73" providerId="ADAL" clId="{A96DF0CC-E8B0-4304-9663-FE5241FC3812}" dt="2024-01-25T05:38:56.178" v="5823"/>
          <ac:spMkLst>
            <pc:docMk/>
            <pc:sldMk cId="3105053930" sldId="369"/>
            <ac:spMk id="37" creationId="{ACE72FC2-C398-5625-E097-982E63A6917E}"/>
          </ac:spMkLst>
        </pc:spChg>
        <pc:spChg chg="mod">
          <ac:chgData name="Toby Donaldson" userId="2e6e5431-bb17-4c41-9985-d39c50d83c73" providerId="ADAL" clId="{A96DF0CC-E8B0-4304-9663-FE5241FC3812}" dt="2024-01-25T05:38:56.178" v="5823"/>
          <ac:spMkLst>
            <pc:docMk/>
            <pc:sldMk cId="3105053930" sldId="369"/>
            <ac:spMk id="38" creationId="{E0407870-D8D1-802F-39E7-854E44A1B783}"/>
          </ac:spMkLst>
        </pc:spChg>
        <pc:spChg chg="mod">
          <ac:chgData name="Toby Donaldson" userId="2e6e5431-bb17-4c41-9985-d39c50d83c73" providerId="ADAL" clId="{A96DF0CC-E8B0-4304-9663-FE5241FC3812}" dt="2024-01-25T05:38:56.178" v="5823"/>
          <ac:spMkLst>
            <pc:docMk/>
            <pc:sldMk cId="3105053930" sldId="369"/>
            <ac:spMk id="39" creationId="{B2B8D7D0-8E3D-A7DD-29DF-8755347C9EA3}"/>
          </ac:spMkLst>
        </pc:spChg>
        <pc:spChg chg="mod">
          <ac:chgData name="Toby Donaldson" userId="2e6e5431-bb17-4c41-9985-d39c50d83c73" providerId="ADAL" clId="{A96DF0CC-E8B0-4304-9663-FE5241FC3812}" dt="2024-01-25T05:38:56.178" v="5823"/>
          <ac:spMkLst>
            <pc:docMk/>
            <pc:sldMk cId="3105053930" sldId="369"/>
            <ac:spMk id="40" creationId="{036FD2DB-08AB-E06F-C922-C79CFEBCEF62}"/>
          </ac:spMkLst>
        </pc:spChg>
        <pc:spChg chg="mod">
          <ac:chgData name="Toby Donaldson" userId="2e6e5431-bb17-4c41-9985-d39c50d83c73" providerId="ADAL" clId="{A96DF0CC-E8B0-4304-9663-FE5241FC3812}" dt="2024-01-25T05:38:56.178" v="5823"/>
          <ac:spMkLst>
            <pc:docMk/>
            <pc:sldMk cId="3105053930" sldId="369"/>
            <ac:spMk id="41" creationId="{33EFA757-E3CD-ADF8-25A8-D6EC5A53CA53}"/>
          </ac:spMkLst>
        </pc:spChg>
        <pc:spChg chg="mod">
          <ac:chgData name="Toby Donaldson" userId="2e6e5431-bb17-4c41-9985-d39c50d83c73" providerId="ADAL" clId="{A96DF0CC-E8B0-4304-9663-FE5241FC3812}" dt="2024-01-25T05:38:56.178" v="5823"/>
          <ac:spMkLst>
            <pc:docMk/>
            <pc:sldMk cId="3105053930" sldId="369"/>
            <ac:spMk id="42" creationId="{BD71E428-C88C-FF2C-85EB-AD97E6E1B94F}"/>
          </ac:spMkLst>
        </pc:spChg>
        <pc:spChg chg="mod">
          <ac:chgData name="Toby Donaldson" userId="2e6e5431-bb17-4c41-9985-d39c50d83c73" providerId="ADAL" clId="{A96DF0CC-E8B0-4304-9663-FE5241FC3812}" dt="2024-01-25T05:38:56.178" v="5823"/>
          <ac:spMkLst>
            <pc:docMk/>
            <pc:sldMk cId="3105053930" sldId="369"/>
            <ac:spMk id="43" creationId="{A6BA97F7-F70E-2D93-F81D-F3C24E382BFE}"/>
          </ac:spMkLst>
        </pc:spChg>
        <pc:spChg chg="mod">
          <ac:chgData name="Toby Donaldson" userId="2e6e5431-bb17-4c41-9985-d39c50d83c73" providerId="ADAL" clId="{A96DF0CC-E8B0-4304-9663-FE5241FC3812}" dt="2024-01-25T05:38:56.178" v="5823"/>
          <ac:spMkLst>
            <pc:docMk/>
            <pc:sldMk cId="3105053930" sldId="369"/>
            <ac:spMk id="44" creationId="{02745A31-0E4E-F62C-F56C-5CBB2311CF02}"/>
          </ac:spMkLst>
        </pc:spChg>
        <pc:spChg chg="add mod">
          <ac:chgData name="Toby Donaldson" userId="2e6e5431-bb17-4c41-9985-d39c50d83c73" providerId="ADAL" clId="{A96DF0CC-E8B0-4304-9663-FE5241FC3812}" dt="2024-01-25T05:38:56.178" v="5823"/>
          <ac:spMkLst>
            <pc:docMk/>
            <pc:sldMk cId="3105053930" sldId="369"/>
            <ac:spMk id="45" creationId="{E00A73EA-73FA-05D0-3E11-9FB6D468BBF3}"/>
          </ac:spMkLst>
        </pc:spChg>
        <pc:spChg chg="mod">
          <ac:chgData name="Toby Donaldson" userId="2e6e5431-bb17-4c41-9985-d39c50d83c73" providerId="ADAL" clId="{A96DF0CC-E8B0-4304-9663-FE5241FC3812}" dt="2024-01-25T05:38:56.178" v="5823"/>
          <ac:spMkLst>
            <pc:docMk/>
            <pc:sldMk cId="3105053930" sldId="369"/>
            <ac:spMk id="48" creationId="{A0BB8853-A982-0F02-D720-05C6791234A3}"/>
          </ac:spMkLst>
        </pc:spChg>
        <pc:spChg chg="mod">
          <ac:chgData name="Toby Donaldson" userId="2e6e5431-bb17-4c41-9985-d39c50d83c73" providerId="ADAL" clId="{A96DF0CC-E8B0-4304-9663-FE5241FC3812}" dt="2024-01-25T05:38:56.178" v="5823"/>
          <ac:spMkLst>
            <pc:docMk/>
            <pc:sldMk cId="3105053930" sldId="369"/>
            <ac:spMk id="49" creationId="{FCD169A1-E750-F419-E469-5EB9CB98B9AF}"/>
          </ac:spMkLst>
        </pc:spChg>
        <pc:spChg chg="add mod">
          <ac:chgData name="Toby Donaldson" userId="2e6e5431-bb17-4c41-9985-d39c50d83c73" providerId="ADAL" clId="{A96DF0CC-E8B0-4304-9663-FE5241FC3812}" dt="2024-01-25T05:38:56.178" v="5823"/>
          <ac:spMkLst>
            <pc:docMk/>
            <pc:sldMk cId="3105053930" sldId="369"/>
            <ac:spMk id="50" creationId="{F6203A1E-95DA-978A-CE16-4A41BBB43B32}"/>
          </ac:spMkLst>
        </pc:spChg>
        <pc:grpChg chg="add del mod">
          <ac:chgData name="Toby Donaldson" userId="2e6e5431-bb17-4c41-9985-d39c50d83c73" providerId="ADAL" clId="{A96DF0CC-E8B0-4304-9663-FE5241FC3812}" dt="2024-01-25T05:38:38.434" v="5818" actId="21"/>
          <ac:grpSpMkLst>
            <pc:docMk/>
            <pc:sldMk cId="3105053930" sldId="369"/>
            <ac:grpSpMk id="11" creationId="{0620AFCF-980F-52E5-9A96-07A064FE063C}"/>
          </ac:grpSpMkLst>
        </pc:grpChg>
        <pc:grpChg chg="add del mod">
          <ac:chgData name="Toby Donaldson" userId="2e6e5431-bb17-4c41-9985-d39c50d83c73" providerId="ADAL" clId="{A96DF0CC-E8B0-4304-9663-FE5241FC3812}" dt="2024-01-25T05:38:38.434" v="5818" actId="21"/>
          <ac:grpSpMkLst>
            <pc:docMk/>
            <pc:sldMk cId="3105053930" sldId="369"/>
            <ac:grpSpMk id="28" creationId="{133DD47A-8EF3-6029-97A0-BF02DC858DA2}"/>
          </ac:grpSpMkLst>
        </pc:grpChg>
        <pc:grpChg chg="add mod">
          <ac:chgData name="Toby Donaldson" userId="2e6e5431-bb17-4c41-9985-d39c50d83c73" providerId="ADAL" clId="{A96DF0CC-E8B0-4304-9663-FE5241FC3812}" dt="2024-01-25T05:38:56.178" v="5823"/>
          <ac:grpSpMkLst>
            <pc:docMk/>
            <pc:sldMk cId="3105053930" sldId="369"/>
            <ac:grpSpMk id="36" creationId="{47D1A6A7-FB5B-B174-0081-F76F4703AC0D}"/>
          </ac:grpSpMkLst>
        </pc:grpChg>
        <pc:grpChg chg="add mod">
          <ac:chgData name="Toby Donaldson" userId="2e6e5431-bb17-4c41-9985-d39c50d83c73" providerId="ADAL" clId="{A96DF0CC-E8B0-4304-9663-FE5241FC3812}" dt="2024-01-25T05:38:56.178" v="5823"/>
          <ac:grpSpMkLst>
            <pc:docMk/>
            <pc:sldMk cId="3105053930" sldId="369"/>
            <ac:grpSpMk id="47" creationId="{81426642-D7C8-E332-1EE6-5BB580A921A9}"/>
          </ac:grpSpMkLst>
        </pc:grpChg>
        <pc:cxnChg chg="add del mod">
          <ac:chgData name="Toby Donaldson" userId="2e6e5431-bb17-4c41-9985-d39c50d83c73" providerId="ADAL" clId="{A96DF0CC-E8B0-4304-9663-FE5241FC3812}" dt="2024-01-25T05:38:38.434" v="5818" actId="21"/>
          <ac:cxnSpMkLst>
            <pc:docMk/>
            <pc:sldMk cId="3105053930" sldId="369"/>
            <ac:cxnSpMk id="21" creationId="{129B0219-BFE9-653E-04C2-D114F14C575F}"/>
          </ac:cxnSpMkLst>
        </pc:cxnChg>
        <pc:cxnChg chg="add mod">
          <ac:chgData name="Toby Donaldson" userId="2e6e5431-bb17-4c41-9985-d39c50d83c73" providerId="ADAL" clId="{A96DF0CC-E8B0-4304-9663-FE5241FC3812}" dt="2024-01-25T05:38:56.178" v="5823"/>
          <ac:cxnSpMkLst>
            <pc:docMk/>
            <pc:sldMk cId="3105053930" sldId="369"/>
            <ac:cxnSpMk id="46" creationId="{BCC25C55-17FE-CCB2-AFEE-7E5F1B28D72B}"/>
          </ac:cxnSpMkLst>
        </pc:cxnChg>
      </pc:sldChg>
      <pc:sldChg chg="addSp delSp modSp add mod">
        <pc:chgData name="Toby Donaldson" userId="2e6e5431-bb17-4c41-9985-d39c50d83c73" providerId="ADAL" clId="{A96DF0CC-E8B0-4304-9663-FE5241FC3812}" dt="2024-01-27T05:53:54.193" v="7201" actId="14100"/>
        <pc:sldMkLst>
          <pc:docMk/>
          <pc:sldMk cId="2887589525" sldId="370"/>
        </pc:sldMkLst>
        <pc:spChg chg="add mod">
          <ac:chgData name="Toby Donaldson" userId="2e6e5431-bb17-4c41-9985-d39c50d83c73" providerId="ADAL" clId="{A96DF0CC-E8B0-4304-9663-FE5241FC3812}" dt="2024-01-25T05:18:27.628" v="5089" actId="207"/>
          <ac:spMkLst>
            <pc:docMk/>
            <pc:sldMk cId="2887589525" sldId="370"/>
            <ac:spMk id="2" creationId="{A1046807-B421-CBB8-44CE-47DDC71EA53C}"/>
          </ac:spMkLst>
        </pc:spChg>
        <pc:spChg chg="add mod">
          <ac:chgData name="Toby Donaldson" userId="2e6e5431-bb17-4c41-9985-d39c50d83c73" providerId="ADAL" clId="{A96DF0CC-E8B0-4304-9663-FE5241FC3812}" dt="2024-01-27T05:53:39.385" v="7199" actId="14100"/>
          <ac:spMkLst>
            <pc:docMk/>
            <pc:sldMk cId="2887589525" sldId="370"/>
            <ac:spMk id="3" creationId="{09CB0145-6555-DDDB-47AE-47E3A80B5A33}"/>
          </ac:spMkLst>
        </pc:spChg>
        <pc:spChg chg="add mod">
          <ac:chgData name="Toby Donaldson" userId="2e6e5431-bb17-4c41-9985-d39c50d83c73" providerId="ADAL" clId="{A96DF0CC-E8B0-4304-9663-FE5241FC3812}" dt="2024-01-25T05:14:51.478" v="4877"/>
          <ac:spMkLst>
            <pc:docMk/>
            <pc:sldMk cId="2887589525" sldId="370"/>
            <ac:spMk id="3" creationId="{B3E4F5EA-306E-0FCB-9EC4-35910256B24B}"/>
          </ac:spMkLst>
        </pc:spChg>
        <pc:spChg chg="add mod">
          <ac:chgData name="Toby Donaldson" userId="2e6e5431-bb17-4c41-9985-d39c50d83c73" providerId="ADAL" clId="{A96DF0CC-E8B0-4304-9663-FE5241FC3812}" dt="2024-01-27T05:50:58.128" v="7136" actId="14100"/>
          <ac:spMkLst>
            <pc:docMk/>
            <pc:sldMk cId="2887589525" sldId="370"/>
            <ac:spMk id="4" creationId="{69A7449D-8A84-46C9-372C-6F2AD556972C}"/>
          </ac:spMkLst>
        </pc:spChg>
        <pc:spChg chg="mod">
          <ac:chgData name="Toby Donaldson" userId="2e6e5431-bb17-4c41-9985-d39c50d83c73" providerId="ADAL" clId="{A96DF0CC-E8B0-4304-9663-FE5241FC3812}" dt="2024-01-25T05:38:54.482" v="5822"/>
          <ac:spMkLst>
            <pc:docMk/>
            <pc:sldMk cId="2887589525" sldId="370"/>
            <ac:spMk id="6" creationId="{5F57BEA3-D6F3-4583-CCF1-B628DF4D8B72}"/>
          </ac:spMkLst>
        </pc:spChg>
        <pc:spChg chg="mod">
          <ac:chgData name="Toby Donaldson" userId="2e6e5431-bb17-4c41-9985-d39c50d83c73" providerId="ADAL" clId="{A96DF0CC-E8B0-4304-9663-FE5241FC3812}" dt="2024-01-25T05:38:54.482" v="5822"/>
          <ac:spMkLst>
            <pc:docMk/>
            <pc:sldMk cId="2887589525" sldId="370"/>
            <ac:spMk id="8" creationId="{FBFB6439-7321-48CE-49C4-3F489E1AFB98}"/>
          </ac:spMkLst>
        </pc:spChg>
        <pc:spChg chg="mod">
          <ac:chgData name="Toby Donaldson" userId="2e6e5431-bb17-4c41-9985-d39c50d83c73" providerId="ADAL" clId="{A96DF0CC-E8B0-4304-9663-FE5241FC3812}" dt="2024-01-25T05:38:54.482" v="5822"/>
          <ac:spMkLst>
            <pc:docMk/>
            <pc:sldMk cId="2887589525" sldId="370"/>
            <ac:spMk id="9" creationId="{86063FCF-D9E0-CA2C-38D9-4A2596A6034E}"/>
          </ac:spMkLst>
        </pc:spChg>
        <pc:spChg chg="del">
          <ac:chgData name="Toby Donaldson" userId="2e6e5431-bb17-4c41-9985-d39c50d83c73" providerId="ADAL" clId="{A96DF0CC-E8B0-4304-9663-FE5241FC3812}" dt="2024-01-25T05:38:33.555" v="5817" actId="21"/>
          <ac:spMkLst>
            <pc:docMk/>
            <pc:sldMk cId="2887589525" sldId="370"/>
            <ac:spMk id="20" creationId="{7667BAB1-8241-C481-F3D2-E6D94EB86024}"/>
          </ac:spMkLst>
        </pc:spChg>
        <pc:spChg chg="mod">
          <ac:chgData name="Toby Donaldson" userId="2e6e5431-bb17-4c41-9985-d39c50d83c73" providerId="ADAL" clId="{A96DF0CC-E8B0-4304-9663-FE5241FC3812}" dt="2024-01-25T05:38:54.482" v="5822"/>
          <ac:spMkLst>
            <pc:docMk/>
            <pc:sldMk cId="2887589525" sldId="370"/>
            <ac:spMk id="22" creationId="{8C725775-5E51-C181-D271-0B3FA8BBF930}"/>
          </ac:spMkLst>
        </pc:spChg>
        <pc:spChg chg="mod">
          <ac:chgData name="Toby Donaldson" userId="2e6e5431-bb17-4c41-9985-d39c50d83c73" providerId="ADAL" clId="{A96DF0CC-E8B0-4304-9663-FE5241FC3812}" dt="2024-01-25T05:38:54.482" v="5822"/>
          <ac:spMkLst>
            <pc:docMk/>
            <pc:sldMk cId="2887589525" sldId="370"/>
            <ac:spMk id="23" creationId="{DE604974-75AE-8499-3227-E6E221DABF2D}"/>
          </ac:spMkLst>
        </pc:spChg>
        <pc:spChg chg="mod">
          <ac:chgData name="Toby Donaldson" userId="2e6e5431-bb17-4c41-9985-d39c50d83c73" providerId="ADAL" clId="{A96DF0CC-E8B0-4304-9663-FE5241FC3812}" dt="2024-01-25T05:38:54.482" v="5822"/>
          <ac:spMkLst>
            <pc:docMk/>
            <pc:sldMk cId="2887589525" sldId="370"/>
            <ac:spMk id="24" creationId="{19DFA165-7E42-4708-B7DE-5F0889BF5DDB}"/>
          </ac:spMkLst>
        </pc:spChg>
        <pc:spChg chg="mod">
          <ac:chgData name="Toby Donaldson" userId="2e6e5431-bb17-4c41-9985-d39c50d83c73" providerId="ADAL" clId="{A96DF0CC-E8B0-4304-9663-FE5241FC3812}" dt="2024-01-25T05:38:54.482" v="5822"/>
          <ac:spMkLst>
            <pc:docMk/>
            <pc:sldMk cId="2887589525" sldId="370"/>
            <ac:spMk id="25" creationId="{AF1986A0-AE0A-281E-1B61-ADC7097DBB54}"/>
          </ac:spMkLst>
        </pc:spChg>
        <pc:spChg chg="mod">
          <ac:chgData name="Toby Donaldson" userId="2e6e5431-bb17-4c41-9985-d39c50d83c73" providerId="ADAL" clId="{A96DF0CC-E8B0-4304-9663-FE5241FC3812}" dt="2024-01-25T05:38:54.482" v="5822"/>
          <ac:spMkLst>
            <pc:docMk/>
            <pc:sldMk cId="2887589525" sldId="370"/>
            <ac:spMk id="29" creationId="{74F5152D-9B42-B486-80D3-F0EA53039AC7}"/>
          </ac:spMkLst>
        </pc:spChg>
        <pc:spChg chg="add mod">
          <ac:chgData name="Toby Donaldson" userId="2e6e5431-bb17-4c41-9985-d39c50d83c73" providerId="ADAL" clId="{A96DF0CC-E8B0-4304-9663-FE5241FC3812}" dt="2024-01-25T05:38:54.482" v="5822"/>
          <ac:spMkLst>
            <pc:docMk/>
            <pc:sldMk cId="2887589525" sldId="370"/>
            <ac:spMk id="30" creationId="{CFDCD976-2F2C-C3B3-8ABC-35F88596D3C6}"/>
          </ac:spMkLst>
        </pc:spChg>
        <pc:spChg chg="del mod">
          <ac:chgData name="Toby Donaldson" userId="2e6e5431-bb17-4c41-9985-d39c50d83c73" providerId="ADAL" clId="{A96DF0CC-E8B0-4304-9663-FE5241FC3812}" dt="2024-01-25T05:14:40.056" v="4875" actId="21"/>
          <ac:spMkLst>
            <pc:docMk/>
            <pc:sldMk cId="2887589525" sldId="370"/>
            <ac:spMk id="31" creationId="{9D7FBF4C-2AD0-5622-9F0D-988626331A37}"/>
          </ac:spMkLst>
        </pc:spChg>
        <pc:spChg chg="mod">
          <ac:chgData name="Toby Donaldson" userId="2e6e5431-bb17-4c41-9985-d39c50d83c73" providerId="ADAL" clId="{A96DF0CC-E8B0-4304-9663-FE5241FC3812}" dt="2024-01-25T05:21:30.823" v="5282" actId="20577"/>
          <ac:spMkLst>
            <pc:docMk/>
            <pc:sldMk cId="2887589525" sldId="370"/>
            <ac:spMk id="33" creationId="{18C67D92-158E-3F09-77A2-A5210E27D1E1}"/>
          </ac:spMkLst>
        </pc:spChg>
        <pc:spChg chg="del">
          <ac:chgData name="Toby Donaldson" userId="2e6e5431-bb17-4c41-9985-d39c50d83c73" providerId="ADAL" clId="{A96DF0CC-E8B0-4304-9663-FE5241FC3812}" dt="2024-01-25T05:38:33.555" v="5817" actId="21"/>
          <ac:spMkLst>
            <pc:docMk/>
            <pc:sldMk cId="2887589525" sldId="370"/>
            <ac:spMk id="34" creationId="{D3E6C35D-3945-F880-8EB5-AA08C82C20E5}"/>
          </ac:spMkLst>
        </pc:spChg>
        <pc:spChg chg="mod">
          <ac:chgData name="Toby Donaldson" userId="2e6e5431-bb17-4c41-9985-d39c50d83c73" providerId="ADAL" clId="{A96DF0CC-E8B0-4304-9663-FE5241FC3812}" dt="2024-01-25T05:38:54.482" v="5822"/>
          <ac:spMkLst>
            <pc:docMk/>
            <pc:sldMk cId="2887589525" sldId="370"/>
            <ac:spMk id="36" creationId="{A22BD044-4296-AB0F-9316-BBA2848A7B83}"/>
          </ac:spMkLst>
        </pc:spChg>
        <pc:spChg chg="mod">
          <ac:chgData name="Toby Donaldson" userId="2e6e5431-bb17-4c41-9985-d39c50d83c73" providerId="ADAL" clId="{A96DF0CC-E8B0-4304-9663-FE5241FC3812}" dt="2024-01-25T05:38:54.482" v="5822"/>
          <ac:spMkLst>
            <pc:docMk/>
            <pc:sldMk cId="2887589525" sldId="370"/>
            <ac:spMk id="37" creationId="{72A9A156-2ADD-D4C5-5238-F652CF7DE58C}"/>
          </ac:spMkLst>
        </pc:spChg>
        <pc:spChg chg="add mod">
          <ac:chgData name="Toby Donaldson" userId="2e6e5431-bb17-4c41-9985-d39c50d83c73" providerId="ADAL" clId="{A96DF0CC-E8B0-4304-9663-FE5241FC3812}" dt="2024-01-25T05:38:54.482" v="5822"/>
          <ac:spMkLst>
            <pc:docMk/>
            <pc:sldMk cId="2887589525" sldId="370"/>
            <ac:spMk id="38" creationId="{13250F46-AC57-BDC9-52AE-6286B36C7A94}"/>
          </ac:spMkLst>
        </pc:spChg>
        <pc:grpChg chg="add mod">
          <ac:chgData name="Toby Donaldson" userId="2e6e5431-bb17-4c41-9985-d39c50d83c73" providerId="ADAL" clId="{A96DF0CC-E8B0-4304-9663-FE5241FC3812}" dt="2024-01-25T05:38:54.482" v="5822"/>
          <ac:grpSpMkLst>
            <pc:docMk/>
            <pc:sldMk cId="2887589525" sldId="370"/>
            <ac:grpSpMk id="5" creationId="{D93EAED2-E207-E9ED-5290-973E368EA17E}"/>
          </ac:grpSpMkLst>
        </pc:grpChg>
        <pc:grpChg chg="del">
          <ac:chgData name="Toby Donaldson" userId="2e6e5431-bb17-4c41-9985-d39c50d83c73" providerId="ADAL" clId="{A96DF0CC-E8B0-4304-9663-FE5241FC3812}" dt="2024-01-25T05:38:33.555" v="5817" actId="21"/>
          <ac:grpSpMkLst>
            <pc:docMk/>
            <pc:sldMk cId="2887589525" sldId="370"/>
            <ac:grpSpMk id="11" creationId="{0620AFCF-980F-52E5-9A96-07A064FE063C}"/>
          </ac:grpSpMkLst>
        </pc:grpChg>
        <pc:grpChg chg="del">
          <ac:chgData name="Toby Donaldson" userId="2e6e5431-bb17-4c41-9985-d39c50d83c73" providerId="ADAL" clId="{A96DF0CC-E8B0-4304-9663-FE5241FC3812}" dt="2024-01-25T05:38:33.555" v="5817" actId="21"/>
          <ac:grpSpMkLst>
            <pc:docMk/>
            <pc:sldMk cId="2887589525" sldId="370"/>
            <ac:grpSpMk id="28" creationId="{133DD47A-8EF3-6029-97A0-BF02DC858DA2}"/>
          </ac:grpSpMkLst>
        </pc:grpChg>
        <pc:grpChg chg="add mod">
          <ac:chgData name="Toby Donaldson" userId="2e6e5431-bb17-4c41-9985-d39c50d83c73" providerId="ADAL" clId="{A96DF0CC-E8B0-4304-9663-FE5241FC3812}" dt="2024-01-25T05:38:54.482" v="5822"/>
          <ac:grpSpMkLst>
            <pc:docMk/>
            <pc:sldMk cId="2887589525" sldId="370"/>
            <ac:grpSpMk id="35" creationId="{AFA64AB1-2A6F-5950-7B46-2480E42B2543}"/>
          </ac:grpSpMkLst>
        </pc:grpChg>
        <pc:cxnChg chg="add mod">
          <ac:chgData name="Toby Donaldson" userId="2e6e5431-bb17-4c41-9985-d39c50d83c73" providerId="ADAL" clId="{A96DF0CC-E8B0-4304-9663-FE5241FC3812}" dt="2024-01-27T05:53:54.193" v="7201" actId="14100"/>
          <ac:cxnSpMkLst>
            <pc:docMk/>
            <pc:sldMk cId="2887589525" sldId="370"/>
            <ac:cxnSpMk id="12" creationId="{EE33EB65-9477-7026-E8C2-6C306B358C18}"/>
          </ac:cxnSpMkLst>
        </pc:cxnChg>
        <pc:cxnChg chg="del mod">
          <ac:chgData name="Toby Donaldson" userId="2e6e5431-bb17-4c41-9985-d39c50d83c73" providerId="ADAL" clId="{A96DF0CC-E8B0-4304-9663-FE5241FC3812}" dt="2024-01-25T05:38:33.555" v="5817" actId="21"/>
          <ac:cxnSpMkLst>
            <pc:docMk/>
            <pc:sldMk cId="2887589525" sldId="370"/>
            <ac:cxnSpMk id="21" creationId="{129B0219-BFE9-653E-04C2-D114F14C575F}"/>
          </ac:cxnSpMkLst>
        </pc:cxnChg>
        <pc:cxnChg chg="add mod">
          <ac:chgData name="Toby Donaldson" userId="2e6e5431-bb17-4c41-9985-d39c50d83c73" providerId="ADAL" clId="{A96DF0CC-E8B0-4304-9663-FE5241FC3812}" dt="2024-01-25T05:38:54.482" v="5822"/>
          <ac:cxnSpMkLst>
            <pc:docMk/>
            <pc:sldMk cId="2887589525" sldId="370"/>
            <ac:cxnSpMk id="32" creationId="{1EDB645A-E664-15C5-C861-3A5CABAC900A}"/>
          </ac:cxnSpMkLst>
        </pc:cxnChg>
      </pc:sldChg>
      <pc:sldChg chg="addSp delSp modSp add mod ord">
        <pc:chgData name="Toby Donaldson" userId="2e6e5431-bb17-4c41-9985-d39c50d83c73" providerId="ADAL" clId="{A96DF0CC-E8B0-4304-9663-FE5241FC3812}" dt="2024-01-27T05:52:34.285" v="7165" actId="255"/>
        <pc:sldMkLst>
          <pc:docMk/>
          <pc:sldMk cId="2752253849" sldId="371"/>
        </pc:sldMkLst>
        <pc:spChg chg="mod">
          <ac:chgData name="Toby Donaldson" userId="2e6e5431-bb17-4c41-9985-d39c50d83c73" providerId="ADAL" clId="{A96DF0CC-E8B0-4304-9663-FE5241FC3812}" dt="2024-01-25T05:21:08.502" v="5280" actId="207"/>
          <ac:spMkLst>
            <pc:docMk/>
            <pc:sldMk cId="2752253849" sldId="371"/>
            <ac:spMk id="2" creationId="{A1046807-B421-CBB8-44CE-47DDC71EA53C}"/>
          </ac:spMkLst>
        </pc:spChg>
        <pc:spChg chg="mod">
          <ac:chgData name="Toby Donaldson" userId="2e6e5431-bb17-4c41-9985-d39c50d83c73" providerId="ADAL" clId="{A96DF0CC-E8B0-4304-9663-FE5241FC3812}" dt="2024-01-25T05:22:04.071" v="5286" actId="20577"/>
          <ac:spMkLst>
            <pc:docMk/>
            <pc:sldMk cId="2752253849" sldId="371"/>
            <ac:spMk id="4" creationId="{69A7449D-8A84-46C9-372C-6F2AD556972C}"/>
          </ac:spMkLst>
        </pc:spChg>
        <pc:spChg chg="mod">
          <ac:chgData name="Toby Donaldson" userId="2e6e5431-bb17-4c41-9985-d39c50d83c73" providerId="ADAL" clId="{A96DF0CC-E8B0-4304-9663-FE5241FC3812}" dt="2024-01-25T05:38:51.860" v="5820"/>
          <ac:spMkLst>
            <pc:docMk/>
            <pc:sldMk cId="2752253849" sldId="371"/>
            <ac:spMk id="5" creationId="{1223C06F-A034-CB4A-24D4-3104D22D5A8F}"/>
          </ac:spMkLst>
        </pc:spChg>
        <pc:spChg chg="mod">
          <ac:chgData name="Toby Donaldson" userId="2e6e5431-bb17-4c41-9985-d39c50d83c73" providerId="ADAL" clId="{A96DF0CC-E8B0-4304-9663-FE5241FC3812}" dt="2024-01-25T05:38:51.860" v="5820"/>
          <ac:spMkLst>
            <pc:docMk/>
            <pc:sldMk cId="2752253849" sldId="371"/>
            <ac:spMk id="6" creationId="{FB485803-E202-C02D-0D09-7ED049111A45}"/>
          </ac:spMkLst>
        </pc:spChg>
        <pc:spChg chg="mod">
          <ac:chgData name="Toby Donaldson" userId="2e6e5431-bb17-4c41-9985-d39c50d83c73" providerId="ADAL" clId="{A96DF0CC-E8B0-4304-9663-FE5241FC3812}" dt="2024-01-25T05:38:51.860" v="5820"/>
          <ac:spMkLst>
            <pc:docMk/>
            <pc:sldMk cId="2752253849" sldId="371"/>
            <ac:spMk id="8" creationId="{C53F54CD-1C93-633D-3F33-C7837C6FBD29}"/>
          </ac:spMkLst>
        </pc:spChg>
        <pc:spChg chg="mod">
          <ac:chgData name="Toby Donaldson" userId="2e6e5431-bb17-4c41-9985-d39c50d83c73" providerId="ADAL" clId="{A96DF0CC-E8B0-4304-9663-FE5241FC3812}" dt="2024-01-25T05:38:51.860" v="5820"/>
          <ac:spMkLst>
            <pc:docMk/>
            <pc:sldMk cId="2752253849" sldId="371"/>
            <ac:spMk id="9" creationId="{DBF5C111-978F-2DC9-E854-4A4B24AAD687}"/>
          </ac:spMkLst>
        </pc:spChg>
        <pc:spChg chg="add mod">
          <ac:chgData name="Toby Donaldson" userId="2e6e5431-bb17-4c41-9985-d39c50d83c73" providerId="ADAL" clId="{A96DF0CC-E8B0-4304-9663-FE5241FC3812}" dt="2024-01-27T05:52:34.285" v="7165" actId="255"/>
          <ac:spMkLst>
            <pc:docMk/>
            <pc:sldMk cId="2752253849" sldId="371"/>
            <ac:spMk id="11" creationId="{2250B087-22F7-C60D-4654-3F4834866500}"/>
          </ac:spMkLst>
        </pc:spChg>
        <pc:spChg chg="del">
          <ac:chgData name="Toby Donaldson" userId="2e6e5431-bb17-4c41-9985-d39c50d83c73" providerId="ADAL" clId="{A96DF0CC-E8B0-4304-9663-FE5241FC3812}" dt="2024-01-25T05:38:27.360" v="5816" actId="21"/>
          <ac:spMkLst>
            <pc:docMk/>
            <pc:sldMk cId="2752253849" sldId="371"/>
            <ac:spMk id="20" creationId="{7667BAB1-8241-C481-F3D2-E6D94EB86024}"/>
          </ac:spMkLst>
        </pc:spChg>
        <pc:spChg chg="mod">
          <ac:chgData name="Toby Donaldson" userId="2e6e5431-bb17-4c41-9985-d39c50d83c73" providerId="ADAL" clId="{A96DF0CC-E8B0-4304-9663-FE5241FC3812}" dt="2024-01-25T05:38:51.860" v="5820"/>
          <ac:spMkLst>
            <pc:docMk/>
            <pc:sldMk cId="2752253849" sldId="371"/>
            <ac:spMk id="22" creationId="{72C1A382-C606-2B4A-05E8-D5C11AC4A675}"/>
          </ac:spMkLst>
        </pc:spChg>
        <pc:spChg chg="mod">
          <ac:chgData name="Toby Donaldson" userId="2e6e5431-bb17-4c41-9985-d39c50d83c73" providerId="ADAL" clId="{A96DF0CC-E8B0-4304-9663-FE5241FC3812}" dt="2024-01-25T05:38:51.860" v="5820"/>
          <ac:spMkLst>
            <pc:docMk/>
            <pc:sldMk cId="2752253849" sldId="371"/>
            <ac:spMk id="23" creationId="{C8B7EA18-1585-1C07-4991-5512410C4EDF}"/>
          </ac:spMkLst>
        </pc:spChg>
        <pc:spChg chg="mod">
          <ac:chgData name="Toby Donaldson" userId="2e6e5431-bb17-4c41-9985-d39c50d83c73" providerId="ADAL" clId="{A96DF0CC-E8B0-4304-9663-FE5241FC3812}" dt="2024-01-25T05:38:51.860" v="5820"/>
          <ac:spMkLst>
            <pc:docMk/>
            <pc:sldMk cId="2752253849" sldId="371"/>
            <ac:spMk id="24" creationId="{7233E7AC-FA6C-8799-7722-62F9C8791F1A}"/>
          </ac:spMkLst>
        </pc:spChg>
        <pc:spChg chg="mod">
          <ac:chgData name="Toby Donaldson" userId="2e6e5431-bb17-4c41-9985-d39c50d83c73" providerId="ADAL" clId="{A96DF0CC-E8B0-4304-9663-FE5241FC3812}" dt="2024-01-25T05:38:51.860" v="5820"/>
          <ac:spMkLst>
            <pc:docMk/>
            <pc:sldMk cId="2752253849" sldId="371"/>
            <ac:spMk id="25" creationId="{DE826C79-D6B8-6F12-7D0D-C5632B9F63DE}"/>
          </ac:spMkLst>
        </pc:spChg>
        <pc:spChg chg="add mod">
          <ac:chgData name="Toby Donaldson" userId="2e6e5431-bb17-4c41-9985-d39c50d83c73" providerId="ADAL" clId="{A96DF0CC-E8B0-4304-9663-FE5241FC3812}" dt="2024-01-25T05:38:51.860" v="5820"/>
          <ac:spMkLst>
            <pc:docMk/>
            <pc:sldMk cId="2752253849" sldId="371"/>
            <ac:spMk id="29" creationId="{27D53FC9-410C-CA03-59D8-DD03F0231E6A}"/>
          </ac:spMkLst>
        </pc:spChg>
        <pc:spChg chg="mod">
          <ac:chgData name="Toby Donaldson" userId="2e6e5431-bb17-4c41-9985-d39c50d83c73" providerId="ADAL" clId="{A96DF0CC-E8B0-4304-9663-FE5241FC3812}" dt="2024-01-25T05:38:51.860" v="5820"/>
          <ac:spMkLst>
            <pc:docMk/>
            <pc:sldMk cId="2752253849" sldId="371"/>
            <ac:spMk id="32" creationId="{EABB4D7A-3B70-B29B-1BA9-DB5CD850E2E4}"/>
          </ac:spMkLst>
        </pc:spChg>
        <pc:spChg chg="mod">
          <ac:chgData name="Toby Donaldson" userId="2e6e5431-bb17-4c41-9985-d39c50d83c73" providerId="ADAL" clId="{A96DF0CC-E8B0-4304-9663-FE5241FC3812}" dt="2024-01-25T05:21:25.049" v="5281" actId="20577"/>
          <ac:spMkLst>
            <pc:docMk/>
            <pc:sldMk cId="2752253849" sldId="371"/>
            <ac:spMk id="33" creationId="{18C67D92-158E-3F09-77A2-A5210E27D1E1}"/>
          </ac:spMkLst>
        </pc:spChg>
        <pc:spChg chg="del">
          <ac:chgData name="Toby Donaldson" userId="2e6e5431-bb17-4c41-9985-d39c50d83c73" providerId="ADAL" clId="{A96DF0CC-E8B0-4304-9663-FE5241FC3812}" dt="2024-01-25T05:38:27.360" v="5816" actId="21"/>
          <ac:spMkLst>
            <pc:docMk/>
            <pc:sldMk cId="2752253849" sldId="371"/>
            <ac:spMk id="34" creationId="{D3E6C35D-3945-F880-8EB5-AA08C82C20E5}"/>
          </ac:spMkLst>
        </pc:spChg>
        <pc:spChg chg="mod">
          <ac:chgData name="Toby Donaldson" userId="2e6e5431-bb17-4c41-9985-d39c50d83c73" providerId="ADAL" clId="{A96DF0CC-E8B0-4304-9663-FE5241FC3812}" dt="2024-01-25T05:38:51.860" v="5820"/>
          <ac:spMkLst>
            <pc:docMk/>
            <pc:sldMk cId="2752253849" sldId="371"/>
            <ac:spMk id="35" creationId="{D3F6D274-CCB9-50DF-4333-9E300FE251D9}"/>
          </ac:spMkLst>
        </pc:spChg>
        <pc:spChg chg="add mod">
          <ac:chgData name="Toby Donaldson" userId="2e6e5431-bb17-4c41-9985-d39c50d83c73" providerId="ADAL" clId="{A96DF0CC-E8B0-4304-9663-FE5241FC3812}" dt="2024-01-25T05:38:51.860" v="5820"/>
          <ac:spMkLst>
            <pc:docMk/>
            <pc:sldMk cId="2752253849" sldId="371"/>
            <ac:spMk id="36" creationId="{890F2BAD-A817-D428-C451-037EB855C29F}"/>
          </ac:spMkLst>
        </pc:spChg>
        <pc:grpChg chg="add mod">
          <ac:chgData name="Toby Donaldson" userId="2e6e5431-bb17-4c41-9985-d39c50d83c73" providerId="ADAL" clId="{A96DF0CC-E8B0-4304-9663-FE5241FC3812}" dt="2024-01-25T05:38:51.860" v="5820"/>
          <ac:grpSpMkLst>
            <pc:docMk/>
            <pc:sldMk cId="2752253849" sldId="371"/>
            <ac:grpSpMk id="3" creationId="{621F68D9-F7C4-4EF1-D6A5-B252DFE48BAF}"/>
          </ac:grpSpMkLst>
        </pc:grpChg>
        <pc:grpChg chg="del">
          <ac:chgData name="Toby Donaldson" userId="2e6e5431-bb17-4c41-9985-d39c50d83c73" providerId="ADAL" clId="{A96DF0CC-E8B0-4304-9663-FE5241FC3812}" dt="2024-01-25T05:38:27.360" v="5816" actId="21"/>
          <ac:grpSpMkLst>
            <pc:docMk/>
            <pc:sldMk cId="2752253849" sldId="371"/>
            <ac:grpSpMk id="11" creationId="{0620AFCF-980F-52E5-9A96-07A064FE063C}"/>
          </ac:grpSpMkLst>
        </pc:grpChg>
        <pc:grpChg chg="del">
          <ac:chgData name="Toby Donaldson" userId="2e6e5431-bb17-4c41-9985-d39c50d83c73" providerId="ADAL" clId="{A96DF0CC-E8B0-4304-9663-FE5241FC3812}" dt="2024-01-25T05:38:27.360" v="5816" actId="21"/>
          <ac:grpSpMkLst>
            <pc:docMk/>
            <pc:sldMk cId="2752253849" sldId="371"/>
            <ac:grpSpMk id="28" creationId="{133DD47A-8EF3-6029-97A0-BF02DC858DA2}"/>
          </ac:grpSpMkLst>
        </pc:grpChg>
        <pc:grpChg chg="add mod">
          <ac:chgData name="Toby Donaldson" userId="2e6e5431-bb17-4c41-9985-d39c50d83c73" providerId="ADAL" clId="{A96DF0CC-E8B0-4304-9663-FE5241FC3812}" dt="2024-01-25T05:38:51.860" v="5820"/>
          <ac:grpSpMkLst>
            <pc:docMk/>
            <pc:sldMk cId="2752253849" sldId="371"/>
            <ac:grpSpMk id="31" creationId="{01FCBF55-0B5F-8610-8FEC-ABFED6388434}"/>
          </ac:grpSpMkLst>
        </pc:grpChg>
        <pc:cxnChg chg="del mod">
          <ac:chgData name="Toby Donaldson" userId="2e6e5431-bb17-4c41-9985-d39c50d83c73" providerId="ADAL" clId="{A96DF0CC-E8B0-4304-9663-FE5241FC3812}" dt="2024-01-25T05:38:27.360" v="5816" actId="21"/>
          <ac:cxnSpMkLst>
            <pc:docMk/>
            <pc:sldMk cId="2752253849" sldId="371"/>
            <ac:cxnSpMk id="21" creationId="{129B0219-BFE9-653E-04C2-D114F14C575F}"/>
          </ac:cxnSpMkLst>
        </pc:cxnChg>
        <pc:cxnChg chg="add mod">
          <ac:chgData name="Toby Donaldson" userId="2e6e5431-bb17-4c41-9985-d39c50d83c73" providerId="ADAL" clId="{A96DF0CC-E8B0-4304-9663-FE5241FC3812}" dt="2024-01-25T05:38:51.860" v="5820"/>
          <ac:cxnSpMkLst>
            <pc:docMk/>
            <pc:sldMk cId="2752253849" sldId="371"/>
            <ac:cxnSpMk id="30" creationId="{19CA2414-64B7-48AC-C33A-8732E370F1B0}"/>
          </ac:cxnSpMkLst>
        </pc:cxnChg>
      </pc:sldChg>
      <pc:sldChg chg="addSp delSp modSp add mod ord">
        <pc:chgData name="Toby Donaldson" userId="2e6e5431-bb17-4c41-9985-d39c50d83c73" providerId="ADAL" clId="{A96DF0CC-E8B0-4304-9663-FE5241FC3812}" dt="2024-01-27T05:54:28.365" v="7202" actId="21"/>
        <pc:sldMkLst>
          <pc:docMk/>
          <pc:sldMk cId="3227526285" sldId="372"/>
        </pc:sldMkLst>
        <pc:spChg chg="mod">
          <ac:chgData name="Toby Donaldson" userId="2e6e5431-bb17-4c41-9985-d39c50d83c73" providerId="ADAL" clId="{A96DF0CC-E8B0-4304-9663-FE5241FC3812}" dt="2024-01-25T05:23:37.675" v="5293" actId="207"/>
          <ac:spMkLst>
            <pc:docMk/>
            <pc:sldMk cId="3227526285" sldId="372"/>
            <ac:spMk id="2" creationId="{A1046807-B421-CBB8-44CE-47DDC71EA53C}"/>
          </ac:spMkLst>
        </pc:spChg>
        <pc:spChg chg="add mod">
          <ac:chgData name="Toby Donaldson" userId="2e6e5431-bb17-4c41-9985-d39c50d83c73" providerId="ADAL" clId="{A96DF0CC-E8B0-4304-9663-FE5241FC3812}" dt="2024-01-25T05:28:50.066" v="5442" actId="1076"/>
          <ac:spMkLst>
            <pc:docMk/>
            <pc:sldMk cId="3227526285" sldId="372"/>
            <ac:spMk id="3" creationId="{BFB57177-37B0-7E2E-C722-D13516C65566}"/>
          </ac:spMkLst>
        </pc:spChg>
        <pc:spChg chg="del">
          <ac:chgData name="Toby Donaldson" userId="2e6e5431-bb17-4c41-9985-d39c50d83c73" providerId="ADAL" clId="{A96DF0CC-E8B0-4304-9663-FE5241FC3812}" dt="2024-01-27T05:54:28.365" v="7202" actId="21"/>
          <ac:spMkLst>
            <pc:docMk/>
            <pc:sldMk cId="3227526285" sldId="372"/>
            <ac:spMk id="4" creationId="{69A7449D-8A84-46C9-372C-6F2AD556972C}"/>
          </ac:spMkLst>
        </pc:spChg>
        <pc:spChg chg="mod">
          <ac:chgData name="Toby Donaldson" userId="2e6e5431-bb17-4c41-9985-d39c50d83c73" providerId="ADAL" clId="{A96DF0CC-E8B0-4304-9663-FE5241FC3812}" dt="2024-01-25T05:38:53.310" v="5821"/>
          <ac:spMkLst>
            <pc:docMk/>
            <pc:sldMk cId="3227526285" sldId="372"/>
            <ac:spMk id="6" creationId="{2A8BE462-630A-1343-B1AD-D8616E39B29B}"/>
          </ac:spMkLst>
        </pc:spChg>
        <pc:spChg chg="mod">
          <ac:chgData name="Toby Donaldson" userId="2e6e5431-bb17-4c41-9985-d39c50d83c73" providerId="ADAL" clId="{A96DF0CC-E8B0-4304-9663-FE5241FC3812}" dt="2024-01-25T05:38:53.310" v="5821"/>
          <ac:spMkLst>
            <pc:docMk/>
            <pc:sldMk cId="3227526285" sldId="372"/>
            <ac:spMk id="8" creationId="{5DA81CF0-C7AD-7DB2-3856-318AAD90685C}"/>
          </ac:spMkLst>
        </pc:spChg>
        <pc:spChg chg="mod">
          <ac:chgData name="Toby Donaldson" userId="2e6e5431-bb17-4c41-9985-d39c50d83c73" providerId="ADAL" clId="{A96DF0CC-E8B0-4304-9663-FE5241FC3812}" dt="2024-01-25T05:38:53.310" v="5821"/>
          <ac:spMkLst>
            <pc:docMk/>
            <pc:sldMk cId="3227526285" sldId="372"/>
            <ac:spMk id="9" creationId="{F4F442E4-A5B9-79CB-9335-A423A08EA0A2}"/>
          </ac:spMkLst>
        </pc:spChg>
        <pc:spChg chg="del">
          <ac:chgData name="Toby Donaldson" userId="2e6e5431-bb17-4c41-9985-d39c50d83c73" providerId="ADAL" clId="{A96DF0CC-E8B0-4304-9663-FE5241FC3812}" dt="2024-01-25T05:38:23.410" v="5815" actId="21"/>
          <ac:spMkLst>
            <pc:docMk/>
            <pc:sldMk cId="3227526285" sldId="372"/>
            <ac:spMk id="20" creationId="{7667BAB1-8241-C481-F3D2-E6D94EB86024}"/>
          </ac:spMkLst>
        </pc:spChg>
        <pc:spChg chg="mod">
          <ac:chgData name="Toby Donaldson" userId="2e6e5431-bb17-4c41-9985-d39c50d83c73" providerId="ADAL" clId="{A96DF0CC-E8B0-4304-9663-FE5241FC3812}" dt="2024-01-25T05:38:53.310" v="5821"/>
          <ac:spMkLst>
            <pc:docMk/>
            <pc:sldMk cId="3227526285" sldId="372"/>
            <ac:spMk id="22" creationId="{F8F0E9D0-95F3-7109-24FB-BE8E3B0A0CD4}"/>
          </ac:spMkLst>
        </pc:spChg>
        <pc:spChg chg="mod">
          <ac:chgData name="Toby Donaldson" userId="2e6e5431-bb17-4c41-9985-d39c50d83c73" providerId="ADAL" clId="{A96DF0CC-E8B0-4304-9663-FE5241FC3812}" dt="2024-01-25T05:38:53.310" v="5821"/>
          <ac:spMkLst>
            <pc:docMk/>
            <pc:sldMk cId="3227526285" sldId="372"/>
            <ac:spMk id="23" creationId="{27549324-DF23-4757-E7DB-DEFF381086E6}"/>
          </ac:spMkLst>
        </pc:spChg>
        <pc:spChg chg="mod">
          <ac:chgData name="Toby Donaldson" userId="2e6e5431-bb17-4c41-9985-d39c50d83c73" providerId="ADAL" clId="{A96DF0CC-E8B0-4304-9663-FE5241FC3812}" dt="2024-01-25T05:38:53.310" v="5821"/>
          <ac:spMkLst>
            <pc:docMk/>
            <pc:sldMk cId="3227526285" sldId="372"/>
            <ac:spMk id="24" creationId="{A0BE2CB7-BAA4-9CBB-D7DA-F0732E3C0DD3}"/>
          </ac:spMkLst>
        </pc:spChg>
        <pc:spChg chg="mod">
          <ac:chgData name="Toby Donaldson" userId="2e6e5431-bb17-4c41-9985-d39c50d83c73" providerId="ADAL" clId="{A96DF0CC-E8B0-4304-9663-FE5241FC3812}" dt="2024-01-25T05:38:53.310" v="5821"/>
          <ac:spMkLst>
            <pc:docMk/>
            <pc:sldMk cId="3227526285" sldId="372"/>
            <ac:spMk id="25" creationId="{2B4EA29D-5067-39F6-BB66-02BCD7980BB7}"/>
          </ac:spMkLst>
        </pc:spChg>
        <pc:spChg chg="mod">
          <ac:chgData name="Toby Donaldson" userId="2e6e5431-bb17-4c41-9985-d39c50d83c73" providerId="ADAL" clId="{A96DF0CC-E8B0-4304-9663-FE5241FC3812}" dt="2024-01-25T05:38:53.310" v="5821"/>
          <ac:spMkLst>
            <pc:docMk/>
            <pc:sldMk cId="3227526285" sldId="372"/>
            <ac:spMk id="29" creationId="{2DF754F4-29DF-25CF-A0E4-09373BE446DB}"/>
          </ac:spMkLst>
        </pc:spChg>
        <pc:spChg chg="add mod">
          <ac:chgData name="Toby Donaldson" userId="2e6e5431-bb17-4c41-9985-d39c50d83c73" providerId="ADAL" clId="{A96DF0CC-E8B0-4304-9663-FE5241FC3812}" dt="2024-01-25T05:38:53.310" v="5821"/>
          <ac:spMkLst>
            <pc:docMk/>
            <pc:sldMk cId="3227526285" sldId="372"/>
            <ac:spMk id="30" creationId="{4107C622-DFBB-1007-C9C3-62D2851076A5}"/>
          </ac:spMkLst>
        </pc:spChg>
        <pc:spChg chg="del">
          <ac:chgData name="Toby Donaldson" userId="2e6e5431-bb17-4c41-9985-d39c50d83c73" providerId="ADAL" clId="{A96DF0CC-E8B0-4304-9663-FE5241FC3812}" dt="2024-01-25T05:38:23.410" v="5815" actId="21"/>
          <ac:spMkLst>
            <pc:docMk/>
            <pc:sldMk cId="3227526285" sldId="372"/>
            <ac:spMk id="34" creationId="{D3E6C35D-3945-F880-8EB5-AA08C82C20E5}"/>
          </ac:spMkLst>
        </pc:spChg>
        <pc:spChg chg="mod">
          <ac:chgData name="Toby Donaldson" userId="2e6e5431-bb17-4c41-9985-d39c50d83c73" providerId="ADAL" clId="{A96DF0CC-E8B0-4304-9663-FE5241FC3812}" dt="2024-01-25T05:38:53.310" v="5821"/>
          <ac:spMkLst>
            <pc:docMk/>
            <pc:sldMk cId="3227526285" sldId="372"/>
            <ac:spMk id="35" creationId="{121D4CD0-347E-B0D1-ADD8-17F82BF60428}"/>
          </ac:spMkLst>
        </pc:spChg>
        <pc:spChg chg="mod">
          <ac:chgData name="Toby Donaldson" userId="2e6e5431-bb17-4c41-9985-d39c50d83c73" providerId="ADAL" clId="{A96DF0CC-E8B0-4304-9663-FE5241FC3812}" dt="2024-01-25T05:38:53.310" v="5821"/>
          <ac:spMkLst>
            <pc:docMk/>
            <pc:sldMk cId="3227526285" sldId="372"/>
            <ac:spMk id="36" creationId="{E4CE483A-6185-BB79-03F5-057241833481}"/>
          </ac:spMkLst>
        </pc:spChg>
        <pc:spChg chg="add mod">
          <ac:chgData name="Toby Donaldson" userId="2e6e5431-bb17-4c41-9985-d39c50d83c73" providerId="ADAL" clId="{A96DF0CC-E8B0-4304-9663-FE5241FC3812}" dt="2024-01-25T05:38:53.310" v="5821"/>
          <ac:spMkLst>
            <pc:docMk/>
            <pc:sldMk cId="3227526285" sldId="372"/>
            <ac:spMk id="37" creationId="{D30CC2F7-079B-4775-EEFE-FC9DFC049D9F}"/>
          </ac:spMkLst>
        </pc:spChg>
        <pc:grpChg chg="add mod">
          <ac:chgData name="Toby Donaldson" userId="2e6e5431-bb17-4c41-9985-d39c50d83c73" providerId="ADAL" clId="{A96DF0CC-E8B0-4304-9663-FE5241FC3812}" dt="2024-01-25T05:38:53.310" v="5821"/>
          <ac:grpSpMkLst>
            <pc:docMk/>
            <pc:sldMk cId="3227526285" sldId="372"/>
            <ac:grpSpMk id="5" creationId="{8A8B4D85-9BFE-B877-5EDF-B1B2C0163756}"/>
          </ac:grpSpMkLst>
        </pc:grpChg>
        <pc:grpChg chg="del">
          <ac:chgData name="Toby Donaldson" userId="2e6e5431-bb17-4c41-9985-d39c50d83c73" providerId="ADAL" clId="{A96DF0CC-E8B0-4304-9663-FE5241FC3812}" dt="2024-01-25T05:38:23.410" v="5815" actId="21"/>
          <ac:grpSpMkLst>
            <pc:docMk/>
            <pc:sldMk cId="3227526285" sldId="372"/>
            <ac:grpSpMk id="11" creationId="{0620AFCF-980F-52E5-9A96-07A064FE063C}"/>
          </ac:grpSpMkLst>
        </pc:grpChg>
        <pc:grpChg chg="del">
          <ac:chgData name="Toby Donaldson" userId="2e6e5431-bb17-4c41-9985-d39c50d83c73" providerId="ADAL" clId="{A96DF0CC-E8B0-4304-9663-FE5241FC3812}" dt="2024-01-25T05:38:23.410" v="5815" actId="21"/>
          <ac:grpSpMkLst>
            <pc:docMk/>
            <pc:sldMk cId="3227526285" sldId="372"/>
            <ac:grpSpMk id="28" creationId="{133DD47A-8EF3-6029-97A0-BF02DC858DA2}"/>
          </ac:grpSpMkLst>
        </pc:grpChg>
        <pc:grpChg chg="add mod">
          <ac:chgData name="Toby Donaldson" userId="2e6e5431-bb17-4c41-9985-d39c50d83c73" providerId="ADAL" clId="{A96DF0CC-E8B0-4304-9663-FE5241FC3812}" dt="2024-01-25T05:38:53.310" v="5821"/>
          <ac:grpSpMkLst>
            <pc:docMk/>
            <pc:sldMk cId="3227526285" sldId="372"/>
            <ac:grpSpMk id="32" creationId="{548276AC-DEB2-E183-123E-1ECFBE9F01AA}"/>
          </ac:grpSpMkLst>
        </pc:grpChg>
        <pc:cxnChg chg="del mod">
          <ac:chgData name="Toby Donaldson" userId="2e6e5431-bb17-4c41-9985-d39c50d83c73" providerId="ADAL" clId="{A96DF0CC-E8B0-4304-9663-FE5241FC3812}" dt="2024-01-25T05:38:23.410" v="5815" actId="21"/>
          <ac:cxnSpMkLst>
            <pc:docMk/>
            <pc:sldMk cId="3227526285" sldId="372"/>
            <ac:cxnSpMk id="21" creationId="{129B0219-BFE9-653E-04C2-D114F14C575F}"/>
          </ac:cxnSpMkLst>
        </pc:cxnChg>
        <pc:cxnChg chg="add mod">
          <ac:chgData name="Toby Donaldson" userId="2e6e5431-bb17-4c41-9985-d39c50d83c73" providerId="ADAL" clId="{A96DF0CC-E8B0-4304-9663-FE5241FC3812}" dt="2024-01-25T05:38:53.310" v="5821"/>
          <ac:cxnSpMkLst>
            <pc:docMk/>
            <pc:sldMk cId="3227526285" sldId="372"/>
            <ac:cxnSpMk id="31" creationId="{03311EF5-40DD-3864-9A73-C72EF46AA030}"/>
          </ac:cxnSpMkLst>
        </pc:cxnChg>
      </pc:sldChg>
      <pc:sldChg chg="addSp delSp modSp add mod">
        <pc:chgData name="Toby Donaldson" userId="2e6e5431-bb17-4c41-9985-d39c50d83c73" providerId="ADAL" clId="{A96DF0CC-E8B0-4304-9663-FE5241FC3812}" dt="2024-01-25T05:38:49.530" v="5819"/>
        <pc:sldMkLst>
          <pc:docMk/>
          <pc:sldMk cId="2708408151" sldId="373"/>
        </pc:sldMkLst>
        <pc:spChg chg="del">
          <ac:chgData name="Toby Donaldson" userId="2e6e5431-bb17-4c41-9985-d39c50d83c73" providerId="ADAL" clId="{A96DF0CC-E8B0-4304-9663-FE5241FC3812}" dt="2024-01-25T05:29:26.142" v="5444" actId="21"/>
          <ac:spMkLst>
            <pc:docMk/>
            <pc:sldMk cId="2708408151" sldId="373"/>
            <ac:spMk id="2" creationId="{A1046807-B421-CBB8-44CE-47DDC71EA53C}"/>
          </ac:spMkLst>
        </pc:spChg>
        <pc:spChg chg="mod">
          <ac:chgData name="Toby Donaldson" userId="2e6e5431-bb17-4c41-9985-d39c50d83c73" providerId="ADAL" clId="{A96DF0CC-E8B0-4304-9663-FE5241FC3812}" dt="2024-01-25T05:29:28.698" v="5445" actId="1076"/>
          <ac:spMkLst>
            <pc:docMk/>
            <pc:sldMk cId="2708408151" sldId="373"/>
            <ac:spMk id="3" creationId="{BFB57177-37B0-7E2E-C722-D13516C65566}"/>
          </ac:spMkLst>
        </pc:spChg>
        <pc:spChg chg="del">
          <ac:chgData name="Toby Donaldson" userId="2e6e5431-bb17-4c41-9985-d39c50d83c73" providerId="ADAL" clId="{A96DF0CC-E8B0-4304-9663-FE5241FC3812}" dt="2024-01-25T05:32:49.086" v="5728" actId="21"/>
          <ac:spMkLst>
            <pc:docMk/>
            <pc:sldMk cId="2708408151" sldId="373"/>
            <ac:spMk id="4" creationId="{69A7449D-8A84-46C9-372C-6F2AD556972C}"/>
          </ac:spMkLst>
        </pc:spChg>
        <pc:spChg chg="add mod">
          <ac:chgData name="Toby Donaldson" userId="2e6e5431-bb17-4c41-9985-d39c50d83c73" providerId="ADAL" clId="{A96DF0CC-E8B0-4304-9663-FE5241FC3812}" dt="2024-01-25T05:31:01.447" v="5559" actId="20577"/>
          <ac:spMkLst>
            <pc:docMk/>
            <pc:sldMk cId="2708408151" sldId="373"/>
            <ac:spMk id="5" creationId="{7CE3EBC7-BF55-28DD-92E7-CE697496E1E3}"/>
          </ac:spMkLst>
        </pc:spChg>
        <pc:spChg chg="mod">
          <ac:chgData name="Toby Donaldson" userId="2e6e5431-bb17-4c41-9985-d39c50d83c73" providerId="ADAL" clId="{A96DF0CC-E8B0-4304-9663-FE5241FC3812}" dt="2024-01-25T05:38:10.602" v="5813"/>
          <ac:spMkLst>
            <pc:docMk/>
            <pc:sldMk cId="2708408151" sldId="373"/>
            <ac:spMk id="8" creationId="{31ABC2B2-E412-9D2D-D0B1-6A938D71D4EA}"/>
          </ac:spMkLst>
        </pc:spChg>
        <pc:spChg chg="mod">
          <ac:chgData name="Toby Donaldson" userId="2e6e5431-bb17-4c41-9985-d39c50d83c73" providerId="ADAL" clId="{A96DF0CC-E8B0-4304-9663-FE5241FC3812}" dt="2024-01-25T05:38:10.602" v="5813"/>
          <ac:spMkLst>
            <pc:docMk/>
            <pc:sldMk cId="2708408151" sldId="373"/>
            <ac:spMk id="9" creationId="{3E3285BF-CF57-E4D8-3395-979DC34CDA42}"/>
          </ac:spMkLst>
        </pc:spChg>
        <pc:spChg chg="del">
          <ac:chgData name="Toby Donaldson" userId="2e6e5431-bb17-4c41-9985-d39c50d83c73" providerId="ADAL" clId="{A96DF0CC-E8B0-4304-9663-FE5241FC3812}" dt="2024-01-25T05:38:18.396" v="5814" actId="21"/>
          <ac:spMkLst>
            <pc:docMk/>
            <pc:sldMk cId="2708408151" sldId="373"/>
            <ac:spMk id="20" creationId="{7667BAB1-8241-C481-F3D2-E6D94EB86024}"/>
          </ac:spMkLst>
        </pc:spChg>
        <pc:spChg chg="mod">
          <ac:chgData name="Toby Donaldson" userId="2e6e5431-bb17-4c41-9985-d39c50d83c73" providerId="ADAL" clId="{A96DF0CC-E8B0-4304-9663-FE5241FC3812}" dt="2024-01-25T05:38:10.602" v="5813"/>
          <ac:spMkLst>
            <pc:docMk/>
            <pc:sldMk cId="2708408151" sldId="373"/>
            <ac:spMk id="22" creationId="{BFB18A55-BDAC-983B-83F9-EF56F9F718A9}"/>
          </ac:spMkLst>
        </pc:spChg>
        <pc:spChg chg="mod">
          <ac:chgData name="Toby Donaldson" userId="2e6e5431-bb17-4c41-9985-d39c50d83c73" providerId="ADAL" clId="{A96DF0CC-E8B0-4304-9663-FE5241FC3812}" dt="2024-01-25T05:38:10.602" v="5813"/>
          <ac:spMkLst>
            <pc:docMk/>
            <pc:sldMk cId="2708408151" sldId="373"/>
            <ac:spMk id="23" creationId="{8B7F2035-36F8-5123-27FA-01BEBD8ADE5C}"/>
          </ac:spMkLst>
        </pc:spChg>
        <pc:spChg chg="mod">
          <ac:chgData name="Toby Donaldson" userId="2e6e5431-bb17-4c41-9985-d39c50d83c73" providerId="ADAL" clId="{A96DF0CC-E8B0-4304-9663-FE5241FC3812}" dt="2024-01-25T05:38:10.602" v="5813"/>
          <ac:spMkLst>
            <pc:docMk/>
            <pc:sldMk cId="2708408151" sldId="373"/>
            <ac:spMk id="24" creationId="{28CA5B4E-E9E9-C09E-B442-2BF0598546AB}"/>
          </ac:spMkLst>
        </pc:spChg>
        <pc:spChg chg="mod">
          <ac:chgData name="Toby Donaldson" userId="2e6e5431-bb17-4c41-9985-d39c50d83c73" providerId="ADAL" clId="{A96DF0CC-E8B0-4304-9663-FE5241FC3812}" dt="2024-01-25T05:38:10.602" v="5813"/>
          <ac:spMkLst>
            <pc:docMk/>
            <pc:sldMk cId="2708408151" sldId="373"/>
            <ac:spMk id="25" creationId="{1FB1260D-3BD5-9FCD-DB26-277F1B70985F}"/>
          </ac:spMkLst>
        </pc:spChg>
        <pc:spChg chg="mod">
          <ac:chgData name="Toby Donaldson" userId="2e6e5431-bb17-4c41-9985-d39c50d83c73" providerId="ADAL" clId="{A96DF0CC-E8B0-4304-9663-FE5241FC3812}" dt="2024-01-25T05:38:10.602" v="5813"/>
          <ac:spMkLst>
            <pc:docMk/>
            <pc:sldMk cId="2708408151" sldId="373"/>
            <ac:spMk id="29" creationId="{8F115731-4FCB-B9C9-3860-2F7C5545896D}"/>
          </ac:spMkLst>
        </pc:spChg>
        <pc:spChg chg="mod">
          <ac:chgData name="Toby Donaldson" userId="2e6e5431-bb17-4c41-9985-d39c50d83c73" providerId="ADAL" clId="{A96DF0CC-E8B0-4304-9663-FE5241FC3812}" dt="2024-01-25T05:38:10.602" v="5813"/>
          <ac:spMkLst>
            <pc:docMk/>
            <pc:sldMk cId="2708408151" sldId="373"/>
            <ac:spMk id="30" creationId="{8276DFBA-F6CD-15CD-E7B5-133880C5A5D8}"/>
          </ac:spMkLst>
        </pc:spChg>
        <pc:spChg chg="add mod">
          <ac:chgData name="Toby Donaldson" userId="2e6e5431-bb17-4c41-9985-d39c50d83c73" providerId="ADAL" clId="{A96DF0CC-E8B0-4304-9663-FE5241FC3812}" dt="2024-01-25T05:38:10.602" v="5813"/>
          <ac:spMkLst>
            <pc:docMk/>
            <pc:sldMk cId="2708408151" sldId="373"/>
            <ac:spMk id="31" creationId="{DA5E3FA3-7F37-E010-993B-078301982691}"/>
          </ac:spMkLst>
        </pc:spChg>
        <pc:spChg chg="del">
          <ac:chgData name="Toby Donaldson" userId="2e6e5431-bb17-4c41-9985-d39c50d83c73" providerId="ADAL" clId="{A96DF0CC-E8B0-4304-9663-FE5241FC3812}" dt="2024-01-25T05:38:18.396" v="5814" actId="21"/>
          <ac:spMkLst>
            <pc:docMk/>
            <pc:sldMk cId="2708408151" sldId="373"/>
            <ac:spMk id="34" creationId="{D3E6C35D-3945-F880-8EB5-AA08C82C20E5}"/>
          </ac:spMkLst>
        </pc:spChg>
        <pc:spChg chg="mod">
          <ac:chgData name="Toby Donaldson" userId="2e6e5431-bb17-4c41-9985-d39c50d83c73" providerId="ADAL" clId="{A96DF0CC-E8B0-4304-9663-FE5241FC3812}" dt="2024-01-25T05:38:10.602" v="5813"/>
          <ac:spMkLst>
            <pc:docMk/>
            <pc:sldMk cId="2708408151" sldId="373"/>
            <ac:spMk id="36" creationId="{3D988C2A-8D3F-B3BD-B8D2-9E48F1D021C8}"/>
          </ac:spMkLst>
        </pc:spChg>
        <pc:spChg chg="mod">
          <ac:chgData name="Toby Donaldson" userId="2e6e5431-bb17-4c41-9985-d39c50d83c73" providerId="ADAL" clId="{A96DF0CC-E8B0-4304-9663-FE5241FC3812}" dt="2024-01-25T05:38:10.602" v="5813"/>
          <ac:spMkLst>
            <pc:docMk/>
            <pc:sldMk cId="2708408151" sldId="373"/>
            <ac:spMk id="37" creationId="{29D74963-5241-21AC-B31C-FAFF08207B6F}"/>
          </ac:spMkLst>
        </pc:spChg>
        <pc:spChg chg="add mod">
          <ac:chgData name="Toby Donaldson" userId="2e6e5431-bb17-4c41-9985-d39c50d83c73" providerId="ADAL" clId="{A96DF0CC-E8B0-4304-9663-FE5241FC3812}" dt="2024-01-25T05:38:10.602" v="5813"/>
          <ac:spMkLst>
            <pc:docMk/>
            <pc:sldMk cId="2708408151" sldId="373"/>
            <ac:spMk id="38" creationId="{4E88E7AF-C7D7-A4F3-869D-E6EA608ACF62}"/>
          </ac:spMkLst>
        </pc:spChg>
        <pc:spChg chg="mod">
          <ac:chgData name="Toby Donaldson" userId="2e6e5431-bb17-4c41-9985-d39c50d83c73" providerId="ADAL" clId="{A96DF0CC-E8B0-4304-9663-FE5241FC3812}" dt="2024-01-25T05:38:49.530" v="5819"/>
          <ac:spMkLst>
            <pc:docMk/>
            <pc:sldMk cId="2708408151" sldId="373"/>
            <ac:spMk id="40" creationId="{CD99B5C9-281A-5463-84A1-259445071B40}"/>
          </ac:spMkLst>
        </pc:spChg>
        <pc:spChg chg="mod">
          <ac:chgData name="Toby Donaldson" userId="2e6e5431-bb17-4c41-9985-d39c50d83c73" providerId="ADAL" clId="{A96DF0CC-E8B0-4304-9663-FE5241FC3812}" dt="2024-01-25T05:38:49.530" v="5819"/>
          <ac:spMkLst>
            <pc:docMk/>
            <pc:sldMk cId="2708408151" sldId="373"/>
            <ac:spMk id="41" creationId="{91250881-5BD8-D9C3-AD84-F3583E93FCFD}"/>
          </ac:spMkLst>
        </pc:spChg>
        <pc:spChg chg="mod">
          <ac:chgData name="Toby Donaldson" userId="2e6e5431-bb17-4c41-9985-d39c50d83c73" providerId="ADAL" clId="{A96DF0CC-E8B0-4304-9663-FE5241FC3812}" dt="2024-01-25T05:38:49.530" v="5819"/>
          <ac:spMkLst>
            <pc:docMk/>
            <pc:sldMk cId="2708408151" sldId="373"/>
            <ac:spMk id="42" creationId="{7E7D4F37-12FF-9FBC-F96D-E62117DE35AD}"/>
          </ac:spMkLst>
        </pc:spChg>
        <pc:spChg chg="mod">
          <ac:chgData name="Toby Donaldson" userId="2e6e5431-bb17-4c41-9985-d39c50d83c73" providerId="ADAL" clId="{A96DF0CC-E8B0-4304-9663-FE5241FC3812}" dt="2024-01-25T05:38:49.530" v="5819"/>
          <ac:spMkLst>
            <pc:docMk/>
            <pc:sldMk cId="2708408151" sldId="373"/>
            <ac:spMk id="43" creationId="{1B949EA7-ECC9-1448-30A5-3B1A54C56441}"/>
          </ac:spMkLst>
        </pc:spChg>
        <pc:spChg chg="mod">
          <ac:chgData name="Toby Donaldson" userId="2e6e5431-bb17-4c41-9985-d39c50d83c73" providerId="ADAL" clId="{A96DF0CC-E8B0-4304-9663-FE5241FC3812}" dt="2024-01-25T05:38:49.530" v="5819"/>
          <ac:spMkLst>
            <pc:docMk/>
            <pc:sldMk cId="2708408151" sldId="373"/>
            <ac:spMk id="44" creationId="{BCED7973-6F61-C855-453B-F9A7D44C66C0}"/>
          </ac:spMkLst>
        </pc:spChg>
        <pc:spChg chg="mod">
          <ac:chgData name="Toby Donaldson" userId="2e6e5431-bb17-4c41-9985-d39c50d83c73" providerId="ADAL" clId="{A96DF0CC-E8B0-4304-9663-FE5241FC3812}" dt="2024-01-25T05:38:49.530" v="5819"/>
          <ac:spMkLst>
            <pc:docMk/>
            <pc:sldMk cId="2708408151" sldId="373"/>
            <ac:spMk id="45" creationId="{303CD1A9-9C3F-E434-583F-29A7553F1FAF}"/>
          </ac:spMkLst>
        </pc:spChg>
        <pc:spChg chg="mod">
          <ac:chgData name="Toby Donaldson" userId="2e6e5431-bb17-4c41-9985-d39c50d83c73" providerId="ADAL" clId="{A96DF0CC-E8B0-4304-9663-FE5241FC3812}" dt="2024-01-25T05:38:49.530" v="5819"/>
          <ac:spMkLst>
            <pc:docMk/>
            <pc:sldMk cId="2708408151" sldId="373"/>
            <ac:spMk id="46" creationId="{DE52534B-A18C-2A8F-3DFE-5C5D1D20DB76}"/>
          </ac:spMkLst>
        </pc:spChg>
        <pc:spChg chg="mod">
          <ac:chgData name="Toby Donaldson" userId="2e6e5431-bb17-4c41-9985-d39c50d83c73" providerId="ADAL" clId="{A96DF0CC-E8B0-4304-9663-FE5241FC3812}" dt="2024-01-25T05:38:49.530" v="5819"/>
          <ac:spMkLst>
            <pc:docMk/>
            <pc:sldMk cId="2708408151" sldId="373"/>
            <ac:spMk id="47" creationId="{2841A950-5746-0D0D-F044-58D7C70AAFBD}"/>
          </ac:spMkLst>
        </pc:spChg>
        <pc:spChg chg="add mod">
          <ac:chgData name="Toby Donaldson" userId="2e6e5431-bb17-4c41-9985-d39c50d83c73" providerId="ADAL" clId="{A96DF0CC-E8B0-4304-9663-FE5241FC3812}" dt="2024-01-25T05:38:49.530" v="5819"/>
          <ac:spMkLst>
            <pc:docMk/>
            <pc:sldMk cId="2708408151" sldId="373"/>
            <ac:spMk id="48" creationId="{DFCCBE0C-9384-937C-1C95-191122091431}"/>
          </ac:spMkLst>
        </pc:spChg>
        <pc:spChg chg="mod">
          <ac:chgData name="Toby Donaldson" userId="2e6e5431-bb17-4c41-9985-d39c50d83c73" providerId="ADAL" clId="{A96DF0CC-E8B0-4304-9663-FE5241FC3812}" dt="2024-01-25T05:38:49.530" v="5819"/>
          <ac:spMkLst>
            <pc:docMk/>
            <pc:sldMk cId="2708408151" sldId="373"/>
            <ac:spMk id="51" creationId="{3C1605B0-AE97-8639-7461-BEF30DDE1B10}"/>
          </ac:spMkLst>
        </pc:spChg>
        <pc:spChg chg="mod">
          <ac:chgData name="Toby Donaldson" userId="2e6e5431-bb17-4c41-9985-d39c50d83c73" providerId="ADAL" clId="{A96DF0CC-E8B0-4304-9663-FE5241FC3812}" dt="2024-01-25T05:38:49.530" v="5819"/>
          <ac:spMkLst>
            <pc:docMk/>
            <pc:sldMk cId="2708408151" sldId="373"/>
            <ac:spMk id="52" creationId="{4AE6DB8F-A976-5C89-078B-77ACDB45B7CC}"/>
          </ac:spMkLst>
        </pc:spChg>
        <pc:spChg chg="add mod">
          <ac:chgData name="Toby Donaldson" userId="2e6e5431-bb17-4c41-9985-d39c50d83c73" providerId="ADAL" clId="{A96DF0CC-E8B0-4304-9663-FE5241FC3812}" dt="2024-01-25T05:38:49.530" v="5819"/>
          <ac:spMkLst>
            <pc:docMk/>
            <pc:sldMk cId="2708408151" sldId="373"/>
            <ac:spMk id="53" creationId="{9A168184-9654-8F6F-E380-091900ACC162}"/>
          </ac:spMkLst>
        </pc:spChg>
        <pc:grpChg chg="add mod">
          <ac:chgData name="Toby Donaldson" userId="2e6e5431-bb17-4c41-9985-d39c50d83c73" providerId="ADAL" clId="{A96DF0CC-E8B0-4304-9663-FE5241FC3812}" dt="2024-01-25T05:38:10.602" v="5813"/>
          <ac:grpSpMkLst>
            <pc:docMk/>
            <pc:sldMk cId="2708408151" sldId="373"/>
            <ac:grpSpMk id="6" creationId="{72CF7066-A808-BEB7-F725-DAC9ED470A9A}"/>
          </ac:grpSpMkLst>
        </pc:grpChg>
        <pc:grpChg chg="del">
          <ac:chgData name="Toby Donaldson" userId="2e6e5431-bb17-4c41-9985-d39c50d83c73" providerId="ADAL" clId="{A96DF0CC-E8B0-4304-9663-FE5241FC3812}" dt="2024-01-25T05:38:18.396" v="5814" actId="21"/>
          <ac:grpSpMkLst>
            <pc:docMk/>
            <pc:sldMk cId="2708408151" sldId="373"/>
            <ac:grpSpMk id="11" creationId="{0620AFCF-980F-52E5-9A96-07A064FE063C}"/>
          </ac:grpSpMkLst>
        </pc:grpChg>
        <pc:grpChg chg="del">
          <ac:chgData name="Toby Donaldson" userId="2e6e5431-bb17-4c41-9985-d39c50d83c73" providerId="ADAL" clId="{A96DF0CC-E8B0-4304-9663-FE5241FC3812}" dt="2024-01-25T05:38:18.396" v="5814" actId="21"/>
          <ac:grpSpMkLst>
            <pc:docMk/>
            <pc:sldMk cId="2708408151" sldId="373"/>
            <ac:grpSpMk id="28" creationId="{133DD47A-8EF3-6029-97A0-BF02DC858DA2}"/>
          </ac:grpSpMkLst>
        </pc:grpChg>
        <pc:grpChg chg="add mod">
          <ac:chgData name="Toby Donaldson" userId="2e6e5431-bb17-4c41-9985-d39c50d83c73" providerId="ADAL" clId="{A96DF0CC-E8B0-4304-9663-FE5241FC3812}" dt="2024-01-25T05:38:10.602" v="5813"/>
          <ac:grpSpMkLst>
            <pc:docMk/>
            <pc:sldMk cId="2708408151" sldId="373"/>
            <ac:grpSpMk id="35" creationId="{181B9CE5-B88D-0331-E89A-30189AEBEFE1}"/>
          </ac:grpSpMkLst>
        </pc:grpChg>
        <pc:grpChg chg="add mod">
          <ac:chgData name="Toby Donaldson" userId="2e6e5431-bb17-4c41-9985-d39c50d83c73" providerId="ADAL" clId="{A96DF0CC-E8B0-4304-9663-FE5241FC3812}" dt="2024-01-25T05:38:49.530" v="5819"/>
          <ac:grpSpMkLst>
            <pc:docMk/>
            <pc:sldMk cId="2708408151" sldId="373"/>
            <ac:grpSpMk id="39" creationId="{09A8C9B2-0A25-5E8F-81E7-D2D0AF2BD443}"/>
          </ac:grpSpMkLst>
        </pc:grpChg>
        <pc:grpChg chg="add mod">
          <ac:chgData name="Toby Donaldson" userId="2e6e5431-bb17-4c41-9985-d39c50d83c73" providerId="ADAL" clId="{A96DF0CC-E8B0-4304-9663-FE5241FC3812}" dt="2024-01-25T05:38:49.530" v="5819"/>
          <ac:grpSpMkLst>
            <pc:docMk/>
            <pc:sldMk cId="2708408151" sldId="373"/>
            <ac:grpSpMk id="50" creationId="{04A881E1-4474-11E0-88F6-8E4BD67A8807}"/>
          </ac:grpSpMkLst>
        </pc:grpChg>
        <pc:cxnChg chg="del mod">
          <ac:chgData name="Toby Donaldson" userId="2e6e5431-bb17-4c41-9985-d39c50d83c73" providerId="ADAL" clId="{A96DF0CC-E8B0-4304-9663-FE5241FC3812}" dt="2024-01-25T05:38:18.396" v="5814" actId="21"/>
          <ac:cxnSpMkLst>
            <pc:docMk/>
            <pc:sldMk cId="2708408151" sldId="373"/>
            <ac:cxnSpMk id="21" creationId="{129B0219-BFE9-653E-04C2-D114F14C575F}"/>
          </ac:cxnSpMkLst>
        </pc:cxnChg>
        <pc:cxnChg chg="add mod">
          <ac:chgData name="Toby Donaldson" userId="2e6e5431-bb17-4c41-9985-d39c50d83c73" providerId="ADAL" clId="{A96DF0CC-E8B0-4304-9663-FE5241FC3812}" dt="2024-01-25T05:38:10.602" v="5813"/>
          <ac:cxnSpMkLst>
            <pc:docMk/>
            <pc:sldMk cId="2708408151" sldId="373"/>
            <ac:cxnSpMk id="32" creationId="{D32C4C01-4B90-23EB-3F54-28D7B0760E56}"/>
          </ac:cxnSpMkLst>
        </pc:cxnChg>
        <pc:cxnChg chg="add mod">
          <ac:chgData name="Toby Donaldson" userId="2e6e5431-bb17-4c41-9985-d39c50d83c73" providerId="ADAL" clId="{A96DF0CC-E8B0-4304-9663-FE5241FC3812}" dt="2024-01-25T05:38:49.530" v="5819"/>
          <ac:cxnSpMkLst>
            <pc:docMk/>
            <pc:sldMk cId="2708408151" sldId="373"/>
            <ac:cxnSpMk id="49" creationId="{25138C39-36F2-2146-F10E-C160B77F6F5E}"/>
          </ac:cxnSpMkLst>
        </pc:cxnChg>
      </pc:sldChg>
      <pc:sldChg chg="addSp delSp modSp add mod">
        <pc:chgData name="Toby Donaldson" userId="2e6e5431-bb17-4c41-9985-d39c50d83c73" providerId="ADAL" clId="{A96DF0CC-E8B0-4304-9663-FE5241FC3812}" dt="2024-01-27T05:55:22.819" v="7204" actId="2711"/>
        <pc:sldMkLst>
          <pc:docMk/>
          <pc:sldMk cId="62932926" sldId="374"/>
        </pc:sldMkLst>
        <pc:spChg chg="add mod">
          <ac:chgData name="Toby Donaldson" userId="2e6e5431-bb17-4c41-9985-d39c50d83c73" providerId="ADAL" clId="{A96DF0CC-E8B0-4304-9663-FE5241FC3812}" dt="2024-01-27T05:55:22.819" v="7204" actId="2711"/>
          <ac:spMkLst>
            <pc:docMk/>
            <pc:sldMk cId="62932926" sldId="374"/>
            <ac:spMk id="2" creationId="{5AA97366-FFF4-6798-4579-A5085C05C5D6}"/>
          </ac:spMkLst>
        </pc:spChg>
        <pc:spChg chg="mod">
          <ac:chgData name="Toby Donaldson" userId="2e6e5431-bb17-4c41-9985-d39c50d83c73" providerId="ADAL" clId="{A96DF0CC-E8B0-4304-9663-FE5241FC3812}" dt="2024-01-27T05:55:13.147" v="7203" actId="2711"/>
          <ac:spMkLst>
            <pc:docMk/>
            <pc:sldMk cId="62932926" sldId="374"/>
            <ac:spMk id="3" creationId="{BFB57177-37B0-7E2E-C722-D13516C65566}"/>
          </ac:spMkLst>
        </pc:spChg>
        <pc:spChg chg="del">
          <ac:chgData name="Toby Donaldson" userId="2e6e5431-bb17-4c41-9985-d39c50d83c73" providerId="ADAL" clId="{A96DF0CC-E8B0-4304-9663-FE5241FC3812}" dt="2024-01-25T05:32:43.653" v="5727" actId="21"/>
          <ac:spMkLst>
            <pc:docMk/>
            <pc:sldMk cId="62932926" sldId="374"/>
            <ac:spMk id="4" creationId="{69A7449D-8A84-46C9-372C-6F2AD556972C}"/>
          </ac:spMkLst>
        </pc:spChg>
        <pc:spChg chg="mod">
          <ac:chgData name="Toby Donaldson" userId="2e6e5431-bb17-4c41-9985-d39c50d83c73" providerId="ADAL" clId="{A96DF0CC-E8B0-4304-9663-FE5241FC3812}" dt="2024-01-25T05:37:53.307" v="5812" actId="14100"/>
          <ac:spMkLst>
            <pc:docMk/>
            <pc:sldMk cId="62932926" sldId="374"/>
            <ac:spMk id="34" creationId="{D3E6C35D-3945-F880-8EB5-AA08C82C20E5}"/>
          </ac:spMkLst>
        </pc:spChg>
      </pc:sldChg>
      <pc:sldChg chg="addSp delSp modSp add mod">
        <pc:chgData name="Toby Donaldson" userId="2e6e5431-bb17-4c41-9985-d39c50d83c73" providerId="ADAL" clId="{A96DF0CC-E8B0-4304-9663-FE5241FC3812}" dt="2024-01-27T05:55:57.376" v="7205" actId="14100"/>
        <pc:sldMkLst>
          <pc:docMk/>
          <pc:sldMk cId="30333298" sldId="375"/>
        </pc:sldMkLst>
        <pc:spChg chg="del">
          <ac:chgData name="Toby Donaldson" userId="2e6e5431-bb17-4c41-9985-d39c50d83c73" providerId="ADAL" clId="{A96DF0CC-E8B0-4304-9663-FE5241FC3812}" dt="2024-01-25T05:35:41.144" v="5767" actId="21"/>
          <ac:spMkLst>
            <pc:docMk/>
            <pc:sldMk cId="30333298" sldId="375"/>
            <ac:spMk id="2" creationId="{5AA97366-FFF4-6798-4579-A5085C05C5D6}"/>
          </ac:spMkLst>
        </pc:spChg>
        <pc:spChg chg="del">
          <ac:chgData name="Toby Donaldson" userId="2e6e5431-bb17-4c41-9985-d39c50d83c73" providerId="ADAL" clId="{A96DF0CC-E8B0-4304-9663-FE5241FC3812}" dt="2024-01-25T05:33:33.475" v="5739" actId="21"/>
          <ac:spMkLst>
            <pc:docMk/>
            <pc:sldMk cId="30333298" sldId="375"/>
            <ac:spMk id="3" creationId="{BFB57177-37B0-7E2E-C722-D13516C65566}"/>
          </ac:spMkLst>
        </pc:spChg>
        <pc:spChg chg="del">
          <ac:chgData name="Toby Donaldson" userId="2e6e5431-bb17-4c41-9985-d39c50d83c73" providerId="ADAL" clId="{A96DF0CC-E8B0-4304-9663-FE5241FC3812}" dt="2024-01-25T05:33:33.475" v="5739" actId="21"/>
          <ac:spMkLst>
            <pc:docMk/>
            <pc:sldMk cId="30333298" sldId="375"/>
            <ac:spMk id="4" creationId="{69A7449D-8A84-46C9-372C-6F2AD556972C}"/>
          </ac:spMkLst>
        </pc:spChg>
        <pc:spChg chg="mod">
          <ac:chgData name="Toby Donaldson" userId="2e6e5431-bb17-4c41-9985-d39c50d83c73" providerId="ADAL" clId="{A96DF0CC-E8B0-4304-9663-FE5241FC3812}" dt="2024-01-25T05:33:39.739" v="5740" actId="1076"/>
          <ac:spMkLst>
            <pc:docMk/>
            <pc:sldMk cId="30333298" sldId="375"/>
            <ac:spMk id="5" creationId="{7CE3EBC7-BF55-28DD-92E7-CE697496E1E3}"/>
          </ac:spMkLst>
        </pc:spChg>
        <pc:spChg chg="add mod">
          <ac:chgData name="Toby Donaldson" userId="2e6e5431-bb17-4c41-9985-d39c50d83c73" providerId="ADAL" clId="{A96DF0CC-E8B0-4304-9663-FE5241FC3812}" dt="2024-01-25T05:39:38.779" v="5835" actId="1076"/>
          <ac:spMkLst>
            <pc:docMk/>
            <pc:sldMk cId="30333298" sldId="375"/>
            <ac:spMk id="8" creationId="{1A3B83C6-32C8-CA88-7EAD-08BFD743076B}"/>
          </ac:spMkLst>
        </pc:spChg>
        <pc:spChg chg="add mod">
          <ac:chgData name="Toby Donaldson" userId="2e6e5431-bb17-4c41-9985-d39c50d83c73" providerId="ADAL" clId="{A96DF0CC-E8B0-4304-9663-FE5241FC3812}" dt="2024-01-27T05:55:57.376" v="7205" actId="14100"/>
          <ac:spMkLst>
            <pc:docMk/>
            <pc:sldMk cId="30333298" sldId="375"/>
            <ac:spMk id="9" creationId="{6A5E3BA8-CF56-2B80-096B-773240F642B6}"/>
          </ac:spMkLst>
        </pc:spChg>
        <pc:spChg chg="mod">
          <ac:chgData name="Toby Donaldson" userId="2e6e5431-bb17-4c41-9985-d39c50d83c73" providerId="ADAL" clId="{A96DF0CC-E8B0-4304-9663-FE5241FC3812}" dt="2024-01-25T05:37:25.632" v="5808" actId="165"/>
          <ac:spMkLst>
            <pc:docMk/>
            <pc:sldMk cId="30333298" sldId="375"/>
            <ac:spMk id="12" creationId="{E035553C-3EF4-5009-03CF-14A74D6FC17E}"/>
          </ac:spMkLst>
        </pc:spChg>
        <pc:spChg chg="mod">
          <ac:chgData name="Toby Donaldson" userId="2e6e5431-bb17-4c41-9985-d39c50d83c73" providerId="ADAL" clId="{A96DF0CC-E8B0-4304-9663-FE5241FC3812}" dt="2024-01-25T05:37:25.632" v="5808" actId="165"/>
          <ac:spMkLst>
            <pc:docMk/>
            <pc:sldMk cId="30333298" sldId="375"/>
            <ac:spMk id="13" creationId="{80A63801-D57C-4627-9E5B-CF7B4467606B}"/>
          </ac:spMkLst>
        </pc:spChg>
        <pc:spChg chg="mod">
          <ac:chgData name="Toby Donaldson" userId="2e6e5431-bb17-4c41-9985-d39c50d83c73" providerId="ADAL" clId="{A96DF0CC-E8B0-4304-9663-FE5241FC3812}" dt="2024-01-25T05:37:25.632" v="5808" actId="165"/>
          <ac:spMkLst>
            <pc:docMk/>
            <pc:sldMk cId="30333298" sldId="375"/>
            <ac:spMk id="14" creationId="{2AEB6B8D-9DED-EB97-7F9A-5A118F63D6D3}"/>
          </ac:spMkLst>
        </pc:spChg>
        <pc:spChg chg="mod">
          <ac:chgData name="Toby Donaldson" userId="2e6e5431-bb17-4c41-9985-d39c50d83c73" providerId="ADAL" clId="{A96DF0CC-E8B0-4304-9663-FE5241FC3812}" dt="2024-01-25T05:37:25.632" v="5808" actId="165"/>
          <ac:spMkLst>
            <pc:docMk/>
            <pc:sldMk cId="30333298" sldId="375"/>
            <ac:spMk id="15" creationId="{3843FDD2-B01B-4E6C-F5F9-1331F458E4C1}"/>
          </ac:spMkLst>
        </pc:spChg>
        <pc:spChg chg="mod">
          <ac:chgData name="Toby Donaldson" userId="2e6e5431-bb17-4c41-9985-d39c50d83c73" providerId="ADAL" clId="{A96DF0CC-E8B0-4304-9663-FE5241FC3812}" dt="2024-01-25T05:37:25.632" v="5808" actId="165"/>
          <ac:spMkLst>
            <pc:docMk/>
            <pc:sldMk cId="30333298" sldId="375"/>
            <ac:spMk id="16" creationId="{985BCD54-CE7B-BB12-C838-09773F6B6C35}"/>
          </ac:spMkLst>
        </pc:spChg>
        <pc:spChg chg="mod">
          <ac:chgData name="Toby Donaldson" userId="2e6e5431-bb17-4c41-9985-d39c50d83c73" providerId="ADAL" clId="{A96DF0CC-E8B0-4304-9663-FE5241FC3812}" dt="2024-01-25T05:37:25.632" v="5808" actId="165"/>
          <ac:spMkLst>
            <pc:docMk/>
            <pc:sldMk cId="30333298" sldId="375"/>
            <ac:spMk id="17" creationId="{057748C4-F866-F56D-7BF7-19454019F974}"/>
          </ac:spMkLst>
        </pc:spChg>
        <pc:spChg chg="mod">
          <ac:chgData name="Toby Donaldson" userId="2e6e5431-bb17-4c41-9985-d39c50d83c73" providerId="ADAL" clId="{A96DF0CC-E8B0-4304-9663-FE5241FC3812}" dt="2024-01-25T05:37:25.632" v="5808" actId="165"/>
          <ac:spMkLst>
            <pc:docMk/>
            <pc:sldMk cId="30333298" sldId="375"/>
            <ac:spMk id="18" creationId="{D28FC36D-E49B-9011-68F8-AFFE651EEB54}"/>
          </ac:spMkLst>
        </pc:spChg>
        <pc:spChg chg="mod">
          <ac:chgData name="Toby Donaldson" userId="2e6e5431-bb17-4c41-9985-d39c50d83c73" providerId="ADAL" clId="{A96DF0CC-E8B0-4304-9663-FE5241FC3812}" dt="2024-01-25T05:37:25.632" v="5808" actId="165"/>
          <ac:spMkLst>
            <pc:docMk/>
            <pc:sldMk cId="30333298" sldId="375"/>
            <ac:spMk id="19" creationId="{16F7576A-DACC-0D16-FC51-E3BC0CB90E35}"/>
          </ac:spMkLst>
        </pc:spChg>
        <pc:spChg chg="mod topLvl">
          <ac:chgData name="Toby Donaldson" userId="2e6e5431-bb17-4c41-9985-d39c50d83c73" providerId="ADAL" clId="{A96DF0CC-E8B0-4304-9663-FE5241FC3812}" dt="2024-01-25T05:37:25.632" v="5808" actId="165"/>
          <ac:spMkLst>
            <pc:docMk/>
            <pc:sldMk cId="30333298" sldId="375"/>
            <ac:spMk id="20" creationId="{7667BAB1-8241-C481-F3D2-E6D94EB86024}"/>
          </ac:spMkLst>
        </pc:spChg>
        <pc:spChg chg="add mod">
          <ac:chgData name="Toby Donaldson" userId="2e6e5431-bb17-4c41-9985-d39c50d83c73" providerId="ADAL" clId="{A96DF0CC-E8B0-4304-9663-FE5241FC3812}" dt="2024-01-25T05:39:15.262" v="5826" actId="1076"/>
          <ac:spMkLst>
            <pc:docMk/>
            <pc:sldMk cId="30333298" sldId="375"/>
            <ac:spMk id="22" creationId="{EFE22131-76EC-AC42-6045-56A5761CE59D}"/>
          </ac:spMkLst>
        </pc:spChg>
        <pc:spChg chg="add mod">
          <ac:chgData name="Toby Donaldson" userId="2e6e5431-bb17-4c41-9985-d39c50d83c73" providerId="ADAL" clId="{A96DF0CC-E8B0-4304-9663-FE5241FC3812}" dt="2024-01-25T05:39:15.262" v="5826" actId="1076"/>
          <ac:spMkLst>
            <pc:docMk/>
            <pc:sldMk cId="30333298" sldId="375"/>
            <ac:spMk id="24" creationId="{4E001D7D-9D1C-10EE-C502-0D5B24D8EBA7}"/>
          </ac:spMkLst>
        </pc:spChg>
        <pc:spChg chg="add mod">
          <ac:chgData name="Toby Donaldson" userId="2e6e5431-bb17-4c41-9985-d39c50d83c73" providerId="ADAL" clId="{A96DF0CC-E8B0-4304-9663-FE5241FC3812}" dt="2024-01-25T05:39:15.262" v="5826" actId="1076"/>
          <ac:spMkLst>
            <pc:docMk/>
            <pc:sldMk cId="30333298" sldId="375"/>
            <ac:spMk id="25" creationId="{BBB67D98-C8DE-6C3B-11A5-7BD830429484}"/>
          </ac:spMkLst>
        </pc:spChg>
        <pc:spChg chg="mod">
          <ac:chgData name="Toby Donaldson" userId="2e6e5431-bb17-4c41-9985-d39c50d83c73" providerId="ADAL" clId="{A96DF0CC-E8B0-4304-9663-FE5241FC3812}" dt="2024-01-25T05:37:25.632" v="5808" actId="165"/>
          <ac:spMkLst>
            <pc:docMk/>
            <pc:sldMk cId="30333298" sldId="375"/>
            <ac:spMk id="26" creationId="{E4226C2C-76FD-6169-A0E8-C98D99B4A5F6}"/>
          </ac:spMkLst>
        </pc:spChg>
        <pc:spChg chg="mod">
          <ac:chgData name="Toby Donaldson" userId="2e6e5431-bb17-4c41-9985-d39c50d83c73" providerId="ADAL" clId="{A96DF0CC-E8B0-4304-9663-FE5241FC3812}" dt="2024-01-25T05:37:25.632" v="5808" actId="165"/>
          <ac:spMkLst>
            <pc:docMk/>
            <pc:sldMk cId="30333298" sldId="375"/>
            <ac:spMk id="27" creationId="{C10A0DC8-A0A1-599C-23C0-AD6B44CF95AD}"/>
          </ac:spMkLst>
        </pc:spChg>
        <pc:spChg chg="add mod">
          <ac:chgData name="Toby Donaldson" userId="2e6e5431-bb17-4c41-9985-d39c50d83c73" providerId="ADAL" clId="{A96DF0CC-E8B0-4304-9663-FE5241FC3812}" dt="2024-01-25T05:39:46.517" v="5836" actId="164"/>
          <ac:spMkLst>
            <pc:docMk/>
            <pc:sldMk cId="30333298" sldId="375"/>
            <ac:spMk id="29" creationId="{69B64822-D729-9795-6AF2-BF709077D88A}"/>
          </ac:spMkLst>
        </pc:spChg>
        <pc:spChg chg="mod">
          <ac:chgData name="Toby Donaldson" userId="2e6e5431-bb17-4c41-9985-d39c50d83c73" providerId="ADAL" clId="{A96DF0CC-E8B0-4304-9663-FE5241FC3812}" dt="2024-01-25T05:39:18.861" v="5827"/>
          <ac:spMkLst>
            <pc:docMk/>
            <pc:sldMk cId="30333298" sldId="375"/>
            <ac:spMk id="32" creationId="{667F5A2A-F34E-3D00-7481-6F0D9BDD12A9}"/>
          </ac:spMkLst>
        </pc:spChg>
        <pc:spChg chg="mod topLvl">
          <ac:chgData name="Toby Donaldson" userId="2e6e5431-bb17-4c41-9985-d39c50d83c73" providerId="ADAL" clId="{A96DF0CC-E8B0-4304-9663-FE5241FC3812}" dt="2024-01-25T05:37:32.011" v="5809" actId="14100"/>
          <ac:spMkLst>
            <pc:docMk/>
            <pc:sldMk cId="30333298" sldId="375"/>
            <ac:spMk id="34" creationId="{D3E6C35D-3945-F880-8EB5-AA08C82C20E5}"/>
          </ac:spMkLst>
        </pc:spChg>
        <pc:spChg chg="mod">
          <ac:chgData name="Toby Donaldson" userId="2e6e5431-bb17-4c41-9985-d39c50d83c73" providerId="ADAL" clId="{A96DF0CC-E8B0-4304-9663-FE5241FC3812}" dt="2024-01-25T05:39:18.861" v="5827"/>
          <ac:spMkLst>
            <pc:docMk/>
            <pc:sldMk cId="30333298" sldId="375"/>
            <ac:spMk id="35" creationId="{F8388310-69A3-DA51-76F9-1F2B1F133094}"/>
          </ac:spMkLst>
        </pc:spChg>
        <pc:spChg chg="add mod">
          <ac:chgData name="Toby Donaldson" userId="2e6e5431-bb17-4c41-9985-d39c50d83c73" providerId="ADAL" clId="{A96DF0CC-E8B0-4304-9663-FE5241FC3812}" dt="2024-01-25T05:39:46.517" v="5836" actId="164"/>
          <ac:spMkLst>
            <pc:docMk/>
            <pc:sldMk cId="30333298" sldId="375"/>
            <ac:spMk id="36" creationId="{9285B243-4B50-3371-3330-748CE365CDF1}"/>
          </ac:spMkLst>
        </pc:spChg>
        <pc:spChg chg="add mod">
          <ac:chgData name="Toby Donaldson" userId="2e6e5431-bb17-4c41-9985-d39c50d83c73" providerId="ADAL" clId="{A96DF0CC-E8B0-4304-9663-FE5241FC3812}" dt="2024-01-25T05:39:46.517" v="5836" actId="164"/>
          <ac:spMkLst>
            <pc:docMk/>
            <pc:sldMk cId="30333298" sldId="375"/>
            <ac:spMk id="37" creationId="{1D277D99-5595-8AF0-795F-552F704E7C01}"/>
          </ac:spMkLst>
        </pc:spChg>
        <pc:spChg chg="add mod">
          <ac:chgData name="Toby Donaldson" userId="2e6e5431-bb17-4c41-9985-d39c50d83c73" providerId="ADAL" clId="{A96DF0CC-E8B0-4304-9663-FE5241FC3812}" dt="2024-01-25T05:41:21.310" v="5973" actId="2711"/>
          <ac:spMkLst>
            <pc:docMk/>
            <pc:sldMk cId="30333298" sldId="375"/>
            <ac:spMk id="41" creationId="{44428CAE-E23D-4D5D-C575-4845CA68CB94}"/>
          </ac:spMkLst>
        </pc:spChg>
        <pc:spChg chg="add mod">
          <ac:chgData name="Toby Donaldson" userId="2e6e5431-bb17-4c41-9985-d39c50d83c73" providerId="ADAL" clId="{A96DF0CC-E8B0-4304-9663-FE5241FC3812}" dt="2024-01-25T05:42:36.708" v="6061" actId="1076"/>
          <ac:spMkLst>
            <pc:docMk/>
            <pc:sldMk cId="30333298" sldId="375"/>
            <ac:spMk id="42" creationId="{57838560-1FF0-08AB-BB02-84B7C6AB4761}"/>
          </ac:spMkLst>
        </pc:spChg>
        <pc:spChg chg="add mod">
          <ac:chgData name="Toby Donaldson" userId="2e6e5431-bb17-4c41-9985-d39c50d83c73" providerId="ADAL" clId="{A96DF0CC-E8B0-4304-9663-FE5241FC3812}" dt="2024-01-25T05:42:34.828" v="6060" actId="1076"/>
          <ac:spMkLst>
            <pc:docMk/>
            <pc:sldMk cId="30333298" sldId="375"/>
            <ac:spMk id="43" creationId="{FA8C2FCF-6097-76E8-CE4B-9DD2807883ED}"/>
          </ac:spMkLst>
        </pc:spChg>
        <pc:spChg chg="add del mod">
          <ac:chgData name="Toby Donaldson" userId="2e6e5431-bb17-4c41-9985-d39c50d83c73" providerId="ADAL" clId="{A96DF0CC-E8B0-4304-9663-FE5241FC3812}" dt="2024-01-25T05:42:59.531" v="6064" actId="21"/>
          <ac:spMkLst>
            <pc:docMk/>
            <pc:sldMk cId="30333298" sldId="375"/>
            <ac:spMk id="44" creationId="{03C10C3E-61C5-3B91-2BFC-B77028466562}"/>
          </ac:spMkLst>
        </pc:spChg>
        <pc:grpChg chg="add del mod">
          <ac:chgData name="Toby Donaldson" userId="2e6e5431-bb17-4c41-9985-d39c50d83c73" providerId="ADAL" clId="{A96DF0CC-E8B0-4304-9663-FE5241FC3812}" dt="2024-01-25T05:37:25.632" v="5808" actId="165"/>
          <ac:grpSpMkLst>
            <pc:docMk/>
            <pc:sldMk cId="30333298" sldId="375"/>
            <ac:grpSpMk id="6" creationId="{7B891C86-4375-7631-C823-35E790FB2725}"/>
          </ac:grpSpMkLst>
        </pc:grpChg>
        <pc:grpChg chg="mod topLvl">
          <ac:chgData name="Toby Donaldson" userId="2e6e5431-bb17-4c41-9985-d39c50d83c73" providerId="ADAL" clId="{A96DF0CC-E8B0-4304-9663-FE5241FC3812}" dt="2024-01-25T05:37:25.632" v="5808" actId="165"/>
          <ac:grpSpMkLst>
            <pc:docMk/>
            <pc:sldMk cId="30333298" sldId="375"/>
            <ac:grpSpMk id="11" creationId="{0620AFCF-980F-52E5-9A96-07A064FE063C}"/>
          </ac:grpSpMkLst>
        </pc:grpChg>
        <pc:grpChg chg="mod topLvl">
          <ac:chgData name="Toby Donaldson" userId="2e6e5431-bb17-4c41-9985-d39c50d83c73" providerId="ADAL" clId="{A96DF0CC-E8B0-4304-9663-FE5241FC3812}" dt="2024-01-25T05:37:25.632" v="5808" actId="165"/>
          <ac:grpSpMkLst>
            <pc:docMk/>
            <pc:sldMk cId="30333298" sldId="375"/>
            <ac:grpSpMk id="28" creationId="{133DD47A-8EF3-6029-97A0-BF02DC858DA2}"/>
          </ac:grpSpMkLst>
        </pc:grpChg>
        <pc:grpChg chg="add mod">
          <ac:chgData name="Toby Donaldson" userId="2e6e5431-bb17-4c41-9985-d39c50d83c73" providerId="ADAL" clId="{A96DF0CC-E8B0-4304-9663-FE5241FC3812}" dt="2024-01-25T05:39:46.517" v="5836" actId="164"/>
          <ac:grpSpMkLst>
            <pc:docMk/>
            <pc:sldMk cId="30333298" sldId="375"/>
            <ac:grpSpMk id="31" creationId="{75400DCE-1520-8E48-36FC-027816C3AFA1}"/>
          </ac:grpSpMkLst>
        </pc:grpChg>
        <pc:grpChg chg="add mod">
          <ac:chgData name="Toby Donaldson" userId="2e6e5431-bb17-4c41-9985-d39c50d83c73" providerId="ADAL" clId="{A96DF0CC-E8B0-4304-9663-FE5241FC3812}" dt="2024-01-25T05:39:48.627" v="5837" actId="1076"/>
          <ac:grpSpMkLst>
            <pc:docMk/>
            <pc:sldMk cId="30333298" sldId="375"/>
            <ac:grpSpMk id="40" creationId="{F57BB9C8-B464-C19A-0F74-72D6322C1D8D}"/>
          </ac:grpSpMkLst>
        </pc:grpChg>
        <pc:cxnChg chg="mod topLvl">
          <ac:chgData name="Toby Donaldson" userId="2e6e5431-bb17-4c41-9985-d39c50d83c73" providerId="ADAL" clId="{A96DF0CC-E8B0-4304-9663-FE5241FC3812}" dt="2024-01-25T05:37:25.632" v="5808" actId="165"/>
          <ac:cxnSpMkLst>
            <pc:docMk/>
            <pc:sldMk cId="30333298" sldId="375"/>
            <ac:cxnSpMk id="21" creationId="{129B0219-BFE9-653E-04C2-D114F14C575F}"/>
          </ac:cxnSpMkLst>
        </pc:cxnChg>
        <pc:cxnChg chg="add mod">
          <ac:chgData name="Toby Donaldson" userId="2e6e5431-bb17-4c41-9985-d39c50d83c73" providerId="ADAL" clId="{A96DF0CC-E8B0-4304-9663-FE5241FC3812}" dt="2024-01-25T05:39:15.262" v="5826" actId="1076"/>
          <ac:cxnSpMkLst>
            <pc:docMk/>
            <pc:sldMk cId="30333298" sldId="375"/>
            <ac:cxnSpMk id="23" creationId="{7D15DD17-637E-84C8-6A6C-9A469863A241}"/>
          </ac:cxnSpMkLst>
        </pc:cxnChg>
        <pc:cxnChg chg="add mod">
          <ac:chgData name="Toby Donaldson" userId="2e6e5431-bb17-4c41-9985-d39c50d83c73" providerId="ADAL" clId="{A96DF0CC-E8B0-4304-9663-FE5241FC3812}" dt="2024-01-25T05:39:48.627" v="5837" actId="1076"/>
          <ac:cxnSpMkLst>
            <pc:docMk/>
            <pc:sldMk cId="30333298" sldId="375"/>
            <ac:cxnSpMk id="30" creationId="{9F23B2AA-3319-DBD5-9CE8-5570CB2507A4}"/>
          </ac:cxnSpMkLst>
        </pc:cxnChg>
      </pc:sldChg>
      <pc:sldChg chg="addSp modSp add mod ord">
        <pc:chgData name="Toby Donaldson" userId="2e6e5431-bb17-4c41-9985-d39c50d83c73" providerId="ADAL" clId="{A96DF0CC-E8B0-4304-9663-FE5241FC3812}" dt="2024-01-25T05:51:06.138" v="6807" actId="208"/>
        <pc:sldMkLst>
          <pc:docMk/>
          <pc:sldMk cId="855810382" sldId="376"/>
        </pc:sldMkLst>
        <pc:spChg chg="add mod">
          <ac:chgData name="Toby Donaldson" userId="2e6e5431-bb17-4c41-9985-d39c50d83c73" providerId="ADAL" clId="{A96DF0CC-E8B0-4304-9663-FE5241FC3812}" dt="2024-01-25T05:49:00.294" v="6678" actId="20577"/>
          <ac:spMkLst>
            <pc:docMk/>
            <pc:sldMk cId="855810382" sldId="376"/>
            <ac:spMk id="2" creationId="{38A7E8B7-58D1-40CB-23C8-164D76BFEA7B}"/>
          </ac:spMkLst>
        </pc:spChg>
        <pc:spChg chg="add mod">
          <ac:chgData name="Toby Donaldson" userId="2e6e5431-bb17-4c41-9985-d39c50d83c73" providerId="ADAL" clId="{A96DF0CC-E8B0-4304-9663-FE5241FC3812}" dt="2024-01-25T05:49:40.048" v="6696" actId="113"/>
          <ac:spMkLst>
            <pc:docMk/>
            <pc:sldMk cId="855810382" sldId="376"/>
            <ac:spMk id="3" creationId="{B865F47F-4F91-85F4-F7B6-7B772AD508AF}"/>
          </ac:spMkLst>
        </pc:spChg>
        <pc:spChg chg="add mod">
          <ac:chgData name="Toby Donaldson" userId="2e6e5431-bb17-4c41-9985-d39c50d83c73" providerId="ADAL" clId="{A96DF0CC-E8B0-4304-9663-FE5241FC3812}" dt="2024-01-25T05:51:06.138" v="6807" actId="208"/>
          <ac:spMkLst>
            <pc:docMk/>
            <pc:sldMk cId="855810382" sldId="376"/>
            <ac:spMk id="4" creationId="{EC3A43F1-173C-61DE-C0B9-F107BD7E2952}"/>
          </ac:spMkLst>
        </pc:spChg>
        <pc:spChg chg="mod">
          <ac:chgData name="Toby Donaldson" userId="2e6e5431-bb17-4c41-9985-d39c50d83c73" providerId="ADAL" clId="{A96DF0CC-E8B0-4304-9663-FE5241FC3812}" dt="2024-01-25T05:46:11.467" v="6292" actId="1076"/>
          <ac:spMkLst>
            <pc:docMk/>
            <pc:sldMk cId="855810382" sldId="376"/>
            <ac:spMk id="31" creationId="{9D7FBF4C-2AD0-5622-9F0D-988626331A37}"/>
          </ac:spMkLst>
        </pc:spChg>
      </pc:sldChg>
      <pc:sldChg chg="addSp modSp add mod">
        <pc:chgData name="Toby Donaldson" userId="2e6e5431-bb17-4c41-9985-d39c50d83c73" providerId="ADAL" clId="{A96DF0CC-E8B0-4304-9663-FE5241FC3812}" dt="2024-01-25T05:51:13.704" v="6808"/>
        <pc:sldMkLst>
          <pc:docMk/>
          <pc:sldMk cId="651224588" sldId="377"/>
        </pc:sldMkLst>
        <pc:spChg chg="add mod">
          <ac:chgData name="Toby Donaldson" userId="2e6e5431-bb17-4c41-9985-d39c50d83c73" providerId="ADAL" clId="{A96DF0CC-E8B0-4304-9663-FE5241FC3812}" dt="2024-01-25T05:51:13.704" v="6808"/>
          <ac:spMkLst>
            <pc:docMk/>
            <pc:sldMk cId="651224588" sldId="377"/>
            <ac:spMk id="4" creationId="{7B3BD492-9D53-165C-284B-439B806CD495}"/>
          </ac:spMkLst>
        </pc:spChg>
        <pc:spChg chg="mod">
          <ac:chgData name="Toby Donaldson" userId="2e6e5431-bb17-4c41-9985-d39c50d83c73" providerId="ADAL" clId="{A96DF0CC-E8B0-4304-9663-FE5241FC3812}" dt="2024-01-25T05:50:39.097" v="6804" actId="2711"/>
          <ac:spMkLst>
            <pc:docMk/>
            <pc:sldMk cId="651224588" sldId="377"/>
            <ac:spMk id="31" creationId="{9D7FBF4C-2AD0-5622-9F0D-988626331A37}"/>
          </ac:spMkLst>
        </pc:spChg>
      </pc:sldChg>
      <pc:sldChg chg="addSp delSp modSp mod">
        <pc:chgData name="Toby Donaldson" userId="2e6e5431-bb17-4c41-9985-d39c50d83c73" providerId="ADAL" clId="{A96DF0CC-E8B0-4304-9663-FE5241FC3812}" dt="2024-01-28T22:41:03.338" v="7211" actId="21"/>
        <pc:sldMkLst>
          <pc:docMk/>
          <pc:sldMk cId="462733382" sldId="379"/>
        </pc:sldMkLst>
        <pc:spChg chg="add del mod">
          <ac:chgData name="Toby Donaldson" userId="2e6e5431-bb17-4c41-9985-d39c50d83c73" providerId="ADAL" clId="{A96DF0CC-E8B0-4304-9663-FE5241FC3812}" dt="2024-01-28T22:41:03.338" v="7211" actId="21"/>
          <ac:spMkLst>
            <pc:docMk/>
            <pc:sldMk cId="462733382" sldId="379"/>
            <ac:spMk id="22" creationId="{7EB81191-77F6-53EF-32A2-928954406AAA}"/>
          </ac:spMkLst>
        </pc:spChg>
      </pc:sldChg>
      <pc:sldChg chg="addSp modSp mod">
        <pc:chgData name="Toby Donaldson" userId="2e6e5431-bb17-4c41-9985-d39c50d83c73" providerId="ADAL" clId="{A96DF0CC-E8B0-4304-9663-FE5241FC3812}" dt="2024-01-28T22:41:53.452" v="7287" actId="1076"/>
        <pc:sldMkLst>
          <pc:docMk/>
          <pc:sldMk cId="1954948670" sldId="380"/>
        </pc:sldMkLst>
        <pc:spChg chg="add mod">
          <ac:chgData name="Toby Donaldson" userId="2e6e5431-bb17-4c41-9985-d39c50d83c73" providerId="ADAL" clId="{A96DF0CC-E8B0-4304-9663-FE5241FC3812}" dt="2024-01-28T22:40:55.963" v="7210"/>
          <ac:spMkLst>
            <pc:docMk/>
            <pc:sldMk cId="1954948670" sldId="380"/>
            <ac:spMk id="23" creationId="{E325FA19-21E3-00A9-4890-7240C4496313}"/>
          </ac:spMkLst>
        </pc:spChg>
        <pc:spChg chg="add mod">
          <ac:chgData name="Toby Donaldson" userId="2e6e5431-bb17-4c41-9985-d39c50d83c73" providerId="ADAL" clId="{A96DF0CC-E8B0-4304-9663-FE5241FC3812}" dt="2024-01-28T22:41:53.452" v="7287" actId="1076"/>
          <ac:spMkLst>
            <pc:docMk/>
            <pc:sldMk cId="1954948670" sldId="380"/>
            <ac:spMk id="24" creationId="{CFA53467-F02E-9290-D477-F43450462261}"/>
          </ac:spMkLst>
        </pc:spChg>
      </pc:sldChg>
      <pc:sldChg chg="delSp mod">
        <pc:chgData name="Toby Donaldson" userId="2e6e5431-bb17-4c41-9985-d39c50d83c73" providerId="ADAL" clId="{A96DF0CC-E8B0-4304-9663-FE5241FC3812}" dt="2024-01-28T22:42:18.711" v="7288" actId="21"/>
        <pc:sldMkLst>
          <pc:docMk/>
          <pc:sldMk cId="3161029524" sldId="381"/>
        </pc:sldMkLst>
        <pc:spChg chg="del">
          <ac:chgData name="Toby Donaldson" userId="2e6e5431-bb17-4c41-9985-d39c50d83c73" providerId="ADAL" clId="{A96DF0CC-E8B0-4304-9663-FE5241FC3812}" dt="2024-01-28T22:42:18.711" v="7288" actId="21"/>
          <ac:spMkLst>
            <pc:docMk/>
            <pc:sldMk cId="3161029524" sldId="381"/>
            <ac:spMk id="31" creationId="{16792C5B-22BA-7E11-844C-363F9417C925}"/>
          </ac:spMkLst>
        </pc:spChg>
      </pc:sldChg>
      <pc:sldChg chg="modSp mod">
        <pc:chgData name="Toby Donaldson" userId="2e6e5431-bb17-4c41-9985-d39c50d83c73" providerId="ADAL" clId="{A96DF0CC-E8B0-4304-9663-FE5241FC3812}" dt="2024-01-28T22:42:25.849" v="7290" actId="20577"/>
        <pc:sldMkLst>
          <pc:docMk/>
          <pc:sldMk cId="1579403835" sldId="382"/>
        </pc:sldMkLst>
        <pc:spChg chg="mod">
          <ac:chgData name="Toby Donaldson" userId="2e6e5431-bb17-4c41-9985-d39c50d83c73" providerId="ADAL" clId="{A96DF0CC-E8B0-4304-9663-FE5241FC3812}" dt="2024-01-28T22:42:25.849" v="7290" actId="20577"/>
          <ac:spMkLst>
            <pc:docMk/>
            <pc:sldMk cId="1579403835" sldId="382"/>
            <ac:spMk id="31" creationId="{16792C5B-22BA-7E11-844C-363F9417C925}"/>
          </ac:spMkLst>
        </pc:spChg>
      </pc:sldChg>
      <pc:sldChg chg="modSp add mod">
        <pc:chgData name="Toby Donaldson" userId="2e6e5431-bb17-4c41-9985-d39c50d83c73" providerId="ADAL" clId="{A96DF0CC-E8B0-4304-9663-FE5241FC3812}" dt="2024-01-29T04:01:14.617" v="7342" actId="20577"/>
        <pc:sldMkLst>
          <pc:docMk/>
          <pc:sldMk cId="1095751735" sldId="383"/>
        </pc:sldMkLst>
        <pc:spChg chg="mod">
          <ac:chgData name="Toby Donaldson" userId="2e6e5431-bb17-4c41-9985-d39c50d83c73" providerId="ADAL" clId="{A96DF0CC-E8B0-4304-9663-FE5241FC3812}" dt="2024-01-29T04:01:14.617" v="7342" actId="20577"/>
          <ac:spMkLst>
            <pc:docMk/>
            <pc:sldMk cId="1095751735" sldId="383"/>
            <ac:spMk id="6" creationId="{7E3A98AB-00EC-6E69-85FE-846838B0327A}"/>
          </ac:spMkLst>
        </pc:spChg>
        <pc:spChg chg="mod">
          <ac:chgData name="Toby Donaldson" userId="2e6e5431-bb17-4c41-9985-d39c50d83c73" providerId="ADAL" clId="{A96DF0CC-E8B0-4304-9663-FE5241FC3812}" dt="2024-01-27T05:48:09.701" v="7063" actId="27636"/>
          <ac:spMkLst>
            <pc:docMk/>
            <pc:sldMk cId="1095751735" sldId="383"/>
            <ac:spMk id="8" creationId="{1C39A997-3A67-E6E3-D2E8-ABFAE39D19F6}"/>
          </ac:spMkLst>
        </pc:spChg>
      </pc:sldChg>
      <pc:sldChg chg="add">
        <pc:chgData name="Toby Donaldson" userId="2e6e5431-bb17-4c41-9985-d39c50d83c73" providerId="ADAL" clId="{A96DF0CC-E8B0-4304-9663-FE5241FC3812}" dt="2024-01-27T05:48:04.081" v="7060" actId="2890"/>
        <pc:sldMkLst>
          <pc:docMk/>
          <pc:sldMk cId="358553731" sldId="384"/>
        </pc:sldMkLst>
      </pc:sldChg>
      <pc:sldChg chg="addSp delSp modSp new mod modClrScheme chgLayout">
        <pc:chgData name="Toby Donaldson" userId="2e6e5431-bb17-4c41-9985-d39c50d83c73" providerId="ADAL" clId="{A96DF0CC-E8B0-4304-9663-FE5241FC3812}" dt="2024-01-30T00:35:45.241" v="8187" actId="20577"/>
        <pc:sldMkLst>
          <pc:docMk/>
          <pc:sldMk cId="2479419398" sldId="385"/>
        </pc:sldMkLst>
        <pc:spChg chg="del mod ord">
          <ac:chgData name="Toby Donaldson" userId="2e6e5431-bb17-4c41-9985-d39c50d83c73" providerId="ADAL" clId="{A96DF0CC-E8B0-4304-9663-FE5241FC3812}" dt="2024-01-29T23:21:20.331" v="7376" actId="700"/>
          <ac:spMkLst>
            <pc:docMk/>
            <pc:sldMk cId="2479419398" sldId="385"/>
            <ac:spMk id="2" creationId="{D2A11B49-18B5-A628-7220-A350FE500854}"/>
          </ac:spMkLst>
        </pc:spChg>
        <pc:spChg chg="del">
          <ac:chgData name="Toby Donaldson" userId="2e6e5431-bb17-4c41-9985-d39c50d83c73" providerId="ADAL" clId="{A96DF0CC-E8B0-4304-9663-FE5241FC3812}" dt="2024-01-29T23:21:20.331" v="7376" actId="700"/>
          <ac:spMkLst>
            <pc:docMk/>
            <pc:sldMk cId="2479419398" sldId="385"/>
            <ac:spMk id="3" creationId="{79821932-AF46-622B-4704-338D8C19D444}"/>
          </ac:spMkLst>
        </pc:spChg>
        <pc:spChg chg="del mod ord">
          <ac:chgData name="Toby Donaldson" userId="2e6e5431-bb17-4c41-9985-d39c50d83c73" providerId="ADAL" clId="{A96DF0CC-E8B0-4304-9663-FE5241FC3812}" dt="2024-01-29T23:21:20.331" v="7376" actId="700"/>
          <ac:spMkLst>
            <pc:docMk/>
            <pc:sldMk cId="2479419398" sldId="385"/>
            <ac:spMk id="4" creationId="{FB00A89C-0476-A49F-BEC4-1773E12C624F}"/>
          </ac:spMkLst>
        </pc:spChg>
        <pc:spChg chg="del">
          <ac:chgData name="Toby Donaldson" userId="2e6e5431-bb17-4c41-9985-d39c50d83c73" providerId="ADAL" clId="{A96DF0CC-E8B0-4304-9663-FE5241FC3812}" dt="2024-01-29T23:21:20.331" v="7376" actId="700"/>
          <ac:spMkLst>
            <pc:docMk/>
            <pc:sldMk cId="2479419398" sldId="385"/>
            <ac:spMk id="5" creationId="{EDA19074-AED7-EE8A-31C6-A102889FE497}"/>
          </ac:spMkLst>
        </pc:spChg>
        <pc:spChg chg="del">
          <ac:chgData name="Toby Donaldson" userId="2e6e5431-bb17-4c41-9985-d39c50d83c73" providerId="ADAL" clId="{A96DF0CC-E8B0-4304-9663-FE5241FC3812}" dt="2024-01-29T23:21:20.331" v="7376" actId="700"/>
          <ac:spMkLst>
            <pc:docMk/>
            <pc:sldMk cId="2479419398" sldId="385"/>
            <ac:spMk id="6" creationId="{FF943ADA-50BD-ED3F-D636-FE97E8DC97E2}"/>
          </ac:spMkLst>
        </pc:spChg>
        <pc:spChg chg="mod ord">
          <ac:chgData name="Toby Donaldson" userId="2e6e5431-bb17-4c41-9985-d39c50d83c73" providerId="ADAL" clId="{A96DF0CC-E8B0-4304-9663-FE5241FC3812}" dt="2024-01-29T23:21:20.331" v="7376" actId="700"/>
          <ac:spMkLst>
            <pc:docMk/>
            <pc:sldMk cId="2479419398" sldId="385"/>
            <ac:spMk id="7" creationId="{ED92D891-A89E-EE7B-2A43-1EC138AF30A7}"/>
          </ac:spMkLst>
        </pc:spChg>
        <pc:spChg chg="add mod ord">
          <ac:chgData name="Toby Donaldson" userId="2e6e5431-bb17-4c41-9985-d39c50d83c73" providerId="ADAL" clId="{A96DF0CC-E8B0-4304-9663-FE5241FC3812}" dt="2024-01-29T23:21:30.311" v="7418" actId="20577"/>
          <ac:spMkLst>
            <pc:docMk/>
            <pc:sldMk cId="2479419398" sldId="385"/>
            <ac:spMk id="8" creationId="{7C1EC7FB-14B6-DD80-8AA5-89F0E2FF57E9}"/>
          </ac:spMkLst>
        </pc:spChg>
        <pc:spChg chg="add mod ord">
          <ac:chgData name="Toby Donaldson" userId="2e6e5431-bb17-4c41-9985-d39c50d83c73" providerId="ADAL" clId="{A96DF0CC-E8B0-4304-9663-FE5241FC3812}" dt="2024-01-30T00:35:45.241" v="8187" actId="20577"/>
          <ac:spMkLst>
            <pc:docMk/>
            <pc:sldMk cId="2479419398" sldId="385"/>
            <ac:spMk id="9" creationId="{2F53DC27-4ED8-18EE-86C4-32BD4AD2F4F8}"/>
          </ac:spMkLst>
        </pc:spChg>
      </pc:sldChg>
      <pc:sldChg chg="addSp delSp modSp new mod modClrScheme chgLayout">
        <pc:chgData name="Toby Donaldson" userId="2e6e5431-bb17-4c41-9985-d39c50d83c73" providerId="ADAL" clId="{A96DF0CC-E8B0-4304-9663-FE5241FC3812}" dt="2024-01-30T00:39:32.180" v="8790" actId="20577"/>
        <pc:sldMkLst>
          <pc:docMk/>
          <pc:sldMk cId="1469128912" sldId="386"/>
        </pc:sldMkLst>
        <pc:spChg chg="mod ord">
          <ac:chgData name="Toby Donaldson" userId="2e6e5431-bb17-4c41-9985-d39c50d83c73" providerId="ADAL" clId="{A96DF0CC-E8B0-4304-9663-FE5241FC3812}" dt="2024-01-30T00:36:43.575" v="8281" actId="20577"/>
          <ac:spMkLst>
            <pc:docMk/>
            <pc:sldMk cId="1469128912" sldId="386"/>
            <ac:spMk id="2" creationId="{2BCAF865-7A80-BECA-2073-084585B8DF91}"/>
          </ac:spMkLst>
        </pc:spChg>
        <pc:spChg chg="del mod ord">
          <ac:chgData name="Toby Donaldson" userId="2e6e5431-bb17-4c41-9985-d39c50d83c73" providerId="ADAL" clId="{A96DF0CC-E8B0-4304-9663-FE5241FC3812}" dt="2024-01-30T00:36:29.394" v="8251" actId="700"/>
          <ac:spMkLst>
            <pc:docMk/>
            <pc:sldMk cId="1469128912" sldId="386"/>
            <ac:spMk id="3" creationId="{30FDFDC7-0C94-5490-B6E2-DCB795437AD3}"/>
          </ac:spMkLst>
        </pc:spChg>
        <pc:spChg chg="mod ord">
          <ac:chgData name="Toby Donaldson" userId="2e6e5431-bb17-4c41-9985-d39c50d83c73" providerId="ADAL" clId="{A96DF0CC-E8B0-4304-9663-FE5241FC3812}" dt="2024-01-30T00:36:29.394" v="8251" actId="700"/>
          <ac:spMkLst>
            <pc:docMk/>
            <pc:sldMk cId="1469128912" sldId="386"/>
            <ac:spMk id="4" creationId="{DFDB283C-BD1A-0159-1239-52D5EA3D7BEA}"/>
          </ac:spMkLst>
        </pc:spChg>
        <pc:spChg chg="add mod ord">
          <ac:chgData name="Toby Donaldson" userId="2e6e5431-bb17-4c41-9985-d39c50d83c73" providerId="ADAL" clId="{A96DF0CC-E8B0-4304-9663-FE5241FC3812}" dt="2024-01-30T00:36:47.444" v="8288" actId="20577"/>
          <ac:spMkLst>
            <pc:docMk/>
            <pc:sldMk cId="1469128912" sldId="386"/>
            <ac:spMk id="5" creationId="{A6C765DD-B293-2986-FBE0-702D81144A7D}"/>
          </ac:spMkLst>
        </pc:spChg>
        <pc:spChg chg="add mod ord">
          <ac:chgData name="Toby Donaldson" userId="2e6e5431-bb17-4c41-9985-d39c50d83c73" providerId="ADAL" clId="{A96DF0CC-E8B0-4304-9663-FE5241FC3812}" dt="2024-01-30T00:39:04.070" v="8730" actId="113"/>
          <ac:spMkLst>
            <pc:docMk/>
            <pc:sldMk cId="1469128912" sldId="386"/>
            <ac:spMk id="6" creationId="{05E10AD6-7C5D-C87B-EA30-57DE3BE2E9BF}"/>
          </ac:spMkLst>
        </pc:spChg>
        <pc:spChg chg="add mod ord">
          <ac:chgData name="Toby Donaldson" userId="2e6e5431-bb17-4c41-9985-d39c50d83c73" providerId="ADAL" clId="{A96DF0CC-E8B0-4304-9663-FE5241FC3812}" dt="2024-01-30T00:36:53.151" v="8309" actId="20577"/>
          <ac:spMkLst>
            <pc:docMk/>
            <pc:sldMk cId="1469128912" sldId="386"/>
            <ac:spMk id="7" creationId="{BD12BD6E-1CA2-2E4E-A879-47B183E1C9A1}"/>
          </ac:spMkLst>
        </pc:spChg>
        <pc:spChg chg="add mod ord">
          <ac:chgData name="Toby Donaldson" userId="2e6e5431-bb17-4c41-9985-d39c50d83c73" providerId="ADAL" clId="{A96DF0CC-E8B0-4304-9663-FE5241FC3812}" dt="2024-01-30T00:39:32.180" v="8790" actId="20577"/>
          <ac:spMkLst>
            <pc:docMk/>
            <pc:sldMk cId="1469128912" sldId="386"/>
            <ac:spMk id="8" creationId="{A6612252-5CB9-C390-E238-F7EA740E561B}"/>
          </ac:spMkLst>
        </pc:spChg>
      </pc:sldChg>
      <pc:sldChg chg="addSp modSp add mod">
        <pc:chgData name="Toby Donaldson" userId="2e6e5431-bb17-4c41-9985-d39c50d83c73" providerId="ADAL" clId="{A96DF0CC-E8B0-4304-9663-FE5241FC3812}" dt="2024-01-30T00:51:18.009" v="9666" actId="208"/>
        <pc:sldMkLst>
          <pc:docMk/>
          <pc:sldMk cId="3329248977" sldId="387"/>
        </pc:sldMkLst>
        <pc:spChg chg="add mod">
          <ac:chgData name="Toby Donaldson" userId="2e6e5431-bb17-4c41-9985-d39c50d83c73" providerId="ADAL" clId="{A96DF0CC-E8B0-4304-9663-FE5241FC3812}" dt="2024-01-30T00:45:37.517" v="9381" actId="2711"/>
          <ac:spMkLst>
            <pc:docMk/>
            <pc:sldMk cId="3329248977" sldId="387"/>
            <ac:spMk id="3" creationId="{6D55963E-F358-4191-C9C1-C5033960B686}"/>
          </ac:spMkLst>
        </pc:spChg>
        <pc:spChg chg="mod">
          <ac:chgData name="Toby Donaldson" userId="2e6e5431-bb17-4c41-9985-d39c50d83c73" providerId="ADAL" clId="{A96DF0CC-E8B0-4304-9663-FE5241FC3812}" dt="2024-01-30T00:41:24.880" v="9001" actId="20577"/>
          <ac:spMkLst>
            <pc:docMk/>
            <pc:sldMk cId="3329248977" sldId="387"/>
            <ac:spMk id="5" creationId="{A6C765DD-B293-2986-FBE0-702D81144A7D}"/>
          </ac:spMkLst>
        </pc:spChg>
        <pc:spChg chg="mod">
          <ac:chgData name="Toby Donaldson" userId="2e6e5431-bb17-4c41-9985-d39c50d83c73" providerId="ADAL" clId="{A96DF0CC-E8B0-4304-9663-FE5241FC3812}" dt="2024-01-30T00:45:57.175" v="9384" actId="27636"/>
          <ac:spMkLst>
            <pc:docMk/>
            <pc:sldMk cId="3329248977" sldId="387"/>
            <ac:spMk id="6" creationId="{05E10AD6-7C5D-C87B-EA30-57DE3BE2E9BF}"/>
          </ac:spMkLst>
        </pc:spChg>
        <pc:spChg chg="mod">
          <ac:chgData name="Toby Donaldson" userId="2e6e5431-bb17-4c41-9985-d39c50d83c73" providerId="ADAL" clId="{A96DF0CC-E8B0-4304-9663-FE5241FC3812}" dt="2024-01-30T00:41:16.443" v="8973" actId="20577"/>
          <ac:spMkLst>
            <pc:docMk/>
            <pc:sldMk cId="3329248977" sldId="387"/>
            <ac:spMk id="7" creationId="{BD12BD6E-1CA2-2E4E-A879-47B183E1C9A1}"/>
          </ac:spMkLst>
        </pc:spChg>
        <pc:spChg chg="mod">
          <ac:chgData name="Toby Donaldson" userId="2e6e5431-bb17-4c41-9985-d39c50d83c73" providerId="ADAL" clId="{A96DF0CC-E8B0-4304-9663-FE5241FC3812}" dt="2024-01-30T00:47:38.574" v="9415" actId="20577"/>
          <ac:spMkLst>
            <pc:docMk/>
            <pc:sldMk cId="3329248977" sldId="387"/>
            <ac:spMk id="8" creationId="{A6612252-5CB9-C390-E238-F7EA740E561B}"/>
          </ac:spMkLst>
        </pc:spChg>
        <pc:spChg chg="add mod">
          <ac:chgData name="Toby Donaldson" userId="2e6e5431-bb17-4c41-9985-d39c50d83c73" providerId="ADAL" clId="{A96DF0CC-E8B0-4304-9663-FE5241FC3812}" dt="2024-01-30T00:48:19.568" v="9416" actId="1076"/>
          <ac:spMkLst>
            <pc:docMk/>
            <pc:sldMk cId="3329248977" sldId="387"/>
            <ac:spMk id="9" creationId="{5C3C2DA4-8310-86B4-3ECF-A4C79B0876F5}"/>
          </ac:spMkLst>
        </pc:spChg>
        <pc:spChg chg="add mod">
          <ac:chgData name="Toby Donaldson" userId="2e6e5431-bb17-4c41-9985-d39c50d83c73" providerId="ADAL" clId="{A96DF0CC-E8B0-4304-9663-FE5241FC3812}" dt="2024-01-30T00:50:50.250" v="9663" actId="1076"/>
          <ac:spMkLst>
            <pc:docMk/>
            <pc:sldMk cId="3329248977" sldId="387"/>
            <ac:spMk id="10" creationId="{62BB0D8D-A40A-18E1-BC31-891A1F18688D}"/>
          </ac:spMkLst>
        </pc:spChg>
        <pc:spChg chg="add mod">
          <ac:chgData name="Toby Donaldson" userId="2e6e5431-bb17-4c41-9985-d39c50d83c73" providerId="ADAL" clId="{A96DF0CC-E8B0-4304-9663-FE5241FC3812}" dt="2024-01-30T00:50:41.813" v="9661" actId="113"/>
          <ac:spMkLst>
            <pc:docMk/>
            <pc:sldMk cId="3329248977" sldId="387"/>
            <ac:spMk id="15" creationId="{BBFC2537-FFF7-E1A6-AEDA-57F8D1AE04D5}"/>
          </ac:spMkLst>
        </pc:spChg>
        <pc:spChg chg="add mod">
          <ac:chgData name="Toby Donaldson" userId="2e6e5431-bb17-4c41-9985-d39c50d83c73" providerId="ADAL" clId="{A96DF0CC-E8B0-4304-9663-FE5241FC3812}" dt="2024-01-30T00:51:18.009" v="9666" actId="208"/>
          <ac:spMkLst>
            <pc:docMk/>
            <pc:sldMk cId="3329248977" sldId="387"/>
            <ac:spMk id="16" creationId="{D20E75BD-1499-FC3A-1F10-59F0FC0AB615}"/>
          </ac:spMkLst>
        </pc:spChg>
        <pc:cxnChg chg="add mod">
          <ac:chgData name="Toby Donaldson" userId="2e6e5431-bb17-4c41-9985-d39c50d83c73" providerId="ADAL" clId="{A96DF0CC-E8B0-4304-9663-FE5241FC3812}" dt="2024-01-30T00:50:50.250" v="9663" actId="1076"/>
          <ac:cxnSpMkLst>
            <pc:docMk/>
            <pc:sldMk cId="3329248977" sldId="387"/>
            <ac:cxnSpMk id="12" creationId="{00754D41-6559-2EA9-706D-EA336C979C3A}"/>
          </ac:cxnSpMkLst>
        </pc:cxnChg>
        <pc:cxnChg chg="add mod">
          <ac:chgData name="Toby Donaldson" userId="2e6e5431-bb17-4c41-9985-d39c50d83c73" providerId="ADAL" clId="{A96DF0CC-E8B0-4304-9663-FE5241FC3812}" dt="2024-01-30T00:50:50.250" v="9663" actId="1076"/>
          <ac:cxnSpMkLst>
            <pc:docMk/>
            <pc:sldMk cId="3329248977" sldId="387"/>
            <ac:cxnSpMk id="14" creationId="{2FEE5361-224D-1866-C75E-13B650EB9061}"/>
          </ac:cxnSpMkLst>
        </pc:cxnChg>
      </pc:sldChg>
      <pc:sldChg chg="delSp modSp add mod">
        <pc:chgData name="Toby Donaldson" userId="2e6e5431-bb17-4c41-9985-d39c50d83c73" providerId="ADAL" clId="{A96DF0CC-E8B0-4304-9663-FE5241FC3812}" dt="2024-01-30T00:52:40.557" v="9879" actId="113"/>
        <pc:sldMkLst>
          <pc:docMk/>
          <pc:sldMk cId="1386135243" sldId="388"/>
        </pc:sldMkLst>
        <pc:spChg chg="del">
          <ac:chgData name="Toby Donaldson" userId="2e6e5431-bb17-4c41-9985-d39c50d83c73" providerId="ADAL" clId="{A96DF0CC-E8B0-4304-9663-FE5241FC3812}" dt="2024-01-30T00:51:33.282" v="9668" actId="21"/>
          <ac:spMkLst>
            <pc:docMk/>
            <pc:sldMk cId="1386135243" sldId="388"/>
            <ac:spMk id="10" creationId="{62BB0D8D-A40A-18E1-BC31-891A1F18688D}"/>
          </ac:spMkLst>
        </pc:spChg>
        <pc:spChg chg="mod">
          <ac:chgData name="Toby Donaldson" userId="2e6e5431-bb17-4c41-9985-d39c50d83c73" providerId="ADAL" clId="{A96DF0CC-E8B0-4304-9663-FE5241FC3812}" dt="2024-01-30T00:52:40.557" v="9879" actId="113"/>
          <ac:spMkLst>
            <pc:docMk/>
            <pc:sldMk cId="1386135243" sldId="388"/>
            <ac:spMk id="15" creationId="{BBFC2537-FFF7-E1A6-AEDA-57F8D1AE04D5}"/>
          </ac:spMkLst>
        </pc:spChg>
        <pc:cxnChg chg="del mod">
          <ac:chgData name="Toby Donaldson" userId="2e6e5431-bb17-4c41-9985-d39c50d83c73" providerId="ADAL" clId="{A96DF0CC-E8B0-4304-9663-FE5241FC3812}" dt="2024-01-30T00:51:33.282" v="9668" actId="21"/>
          <ac:cxnSpMkLst>
            <pc:docMk/>
            <pc:sldMk cId="1386135243" sldId="388"/>
            <ac:cxnSpMk id="12" creationId="{00754D41-6559-2EA9-706D-EA336C979C3A}"/>
          </ac:cxnSpMkLst>
        </pc:cxnChg>
        <pc:cxnChg chg="del mod">
          <ac:chgData name="Toby Donaldson" userId="2e6e5431-bb17-4c41-9985-d39c50d83c73" providerId="ADAL" clId="{A96DF0CC-E8B0-4304-9663-FE5241FC3812}" dt="2024-01-30T00:51:33.282" v="9668" actId="21"/>
          <ac:cxnSpMkLst>
            <pc:docMk/>
            <pc:sldMk cId="1386135243" sldId="388"/>
            <ac:cxnSpMk id="14" creationId="{2FEE5361-224D-1866-C75E-13B650EB9061}"/>
          </ac:cxnSpMkLst>
        </pc:cxnChg>
      </pc:sldChg>
      <pc:sldChg chg="addSp delSp modSp new mod modClrScheme chgLayout">
        <pc:chgData name="Toby Donaldson" userId="2e6e5431-bb17-4c41-9985-d39c50d83c73" providerId="ADAL" clId="{A96DF0CC-E8B0-4304-9663-FE5241FC3812}" dt="2024-01-30T01:05:01.290" v="10526" actId="20577"/>
        <pc:sldMkLst>
          <pc:docMk/>
          <pc:sldMk cId="2984200387" sldId="389"/>
        </pc:sldMkLst>
        <pc:spChg chg="mod ord">
          <ac:chgData name="Toby Donaldson" userId="2e6e5431-bb17-4c41-9985-d39c50d83c73" providerId="ADAL" clId="{A96DF0CC-E8B0-4304-9663-FE5241FC3812}" dt="2024-01-30T00:53:37.394" v="9981" actId="700"/>
          <ac:spMkLst>
            <pc:docMk/>
            <pc:sldMk cId="2984200387" sldId="389"/>
            <ac:spMk id="2" creationId="{B22B9518-79CC-0522-F36A-0116B63150F8}"/>
          </ac:spMkLst>
        </pc:spChg>
        <pc:spChg chg="del">
          <ac:chgData name="Toby Donaldson" userId="2e6e5431-bb17-4c41-9985-d39c50d83c73" providerId="ADAL" clId="{A96DF0CC-E8B0-4304-9663-FE5241FC3812}" dt="2024-01-30T00:53:37.394" v="9981" actId="700"/>
          <ac:spMkLst>
            <pc:docMk/>
            <pc:sldMk cId="2984200387" sldId="389"/>
            <ac:spMk id="3" creationId="{A6FF45BC-C02C-32C5-D401-97035806487B}"/>
          </ac:spMkLst>
        </pc:spChg>
        <pc:spChg chg="del mod ord">
          <ac:chgData name="Toby Donaldson" userId="2e6e5431-bb17-4c41-9985-d39c50d83c73" providerId="ADAL" clId="{A96DF0CC-E8B0-4304-9663-FE5241FC3812}" dt="2024-01-30T00:53:37.394" v="9981" actId="700"/>
          <ac:spMkLst>
            <pc:docMk/>
            <pc:sldMk cId="2984200387" sldId="389"/>
            <ac:spMk id="4" creationId="{40EABDA6-CBD3-C6E3-FC72-84FA4ACA0DA3}"/>
          </ac:spMkLst>
        </pc:spChg>
        <pc:spChg chg="del">
          <ac:chgData name="Toby Donaldson" userId="2e6e5431-bb17-4c41-9985-d39c50d83c73" providerId="ADAL" clId="{A96DF0CC-E8B0-4304-9663-FE5241FC3812}" dt="2024-01-30T00:53:37.394" v="9981" actId="700"/>
          <ac:spMkLst>
            <pc:docMk/>
            <pc:sldMk cId="2984200387" sldId="389"/>
            <ac:spMk id="5" creationId="{8B3EB714-0B17-57A3-A788-0562BDB9D4CA}"/>
          </ac:spMkLst>
        </pc:spChg>
        <pc:spChg chg="del">
          <ac:chgData name="Toby Donaldson" userId="2e6e5431-bb17-4c41-9985-d39c50d83c73" providerId="ADAL" clId="{A96DF0CC-E8B0-4304-9663-FE5241FC3812}" dt="2024-01-30T00:53:37.394" v="9981" actId="700"/>
          <ac:spMkLst>
            <pc:docMk/>
            <pc:sldMk cId="2984200387" sldId="389"/>
            <ac:spMk id="6" creationId="{60B016F2-7662-D2DA-F5CF-11CAAF60C4E7}"/>
          </ac:spMkLst>
        </pc:spChg>
        <pc:spChg chg="mod ord">
          <ac:chgData name="Toby Donaldson" userId="2e6e5431-bb17-4c41-9985-d39c50d83c73" providerId="ADAL" clId="{A96DF0CC-E8B0-4304-9663-FE5241FC3812}" dt="2024-01-30T00:53:37.394" v="9981" actId="700"/>
          <ac:spMkLst>
            <pc:docMk/>
            <pc:sldMk cId="2984200387" sldId="389"/>
            <ac:spMk id="7" creationId="{63165DAA-5137-C859-F519-33A154FB5BCA}"/>
          </ac:spMkLst>
        </pc:spChg>
        <pc:spChg chg="add del mod ord">
          <ac:chgData name="Toby Donaldson" userId="2e6e5431-bb17-4c41-9985-d39c50d83c73" providerId="ADAL" clId="{A96DF0CC-E8B0-4304-9663-FE5241FC3812}" dt="2024-01-30T00:53:52.672" v="9985" actId="21"/>
          <ac:spMkLst>
            <pc:docMk/>
            <pc:sldMk cId="2984200387" sldId="389"/>
            <ac:spMk id="8" creationId="{101E36FE-E36D-8AAD-0BB6-C259E3F13904}"/>
          </ac:spMkLst>
        </pc:spChg>
        <pc:spChg chg="add mod">
          <ac:chgData name="Toby Donaldson" userId="2e6e5431-bb17-4c41-9985-d39c50d83c73" providerId="ADAL" clId="{A96DF0CC-E8B0-4304-9663-FE5241FC3812}" dt="2024-01-30T01:03:34.737" v="10445" actId="1076"/>
          <ac:spMkLst>
            <pc:docMk/>
            <pc:sldMk cId="2984200387" sldId="389"/>
            <ac:spMk id="9" creationId="{46BECD7D-8189-7C44-84E2-7B4A008B98E8}"/>
          </ac:spMkLst>
        </pc:spChg>
        <pc:spChg chg="add mod">
          <ac:chgData name="Toby Donaldson" userId="2e6e5431-bb17-4c41-9985-d39c50d83c73" providerId="ADAL" clId="{A96DF0CC-E8B0-4304-9663-FE5241FC3812}" dt="2024-01-30T00:53:58.416" v="9987"/>
          <ac:spMkLst>
            <pc:docMk/>
            <pc:sldMk cId="2984200387" sldId="389"/>
            <ac:spMk id="10" creationId="{101E36FE-E36D-8AAD-0BB6-C259E3F13904}"/>
          </ac:spMkLst>
        </pc:spChg>
        <pc:spChg chg="add mod">
          <ac:chgData name="Toby Donaldson" userId="2e6e5431-bb17-4c41-9985-d39c50d83c73" providerId="ADAL" clId="{A96DF0CC-E8B0-4304-9663-FE5241FC3812}" dt="2024-01-30T00:57:28.928" v="10210" actId="1076"/>
          <ac:spMkLst>
            <pc:docMk/>
            <pc:sldMk cId="2984200387" sldId="389"/>
            <ac:spMk id="11" creationId="{B8640366-C0B9-2DCB-8EAD-E2A26F16D915}"/>
          </ac:spMkLst>
        </pc:spChg>
        <pc:spChg chg="add mod">
          <ac:chgData name="Toby Donaldson" userId="2e6e5431-bb17-4c41-9985-d39c50d83c73" providerId="ADAL" clId="{A96DF0CC-E8B0-4304-9663-FE5241FC3812}" dt="2024-01-30T00:57:48.560" v="10211"/>
          <ac:spMkLst>
            <pc:docMk/>
            <pc:sldMk cId="2984200387" sldId="389"/>
            <ac:spMk id="12" creationId="{9B1EB90B-CF8B-19C0-A192-5212AD9F3AB4}"/>
          </ac:spMkLst>
        </pc:spChg>
        <pc:spChg chg="add mod">
          <ac:chgData name="Toby Donaldson" userId="2e6e5431-bb17-4c41-9985-d39c50d83c73" providerId="ADAL" clId="{A96DF0CC-E8B0-4304-9663-FE5241FC3812}" dt="2024-01-30T01:05:01.290" v="10526" actId="20577"/>
          <ac:spMkLst>
            <pc:docMk/>
            <pc:sldMk cId="2984200387" sldId="389"/>
            <ac:spMk id="13" creationId="{9FBD9E16-50F0-E125-9570-D2B40FDDAB2D}"/>
          </ac:spMkLst>
        </pc:spChg>
        <pc:spChg chg="add mod">
          <ac:chgData name="Toby Donaldson" userId="2e6e5431-bb17-4c41-9985-d39c50d83c73" providerId="ADAL" clId="{A96DF0CC-E8B0-4304-9663-FE5241FC3812}" dt="2024-01-30T01:04:49.370" v="10522" actId="1076"/>
          <ac:spMkLst>
            <pc:docMk/>
            <pc:sldMk cId="2984200387" sldId="389"/>
            <ac:spMk id="14" creationId="{B7334C34-D5BB-CDA6-D6D1-0F77828CA0EE}"/>
          </ac:spMkLst>
        </pc:spChg>
        <pc:spChg chg="add mod">
          <ac:chgData name="Toby Donaldson" userId="2e6e5431-bb17-4c41-9985-d39c50d83c73" providerId="ADAL" clId="{A96DF0CC-E8B0-4304-9663-FE5241FC3812}" dt="2024-01-30T01:04:49.370" v="10522" actId="1076"/>
          <ac:spMkLst>
            <pc:docMk/>
            <pc:sldMk cId="2984200387" sldId="389"/>
            <ac:spMk id="15" creationId="{442E31FC-EE31-0C7B-AC64-EB3FD8EAF2B6}"/>
          </ac:spMkLst>
        </pc:spChg>
        <pc:spChg chg="add mod">
          <ac:chgData name="Toby Donaldson" userId="2e6e5431-bb17-4c41-9985-d39c50d83c73" providerId="ADAL" clId="{A96DF0CC-E8B0-4304-9663-FE5241FC3812}" dt="2024-01-30T01:04:49.370" v="10522" actId="1076"/>
          <ac:spMkLst>
            <pc:docMk/>
            <pc:sldMk cId="2984200387" sldId="389"/>
            <ac:spMk id="16" creationId="{3F3540E1-A7EF-D7C7-6632-32DEF8D9C040}"/>
          </ac:spMkLst>
        </pc:spChg>
        <pc:spChg chg="add mod">
          <ac:chgData name="Toby Donaldson" userId="2e6e5431-bb17-4c41-9985-d39c50d83c73" providerId="ADAL" clId="{A96DF0CC-E8B0-4304-9663-FE5241FC3812}" dt="2024-01-30T01:04:49.370" v="10522" actId="1076"/>
          <ac:spMkLst>
            <pc:docMk/>
            <pc:sldMk cId="2984200387" sldId="389"/>
            <ac:spMk id="17" creationId="{080247B3-7BC1-D73C-02B3-B7531F051169}"/>
          </ac:spMkLst>
        </pc:spChg>
        <pc:spChg chg="add mod">
          <ac:chgData name="Toby Donaldson" userId="2e6e5431-bb17-4c41-9985-d39c50d83c73" providerId="ADAL" clId="{A96DF0CC-E8B0-4304-9663-FE5241FC3812}" dt="2024-01-30T01:04:49.370" v="10522" actId="1076"/>
          <ac:spMkLst>
            <pc:docMk/>
            <pc:sldMk cId="2984200387" sldId="389"/>
            <ac:spMk id="18" creationId="{638CB671-D73E-DB68-F8AF-05AFCB8E352E}"/>
          </ac:spMkLst>
        </pc:spChg>
        <pc:spChg chg="add mod">
          <ac:chgData name="Toby Donaldson" userId="2e6e5431-bb17-4c41-9985-d39c50d83c73" providerId="ADAL" clId="{A96DF0CC-E8B0-4304-9663-FE5241FC3812}" dt="2024-01-30T01:04:49.370" v="10522" actId="1076"/>
          <ac:spMkLst>
            <pc:docMk/>
            <pc:sldMk cId="2984200387" sldId="389"/>
            <ac:spMk id="19" creationId="{F26D001E-010A-D212-E6F3-89C581559E9E}"/>
          </ac:spMkLst>
        </pc:spChg>
        <pc:spChg chg="add mod">
          <ac:chgData name="Toby Donaldson" userId="2e6e5431-bb17-4c41-9985-d39c50d83c73" providerId="ADAL" clId="{A96DF0CC-E8B0-4304-9663-FE5241FC3812}" dt="2024-01-30T01:04:49.370" v="10522" actId="1076"/>
          <ac:spMkLst>
            <pc:docMk/>
            <pc:sldMk cId="2984200387" sldId="389"/>
            <ac:spMk id="20" creationId="{7A771B9B-8092-DE0D-08F1-E0EEDD8CF621}"/>
          </ac:spMkLst>
        </pc:spChg>
      </pc:sldChg>
      <pc:sldChg chg="addSp modSp add mod">
        <pc:chgData name="Toby Donaldson" userId="2e6e5431-bb17-4c41-9985-d39c50d83c73" providerId="ADAL" clId="{A96DF0CC-E8B0-4304-9663-FE5241FC3812}" dt="2024-01-30T01:13:12.396" v="11137" actId="113"/>
        <pc:sldMkLst>
          <pc:docMk/>
          <pc:sldMk cId="1109177711" sldId="390"/>
        </pc:sldMkLst>
        <pc:spChg chg="add mod">
          <ac:chgData name="Toby Donaldson" userId="2e6e5431-bb17-4c41-9985-d39c50d83c73" providerId="ADAL" clId="{A96DF0CC-E8B0-4304-9663-FE5241FC3812}" dt="2024-01-30T01:08:51.001" v="10887" actId="1076"/>
          <ac:spMkLst>
            <pc:docMk/>
            <pc:sldMk cId="1109177711" sldId="390"/>
            <ac:spMk id="3" creationId="{F2BEF0C3-FBD4-9514-07A3-21C5AFA241C1}"/>
          </ac:spMkLst>
        </pc:spChg>
        <pc:spChg chg="add mod">
          <ac:chgData name="Toby Donaldson" userId="2e6e5431-bb17-4c41-9985-d39c50d83c73" providerId="ADAL" clId="{A96DF0CC-E8B0-4304-9663-FE5241FC3812}" dt="2024-01-30T01:09:07.008" v="10890" actId="1076"/>
          <ac:spMkLst>
            <pc:docMk/>
            <pc:sldMk cId="1109177711" sldId="390"/>
            <ac:spMk id="4" creationId="{BC12C09D-6FDF-1BB5-7CF4-988715CA6578}"/>
          </ac:spMkLst>
        </pc:spChg>
        <pc:spChg chg="add mod">
          <ac:chgData name="Toby Donaldson" userId="2e6e5431-bb17-4c41-9985-d39c50d83c73" providerId="ADAL" clId="{A96DF0CC-E8B0-4304-9663-FE5241FC3812}" dt="2024-01-30T01:10:55.093" v="10985" actId="2711"/>
          <ac:spMkLst>
            <pc:docMk/>
            <pc:sldMk cId="1109177711" sldId="390"/>
            <ac:spMk id="8" creationId="{F3198410-C021-0FEC-8082-C44363AEA069}"/>
          </ac:spMkLst>
        </pc:spChg>
        <pc:spChg chg="mod">
          <ac:chgData name="Toby Donaldson" userId="2e6e5431-bb17-4c41-9985-d39c50d83c73" providerId="ADAL" clId="{A96DF0CC-E8B0-4304-9663-FE5241FC3812}" dt="2024-01-30T01:09:28.873" v="10892" actId="20577"/>
          <ac:spMkLst>
            <pc:docMk/>
            <pc:sldMk cId="1109177711" sldId="390"/>
            <ac:spMk id="9" creationId="{46BECD7D-8189-7C44-84E2-7B4A008B98E8}"/>
          </ac:spMkLst>
        </pc:spChg>
        <pc:spChg chg="mod">
          <ac:chgData name="Toby Donaldson" userId="2e6e5431-bb17-4c41-9985-d39c50d83c73" providerId="ADAL" clId="{A96DF0CC-E8B0-4304-9663-FE5241FC3812}" dt="2024-01-30T01:13:12.396" v="11137" actId="113"/>
          <ac:spMkLst>
            <pc:docMk/>
            <pc:sldMk cId="1109177711" sldId="390"/>
            <ac:spMk id="11" creationId="{B8640366-C0B9-2DCB-8EAD-E2A26F16D915}"/>
          </ac:spMkLst>
        </pc:spChg>
        <pc:cxnChg chg="add">
          <ac:chgData name="Toby Donaldson" userId="2e6e5431-bb17-4c41-9985-d39c50d83c73" providerId="ADAL" clId="{A96DF0CC-E8B0-4304-9663-FE5241FC3812}" dt="2024-01-30T01:10:04.211" v="10901" actId="11529"/>
          <ac:cxnSpMkLst>
            <pc:docMk/>
            <pc:sldMk cId="1109177711" sldId="390"/>
            <ac:cxnSpMk id="6" creationId="{03CC43B4-1C0B-D372-D536-A8A4D2E12E1C}"/>
          </ac:cxnSpMkLst>
        </pc:cxnChg>
      </pc:sldChg>
      <pc:sldChg chg="addSp delSp modSp add mod">
        <pc:chgData name="Toby Donaldson" userId="2e6e5431-bb17-4c41-9985-d39c50d83c73" providerId="ADAL" clId="{A96DF0CC-E8B0-4304-9663-FE5241FC3812}" dt="2024-01-30T03:44:22.711" v="11243" actId="20577"/>
        <pc:sldMkLst>
          <pc:docMk/>
          <pc:sldMk cId="3086549521" sldId="391"/>
        </pc:sldMkLst>
        <pc:spChg chg="mod">
          <ac:chgData name="Toby Donaldson" userId="2e6e5431-bb17-4c41-9985-d39c50d83c73" providerId="ADAL" clId="{A96DF0CC-E8B0-4304-9663-FE5241FC3812}" dt="2024-01-30T03:44:22.711" v="11243" actId="20577"/>
          <ac:spMkLst>
            <pc:docMk/>
            <pc:sldMk cId="3086549521" sldId="391"/>
            <ac:spMk id="3" creationId="{F2BEF0C3-FBD4-9514-07A3-21C5AFA241C1}"/>
          </ac:spMkLst>
        </pc:spChg>
        <pc:spChg chg="del">
          <ac:chgData name="Toby Donaldson" userId="2e6e5431-bb17-4c41-9985-d39c50d83c73" providerId="ADAL" clId="{A96DF0CC-E8B0-4304-9663-FE5241FC3812}" dt="2024-01-30T01:11:23.795" v="10988" actId="21"/>
          <ac:spMkLst>
            <pc:docMk/>
            <pc:sldMk cId="3086549521" sldId="391"/>
            <ac:spMk id="4" creationId="{BC12C09D-6FDF-1BB5-7CF4-988715CA6578}"/>
          </ac:spMkLst>
        </pc:spChg>
        <pc:spChg chg="add mod ord">
          <ac:chgData name="Toby Donaldson" userId="2e6e5431-bb17-4c41-9985-d39c50d83c73" providerId="ADAL" clId="{A96DF0CC-E8B0-4304-9663-FE5241FC3812}" dt="2024-01-30T01:12:42.967" v="11136" actId="167"/>
          <ac:spMkLst>
            <pc:docMk/>
            <pc:sldMk cId="3086549521" sldId="391"/>
            <ac:spMk id="5" creationId="{2CCF2F1E-0334-139B-835D-614A5D228EE6}"/>
          </ac:spMkLst>
        </pc:spChg>
        <pc:spChg chg="del">
          <ac:chgData name="Toby Donaldson" userId="2e6e5431-bb17-4c41-9985-d39c50d83c73" providerId="ADAL" clId="{A96DF0CC-E8B0-4304-9663-FE5241FC3812}" dt="2024-01-30T01:11:18.372" v="10987" actId="21"/>
          <ac:spMkLst>
            <pc:docMk/>
            <pc:sldMk cId="3086549521" sldId="391"/>
            <ac:spMk id="8" creationId="{F3198410-C021-0FEC-8082-C44363AEA069}"/>
          </ac:spMkLst>
        </pc:spChg>
        <pc:spChg chg="mod">
          <ac:chgData name="Toby Donaldson" userId="2e6e5431-bb17-4c41-9985-d39c50d83c73" providerId="ADAL" clId="{A96DF0CC-E8B0-4304-9663-FE5241FC3812}" dt="2024-01-30T01:11:32.323" v="10990" actId="255"/>
          <ac:spMkLst>
            <pc:docMk/>
            <pc:sldMk cId="3086549521" sldId="391"/>
            <ac:spMk id="9" creationId="{46BECD7D-8189-7C44-84E2-7B4A008B98E8}"/>
          </ac:spMkLst>
        </pc:spChg>
        <pc:spChg chg="add mod">
          <ac:chgData name="Toby Donaldson" userId="2e6e5431-bb17-4c41-9985-d39c50d83c73" providerId="ADAL" clId="{A96DF0CC-E8B0-4304-9663-FE5241FC3812}" dt="2024-01-30T01:14:03.920" v="11242" actId="1076"/>
          <ac:spMkLst>
            <pc:docMk/>
            <pc:sldMk cId="3086549521" sldId="391"/>
            <ac:spMk id="10" creationId="{53269E8A-80CB-4A30-41DB-D9C41C242861}"/>
          </ac:spMkLst>
        </pc:spChg>
        <pc:spChg chg="del">
          <ac:chgData name="Toby Donaldson" userId="2e6e5431-bb17-4c41-9985-d39c50d83c73" providerId="ADAL" clId="{A96DF0CC-E8B0-4304-9663-FE5241FC3812}" dt="2024-01-30T01:11:18.372" v="10987" actId="21"/>
          <ac:spMkLst>
            <pc:docMk/>
            <pc:sldMk cId="3086549521" sldId="391"/>
            <ac:spMk id="11" creationId="{B8640366-C0B9-2DCB-8EAD-E2A26F16D915}"/>
          </ac:spMkLst>
        </pc:spChg>
        <pc:cxnChg chg="del mod">
          <ac:chgData name="Toby Donaldson" userId="2e6e5431-bb17-4c41-9985-d39c50d83c73" providerId="ADAL" clId="{A96DF0CC-E8B0-4304-9663-FE5241FC3812}" dt="2024-01-30T01:11:18.372" v="10987" actId="21"/>
          <ac:cxnSpMkLst>
            <pc:docMk/>
            <pc:sldMk cId="3086549521" sldId="391"/>
            <ac:cxnSpMk id="6" creationId="{03CC43B4-1C0B-D372-D536-A8A4D2E12E1C}"/>
          </ac:cxnSpMkLst>
        </pc:cxnChg>
      </pc:sldChg>
      <pc:sldChg chg="addSp delSp modSp new mod ord modClrScheme chgLayout">
        <pc:chgData name="Toby Donaldson" userId="2e6e5431-bb17-4c41-9985-d39c50d83c73" providerId="ADAL" clId="{A96DF0CC-E8B0-4304-9663-FE5241FC3812}" dt="2024-01-30T04:01:52.395" v="11707" actId="1076"/>
        <pc:sldMkLst>
          <pc:docMk/>
          <pc:sldMk cId="1145854150" sldId="392"/>
        </pc:sldMkLst>
        <pc:spChg chg="del mod ord">
          <ac:chgData name="Toby Donaldson" userId="2e6e5431-bb17-4c41-9985-d39c50d83c73" providerId="ADAL" clId="{A96DF0CC-E8B0-4304-9663-FE5241FC3812}" dt="2024-01-30T03:44:57.093" v="11245" actId="700"/>
          <ac:spMkLst>
            <pc:docMk/>
            <pc:sldMk cId="1145854150" sldId="392"/>
            <ac:spMk id="2" creationId="{8F444FCC-1E44-36FE-0684-82E91BF895B8}"/>
          </ac:spMkLst>
        </pc:spChg>
        <pc:spChg chg="del mod ord">
          <ac:chgData name="Toby Donaldson" userId="2e6e5431-bb17-4c41-9985-d39c50d83c73" providerId="ADAL" clId="{A96DF0CC-E8B0-4304-9663-FE5241FC3812}" dt="2024-01-30T03:44:57.093" v="11245" actId="700"/>
          <ac:spMkLst>
            <pc:docMk/>
            <pc:sldMk cId="1145854150" sldId="392"/>
            <ac:spMk id="3" creationId="{4F7B9702-9020-EB6E-1526-745269167D6B}"/>
          </ac:spMkLst>
        </pc:spChg>
        <pc:spChg chg="mod ord">
          <ac:chgData name="Toby Donaldson" userId="2e6e5431-bb17-4c41-9985-d39c50d83c73" providerId="ADAL" clId="{A96DF0CC-E8B0-4304-9663-FE5241FC3812}" dt="2024-01-30T03:44:57.093" v="11245" actId="700"/>
          <ac:spMkLst>
            <pc:docMk/>
            <pc:sldMk cId="1145854150" sldId="392"/>
            <ac:spMk id="4" creationId="{60CFAB0A-629D-CB86-A94E-6C139FFEA363}"/>
          </ac:spMkLst>
        </pc:spChg>
        <pc:spChg chg="add mod ord">
          <ac:chgData name="Toby Donaldson" userId="2e6e5431-bb17-4c41-9985-d39c50d83c73" providerId="ADAL" clId="{A96DF0CC-E8B0-4304-9663-FE5241FC3812}" dt="2024-01-30T03:45:34.923" v="11352" actId="20577"/>
          <ac:spMkLst>
            <pc:docMk/>
            <pc:sldMk cId="1145854150" sldId="392"/>
            <ac:spMk id="5" creationId="{37240834-3EA2-FA9E-D7E6-B967BEBE08DF}"/>
          </ac:spMkLst>
        </pc:spChg>
        <pc:spChg chg="add mod ord">
          <ac:chgData name="Toby Donaldson" userId="2e6e5431-bb17-4c41-9985-d39c50d83c73" providerId="ADAL" clId="{A96DF0CC-E8B0-4304-9663-FE5241FC3812}" dt="2024-01-30T04:01:51.507" v="11706" actId="1076"/>
          <ac:spMkLst>
            <pc:docMk/>
            <pc:sldMk cId="1145854150" sldId="392"/>
            <ac:spMk id="6" creationId="{82FA8468-3390-1FD0-DA91-EE5A9FC9305A}"/>
          </ac:spMkLst>
        </pc:spChg>
        <pc:spChg chg="add mod ord">
          <ac:chgData name="Toby Donaldson" userId="2e6e5431-bb17-4c41-9985-d39c50d83c73" providerId="ADAL" clId="{A96DF0CC-E8B0-4304-9663-FE5241FC3812}" dt="2024-01-30T04:01:51.507" v="11706" actId="1076"/>
          <ac:spMkLst>
            <pc:docMk/>
            <pc:sldMk cId="1145854150" sldId="392"/>
            <ac:spMk id="7" creationId="{7F7865BD-9D2F-EDF4-65A3-0ECAB9936A44}"/>
          </ac:spMkLst>
        </pc:spChg>
        <pc:spChg chg="add mod ord">
          <ac:chgData name="Toby Donaldson" userId="2e6e5431-bb17-4c41-9985-d39c50d83c73" providerId="ADAL" clId="{A96DF0CC-E8B0-4304-9663-FE5241FC3812}" dt="2024-01-30T03:50:41.732" v="11686" actId="1076"/>
          <ac:spMkLst>
            <pc:docMk/>
            <pc:sldMk cId="1145854150" sldId="392"/>
            <ac:spMk id="8" creationId="{D0A87680-E875-C40A-20CC-0446C4935870}"/>
          </ac:spMkLst>
        </pc:spChg>
        <pc:spChg chg="add mod ord">
          <ac:chgData name="Toby Donaldson" userId="2e6e5431-bb17-4c41-9985-d39c50d83c73" providerId="ADAL" clId="{A96DF0CC-E8B0-4304-9663-FE5241FC3812}" dt="2024-01-30T03:50:41.732" v="11686" actId="1076"/>
          <ac:spMkLst>
            <pc:docMk/>
            <pc:sldMk cId="1145854150" sldId="392"/>
            <ac:spMk id="9" creationId="{1FE75C6E-F3D7-5BA3-F556-CA20ED99EFE8}"/>
          </ac:spMkLst>
        </pc:spChg>
        <pc:spChg chg="add mod">
          <ac:chgData name="Toby Donaldson" userId="2e6e5431-bb17-4c41-9985-d39c50d83c73" providerId="ADAL" clId="{A96DF0CC-E8B0-4304-9663-FE5241FC3812}" dt="2024-01-30T04:01:52.395" v="11707" actId="1076"/>
          <ac:spMkLst>
            <pc:docMk/>
            <pc:sldMk cId="1145854150" sldId="392"/>
            <ac:spMk id="10" creationId="{878A001D-AB4D-7C81-06A9-E808392E1CA9}"/>
          </ac:spMkLst>
        </pc:spChg>
        <pc:spChg chg="add del mod">
          <ac:chgData name="Toby Donaldson" userId="2e6e5431-bb17-4c41-9985-d39c50d83c73" providerId="ADAL" clId="{A96DF0CC-E8B0-4304-9663-FE5241FC3812}" dt="2024-01-30T03:49:48.033" v="11684" actId="21"/>
          <ac:spMkLst>
            <pc:docMk/>
            <pc:sldMk cId="1145854150" sldId="392"/>
            <ac:spMk id="11" creationId="{C1708ADD-538A-7135-409F-FDADA5B91E24}"/>
          </ac:spMkLst>
        </pc:spChg>
      </pc:sldChg>
      <pc:sldChg chg="add del ord">
        <pc:chgData name="Toby Donaldson" userId="2e6e5431-bb17-4c41-9985-d39c50d83c73" providerId="ADAL" clId="{A96DF0CC-E8B0-4304-9663-FE5241FC3812}" dt="2024-01-30T04:01:31.651" v="11699" actId="2890"/>
        <pc:sldMkLst>
          <pc:docMk/>
          <pc:sldMk cId="41409033" sldId="393"/>
        </pc:sldMkLst>
      </pc:sldChg>
      <pc:sldChg chg="add del">
        <pc:chgData name="Toby Donaldson" userId="2e6e5431-bb17-4c41-9985-d39c50d83c73" providerId="ADAL" clId="{A96DF0CC-E8B0-4304-9663-FE5241FC3812}" dt="2024-01-30T04:01:53.985" v="11708" actId="2890"/>
        <pc:sldMkLst>
          <pc:docMk/>
          <pc:sldMk cId="2872140675" sldId="393"/>
        </pc:sldMkLst>
      </pc:sldChg>
      <pc:sldChg chg="addSp delSp modSp add mod ord">
        <pc:chgData name="Toby Donaldson" userId="2e6e5431-bb17-4c41-9985-d39c50d83c73" providerId="ADAL" clId="{A96DF0CC-E8B0-4304-9663-FE5241FC3812}" dt="2024-01-30T04:04:24.552" v="11793" actId="207"/>
        <pc:sldMkLst>
          <pc:docMk/>
          <pc:sldMk cId="318261000" sldId="394"/>
        </pc:sldMkLst>
        <pc:spChg chg="mod">
          <ac:chgData name="Toby Donaldson" userId="2e6e5431-bb17-4c41-9985-d39c50d83c73" providerId="ADAL" clId="{A96DF0CC-E8B0-4304-9663-FE5241FC3812}" dt="2024-01-30T04:02:14.593" v="11729" actId="20577"/>
          <ac:spMkLst>
            <pc:docMk/>
            <pc:sldMk cId="318261000" sldId="394"/>
            <ac:spMk id="2" creationId="{B22B9518-79CC-0522-F36A-0116B63150F8}"/>
          </ac:spMkLst>
        </pc:spChg>
        <pc:spChg chg="del">
          <ac:chgData name="Toby Donaldson" userId="2e6e5431-bb17-4c41-9985-d39c50d83c73" providerId="ADAL" clId="{A96DF0CC-E8B0-4304-9663-FE5241FC3812}" dt="2024-01-30T04:02:58.970" v="11730" actId="21"/>
          <ac:spMkLst>
            <pc:docMk/>
            <pc:sldMk cId="318261000" sldId="394"/>
            <ac:spMk id="3" creationId="{F2BEF0C3-FBD4-9514-07A3-21C5AFA241C1}"/>
          </ac:spMkLst>
        </pc:spChg>
        <pc:spChg chg="add mod">
          <ac:chgData name="Toby Donaldson" userId="2e6e5431-bb17-4c41-9985-d39c50d83c73" providerId="ADAL" clId="{A96DF0CC-E8B0-4304-9663-FE5241FC3812}" dt="2024-01-30T04:04:01.639" v="11783" actId="255"/>
          <ac:spMkLst>
            <pc:docMk/>
            <pc:sldMk cId="318261000" sldId="394"/>
            <ac:spMk id="4" creationId="{F05D1AF7-6CA1-D237-1DD7-714213AFA193}"/>
          </ac:spMkLst>
        </pc:spChg>
        <pc:spChg chg="mod">
          <ac:chgData name="Toby Donaldson" userId="2e6e5431-bb17-4c41-9985-d39c50d83c73" providerId="ADAL" clId="{A96DF0CC-E8B0-4304-9663-FE5241FC3812}" dt="2024-01-30T04:03:10.894" v="11733" actId="1076"/>
          <ac:spMkLst>
            <pc:docMk/>
            <pc:sldMk cId="318261000" sldId="394"/>
            <ac:spMk id="5" creationId="{2CCF2F1E-0334-139B-835D-614A5D228EE6}"/>
          </ac:spMkLst>
        </pc:spChg>
        <pc:spChg chg="add mod">
          <ac:chgData name="Toby Donaldson" userId="2e6e5431-bb17-4c41-9985-d39c50d83c73" providerId="ADAL" clId="{A96DF0CC-E8B0-4304-9663-FE5241FC3812}" dt="2024-01-30T04:04:24.552" v="11793" actId="207"/>
          <ac:spMkLst>
            <pc:docMk/>
            <pc:sldMk cId="318261000" sldId="394"/>
            <ac:spMk id="6" creationId="{CA4E75F8-B436-833B-1646-34097332125E}"/>
          </ac:spMkLst>
        </pc:spChg>
        <pc:spChg chg="mod">
          <ac:chgData name="Toby Donaldson" userId="2e6e5431-bb17-4c41-9985-d39c50d83c73" providerId="ADAL" clId="{A96DF0CC-E8B0-4304-9663-FE5241FC3812}" dt="2024-01-30T04:03:10.894" v="11733" actId="1076"/>
          <ac:spMkLst>
            <pc:docMk/>
            <pc:sldMk cId="318261000" sldId="394"/>
            <ac:spMk id="9" creationId="{46BECD7D-8189-7C44-84E2-7B4A008B98E8}"/>
          </ac:spMkLst>
        </pc:spChg>
        <pc:spChg chg="del">
          <ac:chgData name="Toby Donaldson" userId="2e6e5431-bb17-4c41-9985-d39c50d83c73" providerId="ADAL" clId="{A96DF0CC-E8B0-4304-9663-FE5241FC3812}" dt="2024-01-30T04:02:58.970" v="11730" actId="21"/>
          <ac:spMkLst>
            <pc:docMk/>
            <pc:sldMk cId="318261000" sldId="394"/>
            <ac:spMk id="10" creationId="{53269E8A-80CB-4A30-41DB-D9C41C242861}"/>
          </ac:spMkLst>
        </pc:spChg>
      </pc:sldChg>
      <pc:sldChg chg="modSp new del mod">
        <pc:chgData name="Toby Donaldson" userId="2e6e5431-bb17-4c41-9985-d39c50d83c73" providerId="ADAL" clId="{A96DF0CC-E8B0-4304-9663-FE5241FC3812}" dt="2024-01-30T04:20:49.656" v="12884" actId="2696"/>
        <pc:sldMkLst>
          <pc:docMk/>
          <pc:sldMk cId="446925797" sldId="395"/>
        </pc:sldMkLst>
        <pc:spChg chg="mod">
          <ac:chgData name="Toby Donaldson" userId="2e6e5431-bb17-4c41-9985-d39c50d83c73" providerId="ADAL" clId="{A96DF0CC-E8B0-4304-9663-FE5241FC3812}" dt="2024-01-30T04:05:16.906" v="11834" actId="20577"/>
          <ac:spMkLst>
            <pc:docMk/>
            <pc:sldMk cId="446925797" sldId="395"/>
            <ac:spMk id="2" creationId="{FAC06C1F-07FB-3DB7-CA35-0270FCF432E7}"/>
          </ac:spMkLst>
        </pc:spChg>
        <pc:spChg chg="mod">
          <ac:chgData name="Toby Donaldson" userId="2e6e5431-bb17-4c41-9985-d39c50d83c73" providerId="ADAL" clId="{A96DF0CC-E8B0-4304-9663-FE5241FC3812}" dt="2024-01-30T04:08:58.848" v="12140" actId="20577"/>
          <ac:spMkLst>
            <pc:docMk/>
            <pc:sldMk cId="446925797" sldId="395"/>
            <ac:spMk id="3" creationId="{1BD4FFB3-129F-8468-E73B-1E6DA086065B}"/>
          </ac:spMkLst>
        </pc:spChg>
      </pc:sldChg>
      <pc:sldChg chg="addSp delSp modSp add mod">
        <pc:chgData name="Toby Donaldson" userId="2e6e5431-bb17-4c41-9985-d39c50d83c73" providerId="ADAL" clId="{A96DF0CC-E8B0-4304-9663-FE5241FC3812}" dt="2024-01-30T04:12:20.204" v="12401" actId="1076"/>
        <pc:sldMkLst>
          <pc:docMk/>
          <pc:sldMk cId="2287764959" sldId="396"/>
        </pc:sldMkLst>
        <pc:spChg chg="mod">
          <ac:chgData name="Toby Donaldson" userId="2e6e5431-bb17-4c41-9985-d39c50d83c73" providerId="ADAL" clId="{A96DF0CC-E8B0-4304-9663-FE5241FC3812}" dt="2024-01-30T04:09:23.672" v="12144" actId="20577"/>
          <ac:spMkLst>
            <pc:docMk/>
            <pc:sldMk cId="2287764959" sldId="396"/>
            <ac:spMk id="3" creationId="{1BD4FFB3-129F-8468-E73B-1E6DA086065B}"/>
          </ac:spMkLst>
        </pc:spChg>
        <pc:spChg chg="add mod">
          <ac:chgData name="Toby Donaldson" userId="2e6e5431-bb17-4c41-9985-d39c50d83c73" providerId="ADAL" clId="{A96DF0CC-E8B0-4304-9663-FE5241FC3812}" dt="2024-01-30T04:10:31.541" v="12177" actId="20577"/>
          <ac:spMkLst>
            <pc:docMk/>
            <pc:sldMk cId="2287764959" sldId="396"/>
            <ac:spMk id="5" creationId="{00875744-F50D-0EB4-32BD-18E1FE5F2ED3}"/>
          </ac:spMkLst>
        </pc:spChg>
        <pc:spChg chg="add del mod">
          <ac:chgData name="Toby Donaldson" userId="2e6e5431-bb17-4c41-9985-d39c50d83c73" providerId="ADAL" clId="{A96DF0CC-E8B0-4304-9663-FE5241FC3812}" dt="2024-01-30T04:12:20.204" v="12401" actId="1076"/>
          <ac:spMkLst>
            <pc:docMk/>
            <pc:sldMk cId="2287764959" sldId="396"/>
            <ac:spMk id="6" creationId="{156323D4-8733-86DD-A58F-69D8799A1216}"/>
          </ac:spMkLst>
        </pc:spChg>
      </pc:sldChg>
      <pc:sldChg chg="addSp delSp modSp add mod">
        <pc:chgData name="Toby Donaldson" userId="2e6e5431-bb17-4c41-9985-d39c50d83c73" providerId="ADAL" clId="{A96DF0CC-E8B0-4304-9663-FE5241FC3812}" dt="2024-01-30T07:20:59.379" v="17371" actId="20577"/>
        <pc:sldMkLst>
          <pc:docMk/>
          <pc:sldMk cId="663618084" sldId="397"/>
        </pc:sldMkLst>
        <pc:spChg chg="mod">
          <ac:chgData name="Toby Donaldson" userId="2e6e5431-bb17-4c41-9985-d39c50d83c73" providerId="ADAL" clId="{A96DF0CC-E8B0-4304-9663-FE5241FC3812}" dt="2024-01-30T04:43:20.822" v="14721" actId="20577"/>
          <ac:spMkLst>
            <pc:docMk/>
            <pc:sldMk cId="663618084" sldId="397"/>
            <ac:spMk id="2" creationId="{FAC06C1F-07FB-3DB7-CA35-0270FCF432E7}"/>
          </ac:spMkLst>
        </pc:spChg>
        <pc:spChg chg="mod">
          <ac:chgData name="Toby Donaldson" userId="2e6e5431-bb17-4c41-9985-d39c50d83c73" providerId="ADAL" clId="{A96DF0CC-E8B0-4304-9663-FE5241FC3812}" dt="2024-01-30T07:20:59.379" v="17371" actId="20577"/>
          <ac:spMkLst>
            <pc:docMk/>
            <pc:sldMk cId="663618084" sldId="397"/>
            <ac:spMk id="3" creationId="{1BD4FFB3-129F-8468-E73B-1E6DA086065B}"/>
          </ac:spMkLst>
        </pc:spChg>
        <pc:spChg chg="mod">
          <ac:chgData name="Toby Donaldson" userId="2e6e5431-bb17-4c41-9985-d39c50d83c73" providerId="ADAL" clId="{A96DF0CC-E8B0-4304-9663-FE5241FC3812}" dt="2024-01-30T04:15:02.436" v="12488" actId="20577"/>
          <ac:spMkLst>
            <pc:docMk/>
            <pc:sldMk cId="663618084" sldId="397"/>
            <ac:spMk id="5" creationId="{00875744-F50D-0EB4-32BD-18E1FE5F2ED3}"/>
          </ac:spMkLst>
        </pc:spChg>
        <pc:spChg chg="del">
          <ac:chgData name="Toby Donaldson" userId="2e6e5431-bb17-4c41-9985-d39c50d83c73" providerId="ADAL" clId="{A96DF0CC-E8B0-4304-9663-FE5241FC3812}" dt="2024-01-30T04:13:19.309" v="12407" actId="21"/>
          <ac:spMkLst>
            <pc:docMk/>
            <pc:sldMk cId="663618084" sldId="397"/>
            <ac:spMk id="6" creationId="{156323D4-8733-86DD-A58F-69D8799A1216}"/>
          </ac:spMkLst>
        </pc:spChg>
        <pc:spChg chg="add mod">
          <ac:chgData name="Toby Donaldson" userId="2e6e5431-bb17-4c41-9985-d39c50d83c73" providerId="ADAL" clId="{A96DF0CC-E8B0-4304-9663-FE5241FC3812}" dt="2024-01-30T04:16:42.338" v="12546" actId="113"/>
          <ac:spMkLst>
            <pc:docMk/>
            <pc:sldMk cId="663618084" sldId="397"/>
            <ac:spMk id="7" creationId="{0EBEA454-A455-6177-3ADB-F18344428A1D}"/>
          </ac:spMkLst>
        </pc:spChg>
        <pc:spChg chg="add mod">
          <ac:chgData name="Toby Donaldson" userId="2e6e5431-bb17-4c41-9985-d39c50d83c73" providerId="ADAL" clId="{A96DF0CC-E8B0-4304-9663-FE5241FC3812}" dt="2024-01-30T04:16:46.092" v="12547" actId="1076"/>
          <ac:spMkLst>
            <pc:docMk/>
            <pc:sldMk cId="663618084" sldId="397"/>
            <ac:spMk id="8" creationId="{91B47311-6541-0144-6AD6-DE0F6F0A3598}"/>
          </ac:spMkLst>
        </pc:spChg>
      </pc:sldChg>
      <pc:sldChg chg="addSp delSp modSp add mod">
        <pc:chgData name="Toby Donaldson" userId="2e6e5431-bb17-4c41-9985-d39c50d83c73" providerId="ADAL" clId="{A96DF0CC-E8B0-4304-9663-FE5241FC3812}" dt="2024-01-30T07:20:52.857" v="17369" actId="20577"/>
        <pc:sldMkLst>
          <pc:docMk/>
          <pc:sldMk cId="2354844912" sldId="398"/>
        </pc:sldMkLst>
        <pc:spChg chg="mod">
          <ac:chgData name="Toby Donaldson" userId="2e6e5431-bb17-4c41-9985-d39c50d83c73" providerId="ADAL" clId="{A96DF0CC-E8B0-4304-9663-FE5241FC3812}" dt="2024-01-30T04:43:38.968" v="14747" actId="20577"/>
          <ac:spMkLst>
            <pc:docMk/>
            <pc:sldMk cId="2354844912" sldId="398"/>
            <ac:spMk id="2" creationId="{FAC06C1F-07FB-3DB7-CA35-0270FCF432E7}"/>
          </ac:spMkLst>
        </pc:spChg>
        <pc:spChg chg="mod">
          <ac:chgData name="Toby Donaldson" userId="2e6e5431-bb17-4c41-9985-d39c50d83c73" providerId="ADAL" clId="{A96DF0CC-E8B0-4304-9663-FE5241FC3812}" dt="2024-01-30T07:20:52.857" v="17369" actId="20577"/>
          <ac:spMkLst>
            <pc:docMk/>
            <pc:sldMk cId="2354844912" sldId="398"/>
            <ac:spMk id="3" creationId="{1BD4FFB3-129F-8468-E73B-1E6DA086065B}"/>
          </ac:spMkLst>
        </pc:spChg>
        <pc:spChg chg="add del mod">
          <ac:chgData name="Toby Donaldson" userId="2e6e5431-bb17-4c41-9985-d39c50d83c73" providerId="ADAL" clId="{A96DF0CC-E8B0-4304-9663-FE5241FC3812}" dt="2024-01-30T04:18:34.664" v="12682" actId="21"/>
          <ac:spMkLst>
            <pc:docMk/>
            <pc:sldMk cId="2354844912" sldId="398"/>
            <ac:spMk id="6" creationId="{F96DCCBC-31B8-6E46-242F-3AB3562A982A}"/>
          </ac:spMkLst>
        </pc:spChg>
        <pc:spChg chg="mod">
          <ac:chgData name="Toby Donaldson" userId="2e6e5431-bb17-4c41-9985-d39c50d83c73" providerId="ADAL" clId="{A96DF0CC-E8B0-4304-9663-FE5241FC3812}" dt="2024-01-30T04:21:16.769" v="12887" actId="20577"/>
          <ac:spMkLst>
            <pc:docMk/>
            <pc:sldMk cId="2354844912" sldId="398"/>
            <ac:spMk id="7" creationId="{0EBEA454-A455-6177-3ADB-F18344428A1D}"/>
          </ac:spMkLst>
        </pc:spChg>
        <pc:spChg chg="del">
          <ac:chgData name="Toby Donaldson" userId="2e6e5431-bb17-4c41-9985-d39c50d83c73" providerId="ADAL" clId="{A96DF0CC-E8B0-4304-9663-FE5241FC3812}" dt="2024-01-30T04:17:07.611" v="12549" actId="21"/>
          <ac:spMkLst>
            <pc:docMk/>
            <pc:sldMk cId="2354844912" sldId="398"/>
            <ac:spMk id="8" creationId="{91B47311-6541-0144-6AD6-DE0F6F0A3598}"/>
          </ac:spMkLst>
        </pc:spChg>
        <pc:spChg chg="add mod">
          <ac:chgData name="Toby Donaldson" userId="2e6e5431-bb17-4c41-9985-d39c50d83c73" providerId="ADAL" clId="{A96DF0CC-E8B0-4304-9663-FE5241FC3812}" dt="2024-01-30T04:20:09.319" v="12882" actId="113"/>
          <ac:spMkLst>
            <pc:docMk/>
            <pc:sldMk cId="2354844912" sldId="398"/>
            <ac:spMk id="9" creationId="{A6CBD429-0B4B-EE8F-CB9C-07554C584239}"/>
          </ac:spMkLst>
        </pc:spChg>
      </pc:sldChg>
      <pc:sldChg chg="modSp add mod">
        <pc:chgData name="Toby Donaldson" userId="2e6e5431-bb17-4c41-9985-d39c50d83c73" providerId="ADAL" clId="{A96DF0CC-E8B0-4304-9663-FE5241FC3812}" dt="2024-01-30T07:20:55.690" v="17370" actId="20577"/>
        <pc:sldMkLst>
          <pc:docMk/>
          <pc:sldMk cId="2753011666" sldId="399"/>
        </pc:sldMkLst>
        <pc:spChg chg="mod">
          <ac:chgData name="Toby Donaldson" userId="2e6e5431-bb17-4c41-9985-d39c50d83c73" providerId="ADAL" clId="{A96DF0CC-E8B0-4304-9663-FE5241FC3812}" dt="2024-01-30T04:43:32.830" v="14734" actId="20577"/>
          <ac:spMkLst>
            <pc:docMk/>
            <pc:sldMk cId="2753011666" sldId="399"/>
            <ac:spMk id="2" creationId="{FAC06C1F-07FB-3DB7-CA35-0270FCF432E7}"/>
          </ac:spMkLst>
        </pc:spChg>
        <pc:spChg chg="mod">
          <ac:chgData name="Toby Donaldson" userId="2e6e5431-bb17-4c41-9985-d39c50d83c73" providerId="ADAL" clId="{A96DF0CC-E8B0-4304-9663-FE5241FC3812}" dt="2024-01-30T07:20:55.690" v="17370" actId="20577"/>
          <ac:spMkLst>
            <pc:docMk/>
            <pc:sldMk cId="2753011666" sldId="399"/>
            <ac:spMk id="3" creationId="{1BD4FFB3-129F-8468-E73B-1E6DA086065B}"/>
          </ac:spMkLst>
        </pc:spChg>
      </pc:sldChg>
      <pc:sldChg chg="delSp modSp add mod">
        <pc:chgData name="Toby Donaldson" userId="2e6e5431-bb17-4c41-9985-d39c50d83c73" providerId="ADAL" clId="{A96DF0CC-E8B0-4304-9663-FE5241FC3812}" dt="2024-01-30T07:20:46.649" v="17367" actId="20577"/>
        <pc:sldMkLst>
          <pc:docMk/>
          <pc:sldMk cId="1827292657" sldId="400"/>
        </pc:sldMkLst>
        <pc:spChg chg="mod">
          <ac:chgData name="Toby Donaldson" userId="2e6e5431-bb17-4c41-9985-d39c50d83c73" providerId="ADAL" clId="{A96DF0CC-E8B0-4304-9663-FE5241FC3812}" dt="2024-01-30T04:43:56.775" v="14781" actId="20577"/>
          <ac:spMkLst>
            <pc:docMk/>
            <pc:sldMk cId="1827292657" sldId="400"/>
            <ac:spMk id="2" creationId="{FAC06C1F-07FB-3DB7-CA35-0270FCF432E7}"/>
          </ac:spMkLst>
        </pc:spChg>
        <pc:spChg chg="mod">
          <ac:chgData name="Toby Donaldson" userId="2e6e5431-bb17-4c41-9985-d39c50d83c73" providerId="ADAL" clId="{A96DF0CC-E8B0-4304-9663-FE5241FC3812}" dt="2024-01-30T07:20:46.649" v="17367" actId="20577"/>
          <ac:spMkLst>
            <pc:docMk/>
            <pc:sldMk cId="1827292657" sldId="400"/>
            <ac:spMk id="3" creationId="{1BD4FFB3-129F-8468-E73B-1E6DA086065B}"/>
          </ac:spMkLst>
        </pc:spChg>
        <pc:spChg chg="mod">
          <ac:chgData name="Toby Donaldson" userId="2e6e5431-bb17-4c41-9985-d39c50d83c73" providerId="ADAL" clId="{A96DF0CC-E8B0-4304-9663-FE5241FC3812}" dt="2024-01-30T04:22:05.599" v="12909" actId="20577"/>
          <ac:spMkLst>
            <pc:docMk/>
            <pc:sldMk cId="1827292657" sldId="400"/>
            <ac:spMk id="5" creationId="{00875744-F50D-0EB4-32BD-18E1FE5F2ED3}"/>
          </ac:spMkLst>
        </pc:spChg>
        <pc:spChg chg="mod">
          <ac:chgData name="Toby Donaldson" userId="2e6e5431-bb17-4c41-9985-d39c50d83c73" providerId="ADAL" clId="{A96DF0CC-E8B0-4304-9663-FE5241FC3812}" dt="2024-01-30T04:23:21.892" v="13083" actId="1076"/>
          <ac:spMkLst>
            <pc:docMk/>
            <pc:sldMk cId="1827292657" sldId="400"/>
            <ac:spMk id="7" creationId="{0EBEA454-A455-6177-3ADB-F18344428A1D}"/>
          </ac:spMkLst>
        </pc:spChg>
        <pc:spChg chg="del">
          <ac:chgData name="Toby Donaldson" userId="2e6e5431-bb17-4c41-9985-d39c50d83c73" providerId="ADAL" clId="{A96DF0CC-E8B0-4304-9663-FE5241FC3812}" dt="2024-01-30T04:21:22.262" v="12888" actId="21"/>
          <ac:spMkLst>
            <pc:docMk/>
            <pc:sldMk cId="1827292657" sldId="400"/>
            <ac:spMk id="9" creationId="{A6CBD429-0B4B-EE8F-CB9C-07554C584239}"/>
          </ac:spMkLst>
        </pc:spChg>
      </pc:sldChg>
      <pc:sldChg chg="addSp modSp add mod">
        <pc:chgData name="Toby Donaldson" userId="2e6e5431-bb17-4c41-9985-d39c50d83c73" providerId="ADAL" clId="{A96DF0CC-E8B0-4304-9663-FE5241FC3812}" dt="2024-01-30T07:20:39.144" v="17364" actId="20577"/>
        <pc:sldMkLst>
          <pc:docMk/>
          <pc:sldMk cId="98727621" sldId="401"/>
        </pc:sldMkLst>
        <pc:spChg chg="mod">
          <ac:chgData name="Toby Donaldson" userId="2e6e5431-bb17-4c41-9985-d39c50d83c73" providerId="ADAL" clId="{A96DF0CC-E8B0-4304-9663-FE5241FC3812}" dt="2024-01-30T04:44:05.157" v="14793" actId="20577"/>
          <ac:spMkLst>
            <pc:docMk/>
            <pc:sldMk cId="98727621" sldId="401"/>
            <ac:spMk id="2" creationId="{FAC06C1F-07FB-3DB7-CA35-0270FCF432E7}"/>
          </ac:spMkLst>
        </pc:spChg>
        <pc:spChg chg="mod">
          <ac:chgData name="Toby Donaldson" userId="2e6e5431-bb17-4c41-9985-d39c50d83c73" providerId="ADAL" clId="{A96DF0CC-E8B0-4304-9663-FE5241FC3812}" dt="2024-01-30T07:20:39.144" v="17364" actId="20577"/>
          <ac:spMkLst>
            <pc:docMk/>
            <pc:sldMk cId="98727621" sldId="401"/>
            <ac:spMk id="3" creationId="{1BD4FFB3-129F-8468-E73B-1E6DA086065B}"/>
          </ac:spMkLst>
        </pc:spChg>
        <pc:spChg chg="mod">
          <ac:chgData name="Toby Donaldson" userId="2e6e5431-bb17-4c41-9985-d39c50d83c73" providerId="ADAL" clId="{A96DF0CC-E8B0-4304-9663-FE5241FC3812}" dt="2024-01-30T04:24:26.861" v="13091" actId="20577"/>
          <ac:spMkLst>
            <pc:docMk/>
            <pc:sldMk cId="98727621" sldId="401"/>
            <ac:spMk id="5" creationId="{00875744-F50D-0EB4-32BD-18E1FE5F2ED3}"/>
          </ac:spMkLst>
        </pc:spChg>
        <pc:spChg chg="add mod">
          <ac:chgData name="Toby Donaldson" userId="2e6e5431-bb17-4c41-9985-d39c50d83c73" providerId="ADAL" clId="{A96DF0CC-E8B0-4304-9663-FE5241FC3812}" dt="2024-01-30T04:25:31.413" v="13200" actId="14100"/>
          <ac:spMkLst>
            <pc:docMk/>
            <pc:sldMk cId="98727621" sldId="401"/>
            <ac:spMk id="6" creationId="{68946D8A-8D71-C17D-0650-6E44942A8145}"/>
          </ac:spMkLst>
        </pc:spChg>
        <pc:spChg chg="mod">
          <ac:chgData name="Toby Donaldson" userId="2e6e5431-bb17-4c41-9985-d39c50d83c73" providerId="ADAL" clId="{A96DF0CC-E8B0-4304-9663-FE5241FC3812}" dt="2024-01-30T04:25:12.517" v="13196" actId="1076"/>
          <ac:spMkLst>
            <pc:docMk/>
            <pc:sldMk cId="98727621" sldId="401"/>
            <ac:spMk id="7" creationId="{0EBEA454-A455-6177-3ADB-F18344428A1D}"/>
          </ac:spMkLst>
        </pc:spChg>
      </pc:sldChg>
      <pc:sldChg chg="addSp modSp add mod">
        <pc:chgData name="Toby Donaldson" userId="2e6e5431-bb17-4c41-9985-d39c50d83c73" providerId="ADAL" clId="{A96DF0CC-E8B0-4304-9663-FE5241FC3812}" dt="2024-01-30T07:20:35.509" v="17363" actId="20577"/>
        <pc:sldMkLst>
          <pc:docMk/>
          <pc:sldMk cId="2098127497" sldId="402"/>
        </pc:sldMkLst>
        <pc:spChg chg="mod">
          <ac:chgData name="Toby Donaldson" userId="2e6e5431-bb17-4c41-9985-d39c50d83c73" providerId="ADAL" clId="{A96DF0CC-E8B0-4304-9663-FE5241FC3812}" dt="2024-01-30T04:44:16.385" v="14794"/>
          <ac:spMkLst>
            <pc:docMk/>
            <pc:sldMk cId="2098127497" sldId="402"/>
            <ac:spMk id="2" creationId="{FAC06C1F-07FB-3DB7-CA35-0270FCF432E7}"/>
          </ac:spMkLst>
        </pc:spChg>
        <pc:spChg chg="mod">
          <ac:chgData name="Toby Donaldson" userId="2e6e5431-bb17-4c41-9985-d39c50d83c73" providerId="ADAL" clId="{A96DF0CC-E8B0-4304-9663-FE5241FC3812}" dt="2024-01-30T07:20:35.509" v="17363" actId="20577"/>
          <ac:spMkLst>
            <pc:docMk/>
            <pc:sldMk cId="2098127497" sldId="402"/>
            <ac:spMk id="3" creationId="{1BD4FFB3-129F-8468-E73B-1E6DA086065B}"/>
          </ac:spMkLst>
        </pc:spChg>
        <pc:spChg chg="mod">
          <ac:chgData name="Toby Donaldson" userId="2e6e5431-bb17-4c41-9985-d39c50d83c73" providerId="ADAL" clId="{A96DF0CC-E8B0-4304-9663-FE5241FC3812}" dt="2024-01-30T04:26:06.125" v="13227" actId="1076"/>
          <ac:spMkLst>
            <pc:docMk/>
            <pc:sldMk cId="2098127497" sldId="402"/>
            <ac:spMk id="7" creationId="{0EBEA454-A455-6177-3ADB-F18344428A1D}"/>
          </ac:spMkLst>
        </pc:spChg>
        <pc:spChg chg="add mod">
          <ac:chgData name="Toby Donaldson" userId="2e6e5431-bb17-4c41-9985-d39c50d83c73" providerId="ADAL" clId="{A96DF0CC-E8B0-4304-9663-FE5241FC3812}" dt="2024-01-30T04:26:26.990" v="13254" actId="1076"/>
          <ac:spMkLst>
            <pc:docMk/>
            <pc:sldMk cId="2098127497" sldId="402"/>
            <ac:spMk id="10" creationId="{77D8EF34-7434-8E40-0857-05A0AF558D11}"/>
          </ac:spMkLst>
        </pc:spChg>
        <pc:spChg chg="add mod">
          <ac:chgData name="Toby Donaldson" userId="2e6e5431-bb17-4c41-9985-d39c50d83c73" providerId="ADAL" clId="{A96DF0CC-E8B0-4304-9663-FE5241FC3812}" dt="2024-01-30T04:27:02.461" v="13337" actId="1076"/>
          <ac:spMkLst>
            <pc:docMk/>
            <pc:sldMk cId="2098127497" sldId="402"/>
            <ac:spMk id="13" creationId="{9C76A361-1852-3CE8-9103-92B277620487}"/>
          </ac:spMkLst>
        </pc:spChg>
        <pc:cxnChg chg="add">
          <ac:chgData name="Toby Donaldson" userId="2e6e5431-bb17-4c41-9985-d39c50d83c73" providerId="ADAL" clId="{A96DF0CC-E8B0-4304-9663-FE5241FC3812}" dt="2024-01-30T04:26:12.456" v="13228" actId="11529"/>
          <ac:cxnSpMkLst>
            <pc:docMk/>
            <pc:sldMk cId="2098127497" sldId="402"/>
            <ac:cxnSpMk id="9" creationId="{844A7834-F9B0-F2FA-D512-6C4DBBBFDC7A}"/>
          </ac:cxnSpMkLst>
        </pc:cxnChg>
        <pc:cxnChg chg="add">
          <ac:chgData name="Toby Donaldson" userId="2e6e5431-bb17-4c41-9985-d39c50d83c73" providerId="ADAL" clId="{A96DF0CC-E8B0-4304-9663-FE5241FC3812}" dt="2024-01-30T04:26:32.669" v="13255" actId="11529"/>
          <ac:cxnSpMkLst>
            <pc:docMk/>
            <pc:sldMk cId="2098127497" sldId="402"/>
            <ac:cxnSpMk id="12" creationId="{0E4656AE-8D13-744F-F5FD-77089CCDF1D5}"/>
          </ac:cxnSpMkLst>
        </pc:cxnChg>
        <pc:cxnChg chg="add">
          <ac:chgData name="Toby Donaldson" userId="2e6e5431-bb17-4c41-9985-d39c50d83c73" providerId="ADAL" clId="{A96DF0CC-E8B0-4304-9663-FE5241FC3812}" dt="2024-01-30T04:27:10.349" v="13338" actId="11529"/>
          <ac:cxnSpMkLst>
            <pc:docMk/>
            <pc:sldMk cId="2098127497" sldId="402"/>
            <ac:cxnSpMk id="15" creationId="{AC4E5084-F922-E3FF-AB17-4F4A7B0F5B54}"/>
          </ac:cxnSpMkLst>
        </pc:cxnChg>
      </pc:sldChg>
      <pc:sldChg chg="addSp delSp modSp add mod">
        <pc:chgData name="Toby Donaldson" userId="2e6e5431-bb17-4c41-9985-d39c50d83c73" providerId="ADAL" clId="{A96DF0CC-E8B0-4304-9663-FE5241FC3812}" dt="2024-01-30T07:20:33.097" v="17362" actId="20577"/>
        <pc:sldMkLst>
          <pc:docMk/>
          <pc:sldMk cId="940628499" sldId="403"/>
        </pc:sldMkLst>
        <pc:spChg chg="mod">
          <ac:chgData name="Toby Donaldson" userId="2e6e5431-bb17-4c41-9985-d39c50d83c73" providerId="ADAL" clId="{A96DF0CC-E8B0-4304-9663-FE5241FC3812}" dt="2024-01-30T04:44:19.561" v="14795"/>
          <ac:spMkLst>
            <pc:docMk/>
            <pc:sldMk cId="940628499" sldId="403"/>
            <ac:spMk id="2" creationId="{FAC06C1F-07FB-3DB7-CA35-0270FCF432E7}"/>
          </ac:spMkLst>
        </pc:spChg>
        <pc:spChg chg="mod">
          <ac:chgData name="Toby Donaldson" userId="2e6e5431-bb17-4c41-9985-d39c50d83c73" providerId="ADAL" clId="{A96DF0CC-E8B0-4304-9663-FE5241FC3812}" dt="2024-01-30T07:20:33.097" v="17362" actId="20577"/>
          <ac:spMkLst>
            <pc:docMk/>
            <pc:sldMk cId="940628499" sldId="403"/>
            <ac:spMk id="3" creationId="{1BD4FFB3-129F-8468-E73B-1E6DA086065B}"/>
          </ac:spMkLst>
        </pc:spChg>
        <pc:spChg chg="mod">
          <ac:chgData name="Toby Donaldson" userId="2e6e5431-bb17-4c41-9985-d39c50d83c73" providerId="ADAL" clId="{A96DF0CC-E8B0-4304-9663-FE5241FC3812}" dt="2024-01-30T04:27:49.252" v="13343" actId="14100"/>
          <ac:spMkLst>
            <pc:docMk/>
            <pc:sldMk cId="940628499" sldId="403"/>
            <ac:spMk id="6" creationId="{68946D8A-8D71-C17D-0650-6E44942A8145}"/>
          </ac:spMkLst>
        </pc:spChg>
        <pc:spChg chg="del">
          <ac:chgData name="Toby Donaldson" userId="2e6e5431-bb17-4c41-9985-d39c50d83c73" providerId="ADAL" clId="{A96DF0CC-E8B0-4304-9663-FE5241FC3812}" dt="2024-01-30T04:27:38.243" v="13340" actId="21"/>
          <ac:spMkLst>
            <pc:docMk/>
            <pc:sldMk cId="940628499" sldId="403"/>
            <ac:spMk id="7" creationId="{0EBEA454-A455-6177-3ADB-F18344428A1D}"/>
          </ac:spMkLst>
        </pc:spChg>
        <pc:spChg chg="del">
          <ac:chgData name="Toby Donaldson" userId="2e6e5431-bb17-4c41-9985-d39c50d83c73" providerId="ADAL" clId="{A96DF0CC-E8B0-4304-9663-FE5241FC3812}" dt="2024-01-30T04:27:38.243" v="13340" actId="21"/>
          <ac:spMkLst>
            <pc:docMk/>
            <pc:sldMk cId="940628499" sldId="403"/>
            <ac:spMk id="10" creationId="{77D8EF34-7434-8E40-0857-05A0AF558D11}"/>
          </ac:spMkLst>
        </pc:spChg>
        <pc:spChg chg="mod">
          <ac:chgData name="Toby Donaldson" userId="2e6e5431-bb17-4c41-9985-d39c50d83c73" providerId="ADAL" clId="{A96DF0CC-E8B0-4304-9663-FE5241FC3812}" dt="2024-01-30T04:28:36.921" v="13447" actId="6549"/>
          <ac:spMkLst>
            <pc:docMk/>
            <pc:sldMk cId="940628499" sldId="403"/>
            <ac:spMk id="13" creationId="{9C76A361-1852-3CE8-9103-92B277620487}"/>
          </ac:spMkLst>
        </pc:spChg>
        <pc:spChg chg="add mod">
          <ac:chgData name="Toby Donaldson" userId="2e6e5431-bb17-4c41-9985-d39c50d83c73" providerId="ADAL" clId="{A96DF0CC-E8B0-4304-9663-FE5241FC3812}" dt="2024-01-30T04:29:26.823" v="13482" actId="20577"/>
          <ac:spMkLst>
            <pc:docMk/>
            <pc:sldMk cId="940628499" sldId="403"/>
            <ac:spMk id="16" creationId="{A9E85C41-FCDB-48E9-060C-029E60331A4A}"/>
          </ac:spMkLst>
        </pc:spChg>
        <pc:spChg chg="add mod">
          <ac:chgData name="Toby Donaldson" userId="2e6e5431-bb17-4c41-9985-d39c50d83c73" providerId="ADAL" clId="{A96DF0CC-E8B0-4304-9663-FE5241FC3812}" dt="2024-01-30T04:30:45.129" v="13567" actId="1076"/>
          <ac:spMkLst>
            <pc:docMk/>
            <pc:sldMk cId="940628499" sldId="403"/>
            <ac:spMk id="19" creationId="{3698194D-0417-C118-3E17-BE0DC870105D}"/>
          </ac:spMkLst>
        </pc:spChg>
        <pc:spChg chg="add mod">
          <ac:chgData name="Toby Donaldson" userId="2e6e5431-bb17-4c41-9985-d39c50d83c73" providerId="ADAL" clId="{A96DF0CC-E8B0-4304-9663-FE5241FC3812}" dt="2024-01-30T04:33:43.009" v="13858" actId="12789"/>
          <ac:spMkLst>
            <pc:docMk/>
            <pc:sldMk cId="940628499" sldId="403"/>
            <ac:spMk id="30" creationId="{CC895206-4CA7-46A0-40BB-9E7C65E3EF10}"/>
          </ac:spMkLst>
        </pc:spChg>
        <pc:spChg chg="add mod">
          <ac:chgData name="Toby Donaldson" userId="2e6e5431-bb17-4c41-9985-d39c50d83c73" providerId="ADAL" clId="{A96DF0CC-E8B0-4304-9663-FE5241FC3812}" dt="2024-01-30T04:33:47.559" v="13859" actId="408"/>
          <ac:spMkLst>
            <pc:docMk/>
            <pc:sldMk cId="940628499" sldId="403"/>
            <ac:spMk id="31" creationId="{69DCA523-698E-22DF-DC8E-C86499ED9E60}"/>
          </ac:spMkLst>
        </pc:spChg>
        <pc:spChg chg="add mod">
          <ac:chgData name="Toby Donaldson" userId="2e6e5431-bb17-4c41-9985-d39c50d83c73" providerId="ADAL" clId="{A96DF0CC-E8B0-4304-9663-FE5241FC3812}" dt="2024-01-30T04:33:43.009" v="13858" actId="12789"/>
          <ac:spMkLst>
            <pc:docMk/>
            <pc:sldMk cId="940628499" sldId="403"/>
            <ac:spMk id="32" creationId="{08588664-4734-8021-8BD9-9E4D0CC05685}"/>
          </ac:spMkLst>
        </pc:spChg>
        <pc:spChg chg="add">
          <ac:chgData name="Toby Donaldson" userId="2e6e5431-bb17-4c41-9985-d39c50d83c73" providerId="ADAL" clId="{A96DF0CC-E8B0-4304-9663-FE5241FC3812}" dt="2024-01-30T04:33:54.654" v="13860" actId="11529"/>
          <ac:spMkLst>
            <pc:docMk/>
            <pc:sldMk cId="940628499" sldId="403"/>
            <ac:spMk id="33" creationId="{560A8268-0E7A-E251-C3ED-96795798A4C8}"/>
          </ac:spMkLst>
        </pc:spChg>
        <pc:spChg chg="add mod">
          <ac:chgData name="Toby Donaldson" userId="2e6e5431-bb17-4c41-9985-d39c50d83c73" providerId="ADAL" clId="{A96DF0CC-E8B0-4304-9663-FE5241FC3812}" dt="2024-01-30T04:34:02.006" v="13862" actId="1076"/>
          <ac:spMkLst>
            <pc:docMk/>
            <pc:sldMk cId="940628499" sldId="403"/>
            <ac:spMk id="34" creationId="{8CE80599-3135-AEB0-8FB3-B3CA9DA47C73}"/>
          </ac:spMkLst>
        </pc:spChg>
        <pc:cxnChg chg="del mod">
          <ac:chgData name="Toby Donaldson" userId="2e6e5431-bb17-4c41-9985-d39c50d83c73" providerId="ADAL" clId="{A96DF0CC-E8B0-4304-9663-FE5241FC3812}" dt="2024-01-30T04:27:41.159" v="13341" actId="21"/>
          <ac:cxnSpMkLst>
            <pc:docMk/>
            <pc:sldMk cId="940628499" sldId="403"/>
            <ac:cxnSpMk id="9" creationId="{844A7834-F9B0-F2FA-D512-6C4DBBBFDC7A}"/>
          </ac:cxnSpMkLst>
        </pc:cxnChg>
        <pc:cxnChg chg="del mod">
          <ac:chgData name="Toby Donaldson" userId="2e6e5431-bb17-4c41-9985-d39c50d83c73" providerId="ADAL" clId="{A96DF0CC-E8B0-4304-9663-FE5241FC3812}" dt="2024-01-30T04:27:38.243" v="13340" actId="21"/>
          <ac:cxnSpMkLst>
            <pc:docMk/>
            <pc:sldMk cId="940628499" sldId="403"/>
            <ac:cxnSpMk id="12" creationId="{0E4656AE-8D13-744F-F5FD-77089CCDF1D5}"/>
          </ac:cxnSpMkLst>
        </pc:cxnChg>
        <pc:cxnChg chg="mod">
          <ac:chgData name="Toby Donaldson" userId="2e6e5431-bb17-4c41-9985-d39c50d83c73" providerId="ADAL" clId="{A96DF0CC-E8B0-4304-9663-FE5241FC3812}" dt="2024-01-30T04:28:30.381" v="13446" actId="14100"/>
          <ac:cxnSpMkLst>
            <pc:docMk/>
            <pc:sldMk cId="940628499" sldId="403"/>
            <ac:cxnSpMk id="15" creationId="{AC4E5084-F922-E3FF-AB17-4F4A7B0F5B54}"/>
          </ac:cxnSpMkLst>
        </pc:cxnChg>
        <pc:cxnChg chg="add">
          <ac:chgData name="Toby Donaldson" userId="2e6e5431-bb17-4c41-9985-d39c50d83c73" providerId="ADAL" clId="{A96DF0CC-E8B0-4304-9663-FE5241FC3812}" dt="2024-01-30T04:29:14.773" v="13481" actId="11529"/>
          <ac:cxnSpMkLst>
            <pc:docMk/>
            <pc:sldMk cId="940628499" sldId="403"/>
            <ac:cxnSpMk id="18" creationId="{FB5B74B9-6747-A090-8E0B-18159636F113}"/>
          </ac:cxnSpMkLst>
        </pc:cxnChg>
        <pc:cxnChg chg="add">
          <ac:chgData name="Toby Donaldson" userId="2e6e5431-bb17-4c41-9985-d39c50d83c73" providerId="ADAL" clId="{A96DF0CC-E8B0-4304-9663-FE5241FC3812}" dt="2024-01-30T04:30:02.263" v="13557" actId="11529"/>
          <ac:cxnSpMkLst>
            <pc:docMk/>
            <pc:sldMk cId="940628499" sldId="403"/>
            <ac:cxnSpMk id="21" creationId="{C45906A4-9E83-1D7D-AB99-676FD5F745E5}"/>
          </ac:cxnSpMkLst>
        </pc:cxnChg>
        <pc:cxnChg chg="add mod">
          <ac:chgData name="Toby Donaldson" userId="2e6e5431-bb17-4c41-9985-d39c50d83c73" providerId="ADAL" clId="{A96DF0CC-E8B0-4304-9663-FE5241FC3812}" dt="2024-01-30T04:30:16.149" v="13562" actId="14100"/>
          <ac:cxnSpMkLst>
            <pc:docMk/>
            <pc:sldMk cId="940628499" sldId="403"/>
            <ac:cxnSpMk id="22" creationId="{1D2AC73D-60B5-8271-50E5-6B2E5BE204E6}"/>
          </ac:cxnSpMkLst>
        </pc:cxnChg>
        <pc:cxnChg chg="add mod">
          <ac:chgData name="Toby Donaldson" userId="2e6e5431-bb17-4c41-9985-d39c50d83c73" providerId="ADAL" clId="{A96DF0CC-E8B0-4304-9663-FE5241FC3812}" dt="2024-01-30T04:30:22.765" v="13564" actId="14100"/>
          <ac:cxnSpMkLst>
            <pc:docMk/>
            <pc:sldMk cId="940628499" sldId="403"/>
            <ac:cxnSpMk id="25" creationId="{BDE57B66-5C5A-C842-842C-CCB70040F175}"/>
          </ac:cxnSpMkLst>
        </pc:cxnChg>
        <pc:cxnChg chg="add mod">
          <ac:chgData name="Toby Donaldson" userId="2e6e5431-bb17-4c41-9985-d39c50d83c73" providerId="ADAL" clId="{A96DF0CC-E8B0-4304-9663-FE5241FC3812}" dt="2024-01-30T04:30:43.062" v="13565"/>
          <ac:cxnSpMkLst>
            <pc:docMk/>
            <pc:sldMk cId="940628499" sldId="403"/>
            <ac:cxnSpMk id="29" creationId="{5B6553AE-E543-9B69-C7C5-CB4E6A39A577}"/>
          </ac:cxnSpMkLst>
        </pc:cxnChg>
      </pc:sldChg>
      <pc:sldChg chg="addSp delSp modSp add mod">
        <pc:chgData name="Toby Donaldson" userId="2e6e5431-bb17-4c41-9985-d39c50d83c73" providerId="ADAL" clId="{A96DF0CC-E8B0-4304-9663-FE5241FC3812}" dt="2024-01-30T07:20:29.430" v="17361" actId="20577"/>
        <pc:sldMkLst>
          <pc:docMk/>
          <pc:sldMk cId="2059484835" sldId="404"/>
        </pc:sldMkLst>
        <pc:spChg chg="mod">
          <ac:chgData name="Toby Donaldson" userId="2e6e5431-bb17-4c41-9985-d39c50d83c73" providerId="ADAL" clId="{A96DF0CC-E8B0-4304-9663-FE5241FC3812}" dt="2024-01-30T04:44:22.234" v="14796"/>
          <ac:spMkLst>
            <pc:docMk/>
            <pc:sldMk cId="2059484835" sldId="404"/>
            <ac:spMk id="2" creationId="{FAC06C1F-07FB-3DB7-CA35-0270FCF432E7}"/>
          </ac:spMkLst>
        </pc:spChg>
        <pc:spChg chg="mod">
          <ac:chgData name="Toby Donaldson" userId="2e6e5431-bb17-4c41-9985-d39c50d83c73" providerId="ADAL" clId="{A96DF0CC-E8B0-4304-9663-FE5241FC3812}" dt="2024-01-30T07:20:29.430" v="17361" actId="20577"/>
          <ac:spMkLst>
            <pc:docMk/>
            <pc:sldMk cId="2059484835" sldId="404"/>
            <ac:spMk id="3" creationId="{1BD4FFB3-129F-8468-E73B-1E6DA086065B}"/>
          </ac:spMkLst>
        </pc:spChg>
        <pc:spChg chg="mod">
          <ac:chgData name="Toby Donaldson" userId="2e6e5431-bb17-4c41-9985-d39c50d83c73" providerId="ADAL" clId="{A96DF0CC-E8B0-4304-9663-FE5241FC3812}" dt="2024-01-30T04:44:51.252" v="14823" actId="1076"/>
          <ac:spMkLst>
            <pc:docMk/>
            <pc:sldMk cId="2059484835" sldId="404"/>
            <ac:spMk id="4" creationId="{A557F966-BE47-C9EF-1C82-C8DFBA148BA8}"/>
          </ac:spMkLst>
        </pc:spChg>
        <pc:spChg chg="del">
          <ac:chgData name="Toby Donaldson" userId="2e6e5431-bb17-4c41-9985-d39c50d83c73" providerId="ADAL" clId="{A96DF0CC-E8B0-4304-9663-FE5241FC3812}" dt="2024-01-30T04:40:07.291" v="14492" actId="21"/>
          <ac:spMkLst>
            <pc:docMk/>
            <pc:sldMk cId="2059484835" sldId="404"/>
            <ac:spMk id="6" creationId="{68946D8A-8D71-C17D-0650-6E44942A8145}"/>
          </ac:spMkLst>
        </pc:spChg>
        <pc:spChg chg="add mod">
          <ac:chgData name="Toby Donaldson" userId="2e6e5431-bb17-4c41-9985-d39c50d83c73" providerId="ADAL" clId="{A96DF0CC-E8B0-4304-9663-FE5241FC3812}" dt="2024-01-30T04:34:55.316" v="13872" actId="208"/>
          <ac:spMkLst>
            <pc:docMk/>
            <pc:sldMk cId="2059484835" sldId="404"/>
            <ac:spMk id="7" creationId="{02F7C1BD-749B-1BB5-A38F-FED623E3CF08}"/>
          </ac:spMkLst>
        </pc:spChg>
        <pc:spChg chg="add mod">
          <ac:chgData name="Toby Donaldson" userId="2e6e5431-bb17-4c41-9985-d39c50d83c73" providerId="ADAL" clId="{A96DF0CC-E8B0-4304-9663-FE5241FC3812}" dt="2024-01-30T04:44:50.509" v="14822" actId="1076"/>
          <ac:spMkLst>
            <pc:docMk/>
            <pc:sldMk cId="2059484835" sldId="404"/>
            <ac:spMk id="8" creationId="{C105D0BF-D89D-A499-06C3-E6D8A100F61C}"/>
          </ac:spMkLst>
        </pc:spChg>
        <pc:spChg chg="del">
          <ac:chgData name="Toby Donaldson" userId="2e6e5431-bb17-4c41-9985-d39c50d83c73" providerId="ADAL" clId="{A96DF0CC-E8B0-4304-9663-FE5241FC3812}" dt="2024-01-30T04:40:04.192" v="14491" actId="21"/>
          <ac:spMkLst>
            <pc:docMk/>
            <pc:sldMk cId="2059484835" sldId="404"/>
            <ac:spMk id="13" creationId="{9C76A361-1852-3CE8-9103-92B277620487}"/>
          </ac:spMkLst>
        </pc:spChg>
        <pc:spChg chg="del">
          <ac:chgData name="Toby Donaldson" userId="2e6e5431-bb17-4c41-9985-d39c50d83c73" providerId="ADAL" clId="{A96DF0CC-E8B0-4304-9663-FE5241FC3812}" dt="2024-01-30T04:34:38.119" v="13869" actId="21"/>
          <ac:spMkLst>
            <pc:docMk/>
            <pc:sldMk cId="2059484835" sldId="404"/>
            <ac:spMk id="16" creationId="{A9E85C41-FCDB-48E9-060C-029E60331A4A}"/>
          </ac:spMkLst>
        </pc:spChg>
        <pc:spChg chg="del">
          <ac:chgData name="Toby Donaldson" userId="2e6e5431-bb17-4c41-9985-d39c50d83c73" providerId="ADAL" clId="{A96DF0CC-E8B0-4304-9663-FE5241FC3812}" dt="2024-01-30T04:34:25.175" v="13864" actId="21"/>
          <ac:spMkLst>
            <pc:docMk/>
            <pc:sldMk cId="2059484835" sldId="404"/>
            <ac:spMk id="19" creationId="{3698194D-0417-C118-3E17-BE0DC870105D}"/>
          </ac:spMkLst>
        </pc:spChg>
        <pc:spChg chg="del">
          <ac:chgData name="Toby Donaldson" userId="2e6e5431-bb17-4c41-9985-d39c50d83c73" providerId="ADAL" clId="{A96DF0CC-E8B0-4304-9663-FE5241FC3812}" dt="2024-01-30T04:40:13.621" v="14493" actId="21"/>
          <ac:spMkLst>
            <pc:docMk/>
            <pc:sldMk cId="2059484835" sldId="404"/>
            <ac:spMk id="30" creationId="{CC895206-4CA7-46A0-40BB-9E7C65E3EF10}"/>
          </ac:spMkLst>
        </pc:spChg>
        <pc:spChg chg="del">
          <ac:chgData name="Toby Donaldson" userId="2e6e5431-bb17-4c41-9985-d39c50d83c73" providerId="ADAL" clId="{A96DF0CC-E8B0-4304-9663-FE5241FC3812}" dt="2024-01-30T04:40:13.621" v="14493" actId="21"/>
          <ac:spMkLst>
            <pc:docMk/>
            <pc:sldMk cId="2059484835" sldId="404"/>
            <ac:spMk id="31" creationId="{69DCA523-698E-22DF-DC8E-C86499ED9E60}"/>
          </ac:spMkLst>
        </pc:spChg>
        <pc:spChg chg="del">
          <ac:chgData name="Toby Donaldson" userId="2e6e5431-bb17-4c41-9985-d39c50d83c73" providerId="ADAL" clId="{A96DF0CC-E8B0-4304-9663-FE5241FC3812}" dt="2024-01-30T04:40:13.621" v="14493" actId="21"/>
          <ac:spMkLst>
            <pc:docMk/>
            <pc:sldMk cId="2059484835" sldId="404"/>
            <ac:spMk id="32" creationId="{08588664-4734-8021-8BD9-9E4D0CC05685}"/>
          </ac:spMkLst>
        </pc:spChg>
        <pc:spChg chg="del">
          <ac:chgData name="Toby Donaldson" userId="2e6e5431-bb17-4c41-9985-d39c50d83c73" providerId="ADAL" clId="{A96DF0CC-E8B0-4304-9663-FE5241FC3812}" dt="2024-01-30T04:40:13.621" v="14493" actId="21"/>
          <ac:spMkLst>
            <pc:docMk/>
            <pc:sldMk cId="2059484835" sldId="404"/>
            <ac:spMk id="33" creationId="{560A8268-0E7A-E251-C3ED-96795798A4C8}"/>
          </ac:spMkLst>
        </pc:spChg>
        <pc:spChg chg="del">
          <ac:chgData name="Toby Donaldson" userId="2e6e5431-bb17-4c41-9985-d39c50d83c73" providerId="ADAL" clId="{A96DF0CC-E8B0-4304-9663-FE5241FC3812}" dt="2024-01-30T04:40:13.621" v="14493" actId="21"/>
          <ac:spMkLst>
            <pc:docMk/>
            <pc:sldMk cId="2059484835" sldId="404"/>
            <ac:spMk id="34" creationId="{8CE80599-3135-AEB0-8FB3-B3CA9DA47C73}"/>
          </ac:spMkLst>
        </pc:spChg>
        <pc:cxnChg chg="add mod">
          <ac:chgData name="Toby Donaldson" userId="2e6e5431-bb17-4c41-9985-d39c50d83c73" providerId="ADAL" clId="{A96DF0CC-E8B0-4304-9663-FE5241FC3812}" dt="2024-01-30T04:44:50.509" v="14822" actId="1076"/>
          <ac:cxnSpMkLst>
            <pc:docMk/>
            <pc:sldMk cId="2059484835" sldId="404"/>
            <ac:cxnSpMk id="10" creationId="{1ADCD553-CDA8-5DF4-0163-3DE7CE257393}"/>
          </ac:cxnSpMkLst>
        </pc:cxnChg>
        <pc:cxnChg chg="del mod">
          <ac:chgData name="Toby Donaldson" userId="2e6e5431-bb17-4c41-9985-d39c50d83c73" providerId="ADAL" clId="{A96DF0CC-E8B0-4304-9663-FE5241FC3812}" dt="2024-01-30T04:40:04.192" v="14491" actId="21"/>
          <ac:cxnSpMkLst>
            <pc:docMk/>
            <pc:sldMk cId="2059484835" sldId="404"/>
            <ac:cxnSpMk id="15" creationId="{AC4E5084-F922-E3FF-AB17-4F4A7B0F5B54}"/>
          </ac:cxnSpMkLst>
        </pc:cxnChg>
        <pc:cxnChg chg="del mod">
          <ac:chgData name="Toby Donaldson" userId="2e6e5431-bb17-4c41-9985-d39c50d83c73" providerId="ADAL" clId="{A96DF0CC-E8B0-4304-9663-FE5241FC3812}" dt="2024-01-30T04:34:38.119" v="13869" actId="21"/>
          <ac:cxnSpMkLst>
            <pc:docMk/>
            <pc:sldMk cId="2059484835" sldId="404"/>
            <ac:cxnSpMk id="18" creationId="{FB5B74B9-6747-A090-8E0B-18159636F113}"/>
          </ac:cxnSpMkLst>
        </pc:cxnChg>
        <pc:cxnChg chg="del">
          <ac:chgData name="Toby Donaldson" userId="2e6e5431-bb17-4c41-9985-d39c50d83c73" providerId="ADAL" clId="{A96DF0CC-E8B0-4304-9663-FE5241FC3812}" dt="2024-01-30T04:34:27.245" v="13865" actId="21"/>
          <ac:cxnSpMkLst>
            <pc:docMk/>
            <pc:sldMk cId="2059484835" sldId="404"/>
            <ac:cxnSpMk id="21" creationId="{C45906A4-9E83-1D7D-AB99-676FD5F745E5}"/>
          </ac:cxnSpMkLst>
        </pc:cxnChg>
        <pc:cxnChg chg="del">
          <ac:chgData name="Toby Donaldson" userId="2e6e5431-bb17-4c41-9985-d39c50d83c73" providerId="ADAL" clId="{A96DF0CC-E8B0-4304-9663-FE5241FC3812}" dt="2024-01-30T04:34:32.161" v="13868" actId="21"/>
          <ac:cxnSpMkLst>
            <pc:docMk/>
            <pc:sldMk cId="2059484835" sldId="404"/>
            <ac:cxnSpMk id="22" creationId="{1D2AC73D-60B5-8271-50E5-6B2E5BE204E6}"/>
          </ac:cxnSpMkLst>
        </pc:cxnChg>
        <pc:cxnChg chg="del">
          <ac:chgData name="Toby Donaldson" userId="2e6e5431-bb17-4c41-9985-d39c50d83c73" providerId="ADAL" clId="{A96DF0CC-E8B0-4304-9663-FE5241FC3812}" dt="2024-01-30T04:34:30.960" v="13867" actId="21"/>
          <ac:cxnSpMkLst>
            <pc:docMk/>
            <pc:sldMk cId="2059484835" sldId="404"/>
            <ac:cxnSpMk id="25" creationId="{BDE57B66-5C5A-C842-842C-CCB70040F175}"/>
          </ac:cxnSpMkLst>
        </pc:cxnChg>
        <pc:cxnChg chg="del">
          <ac:chgData name="Toby Donaldson" userId="2e6e5431-bb17-4c41-9985-d39c50d83c73" providerId="ADAL" clId="{A96DF0CC-E8B0-4304-9663-FE5241FC3812}" dt="2024-01-30T04:34:28.976" v="13866" actId="21"/>
          <ac:cxnSpMkLst>
            <pc:docMk/>
            <pc:sldMk cId="2059484835" sldId="404"/>
            <ac:cxnSpMk id="29" creationId="{5B6553AE-E543-9B69-C7C5-CB4E6A39A577}"/>
          </ac:cxnSpMkLst>
        </pc:cxnChg>
      </pc:sldChg>
      <pc:sldChg chg="addSp delSp modSp add mod">
        <pc:chgData name="Toby Donaldson" userId="2e6e5431-bb17-4c41-9985-d39c50d83c73" providerId="ADAL" clId="{A96DF0CC-E8B0-4304-9663-FE5241FC3812}" dt="2024-01-30T07:20:26.116" v="17360" actId="20577"/>
        <pc:sldMkLst>
          <pc:docMk/>
          <pc:sldMk cId="660001074" sldId="405"/>
        </pc:sldMkLst>
        <pc:spChg chg="mod">
          <ac:chgData name="Toby Donaldson" userId="2e6e5431-bb17-4c41-9985-d39c50d83c73" providerId="ADAL" clId="{A96DF0CC-E8B0-4304-9663-FE5241FC3812}" dt="2024-01-30T04:44:25.494" v="14797"/>
          <ac:spMkLst>
            <pc:docMk/>
            <pc:sldMk cId="660001074" sldId="405"/>
            <ac:spMk id="2" creationId="{FAC06C1F-07FB-3DB7-CA35-0270FCF432E7}"/>
          </ac:spMkLst>
        </pc:spChg>
        <pc:spChg chg="mod">
          <ac:chgData name="Toby Donaldson" userId="2e6e5431-bb17-4c41-9985-d39c50d83c73" providerId="ADAL" clId="{A96DF0CC-E8B0-4304-9663-FE5241FC3812}" dt="2024-01-30T07:20:26.116" v="17360" actId="20577"/>
          <ac:spMkLst>
            <pc:docMk/>
            <pc:sldMk cId="660001074" sldId="405"/>
            <ac:spMk id="3" creationId="{1BD4FFB3-129F-8468-E73B-1E6DA086065B}"/>
          </ac:spMkLst>
        </pc:spChg>
        <pc:spChg chg="add del mod">
          <ac:chgData name="Toby Donaldson" userId="2e6e5431-bb17-4c41-9985-d39c50d83c73" providerId="ADAL" clId="{A96DF0CC-E8B0-4304-9663-FE5241FC3812}" dt="2024-01-30T04:38:10.669" v="14236" actId="20577"/>
          <ac:spMkLst>
            <pc:docMk/>
            <pc:sldMk cId="660001074" sldId="405"/>
            <ac:spMk id="5" creationId="{00875744-F50D-0EB4-32BD-18E1FE5F2ED3}"/>
          </ac:spMkLst>
        </pc:spChg>
        <pc:spChg chg="del mod">
          <ac:chgData name="Toby Donaldson" userId="2e6e5431-bb17-4c41-9985-d39c50d83c73" providerId="ADAL" clId="{A96DF0CC-E8B0-4304-9663-FE5241FC3812}" dt="2024-01-30T04:38:16.212" v="14237" actId="21"/>
          <ac:spMkLst>
            <pc:docMk/>
            <pc:sldMk cId="660001074" sldId="405"/>
            <ac:spMk id="6" creationId="{68946D8A-8D71-C17D-0650-6E44942A8145}"/>
          </ac:spMkLst>
        </pc:spChg>
        <pc:spChg chg="add del">
          <ac:chgData name="Toby Donaldson" userId="2e6e5431-bb17-4c41-9985-d39c50d83c73" providerId="ADAL" clId="{A96DF0CC-E8B0-4304-9663-FE5241FC3812}" dt="2024-01-30T04:37:52.239" v="14203" actId="21"/>
          <ac:spMkLst>
            <pc:docMk/>
            <pc:sldMk cId="660001074" sldId="405"/>
            <ac:spMk id="7" creationId="{02F7C1BD-749B-1BB5-A38F-FED623E3CF08}"/>
          </ac:spMkLst>
        </pc:spChg>
        <pc:spChg chg="add del">
          <ac:chgData name="Toby Donaldson" userId="2e6e5431-bb17-4c41-9985-d39c50d83c73" providerId="ADAL" clId="{A96DF0CC-E8B0-4304-9663-FE5241FC3812}" dt="2024-01-30T04:37:42.971" v="14202" actId="21"/>
          <ac:spMkLst>
            <pc:docMk/>
            <pc:sldMk cId="660001074" sldId="405"/>
            <ac:spMk id="8" creationId="{C105D0BF-D89D-A499-06C3-E6D8A100F61C}"/>
          </ac:spMkLst>
        </pc:spChg>
        <pc:spChg chg="add del mod">
          <ac:chgData name="Toby Donaldson" userId="2e6e5431-bb17-4c41-9985-d39c50d83c73" providerId="ADAL" clId="{A96DF0CC-E8B0-4304-9663-FE5241FC3812}" dt="2024-01-30T06:51:44.001" v="14890" actId="14100"/>
          <ac:spMkLst>
            <pc:docMk/>
            <pc:sldMk cId="660001074" sldId="405"/>
            <ac:spMk id="13" creationId="{9C76A361-1852-3CE8-9103-92B277620487}"/>
          </ac:spMkLst>
        </pc:spChg>
        <pc:spChg chg="add del">
          <ac:chgData name="Toby Donaldson" userId="2e6e5431-bb17-4c41-9985-d39c50d83c73" providerId="ADAL" clId="{A96DF0CC-E8B0-4304-9663-FE5241FC3812}" dt="2024-01-30T04:37:30.536" v="14199" actId="21"/>
          <ac:spMkLst>
            <pc:docMk/>
            <pc:sldMk cId="660001074" sldId="405"/>
            <ac:spMk id="30" creationId="{CC895206-4CA7-46A0-40BB-9E7C65E3EF10}"/>
          </ac:spMkLst>
        </pc:spChg>
        <pc:spChg chg="add del">
          <ac:chgData name="Toby Donaldson" userId="2e6e5431-bb17-4c41-9985-d39c50d83c73" providerId="ADAL" clId="{A96DF0CC-E8B0-4304-9663-FE5241FC3812}" dt="2024-01-30T04:37:30.536" v="14199" actId="21"/>
          <ac:spMkLst>
            <pc:docMk/>
            <pc:sldMk cId="660001074" sldId="405"/>
            <ac:spMk id="31" creationId="{69DCA523-698E-22DF-DC8E-C86499ED9E60}"/>
          </ac:spMkLst>
        </pc:spChg>
        <pc:spChg chg="add del">
          <ac:chgData name="Toby Donaldson" userId="2e6e5431-bb17-4c41-9985-d39c50d83c73" providerId="ADAL" clId="{A96DF0CC-E8B0-4304-9663-FE5241FC3812}" dt="2024-01-30T04:37:30.536" v="14199" actId="21"/>
          <ac:spMkLst>
            <pc:docMk/>
            <pc:sldMk cId="660001074" sldId="405"/>
            <ac:spMk id="32" creationId="{08588664-4734-8021-8BD9-9E4D0CC05685}"/>
          </ac:spMkLst>
        </pc:spChg>
        <pc:spChg chg="add del">
          <ac:chgData name="Toby Donaldson" userId="2e6e5431-bb17-4c41-9985-d39c50d83c73" providerId="ADAL" clId="{A96DF0CC-E8B0-4304-9663-FE5241FC3812}" dt="2024-01-30T04:37:30.536" v="14199" actId="21"/>
          <ac:spMkLst>
            <pc:docMk/>
            <pc:sldMk cId="660001074" sldId="405"/>
            <ac:spMk id="33" creationId="{560A8268-0E7A-E251-C3ED-96795798A4C8}"/>
          </ac:spMkLst>
        </pc:spChg>
        <pc:spChg chg="add del">
          <ac:chgData name="Toby Donaldson" userId="2e6e5431-bb17-4c41-9985-d39c50d83c73" providerId="ADAL" clId="{A96DF0CC-E8B0-4304-9663-FE5241FC3812}" dt="2024-01-30T04:37:30.536" v="14199" actId="21"/>
          <ac:spMkLst>
            <pc:docMk/>
            <pc:sldMk cId="660001074" sldId="405"/>
            <ac:spMk id="34" creationId="{8CE80599-3135-AEB0-8FB3-B3CA9DA47C73}"/>
          </ac:spMkLst>
        </pc:spChg>
        <pc:cxnChg chg="add del mod">
          <ac:chgData name="Toby Donaldson" userId="2e6e5431-bb17-4c41-9985-d39c50d83c73" providerId="ADAL" clId="{A96DF0CC-E8B0-4304-9663-FE5241FC3812}" dt="2024-01-30T04:37:52.239" v="14203" actId="21"/>
          <ac:cxnSpMkLst>
            <pc:docMk/>
            <pc:sldMk cId="660001074" sldId="405"/>
            <ac:cxnSpMk id="10" creationId="{1ADCD553-CDA8-5DF4-0163-3DE7CE257393}"/>
          </ac:cxnSpMkLst>
        </pc:cxnChg>
        <pc:cxnChg chg="add del mod">
          <ac:chgData name="Toby Donaldson" userId="2e6e5431-bb17-4c41-9985-d39c50d83c73" providerId="ADAL" clId="{A96DF0CC-E8B0-4304-9663-FE5241FC3812}" dt="2024-01-30T06:51:44.001" v="14890" actId="14100"/>
          <ac:cxnSpMkLst>
            <pc:docMk/>
            <pc:sldMk cId="660001074" sldId="405"/>
            <ac:cxnSpMk id="15" creationId="{AC4E5084-F922-E3FF-AB17-4F4A7B0F5B54}"/>
          </ac:cxnSpMkLst>
        </pc:cxnChg>
      </pc:sldChg>
      <pc:sldChg chg="addSp delSp modSp add mod">
        <pc:chgData name="Toby Donaldson" userId="2e6e5431-bb17-4c41-9985-d39c50d83c73" providerId="ADAL" clId="{A96DF0CC-E8B0-4304-9663-FE5241FC3812}" dt="2024-01-30T07:20:50.152" v="17368" actId="20577"/>
        <pc:sldMkLst>
          <pc:docMk/>
          <pc:sldMk cId="1115259671" sldId="406"/>
        </pc:sldMkLst>
        <pc:spChg chg="mod">
          <ac:chgData name="Toby Donaldson" userId="2e6e5431-bb17-4c41-9985-d39c50d83c73" providerId="ADAL" clId="{A96DF0CC-E8B0-4304-9663-FE5241FC3812}" dt="2024-01-30T04:43:47.631" v="14764" actId="20577"/>
          <ac:spMkLst>
            <pc:docMk/>
            <pc:sldMk cId="1115259671" sldId="406"/>
            <ac:spMk id="2" creationId="{FAC06C1F-07FB-3DB7-CA35-0270FCF432E7}"/>
          </ac:spMkLst>
        </pc:spChg>
        <pc:spChg chg="mod">
          <ac:chgData name="Toby Donaldson" userId="2e6e5431-bb17-4c41-9985-d39c50d83c73" providerId="ADAL" clId="{A96DF0CC-E8B0-4304-9663-FE5241FC3812}" dt="2024-01-30T07:20:50.152" v="17368" actId="20577"/>
          <ac:spMkLst>
            <pc:docMk/>
            <pc:sldMk cId="1115259671" sldId="406"/>
            <ac:spMk id="3" creationId="{1BD4FFB3-129F-8468-E73B-1E6DA086065B}"/>
          </ac:spMkLst>
        </pc:spChg>
        <pc:spChg chg="add del mod">
          <ac:chgData name="Toby Donaldson" userId="2e6e5431-bb17-4c41-9985-d39c50d83c73" providerId="ADAL" clId="{A96DF0CC-E8B0-4304-9663-FE5241FC3812}" dt="2024-01-30T04:43:10.675" v="14714" actId="21"/>
          <ac:spMkLst>
            <pc:docMk/>
            <pc:sldMk cId="1115259671" sldId="406"/>
            <ac:spMk id="6" creationId="{5ECE6DB5-F756-E39F-32FA-ED528F7CB436}"/>
          </ac:spMkLst>
        </pc:spChg>
        <pc:spChg chg="mod">
          <ac:chgData name="Toby Donaldson" userId="2e6e5431-bb17-4c41-9985-d39c50d83c73" providerId="ADAL" clId="{A96DF0CC-E8B0-4304-9663-FE5241FC3812}" dt="2024-01-30T04:43:01.126" v="14711" actId="1076"/>
          <ac:spMkLst>
            <pc:docMk/>
            <pc:sldMk cId="1115259671" sldId="406"/>
            <ac:spMk id="7" creationId="{0EBEA454-A455-6177-3ADB-F18344428A1D}"/>
          </ac:spMkLst>
        </pc:spChg>
        <pc:spChg chg="del">
          <ac:chgData name="Toby Donaldson" userId="2e6e5431-bb17-4c41-9985-d39c50d83c73" providerId="ADAL" clId="{A96DF0CC-E8B0-4304-9663-FE5241FC3812}" dt="2024-01-30T04:42:57.247" v="14710" actId="21"/>
          <ac:spMkLst>
            <pc:docMk/>
            <pc:sldMk cId="1115259671" sldId="406"/>
            <ac:spMk id="9" creationId="{A6CBD429-0B4B-EE8F-CB9C-07554C584239}"/>
          </ac:spMkLst>
        </pc:spChg>
      </pc:sldChg>
      <pc:sldChg chg="modSp new mod">
        <pc:chgData name="Toby Donaldson" userId="2e6e5431-bb17-4c41-9985-d39c50d83c73" providerId="ADAL" clId="{A96DF0CC-E8B0-4304-9663-FE5241FC3812}" dt="2024-01-30T06:59:35.892" v="15948" actId="2711"/>
        <pc:sldMkLst>
          <pc:docMk/>
          <pc:sldMk cId="119016610" sldId="407"/>
        </pc:sldMkLst>
        <pc:spChg chg="mod">
          <ac:chgData name="Toby Donaldson" userId="2e6e5431-bb17-4c41-9985-d39c50d83c73" providerId="ADAL" clId="{A96DF0CC-E8B0-4304-9663-FE5241FC3812}" dt="2024-01-30T06:52:31.274" v="14963" actId="20577"/>
          <ac:spMkLst>
            <pc:docMk/>
            <pc:sldMk cId="119016610" sldId="407"/>
            <ac:spMk id="2" creationId="{432EE7A4-AA84-08CE-379A-96217DDD1C3C}"/>
          </ac:spMkLst>
        </pc:spChg>
        <pc:spChg chg="mod">
          <ac:chgData name="Toby Donaldson" userId="2e6e5431-bb17-4c41-9985-d39c50d83c73" providerId="ADAL" clId="{A96DF0CC-E8B0-4304-9663-FE5241FC3812}" dt="2024-01-30T06:59:35.892" v="15948" actId="2711"/>
          <ac:spMkLst>
            <pc:docMk/>
            <pc:sldMk cId="119016610" sldId="407"/>
            <ac:spMk id="3" creationId="{4E6D41F9-D672-06B9-1E23-75EB2C8A0482}"/>
          </ac:spMkLst>
        </pc:spChg>
      </pc:sldChg>
      <pc:sldChg chg="addSp delSp modSp add mod ord">
        <pc:chgData name="Toby Donaldson" userId="2e6e5431-bb17-4c41-9985-d39c50d83c73" providerId="ADAL" clId="{A96DF0CC-E8B0-4304-9663-FE5241FC3812}" dt="2024-01-30T07:20:22.034" v="17359" actId="20577"/>
        <pc:sldMkLst>
          <pc:docMk/>
          <pc:sldMk cId="2683748588" sldId="408"/>
        </pc:sldMkLst>
        <pc:spChg chg="mod">
          <ac:chgData name="Toby Donaldson" userId="2e6e5431-bb17-4c41-9985-d39c50d83c73" providerId="ADAL" clId="{A96DF0CC-E8B0-4304-9663-FE5241FC3812}" dt="2024-01-30T07:04:03.237" v="16237" actId="20577"/>
          <ac:spMkLst>
            <pc:docMk/>
            <pc:sldMk cId="2683748588" sldId="408"/>
            <ac:spMk id="2" creationId="{FAC06C1F-07FB-3DB7-CA35-0270FCF432E7}"/>
          </ac:spMkLst>
        </pc:spChg>
        <pc:spChg chg="mod">
          <ac:chgData name="Toby Donaldson" userId="2e6e5431-bb17-4c41-9985-d39c50d83c73" providerId="ADAL" clId="{A96DF0CC-E8B0-4304-9663-FE5241FC3812}" dt="2024-01-30T07:20:22.034" v="17359" actId="20577"/>
          <ac:spMkLst>
            <pc:docMk/>
            <pc:sldMk cId="2683748588" sldId="408"/>
            <ac:spMk id="3" creationId="{1BD4FFB3-129F-8468-E73B-1E6DA086065B}"/>
          </ac:spMkLst>
        </pc:spChg>
        <pc:spChg chg="mod">
          <ac:chgData name="Toby Donaldson" userId="2e6e5431-bb17-4c41-9985-d39c50d83c73" providerId="ADAL" clId="{A96DF0CC-E8B0-4304-9663-FE5241FC3812}" dt="2024-01-30T07:00:12.089" v="15969" actId="207"/>
          <ac:spMkLst>
            <pc:docMk/>
            <pc:sldMk cId="2683748588" sldId="408"/>
            <ac:spMk id="5" creationId="{00875744-F50D-0EB4-32BD-18E1FE5F2ED3}"/>
          </ac:spMkLst>
        </pc:spChg>
        <pc:spChg chg="add">
          <ac:chgData name="Toby Donaldson" userId="2e6e5431-bb17-4c41-9985-d39c50d83c73" providerId="ADAL" clId="{A96DF0CC-E8B0-4304-9663-FE5241FC3812}" dt="2024-01-30T07:01:10" v="16148" actId="11529"/>
          <ac:spMkLst>
            <pc:docMk/>
            <pc:sldMk cId="2683748588" sldId="408"/>
            <ac:spMk id="8" creationId="{B657290E-8EBC-847E-7A2F-81663F66EA08}"/>
          </ac:spMkLst>
        </pc:spChg>
        <pc:spChg chg="add mod">
          <ac:chgData name="Toby Donaldson" userId="2e6e5431-bb17-4c41-9985-d39c50d83c73" providerId="ADAL" clId="{A96DF0CC-E8B0-4304-9663-FE5241FC3812}" dt="2024-01-30T07:15:26.969" v="16978" actId="20577"/>
          <ac:spMkLst>
            <pc:docMk/>
            <pc:sldMk cId="2683748588" sldId="408"/>
            <ac:spMk id="9" creationId="{6F6F9509-2304-4DF5-E5E4-647F33FB837C}"/>
          </ac:spMkLst>
        </pc:spChg>
        <pc:spChg chg="mod">
          <ac:chgData name="Toby Donaldson" userId="2e6e5431-bb17-4c41-9985-d39c50d83c73" providerId="ADAL" clId="{A96DF0CC-E8B0-4304-9663-FE5241FC3812}" dt="2024-01-30T07:07:07.290" v="16409" actId="20577"/>
          <ac:spMkLst>
            <pc:docMk/>
            <pc:sldMk cId="2683748588" sldId="408"/>
            <ac:spMk id="13" creationId="{9C76A361-1852-3CE8-9103-92B277620487}"/>
          </ac:spMkLst>
        </pc:spChg>
        <pc:cxnChg chg="del mod">
          <ac:chgData name="Toby Donaldson" userId="2e6e5431-bb17-4c41-9985-d39c50d83c73" providerId="ADAL" clId="{A96DF0CC-E8B0-4304-9663-FE5241FC3812}" dt="2024-01-30T07:01:02.797" v="16146" actId="21"/>
          <ac:cxnSpMkLst>
            <pc:docMk/>
            <pc:sldMk cId="2683748588" sldId="408"/>
            <ac:cxnSpMk id="15" creationId="{AC4E5084-F922-E3FF-AB17-4F4A7B0F5B54}"/>
          </ac:cxnSpMkLst>
        </pc:cxnChg>
      </pc:sldChg>
      <pc:sldChg chg="addSp delSp modSp add mod">
        <pc:chgData name="Toby Donaldson" userId="2e6e5431-bb17-4c41-9985-d39c50d83c73" providerId="ADAL" clId="{A96DF0CC-E8B0-4304-9663-FE5241FC3812}" dt="2024-01-30T07:20:19.258" v="17358" actId="20577"/>
        <pc:sldMkLst>
          <pc:docMk/>
          <pc:sldMk cId="3080840747" sldId="409"/>
        </pc:sldMkLst>
        <pc:spChg chg="mod">
          <ac:chgData name="Toby Donaldson" userId="2e6e5431-bb17-4c41-9985-d39c50d83c73" providerId="ADAL" clId="{A96DF0CC-E8B0-4304-9663-FE5241FC3812}" dt="2024-01-30T07:20:19.258" v="17358" actId="20577"/>
          <ac:spMkLst>
            <pc:docMk/>
            <pc:sldMk cId="3080840747" sldId="409"/>
            <ac:spMk id="3" creationId="{1BD4FFB3-129F-8468-E73B-1E6DA086065B}"/>
          </ac:spMkLst>
        </pc:spChg>
        <pc:spChg chg="mod">
          <ac:chgData name="Toby Donaldson" userId="2e6e5431-bb17-4c41-9985-d39c50d83c73" providerId="ADAL" clId="{A96DF0CC-E8B0-4304-9663-FE5241FC3812}" dt="2024-01-30T07:12:55.305" v="16855" actId="14100"/>
          <ac:spMkLst>
            <pc:docMk/>
            <pc:sldMk cId="3080840747" sldId="409"/>
            <ac:spMk id="5" creationId="{00875744-F50D-0EB4-32BD-18E1FE5F2ED3}"/>
          </ac:spMkLst>
        </pc:spChg>
        <pc:spChg chg="add mod">
          <ac:chgData name="Toby Donaldson" userId="2e6e5431-bb17-4c41-9985-d39c50d83c73" providerId="ADAL" clId="{A96DF0CC-E8B0-4304-9663-FE5241FC3812}" dt="2024-01-30T07:08:11.039" v="16527" actId="1076"/>
          <ac:spMkLst>
            <pc:docMk/>
            <pc:sldMk cId="3080840747" sldId="409"/>
            <ac:spMk id="6" creationId="{0C902F19-D220-16D2-D542-A46DBB54DDF4}"/>
          </ac:spMkLst>
        </pc:spChg>
        <pc:spChg chg="del mod">
          <ac:chgData name="Toby Donaldson" userId="2e6e5431-bb17-4c41-9985-d39c50d83c73" providerId="ADAL" clId="{A96DF0CC-E8B0-4304-9663-FE5241FC3812}" dt="2024-01-30T07:06:38.591" v="16388" actId="21"/>
          <ac:spMkLst>
            <pc:docMk/>
            <pc:sldMk cId="3080840747" sldId="409"/>
            <ac:spMk id="8" creationId="{B657290E-8EBC-847E-7A2F-81663F66EA08}"/>
          </ac:spMkLst>
        </pc:spChg>
        <pc:spChg chg="mod">
          <ac:chgData name="Toby Donaldson" userId="2e6e5431-bb17-4c41-9985-d39c50d83c73" providerId="ADAL" clId="{A96DF0CC-E8B0-4304-9663-FE5241FC3812}" dt="2024-01-30T07:15:17.154" v="16969" actId="20577"/>
          <ac:spMkLst>
            <pc:docMk/>
            <pc:sldMk cId="3080840747" sldId="409"/>
            <ac:spMk id="9" creationId="{6F6F9509-2304-4DF5-E5E4-647F33FB837C}"/>
          </ac:spMkLst>
        </pc:spChg>
        <pc:spChg chg="mod">
          <ac:chgData name="Toby Donaldson" userId="2e6e5431-bb17-4c41-9985-d39c50d83c73" providerId="ADAL" clId="{A96DF0CC-E8B0-4304-9663-FE5241FC3812}" dt="2024-01-30T07:08:49.893" v="16600" actId="20577"/>
          <ac:spMkLst>
            <pc:docMk/>
            <pc:sldMk cId="3080840747" sldId="409"/>
            <ac:spMk id="13" creationId="{9C76A361-1852-3CE8-9103-92B277620487}"/>
          </ac:spMkLst>
        </pc:spChg>
        <pc:cxnChg chg="add mod">
          <ac:chgData name="Toby Donaldson" userId="2e6e5431-bb17-4c41-9985-d39c50d83c73" providerId="ADAL" clId="{A96DF0CC-E8B0-4304-9663-FE5241FC3812}" dt="2024-01-30T07:08:45.273" v="16572" actId="20577"/>
          <ac:cxnSpMkLst>
            <pc:docMk/>
            <pc:sldMk cId="3080840747" sldId="409"/>
            <ac:cxnSpMk id="10" creationId="{6924679F-C42B-3A1F-8CCB-C4D6C8B24B70}"/>
          </ac:cxnSpMkLst>
        </pc:cxnChg>
      </pc:sldChg>
      <pc:sldChg chg="add del">
        <pc:chgData name="Toby Donaldson" userId="2e6e5431-bb17-4c41-9985-d39c50d83c73" providerId="ADAL" clId="{A96DF0CC-E8B0-4304-9663-FE5241FC3812}" dt="2024-01-30T07:04:45.595" v="16276" actId="2696"/>
        <pc:sldMkLst>
          <pc:docMk/>
          <pc:sldMk cId="3601546282" sldId="409"/>
        </pc:sldMkLst>
      </pc:sldChg>
      <pc:sldChg chg="modSp add mod">
        <pc:chgData name="Toby Donaldson" userId="2e6e5431-bb17-4c41-9985-d39c50d83c73" providerId="ADAL" clId="{A96DF0CC-E8B0-4304-9663-FE5241FC3812}" dt="2024-01-30T07:20:16.061" v="17357" actId="20577"/>
        <pc:sldMkLst>
          <pc:docMk/>
          <pc:sldMk cId="2637678866" sldId="410"/>
        </pc:sldMkLst>
        <pc:spChg chg="mod">
          <ac:chgData name="Toby Donaldson" userId="2e6e5431-bb17-4c41-9985-d39c50d83c73" providerId="ADAL" clId="{A96DF0CC-E8B0-4304-9663-FE5241FC3812}" dt="2024-01-30T07:20:16.061" v="17357" actId="20577"/>
          <ac:spMkLst>
            <pc:docMk/>
            <pc:sldMk cId="2637678866" sldId="410"/>
            <ac:spMk id="3" creationId="{1BD4FFB3-129F-8468-E73B-1E6DA086065B}"/>
          </ac:spMkLst>
        </pc:spChg>
        <pc:spChg chg="mod">
          <ac:chgData name="Toby Donaldson" userId="2e6e5431-bb17-4c41-9985-d39c50d83c73" providerId="ADAL" clId="{A96DF0CC-E8B0-4304-9663-FE5241FC3812}" dt="2024-01-30T07:13:36.600" v="16883" actId="14100"/>
          <ac:spMkLst>
            <pc:docMk/>
            <pc:sldMk cId="2637678866" sldId="410"/>
            <ac:spMk id="5" creationId="{00875744-F50D-0EB4-32BD-18E1FE5F2ED3}"/>
          </ac:spMkLst>
        </pc:spChg>
        <pc:spChg chg="mod">
          <ac:chgData name="Toby Donaldson" userId="2e6e5431-bb17-4c41-9985-d39c50d83c73" providerId="ADAL" clId="{A96DF0CC-E8B0-4304-9663-FE5241FC3812}" dt="2024-01-30T07:15:09.514" v="16963" actId="20577"/>
          <ac:spMkLst>
            <pc:docMk/>
            <pc:sldMk cId="2637678866" sldId="410"/>
            <ac:spMk id="9" creationId="{6F6F9509-2304-4DF5-E5E4-647F33FB837C}"/>
          </ac:spMkLst>
        </pc:spChg>
        <pc:spChg chg="mod">
          <ac:chgData name="Toby Donaldson" userId="2e6e5431-bb17-4c41-9985-d39c50d83c73" providerId="ADAL" clId="{A96DF0CC-E8B0-4304-9663-FE5241FC3812}" dt="2024-01-30T07:10:45.057" v="16762" actId="14100"/>
          <ac:spMkLst>
            <pc:docMk/>
            <pc:sldMk cId="2637678866" sldId="410"/>
            <ac:spMk id="13" creationId="{9C76A361-1852-3CE8-9103-92B277620487}"/>
          </ac:spMkLst>
        </pc:spChg>
        <pc:cxnChg chg="mod">
          <ac:chgData name="Toby Donaldson" userId="2e6e5431-bb17-4c41-9985-d39c50d83c73" providerId="ADAL" clId="{A96DF0CC-E8B0-4304-9663-FE5241FC3812}" dt="2024-01-30T07:10:45.057" v="16762" actId="14100"/>
          <ac:cxnSpMkLst>
            <pc:docMk/>
            <pc:sldMk cId="2637678866" sldId="410"/>
            <ac:cxnSpMk id="10" creationId="{6924679F-C42B-3A1F-8CCB-C4D6C8B24B70}"/>
          </ac:cxnSpMkLst>
        </pc:cxnChg>
      </pc:sldChg>
      <pc:sldChg chg="modSp add mod ord">
        <pc:chgData name="Toby Donaldson" userId="2e6e5431-bb17-4c41-9985-d39c50d83c73" providerId="ADAL" clId="{A96DF0CC-E8B0-4304-9663-FE5241FC3812}" dt="2024-01-30T07:20:13.237" v="17356" actId="20577"/>
        <pc:sldMkLst>
          <pc:docMk/>
          <pc:sldMk cId="3276145943" sldId="411"/>
        </pc:sldMkLst>
        <pc:spChg chg="mod">
          <ac:chgData name="Toby Donaldson" userId="2e6e5431-bb17-4c41-9985-d39c50d83c73" providerId="ADAL" clId="{A96DF0CC-E8B0-4304-9663-FE5241FC3812}" dt="2024-01-30T07:20:13.237" v="17356" actId="20577"/>
          <ac:spMkLst>
            <pc:docMk/>
            <pc:sldMk cId="3276145943" sldId="411"/>
            <ac:spMk id="3" creationId="{1BD4FFB3-129F-8468-E73B-1E6DA086065B}"/>
          </ac:spMkLst>
        </pc:spChg>
        <pc:spChg chg="mod">
          <ac:chgData name="Toby Donaldson" userId="2e6e5431-bb17-4c41-9985-d39c50d83c73" providerId="ADAL" clId="{A96DF0CC-E8B0-4304-9663-FE5241FC3812}" dt="2024-01-30T07:14:51.864" v="16957" actId="20577"/>
          <ac:spMkLst>
            <pc:docMk/>
            <pc:sldMk cId="3276145943" sldId="411"/>
            <ac:spMk id="5" creationId="{00875744-F50D-0EB4-32BD-18E1FE5F2ED3}"/>
          </ac:spMkLst>
        </pc:spChg>
        <pc:spChg chg="mod">
          <ac:chgData name="Toby Donaldson" userId="2e6e5431-bb17-4c41-9985-d39c50d83c73" providerId="ADAL" clId="{A96DF0CC-E8B0-4304-9663-FE5241FC3812}" dt="2024-01-30T07:16:12.824" v="17030" actId="20577"/>
          <ac:spMkLst>
            <pc:docMk/>
            <pc:sldMk cId="3276145943" sldId="411"/>
            <ac:spMk id="9" creationId="{6F6F9509-2304-4DF5-E5E4-647F33FB837C}"/>
          </ac:spMkLst>
        </pc:spChg>
        <pc:spChg chg="mod">
          <ac:chgData name="Toby Donaldson" userId="2e6e5431-bb17-4c41-9985-d39c50d83c73" providerId="ADAL" clId="{A96DF0CC-E8B0-4304-9663-FE5241FC3812}" dt="2024-01-30T07:11:42.803" v="16819" actId="113"/>
          <ac:spMkLst>
            <pc:docMk/>
            <pc:sldMk cId="3276145943" sldId="411"/>
            <ac:spMk id="13" creationId="{9C76A361-1852-3CE8-9103-92B277620487}"/>
          </ac:spMkLst>
        </pc:spChg>
        <pc:cxnChg chg="mod">
          <ac:chgData name="Toby Donaldson" userId="2e6e5431-bb17-4c41-9985-d39c50d83c73" providerId="ADAL" clId="{A96DF0CC-E8B0-4304-9663-FE5241FC3812}" dt="2024-01-30T07:11:36.785" v="16818" actId="20577"/>
          <ac:cxnSpMkLst>
            <pc:docMk/>
            <pc:sldMk cId="3276145943" sldId="411"/>
            <ac:cxnSpMk id="10" creationId="{6924679F-C42B-3A1F-8CCB-C4D6C8B24B70}"/>
          </ac:cxnSpMkLst>
        </pc:cxnChg>
      </pc:sldChg>
      <pc:sldChg chg="delSp modSp add mod">
        <pc:chgData name="Toby Donaldson" userId="2e6e5431-bb17-4c41-9985-d39c50d83c73" providerId="ADAL" clId="{A96DF0CC-E8B0-4304-9663-FE5241FC3812}" dt="2024-01-30T07:20:10.709" v="17355" actId="20577"/>
        <pc:sldMkLst>
          <pc:docMk/>
          <pc:sldMk cId="557759141" sldId="412"/>
        </pc:sldMkLst>
        <pc:spChg chg="mod">
          <ac:chgData name="Toby Donaldson" userId="2e6e5431-bb17-4c41-9985-d39c50d83c73" providerId="ADAL" clId="{A96DF0CC-E8B0-4304-9663-FE5241FC3812}" dt="2024-01-30T07:18:55.929" v="17324" actId="20577"/>
          <ac:spMkLst>
            <pc:docMk/>
            <pc:sldMk cId="557759141" sldId="412"/>
            <ac:spMk id="2" creationId="{FAC06C1F-07FB-3DB7-CA35-0270FCF432E7}"/>
          </ac:spMkLst>
        </pc:spChg>
        <pc:spChg chg="mod">
          <ac:chgData name="Toby Donaldson" userId="2e6e5431-bb17-4c41-9985-d39c50d83c73" providerId="ADAL" clId="{A96DF0CC-E8B0-4304-9663-FE5241FC3812}" dt="2024-01-30T07:20:10.709" v="17355" actId="20577"/>
          <ac:spMkLst>
            <pc:docMk/>
            <pc:sldMk cId="557759141" sldId="412"/>
            <ac:spMk id="3" creationId="{1BD4FFB3-129F-8468-E73B-1E6DA086065B}"/>
          </ac:spMkLst>
        </pc:spChg>
        <pc:spChg chg="mod">
          <ac:chgData name="Toby Donaldson" userId="2e6e5431-bb17-4c41-9985-d39c50d83c73" providerId="ADAL" clId="{A96DF0CC-E8B0-4304-9663-FE5241FC3812}" dt="2024-01-30T07:19:14.378" v="17327" actId="14100"/>
          <ac:spMkLst>
            <pc:docMk/>
            <pc:sldMk cId="557759141" sldId="412"/>
            <ac:spMk id="5" creationId="{00875744-F50D-0EB4-32BD-18E1FE5F2ED3}"/>
          </ac:spMkLst>
        </pc:spChg>
        <pc:spChg chg="del">
          <ac:chgData name="Toby Donaldson" userId="2e6e5431-bb17-4c41-9985-d39c50d83c73" providerId="ADAL" clId="{A96DF0CC-E8B0-4304-9663-FE5241FC3812}" dt="2024-01-30T07:17:31.575" v="17204" actId="21"/>
          <ac:spMkLst>
            <pc:docMk/>
            <pc:sldMk cId="557759141" sldId="412"/>
            <ac:spMk id="6" creationId="{0C902F19-D220-16D2-D542-A46DBB54DDF4}"/>
          </ac:spMkLst>
        </pc:spChg>
        <pc:spChg chg="mod">
          <ac:chgData name="Toby Donaldson" userId="2e6e5431-bb17-4c41-9985-d39c50d83c73" providerId="ADAL" clId="{A96DF0CC-E8B0-4304-9663-FE5241FC3812}" dt="2024-01-30T07:19:48.579" v="17354" actId="20577"/>
          <ac:spMkLst>
            <pc:docMk/>
            <pc:sldMk cId="557759141" sldId="412"/>
            <ac:spMk id="9" creationId="{6F6F9509-2304-4DF5-E5E4-647F33FB837C}"/>
          </ac:spMkLst>
        </pc:spChg>
        <pc:spChg chg="mod">
          <ac:chgData name="Toby Donaldson" userId="2e6e5431-bb17-4c41-9985-d39c50d83c73" providerId="ADAL" clId="{A96DF0CC-E8B0-4304-9663-FE5241FC3812}" dt="2024-01-30T07:19:18.231" v="17328" actId="1076"/>
          <ac:spMkLst>
            <pc:docMk/>
            <pc:sldMk cId="557759141" sldId="412"/>
            <ac:spMk id="13" creationId="{9C76A361-1852-3CE8-9103-92B277620487}"/>
          </ac:spMkLst>
        </pc:spChg>
        <pc:cxnChg chg="del mod">
          <ac:chgData name="Toby Donaldson" userId="2e6e5431-bb17-4c41-9985-d39c50d83c73" providerId="ADAL" clId="{A96DF0CC-E8B0-4304-9663-FE5241FC3812}" dt="2024-01-30T07:17:41.427" v="17206" actId="21"/>
          <ac:cxnSpMkLst>
            <pc:docMk/>
            <pc:sldMk cId="557759141" sldId="412"/>
            <ac:cxnSpMk id="10" creationId="{6924679F-C42B-3A1F-8CCB-C4D6C8B24B70}"/>
          </ac:cxnSpMkLst>
        </pc:cxnChg>
      </pc:sldChg>
      <pc:sldChg chg="addSp delSp modSp add mod ord">
        <pc:chgData name="Toby Donaldson" userId="2e6e5431-bb17-4c41-9985-d39c50d83c73" providerId="ADAL" clId="{A96DF0CC-E8B0-4304-9663-FE5241FC3812}" dt="2024-01-30T07:26:10.221" v="17863" actId="20577"/>
        <pc:sldMkLst>
          <pc:docMk/>
          <pc:sldMk cId="4052424333" sldId="413"/>
        </pc:sldMkLst>
        <pc:spChg chg="mod">
          <ac:chgData name="Toby Donaldson" userId="2e6e5431-bb17-4c41-9985-d39c50d83c73" providerId="ADAL" clId="{A96DF0CC-E8B0-4304-9663-FE5241FC3812}" dt="2024-01-30T07:21:37.341" v="17392" actId="20577"/>
          <ac:spMkLst>
            <pc:docMk/>
            <pc:sldMk cId="4052424333" sldId="413"/>
            <ac:spMk id="2" creationId="{FAC06C1F-07FB-3DB7-CA35-0270FCF432E7}"/>
          </ac:spMkLst>
        </pc:spChg>
        <pc:spChg chg="mod">
          <ac:chgData name="Toby Donaldson" userId="2e6e5431-bb17-4c41-9985-d39c50d83c73" providerId="ADAL" clId="{A96DF0CC-E8B0-4304-9663-FE5241FC3812}" dt="2024-01-30T07:26:10.221" v="17863" actId="20577"/>
          <ac:spMkLst>
            <pc:docMk/>
            <pc:sldMk cId="4052424333" sldId="413"/>
            <ac:spMk id="5" creationId="{00875744-F50D-0EB4-32BD-18E1FE5F2ED3}"/>
          </ac:spMkLst>
        </pc:spChg>
        <pc:spChg chg="add del mod">
          <ac:chgData name="Toby Donaldson" userId="2e6e5431-bb17-4c41-9985-d39c50d83c73" providerId="ADAL" clId="{A96DF0CC-E8B0-4304-9663-FE5241FC3812}" dt="2024-01-30T07:24:43.715" v="17828" actId="21"/>
          <ac:spMkLst>
            <pc:docMk/>
            <pc:sldMk cId="4052424333" sldId="413"/>
            <ac:spMk id="7" creationId="{438C3FB7-BF83-78B0-0289-2AC57A0E2741}"/>
          </ac:spMkLst>
        </pc:spChg>
        <pc:spChg chg="del">
          <ac:chgData name="Toby Donaldson" userId="2e6e5431-bb17-4c41-9985-d39c50d83c73" providerId="ADAL" clId="{A96DF0CC-E8B0-4304-9663-FE5241FC3812}" dt="2024-01-30T07:23:51.872" v="17726" actId="21"/>
          <ac:spMkLst>
            <pc:docMk/>
            <pc:sldMk cId="4052424333" sldId="413"/>
            <ac:spMk id="9" creationId="{6F6F9509-2304-4DF5-E5E4-647F33FB837C}"/>
          </ac:spMkLst>
        </pc:spChg>
        <pc:spChg chg="mod">
          <ac:chgData name="Toby Donaldson" userId="2e6e5431-bb17-4c41-9985-d39c50d83c73" providerId="ADAL" clId="{A96DF0CC-E8B0-4304-9663-FE5241FC3812}" dt="2024-01-30T07:23:17.911" v="17684" actId="1076"/>
          <ac:spMkLst>
            <pc:docMk/>
            <pc:sldMk cId="4052424333" sldId="413"/>
            <ac:spMk id="13" creationId="{9C76A361-1852-3CE8-9103-92B277620487}"/>
          </ac:spMkLst>
        </pc:spChg>
        <pc:cxnChg chg="del mod">
          <ac:chgData name="Toby Donaldson" userId="2e6e5431-bb17-4c41-9985-d39c50d83c73" providerId="ADAL" clId="{A96DF0CC-E8B0-4304-9663-FE5241FC3812}" dt="2024-01-30T07:22:44.043" v="17615" actId="21"/>
          <ac:cxnSpMkLst>
            <pc:docMk/>
            <pc:sldMk cId="4052424333" sldId="413"/>
            <ac:cxnSpMk id="10" creationId="{6924679F-C42B-3A1F-8CCB-C4D6C8B24B70}"/>
          </ac:cxnSpMkLst>
        </pc:cxnChg>
      </pc:sldChg>
      <pc:sldChg chg="addSp delSp modSp add mod">
        <pc:chgData name="Toby Donaldson" userId="2e6e5431-bb17-4c41-9985-d39c50d83c73" providerId="ADAL" clId="{A96DF0CC-E8B0-4304-9663-FE5241FC3812}" dt="2024-01-30T07:28:22.950" v="18018" actId="14100"/>
        <pc:sldMkLst>
          <pc:docMk/>
          <pc:sldMk cId="22547546" sldId="414"/>
        </pc:sldMkLst>
        <pc:spChg chg="mod">
          <ac:chgData name="Toby Donaldson" userId="2e6e5431-bb17-4c41-9985-d39c50d83c73" providerId="ADAL" clId="{A96DF0CC-E8B0-4304-9663-FE5241FC3812}" dt="2024-01-30T07:26:05.147" v="17861" actId="20577"/>
          <ac:spMkLst>
            <pc:docMk/>
            <pc:sldMk cId="22547546" sldId="414"/>
            <ac:spMk id="5" creationId="{00875744-F50D-0EB4-32BD-18E1FE5F2ED3}"/>
          </ac:spMkLst>
        </pc:spChg>
        <pc:spChg chg="del">
          <ac:chgData name="Toby Donaldson" userId="2e6e5431-bb17-4c41-9985-d39c50d83c73" providerId="ADAL" clId="{A96DF0CC-E8B0-4304-9663-FE5241FC3812}" dt="2024-01-30T07:26:24.966" v="17864" actId="21"/>
          <ac:spMkLst>
            <pc:docMk/>
            <pc:sldMk cId="22547546" sldId="414"/>
            <ac:spMk id="6" creationId="{0C902F19-D220-16D2-D542-A46DBB54DDF4}"/>
          </ac:spMkLst>
        </pc:spChg>
        <pc:spChg chg="add mod">
          <ac:chgData name="Toby Donaldson" userId="2e6e5431-bb17-4c41-9985-d39c50d83c73" providerId="ADAL" clId="{A96DF0CC-E8B0-4304-9663-FE5241FC3812}" dt="2024-01-30T07:28:22.950" v="18018" actId="14100"/>
          <ac:spMkLst>
            <pc:docMk/>
            <pc:sldMk cId="22547546" sldId="414"/>
            <ac:spMk id="9" creationId="{617109EC-6021-F00E-B692-DC55A2D9D19D}"/>
          </ac:spMkLst>
        </pc:spChg>
        <pc:spChg chg="mod">
          <ac:chgData name="Toby Donaldson" userId="2e6e5431-bb17-4c41-9985-d39c50d83c73" providerId="ADAL" clId="{A96DF0CC-E8B0-4304-9663-FE5241FC3812}" dt="2024-01-30T07:27:49.935" v="18014" actId="1076"/>
          <ac:spMkLst>
            <pc:docMk/>
            <pc:sldMk cId="22547546" sldId="414"/>
            <ac:spMk id="13" creationId="{9C76A361-1852-3CE8-9103-92B277620487}"/>
          </ac:spMkLst>
        </pc:spChg>
        <pc:cxnChg chg="add">
          <ac:chgData name="Toby Donaldson" userId="2e6e5431-bb17-4c41-9985-d39c50d83c73" providerId="ADAL" clId="{A96DF0CC-E8B0-4304-9663-FE5241FC3812}" dt="2024-01-30T07:27:56.714" v="18015" actId="11529"/>
          <ac:cxnSpMkLst>
            <pc:docMk/>
            <pc:sldMk cId="22547546" sldId="414"/>
            <ac:cxnSpMk id="8" creationId="{66AA5EC5-7D8F-B83B-57DC-3907713618ED}"/>
          </ac:cxnSpMkLst>
        </pc:cxnChg>
      </pc:sldChg>
      <pc:sldChg chg="modSp mod">
        <pc:chgData name="Toby Donaldson" userId="2e6e5431-bb17-4c41-9985-d39c50d83c73" providerId="ADAL" clId="{A96DF0CC-E8B0-4304-9663-FE5241FC3812}" dt="2024-02-02T22:52:33.893" v="18044" actId="20577"/>
        <pc:sldMkLst>
          <pc:docMk/>
          <pc:sldMk cId="3702841320" sldId="421"/>
        </pc:sldMkLst>
        <pc:spChg chg="mod">
          <ac:chgData name="Toby Donaldson" userId="2e6e5431-bb17-4c41-9985-d39c50d83c73" providerId="ADAL" clId="{A96DF0CC-E8B0-4304-9663-FE5241FC3812}" dt="2024-02-02T22:52:33.893" v="18044" actId="20577"/>
          <ac:spMkLst>
            <pc:docMk/>
            <pc:sldMk cId="3702841320" sldId="421"/>
            <ac:spMk id="2" creationId="{BE2742BB-0079-F550-3E47-5456D0A41677}"/>
          </ac:spMkLst>
        </pc:spChg>
      </pc:sldChg>
    </pc:docChg>
  </pc:docChgLst>
  <pc:docChgLst>
    <pc:chgData name="Toby Donaldson" userId="2e6e5431-bb17-4c41-9985-d39c50d83c73" providerId="ADAL" clId="{D195F292-82DF-48E4-BFBF-8D45C969F9D8}"/>
    <pc:docChg chg="undo custSel addSld delSld modSld addSection delSection modSection">
      <pc:chgData name="Toby Donaldson" userId="2e6e5431-bb17-4c41-9985-d39c50d83c73" providerId="ADAL" clId="{D195F292-82DF-48E4-BFBF-8D45C969F9D8}" dt="2024-03-01T07:29:41.266" v="240" actId="20577"/>
      <pc:docMkLst>
        <pc:docMk/>
      </pc:docMkLst>
      <pc:sldChg chg="modSp mod">
        <pc:chgData name="Toby Donaldson" userId="2e6e5431-bb17-4c41-9985-d39c50d83c73" providerId="ADAL" clId="{D195F292-82DF-48E4-BFBF-8D45C969F9D8}" dt="2024-03-01T07:29:41.266" v="240" actId="20577"/>
        <pc:sldMkLst>
          <pc:docMk/>
          <pc:sldMk cId="1990534629" sldId="256"/>
        </pc:sldMkLst>
        <pc:spChg chg="mod">
          <ac:chgData name="Toby Donaldson" userId="2e6e5431-bb17-4c41-9985-d39c50d83c73" providerId="ADAL" clId="{D195F292-82DF-48E4-BFBF-8D45C969F9D8}" dt="2024-03-01T07:29:35.887" v="239" actId="27636"/>
          <ac:spMkLst>
            <pc:docMk/>
            <pc:sldMk cId="1990534629" sldId="256"/>
            <ac:spMk id="3" creationId="{69A063FE-859C-2249-86C9-6A3558EFA8C4}"/>
          </ac:spMkLst>
        </pc:spChg>
        <pc:spChg chg="mod">
          <ac:chgData name="Toby Donaldson" userId="2e6e5431-bb17-4c41-9985-d39c50d83c73" providerId="ADAL" clId="{D195F292-82DF-48E4-BFBF-8D45C969F9D8}" dt="2024-03-01T07:29:41.266" v="240" actId="20577"/>
          <ac:spMkLst>
            <pc:docMk/>
            <pc:sldMk cId="1990534629" sldId="256"/>
            <ac:spMk id="4" creationId="{47AFE60C-6CF9-81EA-958C-8B9C232B748D}"/>
          </ac:spMkLst>
        </pc:spChg>
      </pc:sldChg>
      <pc:sldChg chg="modSp mod">
        <pc:chgData name="Toby Donaldson" userId="2e6e5431-bb17-4c41-9985-d39c50d83c73" providerId="ADAL" clId="{D195F292-82DF-48E4-BFBF-8D45C969F9D8}" dt="2024-02-28T00:06:49.736" v="71" actId="20577"/>
        <pc:sldMkLst>
          <pc:docMk/>
          <pc:sldMk cId="3551341988" sldId="398"/>
        </pc:sldMkLst>
        <pc:spChg chg="mod">
          <ac:chgData name="Toby Donaldson" userId="2e6e5431-bb17-4c41-9985-d39c50d83c73" providerId="ADAL" clId="{D195F292-82DF-48E4-BFBF-8D45C969F9D8}" dt="2024-02-28T00:06:29.744" v="65" actId="20577"/>
          <ac:spMkLst>
            <pc:docMk/>
            <pc:sldMk cId="3551341988" sldId="398"/>
            <ac:spMk id="2" creationId="{891612D7-DDC6-2DCE-52DB-1A8D806F9D0D}"/>
          </ac:spMkLst>
        </pc:spChg>
        <pc:spChg chg="mod">
          <ac:chgData name="Toby Donaldson" userId="2e6e5431-bb17-4c41-9985-d39c50d83c73" providerId="ADAL" clId="{D195F292-82DF-48E4-BFBF-8D45C969F9D8}" dt="2024-02-28T00:06:49.736" v="71" actId="20577"/>
          <ac:spMkLst>
            <pc:docMk/>
            <pc:sldMk cId="3551341988" sldId="398"/>
            <ac:spMk id="3" creationId="{BD22A2C2-F9E8-7D12-428D-01D276C3CEF9}"/>
          </ac:spMkLst>
        </pc:spChg>
      </pc:sldChg>
      <pc:sldChg chg="del">
        <pc:chgData name="Toby Donaldson" userId="2e6e5431-bb17-4c41-9985-d39c50d83c73" providerId="ADAL" clId="{D195F292-82DF-48E4-BFBF-8D45C969F9D8}" dt="2024-02-28T00:05:44.460" v="1" actId="18676"/>
        <pc:sldMkLst>
          <pc:docMk/>
          <pc:sldMk cId="2676116799" sldId="414"/>
        </pc:sldMkLst>
      </pc:sldChg>
      <pc:sldChg chg="del">
        <pc:chgData name="Toby Donaldson" userId="2e6e5431-bb17-4c41-9985-d39c50d83c73" providerId="ADAL" clId="{D195F292-82DF-48E4-BFBF-8D45C969F9D8}" dt="2024-02-28T00:05:44.460" v="1" actId="18676"/>
        <pc:sldMkLst>
          <pc:docMk/>
          <pc:sldMk cId="1512875263" sldId="415"/>
        </pc:sldMkLst>
      </pc:sldChg>
      <pc:sldChg chg="del">
        <pc:chgData name="Toby Donaldson" userId="2e6e5431-bb17-4c41-9985-d39c50d83c73" providerId="ADAL" clId="{D195F292-82DF-48E4-BFBF-8D45C969F9D8}" dt="2024-02-28T00:05:44.460" v="1" actId="18676"/>
        <pc:sldMkLst>
          <pc:docMk/>
          <pc:sldMk cId="2641024368" sldId="416"/>
        </pc:sldMkLst>
      </pc:sldChg>
      <pc:sldChg chg="del">
        <pc:chgData name="Toby Donaldson" userId="2e6e5431-bb17-4c41-9985-d39c50d83c73" providerId="ADAL" clId="{D195F292-82DF-48E4-BFBF-8D45C969F9D8}" dt="2024-02-28T00:05:44.460" v="1" actId="18676"/>
        <pc:sldMkLst>
          <pc:docMk/>
          <pc:sldMk cId="777491848" sldId="417"/>
        </pc:sldMkLst>
      </pc:sldChg>
      <pc:sldChg chg="del">
        <pc:chgData name="Toby Donaldson" userId="2e6e5431-bb17-4c41-9985-d39c50d83c73" providerId="ADAL" clId="{D195F292-82DF-48E4-BFBF-8D45C969F9D8}" dt="2024-02-28T00:05:44.460" v="1" actId="18676"/>
        <pc:sldMkLst>
          <pc:docMk/>
          <pc:sldMk cId="1808751066" sldId="418"/>
        </pc:sldMkLst>
      </pc:sldChg>
      <pc:sldChg chg="del">
        <pc:chgData name="Toby Donaldson" userId="2e6e5431-bb17-4c41-9985-d39c50d83c73" providerId="ADAL" clId="{D195F292-82DF-48E4-BFBF-8D45C969F9D8}" dt="2024-02-28T00:05:44.460" v="1" actId="18676"/>
        <pc:sldMkLst>
          <pc:docMk/>
          <pc:sldMk cId="231268078" sldId="419"/>
        </pc:sldMkLst>
      </pc:sldChg>
      <pc:sldChg chg="del">
        <pc:chgData name="Toby Donaldson" userId="2e6e5431-bb17-4c41-9985-d39c50d83c73" providerId="ADAL" clId="{D195F292-82DF-48E4-BFBF-8D45C969F9D8}" dt="2024-02-28T00:05:44.460" v="1" actId="18676"/>
        <pc:sldMkLst>
          <pc:docMk/>
          <pc:sldMk cId="3315575640" sldId="420"/>
        </pc:sldMkLst>
      </pc:sldChg>
      <pc:sldChg chg="del">
        <pc:chgData name="Toby Donaldson" userId="2e6e5431-bb17-4c41-9985-d39c50d83c73" providerId="ADAL" clId="{D195F292-82DF-48E4-BFBF-8D45C969F9D8}" dt="2024-02-28T00:05:44.460" v="1" actId="18676"/>
        <pc:sldMkLst>
          <pc:docMk/>
          <pc:sldMk cId="711728480" sldId="421"/>
        </pc:sldMkLst>
      </pc:sldChg>
      <pc:sldChg chg="del">
        <pc:chgData name="Toby Donaldson" userId="2e6e5431-bb17-4c41-9985-d39c50d83c73" providerId="ADAL" clId="{D195F292-82DF-48E4-BFBF-8D45C969F9D8}" dt="2024-02-28T00:05:44.460" v="1" actId="18676"/>
        <pc:sldMkLst>
          <pc:docMk/>
          <pc:sldMk cId="1437062659" sldId="422"/>
        </pc:sldMkLst>
      </pc:sldChg>
      <pc:sldChg chg="del">
        <pc:chgData name="Toby Donaldson" userId="2e6e5431-bb17-4c41-9985-d39c50d83c73" providerId="ADAL" clId="{D195F292-82DF-48E4-BFBF-8D45C969F9D8}" dt="2024-02-28T00:05:44.460" v="1" actId="18676"/>
        <pc:sldMkLst>
          <pc:docMk/>
          <pc:sldMk cId="498897682" sldId="423"/>
        </pc:sldMkLst>
      </pc:sldChg>
      <pc:sldChg chg="del">
        <pc:chgData name="Toby Donaldson" userId="2e6e5431-bb17-4c41-9985-d39c50d83c73" providerId="ADAL" clId="{D195F292-82DF-48E4-BFBF-8D45C969F9D8}" dt="2024-02-28T00:05:44.460" v="1" actId="18676"/>
        <pc:sldMkLst>
          <pc:docMk/>
          <pc:sldMk cId="2531237026" sldId="424"/>
        </pc:sldMkLst>
      </pc:sldChg>
      <pc:sldChg chg="del">
        <pc:chgData name="Toby Donaldson" userId="2e6e5431-bb17-4c41-9985-d39c50d83c73" providerId="ADAL" clId="{D195F292-82DF-48E4-BFBF-8D45C969F9D8}" dt="2024-02-28T00:05:44.460" v="1" actId="18676"/>
        <pc:sldMkLst>
          <pc:docMk/>
          <pc:sldMk cId="986461365" sldId="425"/>
        </pc:sldMkLst>
      </pc:sldChg>
      <pc:sldChg chg="del">
        <pc:chgData name="Toby Donaldson" userId="2e6e5431-bb17-4c41-9985-d39c50d83c73" providerId="ADAL" clId="{D195F292-82DF-48E4-BFBF-8D45C969F9D8}" dt="2024-02-28T00:05:49.057" v="2" actId="18676"/>
        <pc:sldMkLst>
          <pc:docMk/>
          <pc:sldMk cId="2085400042" sldId="426"/>
        </pc:sldMkLst>
      </pc:sldChg>
      <pc:sldChg chg="del">
        <pc:chgData name="Toby Donaldson" userId="2e6e5431-bb17-4c41-9985-d39c50d83c73" providerId="ADAL" clId="{D195F292-82DF-48E4-BFBF-8D45C969F9D8}" dt="2024-02-28T00:05:49.057" v="2" actId="18676"/>
        <pc:sldMkLst>
          <pc:docMk/>
          <pc:sldMk cId="3517739002" sldId="427"/>
        </pc:sldMkLst>
      </pc:sldChg>
      <pc:sldChg chg="del">
        <pc:chgData name="Toby Donaldson" userId="2e6e5431-bb17-4c41-9985-d39c50d83c73" providerId="ADAL" clId="{D195F292-82DF-48E4-BFBF-8D45C969F9D8}" dt="2024-02-28T00:05:49.057" v="2" actId="18676"/>
        <pc:sldMkLst>
          <pc:docMk/>
          <pc:sldMk cId="97675726" sldId="428"/>
        </pc:sldMkLst>
      </pc:sldChg>
      <pc:sldChg chg="del">
        <pc:chgData name="Toby Donaldson" userId="2e6e5431-bb17-4c41-9985-d39c50d83c73" providerId="ADAL" clId="{D195F292-82DF-48E4-BFBF-8D45C969F9D8}" dt="2024-02-28T00:05:49.057" v="2" actId="18676"/>
        <pc:sldMkLst>
          <pc:docMk/>
          <pc:sldMk cId="4069899174" sldId="429"/>
        </pc:sldMkLst>
      </pc:sldChg>
      <pc:sldChg chg="del">
        <pc:chgData name="Toby Donaldson" userId="2e6e5431-bb17-4c41-9985-d39c50d83c73" providerId="ADAL" clId="{D195F292-82DF-48E4-BFBF-8D45C969F9D8}" dt="2024-02-28T00:05:49.057" v="2" actId="18676"/>
        <pc:sldMkLst>
          <pc:docMk/>
          <pc:sldMk cId="3110522588" sldId="430"/>
        </pc:sldMkLst>
      </pc:sldChg>
      <pc:sldChg chg="del">
        <pc:chgData name="Toby Donaldson" userId="2e6e5431-bb17-4c41-9985-d39c50d83c73" providerId="ADAL" clId="{D195F292-82DF-48E4-BFBF-8D45C969F9D8}" dt="2024-02-28T00:05:49.057" v="2" actId="18676"/>
        <pc:sldMkLst>
          <pc:docMk/>
          <pc:sldMk cId="4119632172" sldId="431"/>
        </pc:sldMkLst>
      </pc:sldChg>
      <pc:sldChg chg="del">
        <pc:chgData name="Toby Donaldson" userId="2e6e5431-bb17-4c41-9985-d39c50d83c73" providerId="ADAL" clId="{D195F292-82DF-48E4-BFBF-8D45C969F9D8}" dt="2024-02-28T00:05:49.057" v="2" actId="18676"/>
        <pc:sldMkLst>
          <pc:docMk/>
          <pc:sldMk cId="191542703" sldId="432"/>
        </pc:sldMkLst>
      </pc:sldChg>
      <pc:sldChg chg="del">
        <pc:chgData name="Toby Donaldson" userId="2e6e5431-bb17-4c41-9985-d39c50d83c73" providerId="ADAL" clId="{D195F292-82DF-48E4-BFBF-8D45C969F9D8}" dt="2024-02-28T00:05:49.057" v="2" actId="18676"/>
        <pc:sldMkLst>
          <pc:docMk/>
          <pc:sldMk cId="3569689374" sldId="433"/>
        </pc:sldMkLst>
      </pc:sldChg>
      <pc:sldChg chg="del">
        <pc:chgData name="Toby Donaldson" userId="2e6e5431-bb17-4c41-9985-d39c50d83c73" providerId="ADAL" clId="{D195F292-82DF-48E4-BFBF-8D45C969F9D8}" dt="2024-02-28T00:05:44.460" v="1" actId="18676"/>
        <pc:sldMkLst>
          <pc:docMk/>
          <pc:sldMk cId="3920920788" sldId="434"/>
        </pc:sldMkLst>
      </pc:sldChg>
      <pc:sldChg chg="del">
        <pc:chgData name="Toby Donaldson" userId="2e6e5431-bb17-4c41-9985-d39c50d83c73" providerId="ADAL" clId="{D195F292-82DF-48E4-BFBF-8D45C969F9D8}" dt="2024-02-28T00:05:44.460" v="1" actId="18676"/>
        <pc:sldMkLst>
          <pc:docMk/>
          <pc:sldMk cId="1869859612" sldId="435"/>
        </pc:sldMkLst>
      </pc:sldChg>
      <pc:sldChg chg="del">
        <pc:chgData name="Toby Donaldson" userId="2e6e5431-bb17-4c41-9985-d39c50d83c73" providerId="ADAL" clId="{D195F292-82DF-48E4-BFBF-8D45C969F9D8}" dt="2024-02-28T00:05:49.057" v="2" actId="18676"/>
        <pc:sldMkLst>
          <pc:docMk/>
          <pc:sldMk cId="1198622754" sldId="441"/>
        </pc:sldMkLst>
      </pc:sldChg>
      <pc:sldChg chg="addSp modSp add mod">
        <pc:chgData name="Toby Donaldson" userId="2e6e5431-bb17-4c41-9985-d39c50d83c73" providerId="ADAL" clId="{D195F292-82DF-48E4-BFBF-8D45C969F9D8}" dt="2024-02-28T00:10:04.584" v="197" actId="20577"/>
        <pc:sldMkLst>
          <pc:docMk/>
          <pc:sldMk cId="1258165958" sldId="441"/>
        </pc:sldMkLst>
        <pc:spChg chg="add mod">
          <ac:chgData name="Toby Donaldson" userId="2e6e5431-bb17-4c41-9985-d39c50d83c73" providerId="ADAL" clId="{D195F292-82DF-48E4-BFBF-8D45C969F9D8}" dt="2024-02-28T00:07:10.560" v="75" actId="1076"/>
          <ac:spMkLst>
            <pc:docMk/>
            <pc:sldMk cId="1258165958" sldId="441"/>
            <ac:spMk id="5" creationId="{CC0DA664-1267-42A9-F0D1-C8BD0DB99492}"/>
          </ac:spMkLst>
        </pc:spChg>
        <pc:spChg chg="add mod">
          <ac:chgData name="Toby Donaldson" userId="2e6e5431-bb17-4c41-9985-d39c50d83c73" providerId="ADAL" clId="{D195F292-82DF-48E4-BFBF-8D45C969F9D8}" dt="2024-02-28T00:07:29.595" v="80" actId="13822"/>
          <ac:spMkLst>
            <pc:docMk/>
            <pc:sldMk cId="1258165958" sldId="441"/>
            <ac:spMk id="6" creationId="{BBFAE620-D805-0689-8E93-D324BC620652}"/>
          </ac:spMkLst>
        </pc:spChg>
        <pc:spChg chg="add mod">
          <ac:chgData name="Toby Donaldson" userId="2e6e5431-bb17-4c41-9985-d39c50d83c73" providerId="ADAL" clId="{D195F292-82DF-48E4-BFBF-8D45C969F9D8}" dt="2024-02-28T00:10:04.584" v="197" actId="20577"/>
          <ac:spMkLst>
            <pc:docMk/>
            <pc:sldMk cId="1258165958" sldId="441"/>
            <ac:spMk id="7" creationId="{4D4CE0B5-3529-80CA-17D7-EF48634A00DB}"/>
          </ac:spMkLst>
        </pc:spChg>
      </pc:sldChg>
      <pc:sldChg chg="del">
        <pc:chgData name="Toby Donaldson" userId="2e6e5431-bb17-4c41-9985-d39c50d83c73" providerId="ADAL" clId="{D195F292-82DF-48E4-BFBF-8D45C969F9D8}" dt="2024-02-28T00:05:49.057" v="2" actId="18676"/>
        <pc:sldMkLst>
          <pc:docMk/>
          <pc:sldMk cId="1109144960" sldId="442"/>
        </pc:sldMkLst>
      </pc:sldChg>
      <pc:sldChg chg="del">
        <pc:chgData name="Toby Donaldson" userId="2e6e5431-bb17-4c41-9985-d39c50d83c73" providerId="ADAL" clId="{D195F292-82DF-48E4-BFBF-8D45C969F9D8}" dt="2024-02-28T00:05:44.460" v="1" actId="18676"/>
        <pc:sldMkLst>
          <pc:docMk/>
          <pc:sldMk cId="2946629650" sldId="443"/>
        </pc:sldMkLst>
      </pc:sldChg>
      <pc:sldChg chg="del">
        <pc:chgData name="Toby Donaldson" userId="2e6e5431-bb17-4c41-9985-d39c50d83c73" providerId="ADAL" clId="{D195F292-82DF-48E4-BFBF-8D45C969F9D8}" dt="2024-02-28T00:05:44.460" v="1" actId="18676"/>
        <pc:sldMkLst>
          <pc:docMk/>
          <pc:sldMk cId="3317196546" sldId="444"/>
        </pc:sldMkLst>
      </pc:sldChg>
      <pc:sldChg chg="del">
        <pc:chgData name="Toby Donaldson" userId="2e6e5431-bb17-4c41-9985-d39c50d83c73" providerId="ADAL" clId="{D195F292-82DF-48E4-BFBF-8D45C969F9D8}" dt="2024-02-28T00:05:44.460" v="1" actId="18676"/>
        <pc:sldMkLst>
          <pc:docMk/>
          <pc:sldMk cId="3783238981" sldId="445"/>
        </pc:sldMkLst>
      </pc:sldChg>
      <pc:sldChg chg="del">
        <pc:chgData name="Toby Donaldson" userId="2e6e5431-bb17-4c41-9985-d39c50d83c73" providerId="ADAL" clId="{D195F292-82DF-48E4-BFBF-8D45C969F9D8}" dt="2024-02-28T00:05:49.057" v="2" actId="18676"/>
        <pc:sldMkLst>
          <pc:docMk/>
          <pc:sldMk cId="1644063637" sldId="446"/>
        </pc:sldMkLst>
      </pc:sldChg>
    </pc:docChg>
  </pc:docChgLst>
</pc:chgInfo>
</file>

<file path=ppt/ink/ink1.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08T19:29:30.987"/>
    </inkml:context>
    <inkml:brush xml:id="br0">
      <inkml:brushProperty name="width" value="0.05292" units="cm"/>
      <inkml:brushProperty name="height" value="0.05292" units="cm"/>
      <inkml:brushProperty name="color" value="#FF0000"/>
    </inkml:brush>
  </inkml:definitions>
  <inkml:trace contextRef="#ctx0" brushRef="#br0">3223 18069 11 0,'0'0'0'0,"0"0"0"0,8 1 0 0,-4 5 1 15,5 1-1-15,3 2 1 0,4 4-1 0,5 1 1 0,-1 0-1 0,-6-1 1 0,-14-13-13 0</inkml:trace>
</inkml:ink>
</file>

<file path=ppt/ink/ink10.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20:04:34.946"/>
    </inkml:context>
    <inkml:brush xml:id="br0">
      <inkml:brushProperty name="width" value="0.05292" units="cm"/>
      <inkml:brushProperty name="height" value="0.05292" units="cm"/>
      <inkml:brushProperty name="color" value="#FF0000"/>
    </inkml:brush>
  </inkml:definitions>
  <inkml:trace contextRef="#ctx0" brushRef="#br0">8885 6426 11 0,'0'0'0'0,"0"0"0"0,0 0 67 0,0 0 1 0,0 0 0 0,24-29 1 0,-15 11-69 0,0-3 0 0,-2 3 0 0,-3 7 0 0,-4 6 177 0,0 5 1 0,0 0 0 0,0 0 0 0,0 0-178 0,0 0 0 0,0 0 0 0,8-4 0 0,-2 4 73 0,1 4 0 0,5-2-1 0,9 1 2 0,4-3-74 0,5 4 0 15,-2-4 0-15,-7-4 0 0,-1 4 36 0,-3-3 1 0,5 1 0 0,1-2 0 0,3 1-37 0,0 1 0 0,1-2 0 0,-2-1 0 0,3-2 58 0,2 1 1 0,2 1-1 0,-6 1 1 0,2 2-59 0,4 1 0 0,-2-7 0 0,-2-1 0 0,6 0 14 0,27-12 0 0,-31 8 0 0,4-1 1 0,35-18-15 0,-36 14 0 16,1-2 20-16,40-16 1 0,-41 18 0 16,3 0 1-16,25-9-22 0,-31 13 0 0,-1 1 17 15,32-10 1-15,-31 14-1 16,2 3 1-16,30-12-18 0,-32 11 0 0,-2 2-4 16,2-1 0-16,-5 3 0 0,3-1 1 0,-7 2 3 15,0-3 0-15,0 1 0 0,-1 1 0 0,-4-3-64 16,-2 1 0-16,2 1 0 0,-8-1 1 0,1 1 63 15,-2 1 0-15,0 1 0 0,2-5 0 0,-3 1-144 16,1 1 1-16,-4 1-1 0,-1-1 1 0,-2-2 143 16,0 0 0-16,-2 3 0 0,0-1 0 0,2 5-168 15,-5-4 1-15,0-1 1 0,1 5-1 0,4 0-108 0</inkml:trace>
  <inkml:trace contextRef="#ctx0" brushRef="#br0" timeOffset="432.44">10116 5824 156 0,'0'0'0'0,"0"0"0"0,0 0 0 0,0 0-28 0,0 0 0 16,0 0 0-16,0 0 0 0,0-18 28 0,0 18 0 15,0 0 0-15,0 0 0 0,0 0 20 0,0 0 0 0,0 0 0 16,-5 0 1-16,5 0-21 0,-4 0 0 0,4 4 0 16,0-4 0-16,0 0 122 0,0 0 2 0,0 0-1 0,0 0 1 15,0 0-124-15,0 0 0 0,4 0 0 0,1 0 0 16,2 0 110-16,2 0 2 0,3 1-2 0,4 3 2 16,2 0-112-16,-1-3 0 0,6 7 0 15,-2-3 0-15,-3-1 28 0,1 1 0 0,3-1 0 0,-3 1 1 0,-1-3-29 16,-1 1 0-16,3 1 0 0,-4-4 0 0,-4 2 61 15,0-2 1-15,1 3-1 0,-1-3 0 0,0 0-61 16,-3 0 0-16,-4 0 0 0,2 4 0 0,-3-4 47 16,1 0 0-16,-1 5 1 0,-1-5 0 0,-3 4-48 15,0 14 0-15,-3-4 0 0,-6 8 35 0,-16 34 0 16,9-24 0-16,-5 0 0 16,-23 42-35-16,23-34 0 0,-4 5-7 0,4-1 0 15,-4-2 0-15,4-6 0 0,-2 1 7 0,-19 19 0 16,30-40 0-16,3-10-94 0,2-3-1 15,5-1 1-15</inkml:trace>
  <inkml:trace contextRef="#ctx0" brushRef="#br0" timeOffset="5840.72">16529 9417 11 0,'0'0'0'0,"0"0"0"0,25-12 0 0,9-12 1 0,-19 12-1 0,0 1 1 0,13-11-1 0,-16 13 0 0,1 0 0 0,15-9 1 0,-16 9-1 0,0 0 1 0,18-12-1 16,-14 12 0-16,2 2 0 0,19-10 0 0,-14 10 0 16,2 4 1-16,28-1-1 0,-24 0 0 0,3 4 33 0,35 2 1 15,-33 0-1-15,3-2 1 0,37 4-34 16,-34-4 0-16,3 1 49 0,43 3 0 16,-43 0 1-16,1-4 0 0,47 1-50 15,-47-1 0-15,1 0 92 0,48 2 1 16,-38 4-1-16,1 1 0 15,59 5-92-15,-60-4 0 0,-1 1 14 16,61 7 0-16,-53-9 0 0,-2 2 1 0,65 2-15 16,-58-8 0-16,0-3-34 0,74-5 1 15,-65 1 0-15,3-5 1 0,78-5 32 0,-79 7 0 16,1 1 16-16,73-3 1 0,-73 8 0 16,-1 1 0-16,84-4-17 15,-81 4 0-15,7 2-17 0,89 5 1 0,-85-7-1 16,3 4 1-16,99 1 16 0,-102-3 0 15,5 0-9-15,102-1 1 0,-104 3-1 16,4-4 1-16,97 4 8 0,-97 1 0 16,3-1 62-16,94 10 1 0,-96-9 1 0,4 1-1 15,94 8-63-15,-103-7 0 0,2-3 42 16,95 3 1-16,-95-5 0 16,0-2 1-16,92 0-44 0,-95-2 0 0,-3 0-17 15,84 2 2-15,-90 0-1 0,-4-3 1 0,69-1 15 16,-83 2 0-16,-7 2-121 15,42-7-1-15,-58 2 1 0,-9-1-71 16,18-6 122-16,-42 1-1 0,-11 11-134 0</inkml:trace>
  <inkml:trace contextRef="#ctx0" brushRef="#br0" timeOffset="7036.74">14088 10368 11 0,'0'0'0'0,"0"0"0"0,25-4 0 15,8 1 0-15,4-3 1 0,0-1-1 0,1 0 1 0,0 3-1 0,47-1 0 0,-43 1 0 0,-1-1 20 0,45-2 0 0,-36 1 0 0,1 3 0 0,56-8-20 0,-54 8 0 0,0-1 32 0,58-5 1 0,-51 4-1 0,-1-1 1 0,62-5-33 0,-59 6 0 16,0 1 35-16,67 1-1 0,-62-1 0 0,0 1 0 15,70-5-34-15,-68 5 0 0,0-1 64 16,68-1 0-16,-61-1 1 0,0 5-1 16,77-1-64-16,-78 2 0 0,-1 2 67 15,70 10 0-15,-73-5 1 16,1 2 0-16,78 9-68 0,-76-10 0 0,0-1 56 16,80 7 1-16,-75-10 1 0,2 1-1 15,78 4-57-15,-81-9 0 16,1 2 41-16,80-4 0 0,-76 2 0 0,0-4 1 0,86 1-42 15,-92 1 0-15,-1-3 67 0,85 3 0 16,-80 2 0-16,0-2 1 16,78 2-68-16,-80 2 0 0,-1 2-11 15,79 3-1-15,-78-2 1 0,4-3 0 0,74 7 11 16,-79-2 0-16,5 0-173 0,-6 0-1 16,3 2 0-16,-6-3 1 0,0 6 50 0,2-1 1 15,-11 0-1-15,-9 0 1 0,-56-11-119 0</inkml:trace>
  <inkml:trace contextRef="#ctx0" brushRef="#br0" timeOffset="21998.23">14122 6588 11 0,'0'0'0'0,"0"0"0"0,0 0 0 0,0 0 1 0,0 0-1 0,0 0 1 0,9-22-1 0,-11 19 0 0,2 1 70 0,-2-7 1 0,0 5-1 0,2 4 2 0,-3-1-72 0,3 1 0 0,0 0 104 0,-4 0 1 0,4 0 1 0,0 0-1 0,0 0-105 0,4 7 0 0,-1 0 94 0,6 2 0 0,3 0-1 0,6 0 2 0,26 5-95 0,-19-10 0 15,1-4 93-15,31-9 0 0,-29 9 1 0,-2 0 0 16,31-9-94-16,-29 5 0 0,2 1 3 16,32-4 1-16,-30 3-1 0,6 4 1 15,36 0-4-15,-37-5 0 0,1 1 2 0,37-3 1 16,-36 1-1-16,0 1 1 0,44-8-3 16,-39 8 0-16,-3 0 41 0,47-8 2 15,-44 10-1-15,2 1 0 0,45-5-42 16,-45 5 0-16,2-4 6 0,52 3 0 15,-48-1 0-15,-1 2 1 0,55-1-7 16,-57 3 0-16,-1 0 19 0,50 0 1 16,-43 3-1-16,-2 3 1 0,55-4-20 15,-59-4 0-15,4 2 9 0,53-6 0 16,-48-1 0-16,2 2 1 0,51-8-10 16,-58 11 0-16,-2 2 13 0,53-5 1 15,-51 1 0-15,0 1 0 0,46 1-14 16,-50 2 0-16,-1 0-11 0,45-2 1 15,-43 0 0-15,-3 2 0 0,50-5 10 16,-49 3 0-16,0 0-2 0,1-3 1 0,-3 1 0 16,-2 1 0-16,2 1 1 0,-4 0 0 0,4 0 0 0,2 2 0 15,3-3-28-15,47 3 2 16,-55 3 0-16,1-3 0 0,39 2 26 16,-37-2 0-16,3 2 13 0,45 3 0 0,-47-5 0 0,1 0 1 15,49 2-14-15,-51-4 0 0,1 2-31 16,43 0 1-16,-42 0 0 15,0 2 0-15,50 5 30 0,-52-7 0 16,2 4 19-16,47 5 1 0,-44-9-1 0,4 2 1 16,44-2-20-16,-52-2 0 0,1-2 8 15,52-5 0-15,-50 6 0 0,-1-1 0 16,50 2-8-16,-50 2 0 0,1 4 16 0,43 1 1 16,-45-5 0-16,0 0 0 15,49 0-17-15,-46 2 0 0,0 0-11 16,48 0-1-16,-54-2 1 0,1 0 0 0,44 0 11 15,-40 0 0-15,1 0 18 0,46 3 1 16,-51-3-1-16,0 4 1 0,49 1-19 16,-49-1 0-16,-2 1 2 0,49 1 1 15,-45-3 0-15,-2 3 0 0,45 3-3 16,-45-9 0-16,2 0 4 0,44 3 1 16,-45-3-1-16,4 2 1 0,50 2-5 15,-53-4 0-15,-1 0 7 0,50 2 1 16,-47-1-1-16,3 5 1 0,47-1-8 15,-51-1 0-15,-4-2-15 0,46 5 0 16,-41-7 0-16,1 3 0 0,49 3 15 16,-52-6 0-16,0 0-3 0,45 0 0 15,-45-4 0-15,1 2 1 0,48 0 2 0,-49 2 0 16,1 0 12-16,46 2 0 0,-49 0 0 16,0-2 0-16,48 4-12 0,-49-3 0 15,3 3 1-15,46 0 1 0,-50-3 0 16,-2 3 0-16,43 1-2 0,-43-1 0 0,0 0 5 15,48 1 0-15,-44-3 0 0,2 1 0 16,45 5-5-16,-50-7 0 0,-1 3 7 16,46-2 0-16,-42-2 0 0,0 0 0 15,53 0-7-15,-53-2 0 0,-2 2 4 0,47-5 1 16,-45 3-1-16,4 0 1 16,45-2-5-16,-49 3 0 0,3-1 1 0,45 0 1 15,-50-2-1-15,0 3 1 0,46-8-2 16,-44 5 0-16,-2 0 3 0,44-1 1 15,-46 0 0-15,2 1 0 0,46-5-4 16,-44 4 0-16,0-1-5 16,49-6 0-16,-49 6 0 15,0-1 1 1,39-2 4 0,-47 7 0-16,-1-1 4 15,38-1 1-15,-37 2 0 0,3 2 0 0,37 0-5 16,-40 2 0-16,3-2-3 0,38 4 1 0,-42-4 0 0,-1 0 0 15,39 0 2-15,-34-4 0 16,1 4 30-16,43-2 1 0,-44-1 0 0,1-1 0 0,41-3-31 16,-46 3 0-16,-2 1-2 0,39-3 0 0,-33 6 0 0,1 0 1 0,48 0 1 15,-49 0 0-15,-1 0 44 0,41 2 1 16,-40-2-1-16,1 0 1 0,41-2-45 16,-40 2 0-16,1 0 10 0,1-3 0 15,0 1 0-15,-3 0 0 16,0 0-10-16,43-5 0 0,-43 2 0 0,2-1 26 0,4 1-1 0,-7 1 0 0,-1 1 0 15,2 1-25-15,1-2 0 0,-3-1 0 0,-3 0 0 16,-1 1 18-16,-1-3 0 0,2 5 0 0,-4-1 1 16,3 3-19-16,-1-2 0 0,-1 0 0 0,-1 0 0 15,-3 2 11-15,-2-5 0 0,1 3 0 0,-3 2 0 16,0 2-11-16,-3 0 0 0,0-2 0 0,-2-2 0 0,1 2-27 0,-3 0 0 16,-1-2 0-16,-2 2 1 0,-1 0 26 15,0 0 0-15,-3 0 0 0,2 0 0 0,-2 0-53 0,-3-2 0 16,0 2 0-16,-2 0 1 0,0 0 52 0,-2-3 0 15,1 3 0-15,-1 0 0 0,-5 0-121 0,3-2 0 16,-1-2 0-16,0-1 0 0,-2-2 121 0,0 1 0 16,-2-8 0-16,-1-10 0 0,-4-3-127 0,-16-35-1 15,7 35 1-15,16 27-870 0</inkml:trace>
  <inkml:trace contextRef="#ctx0" brushRef="#br0" timeOffset="46780.47">9620 4300 11 0,'0'0'0'0,"0"0"0"0,7 27 0 0,2-4 1 0,-5-1-1 0,1 1 1 0,-2 0-1 0,1-1 0 15,-4 1 0-15,2 1 0 0,1-1 126 0,1 22 2 0,-4-18-2 0,0-4 2 0,0 31-128 0,0-25 0 32,0 5 63-32,0-7 1 0,0 11-1 0,2 0 2 0,-2 7-65 0,1 50 0 0,-4 0 107 0,-6 9 0 0,5-53 1 0,1 3-1 0,-2 55-107 0,5-58 0 0,0 3 26 0,0 50 0 0,0-54 1 0,0-5-1 0,5 2-26 0,-2 0 0 0,1 1 0 0,1-1 10 0,4 46 0 0,-5-50 0 0,-1 2 1 0,-3 0-11 0,4-3 0 0,1-3 0 0,2 3 1 15,2-1 1-15,-6-5-1 16,3-4 1-16,1-1-2 0,10 24 0 0,-10-28 0 0,2-3-21 15,12 22 0-15,-12-20 0 0,0-3-1 0,14 27 22 16,-11-23 0-16,2 0 24 0,2 0-1 0,4-3 0 0,-3-5 1 16,3-1-24-16,1 0 0 0,0-2 0 0,4-1 0 15,-1-3-6-15,3 3 1 0,5-10-1 0,-4-5 1 16,5-3 5-16,4-3 0 0,1 3 0 0,0 1 0 16,3-4-19-16,3 3 0 0,-9-4 0 0,2 1 0 15,0 1 19-15,0-1 0 0,4 3 0 0,0 3 0 0,1 0 39 16,2-4 0-16,-2 4 0 0,1 4 0 0,1-1-39 15,2 3 0-15,-6-3 0 0,1 5 0 0,1 2-14 16,0 1 0-16,2-2 0 0,2 0 0 0,-2 0 14 16,50 4 0-16,-46-8 0 15,3 1 8-15,55 1 1 0,-52-9 0 0,3 0 0 0,1-5-9 16,4 2 0-16,-4-1 0 0,0 1-26 0,0-2 0 16,4 1 0-16,-6-3 0 0,4 4 26 0,0-4 0 15,-1 3 0-15,-1 5 0 0,-4-1 33 0,3 2 0 16,5-6 0-16,-2 3 0 0,1-1-33 0,1 1 0 15,0 1 0-15,-2-4 0 0,0 5-23 0,0 1 0 0,3-6 0 16,4 1 0-16,2 0 23 0,-4-3 0 16,6-1 0-16,-8 0 0 0,3 0-28 0,-1-1 1 15,0 1-2-15,2 1 2 0,0-1 27 0,66-7 0 16,-65 7 0-16,-1 2-24 0,66-9 1 16,-65 9-1-16,3 1 1 0,70-6 23 15,-70 6 0-15,3 3-43 0,74-3 0 16,-78 6-1-16,-3 0 2 0,75 9 42 15,-70-5 0-15,-2 1-26 0,75 13 1 0,-74-9-1 16,3-3 1-16,0 3 25 0,0 0 0 0,0 0 0 16,5-4-18-16,-1 2 1 0,-2 0 0 0,5 1 0 15,2-7 17-15,0 7 0 0,-4-3 0 0,2 2 0 16,2-1 16-16,-7 3 0 0,5-4 0 0,-1-1 0 0,1 1-16 16,-2-1 0-16,2-3 0 0,-1 3 0 0,2 0 16 15,-2 1 1-15,3-3 0 0,1 1 0 0,1 1-17 16,-2-1 0-16,2 5 0 0,-2-1 0 0,3 2 42 15,0 0 0-15,1 2 1 0,-2-2-1 16,-3 3-42-16,88 6 0 0,-86-12 0 0,3-1 28 0,87 8 0 16,-87-4 0-16,3-6 0 15,93 8-28-15,-93-8 0 16,0-3 10-16,94-3 0 0,-93 3 0 0,5-2 0 16,89-1-10-16,-92 3 0 0,-3-4 24 15,94 2 2-15,-93-1-2 0,3-3 1 16,95 6-25-16,-96 0 0 0,1 0-29 0,96 9 1 15,-98-9-1-15,3 6 1 0,97-5 28 16,-96-2 0-16,2 1-13 0,96-9 0 16,-97 3 0-16,-1 3 1 0,96-6 12 15,-95 3 0-15,2 3 3 0,-2-3 0 0,0 1 0 16,0-2 1-16,2 1-4 0,-2-3 0 0,1 4 0 16,-2 1 0-16,2-1-30 0,1 1 0 0,2-1 0 15,-3 1 1-15,1-1 29 0,0 1 0 0,0 1 0 16,0 1 0-16,-1-4 0 0,-1 3 0 0,0-1 0 15,0 1 1-15,0 3-1 0,0 0 0 0,0-2 0 16,-1 2 0-16,2 2-5 0,0-1 0 0,-1-2 0 0,0-1 0 16,0-7 5-16,-2 2 0 0,2 0 0 0,0-1 0 15,2 3-8-15,-2-4 1 0,0-2-1 0,0 0 0 16,1 1 8-16,1 1 0 0,0 1 0 0,-6 1 0 16,1 0 36-16,93-4-1 0,-94 6 0 0,1 3 1 15,-2 0-36-15,1 2 0 0,-1-3 0 0,0 1 34 16,86 2 1-16,-95 0 0 0,1 2 1 15,-1 1-36-15,0-1 0 0,0 2 0 0,-5-1 5 16,1 3 0-16,0-6 0 0,2 0 1 0,1 0-6 16,78-6 0-16,-82-1 0 0,-4 0 2 0,76-6 1 15,-80 10-1-15,-3-1 1 0,66-3-3 16,-66 5 0-16,-6 4-3 0,58 3 1 16,-65-1 0-16,-4 3 0 0,-1 0 2 15,-3 8 0-15,-4 3 0 0,-3 3-2 0,-2 3 1 16,-5-6 0-16,-2 0 0 0,-7-2 1 0,0 0 0 15,1 2 0-15,-1-4 0 0,2-1 7 0,12 10 1 16,-19-12 0-16,-2-2 0 0,6 4-8 16,-13-10 0-16,-2-3 12 0,0 0 1 15,-7 0 0-15,0 0 0 0,2-3-13 16,-2 3 0-16,0-6 12 0,0 6 0 0,-5-9 0 16,-2-7 0-16,-2-4-12 0,-2-1 0 0,3-5 0 15,1-2 0-15,1-6-24 0,-4-49 0 16,10 38 0-16,3-4 0 0,2-3 24 0,3-2 0 15,-3-3 0-15,2 3-7 0,11-67 0 16,-10 59 0-16,5-7 1 0,-3 5 6 0,1-3 0 0,-1 2 0 16,3-3-7-16,6-65 0 0,-12 70 0 15,-1 0 1-15,-1-1 6 0,0 1 0 0,-3 3 0 16,-2 3-17-16,-2-58-1 0,2 55 1 16,-2 5 0-16,1 1 17 0,-5 0 0 0,1 4 0 0,-2-1-24 15,-14-44 1-15,5 50 0 0,-3 4 0 16,-3-1 23-16,-2 3 0 0,-3 6 0 0,-1 5 49 15,-2-3 1-15,-4 8 0 0,-1 1 0 0,-4 4-50 16,-1 2 0-16,-6 3 0 0,-3-1 0 0,-4 1 8 16,-58-5 0-16,52 10 0 0,-2 2 1 15,-66-3-9-15,56 6 0 0,-5 1 31 0,-83 2 1 16,78 0 0-16,-3 2 0 0,-1 1-32 16,-5 1 0-16,0 1 0 0,-2-1 44 0,-1 3-1 15,-4-4 0-15,2 3 0 0,-4 1-43 0,-2-2 0 16,-1 4 0-16,-4 0 0 0,2 0-4 15,-5 2 1-15,-1-2 0 0,1-2 0 0,0 2 3 0,-1-3 0 16,-1-1 0-16,0 4 0 0,0 0 17 0,-2-2 1 16,-2 1 0-16,-1-1 0 0,-2-4-18 0,1 3 0 0,-1-1 0 15,0 4 0-15,0 0-11 0,-122 9 0 16,120-9 0-16,0 0 1 0,-123 9 10 16,123-9 0-16,-4 0 17 0,-121 9 1 15,125-9 0-15,-2 0 0 0,-125 7-18 16,124-9 0-16,1-5 17 0,-125 5 0 15,124-1 1-15,3 3 0 0,-122 0-18 16,120-6 0-16,3-1 13 0,-121 5 0 16,120-7 0-16,3 0 0 0,-114 0-13 15,111-3 0-15,4-1 2 0,-112-5 1 0,114 4-1 16,-5-4 1-16,-108-4-3 0,111 6 0 16,-1 3 4-16,-114-14 1 0,120 9-1 15,3-5 1-15,-109-11-5 0,110 9 0 16,-1-1-11-16,1-1 1 0,-3 4-1 0,1 0 1 15,1-1 10-15,-1 3 0 0,1-6 0 0,2 3 0 16,-1-3-19-16,3 4 0 0,1-2 0 0,-4 1-1 0,3 1 20 16,-101-16 0-16,101 19 0 0,2-2 12 15,-101-10 0-15,99 10 0 0,0 4 0 16,-104-11-12 15,104 8 0-31,3-1-3 0,-100-12 1 0,-205-47-2 0,302 58 4 16,2-4 3-16,-4 2 0 0,2 1 0 0,2 1 1 15,-4 0-4-15,0 1 0 0,-2 4 0 0,1-4 0 16,1 4 1-16,-3 0 1 0,-1 4-1 0,1 0 1 16,-2 1-2-16,3 2 0 0,-3 2 0 0,-2 0 0 0,0 2 3 0,0 5 0 15,2-1 0-15,-3-5 0 0,1 7-3 0,-2-3 0 16,2 4 0-16,-1-5 0 0,-1 1-58 0,-114 9-1 16,117-10 1-16,1 1 0 0,-114 8 58 15,112-4 0-15,0 0 13 0,-113 9 0 16,113-7 0-16,4 1 0 0,-112 15-13 15,112-9 0-15,1 0 8 0,-100 16 0 16,102-18 0-16,2 2 1 0,-95 24-9 16,93-22 0-16,6 5-49 0,-3-2 1 0,5-5-1 15,6 5 0-15,5-1 49 0,1-2 0 0,3-2 0 0,4 0 0 16,5-4-120-16,-66 13 0 0,73-14 1 16,5-4-119-16,4-4 121 0,-3-1-1 0,-1-4 1 15,62 0-308-15</inkml:trace>
  <inkml:trace contextRef="#ctx0" brushRef="#br0" timeOffset="75607.36">8731 6362 11 0,'0'0'0'0,"0"0"0"0,0 0 0 16,0 0 0-16,0 0 1 0,21-20-1 0,-17 13 1 0,-2 1-1 0,1-3 0 0,1 4 0 0,-1-4 0 0,3 3 76 0,-3 5 0 0,1-1 0 0,4-4 1 0,1-1-77 0,0-2 0 0,2 4 0 0,-3-1 0 0,5-1 83 0,-1-2 1 0,1 0 0 0,1 4 0 0,-2-1-84 0,20-2 0 0,-15 0 0 0,3 3 50 0,29-8 1 0,-24 6 0 0,0-2 0 15,24-9-51-15,-19 6 0 16,-2 1 28-16,36-11 1 0,-29 13 0 0,2 0 0 16,35-5-29-16,-36 7 0 0,-3 1-21 15,34-8 1-15,-35 7-1 0,1 0 1 16,33-11 20-16,-33 10 0 0,4 7-7 15,39-12 1-15,-44 2-1 0,1-1 1 16,-1-3 6-16,2-1 0 0,3 0 0 0,-4 0 7 0,1-2 0 16,3 3 0-16,-6-3 0 0,5 6-7 15,-1-3 0-15,-1 5 0 0,-5 1 0 0,3 5 5 0,-2-1 0 16,2-4 0-16,-7 2 1 0,1 1-6 0,22-8 0 16,-27 7 0-16,0-1-1 0,16-8 1 15,-19 5 0-15,1 2 0 0,11-14 0 16,-14 14 0-16,0 5 17 0,5-10 1 15,-14 14 0-15,-2 0 0 0,4-4-18 16,-5 1 0-16,-1 1 15 0,3-1 0 16,-6 3 1-16,0 0-1 0,0 0-15 15,0 0 0-15,0 0-15 0,-6 0-1 16,-1 3 1-16,-2-3 0 0,-15 5 15 16,6-5 0-16,-5 4-2 0,-19 1 1 15,22-8-1-15,6 1 1 0,-14-5 1 16,10 5 0-16,3 2 9 0,-19 0 0 0,15-3 0 15,-3-3 1-15,-18-1-10 0,22 5 0 16,2-3 13-16,-21-2-1 0,18 3 0 16,1 2 1-16,-19-7-13 0,20 9 0 15,-3 2 15-15,-19 5 0 0,20-5 0 16,1 2 0-16,-10 5-15 0,16-4 0 16,1 2 33-16,-6-1 0 0,8-3 0 0,5-3 0 15,-5 5-33-15,6-5 0 0,-2 4 8 16,5-4 0-16,-4 2 1 0,4-2 0 15,0 0-9-15,0 0 0 16,0 0 27-16,9 3 0 0,-2 1 0 0,2 1 1 16,15 4-28-16,-6-3 0 0,3 1-16 0,27 7 1 15,-30-8-1-15,1-3 1 16,27-1 15-16,-21 2 0 0,1-4 15 0,30 0 0 16,-31 0 0-16,-4 0 1 15,29-6-16-15,-26 6 0 0,1-3-24 0,21-1 1 16,-21 2 0-16,-4 2 0 0,23 2 23 15,-19 2 0-15,-1-4 15 0,19 3 0 16,-24 3 0-16,-1-1 0 16,-2 2-15-16,-1 1 0 0,3-1 0 0,-2 2-13 0,-4 3 1 0,1-1 0 15,-1-2 0-15,-3 0 12 0,-4 0 0 16,2-4 0-16,-2 1 0 0,2 1 34 0,-3-5 0 0,-4 1 0 16,0-3 1-16,0 0-35 0,0 0 0 0,0 4 0 15,0-4 0-15,0 0 10 0,0 0 0 0,0 0 0 16,-4 0 0-16,-3 0-10 0,2 0 0 0,-7-5 0 0,-9-3 0 15,-2-1 30-15,-4 0 1 0,4 0-1 0,0 0 0 16,4 4-30-16,-32-9 0 0,23 5 0 16,-1 3 3-16,-25-3 0 0,25 6 0 15,8-3 0-15,-28-3-3 0,24 6 0 16,0-1 25-16,-24-1 0 0,21-1 0 0,1 6 0 16,-25-9-25-16,30 4 0 0,3 1 17 15,-23-5 0-15,20 9 0 0,7-3 1 16,-19-3-18-16,15 1 0 0,-1-4 16 15,-15-3 0-15,16 6 0 16,3 3 1-16,-18-3-17 0,17 1 0 0,-3 5 11 0,-13 0 0 16,17 2 0-16,2 3 1 0,-9 4-12 15,14-5 0-15,0 1-14 16,-9 11 1-16,11-11 0 16,2-1 0-16,-2 5 13 0,3-4 0 15,4-5 3-15,-1 4 1 0,1-4 0 0,-4 5 0 16,4-5-4-16,0 2 0 0,0-2 4 0,0 0 1 15,0 0 0-15,0 0 0 0,5 0-5 16,-5 0 0-16,4 0-44 0,1 4 0 16,-1-4-1-16,-1 0 1 0,10 3 44 15,-4-3 0-15,6 0 5 0,19-7 1 16,-15 2-1-16,-1-1 1 16,23-12-6-16,-24 9 0 15,3 0-26-15,18-5 1 0,-18 7 0 0,1 2 0 0,16-1 25 16,-18 1 0-16,3 1-32 15,20-5 1-15,-23 9-1 0,2-3 1 0,20-1 31 16,-20 2 0-16,0 2-22 0,20-5 1 0,-23 5-1 16,1 0 1-16,14 2 21 0,-17 1 0 15,2-1-53-15,12 5 0 0,-14-3-1 16,0 1 1-16,8 10 53 0,-11-6 0 16,-4 0-5-16,8 12 0 0,-10-7 0 15,2 4 0-15,0 0 5 16,-2 6 0-16,-2-4 0 0,2 1-6 15,-3 28 0-15,-2-21 0 0,-2-1 1 0,-2 33 5 0,-2-33 0 16,1 1 28-16,-10 34 1 0,5-30 0 16,-1 2 0-16,-4 0-29 0,1-1 0 0,0-1 0 0,-1-5 13 0,1 0 0 15,0 0 0-15,-1-4 0 0,1-3-13 0,-9 14 0 16,9-18 0-16,3 0 53 16,-7 13 0-16,9-16 0 0,1-8 2 0,-2 2-55 15,4-5 0-15,1 2-27 16,-3-4 1-16,6 0 0 0,0 0 0 0,0-9 26 15,6 0 0-15,-3-6-7 0,6-8 0 16,-2-4 0-16,4 0 1 0,3-5 6 0,19-37 0 16,-15 35 0-16,1 2-15 0,20-33 1 15,-20 35-1-15,3 1 1 0,20-25 14 16,-19 23 0-16,-2 4-37 0,0 2-1 0,0 0 1 16,-1 0 1-16,-3 3 36 0,-1 1 0 0,0 3 0 15,-2 2 0-15,-3-2-15 16,7-7 1-16,-11 14 0 15,-4 5 0-15,2-3 14 0,-5 6 0 0,0-1-77 0,0 4 0 0,0 0 0 16,-8 4 1-16,1 1 76 0,-2 2 0 16,-12 10 0-16,-11 8 0 15,32-25-631-15</inkml:trace>
</inkml:ink>
</file>

<file path=ppt/ink/ink11.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20:06:54.851"/>
    </inkml:context>
    <inkml:brush xml:id="br0">
      <inkml:brushProperty name="width" value="0.05292" units="cm"/>
      <inkml:brushProperty name="height" value="0.05292" units="cm"/>
      <inkml:brushProperty name="color" value="#FF0000"/>
    </inkml:brush>
  </inkml:definitions>
  <inkml:trace contextRef="#ctx0" brushRef="#br0">26968 797 11 0,'0'0'0'0,"0"0"0"0,0 0 0 0,0 0 67 0,0 0 138 0,0 0-93 0,0 0 1 0,0 0 1 0,0 0-1 0,0 0-113 0,0 0 0 0,0 0 0 0,0 0 0 0,0 0 62 0,0 0 0 0,0 0-1 0,0 0 1 0,0 0-62 0,-18 14 0 0,18-14 0 0,0 0 43 0,0 0-1 0,0 0 0 0,0 0 1 0,0 0-43 0,0 0 0 15,0 0 0-15,0 0 0 0,0 0 26 0,6 0 0 0,-3 0 0 16,-3 0 1-16,6 7-27 0,-1-1 0 16,-3-1 0-16,1 4-19 0,2 18 1 15,-3-6 0-15,-2 3 0 0,0 30 18 16,0-31 0-16,0 4-20 0,2 23 1 16,0-26 0-16,-1-1 0 0,1 4 19 0,0-3 0 15,-2 2 0-15,0 1-35 0,0 29 1 16,0-29-2-16,-2 0 2 0,-1 27 34 15,1-31 0-15,-2-1-58 16,-3 14 0-16,4-16 0 0,-1-2 0 0,-3 14 58 16,4-19 0-16,-1-4-122 0,-3 5-1 15,5-10 1-15,2 1 0 0,-3 0 122 16,3-5 0-16,-2 4-32 0,2-4 0 16,4 0 0-16,-4 0-82 0</inkml:trace>
  <inkml:trace contextRef="#ctx0" brushRef="#br0" timeOffset="325.86">27164 737 325 0,'0'0'0'0,"0"0"0"0,0 0 87 16,0 0 1-16,0 0 0 0,0 0 0 0,-4 18-88 0,3-9 0 16,-1 0 0-16,0 0 0 0,-1 0 139 0,-5 20 0 15,5-16 0-15,-1 1 0 16,3 17-139-16,1-12 0 0,0-1 60 0,0 15 0 16,0-12-1-16,1-1 1 0,6 25-60 15,-3-18 0-15,1 3-45 0,1-4 0 0,-1 4 0 16,-2 2 1-16,1 4 44 0,1 33 0 0,-5-37 0 15,-2-1-179-15,-1 28 0 0,1-36 0 16,0 1-82-16,-1 17 179 0,-1-25 0 16,4-16-166-16</inkml:trace>
  <inkml:trace contextRef="#ctx0" brushRef="#br0" timeOffset="657.11">26855 1064 707 0,'0'0'0'0,"0"0"0"0,0 0 72 15,0 0 0-15,0 0-1 0,0 0 1 16,0 0-72-16,0 0 0 0,16 18 55 15,0-12 0-15,-4-6 0 0,4 3 0 0,25-3-55 16,-20-3 0-16,0 3 61 0,25-6 1 16,-21 6-1 15,5-3 1-31,31-6-62 0,-27 3 0 0,1-1-79 0,30-7 1 0,-35 8-1 0,-1-3 1 0,18-5 78 16,-27 5 0-16,-4 6-190 0,1-3 0 15,-12 3 1-15,-5 3-50 0,0-4 191 16,-3 4-1-16,3 0-132 0</inkml:trace>
  <inkml:trace contextRef="#ctx0" brushRef="#br0" timeOffset="889.04">26712 1228 550 0,'0'0'0'0,"0"0"0"0,0 0 57 0,0 0 1 0,20 18-1 0,-15-13 2 0,2 1-59 0,4-3 0 0,-1 3 0 0,4-3 0 16,6-1 42-16,3 2 0 0,5-4 0 0,4 3 1 0,3-3-43 15,4 0 0 32,0 0 0-47,-1-3 0 0,1 3-86 16,35-6 0-16,-40 3-1 0,-6-3 1 0,-3 3 86 0,-6 3 0 0,0 0 0 0,1 0-95 0,-2-2 2 0,-6-2-1 0,-2 4 0 0,-10 0-78 0</inkml:trace>
  <inkml:trace contextRef="#ctx0" brushRef="#br0" timeOffset="1439.89">27630 984 685 0,'0'0'0'0,"0"0"0"0,0 0 96 0,0 0-1 0,0 21 0 0,0-15 2 0,0 11-97 0,0-8 0 0,0 6 107 0,0 15 1 0,0-15-1 0,1 3 0 0,3 0-107 0,-1 5 0 0,-1 0 0 0,0 8-10 0,3 30 1 16,-1-27 0-16,-1-1 0 0,4 35 9 0,-5-39 0 0,-2 1-155 0,2 30-1 0,0-37 0 0,1-5-127 0,2 9 155 0,-3-18-1 0,-2-9-211 0</inkml:trace>
  <inkml:trace contextRef="#ctx0" brushRef="#br0" timeOffset="1921.83">27868 1043 190 0,'0'0'0'0,"0"0"0"15,0 0 86-15,16 21 0 0,-11-12 0 16,0-3 1-16,6 15-87 0,-6-6 0 16,0-1 48-16,-1-1 0 0,-2 1 0 0,-1 0 1 0,1 4-49 15,2 4 0-15,-4-2 0 0,-4 1 0 0,1 3 30 0,-6 24 2 31,5-24-1-31,-1 3 0 0,-2 19-31 0,3-28 0 0,1 4-23 0,-2 12 1 16,5-21 0-16,0-4-1 0,0 0 23 16,0-9 0-16,1 3-66 0,3-3 1 15,-1-3 0-15,1-3-1 0,5-15 66 16,-2 6 0-16,0-6 23 0,7-26-1 16,-7 24 0-16,0-3 0 0,0 7-22 15,-2-3 0-15,1-1 0 0,-1-1 56 0,7-21 0 16,-5 22 0-16,-1 5 1 0,8-14-57 15,-9 19 0-15,-1 8 92 0,3-2 0 16,-7 7 1-16,3-2-1 0,1 2-92 16,-3 5 0-16,3-1 75 0,-2 5 2 0,1 2-1 0,1 6 0 15,-1 7-76-15,4 33 0 0,-5-30 0 16,-2 2 49-16,-2 29-1 0,2-30 0 16,-1-1 0-16,-1 33-48 0,2-37 0 15,0-1-104-15,2 15 0 0,-1-20 1 16,1-9-1-16,5 1 104 0,-3-7 0 15,1-2-115-15,13-9 1 0,-6-1-1 0,-12 10-577 16</inkml:trace>
  <inkml:trace contextRef="#ctx0" brushRef="#br0" timeOffset="2206.89">28372 1228 741 0,'0'0'0'0,"0"0"0"0,0 0 0 0,0 0 82 0,0 0 0 0,0 0-1 0,-16 23 2 0,7-17-83 16,1 3 0-16,-1 0 0 0,0 0 0 0,2 3 49 0,-5 15 1 0,5-16-1 0,1 2 1 0,-1 14-50 0,4-17 0 0,3 7 54 0,1 11-1 0,1-13 0 0,0-3 0 0,7 12-53 0,-2-15 0 0,2 3-20 0,8 6 1 15,-4-9 0-15,3 0 0 0,19 2 19 16,-18-11 0-16,5-5-179 0,25-13 2 16,-22 5-2-16,0-1-101 0,20-22 177 15,-25 18 1-15,-20 18-186 0</inkml:trace>
  <inkml:trace contextRef="#ctx0" brushRef="#br0" timeOffset="2461.96">28660 791 1146 0,'0'0'0'0,"0"0"0"0,0 0 0 15,0 0 165-15,-7 24 0 0,5-12 1 16,-2 4 0-16,-6 29-166 16,4-18 0-16,3 0 102 0,3 27 0 0,2-27 1 15,-1-2 0-15,3 6-103 0,1-4 0 0,2 0 0 0,0 2-10 31,7 33 0-31,-6-29 0 0,-1-3 1 0,5 31 9 0,-7-30 0 0,-3-4-113 0,-2 20-1 16,0-22 1-16,2-5-1 0,1 10 114 16,1-19 0-16,-1-2-189 0,4-9-1 15,-3 0 0-15,-4 0-677 0</inkml:trace>
  <inkml:trace contextRef="#ctx0" brushRef="#br0" timeOffset="2772.55">28892 1153 1135 0,'0'0'0'15,"0"0"0"-15,0 0 102 0,0 0 2 16,-3 25-2-16,1-15 2 0,2 3-104 0,0 19 0 16,0-10 0-16,2-2 43 0,12 21 1 15,-3-19 0-15,-1 1 0 0,11 18-44 0,-8-23 0 16,1 0-37-16,11 9 1 0,-15-18-1 15,-1 0 1-15,9-3 36 0,-10-6 0 16,1-4-11-16,5-1 0 0,-7-1 0 0,0 1-1 16,8-17 12-16,-10 4 0 0,0 0-21 15,0-5 1-15,1 0-1 0,-1-4 1 0,0 0 20 16,2-27 0-16,-3 25 0 0,1 4-133 0,9-25-1 16,-8 26 1-16,-1 6-147 0,5-14 133 15,-4 17 0-15,-6 15-210 0</inkml:trace>
  <inkml:trace contextRef="#ctx0" brushRef="#br0" timeOffset="3638.42">29402 1129 718 0,'0'0'0'0,"0"0"0"0,0 0 61 0,0 0 0 0,0 0 0 0,0 0 0 0,0 0-61 0,0 0 0 0,0 0 19 0,-17 13 0 0,11-8 0 0,1-1 2 0,-4 7-21 0,4-4 0 0,0-2 8 16,-1 8 0-16,-1 1 0 0,0 0 0 0,0 4-8 15,2 4 0-15,3-2 0 0,0 1 0 16,1 3 10-16,-1 13 0 0,4-20 0 0,1 1 0 16,4 5-10-16,-2-18 0 0,3-1-39 15,9 1 1-15,-4-8-1 0,4 1 1 0,25-14 38 16,-19-4 0-16,0-7-36 0,0-2 1 15,-3-1 0-15,-3-1 0 0,-3 2 35 0,9-35 0 16,-16 33 0-16,-3 1 28 0,-2-26 1 16,-2 27-1-16,-2 2 1 0,0 0-29 15,0-9 0-15,1 0 0 0,1-5 85 0,0-42 2 16,0 47-2-16,1 0 1 0,5-23-86 16,-5 41 0-16,3 5 103 0,-2 3 0 15,-2 10 1-15,0 1-1 0,-4 25-103 16,1-8 0-16,-1 9 60 15,-1 1 1 1,1 8-1-16,3 0 1 16,-1 9-61-16,-2 47 0 0,6-47 0 15,3-4 12-15,6 45 0 0,-4-48 0 0,4-2 1 0,8 36-13 0,-7-40 0 0,4-3-85 16,14 29 0-16,-16-39-1 0,0-2 2 0,15 6 84 16,-15-14 0-16,0-4-53 0,11-1-1 0,-15-8 1 15,-1 4 0-15,9-14 53 0,-6 1 0 16,2-1 71-16,0-4 1 0,-1 0-1 0,-1-2 0 15,-3-1-71-15,10-24 0 0,-12 21 0 16,0 3 47-16,6-21 2 0,-8 23-1 0,-2-3 0 16,1-10-48-16,-2 17 0 0,-1-3 36 15,-1-12 0-15,-3 15 0 16,-4 3 0-16,-9-11-36 0,7 14 0 0,-3 0 44 16,-9-2 0-16,12 7 0 0,2 4 0 15,-13 6-44-15,8 1 0 0,-2 0 44 0,-13 18 2 16,19-7-1-16,-1 2 0 0,-4 19-45 15,12-21 0-15,4 2 37 0,2 2 1 16,4-4-1-16,0 1 1 0,5 3-38 0,2-4 0 16,4 2 0-16,-3-2 0 0,4 0-10 0,25 14 0 15,-21-16 0-15,3-1 0 0,29 8 10 16,-29-14 0-16,2-4-190 0,26 8 0 16,-29-8 0-16,-1-1-143 0,20-4 189 15,-27 0 1-15,-19 0-849 0</inkml:trace>
  <inkml:trace contextRef="#ctx0" brushRef="#br0" timeOffset="3993.22">28000 719 11 0,'0'0'0'0,"0"0"0"0,0 0 0 0,21-18 1 0,-7 13-1 15,7-4 1-15,34-5 0 0,-21 5-1 0,-34 9-11 0</inkml:trace>
  <inkml:trace contextRef="#ctx0" brushRef="#br0" timeOffset="4871.38">30812 701 280 0,'0'0'0'16,"0"0"0"-16,0 0 48 0,0 0 1 0,0 0 0 15,17 0 0-15,-17 0-49 0,0 0 0 16,0 0 79-16,0 0 0 0,-3 4 0 16,1 1 1-16,0-1-80 0,-3 5 0 0,-4 0 0 15,-5 9 51-15,-2-2 0 0,2 2 0 0,2-5 0 16,1-1-51-16,-12 13 0 15,9-12 0-15,-2 1 3 0,-14 13 0 0,14-12 0 0,0 1 1 16,-15 20-4-16,13-22 0 0,0 1-1 0,-13 12 1 16,18-13 0-16,3 2 0 0,-13 9 0 15,14-12 0-15,4-4-16 0,-1 3 1 16,5-6 0-16,1-6 0 0,8 5 15 16,-4-5 0-16,-1 4 31 0,12-4 1 15,0 0 1-15,8 0-1 0,23 0-32 16,-25 2 0-16,1 1 5 15,22 1 0-15,-27 1 0 0,-1 1 1 0,12 6-6 16,-15-8 0-16,-1 5-13 0,9 5 1 16,-10-9-1-16,1 4 1 0,13 13 12 15,-15-17 0-15,-1-1-145 0,11 5 0 16,-10-7 1-16,1-2-67 0,1 0 144 0,-1-2 0 16,-2 2 0-16,-9 0-83 0</inkml:trace>
  <inkml:trace contextRef="#ctx0" brushRef="#br0" timeOffset="5549.02">31032 865 673 0,'0'0'0'0,"0"0"0"0,0 0 83 0,7 18 2 0,-5 32 83 0,1-32-168 0,3 0 94 0,4 27-1 0,-3-25 1 0,4-2-1 0,10 21-93 0,-12-19 0 0,2 2-28 0,-1 5 1 0,1-8-1 0,-1 3 0 0,1-4 28 0,-1 2 0 0,-1-4 0 0,0-5 0 0,0-2-85 0,0-4 0 0,-2-1-1 0,-4-4 2 0,-3 0 84 0,4-4 0 16,-1 2 0-16,1-5 0 0,-1 2-149 0,3-13 0 15,-5-2 0-15,-1-5 1 0,-1-27 148 16,-1 30 0-16,0 2-46 0,-5-19-1 15,5 21 1-15,2 3 0 0,2-8 46 16,0 14 0-16,-2-3 68 0,5-1 1 16,-3 8-1-16,1-1 0 0,5-3-68 15,-8 9 0-15,5 0 85 0,4 4 2 16,-2-2-1-16,2 1 1 16,17 8-87-16,-7-2 0 0,4 4 65 15,25 13 1-15,-27-17 0 0,0 0 1 16,23 9-67-16,-21-12 0 0,4-3 58 0,17-3 1 15,-28 0 0-15,-2 0 0 0,3-3-59 0,-11-3 0 16,-4 3 21-16,-1-3 0 0,1-1-1 16,2 2 1-16,-3-10-21 0,-4 7 0 15,-2-7 5-15,-6-12 0 0,4 15 0 16,-2 1 1-16,-9-14-6 0,10 16 0 16,-1 3 13-16,-7-3 1 0,9 9-1 0,0 0 1 15,-9 0-14-15,7 4 0 0,-1 5 44 16,-12 14 0-16,12-5 1 0,-1 2 0 15,-6 23-45-15,13-23 0 0,6-2 35 0,3 21 1 16,0-19-1-16,6-2 1 0,14 18-36 16,-9-18 0-16,8-4 1 0,3 4 0 15,-1-5 0-15,1-4 0 0,3 2-1 0,0-6 0 16,1 2 0-16,1-1 0 0,2-1-100 0,1-1 1 16,-7-1-1-16,-5-1 1 0,-2 2 99 0,0-4 0 15,2 0 0-15,0-4 0 0,-2-1-225 0,-1-1 0 16,-3 3 0-16,-1-6 1 0,-3 3 165 15,8-15 0-15,-14 10 0 16,-7 11-149-16</inkml:trace>
  <inkml:trace contextRef="#ctx0" brushRef="#br0" timeOffset="5805.76">32078 946 595 0,'0'0'0'0,"0"0"0"0,0 0 73 15,0 0 1-15,0 0 1 0,0 0-1 0,-25 9-74 0,17-4 0 0,-3 4 119 0,-12 18 2 0,9-12-1 0,-4 6 1 0,-19 20-121 16,23-21 0-16,4 4 61 0,-1 1 0 0,2-2 1 0,4 0-1 16,3-5-61-16,0 4 0 0,4-4 0 0,3-2 0 15,6-3-10-15,1-1 1 0,4-3-1 0,0-3 1 0,2-1 9 16,3-1 0-16,4-4 0 0,3 0 0 0,2-6-54 16,2-3 2-16,1 0-1 0,-1-3 1 0,0-1 52 15,28-16 0-15,-34 15 0 0,0-4-164 16,19-18 1-16,-26 18-1 0,-1-3 0 15,12-17 164-15,-18 14 0 0,-2 1-110 16,1-2 0-16,-4 2 1 0,0-4 0 0,-7 27-98 0</inkml:trace>
  <inkml:trace contextRef="#ctx0" brushRef="#br0" timeOffset="6054.57">32505 378 460 0,'0'0'0'15,"0"0"0"-15,0 0 0 0,0 0 126 0,0 0-1 16,0 0 1-16,0 0 0 0,-19 9-126 0,3 11 0 15,10-4 0-15,1-2 114 16,-9 24 0-16,7-13 1 0,2 2-1 0,3 32-114 16,2-26 0-16,2-6 38 0,1 1 1 0,2 3 1 15,1 5-1-15,1-4-39 0,10 42 0 16,-10-33 0-16,-1-1-24 0,8 37-1 16,-9-45 1-16,0 1 0 0,1 21 24 15,-4-31 0-15,-1-1-130 0,-1-3 0 0,-1-1 0 16,-1 0 0-16,-4-5 130 0,-1 1 0 0,0-5 0 15,-1-3 0-15,-1-3-154 0,0 3 0 0,-2-6-1 0,1-4 2 16,10 4-105-16</inkml:trace>
  <inkml:trace contextRef="#ctx0" brushRef="#br0" timeOffset="6522.98">32198 910 550 0,'0'0'0'0,"0"0"0"16,0 0 71-16,37 0 1 0,-26 0-1 15,1 0 2-15,20 0-73 0,-11 0 0 0,4 0 137 16,35 0 2-16,-25-4-1 0,4 4 1 16,1-3-139-16,-3 1 0 0,-3-2 0 0,-1-1 58 15,1 1 1-15,-4 2 1 0,-6-1-1 0,-2 3-59 0,-5 0 0 16,-3-4 0-16,-3 3 0 0,-4-3 6 0,-3-1 0 16,-4 5 0-16,0 0 0 0,0 0-6 0,-6 1 0 15,-1 3 0-15,-2 0-18 0,-12 10 0 16,5 0 0-16,-5 4 0 0,-23 24 18 15,30-24 0-15,3 0-29 0,-3 14-1 16,11-18 1-16,1-1 0 0,9 8 29 16,-3-12 0-16,1 0-27 0,20 11 1 15,-10-11 0-15,5 0 0 0,24 9 26 16,-23-14 0-16,0 1 41 0,27-1 1 16,-27-4 0-16,0 0 0 0,22-4-42 15,-28 4 0-15,-4-3 6 0,5 1 2 16,-13-2-1-16,-3 4 0 0,-7-5-7 15,0 5 0-15,-1-4-3 0,-17-5 1 16,4 0-1-16,-6-3 1 0,-24-14 2 16,33 14 0-16,6-6-11 0,-9-15 2 0,14 19 0 15,3-2 0-15,3-9 9 0,-1 12 0 16,2 1-80-16,0 1 1 0,2 2-1 0,-1 0 1 16,-1 5 79-16,2 1 0 0,0 1 0 0,-2-2 0 15,0 4-174-15,5-3 2 0,-5 3-1 0,0 0-327 16</inkml:trace>
  <inkml:trace contextRef="#ctx0" brushRef="#br0" timeOffset="7026.79">32990 895 613 0,'21'20'37'0,"-16"-14"1"0,8 10-38 0,-4-2 0 0,1 4 18 0,10 27 0 0,-13-22 0 0,0 1 1 0,2 15-19 0,-8-15 0 0,-1 3-55 0,-3-4 1 0,-3 4 0 0,1-4 0 0,0 4 54 0,-4 20 0 0,2-25 0 0,0-3-88 0,-9 12 2 0,11-22-1 0,0-5 0 0,-8-8 87 16,10 4 0-16,3 0-25 0,-2-5 0 0,2-3 0 0,0 3 0 16,0-8 25-16,3-21 0 15,3 13 0-15,1-12 52 0,7-35 0 0,-9 36 0 16,2-4 2-16,2-27-54 0,-9 36 0 16,-2 4 48-16,-7-19 1 0,4 24-1 0,0 6 1 15,-2 1-49-15,2 2 0 0,1 0 0 0,2 2 44 16,2 1-1-16,0 1 0 0,-2 1 0 0,4-1-43 15,2 1 0-15,1-1 0 0,2 0 0 16,0-4-15-16,2 1 0 0,2 3 0 16,-1-4 0-16,2 4 15 0,4-4 0 15,-2 0 0-15,-1 0 0 0,1 3-40 0,0-3 1 0,2 0 39 0,2 0 0 16,1 0 0-16,20-5 0 0,-18 5 0 0,4 0-177 16,20-9 0-16,-25 11 177 0,-1-2 0 15,17-2 0-15,-26 6 0 0,-3-3-45 16,6-1 1-16,-13 9 44 0,0 0-69 15</inkml:trace>
  <inkml:trace contextRef="#ctx0" brushRef="#br0" timeOffset="7922.03">33320 692 237 0,'0'0'0'0,"0"0"0"0,0 0 0 0,0 0 0 0,0 0 199 0,0 0 1 0,0 0-200 0,0 0 0 0,0 0 0 0,0 0 0 0,0 0 233 0,19 9 1 0,-17-3-234 0,0 1 0 0,0-2 0 0,1-1 0 0,2 5 0 16,2 0 138-16,-1 2 2 0,1-2-140 0,2 3 0 15,3 3 0-15,2-3 0 0,0 3 0 0,0-6 0 0,4 0 35 16,1-4 1-16,4 0-36 0,2 3 0 0,1-3 0 16,3 0 0-16,-6 3 0 0,-8-3 0 0,1-1 75 15,-2 1 1-15,-1-2-76 0,-1 3 0 0,-1-1 0 16,-2 4 0-16,-1-3 0 0,-1 1 0 0,-1-2 53 0,-3 4 1 16,1-3-54-16,-3 1 0 0,1-2 0 0,-2 10 0 15,0-6 0-15,0-4 26 0,-2 11 1 16,1-10-27-16,-3 3 0 0,-5 3 0 15,4-7 0-15,-2 1 17 0,-14 6 2 16,7-6-19-16,-2 3 0 0,-21 12 0 16,19-12 0-16,-5 0 22 0,-17 17 1 15,24-10-23-15,2 2 0 16,0 0 0-16,-4-2 0 0,2 0 0 0,2 2-114 16,-2 0 2-16,4-4 112 0,1 1 0 15,2-3 0-15,2-1 0 0,4-4 0 16,-1-1 0-16,4-6-264 0,4 3 0 0,-1-3 264 0,-3 0 0 0,6 0 0 0,-3-3 0 0,6-3 0 15,3-3 0-15,6-3-355 0,0-3 1 0,-1 1 354 16,-1-4 0-16,-16 18-286 0</inkml:trace>
  <inkml:trace contextRef="#ctx0" brushRef="#br0" timeOffset="13845.41">24894 1329 11 0,'0'0'0'0,"0"0"0"0,0 0 0 16,0 0 0-16,0 0 1 0,0 0-1 0,0 0 1 0,0 0-1 0,0 0 0 0,0 0 0 0,0 0 0 0,0 0 53 0,0 0 1 0,0 0-1 0,0 0 1 15,0 0-54-15,0 0 0 0,0 0 0 0,0 0 0 0,23-13 25 0,-14 8 2 0,3-1-1 0,0-3 0 0,2 0-26 0,2 0 0 0,4 0 0 0,-5 0 0 0,1 0 13 0,2 0 0 0,-4 0 0 16,2 4 1-16,2-4-14 0,20-9 0 0,-15 5 0 0,2 3-44 0,23-17 0 0,-27 20-1 0,2 1 2 0,23-3 43 0,-25 4 0 0,0 5-29 0,25-4 0 0,-20 4 0 0,2 4 0 0,29 1 29 0,-27-5 0 0,0-5-12 0,33-2 1 0,-34 5 0 0,2 2 0 0,28-4 11 0,-31 4 0 0,0 0-7 0,27 4 1 0,-27-4-1 15,-2 5 1-15,27-1 6 0,-26 1 0 0,-3-1-2 0,24 1 1 0,-27-1 0 0,0 1 0 0,18 4 1 0,-19-5 0 16,-3 1 0-16,17-1 0 0,-18-4 0 0,0-4 0 0,10-1 0 0,-15 1 0 16,-4-1 0-16,7-4 0 0,-7 0 0 0,-2 2 0 15,4-8 0-15,-7 4 0 16,-2 11-12-16</inkml:trace>
  <inkml:trace contextRef="#ctx0" brushRef="#br0" timeOffset="14107.66">25760 797 11 0,'0'0'0'16,"0"0"0"-16,0 0 0 0,0 0 0 0,0 0 1 0,21 9-1 16,-16-6 1-16,-5-3-11 0</inkml:trace>
  <inkml:trace contextRef="#ctx0" brushRef="#br0" timeOffset="14324.15">25867 860 280 0,'0'0'0'0,"0"0"0"0,11 0 0 0,1 9 62 0,17 5 1 0,-17-9 0 0,0 8 1 16,15 14-64-16,-11-16 0 0,1-2 34 0,20 9 0 0,-21-9 0 0,2-4 1 0,19 17-35 0,-16-13 0 0,-2-6 51 0,22 8 1 0,-20-8-1 0,4 3 0 0,22-3-51 16,-24-3 0-16,2 4 19 0,26-4 0 15,-30 0 0-15,-1 0 0 0,13 2-19 0,-24-2 0 16,-5 3 43-16,-1-1 2 0,-3-2-1 0,0 0 0 16,-3 9-44-16,-3 0 0 0,-2 4 2 15,-17 14 1-15,9-13 0 0,-5 8 0 16,0-4-3-16,7 0 0 0,1-8 0 0,6 3-58 0,0-4-1 15,-2 0 1-15,0 0 1 0,1-9 57 0,-1 2 0 16,2 1 0-16,0-3 0 0,-2 0-150 0,0 0 1 16,0 0-1-16,-1-3 1 0,10 3-82 0</inkml:trace>
  <inkml:trace contextRef="#ctx0" brushRef="#br0" timeOffset="73636.23">26763 1915 11 0,'0'0'0'0,"0"0"0"0,0 0 0 0,0 0 1 0,0 0-1 0,0 0-9 0</inkml:trace>
  <inkml:trace contextRef="#ctx0" brushRef="#br0" timeOffset="73951.42">26853 1839 11 0,'0'0'0'0,"0"0"0"0,22-9 0 0,-5 0 1 0,-8 7-1 0,2 2 1 0,5-3-1 0,-8-1 0 0,1 2 0 0,14-1 1 15,-2-1-1-15,7-1 1 0,4-1-1 0,-4 3 0 16,-3-1 0-16,0-1 0 0,-2-1 0 0,5 3 0 16,2-3 1-16,0 1-1 0,-2-2 0 0,4 5 0 15,1-2 0-15,3 1 0 0,-1 1 0 0,-1 2 0 0,-1 0 0 16,1 0 0-16,-1 0 0 0,1 0 0 0,-3-4 0 16,1 4 0-16,0-3 0 0,3 1 0 0,0 2 0 15,1-4 0-15,-5 1 0 0,6 1 0 0,0-1 0 16,2-3 58-16,-5 3 1 0,1 3 0 0,-1-4 0 0,1 2-59 15,-2-1 0-15,6-1 0 0,2 2 0 0,1-1 41 16,4-3 0-16,-2 3-1 0,-2-3 1 0,2-3-41 16,48-9 0-16,-48 13 0 0,0-4 39 15,45-4 1-15,-45 11 0 0,0-1 0 16,39-6-40-16,-46 5 0 0,2 2-29 0,35-5 1 31,-37 5-1-31,-2 2 1 0,34-8 28 0,-36 4 0 0,1 0-21 0,29-5 1 16,-31 4 0-16,-2 0 0 0,25-4 20 15,-32 5 0-15,0-1-61 0,19-1 0 16,-23 3-1-16,1-3-16 0,8-1 61 16,-19 5 0-16,-9 2-45 0</inkml:trace>
</inkml:ink>
</file>

<file path=ppt/ink/ink12.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20:09:38.999"/>
    </inkml:context>
    <inkml:brush xml:id="br0">
      <inkml:brushProperty name="width" value="0.05292" units="cm"/>
      <inkml:brushProperty name="height" value="0.05292" units="cm"/>
      <inkml:brushProperty name="color" value="#FF0000"/>
    </inkml:brush>
  </inkml:definitions>
  <inkml:trace contextRef="#ctx0" brushRef="#br0">10656 11387 595 0,'0'0'0'0,"0"0"0"0,0 0 0 0,0 0-30 0,-20 6 0 0,11-3-1 15,1-3 2-15,-5 0 29 0,4 0 0 0,6 0 0 0,-4-2 0 0,2 2 30 0,-4 0 2 0,2-1-2 0,-6 1 1 0,1 0-31 0,-6 0 0 0,4-4 0 0,0 4 0 0,-2 4 26 0,0-4 0 16,2 1 0-16,-2 3 0 0,1 1-26 0,2 3 0 15,-1 2 0-15,-2 3 0 0,-3 5-28 0,-15 14 0 16,22-12 0-16,0 2 1 0,-13 22 27 16,13-17 0-16,3 0-22 0,-4-1 0 0,5-1 0 15,-5 2 0-15,4 1 22 0,2 3 0 0,0-2 0 16,-2 1 0-16,4 1-16 0,-11 35 1 16,11-26-1-16,-2-1 1 0,-2 1 15 0,0 1 0 15,2 3 0-15,-2-1 49 0,1 0 1 0,-3-2-1 16,0 0 0-16,1 1-49 0,-11 39 0 15,12-44 0-15,-2 3 73 0,1-2 2 0,3 1-1 16,-2 3 0-16,5-6-74 0,-3 0 0 0,2 3 0 16,0 1 0-16,-2 1 66 0,-2 40 1 15,5-43-1-15,-1-1 0 0,1 1-66 0,1-4 0 0,-1 2 0 16,3-2 3-16,-3 0 0 0,-3 2 0 0,2 4 1 16,-1 0-4-16,-6 40 0 0,5-36 0 0,-2 2 12 15,0-1 1-15,2 0-1 0,-1-5 1 0,-3 1-13 16,2-1 0-16,4-6 0 0,5 0 0 0,0-5 36 31,0 28-1-15,2-28 0-16,1-2 1 0,13 27-36 0,12 37 91 0,-15-58-44 0,-5 3-1 15,-1 3-46-15,11 42 0 0,-13-36 0 0,2-4 38 16,2 42 1-16,-2-42 0 0,-1 1 0 16,-3-1-39-16,6 2 0 0,-4-5 0 0,2 2 35 0,9 37 2 15,-12-43-1-15,5 0 0 0,3 27-36 16,-10-32 0-16,1-2 14 0,1-2 0 15,1-1 0-15,2-3 0 0,0-1-14 0,-2 0 0 16,2 3 0-16,2 2 0 0,-5 2 16 0,1 4 1 0,4-1 0 16,-2 1 0-16,-2-1-17 0,8 35 0 15,-5-33 0-15,3 3 4 0,-2-3 1 0,3 2-1 16,1-2 1-16,1 3-5 0,1-3 0 16,1 2 0-16,0 4 0 0,2 0 10 0,19 30 1 15,-25-39-1-15,4-2 1 0,18 25-11 16,-18-29 0-16,-2 0 8 0,2-3 0 0,3 4 0 15,-1 1 1-15,6 0-9 0,-4-2 0 0,1 6 0 16,-4 2 0-16,3-1-1 0,19 35 1 0,-20-33-1 16,-3 2 1-16,21 37 0 0,-19-39 0 15,1-2 12-15,2 1 0 0,-3-2 0 0,1 3 0 16,-1 2-12-16,1 0 0 0,2-1 0 0,1-3 0 16,-5 3 8-16,27 26 0 0,-24-34 0 15,1-3 0-15,0-3-8 0,4 3 0 0,1 1 0 16,6 3 41-16,-4-1 1 0,-1-5 1 0,-1-1-1 0,1-1-42 15,1 0 0-15,-2 0 0 0,6-2 0 0,-4 1 7 16,2-1 0-16,2-4 0 0,-2-1 1 0,2-4-8 16,1-1 0-16,1 1 0 0,-1 0 0 0,4-2 25 15,0-1 0-15,4 0 0 0,-4-1 0 0,5 1-25 16,1-1 0-16,1 5 0 0,-4-1 0 0,-1-2-22 0,2 2 1 16,1 2-1-16,6 0 1 0,-3-1 21 0,1-1 0 15,-2 0 0-15,2 0 0 0,0 0 5 0,44 6 0 16,-44-8 0-16,2-3 1 0,45 0-6 15,-47-2 0-15,3-2 2 0,41-2 0 16,-44 3 0-16,-5-3 0 0,1-1-2 0,4 1 0 16,3-1 0-16,-3 1 8 0,2-1 0 0,1-1 0 15,-1 1 0-15,1 0-8 0,1-1 0 0,4 1 0 16,3 1 0-16,-1 1 14 0,4-3 0 0,-3 3 0 16,-5-1 0-16,3 0-14 0,0 3 0 0,1-3 0 15,3 0 0-15,2 3 3 0,1 1 1 0,-4-4 0 16,-3 0 0-16,1-1-4 0,-1 0 0 0,3-4 0 15,0 0 0-15,-1-2-34 0,1 0 0 0,-5-5 0 16,-2-2 0-16,-3-2 34 0,-1-3 0 0,-1-4 0 16,2 0 0-16,1-2-35 0,43-36 0 15,-46 29-1-15,0-1 1 0,-2-3 35 0,0 4 0 0,0-2 0 16,0 3-20-16,0-3 0 0,4 4 0 16,1 1 1-16,4 1 19 0,48-27 0 0,-54 33 0 15,1 3-9-15,49-25 1 0,-48 22 0 0,2 1 0 16,2 0 8-16,-3-4 0 0,-1-1 0 0,1-3 30 15,-5 1 0-15,0-6 0 0,-3-1 1 0,-3-6-31 16,-1 0 0-16,-2-4 0 0,-3-1 0 0,-3 0 20 16,-3-2 1-16,-3-1 1 0,1 3-1 0,-4 2-21 15,20-44 0-15,-25 51 0 0,0 1 41 16,1 4 0-16,1-2 0 0,1 1 1 0,-1 1-42 16,1 0 0-16,-1 0 0 0,5-2 0 0,0 2-34 0,16-41 1 15,-22 34 0-15,-4-1 0 0,-1-2 33 16,-3 1 0-16,-2 0 0 0,-2-2-24 0,-1-45 1 15,-4 48-1-15,0 4 1 0,-4-43 23 16,1 42 0-16,-1 3 19 0,-1 0 2 0,1-3-1 16,2-2 0-16,1-2-20 0,-1-45 0 15,-2 45 0-15,-1-1 25 0,2-3 0 0,-1 2 0 16,1 2 1-16,-3 2-26 0,3 0 0 0,-6-4 0 16,-3 6 0-16,-1 1-20 0,-22-42 0 15,17 44 0-15,1 4 0 0,-6-6 20 0,0 3 0 16,-2-1 0-16,0-2 27 0,-1 1 1 0,-1-4-1 15,3-2 1-15,-4-6-28 0,-27-51 0 16,27 48 0-16,-2-4-2 0,1-1 0 0,-2 5 0 16,1-5 1-16,-4 3 1 0,-28-55 0 15,29 59 0-15,5 1 3 0,-4 3 1 0,-2-1-1 16,-1 6 1-16,-4 2-4 0,-42-38 0 0,41 43 0 16,-6 3 13-16,-42-31 0 0,49 33 0 15,2 6 0-15,0-2-13 0,-4-4 0 0,-1 3 0 16,-1-5-9-16,3 3 0 0,-4-1 0 0,1 2 1 15,3 2 8-15,-47-23 0 0,42 29 0 0,-1 3-4 16,-53-22 1-16,48 20 0 0,-2 0 0 16,-51-17 3-16,56 19 0 0,-1 0 1 15,-1 0 0-15,1 2 0 0,-2 1 1 0,2 1-2 16,-4-1 0-16,3 1 0 0,4 2 0 0,0 3-34 16,1-4 0-16,-3 2 0 0,0 0 0 0,-1 4 34 15,0-2 0-15,1 2 0 0,2-4 0 0,4 2 26 0,-2 0 1 16,1 0-1-16,3-3 1 0,1 3-27 0,-39-11 0 15,34 7 0-15,0 3 19 0,-44-8 0 16,49 10 0-16,-1 5 1 0,-40-3-20 16,40 3 0-16,3-1-22 0,-34-5 0 15,30 2 0-15,3-2 0 0,-40-9 22 16,37 9 0-16,3 0 27 0,-40-11 0 16,41 11 0-16,-5 0 1 0,-39-12-28 15,40 12 0-15,2-2 20 0,-35-5 0 16,41 7 0-16,4 2 0 0,1-2-20 0,-2 5 0 15,-3 4 0-15,-1 0 8 0,2-4 0 0,-5 8 0 16,-7-2 1-16,-2 5-9 0,-42 16 0 16,42-6 0-16,6 4-68 0,-59 30-1 15,50-23 1-15,-6 6 1 0,-2 1 67 0,3-1 0 16,-3 0 0-16,-1 2-122 0,-64 32 2 0,54-30 0 16,-6-2-1-16,-71 25 121 0,74-38 0 15,1-5-120-15,-96 11-1 0,67-18 1 16,99-11-1058-16</inkml:trace>
  <inkml:trace contextRef="#ctx0" brushRef="#br0" timeOffset="19734.25">12508 7485 156 0,'0'0'0'0,"0"0"0"16,0 0 0-16,0 0 0 0,0 0 0 0,0 0 0 0,23 0 0 0,-18 0 0 0,-2-4 93 0,10 8 2 0,-8-4-2 0,2 0 2 0,6 0-95 0,-5 0 0 0,1 3 40 0,12 3 0 0,-8-3 0 0,3 3 1 0,15 5-41 16,-15-4 0-16,2-4 27 0,19 8 1 0,-20-5 1 0,3 1-1 0,26 2-28 0,-25-4 0 0,4-1 28 0,19 10 0 0,-21-5 0 0,0 0 1 15,3 2-29-15,0-2 0 0,-1 0 0 0,2-2 48 16,-3 0 1-16,5 0 1 16,-3-3-1-16,0 1-49 15,1-1 0-15,1 1 0 0,0-5 0 0,2 2 29 0,-1 0 0 0,1-2 0 16,1 0 0-16,3 0-29 0,-4-2 0 0,3 0 0 0,-1 2 0 0,2-3 24 0,-3 1 2 15,3 4-1-15,-6 1 0 0,2-3-25 0,0 2 0 16,4 0 0-16,1 0 0 0,-2 1 64 0,-1-1 1 16,2 2-1-16,-1 1 2 0,1 2-66 0,-1-1 0 15,-1-3 0-15,-2 3 0 0,2-3 23 0,1 3 1 0,1-3-1 16,-1-1 1-16,4 2-24 0,0-4 0 0,0 2 0 16,-3-1 0-16,1 5 27 0,-1-6 1 0,1 2-1 15,0-1 2-15,-1 5-29 0,-3-6 0 16,3 3 0-16,-4 3 0 0,2-4 14 0,1 5 1 15,1-2-1-15,-1 4 1 0,3 0-15 0,32 5 0 16,-36-8 0-16,0-3-38 0,31 3-1 16,-33 1 1-16,2-2 1 0,26 8 37 0,-30-8 0 15,2-1 21-15,29 1 0 16,-31-1 0-16,0 1 0 0,29-5-21 0,-27 0 0 16,-4 0 12-16,30-5 0 0,-27 5-1 15,1-4 1-15,26 1-12 0,-26 1 0 16,-2-2-8-16,31 1 0 0,-35 3 0 15,3-2 1-15,24 2 7 0,-26 0 0 0,1-4 12 16,27-1 1-16,-28 0-1 0,1-3 1 16,1 3-13-16,-1-2 0 0,-1 1 0 0,3 1 7 15,-3-2 0-15,-1 1 0 0,1 1 0 0,-4 1-7 16,4-1 0-16,-4 2 0 0,-3 1 0 0,1 2-74 16,-1 0 0-16,1-4 0 0,-3-1 1 0,-2-1 73 0,2 3 0 15,-9-3 0-15,-7 6 0 0,0 0-1188 0</inkml:trace>
  <inkml:trace contextRef="#ctx0" brushRef="#br0" timeOffset="27565.97">9384 6520 156 0,'0'0'0'0,"0"0"0"0,0 0 42 0,0 0 0 0,0 0 1 0,0 0-1 0,18-15-42 0,-15 12 0 0,1-1 71 0,-4-1 1 0,0-1 1 0,0 3-1 0,8-3-72 0,-2 3 0 0,1-3 73 0,2-6 0 0,-2 1 1 0,1 4 0 0,1 1-74 0,0-3 0 0,2 0 0 0,-3 0 30 0,5 0 1 0,-1 0 0 31,1 4 1-31,-1-2-32 0,0 1 0 0,1 3 0 0,-1-2 0 0,0-1 33 16,1 1 0-16,4 1 0 0,-1-3 0 0,5 2-33 0,0-1 0 0,-1 3 0 0,-3 1 0 0,3-2 29 15,-4-1 0-15,5 1 0 0,-3 1 1 16,3 1-30-16,-2-5 0 15,2 1 0-15,4 1 0 0,0-4 2 16,-1 2 0-16,-2-1 0 0,-1-4 0 0,2-1-2 16,23-14 0-16,-29 17 0 0,3-5-6 15,18-15 0-15,-15 21 0 0,-2 0 1 16,22-9 5-16,-24 9 0 0,2 0 7 0,11-2 1 16,-14 4-1-16,-6 5 1 0,13-7-8 15,-20 9 0 1,2 0-52-16,-3 0 2 0,-4 0 0 15,5-4 0-15,-2 3 50 0,-3 1 0 0,0-4-87 0,-3 0 1 0,3 4 0 0,-5-3 0 0,1-3 86 16,-5 1 0-16,-3 0-121 16,-16-8-1-16,7 4 1 15,21 9-168-15</inkml:trace>
  <inkml:trace contextRef="#ctx0" brushRef="#br0" timeOffset="27939.1">9784 5860 11 0,'0'0'0'0,"0"0"0"0,0 0 0 0,0 0 0 0,21 5 1 0,-5-1-1 0,5 1 1 0,6-1-1 0,5 5 0 0,-4 0 0 0,-3-4 0 0,-8 1 95 0,-1-1 1 0,2-1 0 0,1-1 0 0,2-3-96 0,1 2 0 0,-1 0 0 0,2 0 0 0,3 1 82 16,27-1 1-16,-32 2-1 0,0 1 1 0,20 8-83 0,-25-8 0 0,0 2 35 0,1 8 1 0,-10-12-1 0,-7 4 1 0,0 10-36 0,0-8 0 0,0 1 59 0,-7 21 1 15,2-13 0-15,-2 0 0 0,-18 27-60 16,13-22 0-16,-2 4 51 0,0-3 0 0,0 2 0 15,1-2 1-15,-3 3-52 0,0 0 0 0,2-2 0 16,2 0 0-16,1-5-158 0,-6 28 1 16,13-21 0-16,-1-3-102 0,-6 17 157 15,-3-23 1-15,14-18-183 0</inkml:trace>
  <inkml:trace contextRef="#ctx0" brushRef="#br0" timeOffset="28999.1">9128 8858 561 0,'0'0'0'16,"0"0"0"-16,0 0-29 0,0 0-1 0,0 0 1 0,0 0 1 0,0 0 28 0,0 0 0 0,0 0 32 0,0 0 1 15,0 0 1-15,0 0-1 0,0 0-33 16,0 0 0-16,0 0 35 0,0 0 0 16,0 0 0-16,0 0 0 0,39-27-35 0,-16 15 0 15,5 1 19-15,32-11 0 16,-32 13 1-16,-3 4 0 0,21-11-20 0,-21 9 0 16,-1-1 53-16,26-1 1 0,-26 6 0 0,1 1 0 15,0-3-54-15,3 1 0 0,-2-1 0 0,6-3 20 16,-4 1-1-16,6-2 0 0,3-2 0 0,0 1-19 15,-4-3 0-15,4 2 0 0,-3 2 0 0,-2-3 67 16,1-1 1-16,-6 4 0 0,1 2 0 0,-3 0-68 16,-4 1 0-16,0 1 0 0,-2-2 0 0,1 0-3 0,-3-1 0 15,-1 3 0-15,-3 0 0 0,-1-3 3 16,9-4 0-16,-12 6 0 0,-5 3-137 0,-1-8 2 16,-1 6-1-16,-2-4-124 0,-5-9 136 15,1 9-1-15,4 9-197 0</inkml:trace>
  <inkml:trace contextRef="#ctx0" brushRef="#br0" timeOffset="29367.31">9731 8276 595 0,'0'0'0'16,"0"0"0"-16,0 0 48 0,0 0 1 15,0 0-1-15,0 0 2 0,0 0-50 16,18-9 0-16,-18 9 0 0,4 2 53 0,4 1 0 16,3 1 0-16,1 5 0 0,22 5-53 15,-13-1 0-15,0 1 59 0,20 22-1 16,-20-22 0-16,0 4 0 0,14 20-58 0,-21-16 0 16,2-4-6-16,0 3 0 0,-2 1 0 0,-1-2 0 15,1-1 6-15,0 3 0 0,-4-6 0 0,1 0 0 0,0-5 12 16,-3 0 0-16,1-2 0 0,-2 2 0 0,2-6-12 15,0 0 0-15,0 3 0 0,0-7 0 0,1 3 13 16,-5 0 1-16,3-4-1 0,-5 1 0 0,-3-1-13 16,5 4 0-16,-5-4 0 0,0 4 0 0,0-4-15 15,-12 12 0-15,-9-1-1 0,-4 7 2 16,-37 20 14-16,29-22 0 0,-1-5-214 0,-31 19-1 16,32-12 0-16,-1 0-48 0,2-2 216 15,-1 6-1-15,1 1 1 0,32-23-106 0</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08T20:14:57.544"/>
    </inkml:context>
    <inkml:brush xml:id="br0">
      <inkml:brushProperty name="width" value="0.05292" units="cm"/>
      <inkml:brushProperty name="height" value="0.05292" units="cm"/>
      <inkml:brushProperty name="color" value="#FF0000"/>
    </inkml:brush>
  </inkml:definitions>
  <inkml:trace contextRef="#ctx0" brushRef="#br0">19987 1394 123 0,'0'0'0'0,"0"0"0"0,0 0-22 0,0 0 1 0,8 21-1 0,-6-19 1 0,0 2 21 16,-2-4 0-16,-4 3 48 0,-1 3 1 0,2-3 0 0,-1 3 0 0,-5-1-49 0,6-1 0 0,1-1 85 0,-7 3 0 0,6-6 0 0,3 0 1 16,1 5-86-16,-1-5 0 0,-1 4 38 0,2 1 0 0,3-1 0 0,-1 1 0 0,5 0-38 0,0-1 0 0,1 1 9 0,19 8 1 0,-12-13 0 0,2 4 0 0,24-8-10 109,-17 4 0-109,0-5 9 0,29-4 0 0,-27 0 0 0,-1 0 0 0,31-6-9 0,-31 12 0 0,2-6 23 0,25 0 0 0,-26 3 0 0,1 3 0 0,27-3-23 0,-29 6 0 0,2-3 21 16,29-6 1-16,-31 5-1 0,4 4 1 0,25-2-22 0,-29 2 0 0,4-3 9 0,21-6 1 0,-26 7 0 0,-2 2 0 0,25 0-10 0,-24 0 0 0,1 0 14 0,24 0-1 0,-24 0 0 0,0 0 0 0,23 5-13 0,-26-8 0 0,0 1 42 0,18-7 1 0,-20 5-1 0,-1 4 1 0,16 0-43 0,-21 0 0 0,-1-3 1 0,13 1 1 0,-12-2-1 0,-1 4 1 0,15-5-2 0,-16 5 0 0,1-4 26 15,18 1 2-15,-17 1-1 0,2 2 0 0,0-4-27 0,0-1 0 16,0-2 0-16,2 0-104 0,1-2 1 0,-5 0 0 15,-5 0 0-15,-2 5 103 0,-5-1 0 0,1 1 0 16,-3 4 0-16,0 0-153 16,0 0 0-16,4-4-1 0,-1 4 2 0,-3 0-95 0</inkml:trace>
  <inkml:trace contextRef="#ctx0" brushRef="#br0" timeOffset="2082.44">20646 1374 11 0,'0'0'0'0,"0"0"0"0,0 0 0 0,0 0 1 0,0 0-1 0,0 0 1 16,0 0-1-16,0 0 0 0,0 0 0 0,0 0 1 0,0 0-1 0,0 0 1 0,-17 14-1 0,17-14 0 0,0 0 0 0,0 0 0 0,0 0 0 0,0 0 1 0,0 0-1 0,0 0 0 0,0 0 0 0,7 0 0 0,-7 0 0 0,3 0 0 0,4 0 0 0,-5 4 0 0,0 1 64 0,7 1 0 0,-9-3 0 0,0-3 2 0,5 9-66 0,-2-3 0 0,-3-3 72 0,4 15 1 0,-4-9-1 0,0 6 2 0,-4 12-74 0,4-13 0 0,-5 4 55 0,-2 20 1 0,7-17-1 0,0 3 2 0,4-1-57 0,-4 2 0 0,1 2 0 15,3-4 42-15,-1 24 1 0,-1-23-1 0,0 1 1 0,2 30-43 0,-3-28 0 0,3 6 44 0,-4 33 2 16,2-33-1-16,-2-1 0 0,0 4-45 0,0 0 0 0,-2 2 0 16,2-2 65-16,-7 41 0 0,1-45 1 15,-1 1 0-15,-5 26-66 0,7-34 0 16,-2-5-19-16,-2 16 0 0,5-24 0 16,3-6 0-16,1-6 19 0,1-15 0 0,3-3-100 15,7-50 1-15,-3 14 0 0,-8 54-671 16</inkml:trace>
  <inkml:trace contextRef="#ctx0" brushRef="#br0" timeOffset="3810.66">20523 3286 11 0,'0'0'0'0,"0"0"0"0,0 0 0 0,0 0 1 0,3 18-1 0,-1-14 1 0,-2 5-1 0,0-9 0 0,0 5 87 0,2 1 0 16,3-3 1-16,-3 1 0 0,1 5-88 0,-1 0 0 15,0 2 91-15,2 10 2 0,-3-10-2 16,1 2 1-16,-2 14-92 0,-2-13 0 15,2 4 59-15,0 4 0 0,-1-4 0 0,-7-2 0 0,3 0-59 16,0 2 0-16,-2 2 0 0,-2 1 0 16,2-3 94-16,-7 23-1 0,7-17 0 0,2 3 2 15,-3 23-95-15,3-18 0 0,2 8 27 16,-3-2 1-16,3 7-1 0,1-6 1 0,4 8-28 16,-2 45 0-16,-4-44 0 0,1-1-16 0,-4 54 1 15,1-53 0-15,1 2 0 0,2-3 15 16,-6 2 0-16,2-4 0 0,-2 1-23 0,-7 37 0 15,9-43 0-15,-2-4 0 0,4-4 23 16,-2 0 0-16,-2 1 0 0,2-3-35 0,0-3 1 16,2-2 0-16,-1 0 1 0,3-7 33 15,1-1 0-15,-2-8 0 0,1-2 0 16,3-7-200-16,3 0 1 0,-3 0 1 0,0-4-1 0,0-1 153 16,4-1 1-16,-4-12-1 0,0-9 1 0,0 27-93 15</inkml:trace>
  <inkml:trace contextRef="#ctx0" brushRef="#br0" timeOffset="4532.18">21161 3567 528 0,'0'0'0'0,"0"0"0"0,0 0 0 0,0 0 39 0,0 0 0 0,-15 23 0 0,11-17 1 0,-3-3-40 0,2-1 0 0,-4 2 0 0,0-1 0 0,2 3 89 0,-16 3 0 0,5 3-1 0,-3-1 2 0,-32 19-90 0,29-19 0 0,-1 2 25 0,-24 17 1 0,24-13-1 0,0 1 1 0,-30 21-26 16,25-21 0-16,2 2 74 0,-34 19 2 15,33-19-1-15,0 2 0 0,-4-4-75 16,5-6 0-16,3-1 0 0,2-2 46 0,0 0 2 0,2 0-2 0,1 0 1 15,5-4-47-15,-1 3 0 0,3-3 0 0,3-5 0 16,6 0 23-16,-1 0 1 0,3 2 0 0,-1 0 0 16,1-2-24-16,2 0 0 0,0 0 0 0,0 0 0 0,-5-2-1 15,5 2 0-15,0 0 0 0,0 0 0 0,0 0 1 16,0 0 0-16,0 0 0 0,5 7 0 0,0-5 9 16,-1 1 0-16,8 6 0 0,6 6 1 0,6 1-10 15,33 25 0-15,-33-17 0 0,3-3 20 16,29 26 2-16,-22-17-2 0,1 3 1 15,-1-1-21-15,3 6 0 0,0 3 0 0,2 4 10 0,42 54 0 16,-39-45 0-16,4 2 1 0,0-1-11 16,-2-2 0-16,-5-1 0 0,1 2-193 0,1-6 1 15,-11-7 0-15,2-8 0 0,-6-6 61 0,0-4 2 16,-3-14-1-16,-3-9 1 0,-20 0-317 0</inkml:trace>
  <inkml:trace contextRef="#ctx0" brushRef="#br0" timeOffset="16331.45">25448 2003 392 0,'0'0'0'0,"0"0"0"0,0 0 68 0,0 0 2 0,0 0-1 0,0 0 0 0,0 0-69 15,19 13 0-15,-15-12 49 0,4 3 0 16,1-4 1-16,2 0 0 0,15 0-50 16,-12-4 0-16,0 3 75 0,16-8 0 15,-10 5 1-15,-1-1 0 0,24-8-76 16,-26 4 0-16,4 0-15 0,23-11 1 15,-21 8-1-15,0-1 1 0,25-12 14 0,-22 12 0 16,3 4-48-16,-1-5-1 0,0 1 1 16,0 3 1-16,2-3 47 0,0-1 0 0,0-2 0 0,-1 5 0 15,-3-2-76-15,0 2-1 0,3 2 1 0,-5 0 0 0,3 6 76 16,-1-3 0-16,1 3 0 0,-1-1 0 0,1 2-99 16,-1-1-1-16,2-1 1 0,1 4-1 0,-1 0 100 15,2-2 0-15,1 2 0 0,-1-3 0 0,0 3-29 16,0-4 0-16,-1 2 0 0,-3 2 0 0,-26 0-46 15</inkml:trace>
  <inkml:trace contextRef="#ctx0" brushRef="#br0" timeOffset="16749.03">26123 1931 404 0,'0'0'0'0,"0"0"0"0,0 25 86 0,0 9 1 0,0-12-1 0,0 0 0 0,0 1-86 0,0 0 0 16,0 1 0-16,0 6 76 0,0 33 0 0,0-29 0 0,0 2 1 0,0 40-77 0,0-38 0 0,0-3 26 0,0 3 1 0,0 2-1 0,0-4 1 0,0-4-27 15,0 0 0-15,0-1 0 0,-2-2 0 16,2-2-106-16,-1 10-1 0,1-20 1 0,0-7-1 15,1 3 107-15,1-9 0 0,2-4-115 16,-1-4 0-16,1 4 1 0,-1-5 0 0,-3 5-94 16</inkml:trace>
  <inkml:trace contextRef="#ctx0" brushRef="#br0" timeOffset="17432.55">27132 2334 662 0,'0'0'0'0,"0"0"0"0,0 0 49 0,0 0 1 0,0 0 0 0,0 20 0 0,0-8-50 0,0-6 0 0,0-3 21 0,0 3 0 0,0-3 0 0,0 2 0 0,0 8-21 0,0-8 0 0,0 4 15 0,-2 11 1 0,4-11-1 0,2 4 1 0,1 5-16 16,-3-9 0-16,-1 0-19 0,5 0 0 16,-1-4 0-16,2-1 0 0,9-2 19 15,-5-2 0-15,1-2-10 0,21-11 0 16,-17 8 0-16,0-4 1 0,16-13 9 16,-16 11 0-16,-2-1-21 0,12-12 1 15,-15 15-1-15,-4 0 1 0,4-5 20 16,-10 5 0-16,-1 2 13 0,-3-4 1 15,-1 8 0-15,-1-3 0 0,-13-8-14 16,6 5 0-16,0 5 15 0,-18-5 0 0,17 6 0 16,3 1 1-16,-4-5-16 15,5 7 0-15,5 0-150 0,-3-2 0 16,4-2 0-16,3 4 1 0,-2-5 149 0,2 5 0 16,2-4-41-16,0 1-1 0,3 1 1 0,0-4 1 15,-5 6-83-15</inkml:trace>
  <inkml:trace contextRef="#ctx0" brushRef="#br0" timeOffset="17898.88">27720 2280 314 0,'0'0'0'0,"0"0"0"0,1 18 33 15,6 5 1-15,-5-10-1 0,2 1 1 16,8 15-34-16,-8-13 0 0,1-2-53 0,5 13 1 16,-4-9 0-16,-1-3-1 0,4 12 53 15,-4-16 0-15,-1-4 10 0,-1 4 2 16,-1-8-2-16,-2-3 1 0,-2 5-11 15,2-5 0-15,-2 4 59 0,-6-4 1 16,2 0-1-16,1-4 2 0,-13-4-61 16,10 2 0-16,-1 1 101 0,-9-17 0 15,11 11 1-15,2-1-1 0,1-19-101 16,6 11 0-16,3-3 71 0,9-31 2 16,-5 27-2-16,4 0 1 0,1-2-72 0,1 4 0 0,0 6 0 15,0-3 4-15,23-7 0 0,-19 17 0 16,0 3 0-16,20-9-4 0,-19 12 0 0,-1 1-88 15,20-2 1-15,-22 5-2 16,1 2 2-16,17 5 87 0,-17-1 0 0,1-2-142 16,24 5 1-16,-22-2-1 15,2-5-40-15,26 4 140 0,-26-8 1 0,-23 4-100 16</inkml:trace>
  <inkml:trace contextRef="#ctx0" brushRef="#br0" timeOffset="18382.97">28808 1430 662 0,'0'0'0'0,"0"0"0"0,0 0 114 0,-5 27 0 0,3-15 0 0,0 3 1 16,0 26-115-16,4-18 0 0,3-1 91 0,1-2 1 0,-1 5-1 0,0-2 0 0,2-3-91 0,2 2 0 0,0 1 0 0,0 7 0 0,-2-1 57 31,9 47-1-31,-8-35 0 0,0 2 0 0,6 51-56 0,-9-53 0 0,0 4-11 0,4 43 1 0,-7-48 0 0,-2-3 0 0,0 39 10 0,-2-47 0 0,0 1-81 0,-1 13 0 0,1-21 0 15,-2-10 1-15,-4 12 80 0,6-19 0 16,2-5-200-16,-4-3 0 0,4 3 0 0,2-2-77 0,0-7 200 16,-2-4 0-16,0 13-159 0</inkml:trace>
  <inkml:trace contextRef="#ctx0" brushRef="#br0" timeOffset="18798.78">29397 1638 685 0,'0'0'0'0,"0"0"0"0,0 0 0 0,-4 18 132 16,3-7 0-16,-3 2 1 0,-1-1-1 0,0 2-132 0,-2 4 0 15,-1-3 0-15,-2-1 0 0,-4 4 99 0,-16 27-1 0,16-22 0 16,-4-1 1-16,-19 19-99 15,19-23 0-15,1 0 48 0,-19 9 0 0,19-12 0 0,-1-6 2 16,-10 9-50-16,16-13 0 16,1-1-35-16,-7-3 2 0,10-1-1 0,-1-1 1 15,-4-3 33-15,8 0 0 0,0 3 19 16,-2-7 1-16,1 7 0 0,3 1 0 16,-4-4-20-16,7 4 0 0,0 0 13 0,0 0 0 15,0 0 0-15,0 0 1 16,18 13-14-16,4-4 0 15,12 5 14-15,47 13 0 0,-39-16 0 0,8 1 1 16,1-6-15-16,-2 6 0 0,-5-3 0 0,4 4-61 0,0-2-1 16,-6 3 1-16,-3 2 0 0,-2 4 61 0,28 25 0 15,-38-24 0-15,-6 3-201 0,18 17 1 16,-20-26 0-16,0 1-122 16,18 7 200-16,-19-17-1 0,-18-6-210 15</inkml:trace>
  <inkml:trace contextRef="#ctx0" brushRef="#br0" timeOffset="22181.4">23844 1949 11 0,'0'0'0'15,"0"0"0"-15,0 0 0 0,0 0 1 0,0 0-1 0,0 0 1 0,0 0-1 0,0 0 0 0,0 0 98 0,-16-18 1 0,15 16 0 0,-5-1 0 0,-1-6-99 0,4 3 0 0,1 1 63 0,2-4 1 0,-2 2-1 0,2 1 0 0,0-12-63 0,0 9 0 0,0 0 87 16,7-10 2-16,-5 12-2 0,0 1 1 0,1 1-88 0,3 1 0 0,-6-1 0 0,3-2 30 0,1 1 0 0,1 3-1 0,-3 1 1 0,1 2-30 0,4 0 0 0,-5 0 0 0,2 2 38 16,4 10 0-16,3 1 0 0,-4 5 1 15,11 28-39-15,-11-19 0 0,0 6-16 16,-2-3 1-16,0 8 0 0,1 2 1 15,-1 1 14-15,2 56 0 0,-3-43 0 0,-1 2-5 0,1 3 1 0,1 2 0 16,-3-5 0-16,1-2 4 0,6 55 0 0,-4-55 0 0,1-2-14 16,6 42 0-16,-7-53 0 0,4-8 1 15,10 13 13-15,-8-28 0 0,0-5-16 16,8 1 0-16,-14-10 0 16,1-4 1-16,4-6 15 0,-5-3 0 0,1 0-2 15,4-21 1-15,-4 10 0 16,-1-7 0-16,0-3 1 0,1-8 0 0,-3 2 0 15,-3-4 3-15,-3-33 1 0,1 31 0 0,0 1 0 0,-5-45-4 16,5 41 0-16,4 3 70 0,0 1 1 16,1 0 1-16,-3 5-1 0,4 3-71 0,-1 6 0 0,3 6 0 15,-5 3 0-15,3 7 44 0,-2 2 0 0,-2 9 0 16,5 0 1-16,-5 2-45 0,2 12 0 16,1 8 0-16,4 8 16 0,6 44 0 15,-10-36 0-15,2 5 1 0,1-2-17 0,-1 3 0 16,2-1 0-16,4 0-64 0,12 41-1 15,-9-42 1-15,0-5 1 0,19 39 63 16,-17-44 0-16,-2 1-75 0,16 17-1 0,-17-32 1 16,-1-6 0-16,9 6 75 0,-10-12 0 15,-2-3-32-15,8-6-1 0,-8-3 1 16,0-3 0-16,5-18 32 0,-7 4 0 16,-2-11 45-16,1-4 2 0,-1-7-1 0,-2-1 0 15,1-8-46-15,-8-60 0 0,3 50 0 0,-1 1 69 16,0-65 0-16,2 69 1 0,2 5-1 15,8-50-69-15,-4 62 0 0,-1 5 2 16,9-12 0-16,-10 29 0 0,1 11 0 16,-3 9-2-16,-2 0 0 0,0 0-117 15,7 0-1-15,-4 0 1 0,3 6-1 16,13 3 118-16,-3-4 0 0,3 8-149 16,29 10-1-16,-27-14 0 0,-21-9-217 15</inkml:trace>
  <inkml:trace contextRef="#ctx0" brushRef="#br0" timeOffset="22632.93">24913 2294 820 0,'0'0'0'0,"0"0"0"0,0 0 99 0,0 0 1 0,0 0 1 0,0 0-1 0,25 18-100 0,-18-14 0 0,2 1 64 0,19 1 0 0,-9-3 0 0,4-3 0 0,27 4-64 0,-27-4 0 0,1-4-82 16,27 1 0-16,-26 1-1 15,-2-5 1-15,21-4 82 0,-23 4 0 0,-1 1-188 0,10-8 1 0,-20 14-1 0,-10 0-251 0</inkml:trace>
  <inkml:trace contextRef="#ctx0" brushRef="#br0" timeOffset="22814.34">24908 2503 707 0,'0'0'0'16,"0"0"0"-16,0 0 78 0,33 23-1 16,-18-19 0-16,0 1 0 0,26 9-77 15,-20-6 0-15,0-3-9 0,29 6 1 0,-22-8-1 16,0 1 1-16,39 1 8 0,-33-8 0 16,-1-3-92-16,36-21 1 0,-37 9-2 0,-32 18-437 15</inkml:trace>
  <inkml:trace contextRef="#ctx0" brushRef="#br0" timeOffset="27764.09">26509 4528 11 0,'0'0'0'0,"0"0"0"0,0 0 0 0,30-10 0 0,-8 2 1 0,-1 3-1 0,0-4 1 0,0 4-1 0,0-4 0 0,2 0 0 16,2 2 0-16,0-1 0 0,22-4 1 0,-22 3-1 0,0 3 1 0,22-10-1 0,-22 11 0 0,-4-4 28 0,21-6 0 0,-22 6 0 0,-2 0 0 0,15-5-28 0,-19 10 0 0,-3-1 39 0,8-4 1 0,-8 6 0 0,-1-1 1 15,17-3-41-15,-15 5 0 0,2 2-52 0,14 4 2 16,-13-4-1-16,0 0 1 15,21-4 50-15,-19 2 0 0,1 2-7 0,33-9 1 16,-24 4 0-16,-1-2 0 0,34-11 6 16,-30 7 0-16,2-2-7 0,26-16 1 0,-32 17-1 15,-26 12-23-15</inkml:trace>
  <inkml:trace contextRef="#ctx0" brushRef="#br0" timeOffset="28364.84">27238 4255 11 0,'0'0'0'0,"0"0"0"0,0 0 34 0,0 0 0 0,0 0 0 0,0 0 0 0,-7 27-34 0,7-18 0 0,0 4 66 0,0 3 2 0,0 0-2 0,0-2 1 0,0 1-67 0,0-1 0 0,2 2 0 0,3 2 0 0,-3 6 26 0,1 26 0 16,-1-19 0-16,-2 1 1 0,0 38-27 0,0-30 0 0,-2 1 26 0,1 0 1 16,-1 4-1-16,0 2 1 0,2 2-27 0,-5 46 0 15,3-48 0-15,-2-3-42 0,-3 43 0 16,4-48-1-16,1-1 2 0,2-2 41 15,0-4 0-15,-2-3 0 0,2-4-73 0,0-7 0 16,2-7-1-16,0-4 2 0,-2-7-52 0</inkml:trace>
  <inkml:trace contextRef="#ctx0" brushRef="#br0" timeOffset="29144.06">28289 4068 156 0,'0'0'0'0,"0"0"0"0,0 0 0 0,0 0 39 0,0 0 0 0,0 0 1 0,20 18 0 0,-19-14-40 0,6 10 0 0,-3-5 0 0,0 2 113 0,3 20 1 0,-4-13-1 0,1 1 1 0,6 32-114 0,-6-21 0 16,-2 1 68-16,-1-2 0 0,-1 6 0 0,0 1 1 16,0 6-69-16,-1 40 0 0,1-37 0 0,-2 6 5 0,-2 44 1 0,2-50-1 0,1 2 1 0,-1 1-6 0,0 3 0 0,-1-1 0 0,-1 4-14 0,-3 48 0 0,2-50-1 0,-1 0 2 0,-1 1 13 0,4 2 0 0,-1-4 0 0,1 3-81 0,-4 41 1 0,5-59-2 0,2-4 2 0,2 18 80 0,1-35 0 15,3-6-111-15,1-4 0 0,-7-5 0 16,0 0-153-16</inkml:trace>
  <inkml:trace contextRef="#ctx0" brushRef="#br0" timeOffset="30264.8">29312 4182 11 0,'0'0'0'0,"0"0"0"0,18-6 115 0,1 3 0 0,-12 3 1 0,-3 3 0 0,-1 4-116 0,-1-3 0 0,-2 0 163 0,-2 6 0 0,2 3-1 0,-1 5 2 0,-5 23-164 0,1-23 0 0,0 4 79 0,-2 1 2 0,-4 0-2 0,-3 1 1 16,-2-1-80-16,0 2 0 0,-3-1 0 0,-4 5 0 0,-2 1 52 0,-28 33 1 16,25-36-1-16,-2 2 0 0,-26 26-52 15,31-29 0-15,4-3-24 0,-23 18 0 16,24-23 0-16,3 2 0 0,-1-2 24 0,2 0 0 16,2-2 0-16,4 2 21 0,1-3 0 0,2-1 0 0,1-5 1 15,5-6-22-15,1-3 0 0,0 6 0 0,0-6 0 16,1 3-42-16,3-3 1 0,1 0-2 0,0 2 2 15,1 2 41-15,1-4 0 0,3 0 0 0,3 3 0 16,3-3-14-16,-1 0 0 0,-2 6 0 0,-1-6 0 16,-1 3 14-16,-1 3 0 0,-1-3 0 0,-2 3 0 0,-1-4 36 15,-1 1 1-15,-2 1-1 0,1 1 2 0,-1 4-38 16,3 4 0-16,-1-4 0 0,2 0-1 16,5 5 1-16,-3-5 0 0,2 0 0 15,12 11 0-15,-9-8 0 0,0-3-31 16,14 15 2-16,-15-12 0 0,-1 3 0 15,13 6 29-15,-13-12 0 0,0-1-177 0,15 8 1 16,-13-2-1-16,2-1-111 0,10 5 176 16,-19-13-1-16,-7-5-191 0</inkml:trace>
  <inkml:trace contextRef="#ctx0" brushRef="#br0" timeOffset="30964.89">28982 4137 11 0,'0'0'0'16,"0"0"0"-16,0 0 81 0,0 0 1 0,0 0 1 0,0 0-1 0,0 0-82 0,0 0 0 0,-17 3 141 0,15-3 1 0,-1 15-1 0,3-6 1 0,0 14-142 0,0-5 0 0,0 5 97 0,0 35 1 0,0-33-1 15,0 2 1-15,0 0-98 0,0 5 0 0,-2 2 0 16,0 2 55-16,-12 52 1 0,5-43-1 16,0 9 1-16,0 2-56 0,1-2 0 0,-1 2 0 15,0 1 42-15,-10 73-1 0,6-59 0 0,-1 7 0 16,0 3-41-16,0-4 0 16,2 0 0-16,1 1-31 0,0 4 0 0,1-8 0 0,-1-2 1 0,4-4 30 15,0 60 0-15,11-74 0 0,4-4-135 16,8 18 2-16,-10-57-2 0,-6-11-732 15</inkml:trace>
  <inkml:trace contextRef="#ctx0" brushRef="#br0" timeOffset="32849.41">30967 4232 11 0,'0'0'0'0,"0"0"0"0,0 0 0 16,0 0 1-16,0 0-1 0,0 0 1 0,0-31-1 0,0 22 0 0,0-1 53 0,0-3 1 0,0 2-1 0,-2-5 1 16,-1 2-54-16,-3-1 0 0,1-1 0 0,-4 5 0 0,2-1 20 0,0 1 1 0,0-2-1 0,-2 1 0 0,0 1-20 0,1 2 0 0,-1 4 0 0,-2-3 0 15,1 7 9-15,-3 1 1 0,3 0-1 0,-1 1 1 0,0 7-10 0,1 1 0 0,-1 5 0 0,1 4 0 0,-1 0 33 0,-3 29 0 0,9-24 0 0,1 8 0 16,-3 28-33-16,4-27 0 0,1 4 44 0,2 0-1 15,-2 9 0-15,0 2 0 0,1 7-43 0,-3 55 0 16,2-49 0-16,0-5 45 0,1 3 1 0,-1 1 0 16,2 1 0-16,2-7-46 0,3 57 0 0,-1-60 0 15,1-5-20-15,5 42 1 0,-6-46 0 16,-1-5-1-16,-1-2 20 0,-5-3 0 0,-3-4 0 16,-2-8-121-16,-3-1 1 0,-1 4-1 0,-2-4 1 0,-4-4 120 15,-17 17 0-15,15-17 0 16,1-3-35-16,-25 5 1 0,21-12 0 0,-2-4-20 15,-23-7 33-15,26 1 0 16,22 6-36-16</inkml:trace>
  <inkml:trace contextRef="#ctx0" brushRef="#br0" timeOffset="33080.87">30424 4987 954 0,'0'0'0'0,"0"0"0"0,15-7 0 15,10-1 74-15,5-1 0 0,0 0-1 0,-2 0 1 0,2 0-74 16,2 2 0-16,2 2 0 0,1-8 0 0,0 3-32 16,-1-3 1-16,1 2 0 0,0-1 0 0,2 3 31 31,39-11 0-31,-39 7 0 0,2 4-9 0,44-14 0 0,-41 14 0 0,-1 0 1 0,42-7 8 16,-41 7 0-16,-1 2-136 0,43-6 2 15,-45 4-2-15,-2 4-83 0,35-13 135 16,-38 9 0-16,-34 9-139 0</inkml:trace>
  <inkml:trace contextRef="#ctx0" brushRef="#br0" timeOffset="33523.36">32032 4072 831 0,'0'0'0'0,"0"0"0"0,0 0 0 0,0 0-26 0,-24 41 1 0,9-26-2 0,-2-1 2 0,-22 31 25 0,18-22 0 0,-2 2 46 0,-23 31-1 0,25-27 0 0,1 5 1 0,3-2-46 0,-1 1 0 0,1 3 0 0,2 0 64 0,-11 41 2 15,15-36-1-15,3-3 0 0,-7 43-65 0,8-45 0 0,0 5-32 0,2 1 1 0,3-3 0 0,1 2 0 0,1-3 31 0,8 40 0 0,-1-43 0 0,4 1-110 0,22 33 2 0,-8-37-1 0,7-5-92 0,1 0 107 0,1-4 1 16,-4-5-1-16,-30-18-83 0</inkml:trace>
  <inkml:trace contextRef="#ctx0" brushRef="#br0" timeOffset="34358.68">32087 5192 11 0,'0'0'0'0,"0"0"0"0,0 0 0 0,0 0 1 0,18 18-1 0,-18-18-9 0</inkml:trace>
  <inkml:trace contextRef="#ctx0" brushRef="#br0" timeOffset="34561.11">32762 5161 107 0,'4'4'-30'0,"0"-4"-3"16,1 5 31-16,0-1-1 0,-5-4-27 0</inkml:trace>
  <inkml:trace contextRef="#ctx0" brushRef="#br0" timeOffset="58979.4">8382 14465 156 0,'0'0'0'0,"0"0"0"0,0 0 0 0,0 0 56 15,-18-15 1-15,10 8-1 0,-3 5 0 0,2 2-56 0,0 2 0 0,0 2 0 0,1-1 0 0,1-1 63 16,-2 0 1-16,0 3 0 0,-3 6 0 0,-8 3-64 0,-1 3 0 0,2 1 0 0,5 0 0 0,1 0 45 0,1 1 0 16,0 3 1-16,-4-2-1 0,0-1-45 0,2-1 0 0,-2 2 0 0,3 0 0 0,-2 2 57 0,-7 19 1 0,10-23-1 0,3 0 2 0,-7 14-59 0,11-14 0 0,2 0 30 0,3-3 0 0,0-1 0 0,1 0 0 0,1 2-30 0,0 2 0 0,1 0 0 0,1 0 0 0,-2 0 78 0,-1 4 1 0,5-2-1 0,-3-2 0 0,-1 0-78 0,2-2 0 0,-1 0 0 15,1-2 0-15,1-1 50 0,2 0 1 0,-2-1-1 0,-1 1 1 16,-1-1-51-16,10 12 0 0,-8-14 0 16,2 1 53-16,7 9 1 0,-7-7 0 0,2-1 0 15,9 10-54-15,-8-10 0 16,-1 1 17-16,3-1 0 0,-3-1 0 15,2 0 0-15,-1-2-17 0,3 0 0 0,-1-2 0 0,0-1 0 0,1-3 4 16,-1 1 1-16,4 1 0 0,0 2 0 16,1 4-5-16,3-2 0 0,-4 2 0 0,1-2 0 15,1 2 2-15,1-2 0 0,-1 1 0 0,1 3 0 0,3 1-2 16,-5 1 0-16,6-3 0 0,-5 3 0 0,3-4 16 16,-2 1 0-16,3 1 0 0,-7-2 2 0,3-1-18 15,1-1 0-15,-3-2 0 0,2 1 0 0,-2-3 14 16,0 0 1-16,1-1 0 0,-1 0 0 0,2-1-15 0,1-1 0 15,2 0 0-15,1 0 0 0,2 1 10 0,-3-1 0 16,2 2 0-16,0-1 1 0,2 1-11 0,24 7 0 16,-26-10 0-16,2 1-19 0,26 0 1 15,-23 0 0-15,1 1 0 0,25-6 18 16,-25-3 0-16,-1-1-15 0,2 0 1 0,-2-2-2 16,2 2 2-16,-2-4 14 0,-1-2 0 0,-1 3 0 15,1-1 0-15,-3 2-5 0,1 0 0 16,0 2 0-16,-4 0 0 0,2 3 5 0,0 2 0 0,0-1 0 15,1-1 0-15,3 0 27 0,1 1 2 0,-3-1-2 16,3-1 1-16,2 1-28 0,-5-1 0 0,6-4 0 16,-1 0 0-16,-1-2-14 0,-3 0 0 0,2 0 0 15,0 2 1-15,-3-3 13 0,2-1 0 0,-3 6 0 0,1 2 0 16,0 1-6-16,-2 1 1 0,1 3-2 0,1 0 2 16,-2 3 5-16,0 3 0 0,2-3 0 0,-1 1 0 15,1-1 3-15,0 1 2 0,-4-1-1 0,3 1 0 16,-2 1-4-16,2 4 0 0,-2-5 0 0,0 0 0 15,1-1 29-15,0 1 1 0,-2-1 0 0,1 3 0 0,-1 1-30 16,0-2 0-16,2-1 0 0,2 0 0 0,-1-1-10 16,1-1 0-16,-2 2 0 0,0 1 1 0,2 0 9 15,-4 1 0-15,3-3 0 0,-2 1 0 0,-1 0 34 16,0-1 1-16,2-3 0 0,-7-2 0 0,1 1-35 16,1-1 0-16,1-4 0 0,1 3 0 0,-3-6-7 0,5 2 0 15,-3-2 0-15,2 0 0 0,0 0 7 0,1-2 0 16,-1 0 0-16,2 0 0 0,-2-1 45 0,-4-3 2 15,3 3-2-15,-4 1 1 0,1 0-46 0,-1 2 0 16,5-2 0-16,-3 2 0 0,1 0-7 0,15-7 0 16,-15 7 0-16,-1 2 1 0,10-7 6 15,-14 8 0-15,0 1-43 0,11-2 0 16,-13 1-1-16,-1 3 1 0,8-6 43 16,-10 5 0-16,-2 1-23 0,6-5 0 15,-8 5 0-15,-2-1 1 0,6-3 22 16,-5 3 0-16,-4 3-17 0,2-10 1 15,-2 5 0-15,-2 1 0 0,2 0 16 0,-4-3 0 16,1-1 0-16,-3-1-10 0,-1-3 1 0,2-5-1 16,-4-2 1-16,2-3 9 0,-2-4 0 0,1 0 0 15,-3 0 0-15,2-2 32 0,-12-32-1 0,9 25 0 16,-1-1 1-16,-3-5-32 0,2 4 0 0,2 4 0 16,-2 0 9-16,0 0 0 0,1 2 0 0,-4 3 1 15,1 0-10-15,0 0 0 0,7 13 0 0,-7 0 0 0,-1-4-9 16,-22-27 0-16,21 24 0 15,1 0 0-15,-20-24 9 0,15 22 0 0,3 1-20 16,0 3 0-16,1-2 0 0,-3-1 1 0,1 1 19 16,3-1 0-16,-4 3 0 0,1 1 0 0,-1 4-17 15,0 2 0-15,0-1-1 0,-2 1 1 0,2-1 17 16,-4 3 0-16,-3 3 0 0,1-4 0 0,-4 2-9 16,1 2 0-16,-2 2 0 0,-2 0 0 0,1 2 9 15,-4-1 0-15,0 1 0 0,3 0 0 0,-3 1-1 16,4 0 0-16,-3 3 0 0,-1-5 0 0,2 6 1 0,-2 0 0 15,-4 0 0-15,4-2 0 0,4 2-6 0,-29-3 0 16,30-1 0-16,6 2 0 0,-27-5 6 16,25 4 0-16,1-1-43 0,-26-3 0 15,29 3 0-15,-5 2-1 0,-22 2 44 16,23-1 0-16,0 1 16 0,-27 3 0 16,30-3-1-16,-3 2 1 0,-23 2-16 15,25-3 0-15,-1 3 15 0,-31 1 1 16,26-1 0-16,2 0 0 0,2-1-16 0,-2-1 0 15,2 2 0-15,0-1 7 0,3 3 0 0,-3-5 0 16,1 3 0-16,3 0-7 0,1-3 0 0,0 1 0 16,0 0 0-16,2-2-32 0,-4 0 1 0,4 0-1 15,-4 0 1-15,0 0 31 0,1 0 0 0,-5 4 0 16,3 1 0-16,-2 4-1 0,-4 2 0 0,2 1 0 0,0 4 1 16,-2 4 0-16,-29 27 0 0,27-18 0 15,0 3-95-15,-31 42 2 0,32-35-1 16,-1-1 1-16,-3 3 93 0,4 4 0 0,1-5 0 15,2 3-145-15,-4 0 0 0,-1-3 0 0,-4-3 1 0,39-37-494 16</inkml:trace>
  <inkml:trace contextRef="#ctx0" brushRef="#br0" timeOffset="67723.88">30794 7002 11 0,'0'0'0'0,"0"0"0"0,0 0 0 0,0 0 1 0,0 0-1 0,0 0 1 0,-30 0-1 0,21 2 0 0,-1 1 92 16,-13 3 1-16,12-3 1 0,0-3-1 0,-10 4-93 0,11-3 0 0,-1 3 48 0,-10-2 0 0,10 1 1 0,1 3-1 0,-17 3-48 0,11-6 0 0,1 1 13 0,-17 12 1 0,16-9 0 0,0-3 0 0,-14 5-14 15,16-2 0-15,0 2 17 0,2 0 1 16,-3 4 0-16,1-4 0 0,2 3-18 0,1 3 0 16,1-1 0-16,-1-1 0 0,2 1 11 0,2-1 0 15,0 3 0-15,0 0 1 0,0 2-12 0,-2 16 0 16,2-12 0-16,0 1 43 0,0 26-1 15,5-22 0-15,1-4 0 0,2 33-42 16,1-26 0-16,-2-1 27 0,2 1 0 0,3-3 0 16,1-3 1-16,1-3-28 0,1 3 0 0,3-6 0 15,0 0 0-15,1 1 7 0,18 14 0 16,-14-19 0-16,0-1 0 0,19 8-7 16,-16-10 0-16,3-2-47 0,20 9 1 15,-23-11 0-15,2 0 1 0,18 4 45 16,-21-5 0-16,-2-3-146 0,12 4 2 15,-17-5-2-15,-11-2-181 0</inkml:trace>
  <inkml:trace contextRef="#ctx0" brushRef="#br0" timeOffset="68146.03">31141 7194 763 0,'0'0'0'0,"0"0"0"0,0 0 0 0,8 40-63 0,2 15 0 0,-10-31 0 0,-3 3 1 0,-8 27 62 0,6-22 0 0,1 0-38 16,1 1 1-16,-3 1 0 0,3 4 0 0,-1-3 37 0,1 1 0 0,-1-3 0 15,1-1 0-15,1-3-5 0,-2 28 1 0,1-28-1 0,-1-2 1 0,-1 23 4 0,5-28 0 0,0-4-60 0,2 5-1 0,0-15 1 0,-2-8-13 0,0 0 61 0,3 1 0 0,-3-1-39 0</inkml:trace>
  <inkml:trace contextRef="#ctx0" brushRef="#br0" timeOffset="68482.28">31561 7036 55 0,'0'0'0'0,"0"0"0"15,0 0-8-15,20 3 0 0,-19 1 0 16,-2 5 0-16,-3 0 8 0,-1 2 0 0,0 1 0 15,-1-1 212-15,-1 5 1 0,-2 8 0 0,2 3 1 0,0 5-214 16,-7 36 0 15,12-37 0-31,2-2 103 0,0 26 2 0,0-24-1 0,4-4 1 0,7 32-105 0,-8-30 0 0,1 2 17 0,-1-3 0 16,1-1 0-16,1 0 0 0,2 0-17 16,0-2 0-16,-2-1 0 0,-3-1 0 0,0 4-60 15,-4 20-1-15,-1-26 1 0,-3 3 0 0,-13 12 60 16,8-18 0-16,-1 5-186 0,-13 13 1 15,15-23 1-15,3 1-50 0,-11 0 185 16,9-14-1-16,9 0-124 0</inkml:trace>
  <inkml:trace contextRef="#ctx0" brushRef="#br0" timeOffset="68880.56">31041 7368 11 0,'0'0'0'16,"0"0"0"-16,0 0 0 0,-32-1 1 0,18-3-1 15,0 2 1-15,-13-1-1 0,19-1 0 16,2 2 0-16,-1-7 1 0,4 9-1 0,-1 0 1 15,-1-3-1-15,5 3 0 0,-4 0 182 0,1 0 1 16,3 0 0-16,0 0-1 0,7 3-182 16,-2 3 0-16,6-3 104 0,22 8 0 15,-3-7 0-15,7-4 0 0,43 1-104 16,-47-2 0-16,-1-7 14 0,33-2 1 16,-28 6-1-16,4 4 1 15,38 0-15-15,-38-2 0 0,-2 2 8 0,40 0 1 16,-42 0-1-16,-2 0 1 0,31 2-9 15,-38 2 0-15,-2 1-144 0,15 8 0 16,-29-10 0-16,-6 3-104 0,-5 6 143 16,-2-6 1-16,1-6-170 0</inkml:trace>
  <inkml:trace contextRef="#ctx0" brushRef="#br0" timeOffset="69163.37">30909 7667 798 0,'0'0'0'0,"0"0"0"15,31-9 0-15,8 2-110 0,7-2 1 0,-5 1-1 0,-4-1 2 0,0 4 108 0,39-8 0 0,-34 6 0 0,4 2 139 0,47-1 1 0,-42 1 0 0,2 2-1 0,60-3-139 0,-58 6 0 0,1 0-166 0,57-3 2 0,-58-3-2 0,1-3-30 16,54-9 166-16,-63 4-1 0,-47 14-94 0</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34:37.063"/>
    </inkml:context>
    <inkml:brush xml:id="br0">
      <inkml:brushProperty name="width" value="0.05292" units="cm"/>
      <inkml:brushProperty name="height" value="0.05292" units="cm"/>
      <inkml:brushProperty name="color" value="#FF0000"/>
    </inkml:brush>
  </inkml:definitions>
  <inkml:trace contextRef="#ctx0" brushRef="#br0">25774 5488 235 0,'0'0'0'0,"0"0"0"0,0 0 78 0,0 0-1 0,0 0 0 0,0 0 1 0,0 0-78 15,0 0 0-15,0 0 75 0,0 0 0 0,0 0 1 0,0 0 0 0,0 0-76 0,0 0 0 0,0 0 47 0,-18 13 0 0,18-13 0 0,-3 0 2 0,-1 0-49 0,2 5 0 0,1-1 42 0,-6-3 0 0,3 3 0 0,1-4 1 0,-3 0-43 0,6 0 0 0,0 0 6 16,-5 0 1-16,5 0 0 0,0 0 0 16,-4 18-7-16,4-9 0 0,0 0-30 15,4 23 1 1,-2-14-1-16,1 2 1 0,3 23 29 0,-5-20 0 0,1-3-23 15,-2 2 0-15,0-1 0 16,0-1-1-16,0 2 24 0,-2 1 0 16,2-5 0-16,0 0 0 0,0 0-20 0,0-4 0 0,0-1 0 15,0-4 0-15,0 0 20 0,0 5 0 0,0-10 0 0,0 1-10 0,0 4 0 16,0-9 0-16,2 6 0 0,-2-6 10 16,0 0 0-16,4-6 0 0,-4 6 19 0,1-3 0 0,-1-1 0 15,2-3 0-15,0-4-19 0,0-5 0 0,-1-2 0 16,1-4 0-16,-2-1 42 0,0-27 2 15,0 25-1-15,0-1 0 0,-2-22-43 16,2 21 0-16,-1 2 14 0,2-27 0 16,1 25 0-16,2 1 1 0,-1 0-15 0,1 2 0 15,-1 3 0-15,1 3 41 0,1 0 1 0,0 3-1 16,1 1 1-16,-3 5-42 0,1 5 0 0,-1-5 0 16,1 4 0-16,-1-2 35 0,4-4 1 15,-3 6 0-15,1 1 0 0,8-5-36 16,-8 5 0-16,-3 1-15 0,5 1 0 0,-4 2 0 15,1 0 0-15,5-5 15 0,-2 3 0 16,0 2-95-16,9 0 0 0,-6 0 0 16,1 0 1-16,-1 2 94 0,1-1 0 0,1-1 0 15,2 0-130-15,0 0 2 0,-1 0-2 0,-3-1 2 0,-10 1-294 16</inkml:trace>
  <inkml:trace contextRef="#ctx0" brushRef="#br0" timeOffset="578.69">26137 5447 673 0,'0'0'0'0,"0"0"0"0,0 0 0 0,0 0 50 0,0 0 1 0,0 0-1 0,0 0 0 0,0 21-50 0,2-15 0 0,2-5 74 0,3 7 2 0,-4-8-1 0,2 1 0 0,4 1-75 0,2 0 0 0,-1 2 0 0,1-4 7 0,17 3 0 16,-15-1 0-16,-1-2 1 0,0 0-8 0,1-2 0 0,-3 0 0 16,1 1-18-16,-1-3 0 0,1-1 0 0,0-1 0 15,-1 3 18-15,1-5 0 0,-2 3 0 0,-1 0 0 16,-1-1-15-16,-1 3 0 0,-3-3 0 0,-1-1 0 16,0 2 15-16,-4-10 0 0,0 6 0 0,0 0-18 15,-6-5 0-15,2 5-1 0,-1-4 1 16,-14-10 18-16,9 14 0 0,-1 2 16 15,-11-8 2-15,13 10-1 0,2 0 0 16,-8 1-17-16,6 8 0 0,2 1 69 0,0-1 1 16,-1 5-1-16,-1 0 2 0,4 5-71 0,0-1 0 15,-2 6 0-15,2 3 0 0,4 1 56 0,-4 31 0 16,5-21 0-16,2-1 1 0,5 33-57 16,-1-33 0-16,-1-1-52 0,3-3 2 15,2-3 0-15,1-1 0 0,4-6 50 0,1 0 0 16,2-7 0-16,1-2 0 0,4-6-90 0,4-3 1 0,3-3 0 15,2-5 0-15,-30 8-670 0</inkml:trace>
  <inkml:trace contextRef="#ctx0" brushRef="#br0" timeOffset="966.17">26746 5177 809 0,'0'0'0'0,"0"0"0"0,0 0 118 0,-21 32 2 0,14-17-1 0,-2-3 1 0,-9 15-120 0,9-12 0 0,4-6 78 0,2 5 1 0,1-10-1 0,2 1 2 0,0 0-80 0,0 3 0 0,0-1 0 16,3 2-13-16,3 2 1 0,2-1 0 0,3 3 0 0,1-2 12 15,1 3 0-15,1 2 0 0,2-1 0 16,3-3-32-16,20 13 2 0,-20-12 0 0,1 0 0 0,15 14 30 16,-23-17 0-16,-3 5-19 0,0 15 0 15,-9-17 0-15,-2 1 0 0,-10 17 19 16,1-11 0-16,-3-3 10 0,-5 1 0 16,-1 0 0-16,-1 0 1 0,0-3-11 0,-2-1 0 15,0 1 0-15,4-3 0 0,5 1-81 0,-4-3 0 16,4-2 0-16,2-3 1 0,4-1 80 15,5-4 0-15,3 0 0 0,-4-8 0 0,3 3-179 16,4-15 1-16,2 4 0 0,-5 16-226 0</inkml:trace>
  <inkml:trace contextRef="#ctx0" brushRef="#br0" timeOffset="1329.1">27083 5287 943 0,'0'0'0'0,"0"0"0"0,0 0 118 0,0 0 0 15,0 0 1-15,0 0-1 0,-9 18-118 0,5-9 0 16,-1 5 0-16,-2 0 0 0,0 8 6 0,-9 28 0 0,11-26 0 16,1 3 0-16,-3 23-6 0,5-27 0 15,4 4-25-15,5 27 0 0,-1-32 0 0,2-2 1 16,10 8 24-16,-7-17 0 0,1-4-27 0,9 0 0 15,-5-7-1-15,2-3 1 16,20-12 27-16,-20 3 0 0,0-6 53 0,15-29-1 16,-17 20 0-16,0 0 0 0,0 0-52 15,-4-1 0-15,1 1 0 0,-3-4 25 0,6-23 0 16,-11 34 0-16,1 6 1 0,1-9-26 16,-6 15 0-16,-1 5-60 0,-3 1 2 15,3 2 0-15,-5 2 0 16,1 1 58-16,1 3 0 0,-3 1 0 0,3 4-121 0,-1 1 1 15,1 1-1-15,-1-4 1 0,4-9-501 16</inkml:trace>
  <inkml:trace contextRef="#ctx0" brushRef="#br0" timeOffset="2578.75">28097 4445 842 0,'0'0'0'0,"0"0"0"0,0 0 0 0,0 0 56 0,0 29 0 0,0-11 0 0,2 4 2 0,5 33-58 0,-4-24 0 0,3-4 43 0,9 27 1 0,-6-22 0 0,0-3 0 0,2 7-44 0,1 0 0 0,0 0 0 15,1 0-96-15,11 41 0 0,-11-36-1 0,1 1 2 0,12 40 95 0,-13-42 0 0,-1-8-138 0,-1 1 1 0,-4-3-1 0,0 3 1 0,-7-33-95 0</inkml:trace>
  <inkml:trace contextRef="#ctx0" brushRef="#br0" timeOffset="2812.88">27940 4868 1213 0,'0'0'0'0,"0"0"0"16,0 0 91-16,25 0-1 0,-13-4 0 15,4 4 1-15,2-3-91 0,24-6 0 0,-14 3 0 16,4 1 54-16,44-4 0 0,-32 0 0 0,5 0 2 16,53-18-56 15,-50 14 0-31,-1-1-151 0,49-15 0 0,-50 11 1 0,-3 0-157 0,84-32 151 0,-71 19-1 0,-60 31-385 15</inkml:trace>
  <inkml:trace contextRef="#ctx0" brushRef="#br0" timeOffset="4699.3">25409 4388 11 0,'0'0'0'0,"0"0"0"0,0 0 0 0,-21 18 87 0,5-6 0 0,-4 6 1 0,-1 0 0 0,-2 0-88 0,-26 18 0 0,22-12 0 0,1 3 89 0,-27 27 1 0,28-26-1 0,-3-1 0 16,-28 27-89-16,27-27 0 0,1 6 149 16,0-1-1-16,0 0 1 0,1-1 0 0,3 3-149 15,-26 41 0-15,26-37 0 0,-3-2 84 0,-21 41 0 16,27-41 1-16,4 0-1 16,1 0-84-16,2 2 0 0,0-6 0 0,1 4 81 0,-3 36 2 15,9-36-1-15,0 6 0 0,2 40-82 16,3-44 0-16,0 2 59 0,2-1 1 15,2 2-1-15,2 1 0 0,-3-5-59 0,7 46 0 16,-3-40 0-16,2-1-11 0,11 40 0 16,-6-42 0-16,2-2 1 0,4-2 10 15,-3-6 0-15,7 2 0 0,-1 1 16 0,30 23 1 16,-25-29-1-16,3-4 1 0,52 49-17 16,-37-36 0-16,-7-15-7 0,30 19 0 15,-30-15 0-15,-2-5 0 0,39 19 7 16,-35-19 0-16,0 2-16 0,0-4 0 0,1-4 0 15,3-1 1-15,3-1 15 0,-2 3 0 0,0-1 0 16,2-1 0-16,1 1-9 0,3 0 0 0,-5-1 0 16,3 1 1-16,0-3 8 0,-1 0 0 0,3-2 0 15,1 0 0-15,2 0 52 0,49 5 0 0,-54-5 0 16,1-3 1-16,52 6-53 0,-47-7 0 16,3 1 43-16,52 6 1 0,-58-12 0 15,0 2 0-15,48 2-44 0,-46-1 0 16,4-1-8-16,47 2 1 0,-53-1-1 0,0-3 1 15,51 0 7-15,-51 0 0 0,-1 0 18 16,54-5 0-16,-53 1 0 16,2-5 0-16,2 0-18 0,-1 0 0 0,1-5 0 0,1-4 2 15,3 0 0-15,-5 0 0 0,5-5 1 0,1-1-3 16,-1-1 0-16,1 2 0 0,0-4 0 0,0 4-45 0,59-28 1 16,-63 24-1-16,2 4 1 15,57-29 44-15,-59 27 0 0,1-6 14 0,-3 2 0 16,3 2 0-16,-1-3 0 0,1 1-14 0,1 2 0 15,-2 0 0-15,-1 0 0 0,3-3 6 0,57-23 1 16,-60 27 0-16,3-1 0 0,49-27-7 16,-55 30 0-16,-5-3-35 0,43-19 0 15,-47 19 0-15,-5 3 1 0,-1-3 34 0,-3 2 0 16,-1 2 0-16,-3 3 20 0,-1-3 0 0,-3 1 0 16,-5-1 1-16,-1 5-21 0,15-24 0 15,-17 17 0-15,-3 7 23 0,10-23 0 16,-20 18 0-16,-3-1 1 0,-4-21-24 15,1 18 0-15,-1 4 11 0,-3 0 0 0,-2-4 0 16,-2-4 1-16,0 2-12 0,-14-30 0 16,9 25 0-16,0 1 6 0,-18-31 0 15,16 31 0-15,0 1 1 0,-1-2-7 0,-5 2 0 16,1-1 0-16,-2 1 23 0,-1-1-1 0,-1 1 0 16,2 2 0-16,0 1-22 0,-25-23 0 15,22 26 0-15,0 5 4 0,-27-24 1 0,23 22 0 16,0 5 0-16,-32-27-5 0,35 25 0 15,1 4-3-15,0 1 0 0,-3-6 0 0,1 1 0 16,2-3 3-16,1 1 0 0,-3 2 0 0,-4 2 0 16,0 2-17-16,1 0 1 0,-1 3-1 0,-2-5 1 15,2 6 16-15,-31-12 0 0,28 16 0 0,1 2-24 16,-36-12-1-16,33 13 1 0,-2-2 0 16,-39-4 24-16,38 4 0 15,1 1 23-15,-39-3 1 0,39 6 1 0,4 1-1 16,-41 2-24-16,36 0 0 0,-1 0-32 0,-45 3 1 15,45-3 0-15,2 2 0 16,-38 2 31-16,38-4 0 0,2 0-2 0,-35 2 1 16,33 1 0-16,-4 1 0 0,-38 1 1 15,42-5 0-15,2 4-28 0,-40 1 1 16,38-5 0-16,2 4 0 0,-35 1 27 16,33-5 0-16,0 0 29 0,-33 0 0 15,40 0 0-15,-7 0 0 0,-31 0-29 16,36 0 0-16,-1-3 10 0,-32-3 0 15,32 1 0-15,-3 1 0 0,-32-1-10 16,36 1 0-16,1 4 24 0,-31-3 0 16,34 1 1-16,0 2 0 0,-30 2-25 15,30 1 0-15,0-3-4 0,-30 4 0 16,32-2 0-16,2 1 1 0,-15-3 3 0,24 0 0 16,-5 0-22-16,-23 0 0 0,22 0 0 15,1 4 1-15,-18 1 21 0,19-1 0 16,0-2 23-16,-31 7 0 0,26-2 1 15,0 2-1-15,-3 0-23 0,1 1 0 0,-2-1 0 16,2 0-12-16,-2 4 0 0,2-4-1 0,-1 0 1 0,1 0 12 16,2 0 0-16,1 2 0 0,-1-2 0 0,-1 0-4 15,1 0 1-15,-1 0-1 0,1-4 1 0,-4 2 3 16,0 1 0-16,0-1 0 0,0 2 0 0,2-4-32 16,-4 4 1-16,4-5 0 0,1 1 0 0,2 0 31 15,-19 3 0-15,23-7 0 0,0-1-208 16,2 0 0-16,5-1 0 0,1-3 2 0,6-1 31 15,2-3 1-15,3 3 1 0,2-4-1 0,0 9-486 0</inkml:trace>
  <inkml:trace contextRef="#ctx0" brushRef="#br0" timeOffset="8765.7">28228 5923 11 0,'0'0'0'0,"0"0"0"16,0 0 0-16,0 0 51 0,0 0 0 0,0 0 0 0,0 0 0 0,0 0-51 0,0 0 0 0,0 0 0 0,0 0 93 0,0 0-1 0,0 0 0 0,-9 20 2 0,7-17-94 0,-2 3 0 0,4-6 0 16,-3 3 47-16,-1-1 0 0,4-2 0 0,-3 4 2 0,-1-1-49 0,4-3 0 0,-3 6 28 0,-1-3 1 0,4-3-1 0,-3 2 1 0,1 2-29 15,2-4 0-15,-2 3 33 0,2-3 0 16,4 2 0-16,-4-2 0 0,0-4-33 15,0 4 0-15,7-1 17 0,2-5-1 16,-6 6 0-16,2-3 0 0,2 3-16 0,-1-4 0 16,-3 2 0-16,-3 2 3 0,4-3 0 0,-4 3 0 15,3-4 0-15,-3 4-3 0,4 0 0 0,-4 0 0 16,-2-2 0-16,2 2-4 0,0 0 1 0,-3 0-1 16,3 0 1-16,-7 0 3 15,1 2 0-15,-1-2 24 0,-12 4 0 0,8 1 0 16,-1 2 1-16,-11 8-25 0,14-10 0 15,0 4-10-15,-7 9 0 16,11-14 0-16,3 5 1 0,-3 0 9 0,2-4 0 16,1-3 0-16,2 1 0 0,0-3 0 0,-2 4 1 15,2-4-1-15,4 2 0 16,-1-2-3-16,6-2 0 0,-2 2 0 0,2 0 0 16,8-7 3-16,-8 5 0 0,0-2 1 0,9 3 0 15,-10-3 0-15,0-1 1 16,4 1-2-16,-7 0 0 0,-1 3-11 15,3-3 0-15,-5 0 0 0,1 3 0 0,1-3 11 16,-4 4 0-16,1-4-3 0,1 3 1 16,-2 1 0-16,0 0 0 0,4-4 2 15,-4 4 0-15,0 0 15 0,-4-4 1 16,4 4-1-16,0 0 1 0,-3 0-16 16,3 0 0-16,-4 0-26 0,-1 2 1 15,-1 0 0-15,1 2 0 0,-5-3 25 16,4 1 0-16,1 4-50 0,-6-5 2 15,8-1 0-15,3 0 0 0,-2 4 48 16,2-4 0-16,-3 0-143 0,3 0 2 16,0-5-1-16,0 5 1 0,0-4 141 15,0 4 0-15,5-5-37 0,-2 1 1 0,1-1 0 16,-1-1 0-16,-3 6-69 0</inkml:trace>
  <inkml:trace contextRef="#ctx0" brushRef="#br0" timeOffset="9482.44">28210 5955 11 0,'0'0'0'0,"0"0"0"0,0 0 0 0,0 0 1 0,0 9-1 0,2-3 1 0,8 6-1 0,-6-5 0 0,-2 2 106 0,6 18 1 0,-1-14 1 0,0 0-1 0,4 14-107 0,-6-13 0 0,2 0 45 0,11 17 2 0,-11-13-2 0,0-2 1 0,-2 0-46 16,2-1 0-16,-1 4 0 0,-1 3-14 0,0-1 0 0,-1-4 0 16,-2-1 1-16,-1 2 13 0,1-4 0 0,2 4 0 15,1 2 0-15,-1-2-30 0,3 21-1 16,-6-19 1-16,3 2 1 0,1 16 29 15,-1-21 0-15,-1 0-5 0,10 15 0 16,-10-18 0-16,1-1 0 0,4 19 5 16,-2-14 0-16,-1 6 2 0,0-1 1 0,-1-1-1 15,-1-4 1-15,-1 0-3 0,2 0 0 0,-4 1 0 0,0 3 0 16,0-4-42-16,-4 23 0 16,4-17 0-16,-2-1 1 0,-1 22 41 15,1-24 0-15,2 3-42 16,2 14 1-16,0-17 0 0,-1-3 0 15,1 2 41-15,2-2 0 0,-4 0 0 0,3-2-13 16,-1 0 0-16,1 2 0 0,1-2 1 0,-2 2 12 0,1-2 0 16,1 1 0-16,-2 1 0 0,1-4-8 0,4 17 0 0,-5-15 0 15,1 2 1-15,3 14 7 0,-4-14 0 16,1 0-3 15,2 14 1-31,-1-15 0 0,-1-7 0 16,6 15 2-16,12 35 0 0,-15-37 0 0,-5-14 0 15,3 2 0-15,-2 0 0 0,1 3 0 16,-1-3 0-16,0 1 0 0,-2 1 0 0,0 1 0 16,0 1 0-16,0-3 0 0,0 3 0 15,0-3 0-15,0 3 0 0,0-1 0 0,0 0 0 0,0 1 0 16,0 14 0-16,-2-13 0 0,0 2 0 0,0 16 0 16,2-20 0-16,2 1 0 0,0 12 0 0,-2-15 0 15,2 4 0-15,0 15 0 0,-1-17 0 16,3 1 0-16,-1 3 0 0,-1-2 0 15,-2-2 0-15,2-1 0 0,0 1 0 16,-2-3 0-16,1 2 0 0,1 1 0 0,0 0 0 0,0-1 0 16,-2 0 0-16,1-1 0 0,1 2 0 0,-2-5 0 0,-2-1 0 0,2-8-12 15</inkml:trace>
  <inkml:trace contextRef="#ctx0" brushRef="#br0" timeOffset="9996.14">28395 7916 404 0,'0'0'0'0,"0"0"0"0,0 0 74 0,0 16 2 0,0-8-1 0,2 1 0 0,8 18-75 0,-6-13 0 0,-1-1 53 0,5 12 2 0,-5-14-1 0,2-1 0 0,2-1-54 0,0 4 0 0,-1-4 0 0,-1 0 6 0,0 2 1 0,1 1 0 16,-1-3 0-16,0 2-7 0,1 2 0 0,-1-4 0 16,0 1 0-16,0 3 30 0,-1 0 0 0,-1-3 1 15,1-1-1-15,1-2-30 0,2-1 0 0,0-3 0 16,-1-1 0-16,1 2 67 0,2-4 0 0,3-6 0 16,4 3 1-16,5-6-68 0,0-2 0 0,-2-1 0 0,-1-3 0 15,0-1 60-15,-1-2 1 0,1 2 0 0,1 3 1 16,4 4-62-16,16-16 0 0,-23 14 0 15,2 0-48-15,13-8 1 0,-16 13 0 16,-1 1 0-16,9-8 47 0,-16 8 0 16,-2 0-125-16,4-4 1 0,-7 5-1 0,-2 4-640 15</inkml:trace>
  <inkml:trace contextRef="#ctx0" brushRef="#br0" timeOffset="12712.46">28506 8285 831 0,'0'0'0'0,"0"0"0"0,0 0 0 0,0 0 80 0,0 0 1 0,0 0 1 0,0 0-1 0,18 0-81 0,-15 0 0 0,3 0 0 0,1 0 0 0,0 0 74 0,-2 0 1 0,2 0-1 0,2-4 0 0,3 4-74 0,2 0 0 0,2-2 0 0,4-1 0 0,1-3 61 0,0 3 1 0,-2-4-1 0,1 1 1 0,-1 1-62 0,1-1 0 16,1 3 0-16,0-1 0 0,2-1-2 0,0-1 0 15,0 3 0-15,-2-6 1 0,0 3 1 0,0-3 0 16,0 4 0-16,1 2 0 0,-1-1-30 0,0-1 0 0,2 1 0 15,2 0 1-15,-1-1 29 0,-1 0 0 0,0-1 0 16,0 3 0-16,2 3-84 0,-1-4 1 16,-1 2 0-16,-1-5 0 0,0 5 83 0,1-1 0 0,0 1 0 15,0-2 0-15,0-1-70 0,0 1 0 16,4-1 0-16,1 3 0 0,0 2 70 0,-2 0 0 16,4 0 0-16,2 0 0 0,0 0-52 0,-4 0 1 0,4 2-1 15,0 3 0-15,1-3 52 0,1 2 0 0,-3-1 0 0,1-3 0 16,2 2-35-16,-1 0 0 0,-1 0 0 15,1 1 0-15,3-3 35 0,-1 2 0 0,4-2 0 0,0-2 0 16,1 2 11-16,3-3 1 0,-5 1-1 0,1 0 1 16,-2 4-12-16,0 0 0 0,2-2 0 0,-2 0 0 15,-2 3 5-15,2-3 1 0,-1 2 0 0,-1-2 0 16,-2 4-6-16,1-4 0 0,-2 0 0 0,-1 0 0 16,-1-4 0-16,0 2 1 0,0 2-1 15,0-3 1-15,-1 1-1 0,-3 0 0 0,4 0 0 0,2-3 0 16,3-2-32-16,-1 1 0 0,-3-1 0 0,1 2 1 0,-2-1 31 15,28-8 0-15,-31 10 0 0,-3-1-93 16,26-4 2 0,-25 2 0-16,-1 5-1 15,24-3 92-15,-23 1 0 0,-2 4-23 0,22 0 0 16,-22-4 0-16,0 3 0 0,23-1 23 0,-21 0 0 16,-2-5-15-16,26-4 1 0,-24 6 0 0,1 1 0 0,25-9 14 15,-26 8 0-15,-2-4-6 0,25-4 0 16,-25 8 0-16,1 0 0 0,20-4 6 15,-24 9 0-15,-3 0 0 0,17 5 0 16,-20-1 0-16,-2-3 0 0,8 8 0 16,-10-5 0-16,-1 0 0 0,9 1 0 15,-11-1 0-15,0-4 0 0,9 5 0 16,-7-1 0-16,-2-3 0 0,9 7 0 16,-8-8 0-16,-1 1 0 0,8 5 0 15,-10-4 0-15,0 3 0 0,6 0 0 16,-6-1 0-16,-1 0 0 0,1 3 0 0,-3 0 0 15,-1 2 0-15,1-6 0 0,0 8 0 0,-2-2 0 16,2 0 0-16,-1 0 0 0,-1 0 0 0,0 2 0 16,0 2 13-16,0 1 1 0,0-1 0 0,0-3 0 15,0 1-14-15,-1 0 0 0,2 1 0 0,1 3 0 16,-2-6 92-16,0 14 2 0,0-7-1 0,0 1 0 16,-2 15-93-16,1-12 0 0,-1 3 109 15,-2 13-1-15,3-16 1 0,-3 1-1 16,1-4-108-16,-1 2 0 0,1 5 0 0,1-1 68 15,2-1 1-15,0-3 1 0,-2 3-1 0,4-2-69 16,0 1 0-16,-2 1 0 0,0-1 0 0,1 1 74 16,1 18 1-16,0-22-1 0,1-1 1 0,1 16-75 15,-2-17 0-15,-1 0 46 0,5 11 2 16,-5-12-1-16,3-1 0 16,-1 11-47-16,-1-14 0 0,0-2 12 0,-2 0 0 15,2-2 0-15,0-2 0 0,-2 1-12 0,0-3 0 16,1 3 0-16,1-4 0 0,-2 5 3 0,-2-4 1 0,2 3-1 15,0-1 1-15,0 1-4 0,0 1 0 0,2-5 0 16,0 1 0-16,-2 1 17 0,0-1 1 0,0-3 0 16,3 6 0-16,-3-6-18 0,0 0 0 0,4 0 0 15,-4 0 0-15,0 0 11 0,3 0 1 0,-3 0-1 16,0 0 1-16,4 0-12 0,-4 0 0 0,3 0 0 16,-3 0 0-16,0-6-13 0,0 6 0 0,0-3-1 15,0 3 2-15,0 0 12 0,0 0 0 0,-1-4 0 16,1 4 0-16,-4-3 10 0,4 3 0 0,-5-2 1 15,0 2-1-15,-4 0-10 0,-2-4 0 0,1 2 0 16,-3 1 0-16,-1-1-26 0,-2 2 2 0,0-4-1 16,1 2 1-16,-1 2 24 0,0 0 0 0,0-1 0 0,0-1 0 15,-2 2 0-15,-15-6 1 0,13 5-1 16,-1-1 1-16,-25 2-1 0,24 0 0 16,-1 0-33-16,0 0 1 0,0 0 0 0,-2 0 0 15,-1 0 32-15,-1 0 0 0,1 0 0 0,-1 0 0 0,1 0-2 16,-2 0 0-16,-1 0 0 0,-1 2 0 0,0 1 2 15,-1 3 0-15,-3-3 0 0,-1 1 0 0,-2-4-6 16,0 0 0-16,1 0 0 0,1 0 1 0,2 0 5 16,1 0 0-16,2 0 0 0,-2 0 0 0,0 0 3 0,2 0 1 15,0 0 0-15,-1-4 0 0,-3 2-4 0,1 1 0 16,1-1 0-16,-2 2 0 0,3-4 34 0,-33 1 1 16,32 1 0-16,1 2 0 0,-35-9-35 15,33 9 0-15,-1 0 13 0,-33-4 0 16,34 4 0-16,-1 0 1 0,-35 0-14 15,34 0 0-15,2 0 6 0,-31-2 1 16,31 2-1-16,1 0 1 0,-30 0-7 16,29 0 0-16,-1 2 18 0,1 2-1 0,1-4 0 15,0 2 1-15,2-1-18 0,0-1 0 0,2 2 0 16,2 2 0-16,-3-4 45 0,3 2 0 0,-1 1 0 16,-1 1 1-16,2-2-46 0,-1 1 0 0,-1 1 0 15,0-1 0-15,1 3 0 0,1-4 0 0,-1 1 0 16,1 1 0-16,1-4 0 0,-1 2 0 0,1-1 0 15,2 1 0-15,2 2 1 0,0-4 1 16,0 0 0-16,0 2 0 0,1 1-2 0,-1-1 0 0,0 2 0 0,0-1 0 16,-1-1-2-16,0 0 0 0,0 3 0 0,-1-3 0 15,2 1 2-15,-2 1 0 0,2 0 0 0,0 1 0 16,0-3-8-16,1 0 1 0,3 3-1 0,-3-5 1 0,1 2 7 16,0 0 0-16,1 3 0 0,2-5 0 0,2 4 12 15,0-3 0-15,-2 3 0 0,0 0 2 0,0 1-14 16,0-3 0-16,2 1 0 0,0 1 0 15,2 1 30-15,-2-3 0 0,1 2 0 0,3-1 0 0,3 1-30 16,-4-2 0-16,4 1 0 0,0-3 0 0,0 2-10 0,0-2 1 16,0 2 0-16,0 0 0 0,1 1 9 15,1-3 0-15,-2 0 0 0,0 0 0 0,2 0 29 0,-1 0 1 16,1 2-1-16,0 0 1 0,0-2-30 0,-1 2 0 16,1 1 0-16,0-3 0 0,-1 0-6 0,1 2 0 15,0-2 0-15,0 0 1 0,-1 2 5 0,1 0 0 16,1 1 0-16,-1-3 0 0,2 2-33 0,-3 0 0 15,3 0 0-15,-1 1 0 0,1-3 33 0,1 2 0 16,-3 2 0-16,1-4 0 0,1 0-16 0,-1 2 1 0,1-2 0 16,-1 0-1-16,4 0 16 0,-2 3 0 0,2-3 0 15,0 0 0-15,-3 0-5 0,3 0 1 0,0 0-1 16,0 0 1-16,0 0 4 0,0 0 0 0,0 0 0 16,0 0 0-16,0 0-9 0,0 0 0 15,0 0 0-15,0 0 1 0,0 0 8 0,0 0 0 0,-4 0 0 16,4 0 0-16,-3-3-7 0,3 3 0 0,-4-6 0 15,2 1 0-15,1-1 7 0,-3-1 0 0,1-4 0 16,-3-5 0-16,1 0 6 0,-2-2 1 0,2-4 0 16,-1-1 0-16,3 2-7 0,-6-33 0 0,2 23 0 15,0-3 42-15,-2-2 2 0,0-2-2 0,0-3 1 16,1-4-43-16,-10-47 0 16,9 40 0-16,-1 0-19 0,-1-6 1 0,2 8 0 0,2 3 0 15,4 1 18-15,1 1 0 0,2 9 0 0,0 3 0 16,2 15-183-16,3 2 1 0,2 7 0 15,0 4 1-15,4 9 53 0,13 15 1 0,-8 5-1 0,-16-24-601 16</inkml:trace>
  <inkml:trace contextRef="#ctx0" brushRef="#br0" timeOffset="13692.17">29222 8125 437 0,'0'0'0'0,"0"0"0"0,0 0 0 0,0 0 71 0,0 0 1 16,6 20-1-16,-3-17 0 0,-1 3-71 0,0-5 0 0,-2 3 0 0,0 0 0 0,0-1 80 0,-2 3-1 0,0-3 0 0,0 4 1 0,1 2-80 0,-1 0 0 0,0 4 0 0,-3 14 98 15,-6 9 1-15,6-18 1 0,-9 36-1 16,10-38-99-16,1-2 52 0,1 24 1 0,0-15-1 0,0 6 0 0,1 2-52 0,1-4 0 0,0 1 0 0,1 3-3 0,1 1 0 0,0 1 0 16,0-5 0-16,1-1 3 0,3 31 0 0,-3-31 0 0,1-7-91 0,3 23-1 0,-2-20 1 0,2 0-1 0,0-1 92 15,0-4 0-15,0-2 0 0,2-1-168 16,2-3 0-16,-3 1-1 0,-2-1 2 15,-6-12-280-15</inkml:trace>
  <inkml:trace contextRef="#ctx0" brushRef="#br0" timeOffset="14195.83">29752 7999 426 0,'0'0'0'0,"0"0"0"15,0 0 78-15,0 0 2 0,8 22-1 0,-6-17 0 16,0 0-79-16,0 1 0 0,-1 5 0 0,3 3 75 0,-1 2 0 16,-1 6 0-16,0 1 1 0,0 4-76 0,-2 0 0 15,0-2 0-15,0-2 0 16,0 1 37-16,1 23 0 0,5-24 0 0,-1-2 0 0,6 21-37 15,-6-17 0-15,2 0 27 0,0-1 0 0,0 1 0 16,0 2 2-16,0 0-29 0,0 0 0 0,0 1 0 16,-1 1 0-16,1 2-18 0,5 23 0 15,-8-26 1-15,-1 3 0 0,2 23 17 16,-3-29 0-16,-2-3-101 0,0 19 1 0,2-16-2 16,-2-2 2-16,2 1 100 0,-1-4 0 15,-1-4 0-15,2-5-134 0,0-2 1 0,-2-2-1 0,0-2 2 16,0-5-90-16</inkml:trace>
  <inkml:trace contextRef="#ctx0" brushRef="#br0" timeOffset="15112.73">30626 8472 1235 0,'0'0'0'0,"0"0"0"0,0 0 1 0,0 0 1 0,0 0 0 0,9 18 0 0,-9-18-2 0,-2 3 0 0,2-3 0 0,0 0-51 0,0 0 0 0,0 0 0 0,0 0 0 0,0 0 51 0,0 0 0 0,0 0-166 0,4-2 1 15,1 1 1-15,4 1-52 0,12-9 166 16,-10 1-1-16,-11 8-119 0</inkml:trace>
  <inkml:trace contextRef="#ctx0" brushRef="#br0" timeOffset="15328.8">31029 8439 517 0,'0'0'0'15,"0"0"0"-15,0 0 66 0,-4 18 1 16,2-12 0-16,-1-4 1 0,-8 5-68 16,8-7 0-16,3 0-87 0,-2 3 2 15,2-3 0-15,0 0-1 0,2-3 86 16,3 3 0-16,2-6-63 0,9-6 1 15,-2-3-1-15,-14 15-128 0</inkml:trace>
  <inkml:trace contextRef="#ctx0" brushRef="#br0" timeOffset="15545.73">31311 8551 584 0,'0'0'0'0,"0"0"0"0,0 0 0 16,0 0-6-16,0 0 1 0,0 0 0 0,0 0 0 16,14-20 5-16,-12 20 0 0,-8-5 0 0,6 5-95 0,6-4 2 15,-5 0 0-15,1 1-1 0,5-8 94 16,0 6 0-16,2-1-18 0,12-5 0 16,-10 6 0-16,-11 5-83 0</inkml:trace>
  <inkml:trace contextRef="#ctx0" brushRef="#br0" timeOffset="16126.35">31725 7970 696 0,'0'0'0'0,"0"0"0"16,0 0 68-16,0 0 1 0,0 0-1 0,0 0 0 0,0 0-68 0,0 0 0 0,0 0 91 0,0 0-1 0,-9 20 0 0,6-15 2 0,-8 17-92 0,6-13 0 0,0 0 74 0,-1 0 0 0,1 3 1 15,2 5-1-15,1 4-74 0,2-1 0 0,0 2 0 16,-2-3 0-16,2 3 26 0,0 32 0 16,0-24 0-16,2 3 0 0,3 40-26 15,-5-37 0-15,-2 6 48 0,1-1 1 0,-1 6-1 16,-2 1 0-16,1 8-48 0,-8 48 0 0,6-53 0 15,0-1 9-15,-1-1 0 0,3-5 0 0,1-6 0 16,2 2-9-16,-2-6 0 0,6-5 0 0,1-8 0 16,6-5-169-16,1-7 0 0,-10-7-1 0</inkml:trace>
  <inkml:trace contextRef="#ctx0" brushRef="#br0" timeOffset="16191.85">31727 9068 1182 0,'48'-97'-102'16,"-25"36"-1"-16,-23 61-631 0</inkml:trace>
  <inkml:trace contextRef="#ctx0" brushRef="#br0" timeOffset="54077.47">28788 8499 11 0,'0'0'0'0,"0"0"0"0,0 0 0 0,0 0 0 0,0 0 1 0,0 0-1 0,0 0 1 0,0 0-1 0,0 0 0 0,0 0 0 0,0 0 0 0,0 0 84 0,0 0 1 0,0 0 0 0,0 0 0 0,0 0-85 0,0 0 68 0,0 0 1 0,0 0 0 0,0 0 0 0,0 0-69 0,0 0 0 0,0 0 0 0,0 0 0 0,0 0 6 0,0 0 0 0,0 0 0 0,-17 19 0 0,11-6-6 0,-1 5 0 15,-1 0 0-15,1 2 0 0,0 3 37 16,-2 4 1-16,2 0-1 0,1-2 2 0,3-1-39 0,-2 31 0 16,5-24 0-16,0 1-120 0,1-1 1 0,1-2-1 15,-2-3 2-15,2 1 118 0,0-3 0 0,3-12 0 16,2-6 0-16,0-6-44 0,12-27-1 15,-3 0 1-15,-16 27-100 0</inkml:trace>
  <inkml:trace contextRef="#ctx0" brushRef="#br0" timeOffset="54794.1">29439 8436 482 0,'0'0'0'0,"0"0"0"0,32-24 14 0,14-12 2 0,-28 27-2 0,-3-3 1 0,17-8-15 0,-18 11 0 0,-3 6 71 0,3 6 0 0,-7-1 0 0,-2 5 1 0,2 16-72 0,-3-12 0 0,-1 7 61 0,1 4 0 0,-2 5 0 0,-1 0 1 0,-1 0-62 0,-3 1 0 0,-2 3 0 0,-2-4 0 0,-2 5 10 0,-9 37 1 0,8-42-1 0,-1 5 1 0,-12 24-11 0,12-31 0 0,-1-2-20 16,-9 15 1-16,9-22 0 0,3-5 0 15,-7 3 19-15,11-12 0 0,5-2 18 16,-2-11 1-16,2 6 0 0,2-4 0 15,8-20-19-15,-1 2 0 0,3-3-14 0,2-3 0 16,1 10 0-16,-1 0 1 0,0 5 13 0,2 0 0 16,3 0 0-16,1 0 0 0,-1 3-39 0,2 3 1 15,-2 1 0-15,1 0 0 0,1 4 38 0,-2 3 0 0,3-3 0 16,-1 2 0-16,0 1-152 0,2 2 1 0,5-3-1 16,-1 1 1-16,1 1 114 0,4 1-1 0,-2-7 1 15,0 0 0-15,-30 9-74 0</inkml:trace>
  <inkml:trace contextRef="#ctx0" brushRef="#br0" timeOffset="56710.33">28795 8533 517 0,'0'0'0'0,"0"0"0"0,0 0 0 0,0 0 108 0,0 0 1 0,0 0 1 0,0 0-1 0,0 0-109 0,0 0 0 0,0 0 0 0,0 0 0 0,0 0 76 0,0 0-1 0,0 0 0 15,0 0 0-15,0 0-75 0,0 0 0 0,0 0 0 0,0 0 0 0,-19-2 66 0,14 6 0 0,-2 1-1 0,0 0 1 0,0 1-66 0,-2 1 0 0,2 2 0 0,1 2 0 0,3 1 42 0,-1-3 0 0,1 2 0 0,1-2 0 0,4 2-42 0,1 0 0 0,1 1 0 0,-1 6 0 0,3 2-2 0,8 16 1 0,-7-18 0 0,2 2 0 0,14 16 1 0,-16-22 0 0,3-1-6 0,11 8 1 16,-10-12-1-16,0-3 1 0,19 4 5 0,-13-6 0 0,1 0-50 0,19-4 0 0,-19-9-1 0,-3-2 1 0,14-14 50 15,-19 14 0-15,-3 0-18 0,4-9 0 16,-8 8 0-16,-1 1 0 0,0 2 18 16,-2-5 0-16,0 1 0 0,-2-7 61 0,0 2 1 0,-3 0 0 0,-2-2 0 15,-4 1-62-15,-1-3 0 0,0 2 0 0,-2-1 0 0,-2 3-37 0,-14-18 0 16,16 21-1-16,-2 5 2 0,-9-12 36 16,15 18 0-16,-1 6-82 0,-1 5 0 15,8-7-1-15,4 0 2 0,0 0 81 16,0 0 0-16,5-1-175 0,11-8 2 15,2 2-1-15,-18 7-302 0</inkml:trace>
  <inkml:trace contextRef="#ctx0" brushRef="#br0" timeOffset="57080.92">29573 8240 718 0,'0'0'0'15,"0"0"0"-15,0 0 0 0,9 21 50 0,7 17 0 0,-12-18 0 0,-3 5 0 0,-1 25-50 0,0-23 0 0,0 6 25 0,-1-3 0 0,1 4 0 0,0 2 0 0,-2 0-25 0,0 33 0 0,4-37 0 0,1-1-110 0,3 28 1 0,-3-36-1 0,-3-23-408 0</inkml:trace>
  <inkml:trace contextRef="#ctx0" brushRef="#br0" timeOffset="58263.04">31856 8387 752 0,'0'0'0'0,"0"0"0"0,0 0 3 0,-5 20 1 16,5-20 0-16,-4 5 1 0,0-5-5 0,4 0 0 0,0 0 94 0,0 0 1 0,0 0 0 0,0 0 0 0,0 0-95 0,0 4 0 15,0 1 86-15,0-3 1 0,0 2-1 0,0 1 0 0,-3 8-86 0,1-4 0 0,-1 5 35 0,-1 0 2 0,1 3-2 0,-1-3 1 47,1 4-36-47,-1 0 0 0,0-4 0 0,-1-1 0 0,2 1 25 0,-1-5 1 0,-1 2-1 0,0-2 1 0,-1 0-26 0,1 0 0 0,0-2 0 0,1-1 0 0,4-6-79 0,4 3 1 0,-4-3-2 0,3-3 2 0,1-1 78 16,-4 4 0-16,5-7 0 0,0-2 0 0,4-4-67 15,0-1 0-15,-2-4-1 0,-2 2 2 0,2-2 66 16,6-15 0-16,-12 23 0 0,1 2 41 16,0-2 1-16,0 1 1 0,0 1-1 15,-1-8-42-15,1 9 0 0,-2 2-42 16,4-10 0-16,-4 15 0 0,0 0 1 16,3 0 41-16,-3 0 0 0,0 0 2 0,-3 11 0 15,1-4 0-15,0 4 1 0,0 2-3 16,2-4 0-16,0 1 0 0,-1 3-34 0,1 0 0 15,1-4 0-15,1-2 0 0,-2-7 34 0,2 3 0 16,1 1 0-16,1-2 0 0,-1 0-176 0,1-2 1 0,1 0-1 16,4 0 2-16,2 0 134 0,6-4-1 15,-6 0 1-15,-11 4-115 0</inkml:trace>
  <inkml:trace contextRef="#ctx0" brushRef="#br0" timeOffset="58493.87">31979 8491 673 0,'0'0'0'15,"0"0"0"-15,0 0 25 0,0 0 0 16,0 0 0-16,0 0 1 0,11 0-26 16,-6 0 0-16,0 0-47 0,6-1 1 15,-7 1 0-15,1-4 1 0,7-1 45 16,-3-1 0-16,2 3-92 0,8-10 1 0,-10 8 0 15,0-1 0-15,7-3 91 0,-9 6 0 16,0-3-29 0,7-3 0-1,-9 4 0-15,-5 5-75 0</inkml:trace>
  <inkml:trace contextRef="#ctx0" brushRef="#br0" timeOffset="58649.5">32177 8430 662 0,'0'0'0'16,"0"6"0"-16,-2 6 0 0,-1 13-108 16,-3 6 0-16,1-8 1 0,1-1-1 0,3-4 108 15,1-4 0-15,1-1 0 0,3-2 0 0,1-6-27 0,2-3 0 16,2-4 0-16,2-3 1 0,-11 5-67 0</inkml:trace>
  <inkml:trace contextRef="#ctx0" brushRef="#br0" timeOffset="67202.92">27640 4814 11 0,'0'0'0'0,"0"0"0"0,0 0 0 0,0 0 1 0,0 0-1 0,0 0 1 0,0 0-1 0,0 0 0 0,0 0 134 0,0 0 2 0,0 0-1 0,0 0 1 0,0 0-136 0,0 0 0 0,0 0 135 0,0 0 2 0,0 0-2 0,0 0 2 0,0 0-137 0,0 0 0 0,0 0 30 0,0 0 1 16,0 0 0-16,0 0 0 15,0 0-31-15,0 0 0 0,0 0 28 0,-19-5 0 16,19 5 1-16,0 0-1 0,0 0-28 16,0 0 0-16,0 0-10 0,0 0 1 15,0 1-1-15,1 5 1 0,1 1 9 16,0 7 0-16,2 4 0 0,1 9-15 0,-2 2-1 15,1-7 1-15,1-4 1 0,2 1 14 0,9 24 0 16,-7-23 0-16,-2 7-22 0,12 20 1 16,-10-22 0-16,4 2 0 0,6 25 21 15,-10-27 0-15,0 2-18 0,-1 2 0 0,-1-6 0 16,-1 4 1-16,1 4 17 0,0-8 0 0,2 6 0 16,0-2 0-16,1 4-74 0,8 15 1 15,-9-28 0-15,1-3 1 0,6 6 72 16,-9-21 0-16,0-3-131 0,-2-3 2 0,1-8-1 15,-1-4 1-15,-5 18-73 0</inkml:trace>
  <inkml:trace contextRef="#ctx0" brushRef="#br0" timeOffset="82126.77">32558 12243 12 0,'3'-4'1'0,"-3"4"-11"0</inkml:trace>
  <inkml:trace contextRef="#ctx0" brushRef="#br0" timeOffset="170504.46">25871 12207 763 0,'0'0'0'0,"0"0"0"16,0 0 0-16,0 0 1 0,0 0 1 0,-7 20 0 0,5-17 0 0,0 1-2 0,2-4 0 0,-1 5 0 0,-5-1 0 0,1 1 49 0,0-3 1 0,-2 2 0 0,-4 1 0 0,-1 4-50 0,-2 2 0 0,0-2 0 0,-1-4 0 0,3-1 48 0,1-1 1 0,3 1-1 0,-5-1 1 0,3 1-49 0,1 1 0 16,4-3 0-16,-2 2 0 0,-2-1-6 0,0-1 1 0,0 2 0 15,0 1 0-15,-1-1 5 0,-1 1 0 0,1 2 0 16,-3-1 0-16,3 3 12 0,-1 0 1 0,-3 2-1 16,0 1 1-16,0 4-13 0,-13 15 0 15,17-15 0-15,-1-3 16 0,-8 19 0 16,12-19 0-16,0-1 0 0,-11 13-16 15,9-12 0-15,0 1 37 0,0-1 0 0,1 1 0 16,-1 2 0-16,0 1-37 16,0-1 0-16,0-2 0 0,2 2 0 0,0 6 32 15,2-4 0-15,-4 2 0 0,0 1 1 0,2 1-33 16,-14 26 0-16,12-23 0 0,0 4 42 0,-12 27 0 16,11-29-1-16,-1-2 1 0,1 0-42 15,-1 2 0-15,0 0 0 0,4-2 26 16,-3-1 0-16,-1 3 0 0,1 0 2 0,1 1-28 0,0 1 0 0,2 2 0 15,-2-1 0-15,2-3 17 0,-7 34 0 0,7-30 0 0,0-4 1 16,0 2-18-16,1 1 0 0,3 2 0 16,-1 1 17-16,1-1 0 0,-1-1 0 15,3-2 1-15,2-1-18 0,1 1 0 16,-2 0 0-16,2 1 0 0,1-3 18 0,3 27 1 16,-1-27-1-16,0 0 1 0,1-2-19 0,1-1 0 0,0-1 0 0,3-1 54 15,-3-3-1-15,6 1 0 0,-1 0 0 0,2-2-53 0,2 0 0 16,2-2 0-16,-1-2 0 0,3 1 21 0,3-6 0 15,-2 3 0-15,0 5 2 0,-2-3-23 0,1 2 0 16,3-3 0-16,1-1 0 0,1 3 4 0,24 12 0 16,-24-13 0-16,2 0 0 0,25 19-4 15,-25-19 0-15,3 0 45 0,30 15 1 16,-28-16-1-16,-2-2 1 0,1-2-46 0,3 1 0 16,-6 1 0-16,6 2-17 15,-4-2 1-15,3-2-1 0,4 0 1 0,0-2 16 0,0 0 0 0,-1-2 0 16,-3 1 0-16,2-1-28 0,1-3 0 0,-3 0 0 15,1-1 1-15,1 1 27 0,0-2 0 0,2 2 0 16,2 0 0-16,0-2-24 0,0 0 0 0,-2 0 1 16,-2 0 0-16,-2 0 23 0,1-2 0 0,3 4 0 15,4 0 0-15,-4 1-4 0,-2 1 0 0,2-2 0 16,2-2 0-16,0 1 4 0,-1 1 0 0,3-4 0 0,0 1 0 16,-3-3-23-16,3-1 0 0,5-1 0 0,-2-1 1 15,3-2 22-15,1 0 0 0,0 2 0 0,-1-2 0 16,1 2 40-16,1-2 0 0,-1-2 0 0,0-2 1 15,-6 1-41-15,43-15 0 0,-43 12 0 0,-1 1 39 16,43-18-1-16,-40 14 0 0,-3 0 0 16,1-4-38-16,2-1 0 0,-1-1 0 0,-1-2-34 15,0-3 1-15,4 0 0 0,0 0 0 16,0-1 33-16,-2-3 0 0,0 5 0 0,0-1 0 0,-1 0-29 16,39-30 2-16,-39 30 0 0,-1-2 0 15,-1 1 27-15,-4 1 0 0,-4 2 0 0,-3 2-13 0,0 0 1 16,-5-2 0-16,0 0 0 0,-4 2 12 0,18-35 0 15,-22 30 0-15,-1-4 23 0,14-38 0 16,-18 36 0-16,-3-2 1 0,0 0-24 16,-4 1 0-16,-1-3 0 0,-4 1-27 0,-2-42 1 15,-1 41 0-15,-3 2 0 0,-8-43 26 16,5 38 0-16,1 0-22 0,-1 0 0 0,-2-2 0 16,-1 0 0-16,1 0 22 0,-15-37 0 15,8 42 0-15,-1 4-13 0,-27-29 1 16,21 37 0-16,-1 4 0 0,-3-1 12 0,3 2 0 15,0-2 0-15,-3 1-4 0,1 4 1 0,2-5-1 16,-1 0 1-16,1 2 3 0,-31-24 0 16,27 22 0-16,2 1 34 0,-34-20 2 15,29 26-1-15,-4-2 0 0,-36-14-35 16,36 19 0-16,-1-5 13 0,-1 6 1 0,2-2-1 16,3-2 1-16,2 0-14 0,-1-4 0 0,-2 3 0 0,-1 1 0 15,1-4 20-15,0 0 1 0,-2 3-1 0,-2 1 1 16,2 3-21-16,-4-1 0 0,4 2 0 0,2 3 0 0,0-2-19 15,1 3 0-15,-3-1 0 0,0 0 1 0,0 4 18 16,-40-7 0-16,38 8 0 0,0 3-23 16,-2 1 1-16,6 2-1 0,-4 0 1 0,2 5 22 15,2 2 0-15,-2 1 0 0,-2 0 0 0,-1 5-38 16,-1 1-1-16,4-1 1 0,0-4 1 0,-2 2 37 16,0 0 0-16,4-1 0 0,3-1 0 0,4 0-17 15,0 0 0-15,0-5 0 0,-2 1 1 0,1-3 16 0,1 0 0 16,0 3 0-16,-6-1 0 0,4 3-16 0,-1 0 1 15,1 2 0-15,0 4 0 0,-2 1 15 0,-30 15 0 16,32-13 0-16,-2 4-146 0,-27 28 1 16,23-19-1-16,1 7-82 0,0-2 146 15,-13 13-1-15,-3 2 1 0,51-49-605 0</inkml:trace>
  <inkml:trace contextRef="#ctx0" brushRef="#br0" timeOffset="174471.91">23469 15034 539 0,'0'0'0'0,"0"0"0"0,0 0 0 16,0 0-2-16,0 0 0 0,0 0 0 0,0 0 0 0,0 0 2 0,0 0 0 0,0 0 0 0,0 0 0 0,0 0-22 0,0 0 1 0,0 0 0 0,0 0 0 0,0 0 21 0,0 0 0 0,0 0 0 0,0 0 0 0,0 0 48 15,0 0 2-15,0 0-2 0,0 0 1 0,0 0-49 0,0 0 0 0,0 0 0 0,0 0 0 0,0 0 9 0,10 20 0 0,-13-7 0 0,-6 4 1 0,0 9-10 0,-7 33 0 0,13-37 0 0,3-1-3 16,-4 22 1-16,2-19 0 0,0-1 0 16,1-1 2-16,2-3 0 0,1-1 0 0,-2-2 8 15,2 1 0-15,2-5 0 0,-4-3 1 0,0-5-9 16,0-4 0-16,1 5 0 15,-1-5 0-15,2 4 3 0,-2-4 0 0,0 0 0 16,0 0 0-16,0 0-3 0,0 0 0 0,4-7 0 0,1-2 0 16,-2-6-11-16,8-28 1 0,-7 14 0 0,-1 1 0 15,1-5 10-15,-1 4 0 0,1 3 0 0,-3 0 37 0,3 1 1 16,-2-2 0-16,3 0 0 0,2 0-38 16,0-1 0-16,2-1 0 0,0 0 0 0,1 4 4 0,-3 0 0 0,0 7 0 15,2 2 1-15,0 7-5 0,-2 1 0 0,-2 5 0 16,1-3 0-16,-3 6 29 0,-3 0 0 0,6 6 0 15,-3-6 1-15,1 0-30 0,1 2 0 16,2 3 0-16,4 2 0 0,1 2-20 0,0 2 0 0,2 5 0 16,0 2 0-16,-1-2 20 0,3 0 0 0,-6-1 0 15,1-3 0-15,-1 1-11 0,-1-2 0 0,0-4 0 16,0-2 0-16,-4 1 11 0,2-4 0 0,-1 1 0 16,1 3 0-16,0-1 82 0,-2-2 1 15,2 1 1-15,0-2-1 16,-2 1-83-16,1-1 0 0,-1 0 0 0,2-2 0 0,-4 0 54 0,3 0 1 0,1-2 0 15,2 0 0-15,-4 1-55 0,2-1 0 0,0-2 0 0,-2 1 0 0,2-1-5 16,0 1 0-16,-1-3 0 0,-1 1 0 0,0-1 5 16,-1-1 0-16,-1 0 0 0,1 0 0 0,1 1 59 15,-3 1 1-15,0 0 1 0,-1-3-1 0,-1 1-60 16,0 0 0-16,0 2 0 0,-1 1 0 0,-1 0 35 0,0-1 1 16,2 0 0-16,-5-1 0 0,0 1-36 0,-1-2 0 15,-2 1 0-15,-1 3 0 0,-2-1-12 16,-1-1 1-1,-1 1 0-15,-1 2 0 0,2 4 11 16,-6 0 0-16,4 2 0 0,2 1 0 0,1 4-12 0,1 0 1 16,-3 2 0-16,1 1 0 0,1 4 11 15,1 1 0-15,1 2 0 0,2-1 0 0,3 2 26 0,-1 2 0 0,2 1 0 16,1-1 1-16,2 1-27 0,-2 29 0 0,2-25 0 0,2 0 17 0,3 0 1 0,2-5-1 16,0 1 0-16,2-2-17 0,0-1 0 0,5-5 0 15,2-3 0-15,5-5-82 16,2-1 2-16,0-8 0 15,0-2-1-15,2-5 81 0,24-23 0 0,-24 12 0 0,1-5-216 0,27-29-1 16,-28 27 0-16,-1-5-91 0,1 0 216 0,-4 3 1 16,-5-2 0-16,-16 31-117 0</inkml:trace>
  <inkml:trace contextRef="#ctx0" brushRef="#br0" timeOffset="174754.58">24238 14518 1123 0,'0'0'0'0,"0"0"0"0,0 0 0 0,0 0 65 0,0 0 1 0,0 0 1 0,0 0-1 0,0 0-66 0,0 0 0 0,0 0 0 0,0 0 0 0,0 0 30 16,0 0 0-16,-2 18 0 0,0 0 0 0,2 9-30 16,0 4 0-16,0 1 0 0,0-3 0 0,2 1 26 0,5 41 2 15,-4-32-1-15,1 2 0 0,1 3-27 16,2 4 0-16,0-1 0 0,0 5-22 0,8 49 0 15,-8-62 0-15,-6-1 0 0,1 0 22 16,2-6 0-16,1-5 0 0,-3-2-184 0,1-2 0 16,4 1-1-16,-1-6 2 0,1 0 62 0,-4-4 2 15,-3-8-2-15,0-6 2 0,0 0-115 0</inkml:trace>
  <inkml:trace contextRef="#ctx0" brushRef="#br0" timeOffset="175288.31">24075 14946 1034 0,'0'0'0'0,"0"0"0"15,0 0 0-15,0 0 77 0,0 0 1 0,-10 22-1 16,8-19 2-16,4 1-79 0,-2-4 0 0,3 5 0 16,-3-3 0-16,0 2 52 0,0-1 1 0,4 3 0 0,-1 1 1 15,6 0-54-15,0-2 0 0,2 1 0 0,1-3 0 16,6 1 49-16,1-2 0 0,2 1 0 15,0-3 1-15,0-3-50 0,1-1 0 0,1-1 0 0,1 1 0 16,-3 1-20-16,2-1 1 0,0-1 0 0,-2-1 0 0,-1-1 19 16,-1-2 0-16,1 4 0 0,-1-1 0 0,0 3 1 15,3-1 0-15,-8 0 0 0,0-1 1 0,-4 1-2 16,1 1 0-16,-2-4 0 0,3-2 0 0,2 0 1 0,11-13 0 16,-18 11 0-16,2 2 0 15,3-7-1-15,-8 11 0 0,-4 5-32 0,3-6 0 16,-3 6 0-16,0 0 1 0,0 0 31 15,0 0 0-15,0 0 0 0,0 6 27 0,-5-1 1 16,0 13 0-16,-1 4 0 0,-1 10-28 0,0 4 0 16,5-7 0-16,2-2 0 0,0 0 22 0,4 28 1 15,-4-26-1-15,2 0 1 0,3 27-23 16,0-31 0-16,2-2 23 0,2 1 2 0,-2-6-2 16,2 0 1-16,2-4-24 0,1-2 0 0,-1-3 0 15,-4-1 0-15,1-7 22 0,1-1 1 0,-2-1 0 16,0-1 0-16,0-4-23 0,11-13 0 15,-6 4 0-15,3-4 4 0,9-32 0 16,-15 26 0-16,0-2 0 0,0-3-4 0,0-1 0 31,-1 0 0-31,3-1-104 0,-6-2-1 16,6 3 1-16,28-76 1 0,-27 83 103 0,0 4-191 0,13-17 0 0,-14 20 0 16,-1 3-119-16,11-11 191 0,-10 16-1 15,-11 9-199-15</inkml:trace>
  <inkml:trace contextRef="#ctx0" brushRef="#br0" timeOffset="175720.87">25158 14842 943 0,'0'0'0'0,"0"0"0"0,7 9 82 0,-1-2-1 0,-3-2 0 0,1 1 1 0,-1-1-82 0,-1 1 0 0,0 1 0 0,0-4 0 0,-1 1 35 0,1 0 0 0,2 1-1 0,-1 4 1 0,1 2-35 0,1 1 0 0,-5 4 0 0,2 4 0 0,-1 2 59 0,1 3 0 0,0 2 1 15,0 0 0-15,-2 2-60 0,-2 25 0 0,0-24 0 0,0 4 29 0,1 2 1 0,-1-2-1 0,2-5 1 0,0 2-30 0,0-1 0 0,-4-5 0 0,3-5 0 0,1-4 9 0,0-1 0 16,0-6 1-16,0-2 0 0,0-3-10 0,0-4 0 16,0 0 0-16,0 3 0 0,0-3-21 0,0 0 2 0,-2-7-1 15,2-2 1-15,-2-5 19 0,-1-31 0 16,-1 10 0-16,-1-6 24 0,1-4 0 0,1 6 1 15,3 5-1-15,0 3-24 0,0-5 0 0,3 4 0 16,3-3 0-16,1 3 16 0,0 2 1 0,-2 8-1 16,0 4 1-16,2 5-17 0,-3 4 0 0,1 4 0 15,-1 0 0-15,-1 5 47 0,1 1 0 0,-1 1 0 16,3-2 1-16,1 2-48 0,-2 2 0 0,5 5 0 16,5 0 0-16,2 3-39 0,3 3 2 0,-3-5 0 0,-1-2 0 15,0-3 37-15,2 0 0 0,-4-5 0 0,2-3 0 16,0-1-127-16,-2-1-1 0,0-2 1 0,0-1-1 15,-2-1-16-15,1 0 2 0,-1-3-2 0,-3-3 2 16,-9 15-491-16</inkml:trace>
  <inkml:trace contextRef="#ctx0" brushRef="#br0" timeOffset="176120.98">25714 14867 1337 0,'0'0'0'0,"0"0"0"0,0 0 0 0,0 0 79 16,0 20 1-16,0-9 1 0,-4 3-1 0,1 2-80 16,-2 2 0-16,-2 2 0 0,-2 1 0 0,0 6 13 0,-3 2 0 15,1 0 0-15,0 1 0 0,1 5-13 0,-13 33 0 32,12-34 0-32,1 0 11 0,-1 0 1 0,2-3 0 0,2-1 0 0,2 1-12 0,-7 0 0 0,3-4 0 15,2-4 0-15,1-3 2 0,3-4 1 0,-4-4-1 16,2-3 1-16,1-5-3 0,4-4 0 0,-3 0 0 15,3 0 0-15,-4-2-10 0,4 0 0 0,2-10 0 16,0-4 0-16,-2-8 10 0,1-3 0 0,5-5 0 16,1-2 0-16,3-4-46 0,11-39 0 15,-8 37 0-15,3 3 1 0,-1 1 45 0,1-6 0 16,2 1 0-16,3-2 26 0,-1-2 0 0,-1 11 0 16,0 3 1-16,4 4-27 0,20-18 0 15,-26 31 0-15,-1 7 34 0,18 7 0 0,-18 5 0 16,-1 9 1-16,1 3-35 0,2 8 0 15,1 2 0-15,3 7 21 0,-3 2 0 0,-3 0-1 0,-2-2 1 16,0 4-21-16,12 32 0 0,-11-38 0 16,-3-1-81-16,7 21 1 0,-17-36 0 15,-2-16-1141-15</inkml:trace>
  <inkml:trace contextRef="#ctx0" brushRef="#br0" timeOffset="180949.16">27005 12962 11 0,'0'0'0'0,"0"0"0"0,0 0 0 0,0 0 1 0,0 0-1 0,0 0 1 0,21-22-1 0,-17 17 0 0,1-2 115 0,7-13 0 0,-8 7 1 0,1 6 0 0,-5 2-116 0,4 1 0 0,-1 0 0 0,-1 1 140 0,2-1 0 0,-1 2 0 16,-3 2 1-16,4-1-141 0,-4 1 0 0,5-4 0 15,-1 2 0-15,-4 2 80 0,5-2 0 0,0-1 0 16,0 1 2-16,1 2-82 0,-1 0 0 0,2-2 0 16,0 0 0-16,2-3 10 0,1 1 1 0,1 1-1 15,-2-1 1-15,0-1-11 0,1 0 0 0,3-3 0 16,-1-1 0-16,0 0 51 0,1 0 0 0,1 2 1 16,-2-5-1-16,4 1-51 0,0-2 0 0,-2-1 0 0,0-1 0 15,0 3 31-15,0-6 0 0,0 4 0 0,1-1 0 16,0 3-31-16,17-21 0 0,-18 17 0 0,2 2 20 15,16-17 1-15,-18 13-1 0,2 0 2 16,14-16-22-16,-16 18 0 0,0 0-3 16,-2-1 1-16,4 1-1 0,-3 0 1 0,-1 2 2 15,0-4 0-15,4 3 0 0,0-1 0 0,-2 0 9 16,2-2 0-16,0 0 0 0,-2 0 1 0,2 0-10 16,17-20 0-16,-17 19 0 15,4-1-36-15,17-25 0 0,-18 22 0 0,-1-3 1 16,17-22 35-16,-17 28 0 0,-1 4 1 0,1-2 0 15,1-5 0-15,1-1 0 0,-1 3-1 0,1-5 0 16,1 3 0-16,0-2 0 0,2 0-31 0,-2-2 0 16,2 2 0-16,0-2 1 0,0 1 30 0,23-24 0 15,-23 27 0-15,0-1-36 0,19-22 0 16,-23 24 0-16,1-1 1 0,-1-1 35 0,1 3 0 16,-1-6 0-16,2 2-15 0,-1 0 0 0,-1-1 0 15,0 3 0-15,1 0 15 0,17-31 0 16,-20 25 0-16,1-2-19 0,17-28 1 15,-15 30 0-15,-3-1 0 0,1 1 18 0,0-2 0 16,-1 3 0-16,1-5 14 0,1 3 0 0,-3-3 0 16,2 3 1-16,-1-2-15 0,15-31 0 15,-16 36 0-15,-2 3 30 0,13-22 0 0,-13 19 0 16,0 1 1-16,0 1-31 0,0 0 0 0,0 0 0 16,0 3-15-16,0 1 1 0,1-4-1 15,-3-2 1-15,2 0 14 0,-2-2 0 0,1 2 0 0,-1 2 0 16,0-2 31-16,11-29 1 0,-12 33-1 15,1-1 2-15,9-21-33 0,-10 20 0 0,0 6-18 16,-1-5 1-16,-1 1 0 0,0-2 0 0,0-1 17 16,-1 1 0-16,1 2 0 0,-2-2 0 0,2 5 17 15,0 0 1-15,-4 4-1 0,1 2 2 0,-3 5-19 16,1-6 0-16,-3 6 0 0,-1 4 3 16,2-2 0-16,2-2 0 0,-4 3 1 15,1-13-4-15,1 10 0 0,2 0-16 0,-1-13 0 16,-1 13 0-16,2-4 1 0,-1-6 15 15,-3 6 0-15,2 2 14 0,0-8 1 16,-1 8 0-16,1 0 0 0,0 0-15 47,0 2 0-47,-1 2 0 0,1 0-8 16,0-2 1-16,10-97 67 0,-10 93-35 0,0 1-25 0,0 1 0 0,1-4 0 15,-1 3 0-15,1-2 30 0,6-13 1 16,-9 12-1-16,2 4 1 0,-2-10-31 15,2 10 0-15,1 0 14 0,3-10 0 16,-5 10 1-16,3 2-1 0,3-14-14 16,-4 12 0-16,3 2 1 0,4-9 0 15,-4 11 0-15,-1-2 0 0,0 0-1 0,2 0 0 16,0 0 0-16,-1 0-50 0,-1 0 1 0,2 0 0 16,0 0 0-16,0-4 49 0,0 2 0 0,0 2 0 0,-2 2 0 15,3 0-3-15,-1 0 0 0,-2 1 0 0,2-6 1 16,2 1 2-16,0 2 0 0,-1 0 0 0,-1 0 0 15,0 2-17-15,1 0 0 0,-3 0 0 0,-2 3 0 16,-1 2 17-16,-2-3 0 0,0 1 0 0,2 1 0 16,-2 3-15-16,2-2 2 0,-2 2 0 0,3-6 0 0,-3 6 13 15,0-3 0-15,0-3 0 0,0 3 0 0,0 3 0 16,0 0 0-16,-3 0 0 0,3 0 0 0,-4 0 0 16,4 0 0-16,-3 0 0 0,-1 2 0 0,-1 1-41 15,-2 1 1-15,-2-1-1 0,-2 3 1 0,-1-1 40 16,0 1 0-16,-1-1 0 0,-1 2 0 0,0 2-23 15,0 0-1-15,0 2 1 0,0 0 1 0,-2 3 22 16,0-3 0-16,0 3 0 0,0-1 0 0,-1 1-17 0,-19 13 0 16,19-13 0-16,-1 3 1 0,-17 15 16 15,17-14 0-15,2-5 24 0,-17 15 0 16,17-13 0-16,0-3 1 0,-12 15-25 16,14-14 0-16,0 1 55 0,-1-3 0 0,3 2 0 15,0-4 0-15,3 0-55 0,0 0 0 0,0 0 0 16,-1 0 0-16,-1 0-17 0,1 1 1 0,1-1 0 15,0 0 0-15,2 0 16 0,0 0 0 0,0-2 0 16,1-1 0-16,1-1 19 0,0 1 1 0,1 1 0 16,1-5 0-16,-1 1-20 0,4-3 0 0,-2 4 0 15,2-4 0-15,-1 5 30 0,1-5 2 0,-4 0-1 16,4 0 0-16,0 0-31 0,0 0 0 0,0 0 0 0,4 2 0 16,-1-2 3-16,1 0 0 0,1-2 0 0,4-1 1 15,5-3-4-15,-2 1 0 0,4-4 0 0,2 0 0 16,1 0 16-16,1-4 0 0,-1 1 0 15,0-3 0-15,1-1-16 0,15-14 0 0,-17 12 0 16,-1 3 20-16,17-17 1 0,-18 16 0 16,-2 1 0-16,14-15-21 0,-14 15 0 0,0 1-32 15,13-9 1-15,-15 8-1 16,-1 4 1-16,-2 1 31 0,-1 1 0 0,-1 1 0 16,-1 3-5-16,1 0 1 0,0-1-1 0,0 3 1 0,0-3 4 15,0-1 0-15,0 2 0 0,0-1 0 0,2 1-2 16,0 1 1-16,0-1 0 0,-2 1 0 0,0 1 1 15,-2-1 0-15,0 4 0 0,1 0 0 0,-1 0 23 16,0 2 0-16,0 3 0 0,1-3 1 16,-1 2-24-16,11 12 0 15,-6-2 0-15,3 2 22 16,15 24 1-16,-16-22-1 16,1 0 2-1,8 20-24-15,-10-17 0 0,-1 3 24 0,1-1 0 16,-1 2 0-16,1 8 1 0,-2-1-25 0,-1 6 0 0,3-4 0 15,0-2 0-15,1-3-125 0,0-2 1 0,-1-11-1 0,0-9 2 0,-11-7-936 0</inkml:trace>
  <inkml:trace contextRef="#ctx0" brushRef="#br0" timeOffset="189705.56">11446 9958 504 0,'0'0'0'0,"0"0"0"0,0 0 0 0,0 0-96 0,0 0 0 0,-12 22-1 0,6-15 1 0,3-3 96 0,-4 3 0 15,1 4 0-15,-2 3 0 0,-5 0-9 0,-10 24 1 0,11-18-1 0,1 0 1 16,-13 10 8-16,15-14 0 0,2 2 117 0,-13 22 2 78,15-19-2-78,-2 8 2 0,2-2-119 0,-2 7 0 0,-2 0 0 0,0 6 57 0,-7 44 0 0,11-40 0 0,-2 2 2 0,2 41-59 0,5-57 0 0,3 2 43 0,2-1 0 0,1-4 0 0,4-2 1 0,6-3-44 0,2-2 0 0,1-6 0 0,2 2 0 0,4-2 35 0,-4-1 1 16,4 1-1-16,0 1 0 0,-1-4-35 0,1 1 0 0,5 1 0 0,2-4 0 0,1 0 14 0,1 0 1 0,-4-4-1 0,5-3 1 0,2-2-15 0,-3-2 0 0,3 2 0 0,-4-7 0 0,4 0 16 0,-3 0 0 0,3-2 0 0,0-2 0 0,0-2-16 0,3 1 0 0,-3-6 0 0,2-2 0 0,2-2 7 0,36-26 0 0,-43 19 0 15,-1 0 0-15,24-37-7 0,-31 33 0 16,-1-1 43-16,0-2-1 0,-8 4 0 0,-1 0 0 15,0-3-42-15,-7 1 0 0,-2 0 0 16,-2 0 0-16,-1 0 48 0,-13-36 1 0,-3 34 1 16,-4 0-1-16,-25-33-49 0,20 37 0 0,-7 2 28 15,1 3 0-15,-6 5 0 0,1 0 1 0,-1 10-29 16,-1-4 0-16,-12 0 0 0,2-1 0 0,-5 1 47 0,-4 0 2 16,2 5-1-16,1 0 0 0,1 4-48 0,-4 4 0 15,0 8 0-15,-2 8 0 0,1 8-80 0,-61 49-1 16,57-25 1-16,-8 15 1 0,5 6 79 15,-6 8 0-15,-4-2 0 0,71-72-1202 0</inkml:trace>
  <inkml:trace contextRef="#ctx0" brushRef="#br0" timeOffset="191714.11">25268 4336 460 0,'0'0'0'0,"0"0"0"0,0 0 0 0,19 27 7 0,-7-4 1 0,1 4 0 0,-6 5 0 0,-9 6-8 0,-17 47 0 0,5-42 0 0,-6 5 134 0,-3-3-1 0,-5 9 1 0,-2 11 1 0,-3 5-135 31,-36 86 0-31,28-68 0 0,1 11 93 0,-47 103 0 0,50-96 1 0,4 5-1 0,-38 108-93 0,41-114 0 0,5 1 65 0,-12 88 1 0,30-117 1 0,2-9-1 0,1420-1101 244 94,-1327 921-310-94,0-3-49 0,85-104 1 15,-92 120-1-15,-3 0 0 16,-3 8 49-16,-4 13 0 0,0 8 0 0,-4 7-56 15,49-32 0-15,-75 57 0 16,-13 20 1-16,12 6 55 0,-38 12 0 0,12 39 36 16,-16-1 1-16,-1 7-1 0,-4 14 1 15,-4 13-37-15,-5 11 0 0,-5 14 0 16,-3 2 0-16,-6 14 36 16,-2 6 1-16,-2-1 0 0,1 5 0 0,-4 4-37 0,-2 3 0 15,7-10 0-15,4-7 0 0,3-1 56 0,4-3 1 0,12-24-1 16,8-17 2-16,9-16-58 0,3-7 0 0,15-14 0 15,4-13 0-15,15-16 55 0,2-4 0 0,3-16 0 16,2-6 0-16,8-11-55 0,76-66 0 0,-62 40 0 0,6-8-12 0,91-92 1 0,-83 76 0 0,-2-3 0 16,93-99 11-16,-91 97 0 15,3-1-40-15,-1-3 1 0,2 6-1 0,-2 5 1 0,0 3 39 16,85-70 0-16,-98 89 0 16,-1 11-59-16,-2 5 1 0,-10 9 0 0,-4 9 0 0,-7 14 58 15,37 8 0-15,-53 9 0 0,-9 14-16 16,12 34 1-16,-25-16 0 0,-10 9 0 15,-5 3 15-15,-4 13 0 0,-1 8 0 0,-6 11-1 16,-3 7 0-16,-5 8 0 0,-2 0 0 16,-6 10 1-16,-3 1 0 0,-1-2 0 0,-1-3 0 0,-3 3 12 0,-33 83 1 15,40-115 0-15,2-17 0 0,1-1-13 16,9-12 0-16,7-14 0 0,8-15 7 0,1-6 0 16,8 4 0-16,5-2 1 0,8-4-8 0,0-1 0 0,9-1 0 15,2 3 0-15,8-3-31 0,3-1 1 0,6 4-1 16,6 1 1-16,8 2 30 0,6 0 0 0,2 2 0 15,-4 1 0-15,7 6-96 0,3-3 1 0,-6-10-2 16,-6-5 2-16,-65 0-933 0</inkml:trace>
  <inkml:trace contextRef="#ctx0" brushRef="#br0" timeOffset="194209.43">28656 7688 539 0,'0'0'0'0,"0"0"0"16,0 0 0-16,25-16 31 0,-9 5 1 0,-4 0-1 0,-5 2 1 0,-5 4-32 0,-7-6 0 0,-1 2 0 0,1 0 116 0,-14-7-1 0,1 5 0 0,-7-1 1 0,-36-8-116 0,27 20 0 0,-1 0 89 0,-39 5 1 0,31-5-1 0,-1 0 1 0,-39-5-90 0,45-4 0 0,0-9 37 0,-25-23 2 16,38 15-1-16,8-2 0 0,-1-5-38 0,9-3 0 15,2-5 0-15,5-4 6 0,9-56 0 0,0 51 0 16,6-7 1-16,4 3-7 0,10-2 0 0,3 0 0 16,7 2 26-16,55-63 0 0,-46 56 0 15,8-5 0-15,3 1-26 0,-1 2 0 0,-1 4 0 0,-1 7-13 16,45-53 0-16,-60 61 0 0,-7-1 0 15,12-24 13-15,-34 41 0 0,-10 11-125 16,0 17 0-16</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39:08.697"/>
    </inkml:context>
    <inkml:brush xml:id="br0">
      <inkml:brushProperty name="width" value="0.05292" units="cm"/>
      <inkml:brushProperty name="height" value="0.05292" units="cm"/>
      <inkml:brushProperty name="color" value="#FF0000"/>
    </inkml:brush>
  </inkml:definitions>
  <inkml:trace contextRef="#ctx0" brushRef="#br0">16402 5542 179 0,'0'0'0'0,"0"0"0"0,0 0-33 16,-5 21 1-16,2-15-1 0,-3 3 1 0,-10 9 32 0,8-13 0 0,-1 1 67 0,-11 6 1 0,12-8-1 15,0 1 2-15,3-3-69 0,0 0 0 0,1 0 99 0,3 1 1 0,1-3-1 0,-13 18 74 0,4-7-100 0,6-2 0 0,1 3 0 0,-7 8-73 0,8-7 0 0,1-4 68 0,0 0-1 125,-2 0 0-125,2 0 1 0,0 0-68 0,0 0 0 0,-4 0 0 0,4 0 0 0,4 0 4 0,-2-4 1 0,1 0-1 0,1 3 1 0,-1-3-5 0,1-1 0 0,1 3 0 0,2 0 0 0,2 2 67 0,-6-4 0 0,3 4 0 0,-1-3 1 0,0 3-68 0,1 0 0 0,-3-2 0 0,2 0 0 0,-1 0 41 0,-1 8 1 0,-1-6-1 0,2 3 1 0,-1 8-42 0,-3-7 0 0,4-4 27 0,1 10 1 0,-5-10 1 0,4 0-1 0,-4 9-28 0,1-10 0 0,1-3 17 0,3 6 0 0,-5-4 0 0,4-2 0 0,-1 8-17 0,3-4 0 0,-3-4 36 0,6 10 0 16,-4-6 0-16,6 0 1 0,3 14-37 16,-7-10 0-16,2-1 8 0,2 3 0 15,-3-6 0-15,1 1 1 0,-5 3-9 0,5-4 0 16,-4 0 0-16,2 0 0 0,2 0-9 16,-6 0 0-16,6-4 0 0,-4 1 0 0,2 1 9 0,0-5 0 15,2 1 0-15,-3 1 0 0,2 1 16 0,3-1 0 16,-2-2 0-16,-2 1 0 0,5 1-16 0,1 1 0 0,-3-1 0 15,-1-4 0-15,2 5-16 0,1-5 1 0,-3 4 0 16,-2 1 0-16,3-3 15 0,1 2 0 0,-2-1 0 16,0 1 0-16,1 1-18 15,1-5 2-15,-1 4 0 0,-1-3 0 0,-2 3 16 0,2 1 0 0,3-1 0 16,1-2 0-16,-1 5-7 0,13 7 0 0,-13-10 0 16,2 1 0-16,14 6 7 0,-15-7 0 15,3-1-1-15,14 6 0 0,-13-7 0 16,3 2 0-16,17 5 1 0,-20-6 0 0,3-1-1 15,11 5 0-15,-13-5 0 0,-6 2 1 16,18 5 0-16,-14-9 0 0,0 2 0 16,18 1 0-16,-18 1 0 15,1-4 1-15,24 2-1 0,-22-2 0 16,2-2 14-16,20-2 0 0,-22 2 0 0,1 1 0 16,20-1-14-16,-19-4 0 0,1 3-6 15,20 3 1-15,-23 0 0 0,1-4 0 0,15 4 5 16,-16-2 0-16,-4 2-3 0,20 0 1 15,-21-3-1-15,2 3 1 0,16 0 2 16,-15 0 0-16,3 0-1 0,18 3 0 16,-18-3 0-16,1 6 0 0,21-3 1 15,-19-3 0-15,2 0-10 0,21-3 1 16,-25 3 0-16,4 0 0 0,19 0 9 16,-23 0 0-16,0-4-44 0,18 2 0 15,-20 2 0-15,1 0-1 0,22 0 45 16,-21-3 0-16,4 3 9 0,23-9 0 15,-26 3 1-15,1 1 0 0,23-6-10 16,-25 6 0-16,4-1 8 0,25-3 1 16,-29 2 0-16,3 5 0 0,1-3-9 0,0 1 0 15,-1-1 0-15,3 1-4 0,26 1 1 16,-27 6 0-16,4 1 0 0,23 5 3 16,-26-7 0-16,1 3-42 0,23 8 2 15,-26-10 0-15,1 1 0 0,25 5 40 0,-26-4 0 16,3-1-43-16,23 3 1 15,-26-3-2-15,2-4 2 16,27 0 42-16,-29 0 0 0,0 0 34 0,24-4 1 16,-26 2-1-16,2-1 0 0,24-6-34 0,-26 3 0 15,-2-3-4-15,-3 0 1 0,3 0 0 16,2-3 0-16,2 1 3 0,-6-2 0 0,-8 8 0 0,-1-4 0 0,4-5-36 16,2 1 0-16,2-5-1 0,-2 4 1 15,0-4 36-15,12-22 0 16,-12 21 0-16,1-5-23 0,17-21 1 0,-18 22-1 15,0 1 1-15,14-26 22 0,-18 28 0 16,0-3 40-16,1-3 1 0,-1 3 0 0,-3 0 1 16,1 1-42-16,1 2 0 0,-4-3 0 0,-2 1 0 0,2 1 19 15,-3-22 1-15,-4 19-1 0,-2 3 1 0,-10-21-20 16,3 19 0-16,-2 2-39 0,-15-28 1 16,10 26-2-16,-3-3 2 0,-1 1 38 15,-5 2 0-15,1 0 0 0,-3 1-2 0,-1 2 0 0,0-1 0 16,-4-1 1-16,2 6 1 0,-2 0 0 0,1 1 0 15,-1 1 0-15,-3 0-36 0,-32-8 0 16,31 9 0-16,-1 3 0 0,-37-8 36 16,35 9 0-16,1 1-35 0,-40-2-1 15,39 4 1-15,2 3 0 0,-39-3 35 16,37 3 0-16,-3-3-10 0,-39-1 1 16,39 5-1-16,-1-3 1 0,-45-4 9 0,46 5 0 15,-2-5-1-15,-37-5 1 0,40 7 0 16,0-2 0-16,-41-6 0 0,37 10 0 15,7-2 47-15,-47 0 0 0,46 3 0 16,-3 0 1-16,-39-1-48 0,38 5 0 0,-4 2-20 16,-47 5 0-16,50-3-1 0,0 1 2 15,-44 13 19-15,42-9 0 0,-2 0-14 16,-43 14 1-16,48-8-1 16,-1 3 1-16,-35 12 13 0,38-12 0 0,2 2-21 15,2 2 0-15,-1-3 0 0,-1 3 1 0,-4 1 20 16,-39 24 0-16,41-22 0 0,-3 0 20 15,-41 33 0-15,45-28 0 0,-4 3 1 0,-39 37-21 16,40-34 0-16,-4 3-48 0,-45 44 0 16,51-43 0-16,6 1 0 0,-30 42 48 15,30-42 0-15,3-1-90 0,4 1 1 16,-27 33-1-16,23-28 1 0,32-46-392 0</inkml:trace>
  <inkml:trace contextRef="#ctx0" brushRef="#br0" timeOffset="16865.14">20027 6529 11 0,'0'0'0'0,"0"0"0"16,0 0 0-16,0 0 1 0,0 0-1 0,0 0 1 0,0 0-1 0,0 0 0 0,0 0 20 0,0 0 0 0,-12 23 0 0,5-14 0 0,-11 5-20 0,9-8 0 0,1 1 77 0,-8 4 0 0,9-4 1 0,-2-2 0 0,0 4-78 0,0-3 0 0,2 1 0 0,0 0 66 0,0 0 1 0,0 4-1 0,-5 5 0 15,1-1-66-15,-1 3 0 0,1-4 0 0,2 4 0 0,-1 0 47 0,1 0 0 0,0 0 1 0,0 0 0 0,2 0-48 16,-12 23 0-16,8-23 0 0,-1 2 93 0,-4 19 1 16,7-21-1-16,2 0 0 0,-5 15-93 0,8-19 0 15,-1-1 42-15,-6 10 2 0,10-10-1 16,-3 1 0-16,2-3-43 0,0-2 0 0,1 0 0 15,1-2 11-15,0-2 0 0,1 4 0 0,1-3 1 16,-2-1-12-16,2 2 0 0,2-1 0 0,-1 1 0 16,1 4 35-16,1-2 0 0,-2 0 1 0,6 0-1 0,-3 0-35 15,1 0 0-15,1 0 0 0,3 0 0 0,0 0 23 16,1 0 0-16,2 0 0 0,0-4 1 0,2 0-24 16,-2 1 0-16,6-3 0 0,-5 1 0 0,3-2 12 15,1 0 1-15,3-1 0 0,-5 3 0 0,3-4-13 16,-3 2 0-16,4-2 0 0,1 0 0 0,-3 0 14 0,0 0 0 15,6 0 0-15,0-2 0 0,-1 2-14 0,1 0 0 16,2 0 0-16,1-4 0 0,0 3-8 0,-1-1 1 16,-3 2 0-16,-1 0 0 0,0-2 7 0,0 2 0 15,2 0 0-15,1 0 0 0,1-4 16 0,-1 3 1 16,2 1-1-16,-3 0 0 0,1-2-16 0,1 0 0 16,3 2 0-16,-4 0 0 0,6 0 11 0,-4 2 0 0,1-2 0 15,1-2 0-15,0 2-11 0,1 0 0 16,-1 0 0-16,0-4 0 0,2 3-17 0,-4-1 1 0,6 0 0 15,-2-3 0-15,1 1 16 0,2 0 0 0,1 3 0 16,-3-3 0-16,2 4 12 0,-1 0 0 0,-2 0 0 16,-1 0 1-16,-1 4-13 0,0 1 0 0,4-1 0 15,-2-3 0-15,-1 3-11 0,1 0 1 0,5 1-1 16,-2-3 1-16,1 1 10 0,-1 1 0 0,2-4 0 16,0 0 0-16,0 2-13 0,0 0-1 0,-2-2 1 15,-1 0 0-15,-1 1 13 0,1 3 0 0,3-4 0 16,0 2 0-16,-2 1 19 0,38 3 2 0,-40 1-2 15,1-2 1-15,33 4-20 0,-32 0 0 16,2 0 8-16,34 9 0 0,-36-9 0 16,0 2 0-16,34 11-8 0,-41-13 0 15,4-4 0-15,31 8 1 0,-29-8 0 16,-2 0 0-16,38 3-1 0,-34-5 0 0,2 3 7 16,40 3 1-16,-41-4-1 15,2-2 1-15,35 6-8 0,-37-1 0 0,0-1 1 16,37 7 0-16,-35-7 0 0,3 1 0 15,39 4-1-15,-42-8 0 0,2-4-2 0,38 0 0 16,-40 0 0-16,0-4 0 0,40-1 2 16,-38 1 0-16,1 4 8 0,39-3 0 15,-40 1 0-15,-4 2 1 0,40-4-9 16,-38 4 0-16,2 4 1 0,42 5 0 16,-43-7 0-16,2 1 1 0,40 6-2 15,-44-5 0-15,3-2 3 0,37 3 1 16,-36-5 0-16,-3-2 0 0,42 2-4 15,-42 0 0-15,1-3 1 0,38 1 0 16,-41 2 0-16,0 0 1 0,35-4-2 16,-38 4 0-16,1 0 3 0,32 4 0 15,-35-4 0-15,-2 0 1 0,-4 2-4 0,4 1 0 16,-3-3 0-16,-1 4 17 0,27 3 1 16,-26-5-1-16,-3 3 1 0,1-5-18 0,0 4 0 15,-2-2 0-15,0 1-8 0,-1-1 1 0,0 2 0 16,-1-1 0-16,0-1 7 0,-2 0 0 0,-1 3 0 15,-2-5 0-15,0 4-8 0,-2-2 0 0,-5 1 0 16,-1-3 0-16,0 0 8 0,-5 0 0 0,1 0 0 0,-1 0 0 16,4 0-3-16,0 0 1 0,2-3 0 0,0 1 0 15,3 0 2-15,13-7 0 0,-13 4 0 0,1-1 0 16,11-3 1-16,-13 2 0 0,-2 5 0 16,7-7-1-16,-11 6 0 0,0 1 5 15,6-7 1-15,-6 9-1 0,-1 0 1 16,3-4-6-16,-2-1 0 0,-3-1 18 15,5-6 1-15,-4 3 0 0,-1 0 0 16,3-18-19-16,1 13 0 0,-5-3-1 16,10-20 0-16,-6 17 0 0,2-2 0 15,2 4 1-15,0-3 0 0,0 3 0 0,0 2-4 0,-1-1 0 16,1 3 0-16,-2-6 0 0,0 2 4 0,-1 0 0 16,1 0 0-16,0 0 0 0,-2 2-11 0,6-16 2 15,-4 12 0-15,0-2 0 0,5-24 9 16,-7 22 0-16,1 3 19 0,4-21 2 15,-6 17-2-15,-1 2 1 0,-3 0-20 0,2-1 0 16,0-3 0-16,0 4 0 0,-2-1 0 0,0 3 0 16,0-1 1-16,0 3-1 0,-2-23 0 15,0 24 0-15,0 2-9 0,-3-9 0 16,1 12 0-16,1 4 0 0,-9-9 9 16,1 9 0-16,2 4-7 0,-14-13-1 15,9 13 1-15,-2-4 1 0,-23-9 6 16,20 10 0-16,0 3-12 0,-17-6 1 15,17 4-1-15,0 2 1 0,-26-4 11 0,24 3 0 16,-3 6-7-16,-24-3 1 0,18-1 0 16,-2 2 0-16,-37 2 6 0,34 0 0 15,-2 2-11-15,-37 2 1 0,35-1-1 0,0-3 1 16,-42 0 10-16,39 0 0 16,0 0-6-16,-48 0 0 0,46 2 0 0,-4-2 1 15,-46 0 5-15,45 0 0 0,0-2-16 16,-50 2 0-16,48 0 0 0,1 0 0 15,-50-3 16-15,50 3 0 0,1-6-44 16,-46-3 1-16,45 2 0 0,-1 2 0 0,-53-6 43 16,51 7 0-16,4-1 9 0,-101-8 0 15,71 10 0-15,24 3 0 0,-60 3-9 16,59-3 0-16,-1 0-20 0,-59 6 1 16,54-3 0-16,2 1 0 0,-61 7 19 15,62-4 0-15,-1 2-46 0,-60 11-1 16,59-15 1-16,1 4 1 0,-60 9 45 15,62-9 0-15,1 0 1 0,-58 9 0 16,57-9 0-16,0 0 1 0,-58 5-2 16,59-8 0-16,2 1-2 0,-56 6 0 15,55-8 0-15,-1 4 0 0,-55 5 2 16,55-5 0-16,4 2-4 0,-5-2 1 0,3 0-1 16,1 0 1-16,-1 4 3 0,0-4 0 0,6-6 0 15,0 3 0-15,4-6-28 0,3 0 1 0,-2 0-1 16,-2-4 1-16,2-1 27 0,-37-4 0 15,44 3 0-15,2-1-24 0,-34-2 1 16,30 4 0-16,2 1 0 0,-35 2 23 0,35-3 0 16,1 3-17-16,-34 2 1 0,38-2 0 15,2 4 0-15,-30 5 16 0,27-5 0 16,-1 2 5-16,-1-1 0 0,3 6 0 0,2 0 0 16,0 0-5-16,2 0 0 0,-2 2 0 0,3-2 0 0,3 4 28 15,-1-4 0-15,2 1 0 0,0 3 0 0,2-4-28 16,3 0 0-16,-3 2 0 0,0-2 0 0,2 0 47 15,-4 0-1-15,5 0 0 0,0-2 1 0,-1 2-47 16,1-4 0-16,-5 4 0 0,-1-5 0 0,-3 1-124 16,-1 1-1-16,-2-1 1 0,2-1-1 0,-4-1-29 0,-1-3 0 15,-5-12 0-15,0-8 1 0,38 20-109 0</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40:37.777"/>
    </inkml:context>
    <inkml:brush xml:id="br0">
      <inkml:brushProperty name="width" value="0.05292" units="cm"/>
      <inkml:brushProperty name="height" value="0.05292" units="cm"/>
      <inkml:brushProperty name="color" value="#FF0000"/>
    </inkml:brush>
  </inkml:definitions>
  <inkml:trace contextRef="#ctx0" brushRef="#br0">28986 1492 426 0,'0'0'0'0,"0"0"0"0,0 0 45 15,0 0 1-15,0 0-1 0,0 0 1 0,0 0-46 0,0 0 0 0,0 0 78 0,0 0 1 0,0 0 1 0,0 0-1 0,0 0-79 0,0 0 0 0,0 0 29 0,0 0 0 16,0 0 0-16,2 24 1 0,1-12-30 0,-4 6 0 0,-1 2 19 0,-2 3 1 16,2 2-1-1,2-5 1-15,0-2-20 0,-1 0 0 0,1-3 0 0,1 3 0 0,3-6 26 0,0 2 1 16,-3-1-1-16,1 1 1 0,0 4-27 0,1 20 0 15,-3-16 0-15,2-4-9 0,0 18 1 16,-4-22 0-16,0-1 0 0,1 6 8 16,1-13 0-16,-2-3-19 0,-2 3 0 15,3-3 0-15,-1 1 0 0,-2-2 19 16,1-2 0-16,-1 0 45 0,-3-6 1 16,2 1-1-16,0-2 2 0,-13-17-47 15,9 5 0-15,0-3 32 0,-3-1 0 0,7-1 0 16,3 6 1-16,5-3-33 0,1 3 0 0,-1-6 0 15,1 1 0-15,1-2 47 0,9-25 1 16,-8 26 0-16,2-3 0 0,12-14-48 16,-11 23 0-16,1 4 31 0,11-13 1 15,-10 18 0-15,0 0 0 0,12-2-32 16,-9 7 0 15,0 4-29-31,14-3 1 0,-12 1-1 16,1-2 1-16,109 8-243 0,-103-4 135 0,-4-4 1 0,23-5 135 15,-22 6 0-15,1 1-171 0,18-7 0 0,-23 2 1 16,-16 7-264-16</inkml:trace>
  <inkml:trace contextRef="#ctx0" brushRef="#br0" timeOffset="520.77">29628 1451 370 0,'0'0'0'0,"0"0"0"0,0 0 84 0,0 20 1 0,-2-17-1 0,2-3 1 0,-7 6-85 0,4-6 0 0,-1 3 81 0,-8-1-1 0,3 2 0 0,-2-1 2 0,-17 8-82 0,11-4 0 0,-3-1 30 0,-19 8 0 0,27-7 0 0,5-1 0 0,-9 12-30 15,7-8 0-15,0 7 10 16,1-3 0-16,1 0 0 0,-1 4 0 0,3 0-10 0,2 0 0 0,1 0 0 16,2-3 0-16,2-6-22 0,1 0 0 0,-1 3 0 15,0-3 1-15,1-4 21 0,3 1 0 0,1-3 0 16,0 1 0-16,1-2-45 0,5 1-1 0,1-6 1 0,0 1 1 16,2-5 44-16,3-2 0 0,-3-2 0 0,-3-5 0 15,-1-2-13-15,11-16 1 0,-16 21 0 16,-2-1 0-16,6-19 12 0,-6 16 0 15,0-1-13-15,6-15 0 0,-8 15 0 16,1 0 0-16,3-9 13 0,-5 18 0 16,1 4 21-16,1 5 0 0,-4 0 0 0,0 0 1 15,3 5-22-15,-1-1 0 0,0 1 10 16,3 22 0-16,-3-7 0 16,1 11 1-16,6 22-11 15,-5-38 0-15,-1-4-41 0,1 1 1 0,-1-3-1 16,3 0 1-16,1-5 40 0,0 1 0 0,0-1 0 0,2-2 0 15,3 1-131-15,-1 1 1 0,-1-4-1 0,1 0 1 16,1-4 96-16,15-10 2 0,-17 5-1 0,-10 9-92 16</inkml:trace>
  <inkml:trace contextRef="#ctx0" brushRef="#br0" timeOffset="1002.41">29938 1287 482 0,'0'0'0'0,"0"0"0"0,0 0 0 0,0 18 91 0,-3 11-1 16,1-7 0-16,-1 5 2 0,-6 37-92 16,5-37 0-16,1 2 19 0,-3 25 1 15,8-32 0-15,2 1 0 0,-2 0-20 0,-1-1 0 16,3-2 0-16,3-2-52 0,0 0 0 16,-2-6 0-16,1 2 0 0,-1-5 52 0,2 0 0 0,0-5 0 0,-2-2 0 15,1-2-37-15,-1 0 1 0,0 0-1 0,0-2 1 16,2 2 36-16,1-4 0 0,0-5 0 0,1-3 0 15,2-6-30-15,13-25-1 0,-15 21 1 16,0-1 0-16,7-26 30 0,-11 30 0 0,-3-5-9 16,3-21 1-16,1 22-1 0,1-4 1 15,5-18 8-15,-8 27 0 16,-1 5-18-16,1-1 1 0,-4 14 0 16,-2 4 0-16,-2 14 17 0,3 0 0 0,-3 7-57 15,-5 36-1-15,6-29 1 0,-1 4 1 16,-1 6 56-16,5-14 0 0,0-1 0 0,3 0-14 0,3 0 1 15,1-9 0-15,-2-7 0 0,4-2 13 0,0-2 0 16,-2-5 0-16,-2 1 0 0,2-6 117 0,0-3 2 16,2 1-2-16,0-4 2 0,3-3-119 0,16-26 0 15,-15 11 0-15,1 0 31 0,12-36 1 16,-13 34-1-16,-1-1 1 0,11-35-32 16,-9 38 0-16,0 0-48 0,-2-5 1 0,6 8-1 15,0-3 0-15,-1 6 48 0,29-17 0 16,-25 25 0-16,1 1-72 0,22-8 1 15,-27 11 0-15,-17 9-123 0</inkml:trace>
  <inkml:trace contextRef="#ctx0" brushRef="#br0" timeOffset="1900.38">29184 2547 11 0,'0'0'0'0,"0"0"0"0,0 0 0 0,0 0 1 0,0 0-1 0,0 0 1 0,0 0-1 0,0 0 0 0,0 0 0 0,0 0 109 0,0 18 1 0,0-7 0 0,0 2 0 0,-2 5-110 16,0 1 0-16,0 8 0 0,0 0 0 0,2 4 43 0,-1 34 1 0,-1-33-1 0,0 0 1 0,-1 44-44 0,1-38 0 0,0 3-3 0,-1 0 1 0,-3-5-1 0,-1 0 1 0,-2-4 2 0,-10 31 0 0,12-36 0 0,2-7-20 0,-6 20 1 0,4-26-1 0,0-5 1 0,-5-4 19 0,12-5 0 0,-4 4 15 0,-3-9 0 16,4-3 0-16,-1-1 1 0,0-1-16 15,1-8 0-15,-1-9 0 0,1-11 24 0,-1-2 1 16,4 5 0-16,2-1 0 0,3 1-25 0,4-45 0 16,-2 29 0-16,2-3 34 0,0-1 2 0,3 4-1 15,2 3 0-15,2-3-35 0,18-39 0 16,-18 62 0-16,1 6 31 0,17-7 0 15,-22 20 0-15,-1 9 0 0,5 9-31 16,-9-7 0-16,-2 5 52 0,0 2 1 0,4 9-1 16,2 0 0-16,1 6-52 0,2 3 0 0,-5-4 0 15,-2-5 0-15,-2 0 5 0,1 0 0 0,-3 0 0 16,1 2 1-16,-3 1-6 0,-2 17 0 16,-3-16 0-16,-1-4 2 15,-9 14 1-15,5-21 0 16,0-4 0-16,-10 7-3 0,3-10 0 15,0-4-52-15,-25 0 0 0,18-7 0 0,-3 1 0 0,-22-14 52 0,27 8 0 16,4-2-167-16,-12-13 0 0,17 14-1 16,5 2-39-16,0-1 165 0,3 3 1 0,3 3 1 15,1 6-83-15</inkml:trace>
  <inkml:trace contextRef="#ctx0" brushRef="#br0" timeOffset="2454.48">29531 2526 303 0,'0'0'0'16,"0"0"0"-16,0 0 49 0,0 0 1 0,-7 18 0 0,2-13 0 0,-1 8-50 0,-1 1 0 0,-1 4 0 0,-1 4 0 0,0 1 35 0,-7 24 0 0,12-26 0 0,3-1 0 0,2 20-35 16,3-22 0-16,-4 0-1 0,5 14 1 15,1-19 0-15,1-5 0 0,7 7 0 16,-5-10 0-16,3-1 30 0,14-4 0 16,-13 0 0-16,-1-7 0 0,13-10-30 15,-15 9 0-15,-1-1 101 0,4-22-1 16,-8 18 1-16,-2 3 0 0,-1-3-101 0,-2-5 0 0,-3-2 0 15,-3-3 45-15,1-4 1 0,-2 9 1 0,-2 0-1 16,-1 9-46-16,-1-5 0 0,0 5 0 0,3 1 0 16,0 7-25-16,1 1 1 0,0 0-1 0,-1 0 1 0,0 1 24 15,1 7 0-15,0-3 0 0,0 4 0 0,-1 0-174 16,-1 5 0-16,3-5 0 0,5 0 1 0,4-3 93 16,-1 1 2-16,1-2 0 0,3-1-1 0,-6-4-101 15</inkml:trace>
  <inkml:trace contextRef="#ctx0" brushRef="#br0" timeOffset="2549.75">29822 2508 336 0,'0'0'0'16,"0"0"0"-16,0 0 79 0,5 18 1 15,-1-6 1-15,-4 6-1 0,0 2-80 0,0 2 0 0,2-4 0 16,1 1 0-16,1 3 67 0,-3-4 1 0,3 5-1 15,0 1 1-15,-3-1-68 0,3 26 0 16,-2-26 0-16,-2 0-21 0,-2 26 0 16,2-26 0-16,0 1 0 0,0 15 21 15,2-24 0-15,1-7-141 0,2 3 2 16,-5-11-1-16,0 0-177 0</inkml:trace>
  <inkml:trace contextRef="#ctx0" brushRef="#br0" timeOffset="2988.11">30110 2475 11 0,'0'0'0'0,"7"18"0"16,1 6 0-16,1 3 1 0,-3 0-1 0,-3 0 1 0,-1-4-1 15,0 4 0-15,-1-4 0 0,3 1 0 0,1 3 45 16,4 18 0-16,-9-22 0 0,-2 0 1 15,-3 17-46-15,1-26 0 0,1-1 40 16,-8 1 2-16,6-8-2 0,2-3 1 16,-5 1-41-16,3-8 0 0,2 4 21 0,-4-12 1 15,3 1-1-15,2-2 1 0,2-24-22 16,2 10 0-16,2-6 77 0,-1-1 0 16,2 0-1-16,2 3 1 0,2 4-77 0,14-41 0 15,-12 32 0-15,1-2 91 0,15-37 0 16,-15 50 1-16,2 3-1 0,11-16-91 15,-16 29 0-15,-2 9 76 0,5 9 0 16,-7-1 1-16,1 4-1 0,1 21-76 16,0-8 0-16,0 3 9 0,5 41 0 15,-7-42 0-15,1 1 1 0,-3 3-10 0,1-4 0 16,1 0 0-16,2-4-61 0,4 22 0 16,-6-25-1-16,2 2 1 0,5 10 61 15,-5-19 0-15,0-4-146 0,9 1 0 16,-9-10 0-16,0-1-96 0,9-17 146 15,-3 5 0-15,-13 13-160 0</inkml:trace>
  <inkml:trace contextRef="#ctx0" brushRef="#br0" timeOffset="3232.99">30649 1816 741 0,'0'0'0'0,"0"0"0"0,-3 23 116 0,-1 8-1 0,1-12 1 0,-1 8-1 0,2 31-115 0,1-29 0 0,-1 1 48 16,0 3 1-16,2 3-1 0,2-2 1 0,1 5-49 16,3 44 0-16,-3-42 0 15,4-1 25-15,13 46 0 0,-11-41 0 0,1-4 1 0,2 4-26 16,3-3 0-16,-3-1 0 0,0 0-112 0,13 33 0 16,-13-38 1-16,2-5 0 0,8 28 111 15,-17-36 0-15,-3-8-172 0,-4 6 1 16,-2-12 0-16,4-9-233 0</inkml:trace>
  <inkml:trace contextRef="#ctx0" brushRef="#br0" timeOffset="3648.98">30327 2517 573 0,'0'0'0'15,"0"0"0"-15,19 18 53 0,-8-9 0 0,4-4 0 16,10 2 1-16,7 2-54 0,8 6 0 16,1-1 0-16,0-9 0 0,-1-1 70 0,2 0 0 0,1-3 0 15,-1-2 1-15,-1-3-71 0,38-14 0 16,-42 9 0-16,-2-2 101 0,27-14 0 0,-37 14 1 0,-6-1 0 16,9-15-102-16,-17 16 0 0,-2-2 61 15,3-14 1-15,-10 13-1 0,-2 2 1 16,-7-17-62-16,0 11 0 0,-6-4 30 15,-16-19 1-15,13 27 0 0,-4 5 0 16,-17-9-31-16,20 18 0 0,-1 3 21 0,-17 13 0 16,21 0 0-16,-1 4 0 0,-9 29-21 15,15-26 0-15,4 1 5 0,-2 33 1 16,7-28 0-16,3 1 0 16,1 3-6-16,3-6 0 0,1-4 0 0,5-1-4 0,1-3 0 15,4-1 0-15,1 4 1 0,6-4 3 0,22 11 0 16,-18-24 0-16,2 2-135 0,38 2-1 15,-35-12 0-15,1-3 1 0,2-1 135 16,-4 2 0-16,-3-10 0 0,-1 1-140 0,-3-2 1 0,-7-4-1 16,-3 2 2-16,-16 18-489 0</inkml:trace>
  <inkml:trace contextRef="#ctx0" brushRef="#br0" timeOffset="4073.29">31216 2274 517 0,'0'0'0'0,"0"0"0"0,0 38 78 15,1 7 0-15,5-22 0 0,2-5 1 0,10 20-79 0,-7-17 0 0,3 1 34 0,19 25 1 0,-15-24 0 0,0-1 0 0,-1 1-35 0,1-1 0 0,-1-3 0 0,1 3 0 0,-2 1 1 0,-2-5 0 0,-3-5 0 0,-4-2-1 0,-4-2 0 0,-3-6 0 0,0-3 0 0,0 0 0 0,-5-3 1 0,0-3 0 0,-2 3 0 0,-4-8-1 16,-1 2 0-16,-4-9 0 0,-2 0 0 0,-3-9 69 16,-23-31-1-16,30 30 0 0,3 1 0 15,-6-42-68-15,13 28 0 0,4-4 68 0,2-2-1 16,3-1 0-16,2 1 0 0,2 2-67 0,12-37 0 16,-12 60 0-1,2 4 58-15,8-9 0 0,-8 18 0 16,-1 7 0-16,11-1-58 0,-10 3 0 0,-1 3 26 0,15 6 1 15,-9-3-1-15,2 3 0 0,22 5-26 16,-19-10 0-16,2 1-95 0,21 4 2 16,-22-5 0-16,-1-4-1 0,18 0 94 15,-24 0 0-15,0 0-176 0,2 0 0 16,-12 0-1-16,-5 0-117 0,0-4 176 16,-3 0-1-16,3 4-196 0</inkml:trace>
  <inkml:trace contextRef="#ctx0" brushRef="#br0" timeOffset="4402.18">29766 2235 11 0,'0'0'0'0,"0"0"0"15,0 0 0-15,26-36 0 0,-8 9 1 0,-1 3-1 0,-1 1 1 0,-16 23-11 0</inkml:trace>
  <inkml:trace contextRef="#ctx0" brushRef="#br0" timeOffset="48214.51">14836 8678 11 0,'0'0'0'0,"0"0"0"16,0 0 0-16,0 0 0 0,0 0 1 0,0 0-1 15,0 0 1-15,0 0-1 0,0 0 0 16,-18-1 0-16,15 1 0 0,-4-4 0 0,2 2 1 0,-6 0-1 0,2 1 1 0,0 1-1 16,1-6 0-16,-1 3 0 15,0-1 0-15,2 2 0 0,2 2 0 0,1 0 0 0,-5 0 1 0,2-3-1 16,2 3 0-16,5 0 0 0,-4 0 0 0,-3 0 30 0,2 0 1 0,1 0 0 15,-3 3 0-15,2-1-31 0,0 2 0 16,1-4 0-16,-3 1 0 0,2 7 90 0,-4 2 2 16,7-6-2-16,2-4 1 0,-5 9-91 15,5-9 0-15,-3 0 57 0,3 0-1 0,0 0 0 16,0 0 0-16,0 0-56 0,3 4 0 0,-3-4 0 16,4 0 0-16,-4 0 47 0,3 0 0 0,2-4-1 15,2 2 1-15,4 0-47 0,0 1 0 0,1 1 0 0,2-4 0 16,2 4-6-16,0 0 0 15,-4-2 0-15,1 2 0 0,-5 0 6 0,-1 0 0 0,4 2 0 0,0 2 0 16,-3-4 20-16,1 0 1 0,7 0 0 0,-4 0 0 0,4 0-21 16,-2 0 0-16,6 0 0 0,-6 1 0 0,4-1 8 15,-1 0 0-15,-1-1 0 0,2 1 1 0,-6-4-9 16,4 2 0-16,-2 0 0 0,2 1 0 0,0-5 11 16,-4 3 1-16,0 3-1 0,3 0 0 0,-1-4-11 15,-2 2 0-15,0 0 0 16,1 1 0-16,-1 1 71 31,0 0 0-31,1 0 0 16,-1 0 1-16,2 0-72 0,2 1 0 0,-4 1 0 0,3-2 0 15,0 2 24-15,5 2 1 16,-6-4-1-16,2 0 1 0,0 1-25 0,0 1 0 16,-1-2 0-16,0-2 0 15,0 2 17-15,-2 0 1 0,1-1-1 0,-2 1 1 16,1 1-18-16,-1 1 0 15,2-2 0-15,4-2 0 16,-2 2 42-16,1 0-1 0,-1 0 0 0,0 0 0 0,-2 2-41 16,2 0 0-1,-4-2 0-15,1 0 0 0,-5 4 28 16,3-4 0-16,0 0 0 0,-1 0 0 16,3 0-28-16,-5 0 0 0,5 0 0 0,3 1 0 0,-4 1 24 0,0 0 0 0,1 2-1 0,-1-4 1 0,4 1-24 0,2-1 0 15,-6 2 0-15,2 0 0 0,0-2 8 0,0-2 0 0,-1 4 0 0,-1 2 1 0,0-4-9 0,1 0 0 0,-1 0 0 0,0 1 0 0,1 1 3 0,15 5 0 0,-16-3 0 0,4 0 1 0,18 5-4 0,-22-9 0 16,4 1 4-16,14 3 0 0,-18-2 0 0,0 1 0 0,15 1-4 0,-13-8 0 15,0 3 0-15,23-3 1 0,-17-1-1 16,-5 1 1-16,19-1-1 0,-23 1 0 0,1 4 3 16,7 0 0-16,-6 0 0 15,3 0 1-15,8 4-4 0,-8-4 0 16,5 0-2-16,13 3 0 0,-18-3 0 16,0 0 0-16,15 0 2 0,-15 0 0 15,0 2 5-15,16 2 1 0,-15-3-1 0,3 3 1 16,17 1-6-16,-18-5 0 0,1 0-2 15,20-3 0-15,-22 1 0 0,3 2 0 16,23-9 2-16,-24 5 0 0,2 3 0 0,24-8 0 16,-23 9 0-16,2 0 0 0,21-4 0 15,-27 2 0-15,2-1 3 0,1-3 0 16,-1 6 0-16,0 0 0 0,0 2-3 0,-2 3 0 16,1-3 0-16,-2-2 0 0,-1 0 17 0,15 2 0 15,-20 2 0-15,1-3 0 16,13 7-17-16,-10-5 0 0,3 3 13 0,18 3 0 15,-19-4-1-15,1-5 1 0,24 4-13 16,-26-3 0-16,6 3 12 0,14-4 1 16,-15-4 0-16,-5 3 0 0,18-1-13 15,-17 2 0-15,0 0-16 0,13-2 1 16,-15 2-1-16,0-4 1 0,14 1 15 16,-17 1 0-16,2 2 3 0,19-4 0 15,-18 4 0-15,5 0 1 0,20 0-4 16,-20 0 0-16,0 0-12 0,25-1 0 0,-25-5 0 15,2 3-1-15,-2-6 13 0,-9 5 0 0,2 2 0 16,6 2-6-16,-2-3 0 0,1-1 0 0,2 0 0 16,-2 3 6-16,3-5 0 0,-1 3 0 0,-2 3 0 15,2 0-27-15,1 0 0 0,-3 0 0 0,0 3 0 0,1 3 27 16,17-1 0-16,-20 0 0 0,3 3 2 16,13 1 0-16,-13-4 0 0,1 0 0 15,16 8-2-15,-16-11 0 0,-5 0 6 16,19 3 0-16,-15-5 0 0,-1 2 1 15,23 5-7-15,-22-5 0 0,1 1 4 16,20 10 0-16,-22-8 0 0,0 1 0 0,18 1-4 16,-17-2 0-16,-3-1 10 0,24 1 1 15,-20-1 0-15,-1-2 0 0,22-4-11 16,-21 0 0-16,4 0-62 0,24-7 1 16,-28 4-1-16,4-2 0 0,30-4 62 15,-29 5 0-15,1 5-122 0,22-1 0 16,-28-5 0-16,-21 7-921 0</inkml:trace>
  <inkml:trace contextRef="#ctx0" brushRef="#br0" timeOffset="69496.73">21869 8833 11 0,'0'0'0'0,"0"0"0"0,0 0 0 15,21 9 1-15,-18-7-1 0,1-2 1 0,3-2-1 0,-4 2 0 0,1-2 36 0,3-1 1 0,-3 1 0 0,1 0 0 16,9 0-37-16,-9-1 0 0,2 1 92 0,4-5 1 0,-6 3-1 0,2 2 1 0,7 2-93 0,-7 0 0 0,1-3 23 0,11 1 0 0,-3 2 0 15,0 0 1-15,14-2-24 16,-18 0 0-16,0 2 37 0,17-5 0 16,-14 5 0-16,1 0 1 0,16 0-38 0,-16 0 0 0,2 0 30 15,20 2 1-15,-20-2-1 16,1-2 1-16,22 2-31 16,-23 0 0-16,-1-4 21 0,22 1 0 0,-16 1 0 15,2 2 1-15,17-6-22 0,-23 5 0 16,1-1 24-16,19 2 1 0,-20 0-1 0,2 0 1 15,20 2-25-15,-22-4 0 0,-1 2 4 0,24-4 0 16,-19 4 0-16,0-2 1 0,25 4-5 16,-29 2 0-16,4-4 0 0,21 2 0 15,-23-2 0-15,-1-2 0 0,22 2 0 16,-26 2 0-16,3 1 8 0,20 6 1 16,-18-5-1-16,-1 1 1 0,22 1-9 15,-23-3 0-15,3-3 32 0,22 6 0 16,-21-3 0-16,-2-1 0 0,21 2-32 15,-23-1 0-15,1-3 39 0,19 2 0 16,-20 2-1-16,2-1 1 16,16 3-39-1,-17-3 0-15,-1-3 22 0,18 4 1 0,-17-2 0 16,1 1 0-16,19 1-23 16,-20 1 0-1,-1-3-5-15,20 5 0 0,-20-1 0 16,4-5 0-1,16 3 5-15,-20-4 0 16,3 0-42-16,20 0 1 16,-21 0 0-1,2 0 0-15,26-2 41 16,-26 0 0-16,2 1-24 16,21-8-1-1,-21 9 1-15,1 0 0 16,27-4 24-16,-28 4 0 15,-1 4 4-15,26-4 0 16,-26 0 0-16,3 1 0 16,22 1-4-16,-24-4 0 15,0 1-3-15,22-5 1 0,-22 1 0 16,1 1 0-16,26-3 2 0,-28 5 0 0,5-3 51 16,23-2 2-16,-27 3-2 0,0 4 1 0,21-2-52 0,-23 2 0 15,0 0 39-15,22 0 1 0,-22 2 1 16,0 2-1-16,20 3-40 15,-22-2 0 1,2-3 21-16,21 11 1 16,-25-8 0-16,2 0 0 15,18 3-22-15,-18-7 0 0,2-1 20 16,16 0 1-16,-20 2-1 16,1-2 1-16,19 0-21 0,-20 0 0 0,2 0 14 0,16 0 1 15,-17 2-1-15,1 2 0 0,19 1-14 16,-20-2 0-16,-1-1-10 0,15 5 0 0,-15-3-1 0,2 1 1 0,15 4 10 15,-15-7 0-15,2 0 10 0,-2 0 1 0,0 1-1 0,-2-3 1 0,3 0-11 0,18 0 0 0,-20 0 0 0,-1 0-19 0,23 2 0 0,-19-4 0 0,0 2 1 0,27-3 18 16,-26 3 0-16,3 3 10 0,22 1 0 0,-24-2 0 0,-1 1 1 0,24-3-11 16,-23 2 0-16,1-2 13 0,-1 4-1 0,1-4 0 0,1 0 1 0,1 0-13 0,0-4 0 0,1 4 0 0,-3 0 0 0,4-2 14 15,23-1 0-15,-27-1 0 0,3 2 1 0,24-5-15 0,-29 5 0 0,3 2 2 0,24-9 0 0,-25 2 0 0,1 0 0 16,29-5-2-16,-28 8 0 16,2 0 4-16,30-3 1 0,-33 5 0 0,-1 2 0 15,27-1-5-15,-26 1 0 0,-1-4-5 16,25 2 1-16,-24 2-1 0,-1 0 1 0,17 0 4 15,-26 0 0-15,4 2-13 0,30 2 1 16,-24-4 0-16,-1 0 0 0,27 0 12 16,-26 0 0-16,-1 0 11 0,27 3 0 15,-28-3 0-15,1 0 0 0,22 2-11 16,-23 2 0-16,-1-4 3 0,26 1 1 16,-26 1 0-16,1 0 0 15,23 2-4-15,-24-4 0 0,-1 1 4 16,23 1 1-16,-23-4-1 0,-2 2 1 0,22-1-5 15,-22 1 0-15,2 0-9 0,19 0 0 16,-19 0 0-16,2 0 0 0,28 0 9 16,-29 1 0-16,1-1 1 0,23 2 0 15,-25 0 0-15,-2 1 0 16,25 3-1-16,-24-3 0 16,1-1-1-16,22 5 0 0,-24-7 0 0,0 0 0 0,23 0 1 15,-23-3 0-15,2 3 2 0,21 0 1 0,-23 0-1 0,2 0 1 16,21 0-3-16,-22 0 0 0,-1 0 0 15,19 0 1-15,-19 0 0 0,-1 3 0 16,22-3-1-16,-22 0 0 0,1-3 3 16,19 1 0-16,-20 2 0 0,1-2 1 15,19 0-4-15,-20-1 0 0,1 1-2 0,18-2 0 16,-20 4 0-16,1 0 0 0,18 0 2 16,-18 0 0-16,-1 0 2 0,20-3 1 15,-21 3-1-15,-1-2 1 0,20 2-3 16,-19-2 0-16,1 1-5 0,20-3 0 15,-21 0 0-15,3 3 0 0,14-8 5 16,-15 3 0-16,-1-1 4 0,22-2 1 16,-22 4-1-16,0 1 1 0,20-3-5 15,-19 3 0-15,1-3 3 0,19-4 0 16,-18 6 0-16,-1 1 1 0,23-5-4 16,-21 4 0-16,3-1-2 0,25-3 0 15,-26 6 0-15,2-3 1 0,24-1 1 16,-30 4 0-16,-2 1-123 0,13 2-1 15,-21 0 1-15,-6 0-75 0,-5 0 124 16,-9-5-1-16,9 5-833 0</inkml:trace>
  <inkml:trace contextRef="#ctx0" brushRef="#br0" timeOffset="88546.02">20627 8705 11 0,'0'0'0'0,"0"0"0"0,0 0 0 0,0 0 0 0,0 0 1 0,0 0-1 0,0 0 1 0,0 0-1 0,0 0 0 0,0 0 0 0,0 0 0 0,0 0 134 0,0 0 2 0,0 0-1 0,0 0 1 0,0 0-136 0,0 0 0 0,0 0 0 0,0 0 0 0,0 0 101 0,0 0 1 0,0 0 1 0,0 0-1 0,0 0-102 0,0 0 0 0,0 0 0 0,-21-7 0 0,12 7 18 0,-7-2 0 0,-2 2 0 0,-1 0 1 0,-2 0-19 0,-2 2 0 15,4 0 0-15,3 2 0 16,3-1 41-16,-11 12 1 0,8-5 0 0,2 3 0 15,-11 5-42-15,18-7 0 0,0-2 22 0,-9 14 0 16,11-10 0-16,1-1 2 0,-5 19-24 16,4-11 0-16,-6-3-21 0,3 7 1 0,2-3 0 15,3-6 0-15,-1 3 20 0,-1-4 0 0,0 2 0 16,-1-1 0-16,5-1 9 0,-5-1 1 0,-1 1 0 16,-2 4 0-16,1-2-10 0,1 0 0 0,-4 2 0 15,4-3 0-15,0 3 40 0,-5 12-1 16,8-15 0-16,0-3 0 0,1 13-39 0,3-12 0 15,2-4-3-15,8 13 0 16,-4-12 0-16,-1 3 0 0,9 12 3 0,-9-9 0 16,2-3 6-16,0 7 1 0,-1-8 0 0,-1 3 0 15,0-6-7-15,-1 1 0 0,-1 1 0 0,3 0 0 0,-3 0 49 16,6-1 1-16,-4-1 0 0,2-1 0 0,2-1-50 16,-2 2 0-16,4-4 0 0,-1 1 0 15,3 1 32-15,-1-2 0 0,0-1 0 0,-1 1 0 16,3 1-32-16,0-1 0 0,-1 2 0 15,-1 2 0-15,0 0 20 0,1 0 0 0,-1-3 1 0,-1-1 0 0,-1 0-21 16,9 2 0-16,-6-1 0 0,-4 1 22 0,14-2 1 16,-6-3-1-16,1-2 1 15,1 0-23-15,-3-2 0 0,0 2 0 0,2-3 14 0,-2-3 0 16,-2 3 0-16,2-3 1 0,-4 3-15 0,0-3 0 16,2 3 0-16,0-2 0 0,-1-1-10 0,-1 1 0 15,4-2 0-15,2-2 1 0,3-2 9 16,-4 0 0-16,-1 0 0 0,0 2 0 0,-2 4-1 0,-1-4 0 0,-1 3 0 15,-1 3 1-15,-3-3 0 16,-1 3 0-16,2-3 0 16,4 3 0-16,-5-4 21 0,1 1 0 0,2 1 0 0,1-4 0 15,2-2-21-15,-1 0 0 0,-3 1 0 0,1 1 0 0,-1 1-16 0,8-10 0 16,-13 11 0-16,-1-2 1 0,3-12 15 16,-7 10 0-16,2 2 1 0,-1-11 1 15,1 9 0-15,-2 1 0 0,2-17-2 16,0 9 0-16,-2 0 38 0,0-4 1 0,0 8 0 15,-2-4 0-15,0 0-39 0,0 3 0 0,1-1 0 16,-1 2 0-16,2 1-12 0,-4 6 0 0,3-9 0 16,-3 0 0-16,1-4 12 0,-8-21 0 15,9 17 0-15,2 1 4 0,0-28 0 0,0 30 0 16,0 1 1-16,-3-19-5 16,1 19 0-16,-2 2 12 0,-6-14 0 0,5 19 0 15,-6 0 0-15,2 4-12 0,-1 0 0 0,-3 2 0 16,-1 0-8-16,0 2 1 0,-4-3 0 0,-1 7 0 0,-6 1 7 15,1 0 0-15,1 0 0 0,1 1 0 0,1 7-11 16,-2-7 0-16,4-1 0 0,-4-1 0 0,2 1 11 16,0-6 0-16,1-1 0 0,6-2 0 0,-2-2-197 0,0-5 0 15,2-2 0-15,2-2 0 0,0-3 69 0,-13-29-1 16,6 27 1-16,19 25-541 0</inkml:trace>
  <inkml:trace contextRef="#ctx0" brushRef="#br0" timeOffset="97445.07">12822 10009 11 0,'0'0'0'0,"0"0"0"0,0 0 0 0,0 0 0 0,0 0 1 0,0 0-1 0,0 0 1 0,0 0-1 0,0 0 0 0,0 0 0 0,0 0 0 0,0 0 0 0,0 0 1 0,0 0-1 0,0 0 1 0,0 0-1 0,0 0 0 0,0 0 0 0,0 0 0 0,0 0 50 0,0 0 1 0,-18 8-1 0,13-2 1 0,1-6-51 0,-3 2 0 0,2 5 0 0,-7 0 0 0,-1 6 10 0,-11 12 1 0,13-14 0 0,0 1 1 0,-10 8-12 16,14-7 0-16,-2-4 29 0,-7 17 1 0,8-13 0 0,1 1 0 0,-9 19-30 0,7-15 0 0,4-2-20 0,-4 0 0 0,2 2 0 0,-2 0 1 0,0 0 19 0,2 2 0 15,-5 1 0-15,3-3 0 0,-4 2 28 0,1 2 0 16,0-4 0-16,3 1 0 0,2 3-28 0,-11 14 0 0,11-20 0 16,2 2 23-16,-4 18 1 0,6-18 0 0,-1 4 0 15,-3 15-24-15,5-19 0 0,-1 4 16 16,-4-1-1-16,5 5 0 0,-2-1 0 15,-1 2-15-15,2 0 0 0,-1 5 0 0,-1-1 0 0,1 3-47 0,-6 38 0 16,8-38 1-16,-2 5 0 16,4-1 46-16,0 7 0 0,0 0 0 15,4 4-60-15,5 57 1 0,-1-54-1 0,3 5 1 0,12 51 59 16,-7-61 0-16,5-2-18 0,2-6 0 16,-5-6 0-16,3-5 1 0,-21-28-39 0</inkml:trace>
  <inkml:trace contextRef="#ctx0" brushRef="#br0" timeOffset="167409.26">25014 5842 11 0,'0'0'0'0,"0"0"0"0,0 0 0 0,0 0 87 0,0 0 0 0,0 0 1 0,0 0 0 0,0 0-88 0,0 0 0 0,0 0 0 0,0 0 0 0,0 0 86 0,0 0 1 0,0 0-1 0,0 0 1 0,0 0-87 0,0 0 0 0,0 0 0 0,-9 20 0 0,5-17 41 0,-1-3 1 0,0 4-1 0,1-4 0 0,1 2-41 0,-1 1 0 0,-12 3 54 0,11-3-27 0,0-3 1 0,-1 4-28 0,1-4 0 0,-2 2 0 0,-2 1 0 0,2-3 8 0,0 4 1 0,-2-4-1 16,1 2 1-16,-1 1-9 0,-5 6 0 0,5-5 0 0,0 5 22 0,-10 11 0 0,8-11 0 0,-1 5 0 0,-11 18-22 15,14-15 0-15,0 1 10 0,-9 14 1 16,11-14-1-16,0 0 1 0,-3 23-11 15,6-23 0-15,1 2 15 0,-1 2 0 0,2-4 0 16,2-1 1-16,0 1-16 0,2-3 0 16,2-1 0-16,1-1 0 0,0-4-24 0,1-4 1 0,1-1-1 15,0-2 1-15,1 1 23 0,1-3 0 0,2-3 0 16,-1 1 0-16,5-5-7 0,-3-1 0 0,2-2 0 16,0-1 1-16,2-7 6 0,14-15 0 15,-18 16 0-15,1 0-7 0,10-15 1 0,-15 18-1 16,-1 1 1-16,8-12 6 0,-10 12 0 15,0 1 16-15,6-8 1 0,-6 11-1 0,0 4 1 16,2-8-17-16,-3 9 0 16,-4 4 34-16,3-1 1 0,-3 1-1 0,0-4 1 15,0 4-35-15,4 4 0 0,-4-4 63 16,2 10-1-16,1-1 0 0,-1 4 1 31,5 19-63-15,-3-14 0-16,-1 0-3 0,6 18 1 0,9 6-2 0,-15-33 4 0,2-6-79 15,2 2 1-15,1 1-2 0,-3-6 2 0,4 0 78 0,10 0 0 16,-8-6 0-16,3-1-198 0,16-11 2 16,-14 8-1-16,-1-8-52 0,15-15 197 15,-17 15-1-15,-13 18-130 0</inkml:trace>
  <inkml:trace contextRef="#ctx0" brushRef="#br0" timeOffset="167725.31">25319 5973 426 0,'0'0'0'0,"0"0"0"0,0 0 78 0,0 0 2 0,0 0-1 0,0 6 0 0,0-1-79 0,0-1 0 0,0-1 140 0,0 4-1 0,0 1 1 0,0 1 1 0,0 9-141 15,0-9 0-15,0-2 78 0,0 11 1 16,0-7 1-16,0-1-1 0,2 8-79 16,3-9 0-16,-3 0 34 0,1 9 0 0,-1-9 0 15,0 0 0-15,1 0-34 0,-1 0 0 0,2 0 0 16,-1-2-28-16,2 2 1 0,2-1 0 0,-1-3 0 15,-1-1 27-15,6-4 0 0,-4-4 0 16,-4 2 28-16,13-7 0 0,-7 6 0 0,1-6 1 16,15-15-29-16,-14 10 0 0,-2 1-27 15,8-19 1-15,-10 19 0 0,-1 4 0 16,4-14 26-16,-5 14 0 0,1 0-129 16,1-18 2-16,-2 14-2 0,2 3 2 15,0-5 127-15,2 3 0 0,-4-1 0 0,4 2-186 0,2-3 1 16,1 1-1-16,0-3 1 0,-12 16-115 0</inkml:trace>
  <inkml:trace contextRef="#ctx0" brushRef="#br0" timeOffset="167991.46">25742 5483 584 0,'0'0'0'0,"0"0"0"0,0 0 0 0,0 0 76 0,0 0 0 16,0 0 1-16,0 0-1 0,0 0-76 16,-2 19 0-16,2-10 108 0,-1 16 2 15,1-10-1-15,0 3 1 0,0 25-110 16,0-18 0-16,0 2 70 0,0 0 0 0,1 2 1 16,3-2-1-16,1 2-70 0,9 37 0 15,-7-34 0-15,0 4-77 0,9 33 1 0,-5-41 0 16,1 3 1-16,13 23 75 0,-13-31 0 15,1-3-118-15,-3 0 2 0,1 0-2 0,-1-6 2 16,-10-14-511-16</inkml:trace>
  <inkml:trace contextRef="#ctx0" brushRef="#br0" timeOffset="169242.04">25423 5932 11 0,'0'0'0'0,"0"0"0"0,0 0 0 0,0 0 0 0,0 0 1 0,0 0-1 0,0 0 1 0,0 0-1 0,21-9 0 0,-12 7 0 0,3 0 0 0,4-1 157 0,4-3 1 0,1 3-1 0,2 1 2 0,-6 2-159 0,3-2 0 0,1 0 0 0,0 2 0 15,0-3 28-15,-1 1 0 0,4 2 0 0,1-4 1 0,0 1-29 0,-2 1 0 0,1-5 0 0,1 1 0 0,1 1-102 0,3-4 0 0,-3 0-1 0,-1 2 1 0,-4 1 102 0,-2 3 0 0,-1 1 0 0,-2-3 0 0,0 5-44 0,-2 0 0 0,-2 1-1 16,-1 3 1-16,-11-4-85 0</inkml:trace>
  <inkml:trace contextRef="#ctx0" brushRef="#br0" timeOffset="169613.76">26077 5860 504 0,'0'0'0'0,"0"0"0"0,0 0 0 0,0 0 92 16,0 0 0-16,0 0 0 0,0 0 0 15,-5 5-92-15,3 4 0 0,-1-3 0 0,-3 1 0 16,1-2 31-16,-5 17 1 0,4-8 0 0,1 4 0 16,-6 20-32-16,8-16 0 0,1-4-19 140,4 18 1-140,5-20 0 0,0 0 0 0,16 7 18 0,-9-14 0 0,2-3-34 0,19 3 0 0,-17-6 0 0,-1-3 1 0,22-12 33 0,-19 3 0 0,-3 0 52 0,13-15 1 0,-17 10-1 0,-1-2 1 0,7-13-53 0,-12 11 0 0,-1 4 83 0,-4-4-1 0,-2 3 0 0,0-1 2 0,-2 2-84 0,0-1 0 0,-2 1 0 0,-1 1 0 0,-2 4 71 0,0 0 0 0,-2 0 1 0,0 4-1 0,-1 1-71 0,-3 3 0 16,1 1 0-16,-2 0 0 0,-2 1 34 0,0 5 0 0,4 1 0 0,-6-2 0 16,4 1-34-16,0 3 0 0,-2 0 0 0,2-2 0 0,0-2-118 15,2 1-1-15,1-1 1 0,0-1 1 0,3-1 117 16,-1-3 0-16,5 0 0 0,-3 0 0 0,4-3-120 15,3 3 1-15,-2-4-1 0,2-1 2 0,0 5-486 16</inkml:trace>
  <inkml:trace contextRef="#ctx0" brushRef="#br0" timeOffset="170446.89">26568 5820 336 0,'0'0'0'0,"0"0"0"0,0 0 0 0,0 0 60 0,0 0 0 0,0 0 1 0,0 0-1 0,19-1-60 0,-19 1 0 0,7 0 91 0,-7 0 0 0,0 9 1 0,0-4-1 0,0 4-91 0,0 18 0 0,0-13 0 0,-2 8 74 0,-1 30 2 0,1-21-1 0,0-4 0 0,-1 25-75 0,-1-22 0 0,1-3-25 16,1 4 1-16,-3 1-1 0,1 1 1 0,1-1 24 16,-4 31 0-16,1-36 0 0,3 0-60 0,-6 23 0 15,5-27-1-15,1-5 1 0,-4 8 60 16,3-17 0-16,3-2-62 0,1-7 1 16,0 0-1-16,-4 0 1 0,0-9 61 15,4 0 0-15,0-6 23 0,0-3 0 0,2-9 0 16,0-5 0-16,2-2-23 0,8-43 0 15,-5 39 0-15,-4-3 89 0,12-42-1 16,-5 42 0-16,4 1 2 0,2-1-90 0,0 5 0 16,-2 0 0-16,0 3 56 0,2 6 0 0,0 0 0 0,-2 8 1 15,0 2-57-15,-1 9 0 0,-3 2 0 0,-1 3 0 16,-4 1 70-16,2 4 1 0,-1 1 1 0,1 3-1 16,-2 1-71-16,2 2 0 0,0 1 0 0,-2 7 0 15,1 6 46-15,-3 22 1 0,-5-22 0 16,-1-3 1-16,-9 20-48 0,3-21 0 0,2 3 9 15,-16 10 0-15,12-17 0 0,-1-3 0 16,-15 10-9-16,13-13 0 0,-2-9-66 16,-14-4 2-16,16-1 0 0,0-4 0 15,-7-18 64-15,10 5 0 0,4 3-169 0,0-7 0 16,4 1 1-16,1-2-1 0,7 0 26 0,-1-5 2 16,5 5-1-16,-2-4 1 0,-7 31-112 0</inkml:trace>
  <inkml:trace contextRef="#ctx0" brushRef="#br0" timeOffset="170742.24">27137 5301 573 0,'0'0'0'0,"0"0"0"16,0 0 145-16,0 0 1 0,0 0-1 0,0 0 2 0,0 0-147 0,0 0 0 0,0 0 0 0,0 0 95 0,0 22 2 0,0-15-2 0,0 4 2 0,0 5-97 0,-1 29 0 0,-1-18 0 0,0 5 48 0,-3 40 1 0,1-36-1 0,3 5 1 0,1-3-49 0,0 1 0 0,0-3 0 16,1 0-75-16,3 42 1 0,-1-41-2 15,1-4 2-15,5 33 74 0,-2-37 0 0,0-7-144 16,3 10 0-16,-6-23-1 0,-4-9-608 15</inkml:trace>
  <inkml:trace contextRef="#ctx0" brushRef="#br0" timeOffset="170958.71">26903 5634 876 0,'0'0'0'0,"0"0"0"0,0 0 102 16,9 21 2-16,-6-15-1 0,2 2 1 16,15 5-104-16,-8-8 0 0,4 1 1 15,26 6 0-15,-17-6 0 0,2-3 1 16,29 3-2-16,-28-6 0 0,-1-4-121 0,27 2 1 31,-27-1-1-31,-1 1-125 0,25-2 120 0,-28 4-1 0,-23 0-198 0</inkml:trace>
  <inkml:trace contextRef="#ctx0" brushRef="#br0" timeOffset="171358.54">27550 5614 11 0,'0'0'0'16,"0"0"0"-16,0 0 20 0,9 23 0 15,-7-12 0-15,1 2 0 0,-3 4-20 0,2 1 0 16,0 0 0-16,0 2-15 0,-1 2 0 0,1-2 0 0,-2 1 0 15,0 1 15-15,0-3 0 0,0 3 0 0,0-4 0 16,-2 0-1-16,-1 5 0 0,-1-12 0 0,-1 2 0 16,-2 5 1-16,3-13 0 0,3-1-2 15,1-4 1-15,0 0-1 0,0 0 1 16,-2-4 1-16,2-1 0 0,0-1 0 16,0-6 107-16,2-6 1 0,-1-4 1 0,1-1-1 0,0-2-108 15,1-33 0-15,-3 28 0 0,0 1 150 16,2-31 0-16,0 28 0 0,3 2 1 15,-1 1-151-15,1 2 0 0,0 3 0 0,1 8 101 16,1 6 0-16,0 1 1 0,-2 1 0 0,0 3-102 16,1 3 0-16,-1 0 0 0,4 1 0 0,3 1 63 15,0-4 2-15,3 2-1 0,0 0 0 0,7 1-64 0,1-3 0 16,1 0 0-16,-1 3 0 0,0-5 14 0,0 3 0 0,2-1 0 16,-1 2 1-16,1-1-15 0,2-3 0 0,1-3 0 15,0 0 0-15,-2-3-162 0,1-3-1 0,-1 1 1 16,3-8 0-16,-3 3 58 0,29-30 1 15,-32 18 0-15,-23 31-509 0</inkml:trace>
  <inkml:trace contextRef="#ctx0" brushRef="#br0" timeOffset="181642.07">19669 4627 392 0,'0'0'0'0,"0"0"0"0,0 0-74 0,0 0-1 0,0 0 1 0,0 0 0 0,-18-18 74 0,13 9 0 0,2 0 0 0,-4 4 77 0,1-4 1 0,-1 1 0 0,-2-1 0 0,1 0-78 0,-3-1 0 0,-3 3 0 0,-4 1 0 0,-1 6 50 0,-1 4 1 0,-2 1 0 0,-3 4 0 0,-2 5-51 16,-29 26 0-16,26-20 0 0,0 5 61 0,-28 20 0 0,28-22 1 0,2-3 0 0,-1 5-62 0,1 4 0 0,2-2 0 0,-3 5 63 0,3-1 1 0,0 3 1 0,-1 0-1 0,1 2-64 0,-26 38 0 0,28-33 0 0,-4 0 74 0,1 4 1 0,2 0 1 0,1 0-1 0,1 6-75 0,-14 42 0 15,17-44 0-15,3-4 57 0,-13 50 1 0,14-48 1 16,3 1-1-16,-1-1-58 0,4-2 0 0,1 0 0 16,4 1 55-16,-8 44 0 0,6-48 1 15,5-1 0-15,2 0-56 0,2 1 0 0,2-1 0 0,-1 2 17 16,6 4 0-16,-4-6 0 0,2-1 0 0,2-3-17 15,16 41 0-15,-9-42 0 0,3-4 63 16,24 31 2-16,-22-31-1 0,3 1 0 16,1 3-64-16,0-8 0 0,1 3 0 0,3 1 3 15,27 31 1-15,-30-36-1 0,1 0 1 16,31 23-4-16,-24-23 0 0,-1-3-9 0,43 21 1 16,-39-26-1-16,0-1 1 0,-2-1 8 15,2 2 0-15,0-4 0 0,2 3 27 0,2-2 1 16,-4-2-1-16,2 1 1 0,3-3-28 0,0 3 0 15,1-6 0-15,-3-6 0 0,3 3-3 0,-3-6 1 16,1-4-1-16,-4-1 1 0,2-4 2 0,-2 0 0 16,3-6 0-16,2-3 0 0,4 0 29 0,44-23 2 15,-46 14-1-15,2 0 0 0,41-39-30 16,-47 33 0-16,3-1 24 0,-3-2 0 0,-1 2 0 16,2 0 0-16,-4-2-24 0,37-40 0 15,-37 39 0-15,-2-5-2 0,32-48 1 16,-35 45 0-16,0 2 0 0,-4-2 1 0,2 0 0 15,0-1 0-15,1-5-14 0,28-47 0 16,-35 44 0-16,-1 2 0 0,-2 3 14 0,-3-1 0 16,0-4 0-16,-2 3-35 0,5-53 1 15,-12 57-1-15,-4-1 0 0,0 1 35 0,-3-1 0 0,1 1 0 16,-1 2-32-16,-2-45 0 0,-2 47 0 16,1-2 0-16,-8-45 32 0,2 43 0 15,-2 2-19-15,0 1 0 0,-3 2 0 0,-2 1 1 16,-4-1 18-16,-21-38 0 0,20 42 0 15,-6 2-13-15,-24-32 0 0,22 37-1 16,-1 2 2-16,0-1 12 0,0 1 0 0,-1-3 0 16,-1-3-10-16,0 3 0 0,2 5 0 0,-5 0 1 0,-1 2 9 15,-38-27 0-15,35 27 0 0,-4 3-6 16,-40-23 1-16,41 27 0 0,-3 0 0 16,-41-5 5-16,36 21 0 0,-1 2-13 0,-59 23 0 15,52 1 0-15,-10 12 0 0,3 5 13 16,-10 13 0-16,-2 5 0 0,-5 11-203 0,-1 6 0 15,-5 7 1-15,1-6-1 0,-1 13 28 0,-87 88 1 16,86-97 1-16,87-81-267 0</inkml:trace>
  <inkml:trace contextRef="#ctx0" brushRef="#br0" timeOffset="183624.87">19858 5001 775 0,'0'0'0'0,"0"0"0"0,0 0 0 0,0 0 55 0,0 0 1 0,0 0-1 0,0 0 1 0,0 0-56 0,0 0 0 0,0 0 0 0,0 0 0 0,0 0 115 0,0 0 0 0,0 0 0 0,0 0 0 0,0 0-115 0,0 0 0 0,0 0 0 0,0 0 70 0,0 0 1 16,0 0-1-16,0 0 1 0,-11 30-71 16,10-22 0-16,-3 4 29 0,-3 19 1 15,5-17-1-15,-1-3 1 0,3 14-30 16,0-16 0-16,0-4-15 0,3 4 0 15,-1-5 0-15,1-2 0 0,1 1 15 16,0 1 0-16,-1-4 11 0,9 0 1 16,-3 0 0-16,-5-4 0 0,5-1-12 15,-9 1 0-15,1-1 8 0,-1-8 0 16,0 8 0-16,-1-4 0 0,-3-14-8 16,0 14 0-16,1-4 1 0,-6-5 1 15,6 9 0-15,1 6 0 0,-7-5-2 16,9 8 0-16,0 0 7 0,-3 6 1 15,3-3 0-15,-4 5 0 0,2 8-8 0,0-2 0 16,1 4 4-16,-1 14 1 0,4-19 0 16,1-4 0-16,3 5-5 0,-3-10 0 15,1 1 9-15,1-1 1 0,-2-2 0 0,1 1 0 16,5-1-10-16,0-2 0 0,-6 0-31 16,8-2 0-16,-6 2 0 0,0-3 0 15,4-6 31-15,-5 3 0 0,-1 1-12 16,6-11 1-16,-9 5 0 0,2 2 0 15,1-14 11-15,-3 14 0 0,-2-4-18 0,-1-8 1 16,3 15 0-16,-4 1 1 0,3-2 16 16,1 5 0-16,0-4 0 0,-2 3-20 15,0-1 1-15,2 4-1 0,0 0 1 0,0 0 19 16,0-2 0-16,0 2 0 0,0 0-81 0,-2 6-1 16,2-3 1-16,2 3 1 0,2 8 80 15,-3-10 0-15,3 1-152 0,1 10 2 16,-1-12-2-16,-1 1 1 0,4-4 151 15,-1 0 0-15,-5 0-113 0,6 0-1 16,-3 0 1-16,-4 0 1 0,4-7 112 16,-4 7 0-16,0-2 10 0,-2-2 1 15,2 4-1-15,-2-5 1 0,-2 1-11 16,1-1 0-16,1 1 108 0,-1-7 2 16,3 8-2-16,0-3 1 0,0 3-109 0,0-1 0 15,1 2 0-15,3-1 109 0,-1-3 0 0,3 3 0 0,1-1 0 16,5 2-109-16,0-5 0 0,8 2 0 0,3-4 0 15,5 3 29-15,2-3 1 0,2 0-1 0,-4 0 2 16,2 1-31-16,0-1 0 0,5 0 0 0,-1-6 0 16,3 1 9-16,37-17 1 0,-35 17 0 15,5-2 0-15,48-13-10 0,-47 15 0 16,1-3 5-16,44-11 1 0,-46 10-1 0,2 5 1 16,41-14-6-16,-42 11 0 0,1-2-15 15,2 0 0-15,1 0 0 0,2 0 0 0,-1-4 15 16,-1 3 0-16,1-3 0 0,3 4 0 15,1 0-26-15,-3 0-1 0,1 4 1 0,-1-4 1 0,-4 3 25 0,47-12 0 16,-48 18 0-16,1 0-46 16,43-8 0-16,-44 11 0 0,-4 1 0 15,41-8 46-15,-42 10 0 0,-4 1-44 0,35-7 1 16,-33 2-1-16,2 1 1 0,38-8 43 16,-42 5 0-16,-3 0-121 0,29-9 1 15,-31 9-1-15,-6-4 1 0,29-5 120 16,-32 11 0-16,-2 0-53 0,13-2 1 15,-24 7-2-15,-10 2-101 0</inkml:trace>
  <inkml:trace contextRef="#ctx0" brushRef="#br0" timeOffset="183990.52">22311 4012 460 0,'0'0'0'0,"0"0"0"0,0 0 0 0,0 0 62 0,0 0-1 0,22 0 0 0,-15 0 0 0,1 2-61 0,3 2 0 0,3-1 0 0,4-1 0 0,3 2 100 0,4 1 0 0,3 0 0 0,0-1 1 0,2 0-101 0,2 1 0 15,-4-1 0-15,2-4 0 0,0 1 10 0,0 3 0 0,-2-4 0 0,0 0 0 0,-3 4-10 0,-2-4 0 0,0 5 0 0,-4-1 0 0,-3 1-8 16,9 13 1-16,-16-9-1 0,-2 2 1 0,2 14 7 16,-8-7 0-16,-1 0-10 0,-1 29 1 15,-1-24-1-15,-2 0 1 0,-8 26 9 16,1-22 0-16,-1-4 67 16,0 4 0-16,-2 0 1 0,-2-4 0 0,0 4-68 0,-21 18 0 15,21-21 0-15,2-6-176 0,-9 10 1 16,18-19 0-16,-1-5-95 0,6-4 174 15,0 0 1-15,6-5 1 0,-6 5-107 0</inkml:trace>
  <inkml:trace contextRef="#ctx0" brushRef="#br0" timeOffset="185558.37">18928 6530 11 0,'0'0'0'0,"0"0"0"0,0 0 84 0,0 0 1 0,0 0 0 0,0 0 0 0,0 0-85 16,0 0 0-16,0 0 147 0,0 0 1 0,0 0 0 0,0 0 0 0,0 0-148 0,0 0 0 0,0 0 91 0,0 0-1 0,0 0 0 0,6-18 2 0,1 10-92 0,-4 0 0 0,2-1 4 0,13-12 0 0,-11 12 0 0,-2 3 1 0,6-10-5 0,-6 11 0 15,-1 3 18-15,3-2 0 0,-2-1 0 16,-3 3 1-16,3 2-19 0,-5 0 0 0,6 2 34 16,1 3 1-16,-2-5-1 0,-2 4 1 15,12 3-35-15,-8-3 0 0,0-1 27 16,7 6-1-16,-7 0 0 0,2-3 0 16,5 6-26-16,-4-6 0 0,3-1 23 0,8 13 1 15,-14-11-1-15,2 0 1 0,8 10-24 16,-10-12 0-16,-1 0-1 0,4 4 1 15,-4-5 0-15,-3-2 0 16,6-2 0-16,-6-2 0 0,6 2-119 0,5-9-1 16,-3 4 1-16,-2-8 0 0,19-10 119 15,-17 8 0-15,1 5-206 0,13-10 0 16,-15 14 0-16,-10 6-271 0</inkml:trace>
  <inkml:trace contextRef="#ctx0" brushRef="#br0" timeOffset="186441.81">19544 6444 292 0,'0'0'0'0,"0"0"0"0,0 0 91 0,0 0 0 0,0 0 1 0,0 0-1 0,0 0-91 0,0 0 0 0,0 0 80 0,-21 16 1 0,17-14-1 0,1 2 0 0,-6-1-80 0,2-3 0 0,1 2 27 0,-4 2 1 16,5-1-1-16,-1-1 1 0,-10 11-28 15,9-4 0-15,-1 3 10 0,-5 17 0 16,10-15 0-16,1 1 1 16,2 15-11-16,0-17 0 0,0-2-3 0,2 1 1 15,3-1 0-15,2 0 0 0,4-2 2 0,-3 2 0 0,5-6 0 16,-6-1 0-16,3-1-10 0,15-6 0 15,-14-3 0-15,-1-1 0 0,13-13 10 16,-9 4 0-16,-1-4-26 0,10-26 1 16,-15 20-1-16,1 3 1 0,-2-6 25 0,-1 2 0 15,1-5 0-15,-4 1-26 0,-1 1 0 0,1-2 0 16,-3-1 0-16,0 1 26 0,-3-33 0 0,3 38 0 16,0 0-50-16,3-21 0 0,-3 30-1 15,0 7 1-15,4 2 50 0,-4 9 0 16,0 0 28-16,-4 11 1 0,4 5-1 0,-3 7 2 15,1 6-30-15,0 2 0 0,2-4 0 0,2-1 15 16,3 28 1-16,-5-25-1 0,4-2 1 16,5 23-16-16,-7-28 0 0,3 1 9 15,9 15 0-15,-7-22 0 0,2 0 0 16,7 10-9-16,-7-21 0 0,-6 0 5 16,8 3 1-16,-6-7-1 0,0-1 1 0,8-3-6 15,-6 1 0-15,1-2 29 0,14-6 1 16,-14 1-1-16,5 0 2 0,6-15-31 15,-12 14 0-15,0 2 84 0,6-8 1 16,-8 11 0-16,0-1 0 0,6-3-85 16,-8 4 0-16,1 1 46 0,-2-3 0 15,-1 5 0-15,1-3 1 0,0 1-47 0,-2 1 0 16,0-1 0-16,-2 2 35 0,-1-7 1 16,1 6-1-16,-2 1 1 0,-4 4-36 15,0 1 0-15,3 1-27 16,-12 7 1-16,10-4-1 0,-2 2 1 0,-7 20 26 15,7-17 0-15,5 5-21 0,-3 22 0 16,6-25-1-16,1 3 1 0,5 10 21 16,2-13 0-16,-3-3-98 0,8 7 1 15,-3-11-2-15,0-2 2 0,15 4 97 16,-11-9 0-16,4 0-185 0,27-9 0 0,-23 0 1 16,-21 9-235-16</inkml:trace>
  <inkml:trace contextRef="#ctx0" brushRef="#br0" timeOffset="186708.06">20140 6297 629 0,'0'0'0'0,"0"0"0"0,0 0 0 0,0 0 42 0,0 0 0 0,0 0 0 0,0 0 1 0,-19 5-43 0,13 1 0 0,5 1 0 0,-5-2 0 0,3 1 55 0,-4 6 0 0,5-3 0 0,2 4 0 0,0 15-55 0,0-15 0 0,0 3 31 15,5 24-1-15,-1-22 0 0,-1 2 0 16,4 19-30-16,-3-19 0 0,-1 0 77 0,4 14 2 15,-1-18-2-15,-6-2 1 0,0-3-78 16,0 2 0-16,-4-1 0 0,2-3 24 0,1 0 1 16,-1-2-1-16,2 1 2 0,-5 1-26 0,1-8 0 15,1 7 0-15,-3-5 0 0,1 3-82 0,0-6 2 16,-2 0-1-16,-2 0 0 0,-2 0 81 0,-8-8 0 16,14 1 0-16,1-2-188 0,2-21 0 15,4 8-1-15,-2 22-307 0</inkml:trace>
  <inkml:trace contextRef="#ctx0" brushRef="#br0" timeOffset="186940.86">20311 6029 629 0,'0'0'0'16,"0"0"0"-16,0 0 56 0,0 0 0 15,0 0 1-15,0 0-1 0,-3 27-56 0,3-18 0 16,-4 4 30-16,4 3 0 0,-3 5 0 0,1 1 0 0,2 7-30 15,0 3 0-15,0 4 0 0,0-4 0 16,0 1-11-16,0 28 1 0,0-33 0 0,2 3 0 16,5 28 10-16,-6-32 0 0,3-2-158 15,3 15 0-15,-5-22-1 0,1-7-35 16,4 7 157-16,-5-11 1 0,-2-7-108 16</inkml:trace>
  <inkml:trace contextRef="#ctx0" brushRef="#br0" timeOffset="187112.45">20264 6308 11 0,'0'0'0'16,"0"0"0"-16,0 0 0 0,0 0 0 15,0 0 1-15,22 12-1 0,-11-8 1 0,1 1-1 16,3 1 0-16,2-3 0 0,-1-1 0 0,2-2 0 0,3-2 1 0,0 2-1 15,2-3 1-15,-23 3-13 0</inkml:trace>
  <inkml:trace contextRef="#ctx0" brushRef="#br0" timeOffset="187958.81">20720 6015 640 0,'0'0'0'0,"0"0"0"0,0 0 51 0,-12 28 0 0,9-19 1 0,-5 4-1 0,-2 10-51 0,5-10 0 0,-1 5 60 0,1-2 0 0,1 4 1 0,-1 3-1 0,3 4-60 0,2 34 0 0,0-27 0 16,0 4 4-16,7 36 0 0,-1-35 0 0,1-4 1 0,5 36-5 0,-7-35 0 0,3 0-175 0,-1-3 0 0,1-3 1 0,5-5-1 0,3-3 123 0,1-4 0 0,3-5-1 0,1-4 2 0,-21-9-96 0</inkml:trace>
  <inkml:trace contextRef="#ctx0" brushRef="#br0" timeOffset="189236.58">20941 5988 55 0,'0'0'0'16,"0"0"0"-16,0 0 109 0,0 0 2 0,0 0-2 15,0 0 1-15,0 0-110 0,0 0 0 0,0 0 163 32,0 0 0-32,0 0-1 0,0 0 1 15,0 0-163-15,0 0 98 0,-30 9 2 0,18 0-1 0,-4-4 1 16,-14 9-100-16,16-6 0 0,3-7 55 16,-1 3 1-16,3 0-1 0,2-4 1 0,-6 1-56 15,8-2 0-15,-2 1 7 0,-7 0 0 16,7 0 0-16,2 0 1 0,-2 0-8 15,1 0 0-15,3 0 11 0,-4 1 1 16,3 3-1-16,1-4 1 0,3 0-12 16,0 0 0-16,-2 0-30 0,2 0-1 15,0 0 1-15,0 0 1 0,0 0 29 16,0-5 0-16,0 5-63 0,7-8 1 16,-2 3-1-16,2 0 1 0,7-10 62 15,-8 8 0-15,-1 2-53 0,6-10 1 16,-4 12 0-16,-6 3-1 0,3 0 53 15,-4 0 0-15,0-6 12 0,0 6 2 0,0 0-1 16,0 0 0-16,0 0-13 0,-2 6 0 16,2-6 31-16,-3 9 0 0,-1-8 0 15,2 3 0-15,-1 5-31 0,1-2 0 16,0 0-11-16,-3 6 0 0,1-4 0 16,1-4 1-16,-9 17 10 0,1-4 0 0,0 0 53 15,-12 29 0-15,13-24 1 0,-2 0 0 16,-1 3-54-16,3-9 0 0,1 3 0 0,0-2 41 15,0-2 0-15,2-1 0 0,4-6 1 0,1 0-42 16,2-7 0-16,0-2 0 0,3 3 0 0,-3-3 27 16,6 4 0-16,-1-2-1 0,2 1 1 0,0-3-27 0,2 2 0 15,3 2 0-15,2-1 0 0,2-1 13 16,2 0 1-16,-2 0 0 0,0 1 0 0,-8-3-14 0,1 2 0 16,-2 0 0-16,0 0 0 0,-1 1 58 15,2 2 1-15,-4-1-1 0,-2 1 0 0,-1 1-58 16,-1 1 0-16,0 2-2 0,-1 16 1 15,-5-9 0-15,-2 4 0 0,-15 23 1 16,10-23 0-16,1 2-38 0,-14 14 1 16,13-17 0-16,3-4-1 0,-10 15 38 15,13-17 0-15,2-4-33 0,1-2 1 0,4 0 0 16,-3-5 0-16,1 2 32 0,2-4 0 0,-4 3 0 16,4-3 0-16,0 0-32 0,0 0 0 15,0 0-1-15,6-3 1 0,6-3 32 16,-5 3 0-16,0-3-45 0,9-3 1 15,-7 6-1-15,-2 3 1 0,-2 3 44 0,1-1 0 16,-1 5 0-16,-3-1 30 0,1 3 0 0,1 0 0 16,-1 3 1-16,-1 4-31 0,0 2 0 0,1 0 0 15,3 0 0-15,-5 0 25 0,6 15 0 16,-1-19 0-16,1 2 2 0,9 11-27 16,-11-16 0-16,4 2-85 0,8 4 1 0,-8-8 0 15,2 0-1-15,10 9 85 0,-10-9 0 16,1-3-123-16,14 8-1 0,-12-8 1 0,-14-6-695 15</inkml:trace>
  <inkml:trace contextRef="#ctx0" brushRef="#br0" timeOffset="190026.15">21336 6484 932 0,'0'0'0'0,"0"0"0"0,0 0 63 0,0 0 2 0,0 0-1 0,0 0 0 0,-21 0-64 0,12 0 0 0,2 0 16 0,-18 0 1 0,15 0 0 0,-1 0 0 0,-8 2-17 0,12 1 0 0,0 1 0 16,-8 5 0-16,10 0 0 0,-4 1 1 0,-3 17-1 0,10-10 0 15,2 2-11-15,0 21 1 0,2-26 0 16,7-3 0-16,-2 0 10 0,3-2 0 0,1-2 0 15,0-3-16-15,12-4 0 0,-6-4 0 0,3-3 1 16,20-15 15-16,-22 6 0 0,-1-4-19 16,15-28 1-16,-18 19 0 0,-1-1 0 15,-3-3 18-15,3 1 0 0,-6-1 0 0,0 1-17 0,-2-36 1 16,-3 35 0-16,-2 3-1 0,-4-29 17 16,1 35 0-16,1-3 6 0,-7-14 1 15,6 27-1-15,-1 6 0 16,2 7-6-16,-10 10 0 0,7 1 16 0,-8 21 1 15,8-11-1-15,-2 10 1 0,0 6-17 16,2-2 0-16,-1 0 0 0,3-1 1 0,1 35 1 16,2-36 0-16,0 1 0 0,5 33-2 15,-1-37 0-15,-1-2-29 0,6 18 1 16,-2-25 0-16,2-2-1 0,2-2 29 0,-1-5 0 16,3-2 0-16,-1 0-20 0,16-4 0 15,-12-5 0-15,0-5 1 0,19-10 19 16,-21 3 0-16,2-1 9 0,16-16 0 15,-20 15 0-15,1-4 1 0,11-18-10 16,-17 18 0-16,2-2 60 0,4-14 2 16,-8 20-1-16,-5 1 0 0,0 2-61 0,0 2 0 15,0-5 0-15,-4 3 0 0,3 0 1 0,-3 2 0 0,0 4 0 16,-1-2-1-16,2 1 0 0,-3 3 0 0,3 1 0 0,-1 2 43 16,-3 9 1-16,4-4-1 15,1 4 1-15,-7 15-44 0,6-6 0 16,-3 5-24-16,-1 29 1 0,7-28 0 15,0-1 0-15,9 15 23 0,-2-22 0 16,2-2-184-16,10 4 1 0,-6-12 0 0,1-3-77 16,16-6 183-16,-11-3 0 0,-19 6-163 15</inkml:trace>
  <inkml:trace contextRef="#ctx0" brushRef="#br0" timeOffset="190493.79">21964 5952 798 0,'0'0'0'0,"0"0"0"0,-4 21 53 0,1 17 1 0,-1-11 0 0,-1 0 0 0,0 5-54 0,1 1 0 0,4 3 0 0,0 0 57 0,0 34-1 0,0-34 0 0,0 0 0 0,0 35-56 0,4-38 0 16,1-1-52-16,6 26 0 0,-6-35 0 0,4-3 1 0,10 10 51 15,-10-17 0-15,0-8-29 0,8-5 1 16,-8 0 0-16,4-5 1 0,13-4 27 16,-10 0 0-16,2-4 21 0,19-15 0 15,-22 15 0-15,0-1 1 0,8-10-22 16,-15 14 0-16,1 1 87 0,0-8 0 0,-5 8-1 16,-1 2 2-16,-1-4-88 0,-4 6 0 15,0 1 64-15,-3-12 0 0,0 9 1 0,-2 0-1 16,-2 1-64-16,0-3 0 0,-2 4 0 15,1-4 40-15,-3 2 1 0,3 1 0 0,-1 5 0 0,1 1-41 16,-10 1 0-16,13 3 0 0,0 1 25 16,-5 10-1-16,3-3 0 0,2-1 1 15,-5 23-25-15,8-16 0 0,2 2 4 16,2 29 0-16,0-31 0 0,2 1 1 0,10 14-5 16,-4-21 0-16,-1-1-103 15,14 5 1-15,-7-10 0 0,5-3 0 16,24-6 102-16,-19-1 0 0,5-3-101 0,20-15 0 15,-28 8 1-15,-21 14-782 0</inkml:trace>
  <inkml:trace contextRef="#ctx0" brushRef="#br0" timeOffset="190991.33">22371 6047 651 0,'0'0'0'15,"0"0"0"-15,0 0 117 0,-3 20-1 16,1-13 0-16,0 2 1 0,-1 20-117 16,1-11 0-16,2 3 96 0,2-1 2 15,0 3-2-15,-1 3 1 0,1-7-97 0,2 24 0 16,-3-19 0-16,1 3 75 0,2 28 0 31,-3-31-1-31,-1 1 2 0,2 24-76 0,0-28 0 16,2 1 19-16,3 10 1 0,-2-19-1 0,-3-4 1 0,8 5-20 0,-6-9 0 15,1-1-14-15,6-4 1 0,-4 0-1 16,3 0 1-16,10-4 13 0,-12 1 0 0,5-3-14 16,8-4 1-16,-9 2-2 0,-5-1 2 15,13-9 13-15,-13 9 0 0,0 0 28 16,3-9 0-16,-2 10 0 0,-5-1 0 16,6-11-28-16,-9 7 0 0,0 2 54 15,-4-5 0-15,3 9 1 0,-1-2 0 16,0 0-55-16,-1 2 0 0,-3 1 0 0,1 1-5 0,-6-4 0 15,4 9 0-15,0 0 1 16,-5 9 4-16,7 0 0 0,-1 0 2 0,-2 16 1 16,6-9 0-16,2-1 0 0,2 21-3 15,1-18 0-15,2 0-9 0,6 16 1 16,-6-18 0-16,2-5 0 0,11 10 8 16,-9-12 0-16,0-3-109 0,8 3 2 15,-8-6-1-15,2-3 1 0,13-7 107 16,-11 2 0-16,4-1-131 0,24-17 1 15,-25 7-1-15,-16 16-799 0</inkml:trace>
  <inkml:trace contextRef="#ctx0" brushRef="#br0" timeOffset="191207.01">22274 6220 1123 0,'0'0'0'0,"0"0"0"0,0 0 0 0,0 0 7 0,0 0 0 0,0 0 0 0,0 0 0 0,0 0-7 0,9-18 0 0,2 10-149 0,17-8 1 0,-9 7-1 0,6-5-72 0,32-11 148 0,-29 14 0 0,-28 11-181 0</inkml:trace>
  <inkml:trace contextRef="#ctx0" brushRef="#br0" timeOffset="192578.54">22989 6392 752 0,'0'0'0'0,"0"0"0"0,0 0 77 0,-4 23 0 0,2-14-1 0,1 2 2 0,-1 11-78 0,-2-10 0 0,3-1 17 0,-3 16 1 0,1-9 0 0,-1 4 0 0,1 3-18 16,-1 0 0-16,2 2 0 0,-3 2 9 0,1 1 1 47,1-5-1-47,-1 1 1 0,1 1-10 0,-6 19 0 0,5-22 0 0,-1-3 1 0,-5 21 1 0,4-24 0 0,1-1 0 0,-4 7-2 0,6-17 0 0,-1-2-7 0,2 1 0 0,2-6 0 0,0 0 0 0,0 0 7 0,4-6 0 0,-2 3-24 0,1-3 1 0,3-3-1 0,1-9 1 0,1-3 23 0,3-6 0 0,0 2 0 0,-4-2 0 0,0 0-6 0,9-27 1 0,-8 22-1 0,-1-1 1 15,9-39 5-15,-7 33 0 0,-2 1 13 16,2-3 0-16,-2 5 0 0,2 3 1 0,1 6-14 0,1 0 0 16,-2 4 0-16,-2 5 0 0,0 4 58 0,-2 5 0 15,1 3 0-15,-3 3 1 0,-3 3-59 0,0 0 0 16,0 0 0-16,0 0 0 0,4 5 39 0,-3-1 1 16,3 1-1-16,-4 4 1 0,2 4-40 0,-1 21 0 15,-1-18 0-15,-1 2 14 0,-1 20 1 16,-2-24 0-16,3-1 1 0,-6 7-16 15,3-11 0-15,0-2 16 0,-4 3 0 16,2-2 0-16,1-7 0 0,-6 7-16 16,4-8 0-16,-1 0-68 0,-10-4 2 15,11-1-1-15,-2 1 1 0,-5-7 66 16,9 8 0-16,3-3-158 16,-2-1 1-16,3 4 0 0,-1 1-108 0,2 2 157 15,0 0 1-15,0 0-179 0</inkml:trace>
  <inkml:trace contextRef="#ctx0" brushRef="#br0" timeOffset="193526.77">19408 5161 741 0,'0'0'0'0,"0"0"0"0,0 0 99 0,0 0-1 0,0 0 1 0,0 0 0 0,0 0-99 0,-7 21 0 0,5-15 83 0,-5 8 2 0,4-5-1 0,1 4 0 0,-7 15-84 0,6-15 0 0,3 0-3 0,0 1 1 0,0-1 0 0,0-3 0 0,0 5 2 0,0 1 0 0,0 7 0 16,0-1 0-16,0 1-11 0,3 31 1 0,-3-27-1 0,2-2 1 0,0 24 10 15,-1-26 0-15,3-3-30 0,-4 14 0 16,0-25 0-16,0-3 0 0,0-3 30 16,0-3 0-16,0 0-61 0,0 0 1 15,3-3 0-15,-3-3 0 0,0-3 60 0,2-9 0 16,5-9 0-16,-1-9-35 0,2-5-1 0,3 0 1 0,-6 1 0 15,2 4 35-15,2-34 0 0,-4 34 0 16,2 0 6-16,2-27 0 0,-2 34 0 0,2 6 1 16,3-22-7-16,-4 27 0 15,-1 4 14-15,7 1 1 0,-9 10-1 0,0 1 1 16,6 4-15-16,-6 1 0 16,2-3 19-16,6 9 1 0,-8 0-1 0,2 4 0 15,5 15-19-15,-6-13 0 0,-5 1-5 16,-1 22 1-16,-1-22 0 0,-1-2 0 15,-5 13 4-15,3-18 0 0,1-2-183 0,1 4 1 16,2-5 1-16,3-5-41 16,8 3 182-16,0-8 0 0,-11 4-121 0</inkml:trace>
  <inkml:trace contextRef="#ctx0" brushRef="#br0" timeOffset="194857.56">23368 5874 752 0,'0'0'0'0,"0"0"0"0,0 0 0 0,0 0 122 0,0 0-1 16,0 0 1-16,0 0 0 0,0 0-122 0,0 0 0 0,0 0 0 0,0 0 0 0,-12 18 73 0,12-18-1 0,0 4 0 15,0-4 1-15,0 2-73 0,0-2 0 0,0 0 0 0,0 0 0 0,0 0 60 0,0 0-1 0,3 0 0 0,2 3 0 0,3-1-59 0,4 5 0 0,-7-3 0 0,0 1 18 0,11 8 2 0,-7-2-1 0,-2-6 0 0,6 11-19 0,-8-10 0 0,2-1 12 0,-2 8 0 0,-3-8 0 0,0 2 0 0,-2 9-12 16,-4-3 0-16,-1 0-11 0,-7 14 1 15,-1-11 0-15,1 0 0 0,-13 16 10 16,11-14 0-16,0-3-19 0,0 3 0 0,1-6 0 0,3 3 0 16,1-5 19-16,0 3 0 0,0-1 0 0,2-3 0 15,4 0 14-15,1-3 1 0,2-1-1 0,0 1 1 16,-2 1-15-16,2-5 0 0,2 1 0 0,2 1 0 16,1-1-14-16,0-1 1 0,2 2-1 0,-1-4 1 15,4 0 13-15,2 0 0 0,3 0 0 0,-1 0 0 16,0 0 16-16,0 0 0 0,-2 0-1 0,-1 0 1 15,-4 0-16-15,-2 0 0 0,0 0 0 0,3 0 0 0,-7 0-25 16,-1 0-1-16,2 5 1 0,-2-5 0 16,0 4 25-16,0 1 0 0,-2 1 0 0,1 6 0 0,-8-1 9 15,-11 23 1-15,10-16-1 0,-3 0 1 16,-13 23-10-16,14-23 0 0,1-3-6 0,-8 13 1 16,8-15-1-16,6 0 1 0,-4 10 5 15,9-14 0-15,0 0-2 0,3 5 1 16,1-5 0-16,1 0 0 0,11 11 1 15,-7-11 0-15,3 2 25 0,1-2 2 16,-1 2-2-16,0-2 1 0,-1 0-26 0,-2 0 0 16,-2 0 0-16,0 0 0 0,-2 0 21 0,2 1 1 0,-5 3 0 15,0-4 0-15,-2 2-22 0,0 1 0 0,-2 3 0 16,0-3 0-16,-7 1 7 0,2-4 0 16,-1 0 0-16,-3 0 1 0,-3-2-8 0,0 0 0 0,-2-5 0 15,0 0 0-15,0-2-122 0,-2-4-1 0,3 1 1 16,4-1 0-16,6 2 26 0,3-3 0 0,2 1-1 15,0 1 2-15,0 3-727 0</inkml:trace>
  <inkml:trace contextRef="#ctx0" brushRef="#br0" timeOffset="207430.26">24315 5184 325 0,'0'0'0'0,"0"0"0"0,0 22 45 0,-3 10 1 0,1-16-1 0,-2 0 1 0,-1 1-46 0,2 1 0 0,-3 0 0 0,5-2 139 0,-1 2 0 0,-2 3-1 0,1-3 1 0,1 0-139 0,0 27 0 0,-1-21 0 0,-1 3 69 15,-6 34 0-15,1-27 0 0,-2 2 2 0,1 1-71 0,-3 5 0 0,1-1 0 0,-1 4 15 0,-11 50 0 0,13-53 0 0,2 3 0 0,-3 43-15 0,5-43 0 16,0 0-6-16,2 0 0 0,3 1 0 0,-5 3 1 0,3-2 5 16,-5 44 0-16,4-46 0 0,2 0-3 15,-1-4 0-15,-1 8 0 0,1-2 1 0,-3 1 2 16,-5 46 0-16,10-49 0 0,0 0 44 16,-3 32 1-16,5-41-1 0,2-9 2 15,3 23-46-15,0-27 0 0,4-5 20 0,-2 0 0 16,4-3 0-16,1-3 0 0,6-3-20 15,-4 0 0-15,4-3 0 0,1-3 0 0,4 3 23 0,-5-5 0 16,1-1 0-16,0 0 1 0,3-1-24 0,-1 1 0 16,2-4 0-16,1 2 0 0,3 2-18 0,-1-3 1 0,3-1 0 15,0-1 0-15,5-1 17 0,1-3 0 16,6 2 0-16,-2-2 0 0,3 0 11 0,48-7 1 16,-46 7-1-16,2 2 1 15,47-9-12-15,-43 8 0 16,1 3-48-16,55-11 1 0,-55 7 0 15,4 2-1-15,61-9 48 16,-56 5 0-16,-2 2 23 16,64-18 2-16,-60 12-1 15,-1-3 0-15,70-21-24 0,-64 21 0 0,5 0 21 16,-1 0 0-16,-2 0 0 0,-1-2 0 0,-1 0-21 0,2 1 0 0,2-1 0 0,1 2 0 0,4-2-28 16,70-18 0-16,-73 19 0 0,-3-3 0 15,71-16 28-15,-72 20 0 0,-2 0 0 0,69-14 1 16,-73 14 0-16,6 4 0 0,60-20-1 0,-71 17 0 0,-3-1-28 15,53-18-1-15,-52 24 1 16,-1 1 0-16,1-2 28 0,-3 1 0 0,-7 1 0 0,0 2-22 16,-4 0 1-16,-1 4-1 0,-1 1 1 0,-1 4 21 15,-2 0 0-15,-7 0 0 0,-4 0 0 0,-3 6-7 16,-1-3 1-16,-1 1 0 0,0 1 0 0,-2-1 6 16,-1 3 0-16,1-3 0 0,1-1 0 0,1-1-49 0,-2 0-1 15,-3-2 1-15,-2 0 1 0,-3-2 48 0,-1 0 0 16,-2 2 0-16,-3-5 0 0,-2 1-14 0,-1 1 1 15,3-3 0-15,2-1 0 0,1-4 13 0,-3-3 0 16,4-4 0-16,3-7 0 0,0-4-19 0,6-36 1 16,-9 29 0-16,-2 0 0 0,0-5 18 15,0 0 0-15,0-8 0 0,0-1 22 0,9-60 0 16,-7 45 0-16,-2 2 0 0,0-5-22 0,2 0 0 16,0 1 0-16,-2 1-19 0,10-65 1 15,-10 62 0-15,0 1 0 0,0-4 18 0,-1 16 0 16,-1-1 0-16,-2 7 1 0,1-49 0 15,-4 56 0-15,0 3 1 0,-2-25-2 16,0 33 0-16,1 1-26 0,-3 8-1 16,1 0 1-16,-6-4 1 0,0 3 25 0,0 3 0 0,-1 3 0 15,-3 0 0-15,-3 3-10 0,1-3 1 0,-7 9-1 16,-1 0 1-16,-3 6 9 0,-4 1 0 0,0 2 0 16,0 5 0-16,-4 4 4 0,1 4 1 0,-6-2-1 0,-3 5 1 15,-4-2-5-15,0 4 0 0,-9 2 0 0,1 2 0 16,-4-1-9-16,-66 22 0 0,62-21 0 15,1 1 0-15,-70 17 9 0,62-22 0 0,-3-2 10 16,-80 18 1-16,76-18-1 16,-1 1 1-16,1 1-11 0,-5 0 0 0,5-2 0 0,-3 2 18 15,1 0 1-15,-5-2-1 0,0 0 1 0,0 0-19 16,-1 2 0-16,-3 0 0 0,-1-4 0 0,0 4-12 16,-87 15 0-16,89-19 0 0,1-1 0 15,-81 5 12-15,89-13 0 0,3-1-12 16,-80 1 0-16,77 1 0 0,1 1 1 0,-76 4 11 15,80-4 0-15,-1 2-18 0,-71 14 1 16,73-9-1-16,4 4 1 0,-69 24 17 16,69-21 0-16,0-1-144 0,2 3 1 15,5 8-1-15,2 0 1 0,5 1 109 0,0 0 2 16,-2-3 0-16,-1-4 0 0,56-25-71 0</inkml:trace>
  <inkml:trace contextRef="#ctx0" brushRef="#br0" timeOffset="-192374.84">24266 5438 11 0,'0'0'0'0,"0"0"0"0,0 0 0 0,7 21 0 0,0-1 1 0,-7-7-1 0,-2-3 1 0,-1 21-1 0,1-22 0 0,0 0 0 0,-1 11 1 0,1-8-1 0,0 3 1 0,-1 19-1 0,-1-14 0 0,-1-3 22 0,-2 25 1 16,1-24-1-1,3-4 1-15,-1 1-23 0,-1 1 0 0,1-4 0 0,3 3 44 0,-1-5 0 0,0 7 0 0,0-3 1 0,1 4-45 0,-5 18 0 16,3-16 0-16,1 1 73 0,2 24 0 0,-2-21 0 16,4-1 2-16,0 24-75 0,-2-20 0 15,2 3 70-15,-1-3 1 0,-1 6 1 0,-1-3-1 16,1 4-71-16,0 2 0 0,0-5 0 0,1-8 0 15,5-1 72-15,2 17 1 0,0-14 1 0,2-1-1 16,10 14-73-16,-8-21 0 0,4 0 47 16,14 19 1-16,-18-18 1 0,0 1-1 15,4-1-48-15,-2 4 0 0,2-2 0 0,-2 1 52 16,2-3 1-16,2 0-1 0,0 0 2 0,-3 2-54 0,7-2 0 16,-3 0 0-16,0 0 0 0,1 0 23 0,1-2 1 15,2 2-1-15,-2-2 1 0,2 2-24 0,26 9 0 16,-22-13 0-16,-1-3-42 0,31 14 0 15,-27-14-1-15,1-2 2 16,35 9 41-16,-31-11 0 0,2 2-7 0,37 8 0 16,-37-10 0-16,2 2 0 15,39 9 7-15,-41-9 0 16,1 1-24-16,44 8 1 0,-37-9 0 0,5-5 0 16,-1 1 23-16,1-5 0 0,-1 2 0 0,0-2 18 0,54-7 0 15,-52 3 0-15,5-5 0 0,48-5-18 16,-51 7 0-16,-2 5 33 0,52-11 1 15,-50 8 0-15,0 1 1 0,52-4-35 16,-52 2 0-16,0 3 20 0,51-6 0 16,-53 7 0-16,1-5 1 0,46-4-21 0,-43 4 0 15,0-1-3-15,51-10 0 0,-55 6 0 16,0-1 1-16,-2-3 2 0,1-4 0 0,-3 1 0 16,1-5-38-16,0-1 0 0,-4 5-1 0,-2-1 2 15,-3 3 37-15,0 0 0 0,-2 2 0 0,0-2 0 16,0 0-26-16,30-17 0 0,-32 16 0 0,-1-5 0 15,33-21 26-15,-36 22 0 0,-1-4-47 16,27-23 1-16,-31 23-1 0,1 3 1 16,-3-3 46-16,-1 0 0 0,2 0 0 0,-6-3-47 15,1 1 0-15,1-1 0 0,0 1 0 0,0-4 47 16,23-33 0-16,-21 32 0 0,0 0-134 16,20-35-1-16,-22 37 1 0,0 0-1 15,0-1 135-15,-5 3 0 0,-2 1 0 0,-3 4-70 0,6-18 1 16,-10 19-1-16,-1 6 0 0,1-18 70 15,-6 20 0-15,-1 0-28 0,0-18 1 16,-1 18-1-16,1 3 1 0,-4-17 27 16,1 15 0-16,-1 1-9 0,-5-17 1 15,8 17 0-15,-1-4 0 0,0-2 8 0,-2 0 0 16,4 1 0-16,4-5-2 0,-4-24 1 16,0 21 0-16,-4-2 0 0,-3-25 1 15,-1 31 0-15,-3 1 79 0,-14-21 0 16,13 21 1-16,0 1-1 0,-18-17-79 15,14 17 0-15,-2 3 23 0,-1-2 0 0,-1 2 0 16,-6 0 0-16,-1 0-23 0,-1 3 0 0,0 1 0 16,0-2 0-16,0 5-36 0,-2-1 1 0,1-1 0 15,-1-1 0-15,2 3 35 0,-35-16 0 0,29 11 0 16,-1 5-46-16,-41-7-1 0,34 9 1 16,-4 4 1-16,-46-4 45 0,46 5 0 15,2-1 35-15,-51 5 0 0,44 1 0 16,-2 3 1-16,-53 14-36 0,53-9 0 15,-2 5 77-15,1 2 0 0,-3 4 0 0,-1 2 1 0,-2-4-78 16,0 5 0-16,5-5 0 0,6-3 0 0,1-1 6 16,1-2 0-16,-4-1 0 0,-2-2 1 0,0-2-7 15,-2 2 0-15,4-3 0 0,2-3 0 0,3-1-14 16,-4-2 0-16,-1 0 0 0,0-2 1 0,-2 2 13 16,0-3 0-16,2 3 0 0,0 0 0 0,1 5-14 0,-48 10 1 15,45-5-1-15,5 5 1 0,-56 17 13 16,49-14 0-16,-1 0-83 0,-53 23 1 15,57-21-2-15,3 5 2 16,-53 18 82-16,47-21 0 0,-1 0-20 0,-1 1 1 16,8-5-1-16,3 2 1 0,4 1 19 0,1-6 0 15,2 1 0-15,-1 0 0 0,3 0-12 0,-32 11 0 16,34-9 0-16,-1 2 1 0,-27 25 11 16,35-13 0-16,1 4 148 0,1 5 2 0,4 22-2 15,5 6 2-15,4 17-150 0,1 6 0 0,2 23 0 16,-3 7 0-16,4 18-113 0,-1 8 0 0,-6-26 0 15,-4-13 0-15,20-109-23 0</inkml:trace>
  <inkml:trace contextRef="#ctx0" brushRef="#br0" timeOffset="-180880.13">27906 13821 741 0,'0'0'0'0,"0"0"0"0,0 0 49 0,-10 29-1 16,6-24 0-16,1 0 0 0,-4 6-48 0,3-5 0 0,2-3 113 0,2 1-1 0,0-4 0 0,0 3 1 0,0 1-113 0,0-4 0 0,0 5 52 0,2 1 0 0,2-3 1 0,-2 3-1 0,-2 6-52 0,0-3 0 0,1 4 25 15,3-2 0-15,-1 7 0 0,-1 0 1 0,0 5-26 16,0 2 0-16,1 0 0 0,-1-3 0 0,1 1 24 0,1 1 1 16,1 3 0-16,-5 1 1 0,4 3-26 15,-1 37 0-15,-1-34 0 0,2 4-41 16,-4 2 2-16,0-4 0 0,0-4 0 16,-4 0 39-16,1-1 0 0,-1-8 0 15,2-3 0-15,-1-2-83 0,1-4 0 16,0-5 0-16,0-1 1 0,2-8 82 0,-3 1 0 15,3-1 0-15,0 4 0 0,0-4-155 0,0 0 1 0,-2-4 1 0,0 1-1 0,2 3-364 0</inkml:trace>
  <inkml:trace contextRef="#ctx0" brushRef="#br0" timeOffset="-180441.3">27848 13844 718 0,'0'0'0'16,"0"0"0"-16,0 0 13 0,0 0 0 0,20-11 0 16,-17 8 2-16,1 1-15 0,3 0 0 15,-4 0 0-15,3 1 112 0,-1-1 1 0,2 2 0 0,2 0 0 0,3-2-113 16,4 0 0-16,0 2 0 0,0 0 0 0,0 0 83 15,19 0-1 1,-19 2 0-16,-2 2 2 0,12 3-84 0,-13-4 0 0,-3 3 42 0,11 8 1 16,-10-7-1-16,0 2 1 0,4 15-43 15,-9-12 0-15,-3 3 60 0,-1 1 1 16,-2 0-1-16,-3 0 1 0,-3 2-61 0,-1 0 0 16,-2-3 0-16,1-1 0 0,-3-1 60 0,-1-1 2 15,-1 3-2-15,-1-6 1 0,-2-1-61 0,2 1 0 0,-2 0 0 16,-1 0 0-16,-5-1-23 0,1-3 1 15,0 0 0-15,2 1 0 0,1-3 22 0,0 3 0 16,1-6 0-16,-1 2 0 0,4-2-115 0,2 0 1 16,3-2-1-16,2 2 2 0,3-4 113 0,1 1 0 0,-1-1 0 15,3 0 0-15,1 4-180 0,3-1 2 0,1-3-1 16,-1 0 0-16,2 1 29 0,2-3 0 0,11-3-1 16,5-1 2-16,-23 10-112 0</inkml:trace>
  <inkml:trace contextRef="#ctx0" brushRef="#br0" timeOffset="-180042.39">28649 13884 517 0,'0'0'0'0,"0"0"0"0,0 0-30 0,18-2 2 0,-15 2-1 0,1-2 1 0,5-1 28 0,-2 1 0 0,0 2 178 0,9 0-1 0,-2 0 1 0,3 0 1 0,27 0-179 0,-21 0 0 0,0 0 102 0,25 0 1 0,-22 0-1 15,1-2 1-15,29-3-103 0,-24 1 0 0,3 0 66 0,36 3-1 16,-36-5 0-16,0 3 0 0,38-14-65 15,-40 10 0-15,-1 2 20 0,-2-1 0 0,3 1-1 16,1-2 1-16,-2 0-20 0,0 1 0 0,-3 1 0 16,1-4 0-16,-1 0 12 0,-1 0 1 0,-2 0 0 15,1 0 0-15,-1 2-13 0,1-2 0 0,-4 0 0 16,-2-2 0-16,-2 0-145 0,1 0 2 0,-4 1-1 16,-4-1 1-16,-3 4 7 0,0-8 1 0,-4 6-1 15,-2 2 2-15,-3 7-466 0</inkml:trace>
  <inkml:trace contextRef="#ctx0" brushRef="#br0" timeOffset="-179675.19">29547 13445 910 0,'0'0'0'16,"0"0"0"-16,0 0 79 0,-30-23 1 15,23 16-1-15,2 1 1 0,-2 4-80 16,3 2 0-16,4 0 90 0,0 0 0 0,0 0-1 15,0 0 2-15,2 9-91 0,0-1 0 0,3 1 56 16,18 16 1-16,-7-7-1 0,5 5 2 16,2 2-58-16,3-3 0 0,1-6 0 0,-1-2-45 0,1-5 1 15,3 0 0-15,0 0 0 0,-1-1 44 0,1-1 0 16,-3 0 0-16,-2 0 0 0,-4 0 11 0,-4-1 1 16,3-1-1-16,-1-1 1 0,-3-1-12 0,-2-1 0 15,-5-2 0-15,-2 2 0 0,-3 0 16 0,-4-2 1 16,3 5-1-16,-3-5 1 0,-2 5-17 0,1 1 0 15,-6 5 0-15,-4 3 0 0,-5 4 22 0,-2 0 1 0,-6 4-1 16,-1-1 0-16,-3 4-22 0,-32 26 0 16,33-28 0-16,1 4-9 0,0 0 1 0,4-7-1 15,3-2 1-15,1-2 8 0,2-2 0 0,8-3 0 16,2-4 0-16,6-7-104 0,7-2 1 16,-1-5-1-16,-6 7-1017 0</inkml:trace>
  <inkml:trace contextRef="#ctx0" brushRef="#br0" timeOffset="-179006.75">30626 12985 1247 0,'0'0'0'0,"-17"9"0"16,-8 0 16-16,-30 11 1 0,32-8-1 0,1 6 0 0,-5 0-16 0,-1 0 0 0,1 4 0 0,1 3 45 0,1 2 0 0,2 2 0 0,2 0 0 0,3-1-45 0,-10 37 0 0,12-31 0 0,2 4 60 0,2 0-1 0,3-1 0 0,2 1 1 0,2 0-60 0,1 1 0 0,2 1 0 0,2-2 0 0,6-1 40 0,10 43 2 0,-6-46-1 0,3-4 0 0,20 31-41 15,-12-30 0-15,2-2 11 0,4-2 0 0,4-2 0 0,3 0 0 16,3-3-11-16,2-1 0 0,1-7 0 0,4-3 0 16,2-5 10-16,0-3 0 0,-2-3 0 0,0 0 0 15,0-2-10-15,-1-3 0 0,1-2 0 0,0-2 0 16,-2 0 30-16,2-2 1 0,-1-1 1 0,-3-3-1 0,-1 1-31 16,35-20 0-16,-39 16 0 15,-1-4 56-15,33-26 1 0,-35 21-1 16,-2 0 2-16,0 0-58 0,-2-4 0 0,-3-1 0 0,-1-6 57 15,20-39 0-15,-28 32 0 0,-5 0 0 16,7-45-57-16,-15 47 0 0,-3 2 38 16,-2-3 0-16,-5 5 0 0,-3 1 0 0,-6 2-38 15,-2 0 0-15,-8 0 0 0,-3 0 0 0,-4 4-28 0,-52-29 0 16,38 36 0-16,-8 3 0 0,-65-17 28 16,55 22 0-16,-4 8-153 0,-65-3 0 15,72 12 1-15,2 9 0 0,-51 9 152 16,63-9 0-16,6 3-126 0,-39 19-1 15,37-11 1-15,44-20-1081 0</inkml:trace>
  <inkml:trace contextRef="#ctx0" brushRef="#br0" timeOffset="-174209.36">27344 16330 517 0,'0'0'0'0,"0"0"0"0,0 0 0 0,0 0 44 0,-20-5 0 0,12 3 0 0,-1 0 1 0,2 2-45 0,0 2 0 0,0 2 0 15,-2-3 0-15,2-1 55 0,0-1 2 0,-4 1-1 0,-1 1 0 0,-6 3-56 0,-1 0 0 0,1-3 0 0,2 3 0 0,4 1 32 0,-1 1 1 0,-1-3 0 0,0-1 1 0,4 0-34 0,1 0 0 0,0-1 0 0,-2 1 0 0,3 0 28 0,-5 0 1 0,1 0-1 0,-2-1 1 0,1 3-29 0,-1 0 0 0,0-1 0 16,2 3 0-16,3 3-17 0,2 0 1 0,-2-2-1 16,0 0 1-16,2 0 16 0,0 0 0 0,2 4 0 15,-4 5 0-15,2 6-19 0,0-1 1 0,2 3-1 16,1 1 1-16,2 4 18 0,4 21 0 15,0-32 0-15,3 0-7 0,-1-2 1 0,5-1 0 0,-4-3 1 16,4-1 5-16,1-4 0 0,3 0 0 16,-1 1 0-16,2-1-13 0,2 0 1 0,0-5-1 0,0-2 1 15,0-6 12-15,15-6 0 0,-15 3 0 16,-2-2 55-16,15-20 2 0,-15 15-1 0,0-4 0 16,0 1-56-16,0-3 0 0,0-1 0 0,-1-2 3 15,1-2 0-15,-2-2 0 0,0 0 0 0,1-1-3 16,-3-1 0-16,-1 4 0 0,0 0 0 0,-2 2 6 15,-2-2 0-15,1 9 0 0,-1 4 0 0,-2 5-6 16,1 0 0-16,-2 5 0 0,-2 4 0 0,3 2-31 16,-3 1 1-16,0 3-1 0,-2 1 1 0,1 4 30 0,-1 0 0 15,-2 16 0 1,-1 7 0-16,0 12-3 0,-2 5 1 0,1-6 0 0,5-6 0 16,-1-1 2-16,-2 1 0 0,4 3 0 0,0-1 0 0,2 2-32 15,3 2-1-15,1 4 1 0,-3-1 1 0,1 3 31 0,8 49 0 16,-5-53 0-16,2 0-83 0,0 0 0 15,0-4-1-15,1-4 1 0,3-3 83 0,-1-2 0 0,4-7 0 16,1-5 0-16,5-8-68 0,-1-3 0 16,0-6 0-16,-2-1 1 0,2-8 67 0,2-3 0 0,-3-4 0 15,1-3 0-15,-3-6-1 0,-1-1 1 0,-1-4-1 16,-2 1 1-16,0-5 0 0,8-28 0 16,-15 32 0-16,-4 0 17 0,-5-26 1 15,-5 30 0-15,-3 1 0 0,-3-2-18 0,-1 6 0 16,0 4 0-16,-2 4 160 0,-1 1-1 0,-1 2 1 15,-3 1 0-15,1 2-160 0,-3 2 0 0,2 4 0 16,4 1 0-16,-3 4-10 0,1 0 1 0,3-3 0 0,4-4-1 16,-1-2 10-16,3 0 0 0,3 0 0 15,1-2 0-15,6 2-90 0,-5-4 0 0,5 4-1 0,-2-7 1 16,2 7-403-16</inkml:trace>
  <inkml:trace contextRef="#ctx0" brushRef="#br0" timeOffset="-173723.3">27854 16305 910 0,'0'0'0'0,"0"0"0"0,0 0 0 0,0 0 26 0,0 0 0 0,22-7 0 0,-13 1 0 0,5 1-26 0,2 0 0 0,0-1 0 0,5 1 0 15,6-1 59-15,3 1 0 0,0 0-1 0,-4 1 1 0,1 2-59 0,-1 2 0 0,2 0 0 0,2-2 0 0,2 1 48 0,0-1 0 0,0-2-1 0,-1 1 1 0,-2-1-48 0,32-9 0 0,-32 6 0 0,-3-2-129 16,25-9 0-16,-26 9 1 0,0-1-148 16,19-12 129-16,-27 15-1 0,-17 7-215 15</inkml:trace>
  <inkml:trace contextRef="#ctx0" brushRef="#br0" timeOffset="-173457.46">28090 16458 1157 0,'0'0'0'0,"0"0"0"16,0 0 0-16,0 0 73 0,0 0 1 16,12-24-1-16,-8 19 0 0,-1 3-73 0,3 2 0 0,2 0 0 15,3 0 0-15,3 2 74 0,2 2 2 0,3 3-2 16,4 0 1-16,4 2-75 0,1 4 0 15,-2-3 0-15,-4-3 0 0,1-3 17 0,0-2 1 0,1 0 0 16,3-4 0-16,3-2-18 0,-6-3 0 0,5-4 0 16,-1-1 0-16,-2-4-130 0,2-2 1 0,6-6-1 0,-4-1 2 15,0-4-38-15,0 1 0 0,-2 1 1 16,-1-4 0-16,-27 31-317 0</inkml:trace>
  <inkml:trace contextRef="#ctx0" brushRef="#br0" timeOffset="-173163.09">29108 16177 1135 0,'0'0'0'0,"0"0"0"15,0 31-13-15,0-11 1 0,-2 3 0 0,0 0 0 0,0 3 12 16,1-1 0-16,-3 9 0 0,1 2 0 0,1 3-34 16,0 46-1-16,0-44 1 0,1 1 0 0,-1-1 34 0,2-2 0 47,0-4 0-47,-2-3-42 0,2-3 0 0,2-4 0 15,-2-4 0-15,0-4 42 0,2-5 0 0,1-6 0 0,-3-6 0 0,5-6-133 0,-3-3 2 0,2-7-1 0,-1-6 0 0,-3 22-58 16</inkml:trace>
  <inkml:trace contextRef="#ctx0" brushRef="#br0" timeOffset="-172808.78">29048 16228 1224 0,'0'0'0'16,"0"0"0"-16,10-27 83 0,-3 5-1 0,0 1 0 15,0-1 2-15,4 0-84 0,3 1 0 0,0 1 0 0,-1 2 0 16,1 2 36-16,2 0 0 0,1-2 0 0,-1 0 0 15,0 2-36-15,2-1 0 0,1 5 0 16,2-1 0-16,0-1-26 94,1-2 0-94,0 3 0 0,3 4 1 0,-4 4 25 0,0 1 0 0,1 2 0 0,-1 2 0 0,0 6 23 0,-3 3 0 0,-1 3 0 0,-1 1 0 0,0 3-23 0,-2 4 0 0,-3 0 0 0,-2-2 0 0,-4 3 24 0,-2 28 1 0,-3-24 0 0,-1 0 0 0,-5 33-25 0,-1-31 0 0,-3-1 47 0,-1 1-1 0,-3-3 0 0,-2-3 0 0,-2-3-46 0,-3-1 0 15,0-3 0-15,-2-2 0 0,-2-1 11 0,1-2 1 16,-3-5-1-16,-3-2 1 0,-1-4-12 0,-3-2 0 16,2-3 0-16,2 0 0 0,0-2-131 0,-1-4 0 0,6 1 1 15,6-1-1-15,6-1-3 0,4-2 0 0,2 1 0 16,0 3 0-16,7 12-586 0</inkml:trace>
  <inkml:trace contextRef="#ctx0" brushRef="#br0" timeOffset="-152986.46">27735 13916 617 0,'0'0'0'0,"0"0"0"0,11 31 38 0,-6-12 1 0,2 5 0 0,-5 5 1 0,2 3-40 0,-1 4 0 0,2 2 0 0,2-1 0 0,-1-1 59 0,6 34 1 0,-3-37-1 0,2-6 1 0,8 23-60 0,-8-28 0 31,-1-6 90-31,1-4 0 0,-1-3 1 0,-1-3-1 0,0-4-90 16,0-2 0-16,3-4 0 0,2 0 0 0,2-1 71 0,18-15 0 0,-13 2 1 0,3-7-1 0,1-4-71 0,0-7 0 0,-2-5 0 0,1-4 31 0,1-7 1 0,0 0 0 0,0 0 0 0,1-2-32 0,4 0 0 0,-5 4 0 0,1-1 0 0,-1 3-56 0,1-1 0 0,-3 11 0 0,-2 6 0 0,-1 5 56 0,-3 6 0 0,43 6 24 0,-46 30-12 0,1 3 1 0,-3 7-13 0,14 48 0 0,-10-24 0 0,0 10-19 0,-2 6 0 0,0-2 0 0,0-6 0 0,2 4 19 0,16 53 0 0,-16-69 0 0,2-6-11 0,19 24 1 0,-18-38 0 0,-1-5 0 0,1-6 10 0,1-5 0 0,-5-1 0 0,1-7 47 0,16-4-1 0,-18-3 0 0,0-4 0 0,18-19-46 0,-14 9 0 0,1-3 28 0,-1-2 0 16,-1-6 0-16,3-5 0 0,1-5-28 0,-2-2 0 0,1-4 0 15,-1 2 0-15,2 0 17 0,18-50-1 16,-21 46 0-16,-1 2 0 0,1 1-16 0,-2 6 0 15,-2 6 0-15,0 0 10 0,-2 3 0 0,1 13 0 16,-4 6 1-16,-2 6-11 0,-2 5 0 0,0 1 0 16,1 0 0-16,-1 3 61 0,-3 3 1 0,3 4 1 15,2 1-1-15,0 3-62 0,0 3 0 0,2 6 0 0,0 0 0 16,1 8 5-16,8 26 0 0,-9-39 0 16,1-5 0-16,10 12-5 0,-8-16 0 15,4-2-13-15,17 1 0 0,-11-7 0 0,4-1 0 16,29-12 13-16,-31-1 0 0,1-5-212 15,0-2 0-15,-4-1 0 0,-3-1 0 0,-4-6 46 16,-2-1-1-16,-10 4 0 0,-6 3 1 0,4 22-283 16</inkml:trace>
  <inkml:trace contextRef="#ctx0" brushRef="#br0" timeOffset="-151451.21">29235 16120 1393 0,'0'0'0'0,"0"0"0"0,0 0 7 0,0 0 0 0,0 0 0 0,19-15 1 0,-14 5-8 0,-1-5 0 0,-1-5 0 0,-1-1 0 0,0-4-52 0,0-4 1 0,-2 9-2 0,-4 6 2 0,-3 7 51 0,-3 3 0 0,-5 6 0 0,0 3 0 0,-3 8-29 0,-3 1 0 0,-4 11 0 0,0 4 1 0,2 5 28 0,-17 40 0 0,26-45 0 0,5-4 81 0,2-2 0 0,2-3 1 0,3-4-1 0,4-5-81 0,1-2 0 0,2-2 0 0,2-1 0 0,2-1 43 0,2-3 0 0,7-4 1 0,1-2 0 0,6-3-44 0,31-18 0 0,-29 11 0 0,-1-4 58 0,29-22 1 0,-32 20 0 0,3-1 1 0,-1-3-60 0,-2 3 0 0,-2-1 0 0,0 1 11 0,-2-3 1 0,-3 6 0 0,-5 2 0 0,-4 5-12 0,-4 4 0 0,-3 4 0 0,0 3 0 16,-7 3-61-16,0-1-1 0,-10 14 1 0,-8 6 0 0,-5 7 61 0,-35 44 0 16,28-31 0-16,0 4-36 0,-4 5 1 0,1 6-1 15,-3 2 1-15,1 6 35 0,-39 66 0 16,45-68 0-16,5-2 95 0,-1 1-1 0,11-16 0 16,1-6 2-16,8-6-96 0,1-2 0 0,6-12 0 15,3-7 0-15,6-12 37 0,1-4 1 0,2-3 0 16,2-1 0-16,5-5-38 0,-1-3 0 0,8-13 0 15,3-10 0-15,6-9 59 0,36-50-1 16,-36 50 0-16,1 2 0 0,3-1-58 0,-1 2 0 16,-3 1 0-16,0 0 44 0,-1 2 2 0,-5 5-2 15,1 0 1-15,-4 5-45 0,16-23 0 16,-23 33 0-16,-3 7-10 0,7-4 0 16,-13 12 0-16,-2 6 1 0,-1 0 9 15,-4 11 0-15,1-4-13 0,-3 0 1 0,-5 22 0 0,-1 11 0 16,-4 12 12-16,-1 9 0 0,1-2 0 0,2-1 0 15,0 1 40-15,-2 4 0 0,-1-6 0 0,1-1 1 16,2-2-41-16,0-2 0 0,1-9 0 0,2-3 0 0,4-6-126 16,0-3 0-16,5-13 0 0,0-11 0 0,0-5 126 15,12-19 0-15,-7 3 0 0,-1-4 0 0,-4 18-1506 16</inkml:trace>
  <inkml:trace contextRef="#ctx0" brushRef="#br0" timeOffset="-150292.68">29977 15895 1191 0,'0'0'0'0,"0"0"0"0,0 0 0 0,0 0 44 0,0 0 1 0,0 0-1 0,0 0 0 0,0 0-44 0,0 0 0 16,-3 20 0-16,-1-8 0 0,1 6 27 0,-3 4 0 0,1 7 0 0,-7 55 0 0,5-35-27 0,0-4 0 0,-2-2 0 0,0-2 44 0,0 1 1 0,2-6-1 0,-2-1 0 0,2 0-44 0,0-3 0 0,0-10 0 0,2-8 0 0,3-7-3 0,0-3 0 0,2-4 0 0,-3-2 1 15,5-2 2-15,-1-3 0 0,5-13 0 0,1-7 0 0,2-9-43 16,10-41 0-16,-7 43-1 0,2-2 2 16,2-2 42-16,4 1 0 0,-3-3 0 0,-1 0-14 15,2 1 0-15,-1 1 0 0,1 4 0 0,0 2 14 16,-1-2 0-16,-1 5 0 0,0 4 0 0,-4 5 48 15,11-9 0-15,-14 20 1 0,-2 7-1 16,2 6-48-16,-9-4 0 0,4 7 55 16,-4 0 1-16,0 15-1 0,-2 5 2 0,0 9-57 0,-1 5 0 15,-5-1 0-15,1 1 0 0,-1 2 62 0,-3 0 1 16,2-1 0-16,0-1 1 0,-1 2-64 0,-1 0 0 16,2-10 0-16,2-1 0 0,0-3 12 0,-2-2 0 0,2-6 0 15,2-3 0-15,3-9-12 0,-1-3 0 0,1-1 0 16,2-1 0-16,0-4-37 0,0 0 0 0,0-4-1 15,0 4 2-15,2-4 36 0,0 1 0 0,1-10 0 16,2-5 0-16,6-7-53 0,0-4 1 0,-1 1-1 16,1-1 0-16,3 0 53 0,14-34 0 15,-14 31 0-15,0-1 8 0,0 1 1 0,1 0 1 16,-3-2-1-16,0-1-9 0,1 1 0 0,-1 5 0 16,-1 1 0-16,-1 3-36 0,-1-1 1 0,-2 7 0 15,-2 4 0-15,-3 6 35 0,0 2 0 0,0 3 0 16,-2 4 0-16,0 0 38 0,0 8 1 0,0-5-1 15,-2 4 2-15,2 2-40 0,0 2 0 0,-4 18 0 0,1 7 0 16,-1 11 15-16,-5 51 0 0,4-54 0 16,2 2 1-16,-1 1-16 0,-1-2 0 0,-1 0 0 15,1-2-56-15,0 2 0 0,1-11 0 0,3-3 1 0,2-6 55 16,1-4 0-16,0-8 0 16,0-6 0-16,1-5-102 0,1-6 0 0,-1 1 1 0,1-1-1 0,-4 4-837 15</inkml:trace>
  <inkml:trace contextRef="#ctx0" brushRef="#br0" timeOffset="-149902.59">30625 15926 1697 0,'0'0'0'0,"0"0"0"0,0 0 0 0,-4 32 26 0,2-14 0 0,-1 4 0 0,-4-3 1 0,0-2-27 16,-2-1 0-16,2 0 0 0,0 0 0 0,0 0-55 0,-6 18 1 0,8-12 0 0,0 3 0 0,-2 0 54 0,1 2 0 31,5 4 0-31,1 1 44 0,-2-1 0 0,2-1 0 0,2 1 1 0,3-2-45 0,2-2 0 0,2-6 0 0,3-3 0 0,4-4 24 0,2-3 1 0,1-4-1 0,1-3 0 0,1-6-24 0,0-1 0 0,-2-8 0 0,1-4 0 0,-1-4 56 0,-1-5 1 0,-2-6 0 0,-2-4 1 0,-4-2-58 0,6-43 0 0,-14 35 0 15,-4-2 2-15,-1-3 0 0,-4 1 0 16,-1-1 0-16,0 1-2 0,-17-39 0 0,9 50 0 16,-3 2-11-16,-20-24 0 0,21 38 0 15,2 6 1-15,-14-5 10 0,15 15 0 16,0 5-121-16,-8 5 1 0,15-3-1 16,2 2 1-16,3 10 120 0,1-5 0 15,2 2-145-15,2 14 2 0,1-7-2 0,-3-18-708 16</inkml:trace>
  <inkml:trace contextRef="#ctx0" brushRef="#br0" timeOffset="-149260.22">30974 15690 1304 0,'0'0'0'0,"0"0"0"0,7 20 24 15,2 9 1-15,-7-11 0 0,-1 0 0 16,1 1-25-16,0 5 0 0,0-1 0 0,-1 2-39 0,3 1 0 16,-1 4 0-16,-3 4 0 0,0 2 39 0,-1 49 0 31,-1-44 0-31,0 2 31 0,2 2 1 0,2-5-1 0,0-6 1 0,-1-5-32 0,-1-1 0 16,2-3 0-16,3-1 0 0,3-3 45 0,-1-3 1 0,-2-7 0 15,0-5 1-15,2-8-47 0,0-4 0 0,0 1 0 16,-1 0 0-16,-1-1 35 0,0-1 1 0,4-11 0 15,2-9 0-15,1-9-36 0,9-36 0 0,-14 43 0 16,-5 2 29-16,0-1 0 0,-1-5 0 0,-1-1 2 16,0-2-31-16,0 0 0 15,0 4 0-15,0 3 0 0,0 0 7 16,0 1 1-16,0 4-1 0,-1 8 1 0,-1 9-8 0,0 2 0 0,2 1 0 16,0 4 0-16,0 0 17 0,0 5 0 0,0-1 0 0,0 0 1 15,0 3-18-15,0 0 0 0,2 7 0 0,3 6 0 0,2 7 0 16,0 0 1-16,0-4 0 0,0-5 0 0,2-3-1 15,0-1 0-15,2-1 0 0,-3-1 0 0,3 1 6 16,16 5 1-16,-13-11 0 0,2-2 0 16,1-1-7-16,1-4 0 0,-2 0 0 0,1-2 10 0,-1-1 0 15,0-5 0-15,-2-1 1 0,2 0-11 16,0-3 0-16,-2-6 0 0,-2-4 0 0,1-3-1 0,-3-4 1 16,-1 2-1-16,-4-1 1 0,1-1 0 0,1-29 0 15,-9 31 0-15,-3 2-52 0,-6-20 0 16,1 29 0-16,-1 5-1 0,-14-3 53 15,11 12 0-15,-3 6 17 0,-19 14 0 16,19-4 0-16,-1 8 0 0,-1 1-17 0,3 9 0 16,3 1 0-16,3 6 65 0,-1 4 0 0,6-1 0 15,3-3 2-15,2 6-67 0,7 40 0 16,4-46 0-16,5-1 40 0,1 0 0 0,4-11 0 16,2-4 0-16,6-10-40 0,1-2 0 0,-2-8 0 15,-2-3 0-15,2-9-225 0,2-3 1 0,2-3-1 16,0-3 1-16,0-7 81 0,26-27 2 15,-37 27-1-15,-21 25-566 0</inkml:trace>
  <inkml:trace contextRef="#ctx0" brushRef="#br0" timeOffset="-148996.47">31829 15376 1281 0,'0'0'0'0,"0"0"0"0,-8 19 0 0,-7 8 82 0,-2 2 1 16,1 0-1-16,2 0 2 0,0 1-84 0,-16 46 0 0,17-40 0 0,5 5 54 0,-1 2 0 0,2 4 0 0,3 3 2 0,2 4-56 15,2 61 0-15,2-54 0 0,2 2 37 0,-1 2 0 0,2-4 0 0,3-7 0 0,0 0-37 0,3-2 0 0,3-5 0 0,2-6 0 0,3-7-181 0,25 18 0 0,-22-39-1 0,1-9-171 0,1-6 180 16,-4-4 0-16,-4-1 1 0,-16 7-251 0</inkml:trace>
  <inkml:trace contextRef="#ctx0" brushRef="#br0" timeOffset="-148509.46">32078 15622 1719 0,'0'0'0'16,"-2"20"0"-16,1 5 106 0,-3 7 0 0,-1 1 0 16,-1-1 1-16,1 2-107 0,-2 4 0 0,-2 7 0 15,0 3 0-15,1 4-12 0,-1 4 1 0,2 3 0 16,-2-1 0-16,0 1 11 16,0 2 0-16,0-1 0 0,-1-1 0 0,-1 2-1 0,-13 54 1 0,11-65-1 15,1-5 1-15,-2 0 0 0,0-5 0 0,1-6 0 16,3-7-8-16,-1-4 0 0,4-8 0 0,0-8 1 0,2-9 7 15,3-3 0-15,0-10 0 0,-1-6 0 0,1-10-30 16,4-46 1-16,1 32 0 0,3-5 0 16,1-6 29-16,1-7 0 0,1 0 0 0,2-2 0 15,1-1 1-15,2 3-1 0,0 2 1 0,1 0-1 0,0-2 0 16,3 11 0-16,0 5 0 0,-1 4 68 16,20-38 1-16,-21 49-1 0,0 7 1 0,16-17-69 15,-20 26 0-15,-1 7 28 0,8-2 0 16,-12 8 1-16,0 3 0 0,4 7-29 15,-6-4 0-15,0 3 24 0,4 12 1 16,-5-6-1-16,-2 5 1 0,-1-1-25 16,-2 3 0-16,-3 5 0 0,-3 3 17 0,-2 0 1 0,-1 2 0 15,-3-1 0-15,-3 1-18 0,-3 0 0 16,-2 3 0-16,0-1 0 0,-2-3 7 0,-23 23 0 16,19-33 0-16,-1-6 1 15,-25-1-8-15,32-13 0 16,2-8-166-16,1-3 0 0,6-5 0 0,-1-4 1 0,3-5 14 0,1-3 1 0,0-6-1 15,2 0 1-15,7 36-804 0</inkml:trace>
  <inkml:trace contextRef="#ctx0" brushRef="#br0" timeOffset="-148216.9">32383 15334 1382 0,'0'0'0'0,"0"0"0"0,0 0 0 0,18 15 3 0,-8-6 1 0,1 1 0 0,0 3 0 0,-1 3-4 16,1 2 0-16,1 4 0 0,4 1 0 0,2 4 31 0,-2 2 1 0,1 3-1 0,1 4 1 0,3 4-32 15,20 42 0-15,-22-40 0 0,-1-1 51 0,-4 0 0 0,-7 4-1 0,-5 0 1 0,-6 0-51 0,-19 45 0 0,0-49 0 0,-7-3-217 0,-5-2 1 0,1-5-1 0,-3-3 0 0,-3-6 87 0,-3-4 1 0,5-4-1 0,1-3 2 0,37-11-129 0</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46:15.061"/>
    </inkml:context>
    <inkml:brush xml:id="br0">
      <inkml:brushProperty name="width" value="0.05292" units="cm"/>
      <inkml:brushProperty name="height" value="0.05292" units="cm"/>
      <inkml:brushProperty name="color" value="#FF0000"/>
    </inkml:brush>
  </inkml:definitions>
  <inkml:trace contextRef="#ctx0" brushRef="#br0">14085 13458 11 0,'0'0'0'0,"0"0"0"0,0 0 0 0,0 0 1 0,0 0-1 0,0 0 1 0,12-18 0 0,-8 11-1 0,-4 7-11 0</inkml:trace>
  <inkml:trace contextRef="#ctx0" brushRef="#br0" timeOffset="616.74">14131 13413 78 0,'0'0'0'15,"0"0"0"-15,0 0 35 0,0 0 0 16,-4 0 0-16,2 0 0 0,-10-6-35 16,5 5 0-16,-2-1 60 0,-9-4 0 15,8 3 0-15,-3-1 0 0,-10-6-60 16,13 4 0-16,1 1 54 0,-3-1-1 0,3 5 0 0,-3-5 0 15,-1 3-53-15,-15-5 0 16,12 8 0-16,2 0 28 16,-18 2 1-16,15 4-1 0,-5 4 2 15,-18 10-30-15,19-9 0 0,5 1 25 0,-21 14 0 0,19-12 0 0,4 4 0 16,0 0-25-16,2 0 0 0,-1-2 0 0,3 2 21 16,-3-2 0-16,3 2 0 0,-1 2 1 0,2 0-22 15,2 0 0-15,2 1 0 0,-4-1 0 0,-1 3 50 0,-5 29 2 16,8-25-1-16,2 2 0 15,-7 34-51-15,5-32 0 0,1 1 74 0,1-3 1 16,3 3-1-16,2-1 0 0,0 3-74 0,2 0 0 16,3-4 0-16,-1 3 0 0,5-6 66 0,7 25 0 15,-4-31-1-15,6-1 1 0,15 14-66 16,-12-23 0-16,2 0 30 0,30 5 1 16,-23-9-1-16,4-1 0 0,33 5-30 15,-32-10 0-15,4-1-52 0,38-1-1 16,-40-1 1-16,0 2 1 0,41-11 51 15,-39 6 0-15,1-1-128 0,35-8 1 16,-38 7-1-16,0-2 1 0,0-2 127 0,-2-2 0 16,0 1 0-16,-1-1-133 0,-4-1 1 0,-7 1-1 15,-2-5 2-15,-21 18-327 0</inkml:trace>
  <inkml:trace contextRef="#ctx0" brushRef="#br0" timeOffset="1245.17">15037 13517 729 0,'0'0'0'15,"0"0"0"-15,0 0 0 0,0 0 11 0,18 27 0 0,-13-18 0 0,2-2 1 0,0 0-12 0,-2-3 0 16,10 7 0-16,-8-6 17 0,0-1 0 0,-2 1 0 0,2 4 1 0,2 4-18 0,0 1 0 0,-2 1 0 0,-2-3 0 0,0 6 114 0,-1 4 2 16,-1 3-1-16,-3 2 1 0,4 3-116 0,-4 35 0 0,0-29 0 0,2 2 71 0,-1 1 0 0,1 6 0 0,2-2 1 0,-4 6-72 0,3 41 0 0,-1-52 0 0,0-3-88 0,0 27 2 0,1-39 0 0,-3-3-1 0,0-6 87 15,0 0 0-15,-3-1 0 0,-3-2-108 0,-6 5 1 0,3-11-1 0,9-5-582 0</inkml:trace>
  <inkml:trace contextRef="#ctx0" brushRef="#br0" timeOffset="1566.42">14781 13853 1168 0,'0'0'0'0,"0"0"0"16,23-14 0-16,9-6 0 0,2 0 1 15,1-3 0-15,-2 3 0 0,3 6-1 0,2-1 0 16,-1 5 0-16,-3 6 0 0,1 4 53 0,2 2 1 0,0 5 1 16,-1 2-1-16,-6 0-54 0,1 5 0 15,-1 1 0 1,-5-3 0-16,0 3 67 0,21 12 1 0,-23-15 1 0,-4 3-1 0,18 3-68 16,-14-11 0-16,3 0-30 0,24 0 1 15,-29-9 0-15,2-3 0 0,23-13 29 0,-29 4 0 0,3-4-101 16,-1-2 1-16,-8 0-1 0,-4 0 1 0,-7 20-755 15</inkml:trace>
  <inkml:trace contextRef="#ctx0" brushRef="#br0" timeOffset="2001.16">16291 13199 1090 0,'0'0'0'0,"0"0"0"16,0 0 0-16,0 0 91 0,0 0 1 0,0 18 1 0,0-11-1 0,0 8-92 0,0 26 0 0,0-12 0 0,0 3 76 0,6 45 2 0,-1-41-1 0,-5 0 0 0,2-3-77 0,-1 11 0 0,1 3 0 15,0 4 76-15,0 67 0 0,-2-51 0 0,-2 1 1 0,0 4-77 0,0 3 0 0,1-1 0 0,-1 5-1 0,-3-2 1 0,1-14-1 0</inkml:trace>
  <inkml:trace contextRef="#ctx0" brushRef="#br0" timeOffset="2251.23">15923 13776 1629 0,'0'0'0'15,"0"0"0"-15,0 0 0 0,0 0 118 0,0 0 1 0,17 11-1 16,-11-8 1-16,1-3-119 0,3 0 0 16,4-3 0-16,6-1 0 0,-1-1 11 0,4-1 0 0,2 1 0 15,-1 0 1-15,-1 1-12 0,2 2 0 0,0 2 0 16,1 2 0-16,2 2 5 0,-3-1 0 0,2 1 0 0,-1 1 1 15,2 2-6-15,30 8 0 0,-24-10 0 16,1 2-37-16,38 4 0 0,-40-11 0 16,4-2-1-16,0-1 38 0,0-6 0 0,0-2 0 0,0-2-116 15,2-5-1-15,-7 2 1 0,-7 0 1 16,-25 16-1053-16</inkml:trace>
  <inkml:trace contextRef="#ctx0" brushRef="#br0" timeOffset="2914.01">17678 13377 1371 0,'0'0'0'0,"0"0"0"0,0 0 64 0,23 9 1 0,-9-9 1 0,-2 0-1 0,25 0-65 0,-12 0 0 0,0 2 52 0,27 7 1 0,-27-2-1 0,0 2 2 0,26 18-54 0,-23-18 0 0,0 3 66 0,31 17 1 16,-33-20-1-16,2 0 2 0,32 7-68 0,-26-14 0 0,-1-2-19 0,38-2 0 0,-41 2 0 0,2-1 0 15,29-8 19-15,-34 3 0 0,-3-1-199 0,24-9 0 0,-27 10-1 16,-3 1-194-16,5-4 198 16,-23 9 0-16,0 0-292 0</inkml:trace>
  <inkml:trace contextRef="#ctx0" brushRef="#br0" timeOffset="3169.78">17607 13907 1304 0,'0'0'0'0,"0"0"0"15,37-2 50-15,13-1 0 0,-24-1 0 16,6-1 0-16,42-4-50 0,-34 5 0 16,6 1 57-16,51 3-1 0,-46 1 0 15,4 3 0-15,51 10-56 16,-51-5 0-16,3 4 37 0,-3 1 2 0,-3 3-2 0,-2-1 1 0,-4-2-38 0,-2-1 0 16,2-1 0-16,-6-1 0 0,-1-6-124 0,-2-1 2 15,-5-2-1-15,-6-2 1 0,-26 0-920 0</inkml:trace>
  <inkml:trace contextRef="#ctx0" brushRef="#br0" timeOffset="4318.18">20452 13041 820 0,'0'0'0'0,"0"0"0"0,0 0 46 0,0 0 1 0,0 0-1 0,0 0 1 0,0 0-47 0,0 0 0 0,0 0 64 0,0 0 0 0,0 0-1 0,-19-11 1 0,1 0-64 0,2 6 0 0,0 1 73 0,-17-3 0 0,15 7-1 0,2 0 2 0,-17 4-74 16,14-3 0-16,1 1 30 0,-26 4 0 15,23-1 0-15,1 4 0 0,-15 9-30 0,12-9 0 16,0 2 9-16,0 1 1 0,2 8 0 0,0 2 0 16,1 5-10-16,3-4 0 0,-4 4 0 0,1 2 0 15,3 1-21-15,-15 33 1 0,19-34 0 0,5 2 0 16,-8 35 20-16,11-30 0 0,1 0 40 15,2-2 0-15,2 2 0 0,2 2 1 0,2-2-41 16,8 39 0-16,-3-37 0 0,3 1 89 16,13 37 1-16,-8-40 1 0,3-6-1 15,1 1-90-15,7-6 0 0,2-5 0 0,5-2 36 0,1-2 1 16,4-1 0-16,3-7 0 0,4 0-37 16,-3-5 0-16,4-3 0 0,0 0 0 0,-4-2-125 15,3-3 0-15,-1-4-1 0,-2 0 2 0,0-2-3 0,-1-3 1 16,-12 3-1-16,-4 0 1 0,-27 11-844 15</inkml:trace>
  <inkml:trace contextRef="#ctx0" brushRef="#br0" timeOffset="5350.62">21941 13055 729 0,'0'0'0'0,"0"0"0"16,0 0 36-16,0 0 1 0,0 0-1 0,0 0 1 0,0 0-37 0,0 0 0 0,0 0 92 0,16 20 2 0,-14-13-1 0,3 2 0 0,-5 2-93 0,0 1 0 0,0 6 0 0,2 2 0 0,1 4 117 0,1 1 0 0,-1 2 0 16,-1 1 0-16,2 5-117 0,6 41 0 15,-5-33 0-15,1 6 39 0,1 1 2 0,0 4-1 16,-2 6 0-16,0 1-40 0,6 67 0 0,-7-65 0 16,1 0 22-16,-5 2 1 0,0-7 0 0,0-1 0 15,-4-8-23-15,1 40 0 0,1-57 0 16,0-7-59-16,0 10 1 15,2-26-2-15,0-7 2 0,2-5 58 0,-2-1 0 0,0-1-151 16,0-2 0-16,-2-13 0 0,2-6 1 0,0 28-696 16</inkml:trace>
  <inkml:trace contextRef="#ctx0" brushRef="#br0" timeOffset="5635.55">21655 13600 1224 0,'0'0'0'0,"0"0"0"0,0 0 0 0,0 0 51 16,0 0 2-16,21 0-2 0,-14 0 1 15,2 0-52-15,2 0 0 0,3 0 0 0,5 0 0 0,8 0 57 0,5 0 1 16,-2 2-1-16,1 1 1 0,3 3-58 0,-4-1 0 31,7 0 0-31,2 3 0 0,5 2 60 0,0 5 0 0,0-8 1 0,0 0-1 0,2 0-60 0,2 0 0 0,4 1 0 16,3-3 0-16,3-1-129 0,2-3 1 0,0-4-1 15,-1-6 1-15,0-6 54 0,1 1 0 0,-14 0 0 16,-5-4 1-16,-41 18-747 0</inkml:trace>
  <inkml:trace contextRef="#ctx0" brushRef="#br0" timeOffset="8416.2">24195 13113 280 0,'0'0'0'0,"0"0"0"0,0 0 0 0,0 0-10 15,0 0 0-15,0 0-1 0,0 0 1 0,-17 18 10 0,10-17 0 0,-2 3 0 0,0 0 0 0,0 1 42 0,-1 2-1 0,-1 0 0 0,-1-1 0 0,1-3-41 0,0 1 0 0,-1 0 0 0,3-3 0 0,2 3 87 0,0 0 2 0,-2-3-2 16,2 1 1-16,2 2-88 0,-4-1 0 31,0 3 0-31,-1 3 0 0,-4 2 40 0,-2-1 0 0,2 3 0 0,1 1 0 0,1 4-40 0,-14 18 0 0,17-18 0 0,0 2 104 0,-11 25 2 0,12-18-1 0,-5 2 1 0,3-1-106 0,-1 5 0 0,2 3 0 0,2 1 66 0,0 1 0 0,2-2 0 0,0-2 2 0,1 4-68 0,-3 32 0 0,5-34 0 0,2 2 41 0,0 0 1 0,6-1 0 0,-3 3 0 0,6-2-42 0,-4 1 0 16,2-1 0-16,0-2 0 0,2-2 73 0,18 27-1 16,-13-39 0-16,2-6 1 15,21 11-73-15,-14-16 0 0,1-4 1 0,33 0 0 16,-31-5 0-16,1-2 0 0,33-9-1 15,-32 0 0-15,2-6-3 0,0-1 0 16,0-4 0-16,0-1 1 0,3-6 2 0,-5-2 0 0,1-3 0 16,-3-1 0-16,1-2-7 0,26-41 1 15,-29 38 0-15,1-3 1 0,0 0 5 0,-4-1 0 16,0 1 0-16,-3-2-1 0,-1 0 0 0,-4-4 0 16,-8 2 1-16,-2-4 0 0,-6-49 0 15,-2 51 0-15,-4-2-10 0,-4 3 1 0,-4 4 0 16,-1 1 0-16,-5 5 9 0,-3-2 0 0,-1 8 0 15,-1 3 0-15,-2 0-19 0,-28-15 1 16,30 26-1-16,-2 5 1 0,-27 1 18 0,27 10 0 16,0 7-16-16,-26 14 0 0,29-8 0 15,4 3 1-15,2 2 15 0,2 0 0 16,3-2 0-16,2 8-200 0,2-6 0 16,4 1 0-16,1 3 2 0,6-4 32 0,-3 2 1 15,4-2 0-15,0-2 0 0,0-16-130 0</inkml:trace>
  <inkml:trace contextRef="#ctx0" brushRef="#br0" timeOffset="9033.57">25063 13152 336 0,'0'0'0'0,"0"0"0"15,0 0 0-15,0 0 21 0,-23 6 0 0,11-1 0 0,-1 0 0 0,1 1-21 0,0-1 0 0,-1 2 0 0,3 2 0 0,1 4 108 0,0-4 0 0,-1 4 0 0,-4 3 1 0,-2 5-109 0,-14 21 0 0,17-23 0 0,4 7 110 0,-6 33 2 0,4-27-1 0,0 8 1 0,3 1-112 0,1 4 0 0,0 2 0 16,-1 0 85-16,1 48 0 0,7-50 1 0,4 0-1 16,-1-4-85-16,3 0 0 0,3 1 0 0,5-3 41 15,-2 1 1-15,4-8-1 0,3-3 2 0,1-4-43 16,3-3 0-16,1-6 0 0,-1-4 0 0,2-3 21 15,0-5 1-15,5-4-1 0,-2-4 1 0,5-5-22 16,1-1 0-16,-4-5 0 0,2 1 0 0,-2-10 51 16,0 1 1-16,-2-4-1 0,-3-2 2 0,-3-3-53 15,24-34 0-15,-25 33 0 0,1 1-6 0,-3-2 0 16,0-2 0-16,-1 0 1 0,0 0 5 0,-2-2 0 47,-2 0 0-47,-4 2 0 0,-1-3-5 15,2-38 0-15,-78-159-25 0,42 214 20 0,-3 3 1 0,-4 6 9 0,-2 2 0 16,-6 6 0-16,-2-4 0 0,-4 9-75 0,-2 0 1 0,2 5 0 16,0 3-1-16,-1 6 75 0,-1 2 0 15,9-3 0-15,4-1 0 0,5-1-220 0,2 2 2 0,8-3-1 16,6-2 0-16,7-3 91 0,4 0 1 0,3-5-1 16,3 2 2-16,-3-2-125 0</inkml:trace>
  <inkml:trace contextRef="#ctx0" brushRef="#br0" timeOffset="9699.6">25933 13131 966 0,'0'0'0'0,"0"0"0"0,0 0 0 0,-6 27 20 0,-1-8 1 0,0 3 1 0,2-2-1 16,-4 0-21-16,-5 23 0 0,9-18 0 0,1 0 111 0,-8 34 1 0,7-26 1 0,-2 3-1 0,3 3-112 0,-1 2 0 0,-1 6 0 0,3 4 99 0,-4 55-1 0,3-51 1 0,3-1-1 0,-1 4-98 0,0-1 0 0,-1-1 0 0,-1 3 13 15,0 51 0-15,-1-72 0 0,-2-8 0 0,-9 26-13 16,9-34 0-16,2-4 30 0,-4 3 0 16,7-17 0-16,2-4 1 0,-1-6-31 15,-3 3 0-15,0-6-2 0,-1 2 1 0,2-15-1 16,-1-9 1-16,1-12 1 0,-3-5 0 0,6-1 0 15,0 2 0-15,0-1-9 0,0-60-1 16,6 49 1-16,1-2 1 0,-4-2 8 0,4-6 0 16,0 1 0-16,4-4 30 0,-2-3-1 0,3 8 0 15,0 6 0-15,3 5-29 0,0 1 0 0,3 10 0 0,0 2 0 16,3 7 21-16,23-27 1 0,-21 34 0 16,0 4 0-16,23-11-22 0,-23 23 0 15,1 4-4-15,26-3 0 16,-26 6 0-16,3 3 0 0,26 5 4 0,-29 3 0 15,1 2-9-15,23 15 0 0,-27-8 0 16,-2 0 1-16,1 4 8 16,-8 4 0-16,-1-2 0 0,-4 3 25 15,-2 2 0-15,-5 2 0 0,-7-2 0 0,-2 2-25 0,-3 4 0 0,-8-2 0 0,-4 1 0 0,-8 3-36 16,-46 30 1-16,36-37-1 0,-7 0 1 16,-54 8 35-16,50-31 0 0,0-8-208 0,-40-17 0 15,59 3 0-15,6-7-144 0,2 0 206 16,-1-9 1-16,-3 1 0 0,30 34-397 0</inkml:trace>
  <inkml:trace contextRef="#ctx0" brushRef="#br0" timeOffset="11338.43">24396 14977 1292 0,'0'0'0'0,"0"0"0"0,0 0 0 0,0 0 24 0,0 0 0 0,0 0 0 0,0 0 1 16,0 0-25-16,0 0 0 0,0 0 0 0,0 0 0 0,0 0-12 0,0 0 1 0,0 0 0 0,0 0 0 0,0 0 11 0,0 0 0 0,0 0 0 0,-23-11 0 0,13 13 51 0,-3 3 0 0,-2 4 0 0,-8 5 2 0,0 6-53 15,0 2 0-15,2 3 0 0,-1 2 0 0,1 3 24 0,-16 39 1 0,18-28 0 0,1 6 0 0,-1 0-25 0,3 6 0 0,0 7 0 0,2 6 22 0,-11 67 1 0,15-68-1 0,3 5 1 0,1 0-23 0</inkml:trace>
  <inkml:trace contextRef="#ctx0" brushRef="#br0" timeOffset="11801.99">25269 15212 1135 0,'0'0'0'16,"0"0"0"-16,0 0 27 0,-30 11 0 15,22-9 0-15,-5-1 0 0,-11-1-27 16,8 2 0-16,0 4 39 0,-19 8 0 0,15-9 0 16,-1 1 0-16,-27 10-39 0,27-7 0 15,0 0 19-15,0 2 1 0,-2 0-1 0,5 3 1 0,2 2-20 16,1 2 0-16,-1 2 0 0,2 1 0 0,1 5 43 15,1 1 2-15,0-2-1 0,1-4 0 0,4 1-44 16,2-1 0-16,3-3 0 0,4-1 0 0,3-5 27 16,2-3 0-16,5 4 0 0,2-4 0 0,6 2-27 15,24 10 0-15,-18-10 0 0,3-2 16 0,25 11 1 16,-25-8-1-16,0 1 0 0,24 12-16 16,-31-11 0-16,-5-1 6 0,-1 3 1 0,0 2 0 15,-7 0 0-15,-2 2-7 0,-4 1 0 0,-1 1 0 16,2-2 0-16,-4 1 46 0,-4 1 1 0,1 1 0 15,-3-3 0-15,-4 7-47 0,-13 27 0 16,7-27 0-16,-2 2 50 0,-1-1-1 0,-4-1 0 16,0 0 1-16,-2 0-50 0,1-2 0 0,-1-5 0 15,4-2 0-15,0-5-36 0,-2-1 0 0,5-6 0 16,2-4 1-16,4-8 35 0,-1-3 0 0,5 0 0 16,-1 2 0-16,5-4-191 0,4-19 1 15,0 8-1-15,6-5-170 0,1-3 190 0,0 1 0 0,-2 0 0 16,-5 29-317-16</inkml:trace>
  <inkml:trace contextRef="#ctx0" brushRef="#br0" timeOffset="12149.85">25485 15697 1168 0,'0'0'0'16,"0"0"0"-16,0 0 17 0,0 0 1 0,0 0 0 0,0 0 0 0,0 0-18 0,16 22 0 0,-13-11 29 0,1 1 1 0,-3 10-1 0,-1 5 0 0,-1 5-29 0,-3 2 0 0,-1 1 0 0,1-3 0 0,-5-2 81 0,-6 32 0 0,9-30 1 0,1 2-1 0,-6 29-81 0,10-38 0 15,1-3-43-15,-2-3 1 0,0-4 0 0,4-4-1 0,3-8 43 0,6-6 0 0,-6 1 0 0,2-2-106 0,14-19 1 16,-14-2-2-16,-7 25-788 0</inkml:trace>
  <inkml:trace contextRef="#ctx0" brushRef="#br0" timeOffset="13050.25">25758 15789 1281 0,'0'0'0'0,"0"0"0"16,0 0 6-16,18 14 1 0,-9-6 0 0,-2-1 0 0,0 0-7 16,0-2 0-16,-2 1 0 0,0-1 0 0,-1 1-86 15,-2-3 1-15,-1 4 0 0,-1 4-1 16,0 4 86-16,0 3 0 0,0 3 0 0,-1 2 0 0,-1 6 16 15,0-4 1-15,0 1 0 0,-1-5 1 0,-1 1-18 16,-5 17 0-16,8-19 0 0,1-2 60 0,-2 11 0 16,0-22 0-16,2-7 1 15,5-2-61-15,-5 2 0 0,0 0 32 0,4-3 0 16,1-6-1-16,2-4 1 0,4-5-32 0,-1-4 0 16,-1-5 0-16,0-1 0 0,2-3 45 0,-3-1 0 15,1 5 1-15,-3 0-1 0,1 2-45 0,9-27 0 16,-6 28 0-16,1 1 59 0,10-22 0 15,-12 32 0-15,1 1 1 0,8-6-60 16,-13 14 0-16,0 6 23 0,3 3 1 16,-1-3-1-16,-2 4 1 0,2 1-24 0,2 9 0 15,1 5 0-15,4 6 55 0,2 4 0 0,-9 1 1 16,0 1-1-16,-1 1-55 0,-3-2 0 0,1-3 0 16,1-2 0-16,2-4 36 0,0 15 0 15,-3-25 0-15,-1-8 1 0,4 0-37 16,-7-5 0-16,6-1-28 0,-6 1 1 0,8-9 0 15,3-4 0-15,1-5 27 0,2-2 0 0,1-8 0 16,-1-3 0-16,0-1-58 0,2-6 0 0,0 2-1 0,-4 2 1 16,0 1 58-16,15-33 0 0,-15 35 0 15,2 3-56-15,0-1 1 0,-1 4-1 0,1 0 1 0,0-1 55 16,0-1 0-16,-2 8 0 0,-1 2 0 0,-1 7-50 16,1 1 0-16,-4 5 0 0,-2 2-1 0,-3 6 51 15,-2-1 0-15,2 3 0 0,3 1 0 0,0 2 49 16,-1 0-1-16,0 9 0 0,-1 5 1 0,1 10-49 15,3 26 0-15,-4-34 0 0,-1 0 43 16,-2 1 1-16,2 2-1 0,1 3 0 0,3 1-43 0,-3-1 0 16,-1-8 0-16,0-3 0 0,-1-2 17 0,-1-4 1 15,2-5-1-15,2-2 1 0,1-3-18 0,-3-4 0 16,1 0 0-16,1 0 0 0,1-2 4 0,2-1 1 16,4-8 0-16,-1-2 0 0,4-3-5 0,4-5 0 15,-6-5 0-15,-3 1 0 0,0-2-10 0,5-28 1 16,-9 31 0-16,1 1 0 0,-1-1 9 0,-1 1 0 15,-1 0 0-15,-1 3-9 0,0-2 0 0,-1 4 0 16,1 4 1-16,0 5 8 0,0 0 0 0,-2 4 0 16,0 5 0-16,0 0 2 0,0 0 1 0,0 0-1 15,0 0 1-15,-4 5-3 0,2 0 0 0,1 10 0 16,-1 5 0-16,-2 10 8 0,-5 29 0 16,8-32 0-16,-1 2 0 0,-2 2-8 0,3 5 0 15,1 0 0-15,1 1 35 0,1 3 1 0,0-10 1 16,1-6-1-16,3-3-36 0,1-1 0 0,0-7 0 15,0-4 0-15,5-6 45 0,-5-3 0 0,2-1 0 0,2-1 1 16,-1-4-46-16,3-1 0 0,6-13 0 0,0-3 0 16,6-8-18-16,23-37 0 0,-31 32 0 0,1-3 1 15,-2-1 17-15,0 4 0 0,-2 0 0 0,-3 0-207 16,-1 2 0-16,-1 0 1 0,0 0-1 0,-2 1-9 16,0 1 1-16,-2-6 0 0,-1-1 0 0,-4 39-166 15</inkml:trace>
  <inkml:trace contextRef="#ctx0" brushRef="#br0" timeOffset="13332.63">27127 14853 1247 0,'0'0'0'16,"0"0"0"-16,0 0 0 0,0 18 84 0,0-8-1 0,2 7 0 0,1 4 2 0,1 8-85 0,-3 5 0 0,-1 4 0 0,-1-2 0 0,-1-2 76 0,-2 45 0 0,3-32 1 0,-3 5-1 0,-1 4-76 0,1 5 0 16,1 5 0-16,-1 6 30 0,-1 2 1 0,0-6 0 15,-1-1 0-15,1-1-31 0,-2 1 0 0,0-12 0 16,2-1 0-16,1-11-23 0,-1 38 0 16,5-54 0-16,2-9 1 0,5 4 22 15,-4-20 0-15,6-8-173 0,-4-3 1 0,4-7-1 16,3-4 0-16,4-9-24 0,0-5-1 0,-3-3 0 15,-1-1 0-15,-12 38-130 0</inkml:trace>
  <inkml:trace contextRef="#ctx0" brushRef="#br0" timeOffset="13768.76">27407 15528 1213 0,'0'0'0'0,"0"0"0"0,0 0 0 16,-7 18 85-16,4-9 0 0,-4 2-1 0,-2 2 2 15,-4 5-86-15,-2 3 0 0,-3-1 0 0,-1-4 0 0,1 0 30 16,-17 13 1-16,17-14-1 0,0 1 1 16,-1 2-31-16,3 2 0 0,4 1 0 0,1 2 46 15,-1 1 0-15,1 1 1 0,2 2-1 0,4 2-46 0,0-1 0 16,0 1 0-16,3-5 0 0,5 1 21 0,3-2 0 16,2-5 0-16,3-4 1 0,5-3-22 0,0-4 0 15,1-1 0-15,3-4 0 0,1-2 42 0,-2-2 0 16,3-4 1-16,-1-1 0 0,2-5-43 0,1-3 0 15,-1-4 0 1,-2-3 0-16,-1-5-8 0,-3 0 1 0,1-5-1 16,-2-1 1-16,-2-1 7 0,13-38 0 0,-15 36 0 0,0-1-9 0,-3-1 0 0,-2 2 0 15,-2 2 0-15,1 0 9 0,-5-1 0 0,-1 8 0 16,0 6 0-16,-1 8-12 0,-1 3 1 0,2 4 0 16,0 3 0-16,-2 6 11 0,0 3 0 0,1 6 0 15,-1 2 0-15,0 8 31 0,0 0 2 0,1 12-1 16,-1 4 0-16,2 6-32 0,0 5 0 0,2-4 0 15,1-2 0-15,2-2 5 0,2 3 1 0,2-1 0 0,-3-2 0 16,4-1-6-16,11 30 0 0,-14-45 0 16,4-7-137-16,14 7 2 0,-13-14-2 15,2-6 2-15,13-5 135 0,-15-5 0 16,2-6-135-16,0-3 1 0,-2-3-1 0,1-2 2 16,-13 19-673-16</inkml:trace>
  <inkml:trace contextRef="#ctx0" brushRef="#br0" timeOffset="14350.35">28711 14890 1292 0,'0'0'0'0,"0"0"0"0,0 0 0 0,0 0 86 0,0 0 0 0,0 0 1 0,0 0-1 0,0 0-86 0,0 0 0 0,-20 20 0 0,12-9 0 0,-3 5 52 0,-3 4 0 0,-4 3 1 0,1-1 0 0,-1 3-53 0,-1 2 0 0,1 5 0 0,0 4 0 0,1 4 62 0,-1 1 1 0,4 9-1 0,2 6 2 0,1 5-64 0,0 4 0 0,3 3 0 0,1 2 0 0,3 4 9 0,0 0 0 0,8-2 0 0,0-2 1 0,4 0-10 0,14 50 0 0,-10-73 0 0,4-6 30 0,1-3 1 0,-1-11 0 0,0-5 0 0,2-13-31 16,14-6 0-16,-17-10 0 0,1-9 51 15,11-25-1-15,-17 15 0 0,-3-6 0 16,0-4-50-16,-3-2 0 0,-2-1 0 0,-4-4-5 16,-10-45 1-16,1 48 0 0,-3 2 0 15,-4 2 4-15,-1 2 0 0,-2 4 0 0,-2 4-33 16,0 3 1-16,-2 11 0 0,0-3 0 0,3 6 32 0,-1 6 0 16,0 4 0-16,0 1 0 0,2 5-34 15,-13 18 2-15,22-12 0 0,5 7 0 0,1 21 32 16,13-26 0-16,6-3-190 0,18 13 2 15,-13-19-1-15,3-5-155 0,22-9 191 16,-20-7-1-16,-23 15-571 0</inkml:trace>
  <inkml:trace contextRef="#ctx0" brushRef="#br0" timeOffset="14750.46">29069 14991 1213 0,'0'0'0'15,"0"0"0"-15,0 0 0 0,9 20 28 0,-2-8 1 0,0 3 0 0,2-3 0 16,7-3-29-16,1-1 0 0,3-5 0 0,-1 1 0 0,2-3 27 0,2 1 0 0,4-2 0 15,-1-2 0-15,0-1-27 0,1-4 0 63,-1 0 0-63,-3-1 0 0,-2 3 56 0,1 0 2 0,-1-1-2 0,0-1 1 0,-2 0-57 0,1-2 0 0,-3 3 0 0,-3 5 0 0,-1 1 30 0,-1-2 1 0,-3 2-1 0,-2 0 1 0,-3 2-31 0,-4-2 0 0,5 7 0 0,-3 2 0 0,1 3 45 16,-1-3-1-16,-4 13 0 0,-1 8 1 0,-3 10-45 0,-17 50 0 15,8-42 0-15,-7 1 93 0,-2 5-1 16,-1 11 0-16,-3-1 2 0,-2 6-94 0,-2 2 0 15,2-5 0-15,-2-6 0 0,1-2-30 0,-5-1-1 16,3-10 1-16,1-5 1 0,0-1 29 0,-33 24 0 16,33-44 0-16,0-8-138 0,3-3-1 15,-9-7 1-15,-6-8 0 0,44 4-1109 0</inkml:trace>
  <inkml:trace contextRef="#ctx0" brushRef="#br0" timeOffset="15359.24">25633 15196 763 0,'0'0'0'0,"0"0"0"0,0 0 0 0,7-23 36 0,-2 3-1 0,-1 2 0 16,-3 3 1-16,-1 3-36 0,0-1 0 0,0 2 0 0,0 4 0 0,0 4 119 0,0 3-1 0,0 0 0 0,0-4 2 0,0 4-120 0,0 0 0 0,0 0 0 0,0 0 0 0,0 0-114 0,0 0 1 0,0 0 0 0,-1 9-1 0,1 0-3 0,-9 20 0 0,-5-13 1 0,14-16-317 0</inkml:trace>
  <inkml:trace contextRef="#ctx0" brushRef="#br0" timeOffset="15906.23">24010 15859 404 0,'0'0'0'0,"0"0"0"16,0 0 0-16,0 0-38 0,0 0 1 15,0 0 0-15,0 0-1 0,0 0 38 0,0 0 0 16,0 0 0-16,0 0 0 0,0 0 100 0,0 0 0 0,0 0 1 0,0 0-1 16,0 0-100-16,0 0 0 0,0 0 0 15,0 0 0-15,0 0 152 0,0 0 0 0,0 0 0 0,0 0 0 0,0 0-152 16,0 0 0-16,0 0 0 0,0 0 0 0,-19 13 128 16,13-2 0-16,1 10 0 0,2 8 0 0,3 7-128 15,0 2 0-15,3-2 0 0,4-4 0 0,5-2 62 0,1 1 0 16,3 7 0-16,1 1 0 15,3 1-62-15,-1 1 0 0,4 8 0 16,-2 3 0-16,0 5 3 16,20 60 1-16,-22-61-1 0,-1 0 1 15,0 3-4-15,3-7 0 0,2-3 0 16,1-1-184-16,-1-3 0 0,4-11-1 16,3-5 2-16,3-6 41 0,3-1 1 0,6-15 1 0,-3-9-1 0,-39 2-413 0</inkml:trace>
  <inkml:trace contextRef="#ctx0" brushRef="#br0" timeOffset="16532.7">29716 14398 1292 0,'0'0'0'15,"0"0"0"-15,0 0 74 0,11-16 1 0,-11 16 0 0,3 0 1 0,1 7-76 0,-2-4 0 0,-1 3 78 0,1 3 0 0,2 11 1 0,1 8-1 0,4 12-78 0,0 5 0 0,1 2 0 0,4-2 0 0,4-1 86 0,1 5 1 0,4 7-1 0,0 3 1 0,0 6-87 0,32 71 0 0,-29-62 0 16,-1 3 25-16,1 2 0 0,-3 1 1 0,-3 0 0 16,-4 3-26-16,-2 0 0 0,-7-8 0 0,-4 1 0 0,-4-4-14 15,-19 73 1-15,1-73 0 0,-9 2-1 16,-6-2 14-16,-5 0 0 0,-3-2 0 0,-7 0-135 16,-64 41 0-16,53-78 0 0,60-33-1287 15</inkml:trace>
  <inkml:trace contextRef="#ctx0" brushRef="#br0" timeOffset="118712.93">12859 8917 11 0,'0'0'0'0,"0"0"0"0,0 0 0 0,0 0 1 0,19-16-1 0,-19 14 1 0,0-6-1 0,0 4 0 0,0 0 0 0,0-3 1 0,0 4-1 0,0-1 1 0,0-3-1 0,0 3 0 0,0 4 131 0,-3 0 2 0,-3-3-1 0,3 1 1 0,-6 0-133 0,2 4 0 0,2 3 95 0,-18 10 0 0,9-1 1 0,-6 7 0 0,3 1-96 16,1 1 0-16,3-3 0 0,5 2 44 16,-3 1 1-16,-1-3 0 0,-3 0 0 0,3-1-45 0,-4 1 0 15,4 0 0-15,0 0 0 0,-3 1 15 0,-13 15 1 16,16-20 0-16,1 1 0 0,-12 15-16 15,13-19 0-15,1 1 16 0,-9 15 1 16,15-17-1-16,-1-3 1 0,1 11-17 16,1-13 0-16,-2 4-9 0,4 2 0 0,0-4 0 15,0 0 1-15,4-4 8 0,-1 2 0 0,3 2 0 16,-3 0 0-16,3-2 7 16,1 1 0-16,1-3 0 0,1 4 1 0,0 0-8 0,2 0 0 0,1 0 0 15,2 0 0-15,2 0 71 0,-4 2 0 0,4-2 0 0,-3-2 0 16,2 0-71-16,3 0 0 0,3-1 0 0,-5-1 0 15,5-1 39-15,-1-1-1 0,1-3 0 0,0 2 0 16,-2 0-38-16,3-2 0 0,2 2 0 0,-1 1 0 0,2-3 49 16,0 0 0-16,-2 4 1 0,-2 1-1 0,0-3-49 15,0 2 0-15,2-1 0 0,0 1 0 0,0-1 23 16,2-1 1-16,-4 3 0 0,-2-3 0 16,4 2-24-16,0-1 0 0,-2 1 0 0,0 1 0 15,-1-3 41-15,1 2 1 0,0-1 1 0,-3-1-1 0,1 2-42 16,-1-1 0-16,1 1 0 0,2-2 0 0,0 1-1 0,24 6 1 15,-28-9-1-15,-1 4 1 16,18 1 0-16,-19-3 0 0,1 2 0 0,18-1 0 16,-16-1 0-16,1 2 1 0,20 1-1 15,-20-1 0-15,-3-2 22 0,21 5 1 16,-16-7 0-16,4 0 0 0,21 0-23 16,-27-4 0-16,2 4-11 0,25-2 1 15,-25 1-1-15,1 1 1 16,23-2 10-16,-25 2 0 0,-3 2-3 0,24-1 0 15,-22 1 0-15,3 2 1 0,23 1 2 16,-20-5 0-16,0 4-1 0,21-4 0 16,-22 0 0-16,1-4 0 0,19 1 1 15,-23 1 0-15,0-4 43 0,17-3 0 16,-17 9 0-16,-4 0 2 0,22 0-45 16,-21-1 0-16,-2 1 26 0,19 1 0 15,-19-1 0-15,0 6 1 0,17-3-27 16,-13-3 0-16,-3 2 15 0,24-4 1 15,-22-1 0-15,4-3 0 0,0 3-16 0,-2-4 0 0,0-2 0 16,1-2-13-16,-1-2 0 0,0 2 0 0,-2-1 0 16,1-1 13-16,-3-1 0 0,1 3 0 0,1-3 0 15,-3 1-8-15,2-1 0 0,1 1 0 0,-5 2 1 0,1 1 7 16,2-1 0-16,-3 2 0 0,0 0 0 0,-1 0 2 16,-1 2 0-16,0-1 0 0,-1 0 0 0,0 0-2 15,1 1 0-15,-3 4 0 0,0-5 0 0,1 7-10 16,8-7 1-16,-9 3 0 0,-1 1 0 15,5-3 9-15,-6 4 0 0,-4 3-13 16,6-4 0-16,-9 4 0 0,4-4 1 0,1 3 12 16,-5 1 0-16,5-6 27 15,2 1 1-15,-3 1 0 0,1 1 0 0,6-6-28 16,-6 3 0-16,0-3 38 16,8-12 0-16,-6 10 1 0,-2-2-1 0,7-14-38 15,-5 13 0-15,-1-2-15 0,1 0 1 16,-4-1-2-16,-1 1 2 0,2 0 14 0,-1 2 0 0,-3-1 0 15,-3-1 0-15,-3 2 25 0,3-1-1 0,-6 3 0 16,0 1 0-16,2-5-24 0,-2 1 0 0,-3 3 0 16,0 3 0-16,-4 0-14 0,3-2 1 0,-3 0 0 15,1 2 0-15,1 2 13 0,-11-5 0 16,12 6 0-16,1 1-8 0,-21-13 0 16,17 9 0-16,0 0 0 0,-18-9 8 15,15 7 0-15,1-1-5 0,-12-12 0 16,14 12 0-16,4 1 1 0,-20-14 4 0,18 14 0 15,-2-2 8-15,-14-8 1 16,14 12 0-16,1 0 0 16,-19-7-9-16,15 8 0 0,1 1 7 15,-1 0 0-15,1 2 0 0,-3 1 1 0,0 2-8 16,-2 2 0-16,2-3 0 0,-1-1 0 0,1-1-17 0,-3-1 0 0,1 3-1 16,1-6 1-16,5 1 17 0,-3 1 0 0,3 0 0 0,-3 0 0 0,3 3-14 15,-4-5 0-15,-1 4 0 0,3 1 1 0,-2-3 13 16,-2 2 0-16,2 1 0 0,-2 2 0 0,0 2-8 15,2 0 1-15,-4 0-1 0,4 0 1 0,-4 2 7 16,0 5 0-16,1-3 0 0,-1 1 0 0,4-3-21 0,-2 2 1 16,2-1-1-16,0 1 1 0,-4 1 20 0,4 1 0 15,0-1 0-15,-4-1 0 0,4-1 14 0,1 3 1 16,-4-5 0-16,2 3 0 0,-2 1-15 0,-4 3 0 16,3 1 0-16,0-6 0 0,0 3-24 0,-22 3 1 15,27-4-1-15,-1-1 1 0,-23-1 23 16,23-1 0-16,2 2-15 0,-20-4-1 15,18 5 1-15,-1-3 0 0,-18 5 15 16,19-3 0-16,-2 1 12 16,-27 9 0-16,24-8 1 0,1 1 0 0,-31 11-13 15,28-9 0-15,1-2-12 0,-31 13 0 16,26-9 1-16,2 1 0 0,-37 13 11 16,30-14 0-16,-2-2-51 0,-37 7 0 15,36-9 0-15,-1-3 0 0,-34 3 51 16,37-3 0-16,1 1-169 0,0 2 0 0,0 8 1 15,0-3-1-15,-5 8 3 0,1 4 1 0,4 1-1 16,0 3 1-16,37-28-383 0</inkml:trace>
  <inkml:trace contextRef="#ctx0" brushRef="#br0" timeOffset="157728.38">12882 7666 33 0,'0'0'0'0,"0"0"0"0,0 0 0 0,0 0-4 0,0 0 0 0,-7 20 0 0,1-13 1 0,-1-5 3 0,-2 2 0 0,1-1 0 0,-3 3 0 0,-1-6 120 0,-2 3 1 0,1 3-1 0,-3-4 1 0,0 1-121 0,1 1 0 0,1 1 0 0,-6 2 0 0,2 1 66 15,1-1-1-15,1 2 0 0,-3-4 0 0,3 4-65 0,-11 9 0 0,11-7 0 0,0 1 31 0,-10 15 0 16,19-18 0-16,3-3 0 0,-1 1-31 16,5-7 0-16,0 0 57 0,4 5 0 15,-3-5 1-15,6 0 0 0,8 4-58 16,-1-4 0-16,7-2 1 0,25 2 1 16,-27-2-1-16,2-1 1 0,18-3-2 15,-23 3 0-15,0 3 62 0,10 0 1 16,-6 3 1-16,-4-1-1 0,17 5-63 15,-17-1 0-15,5 1 42 0,16 7 0 16,-23-12 0-16,2 2 1 0,18 1-43 16,-11 2 0-16,-2-1 50 0,25 3 0 15,-22-8 0-15,1 3 0 0,28 3-50 16,-28-1 0-16,5-3 27 0,26 8 1 16,-26-6-1-16,0 4 1 0,32 8-28 0,-30-12 0 15,-2 4 65-15,1-4 1 0,-1 8 0 0,0-4 0 16,2 0-66-16,-4 2 0 0,2-2 0 0,-2 0 0 15,2 0 30-15,2-2 0 0,-2 0 0 0,2 0 1 16,1-1-31-16,4-1 0 0,-7 2 0 0,2-5 0 0,2 0-25 16,-4 0 1-16,1-2-1 0,-1 0 1 0,2 0 24 15,-2-2 0-15,4 4 0 0,1 1 0 0,-2-1-11 16,1 5 1-16,-1-5 0 0,1 2 0 0,1-1 10 16,-1-1 0-16,-1 2 0 0,1-4 0 0,-1 1-12 15,3-1 1-15,-3 2-1 0,1 0 1 0,3-2 11 16,-4 0 0-16,8 4 0 0,-4-4 0 0,0 1-3 0,2 1 0 15,-4 4 1-15,-2-6 0 0,-1 3 2 0,0 3 0 16,0-5 0-16,-2 7 0 0,5 0 22 0,-5 1 0 16,0-7-1-16,2 2 1 0,5-1-22 0,-4-3 0 15,1 0 0-15,-2 6 0 0,1-4-15 0,-3-1 0 16,2 1 0-16,-2-2 1 0,-2 0 14 0,0-2 0 0,0 4 0 16,6 2 0-16,-1-4-1 0,1 2 0 0,-2-1 0 15,1-1 1-15,1 2 0 0,-3 2 0 0,3-4 0 16,0-4 0-16,-1 2-10 0,4-1 0 0,-5-1 0 15,1 1 1-15,3 1 9 0,-1-4 0 0,2 3 0 16,-4-3 0-16,4 1-6 0,1 1 0 0,-5 1 0 16,1-2 0-16,-1 1 6 0,1-1 0 0,1 1 0 15,2 0 0-15,-4 3-2 0,1-5 0 0,1 3 0 16,-1-3 0-16,-1 3 2 0,1-3 0 0,-1 3 0 16,1-3 0-16,-1 3-7 0,-1-3 1 0,0 1-1 15,-2 1 1-15,-2-3 6 0,-2 0 0 0,3 0 0 16,-1 1 0-16,0-3-16 0,2 0 1 0,-5 4-1 0,1-2 1 15,1 1 15-15,-3 1 0 0,-1 1 0 16,0 3 0-16,-5 2-7 0,19-1 1 0,-21-3-1 16,0-3 1-16,12-4 6 0,-17 2 0 0,-3 3-3 15,6-17 0-15,-5 12 0 0,0-7 0 16,-2-17 3-16,-5 16 0 0,-2-5 4 16,-4-20 0-16,-1 25 0 0,-2 2 1 15,2-1-5-15,-4 3 0 0,0-6 0 0,0 2 9 16,-3 2 0-16,0 5 0 0,-3-1 1 0,0 6-10 31,0-3 0-31,-4 0 0 16,1 0 0-16,-6 0-1 0,-121-12 1 0,117 17 0 15,1-1 0-15,1-1-13 0,0 1 0 0,-3-2 0 0,1 2 1 16,-2-1 12 0,-28-12 0-16,24 11 0 0,1 0 5 0,-36-11 1 15,32 9-1-15,3 0 1 0,-36-13-6 0,35 13 0 0,5 4 13 0,-37-10 1 16,31 7-1-16,1 2 1 0,-39-3-14 15,37 6 0-15,-4-3 3 0,-40-1 0 16,42 3 0-16,2 3 1 0,-21 1-4 16,30 0 0-16,-6-4-6 0,-45-1 0 15,39-1 0-15,-1 3 1 0,-45-6 5 16,43 0 0-16,1 0-32 0,-39-9 1 16,40 12-1-16,-1-1 1 0,-45-4 31 15,43 6 0-15,2-2-8 0,-46 1 0 0,42 6-1 16,-2 4 1-16,-47 1 8 0,44-1 0 15,1 1-2-15,-48 1 0 0,50-1 0 16,6 2 0-16,-50 4 2 0,44-4 0 16,1-5-16-16,-50 2 0 0,49-1 0 0,4 3 1 15,-48-1 15-15,45 2 0 0,-1-1 17 16,-88 15 0-16,64-10 0 0,24 2 0 16,-50 13-17-16,48-11 0 0,1-3-51 15,-55 14 0-15,45-14 0 0,-2-3 1 16,-1 0 50-16,-3 4 0 0,-2-2 0 0,-2 1-185 15,2 2 1-15,-7 8 0 0,0 1 1 0,-7 4 54 16,-99 35 2-16,74-30-1 0,106-32-212 16</inkml:trace>
  <inkml:trace contextRef="#ctx0" brushRef="#br0" timeOffset="-187924.9">12869 6872 314 0,'0'0'0'0,"0"0"0"0,0 0-17 15,0 0 0-15,0 0 0 0,0 0 0 0,-28 7 17 0,23-7 0 0,1 0 128 0,-8 0-1 0,0 0 1 16,-59 15 0-16,52-12 1 0,-24 21-1 0,22-14 1 0,2 6-1 0,-24 11-128 31,28-10 0-31,-5 2 23 0,-17 19 0 0,19-16 0 0,3 3 0 0,-1 0-23 0,2-2 0 0,-2-1 0 0,3 1 62 0,1-3 0 0,0 2 1 16,-1-4 0-16,4 1-63 0,-3 21 0 0,9-17 0 0,-6 1 36 0,0 24 1 0,5-24-1 0,8-1 1 0,0 31-37 0,1-33 0 0,-2 3-7 0,6-1 0 0,3-3 0 0,3 0 0 0,0-1 7 0,5-4 0 0,-4 1 0 0,5-2 0 0,0-3 16 0,4 2 1 0,-1-8 0 0,-2 2 1 0,2-1-18 15,5-4 0-15,-1 5 0 0,2-2 0 0,0 2 16 16,2-1 0-16,5-1 0 0,0-1 0 0,0-1-16 0,1-1 0 16,7 2 0-16,-5-2 0 0,8-1-16 0,-2 1 0 15,-2 2 0-15,-2-4 1 0,2 0 15 0,-3 1 0 16,6-2 0-16,4 1 0 0,4-4 10 0,-4 2 0 15,0 1 0-15,-1-1 0 0,1-5-10 16,2 1 0-16,0 3 0 0,2 1 0 0,-3 2 11 16,7 0 1-16,-5 0 0 0,-1-6 0 0,0 3-12 15,2-1 0-15,0 4 0 0,3 0 0 0,3 4-1 16,-1-4 1-16,0 0 0 0,0-4 0 0,2-1 0 0,-4-1 0 16,6 3 0-16,1-3 0 0,-3-1 7 15,3 2 1-15,-3-1-1 0,-2-3 1 0,-4 2-8 16,2 0 0-16,-3 3 0 0,3-3 0 0,2 5 4 15,-1-3 1-15,-5 1-1 0,3 1 1 0,-4 3-5 0,1 0 0 0,4-2 0 16,1 0 0-16,2 0 1 0,1 2 0 0,-4-5 0 16,1-4 0-16,-1 0-1 0,60-12 0 15,-63 12 0-15,3 0 1 0,49-6 0 0,-57 12 0 16,-4 1 0-16,47 2-1 0,-43 2 0 16,-1 5 3-16,48 2 0 15,-53-2 0-15,2 4 0 0,-2-2-3 0,4-2 0 0,1 0 0 16,0-5-50-16,1 0 0 0,-1-4 0 15,-1 0 0-15,1-7 50 0,46-9 0 0,-49 6 0 0,0 1-19 16,42-14 0-16,-44 14 0 0,-5-5 0 16,42-13 19-16,-47 15 0 0,1-3-23 15,34-10 0-15,-34 17 0 0,-5 1 1 16,36-15 22-16,-35 15 0 0,1 6 28 16,30-12 1-16,-34 10 0 0,0-4 0 0,-1 2-29 15,-1 1 0-15,-3-3 0 0,0 4-29 16,-5-4 1-16,1 0-1 0,-1 0 1 0,-1 0 28 0,-1 0 0 15,4 0 0-15,-1-5 0 0,2-1 13 0,0 3 1 16,-3-6 0-16,3 3 0 0,0-3-14 0,15-18 0 16,-22 22 0-16,-2-4-2 0,13-13 1 15,-15 21-1-15,-1-3 1 0,3-5 1 16,-6 9 0-16,-4 4 24 0,3-11 1 16,-2 7 0-16,-1 1 0 0,5-15-25 15,-7 10 0-15,4-5 17 16,-3 4 0-1,-1 2 0-15,-1-3 2 0,-3 6-19 16,-3-5 0-16,-2 1 0 0,0-1 0 16,-6-4 31-16,0 2 0 0,0-1 0 0,-7 0 0 15,-1-1-31-15,-24-22 0 0,27 20 0 16,-4 2 53-16,-22-23 1 0,21 23 1 16,-3 0-1-16,-34-18-54 0,29 22 0 15,-1-3-9-15,-49-11 1 0,37 12-1 0,-1 5 1 0,-52-22 8 0,53 17 0 0,0 0-2 16,0 0 0-16,-8 1 0 0,1 1 0 0,-4 0 2 15,-1-2 0-15,-2 1 0 0,0 1 0 0,-3-1 40 0,1 3 1 16,-9-3 0-16,-3 3 0 0,-3 3-41 0,-85-13 0 0,80 17 0 0,-1 1-30 16,-95-3 0-16,85 7 0 0,-4 6 0 15,-2-5 30-15,-12 7 0 0,-5-5 0 0,-8 4-16 16,-3 2 0-16,-9 7 0 0,-5 1 0 0,-7 4 16 16,-166 33 0-16,152-22 0 0,-8 4-119 0,-188 61 2 15,168-34-1-15,-10 15 1 16,-225 94 117-16,196-76 0 15,229-96-1210-15</inkml:trace>
  <inkml:trace contextRef="#ctx0" brushRef="#br0" timeOffset="-178781.51">12845 10400 629 0,'0'0'0'0,"0"0"0"15,0 0 0-15,0 0 0 0,0 0 0 0,12-25 0 0,-10 14 0 0,0-14 0 0,-4 13 0 0,0 1 29 0,-2-12 0 0,1 12 0 0,-2 2 0 0,-8-6-29 0,4 8 0 0,6 2 41 0,-6 5-1 0,6 0 0 0,-4 0 1 0,-2 0-41 0,2 0 0 0,1 5 42 0,-2 13 1 0,4-5 1 0,0 3-1 0,3 2-43 0,-1 3 0 0,0 1 0 0,4 5 32 16,0 2 1-16,3-9 0 0,-1-3 0 0,-1 0-33 0,6-1 0 0,0 0 0 16,-2 2 0-16,3 0 50 0,13 14 2 0,-10-14-1 0,1-3 0 0,17 13-51 0,-16-11 0 0,0-5 53 0,23 17 0 0,-19-11 1 0,-1-6-1 0,26 14-53 0,-21-14 0 0,0 1 7 15,26 10 0-15,-23-17 0 0,3-1 0 0,1-1-7 16,5-1 0-16,-2-3 0 0,4 0 29 0,0-3 0 0,0 6 0 15,-3-3 0-15,3 2-29 0,0 0 0 0,-3 3 0 16,3-5 0-16,0 4 14 0,0 1 2 0,3-3-1 16,-1 2 0-16,2 3-15 0,1 0 0 0,2-2 0 15,-5 2 0-15,5-3-53 0,-3 1 2 0,-1 1-1 16,-1-3 1-16,2 1 51 0,-1-2 0 0,6 1 0 16,-4-3 0-16,4 0 24 0,0-3 1 0,2 6-1 15,-6-3 1-15,4 0-25 0,0 0 0 0,1 0 0 16,-1-3 0-16,4 1 22 0,-5-2 0 0,7 1 0 15,-1-1 1-15,3 2-23 0,-1 2 0 0,-2-3 0 0,2-1 0 16,0 2 14-16,-2-3 0 0,2 2 0 16,2-1 0-16,2 0-14 0,1 1 0 0,-5-1 0 0,5 1 0 15,-3-1 7-15,1 2 1 0,4-3-1 0,2 1 1 16,-1-3-8-16,66-4 0 0,-68 2 0 0,2 0-54 16,54-7 0-16,-60 7 1 0,1 2 0 15,57-9 53-15,-57 8 0 0,1 5-12 16,54-6 1-16,-58 9 0 0,0 2 0 15,49 5 11-15,-51-4 0 0,-1 5-39 16,48 4 0-16,-48-6-1 0,-1-3 1 0,47 1 39 16,-51-2 0-16,-4-2-42 15,45 0 1-15,-40-2 0 0,4 0 0 16,38-2 41-16,-48 4 0 0,1 2 0 0,30 0 0 16,-38-4 0-16,1 4 1 15,27-2-1-15,-27-4 0 0,1 1 20 0,32-10 1 16,-39 2 0-16,-3-1 0 0,23-17-21 15,-29 17 0-15,-1-1 27 0,6-14 0 16,-13 13 0-16,-6-1 1 0,2-12-28 16,-7 18 0-16,0 0 43 0,0 2 0 0,-3-4 0 15,-1 1 0-15,-1-3-43 0,-2 0 0 0,-2-1 0 16,-3-4 0-16,-6-4 23 0,2 3 1 0,-3-3-1 16,1 6 1-16,-5 0-24 0,-21-15 0 15,21 13 0-15,-3 2-6 0,-27-18 1 16,25 23 0-16,-1-1 0 0,-22-12 5 15,27 13 0-15,-1 1 20 0,-23-10 2 16,22 13-1-16,1-1 0 0,-24-8-21 0,22 9 0 16,-1-2-6-16,-28-3 1 0,26 6-1 15,0 4 1-15,-30 4 5 0,30 0 0 16,1 2 14-16,-29 8 0 16,25-6 0-16,-1-5 0 0,-31 6-14 0,30-3 0 15,1 1 11-15,-29-1 1 0,29-4-1 0,6 0 1 16,-34-2-12-16,32 2 0 0,2 2 37 15,-32 0 0-15,30-4 0 0,-2 2 1 16,-28-2-38-16,29 2 0 0,1 2-5 16,-32 0 0-16,34-4 0 0,1 4 1 15,-29 1 4-15,27-6 0 0,3 3-7 0,-34 3 1 16,30-3 0-16,2 0 0 0,-32 0 6 16,32 0 0-16,-1 0-7 0,-32 0 0 15,31 0 0-15,1 0 0 0,-32 0 7 16,27 0 0-16,1 0-6 0,-36 2 0 15,35-4 0-15,-3 4 0 0,-33-2 6 16,36-2 0-16,1-3-14 0,-33-2 1 16,33 1 0-16,-2 1 0 0,-36-7 13 15,31 12 0-15,-3-4-4 0,-43 2 1 16,45 2 0-16,2 2 0 0,-43 7 3 16,37-5 0-16,7-1-30 0,-49 11 0 15,40-10 0-15,-1 1 0 0,-49 10 30 16,51-6 0-16,4 0-32 0,-50 9 0 15,46-13 0-15,2 2 0 0,-49 8 32 16,47-10 0-16,0 1 4 0,-46 6 1 0,55-8-1 16,-3 1 1-16,-43-1-5 15,40 1 0-15,-4 0 14 0,-42 3 0 16,49-3 0-16,1-3 1 0,-39 7-15 16,38-4 0-16,1 2-30 0,-1-3 0 0,2 1 0 0,-6 1 1 15,6 1 29-15,-7 2 0 0,7 2 0 0,1 1 0 0,3 5-193 16,2-1 1-16,-1 5 0 0,-2 6 0 0,3 7 63 15,-37 35 1-15,32-37-1 0,37-32-215 16</inkml:trace>
  <inkml:trace contextRef="#ctx0" brushRef="#br0" timeOffset="-175691.46">9966 12228 381 0,'0'0'0'0,"0"0"0"0,0 0 0 0,0 0-30 0,0 0 0 0,0 0 0 0,0 0 0 0,0 0 30 0,0 0 0 0,0 0 0 0,0 0 0 0,0 0 5 0,0 0 1 0,0 0 0 0,-23 20 0 0,12-11-6 0,-3 4 0 0,0 1 0 0,-5 0 0 0,1 4 70 0,-1 0 0 0,5-3 0 0,3 1 1 0,2 0-71 0,-3 16 0 15,7-15 0-15,1 1 26 0,-5 18 0 16,6-18 0-16,-1 0 0 0,4 1-26 0,-3 1 0 0,1 5 0 16,2 4 24-16,-4 2 0 0,4-6 0 0,-3 3 1 15,3 3-25-15,-4 0 0 0,4-1 0 0,0 1 0 16,4 1 7-16,-4 33 0 0,0-36 0 15,-4 1 0-15,3-1-7 0,1 3 0 0,0 2 0 16,0 4 2-16,-4 2 0 0,1-6 0 0,-1 0 0 0,2 2-2 16,-8 36 0-16,4-40 0 0,3 4 8 15,-1 2 1-15,3-6 0 0,-3 4 0 0,8-4-9 16,-4 4 0-16,0-3 0 0,0-1 0 0,1-1 18 16,1 1 0-16,-2 4 0 0,0-5 1 0,2 3-19 15,1 30 0-15,-3-37 0 0,4-3-21 16,-4 21 1-16,0-26 0 0,0-2 0 15,0-1 20-15,0-2 0 0,-4-3 0 16,4-4-34-16,0-1 0 0,0 3 1 0,-3 0 0 0,3 0 33 16,0-6 0-16,3 4 0 0,-3 0 0 0,0-1 16 15,0-1 0-15,4 1 0 0,-4-3 1 0,3 1-17 16,3-1 0-16,-3 3 0 0,-1-1 0 0,2-1 14 0,3-1-1 16,-2 1 0-16,2 0 1 0,2-1-14 15,0 1 0-15,-2-1 0 0,5 3 0 0,0 1 35 0,6 0 0 0,-2-1 0 16,0-1 0-16,1 0-35 0,1 1 0 0,1-1 0 15,3 1 0-15,-3-3 78 0,-1 1 0 0,1 1 0 16,2-1 0-16,0 3-78 0,4 0 0 0,0-2 0 16,-1 1 0-16,1-1 54 0,33 8-1 15,-33-6 0-15,3-2 1 0,23 8-54 16,-22-6 0-16,1 0 33 0,30 2 1 16,-30-5-1-16,1-2 0 0,31 0-33 15,-28-4 0-15,-1 0 10 0,34-5 0 16,-35 3 0-16,1 2 0 0,29-5-10 0,-34 7 0 15,-1 4-36-15,29 3 1 0,-31-2-1 16,0 3 0-16,20 8 36 0,-20-9 0 16,-4 2-33-16,20 7 0 0,-25-9 0 0,1 0 0 15,12 4 33-15,-17-5 0 16,-3-3-40-16,7-1 1 0,-7-2-1 0,-6-2 1 16,6-1 39-16,-7-1 0 0,1-1-63 15,1-19 0-15,-4 5 0 0,0-8 0 16,0-2 63-16,-6-5 0 0,-1 3 0 0,-1-7-3 15,-3-1 1-15,0-3-1 0,-1-1 1 0,0-3 2 16,-13-50 0-16,13 42 0 0,-1-3 38 0,1-1 2 16,3-6-2-16,-1-1 1 0,1-5-39 0,2-2 0 15,1 5 0-15,3 5 0 0,1 2 30 0,0-64 1 16,1 65-1-16,1 1 1 0,0 3-31 16,0 1 0-16,0 0 0 0,0 3 34 0,1-49 2 15,-2 48-2-15,1 3 1 0,-8-46-35 16,8 52 0-16,0 5 8 0,-1-2 1 0,1 6-1 15,0 2 1-15,-2 7-9 0,2 1 0 0,0 5 0 16,0-1 0-16,0 6 9 0,0 1 1 0,0 4 0 16,0 0 0-16,0 4-10 0,-2-1 0 0,2 1 0 15,-3-1 0-15,-1 3-32 0,-5-6 1 16,4 3 0-16,-2 3 0 0,-9-6 31 16,7 9 0-16,-7 0-21 0,2-4 1 0,2 2-2 15,0 2 2-15,-1 2 20 0,-22 2 0 16,14-4 0-16,-4 0 6 0,-1 2 1 0,-3-2-1 15,-2 1 1-15,-3 5-7 0,1-4 0 0,-1 1 0 0,1 1 0 16,-4-1 22-16,0 3-1 0,-4-4 0 0,0 1 0 16,-1 1-21-16,-4-1 0 0,-3 1 0 0,-1 0 0 0,-3-1-9 15,-1-1 1-15,4-4 0 0,1-3 0 0,3-4 8 16,-44-9 0-16,51 3 0 16,4 1-118-16,-20-22 2 0,40 16-1 0,11-3-116 15,-1-9 118-15,1 30-1 0,4 2-261 16</inkml:trace>
  <inkml:trace contextRef="#ctx0" brushRef="#br0" timeOffset="-174040.73">9943 12795 11 0,'0'0'0'0,"0"0"0"0,0 0 0 0,0 0 0 0,0 0 1 15,0 0-1-15,0 0 1 0,0 0-1 0,0 0 0 0,0 0 0 0,0 0 1 0,0 0-1 0,0 0 1 0,0 0-1 0,0 0 0 0,0 0 0 0,0 0 0 0,0 0 33 0,0 0 1 0,0 0 0 16,0 0 0-16,0 0-34 0,-2 18 0 0,-1-15 0 0,3 1 0 0,-4-1 82 0,2 1 2 0,2 1-1 0,0 2 0 0,0 2-83 0,0 4 0 0,2-6 0 16,2 2 50-16,5 13-1 15,-6-17 0-15,1 2 0 0,10 8-49 0,-7-10 0 0,-2 1 86 0,16 6 2 0,-8-6-2 0,2-3 2 16,21 3-88-16,-15-5 0 0,0 1 26 15,20 0 1-15,-20-2-1 16,0-2 1-16,20-1-27 16,-17-1 0-16,1-1-2 0,21-6 0 0,-25 4 0 0,-2-1 1 15,18-4 1-15,-19 3 0 0,-2 2-40 16,2-1 0-16,-3 3-1 0,1 3 2 0,-3 2 39 0,1-2 0 16,2 1 0-16,1-3 0 0,3 0-101 0,-4 1 0 15,1-3 0-15,3-1 1 0,-3-4 100 0,4 2 0 16,-1-5 0-16,-8 2 0 0,2-1-89 0,0-1 1 15,-5 5 0-15,-4 3 0 0,-5 6-70 0</inkml:trace>
  <inkml:trace contextRef="#ctx0" brushRef="#br0" timeOffset="-173617.25">10292 12908 842 0,'0'0'0'0,"0"0"0"0,0 0 67 0,6 20 1 0,-3-15 0 0,1 2 0 0,4 11-68 0,-4-9 0 0,-2 0 4 0,14 13 0 0,-11-3 0 0,2 8 0 0,2 4-4 0,-2 1 0 0,-4 1 0 0,-1-1 45 0,-4 40 0 16,1-27 0-16,-1 2 2 0,-2 3-47 0,1-2 0 0,-1-3 0 0,2-1-24 0,-5 0-1 0,4-13 1 0,1-6 1 0,4-3 23 15,0-8 0-15,3-14 0 0,-2-14 0 0,-3 14-912 16</inkml:trace>
  <inkml:trace contextRef="#ctx0" brushRef="#br0" timeOffset="-171857.72">12358 12167 381 0,'0'0'0'16,"0"0"0"-16,0 0-33 0,0 0 0 0,0 0 0 0,-13 22 0 0,6-20 33 0,6-1 0 0,1-1 0 0,-4 6 0 0,-1-6 36 0,1 2 0 0,1 1 0 0,-3 3 0 0,3 3-36 0,-4 0 0 0,2 3 0 0,1-1 0 0,-3 5 70 0,2 2 2 0,-1 2-1 15,3 1 0-15,-1 1-71 0,-1 34 0 0,2-31 0 0,-1 4 68 0,-5 37 1 0,6-30-1 0,-3 0 0 0,3 0-68 0,-1 5 0 0,-1 4 0 0,2 6 54 0,-10 46 1 0,6-51-1 16,4 3 0-16,-3-2-54 0,1 5 0 0,1 2 0 0,-3 1 32 15,-5 62 1-15,7-57 0 0,-4 1 1 16,2 0-34-16,2-2 0 0,-4 0 0 0,5 1 22 16,-12 49 0-16,9-55 0 0,2-2 1 15,0 1-23-15,-2-5 0 0,-2-3 0 0,5 0 46 16,-3-2 0-16,2-5 0 0,-4-2 1 0,2-4-47 16,-2 22 0-16,2-32 0 0,5-6 19 15,-1 7 0-15,3-17 0 0,0-6 1 16,3 1-20-16,-3-1 0 0,0 4-20 15,0-4 0-15,4 0 0 0,-4 0 1 0,2 5 19 16,-2-5 0-16,7 2 6 0,-4 0 1 16,3-4-1-16,2 0 1 0,12-3-7 15,-8 0 0-15,6-4-13 0,17-8 0 16,-17 7 0-16,3 1 1 0,-2 0 12 16,3 3 0-16,-5 4 0 0,4 2 35 0,20 8 1 15,-20-3 0-15,2 2 0 0,25 13-36 16,-22-9 0-16,1 0 13 0,29 16 0 15,-31-17 0-15,-2 1 0 0,26 5-13 16,-24-12 0-16,-2-4-5 0,22 0 0 16,-20-2 0-16,0 0 0 0,21-5 5 15,-27 2 0-15,4-1-27 0,21-3 0 16,-19 6 0-16,-4-1 1 0,23 2 26 0,-23 2 0 16,4 2 4-16,17 2 0 0,-24-2 0 15,1-1 0-15,11 1-4 0,-14-4 0 16,-3 1-67-16,9-5-1 0,-13 1 1 15,0-4 0-15,3-7 67 0,-8 7 0 16,1-2-40-16,-1-2 1 0,-1-3-1 0,3-2 1 16,-3 0 39-16,-3-7 0 0,2-4 0 0,-2-1 0 15,0-5-31-15,-2-40 0 0,2 37 0 16,-3-5 1-16,3-2 30 0,-4-3 0 0,4-8 0 0,4-3-20 16,-4-56 0-16,0 57-1 0,3 1 1 15,-3-3 20-15,5 1 0 0,3 0 0 16,-3-1 31-16,14-60-1 0,-15 61 0 15,1-1 1-15,0 1-31 0,2 0 0 0,-3-3 0 0,1 3-9 0,6-54 1 16,-9 63-1-16,1 3 1 0,-3-41 8 16,0 52 0-16,-3 7 40 0,-1 2 1 15,-1 6 0-15,-1-1 0 0,-1 8-41 0,0 1 0 0,2 2 0 16,0 2 0-16,1 2 74 0,1 3-1 16,-1-3 0-16,-1 0 2 0,1 2-75 0,-3 1 0 0,2-1 0 15,0-3 0-15,1 3 24 0,1-2 0 0,-4 2 0 16,0-1 0-16,-1 3-24 0,0-1 0 0,-1 2 0 15,-4-3 0-15,-1 5-29 0,0 0 0 0,-2 0 0 16,-1 2 0-16,-3 1 29 0,-4 1 0 0,2 1 0 16,3-5 0-16,1 2 36 0,-1 0 0 0,-2-2 0 15,3-2 0-15,-5 0-36 0,0 2 0 0,4-3 0 16,-6-1 0-16,4 2 25 0,-4-5 0 0,4 0 0 16,-3 0 0-16,1-1-25 0,-2-1 0 0,-2 6 0 0,3-4 0 15,-6 5 13-15,-32-11 1 0,30 8-1 16,-1-1 0-16,-36-6-13 0,39 10 0 15,-4 0 15-15,-31-1 1 0,35 1 0 16,2 4 0-16,-25-1-16 0,32 1 0 0,0 2-104 16,-7-2 2-16,22-4 0 0,6 2-1 15,9-6 103-15,-9 6 0 0,0 0-1106 16</inkml:trace>
  <inkml:trace contextRef="#ctx0" brushRef="#br0" timeOffset="-171225.64">12808 12678 1202 0,'0'0'0'0,"0"0"0"0,0 0 0 0,0 0 36 0,0 0 0 0,-16 9 1 0,7-8 0 0,2 5-37 0,2-4 0 15,1 1 0-15,-1 1 0 0,-2-1-8 0,-2 3 0 0,-2-1 0 0,-3 6 0 0,-7 3 8 0,-2 3 0 0,0 4 0 0,0-1 0 0,2 3 49 0,-25 28 1 0,23-24 0 0,0 3 0 0,-17 29-50 0,24-35 0 0,4-3 38 0,3 1-1 0,0-2 0 0,2 0 0 0,2-3-37 0,1 0 0 0,8-3 0 0,-1 4 0 0,6 0-21 0,0 0 1 0,3 4 0 0,4 3 0 0,2 2 20 16,26 27 0-16,-23-33 0 0,5 1 24 0,27 21 0 0,-28-23 0 0,3-1 0 0,18 19-24 0,-27-23 0 16,-1-1 11-16,-2-2 1 15,-4 1-1-15,1 1 1 16,-5-5-12-16,-2 0 0 15,1 0 0-15,-4-5 0 0,-3 1 47 0,0-5 2 16,-3 6-2-16,3-6 1 0,-4 5-48 0,-1-3 0 0,-7 0 0 0,-11-2 0 0,-7 0 1 0,-2-2 0 0,-2-2 0 16,4-1 1-16,-3-2-2 0,-4-2 0 15,2-6 0-15,3 1 0 16,0-4-134-16,-24-16 2 0,38 23-2 0,0-1-120 0,-8-6 134 16,15 14 0-16,11 4-651 0</inkml:trace>
  <inkml:trace contextRef="#ctx0" brushRef="#br0" timeOffset="-167472.92">10343 15953 910 0,'0'0'0'0,"0"0"0"0,0 0 0 0,-5 18 85 0,2-9 1 0,-3 0-1 0,3-2 0 0,-1-2-85 0,1 1 0 0,1-1 0 0,2-1 0 0,0-4-25 0,0 0 1 0,0 0 0 0,0 0 0 0,0 0 24 0,-4 3 0 0,4 1 0 0,0-4 0 0,0 3-1 0,0-3 0 0,0 4 0 0,0-4 1 0,0 5 0 0,0 13 0 0,0 0 0 0,0 6-6 16,0 30 0 0,0-29 0-16,0 2 1 0,4 1 5 0,-4 1 0 0,0 0 0 0,0 0-17 15,0 3 1-15,0 0 0 0,0-1 0 0,0 0 16 16,0-1 0-16,0 1 0 0,0-3 0 0,0 3 8 0,2 30 1 16,-4-32-1-16,2 1 1 15,0 1-9-15,0 3 0 0,-4 4 0 0,1 1-5 16,-1 1 1-16,3-1-1 0,-3 1 1 0,1 0 4 0,-6 39 0 15,2-43 0-15,5-4 19 0,-5 0 0 16,3 1 0-16,3-3 0 0,2 1-19 16,1-2 0-16,-2-8 0 0,0-1 0 0,2-4-143 0,1-3 2 15,-3-8-1-15,0-1 1 0,0-4 52 0,4-8 2 16,-4 3-1-16,0 0 0 0,0 5-89 0</inkml:trace>
  <inkml:trace contextRef="#ctx0" brushRef="#br0" timeOffset="-166321.5">10380 15820 685 0,'0'0'0'16,"0"0"0"-16,0 0 73 0,38-17 1 16,-30 14-1-16,3 3 0 0,10 3-73 15,-12-3 0-15,3 0 18 0,13 0 0 0,-7 0 1 16,6 0-1-16,33 4-18 0,-33-4 0 16,1-2 65-16,25-3 0 0,-26 5 0 15,6 2 1-15,28 3-66 0,-29-5 0 0,-1 0 61 16,5 0 1-16,-1 2 0 0,2 0 1 0,-4-1-63 15,38 1 0-15,-29-2 0 0,5 0 36 0,39-2 1 16,-42-1-1-16,1-3 1 0,41-3-37 16,-39 8 0-16,4-1 9 0,42-2 1 15,-48 4-1-15,2 2 1 0,43 0-10 16,-47 0 0-16,2 1 16 0,34 4 0 16,-32-5 1-16,-3 2 0 0,42 3-17 15,-44-3 0-15,-1-1 17 0,1 3 0 0,-2-6 0 16,0 0 0-16,0 0-17 0,39-4 0 15,-35 2 0-15,-1 0 7 0,43-5 0 16,-46 4 0-16,0-1 0 0,30-3-7 16,-35 3 0-16,-5 1-28 0,24-6 1 15,-27 7 0-15,-1 2 0 0,21-6 27 16,-29 3 0-16,-1-1-26 0,7-5 1 16,-12 9 0-16,-9 0 1 0,3 2 24 15,-3-2 0-15,0 0 19 0,4 2 1 0,-4-2-1 16,2 4 1-16,-2-4-20 0,-2 7 0 0,2 0 0 15,-2 2 32-15,0 0 0 0,2 5 0 0,0 4 0 16,0 6-32-16,0-1 0 0,0 0 0 0,-3-3 0 0,3 0 45 16,-4 0 1-16,2 5 0 0,1 4 1 0,1 3-47 15,1 38 0-15,1-29 0 0,-2 4 50 16,4 2 1-16,-4 3-1 0,3 1 1 0,-1 4-51 16,2 60 0-16,-4-55 0 0,3 1 35 15,-3 2 0-15,0-2 0 0,4-2 0 0,-4 1-35 16,3 49 0-16,2-60 0 0,-1-4 34 0,-2-2 1 15,5 0-1-15,-2-2 2 0,2-1-36 0,-2-2 0 16,2-6 0-16,-3-2 0 0,-1-3 10 0,-1-1 0 16,2-7 0-16,-1-1 1 0,-1-2-11 0,0-3 0 15,0-4 0-15,1-2 0 0,-3-1 13 0,4-1 0 16,-4-5 0-16,0 4 0 0,0-4-13 16,0 3 0-16,0-3-53 0,0 0-1 15,0 0 1-15,0 0 1 0,0 0 52 0,0-3 0 0,-4-3 0 16,-5-1 0-16,0-2-17 0,-1-2 1 0,-4-1 0 15,-2 1 0-15,0 0 16 0,-9-1 0 0,4 3 0 16,-2 0 0-16,2 1-12 0,-4 3 1 0,2 1-1 16,4 1 1-16,-2 1 11 0,-4 2 0 0,1-2 0 15,-1-1 0-15,-5-1 0 0,2 0 0 0,-1 4 0 16,-4 2 1-16,-1 2-1 0,1-1 0 0,-4 1 0 16,-2 0 0-16,0-1 25 0,-1 1 1 0,3-1-1 0,0 1 1 15,3 0-26-15,-3-3 0 0,0-1 0 0,-4 0 0 16,3-1-22-16,-3-1 0 0,-5 2 0 0,0 0 0 15,-1-2 22-15,1 0 0 0,3 4 0 0,-1 0 0 16,6 1-25-16,-3 3 1 0,-5 1-1 0,0-2 1 16,-3 3 24-16,1-1 0 0,2-2 0 0,1-1 0 0,2-2 29 15,-1-1 1-15,2 3-1 0,-4-2 1 0,0 1-30 16,2 1 0-16,2-4 0 0,-2 0 0 0,3-2 16 16,-1 0 1-16,1-1 0 0,2-3 0 0,2 1-17 15,0 0 0-15,-3-3 0 0,-1 1 0 0,2-2-13 16,-1 0 0-16,-3 4 0 0,3 1 0 0,-1 2 13 15,-1-1 0-15,1 1 0 0,1 2 0 0,1 4-62 0,-2-3 0 16,1 8 1-16,1 0 0 0,-5 6 61 0,2 1 0 16,1 0 0-16,4-2 0 0,7 3-91 0,-32 15 0 15,39-19 0-15,9-3 0 0,-11 8 91 16,22-14 0-16,3-4-189 0,3-2-1 16,-3 2 0-16,4-3-162 0,1-1 189 0,11-10 1 15,5-8-1-15,-21 22-114 0</inkml:trace>
  <inkml:trace contextRef="#ctx0" brushRef="#br0" timeOffset="-165007.22">11144 15791 729 0,'0'0'0'0,"0"0"0"0,0 0 45 0,0 0 0 0,0 0 0 0,0 0 0 0,0 0-45 0,0 0 0 0,0-23 83 0,-2 1 1 0,-1 6-1 0,-1-6 1 0,-4-3-84 0,1-4 0 0,1 6 0 0,-3 0 74 0,2-1-1 0,-1-1 0 0,-1-2 2 0,-2 0-75 31,-3 0 0-31,2 2 0 0,1 0 0 0,2-2 55 0,-12-20 0 0,9 26 0 0,3 3 0 0,-16-24-55 0,16 21 0 0,2-1 58 0,-5-1 0 0,3-1 0 0,-3 3 0 0,3 1-58 0,2 0 0 0,-2-1 0 0,-3-3 0 16,1 3 31-16,-1 1 1 0,3 2-1 15,0 0 0-15,-3 2-31 0,0 1 0 0,-3 1 0 16,1 0 0-16,0-1 36 0,-14-12 1 0,16 15-1 0,-1-3 1 0,-8-12-37 16,9 11 0-16,3 0 32 0,-3-2 2 15,1-5-2-15,2-2 1 0,0-4-33 0,1-2 0 16,1-1 0-16,1 0 0 0,-1-4-33 0,5-2 1 16,-1 7-2-16,-4-3 2 0,2 4 32 0,-8-28 0 15,6 31 0-15,2 4-72 0,-6-13 1 16,6 21-1-16,-4 3 1 0,2 1 71 15,2 4 0-15,1 1 0 0,1 5-11 0,-1-1 1 16,2 0 0-16,-1-2 0 0,-2 1 10 0,1 1 0 0,1 2 0 16,3 0 0-16,0 0-6 0,0 0 1 0,-4-2 0 15,4 2 0-15,-2 2 5 0,-1 2 0 16,3-4 0-16,0 5 3 0,3 8 0 16,-1-6 0-16,2 2 1 0,3 12-4 15,-2-12 0-15,-2 0-1 0,6 11 1 16,-5-9 0-16,-1 2 0 0,3-3 0 0,-6 3 0 15,3 3 0-15,-3 2 3 0,0 0 1 0,0 0-1 16,0 0 1-16,-3 0-4 0,3 2 0 16,-4-2 0-16,2-4 0 0,1-1 3 0,-1-3 0 0,2 3 0 15,-4 1 1-15,-1 1-4 0,1-3 0 0,1 5 0 0,-1-3 0 16,3 4-8-16,-6 23 1 0,1-21-1 0,-1 0 1 16,-9 25 7-16,11-24 0 0,-4 1 4 15,2-1 0-15,2-1 0 0,1-2 1 0,-4 0-5 16,1-2 0-16,1-5 0 0,6-2 0 0,-3-4 0 15,-1-1 0-15,1 0 0 0,1-3 1 16,2-1-1-16,0 0 0 0,-4-1 0 0,4 1 0 0,-5-4-3 0,3-1 1 16,1-6-1-16,-3-5 1 0,-1-6 2 0,-2-26 0 15,7 26 0-15,0 0-3 0,3-3 0 16,-1 4 0-16,1-3 0 0,5 3 3 0,-3-3 0 16,2-3 0-16,-2 2 0 0,4-3-41 0,2-3 1 15,-6 4 0-15,2 0-1 0,2-2 41 0,8-25 0 16,-10 33 0-16,2 1-32 0,7-16 1 15,-11 22-1-15,2-1 1 0,2-3 31 16,-5 11 0-16,-1 4-19 0,6 1 0 16,-5-2 0-16,5 1 0 0,3 1 19 15,-9 2 0-15,3 2 31 0,10 3 1 16,-4-1-1-16,0 6 1 0,13 14-32 16,-13-10 0-16,2 4 58 0,2 2 2 0,-3-2-1 15,-1-2 0-15,4-3-59 0,0 1 0 0,5 2 0 0,-3 0 0 16,3 2-15-16,2-5 1 0,1 1-1 15,-6 2 1-15,3 2 14 0,0 0 0 0,2 2 0 16,2 0 0-16,0-4-160 0,-4 4 2 0,3-6-2 0,1-5 1 16,0-3 11-16,1-3 0 0,-6-6 1 0,-8-5-1 15,-12 8-325-15</inkml:trace>
  <inkml:trace contextRef="#ctx0" brushRef="#br0" timeOffset="-164325.33">11973 15539 696 0,'0'0'0'0,"0"0"0"0,0 0 0 0,0 0-53 0,0 20 1 0,0-11-1 0,0-2 0 0,0-1 53 0,0-1 0 0,0 0 0 0,0-1 0 16,0-4-6-16,0 4 1 0,-3-1-1 0,3 3 1 0,-6 1 5 16,-4 7 0-16,5-8 0 0,1 1 93 15,-5 3 0-15,6-6-1 0,3-4 2 16,-4 5-94-16,4-5 0 0,0 0 113 15,0 0 1-15,-2-3-1 0,4-3 1 0,2-3-114 16,-1 1 0-16,6-18 0 0,3-8 0 0,4-9 62 16,0-4 1-16,-2 8-1 0,2 3 2 0,-4 3-64 15,15-29 0-15,-11 26 0 0,0 3 60 0,0-3 1 16,-1 0 0-16,3-3 0 0,-2-4-61 0,0 0 0 16,1-1 0-16,-2 5 0 0,4-1 33 0,13-39 0 15,-15 41-1-15,1 3 1 0,1-1-33 16,-3 0 0-16,-2 0 0 0,2 2 9 0,0-2 1 15,-2 1 0-15,2 5 0 0,0 1-10 0,12-28 0 16,-15 33 0-16,-5 4 4 0,14-12 0 16,-14 18 0-16,3 3 1 0,3-7-5 15,-10 14 0-15,-4 4-97 0,7-1-1 16,-7 1 1-16,1-4 1 0,3 4 96 16,-4 0 0-16,0 0-146 0,-4 5 2 15,-1 1-1-15,5-6-716 0</inkml:trace>
  <inkml:trace contextRef="#ctx0" brushRef="#br0" timeOffset="-163941.45">12144 14511 1079 0,'0'0'0'0,"0"0"0"0,0 0 0 0,0 0 46 0,0 0 0 0,20-21 0 0,-17 12 1 0,-1 0-47 0,14-9 0 0,-9 9 0 0,2 0 13 0,12-13 2 0,-9 13-1 16,4 2 0-16,18-8-14 0,-18 10 0 15,-2 5 12-15,21 0 1 16,-17 0 0-16,6 0 0 0,17 0-13 0,-25 0 0 0,1 4 18 0,15-3 1 16,-18-2-1-16,-1 1 1 0,6-6-19 15,-8 4 0-15,-1 1-28 0,8-6 0 16,-11 5 0-16,-2 2 1 0,6 0 27 15,-11 0 0-15,0 0 21 0,5 2 1 16,-1 5 0-16,-3-4 0 0,3 3-22 16,3 6 0-16,-2 6 0 0,2 6 61 0,2 3 2 0,-5 3-2 15,1 1 1-15,-2 1-62 0,1 2 0 0,-4 6 0 16,2-3 0-16,-1 5-132 0,-1 1-1 0,-1 2 0 16,-1-2 2-16,2 0 59 0,-4 2 0 0,-11 0 1 15,-3-5 0-15,18-40-570 0</inkml:trace>
  <inkml:trace contextRef="#ctx0" brushRef="#br0" timeOffset="-162557.52">10714 16314 437 0,'0'0'0'0,"0"0"0"0,0 0 0 0,0 0 34 0,0 0 1 0,0 0 1 0,0 0-1 0,0 0-35 0,0 0 0 0,0 0 0 0,0 0 0 0,0 0 6 0,0 0 1 0,0 0 0 0,0 0 0 0,-16-13-7 0,11 12 0 0,1 1 0 0,-3 0 0 0,2 0 1 0,-2 0 1 0,-2 1-1 0,0 3 1 0,-3-2-2 0,-1 1 0 0,1 3 0 16,0 3 0-16,-1 2 9 0,1-1 0 0,3-1 0 15,0-2 0-15,2 1-9 0,0-1 0 0,2 0 0 16,-2 0 0-16,7 2 26 0,0 0 0 0,-2-2 0 16,2-1 0-16,0-6-26 0,4 3 0 0,1-1 0 15,-1 0 0-15,-1 0 6 0,6 0 1 0,3 1 1 0,4 3-1 16,5-3-7-16,-3 1 0 0,1 1 0 0,-1 2 0 16,1 4-4-16,3-2 0 0,-8 0-1 0,0 2 1 15,-4 3 4-15,1-1 0 0,-2-2 0 0,-6-2 0 16,1 0 71-16,-2 14-1 0,-2-7 0 0,-2 2 1 15,-5 23-71-15,1-17 0 0,-1 1 86 16,-1 2 1-16,-1-4 0 0,2-3 0 0,-2-2-87 16,-3 0 0-16,1-4 0 0,0-3 0 0,1-4 11 15,1-1 0-15,0-3 0 0,2-3 0 0,2-1-11 16,1-5 0-16,-1-5 0 0,-6-3 0 0,1-6-153 16,-3-1-1-16,6-1 0 0,4-1 2 0,1-2 26 0,0-20 2 15,1 27-2-15,1 18-208 0</inkml:trace>
  <inkml:trace contextRef="#ctx0" brushRef="#br0" timeOffset="-162275.22">10896 16226 786 0,'0'0'0'15,"0"0"0"-15,0 0 3 0,0 0 0 0,0 18 0 0,3-11 0 0,2 6-3 0,-5 1 0 0,4 4 0 0,-4 2 0 0,2 5-12 0,1 2 1 0,4 2-1 0,-3 1 1 0,1 3 11 0,0 29 0 0,2-29 0 0,-1 1 10 0,1 2 1 0,-2-4-1 0,2-1 1 16,2-1-11-16,0 3 0 0,-2-5 0 0,2-1 0 15,-2-1-138-15,1-1 1 0,1-7-1 0,-5-7 0 16,-4-11 108-16,2 0 1 0,-2 0 0 0,0 0 0 16,0 0-66-16</inkml:trace>
  <inkml:trace contextRef="#ctx0" brushRef="#br0" timeOffset="-162074.05">10830 16531 718 0,'0'0'0'0,"0"0"0"0,0 0 0 0,0 0 64 16,0 0 0-16,18 17 0 0,-11-14 0 0,5 1-64 15,17 8 0-15,-12-6 0 0,4-3-165 16,2-1-1-16,2-2 0 0,-4-2 1 0,-3-1 133 0,1-3 0 16,2 1 1-16,1 0 0 15,-22 5-109-15</inkml:trace>
  <inkml:trace contextRef="#ctx0" brushRef="#br0" timeOffset="-161841.35">11206 16571 348 0,'0'0'0'0,"0"0"0"0,0 0 0 0,5 2 35 0,8 7 0 16,-10-4 0-16,1-1 1 0,-1-1-36 16,-3 1 0-16,2 0-10 0,1 3 1 15,1-2 0-15,1 4 0 0,6 13 9 16,-11-10 0-16,3-1 23 0,3 0 0 0,-6 0 1 16,3-2-1-16,-1 0-23 0,2-2 0 0,-1 0 0 15,1 0 0 1,-3 2 74-16,3 0 1 0,-1 0 0 0,1-2 0 0,-1 0-75 0,3 2 0 0,-3 0 0 0,-1-1 0 15,2-1 83-15,3-2 1 0,-2 1 1 0,-2-5-1 16,1-1-84-16,1-1 0 0,2-1 0 0,-1-2 0 0,-1-3 68 16,11-18 1-16,-7 5-1 0,3-3 1 15,4-26-69-15,-13 31 0 0,-3 2-94 16,0 2-1-16,0 1 1 0,4-1 1 0,-1-1 10 16,-1 3 2-16,-2 3-1 0,0 2 0 0,0 7-481 15</inkml:trace>
  <inkml:trace contextRef="#ctx0" brushRef="#br0" timeOffset="-160758.56">11575 16690 809 0,'0'0'0'16,"0"0"0"-16,0 0 74 0,0 0 0 15,-6-18 1-15,3 12-1 16,-1 1-74-16,-1-4 0 0,0-4 0 0,-2-1-15 0,-2-8 0 0,-2 4 0 16,6 6 0-16,5 6 15 0,0 6 0 0,-5 0 0 15,5 0 0-15,0 0 33 0,0 4 0 16,-4 1 0-16,4 3 1 0,-3 10-34 16,6-2 0-16,1 5 20 0,1 4 0 0,0-1 0 15,2-4 0-15,2-2-20 0,2-2 0 0,-2-2 0 0,-6-3 0 16,2-4 47-16,1 0-1 0,1-3 0 0,-4-2 0 15,-1-2-46-15,2-2 0 0,3-4 0 0,-2-1 0 16,2-2-3-16,5-25 0 0,-3 5 0 16,-4-7 0-16,2-3 3 0,-1-1 0 0,1 3 0 0,-4-3-16 15,-3-3 0-15,2 3 0 0,-2 3 1 16,0-1 15-16,-2-30 0 0,2 39 0 0,-3 5-38 16,-1-13 1-16,2 28-1 0,2 9 1 15,-3 7 37-15,3-3 0 0,0 1 5 16,-4 2 1-16,4 18-1 0,0 8 1 0,4 8-6 15,-4 6 0-15,3-4 0 0,-1-4 0 0,2 3 40 0,5 39 0 16,-6-47-1-16,6-2 1 0,0-3-40 16,-2-2 0-16,2-4 0 0,-2-3 25 0,2-4 1 15,-1-1 0-15,1-1 0 0,2-2-26 0,-2-3 0 16,-1-1 0-16,-4-3 0 0,1-3-20 0,2-2 0 0,-1-2 0 16,1 0 0-16,-2-1 20 15,2-1 0-15,5-7 0 0,-3-5 0 0,0-5 40 0,12-26 1 16,-14 23 1-16,-2-1-1 0,-1 0-41 0,-1 0 0 15,1 0 0-15,-2 0-51 0,1-2 0 0,-3 5 1 16,-3 4 0-16,-1 2 50 0,2 2 0 0,-1 5 0 16,-2 1 0-16,5 8-36 0,0 0 0 0,-4 4-1 15,4-4 1-15,-3 0 36 0,3 0 0 0,-4 11 0 16,2-2 0-16,2 5 62 0,-7 26 0 16,4-12 0-16,3 10 0 0,3 29-62 15,4-42 0-15,2-2 27 0,0-1 1 0,-2-4-1 0,2-2 0 16,0-4-27-16,-1-1 0 0,0-4 0 0,0-3 0 15,-1-4-13-15,2-2 1 0,0 0-1 0,-4-1 1 16,6-4 12-16,5-13 0 0,-7 2 0 16,3-5-18-16,9-28 1 0,-17 30 0 0,1-3 0 15,-5-1 17-15,3-2 0 16,3 0 0-16,-3-2 2 0,1 1 0 0,-2 4 0 16,-2 6 0-16,-2 2-2 0,2 2 0 15,0 7 0-15,0 1 0 0,0 6-23 0,0 6 1 0,0-6 0 0,0 3 0 0,0 1 22 16,0-1 0-16,-4 15 0 0,4 9 0 15,-3 11-33-15,1 39 1 16,2-50-1-16,-2 0 0 0,2-2 33 0,2 1 0 0,0-3 0 0,1-1-3 16,-3-1 1-16,4-1-1 0,-4 0 1 0,2-4 2 0,-2 0 0 15,1-2 0-15,5-1 0 0,-3-4 20 0,-1 0 2 16,1-4-1-16,1-1 0 0,0-4-21 16,-4 0 0-16,3-4 0 0,2 1 0 0,-1-3-49 0,-2-1-1 15,5-13 1-15,0-5 0 0,3-7 49 0,10-35 0 16,-17 40 0-16,3 2-86 0,1 0-1 0,-4 0 1 15,2 2 1-15,1 1 85 0,1-1 0 0,-4 6 0 16,-1 3 0-16,-2 7 16 0,0 0 1 0,0 1 0 16,0 6 0-16,0 0-17 0,0 0 0 0,0 0 0 15,0 0 0-15,0 0 21 0,4-1 0 0,-1 6 0 16,-3 2 1-16,4 4-22 0,8 21 0 16,-3-5 0-16,-4 11 85 0,4 0 0 0,2-4-1 15,-6-4 2-15,2 3-86 0,-4-3 0 0,6-5 0 16,-4 1 0-16,3-5-25 0,-3 1 1 0,2-10 0 15,-2-6 0-15,-1-10 24 0,-1-1 0 0,1-2 0 0,1-1 0 16,-1-1-178-16,4-32 2 0,-2 5-1 16,1-9-65-16,-2-5 177 0,-1 3 0 0,-1-1 0 15,-3 48-105-15</inkml:trace>
  <inkml:trace contextRef="#ctx0" brushRef="#br0" timeOffset="-160558.37">12337 16256 223 0,'0'0'0'0,"-4"-37"0"0,4-8 122 0,-3-2-1 0,3 9 1 0,0 8 0 0,-2 1-122 0,0 0 0 0,0 2 0 0,2 7 0 0,-3 4 113 0,3 4 0 0,-4 3 1 0,2 3-1 0,2 6-113 0,0 0 0 0,0 0 0 0,-3 4 0 0,3-4 42 0,0 5 1 0,0 11 0 0,-4 10 0 0,1 10-43 16,-2 50 0-16,5-45 0 0,0 4 68 0,0 4 0 15,1 3 1-15,6 0 0 0,2 5-69 0,7 51 0 16,-11-61 0-16,2-2-102 0,6 32 1 16,-8-50 0-16,2-11 0 0,-5-3 101 0,0-4 0 15,-2-4 0-15,0-5-139 0,-7-10 0 16,3 6 0-16,4 4-452 0</inkml:trace>
  <inkml:trace contextRef="#ctx0" brushRef="#br0" timeOffset="-160361.45">12188 16190 1281 0,'0'0'0'16,"0"0"0"-16,0 0 76 0,0 0 1 15,16 5 0-15,-7-1 1 0,12 7-78 16,-8-1 0-16,3 5-31 0,-1 1-1 0,7 2 1 15,-5 0 0-15,4 0 31 0,2-2 0 0,-2-1 0 16,1-3 0-16,-3 1-83 0,2-4 1 16,0-4-1-16,4-3 1 0,0-4 82 0,-4-3 0 0,-2-4 0 0,4-2 0 15,2-3-188-15,1-1 1 0,-4 4 0 16,-8 6 0-16,-14 5-102 0</inkml:trace>
  <inkml:trace contextRef="#ctx0" brushRef="#br0" timeOffset="-159929.87">11000 16722 1123 0,'0'0'0'0,"0"0"0"0,33-11 4 0,17-3 0 0,-28 7 0 0,3 1 0 15,30 6-4-15,-27 4 0 0,2-1-17 0,26 5 0 0,-26-5 0 0,-1 1 1 0,22 3 16 0,-23-3 0 0,-3-1-45 0,-1-1-1 0,1 2 1 0,-4-1 0 0,0 1 45 0,-1-1 0 0,-4 1 0 0,-4 0 0 16,-3 1-151-16,0 0 2 0,-9-1-2 0,0-4 2 0,0 0-70 15</inkml:trace>
  <inkml:trace contextRef="#ctx0" brushRef="#br0" timeOffset="-159408.75">11391 16846 1191 0,'0'0'0'0,"0"0"0"0,0 0 0 16,13 27-21-16,-5-9 1 0,-4 0-1 0,1-4 1 0,2 1 20 16,-3-1 0-16,1 0 0 0,0-1 0 15,2 1-170-15,2 17 1 0,-2-11-1 0,-3 3 1 0,6 22 169 47,-6-25 0-31,-1 0-49-16,-3-1 0 0,4-1 0 0,10 22-1 0,-14-40 12 0,0 0 1 0,4-4 0 0,3 2 0 0,-2 1 37 0,7-8 0 15,1-2 0-15,-1-4 84 0,20-17 1 16,-18 18 0-16,-2 1 0 0,16-10-85 0,-15 14 0 16,-4 3 65-16,6-4 1 0,-6 6-1 15,0 2 1-15,11-1-66 0,-12 1 0 16,-1 0 89-16,15-2 0 0,-14 3-1 16,1-1 2-16,12-2-90 0,-14 2 0 15,0 1 35-15,-1-1 1 0,-1-2 0 0,2 1 0 16,-3-1-36-16,-3-1 0 0,1-1 0 0,0-1 0 15,-2 0-11-15,0 0 0 0,-2 0 0 16,0-1 0-16,1 1 11 16,-3 0 0-16,-1 0 0 0,1 1 0 0,-3 1 28 0,-2 0 1 15,2-1-1-15,2 1 1 0,-2 1-29 0,2 1 0 0,1 3 0 0,1 0 0 0,3 0 51 0,-2 7 0 16,2 4-1-16,0-1 1 0,0 3-51 0,2 34 0 16,5-17 0-16,2 6 15 0,-1 2 0 15,3-7 0-15,1-6 1 0,1 0-16 0,-1 0 0 16,0-5 0-16,2-2 0 0,6-4-111 0,-3-3 0 15,3-6-1-15,-2-3 1 0,1-5-24 0,2-3 1 16,-3 3-1-16,-2-5 1 0,-16 8-269 0</inkml:trace>
  <inkml:trace contextRef="#ctx0" brushRef="#br0" timeOffset="-159008.55">12194 17081 999 0,'0'0'0'0,"0"0"0"0,0 0 29 0,0 0-1 0,-6-19 0 15,3 17 1-15,-6 2-29 0,6-2 0 0,3 2 13 0,-2 5 1 0,-2 1-1 0,1 1 1 0,-4 2-14 0,1 5 0 0,-2 4 0 0,-1 6 75 0,2 3 1 0,3-2-1 0,2-4 0 0,2-3-75 0,0 0 0 0,0-1 0 16,0-1 0-16,2-2 46 0,5-1 1 0,-3-1-1 0,1-1 0 16,-1-2-46-16,-1-2 0 0,6 0 0 15,0-1 0-15,-6-1 15 0,6-3 1 0,0-2 0 0,-2-2 0 16,2-1-16-16,0-5 0 0,3-2 0 0,-3-3 0 0,0-3-66 15,1-4 0-15,3 0-1 0,-8 1 2 0,2-1 65 16,5-23 0-16,-8 23 0 0,-2 2-36 16,1-18 0-16,-3 22 0 0,0 3 0 15,0-7 36-15,0 14 0 0,0 4 57 0,-7-2 0 16,7 2 0-16,-2 2 2 16,2-2-59-16,-3 4 0 0,3-1 32 0,0 6 0 15,0 0 0-15,3 6 0 0,-3-1-32 16,4 4 0-16,1 0 0 0,0 2-81 0,2 1-1 15,-3-6 1-15,1-6 0 0,2 0 81 0,2 0 0 16,-4-2 0-16,2-2 0 0,2 1-150 0,0-1 1 0,0-3-1 16,1-2 1-16,-10 0-409 0</inkml:trace>
  <inkml:trace contextRef="#ctx0" brushRef="#br0" timeOffset="-158373.37">12490 17150 584 0,'0'-4'0'16,"5"-10"0"-16,2-13 70 15,0-4 0-15,-1 4 1 0,1 2 0 0,2-2-71 0,-4-2 0 16,0 2 0-16,2-3 0 0,-1 1 7 0,1 2 0 0,-4 2 0 15,-1-2 0-15,0 0-7 0,3-20 0 16,-5 28 0-16,0 1 0 0,-9-18 0 0,6 19 0 16,-6 5 0-16,0-1 0 0,2 3 0 0,2 1 0 15,-6 1 92-15,2 1 1 0,0 2-1 0,1 1 1 16,1 2-93-16,1 2 0 0,-3 4 0 0,2 1 0 16,2 3 57-16,-2 15 0 0,0-3-1 15,2 3 1-15,-1 4-57 0,5 4 0 0,2-1 0 16,5 1 50-16,1-1-1 0,2 6 0 15,-4 4 1-15,4 3-50 0,10 40 0 0,-7-46 0 16,-3 1-44-16,2-2 1 0,-2-9 0 0,-4-5-1 16,-2-4 44-16,-3-4 0 0,2-3 0 0,-2-4 0 15,0-4 25-15,0-3 0 0,0 0-1 0,0 4 1 0,0-4-25 16,2-9 0-16,0 2 0 16,-2-4 19-16,0-25 0 15,0 9 0-15,0-9 1 0,0-5-20 0,3 9 0 16,-3 5 0-16,4 1-55 0,-1 1 1 0,-1 5-2 0,2 4 2 0,-4 4 54 15,3 1 0-15,-3 6 0 0,2 1 0 0,-2 4-19 16,2 7 0-16,-1 0 0 0,3-1 1 0,-4 3 18 0,4 1 0 0,-1 14 0 16,6 6 0-16,0 8 43 0,7 36 1 15,-13-49 0-15,6-2 1 16,-4 1-45-16,2-4 0 0,-3-3 0 16,1-2 2-16,0-3 1 0,2-4 0 0,-3-5 0 0,1-3-3 0,2-3 0 0,-1-1 0 15,1 2 0-15,1 0-19 0,7-17 0 16,-5 1-1-16,-5-7 1 0,4-6 19 0,-2 4 0 15,-7 4 0-15,0-3-39 0,-3 1 1 0,1 0-1 16,0 0 1-16,1 5 38 0,1-1 0 0,-4 1 0 0,0 4 0 16,-1 1-15-16,2 3 1 0,-3 5 0 0,3 1 0 15,-1 6 14-15,1 2 0 0,1 0 0 0,-2-4 0 16,4 2 51-16,0 0 0 0,-5 2 0 0,2 3 0 16,-1 4-51-16,1 0 0 0,-1 9 0 0,2 4 0 15,2 8-33-15,0 3 1 0,2-8 0 0,5-5 0 0,-2-1 32 16,6 15 0-16,-6-19 0 15,1-3-100 1,4 12 1-16,-5-17 0 0,3-2 0 0,4 3 99 0,-7-8 0 0,2-2-158 16,-2-7 0-16,3 3 0 0,-8 6-218 15</inkml:trace>
  <inkml:trace contextRef="#ctx0" brushRef="#br0" timeOffset="-158073.78">12739 17058 988 0,'0'0'0'0,"0"0"0"0,0 25 56 0,0 8 0 0,3-21-1 0,1-1 1 0,1 7-56 0,-1-13 0 0,-1-3 30 0,6-5 0 16,-5-3 1-16,-1-1 0 0,11-16-31 15,-7 1 0-15,-3-7-17 0,1-3 0 0,-1 1 0 16,-3 3 0-16,1 1 17 0,0-6 0 0,-2 3 0 15,-2 3 0-15,-1 0 66 0,-1 0-1 0,4 3 0 16,0 3 0-16,-3 3-65 0,-1-14 0 16,2 21 0-16,2 5 53 0,2 1 0 15,-2 5-1-15,2-4 1 0,-2 4-53 0,5-1 0 16,-5 1 22-16,7-2 1 0,2 0 0 16,3-2 0-16,22-6-23 0,-13 1 0 15,4-2-157-15,-1-4 1 0,-4-1 0 0,-8-5 0 16,-12 21-747-16</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52:07.162"/>
    </inkml:context>
    <inkml:brush xml:id="br0">
      <inkml:brushProperty name="width" value="0.05292" units="cm"/>
      <inkml:brushProperty name="height" value="0.05292" units="cm"/>
      <inkml:brushProperty name="color" value="#FF0000"/>
    </inkml:brush>
  </inkml:definitions>
  <inkml:trace contextRef="#ctx0" brushRef="#br0">12434 4386 11 0,'0'0'0'0,"0"0"0"0,0 0 0 0,0 0 1 0,0 0-1 0,0 0 1 0,0 0-1 0,0 0 0 0,0 0 0 0,0 0 42 0,0 0 1 15,0 0-1-15,-2 14 1 0,-2-10-43 0,1 1 0 0,1-1 0 0,2-2 0 0,0 1 68 0,-2 3 1 0,1 1-1 0,1 2 0 0,1-4-68 0,1 4 0 0,-2 0 0 0,0 6 0 0,2-1 67 0,5 19-1 16,-5-17 0-16,-2-2 0 0,1 22-66 16,-2-18 0-16,1 0 48 0,-2 20-1 15,-2-17 0-15,-1 3 0 0,-6 13-47 16,6-15 0-16,2 0 52 0,-4-4 1 0,1 5 1 15,1 0-1-15,1-1-53 0,-3 1 0 0,4-5 0 16,1 0 0-16,-1-3 76 0,3 11 0 16,0-11 1-16,0-6 0 0,0 12-77 15,0-6 0-15,0-1 31 0,3 13 1 16,-6-12-1-16,3 1 2 0,0 16-33 16,-4-23 0-16,4-7-21 0,4 5 1 15,-4-2 0-15,0-1 1 0,3 1 19 16,-3-5 0-16,4 4 29 0,4 1 1 15,1-5 0-15,-2 0 0 0,15 0-30 16,-8-5 0-16,2 1 25 0,24-10 0 0,-21 7 0 16,3 1 0-16,15-12-25 0,-20 13 0 15,-1-2-2-15,18-2 1 0,-18 7-1 0,-2 2 1 16,17 4 1-16,-16-4 0 0,-1-2-22 16,16 4 1-16,-18-1-1 0,4-1 1 15,12 0 21-15,-10 0 0 0,-1 0 28 16,17 0 1-16,-15-1-1 0,2 1 1 15,20-2-29-15,-25 2 0 0,5 2 25 16,21 3 0-16,-22-5 1 0,1 4 0 0,16 3-26 16,-19 0 0-16,-2-2-30 0,15 8 2 15,-17-8-1-15,1-1 1 0,15 5 28 16,-15-4 0-16,3-1 17 0,19 7 1 16,-21-6-1-16,5 2 1 0,16 4-18 15,-21-4 0-15,2-1 11 0,19 8 2 16,-21-7-1-16,5-1 0 0,16 3-12 15,-21-4 0-15,0 2 13 0,17 8 1 16,-15-14 0-16,-1 3 0 0,20 5-14 16,-14-9 0-16,-2 4 5 0,20-3 1 15,-18-1-1-15,0 4 1 0,2-4-6 16,-4 0 0-16,3 0 0 0,1 0 10 0,0 0 1 0,-4 4 0 16,0-3 0-16,-1 5-11 0,1-3 0 0,-2 1 0 15,2 0 0-15,2 1 2 16,0-5 1-16,-2 4-1 0,4-3 1 15,0 3-3-15,-1-4 0 0,5 0 0 16,-3 0 0-16,2-5 1 0,1 1 0 0,-5 0 0 0,3-1 1 0,1 1-2 0,25-5 0 16,-28 8 0-16,-1-3 3 0,26-5 1 0,-26 9-1 15,-3 0 1-15,31 0-4 0,-26 4 0 16,-1-4 0-16,1 0 1 0,2 5-1 0,-3-1 1 16,-4-3-1-16,4 3 0 0,-4 0 0 0,2-3 0 0,0 3-3 15,0-4 1-15,0 0 0 0,0 0 0 0,-2 0 2 16,20-5 0-16,-17 3 0 15,1 0-4-15,21-3 1 0,-21 1 0 16,1 0 0-16,25 3 3 0,-28-3 0 16,0-1-7-16,25 5 0 0,-25 0 0 15,-2 0 1-15,-4 5 6 0,3-1 0 0,-3-4 0 0,-1 5-19 0,0-1 1 16,-2 1-1-16,-3-3 1 0,-2 1 18 0,-1 1 0 16,3-2 0-16,-2 0 0 0,3 3-2 0,-3-5 0 15,3 4 0-15,4-3 1 0,-3 3 1 0,1-2 0 16,0 0 0-16,0-1 0 0,2 3 0 0,-4-4 1 15,1 5-1-15,-1-5 1 0,-3 4-1 0,3 1 0 0,-3-1 0 16,0-2 0-16,1 5-6 0,-1 2 0 0,-2-9 0 16,2 5 1-16,-4-3 5 0,2 0 0 0,-1 3 0 15,1-5 0-15,1 4-44 0,-2 1 2 0,3-5-1 16,1 2 1-16,-5-2 42 0,3 0 0 0,-3 0 0 16,2 0 0-16,-2 0-60 0,4-2-1 0,2 2 1 15,-3 0 0-15,-1 2 60 0,2 0 0 0,0-2 0 16,-2 2 0-16,2 1-37 0,-6-3 0 0,3 2 0 15,-1 2-1-15,2-4 38 0,-3 0 0 0,-3 0 0 16,-1 0 0-16,4 0-31 0,-4 0 0 0,3-4 0 16,-3 4 0-16,6-2 31 0,-6 2 0 0,7-7 0 15,-4 0 0-15,6-4-94 0,9-14-1 0,-8 7 1 16,3 0-1-16,17-18 95 0,-18 22 0 16,-3-3-22-16,12-8 0 0,-10 13 0 15,1-1 0-15,9-3 22 0,-12 9 0 16,2 1 17-16,10-3 1 0,-12 6 0 0,-4 1 0 15,4-7-18-15,-4 5 0 0,0 4 38 16,8-5-1-16,-10 5 0 16,2-4 0-16,8-5-37 0,-10 6 0 15,3 1 57-15,4-7 0 0,-5 2 1 0,-1 5-1 16,5-11-57-16,-6 8 0 0,-1-4 75 16,5-5 1-16,-3 5 1 0,-1 0-1 0,-1 2-76 15,1-1 0-15,-3 1 0 0,0-2 55 0,-3 0 0 16,1 0 1-16,0 0 0 0,1-2-56 0,-3 2 0 15,1-5 0-15,-3 1 0 0,3 1 2 0,-6 1 0 16,0-1 0-16,2-3 0 0,-2-3-2 0,-10-14 0 16,14 16 0-16,-4-4-9 0,-2-20 0 15,6 21 0-15,0-5 1 0,-2-15 8 16,-1 15 0-16,3 3 5 0,-11-22 1 16,9 25-1-16,2 0 1 0,0 0-6 0,-2 5 0 15,1 2 0-15,-3 1-30 0,2 2 1 0,-1-1-1 16,-5 2 0-16,1 2 30 0,-4-1 0 0,-2 3 0 15,-1 3 0-15,-2 0-37 0,-4 0 1 0,0 3-1 16,4-3 1-16,-2 0 36 0,2 0 0 0,0 0 0 16,0 0 0-16,-2 0-10 0,0 0 0 0,-2-3 0 0,1 3 0 15,-5-4 10-15,-1 2 0 0,2 2 0 16,0-3 0-16,0 3-12 0,1-4 0 0,-4 2 0 0,1 2 0 16,1 0 12-16,1 0 0 0,-2 0 0 0,-3 0 0 0,-1 2-16 15,1 2 2-15,-4-4-1 0,-2 3 1 16,0-1 14-16,-7 2 0 0,5-4 0 0,4 0 0 0,0 0 19 15,0-4 0-15,-1 2 1 0,-1 2-1 0,0-3-19 16,-2-1 0-16,-1 2 0 0,1-5 0 0,1 2 16 16,-1-1 1-16,3 1 0 0,-5 1 0 0,4-1-17 15,-36-11 0-15,32 10 0 0,3-3 0 0,-42-8 0 16,42 8 0-16,1-2 0 16,-44-7 0-16,46 9 0 0,-3 0-9 0,-31-7 0 15,30 8 0-15,1 1 1 0,-41-4 8 16,42 4 0-16,2 5 9 0,-35-7 0 15,35 9 0-15,0 0 0 0,-34 2-9 16,34 2 0-16,-4-1 36 0,-38 6 1 16,42 0 0-16,0-1 0 0,0 2-37 0,0 5 0 15,3-4 0-15,-1 5 18 0,5-2-1 0,-3-1 0 16,-1 1 0-16,-1 4-17 0,-2 0 0 0,1 2 0 16,-1 1 0-16,0-1-37 0,-46 29-1 15,43-26 1-15,-1-1 0 0,-47 28 37 16,44-25 0-16,-5 2-124 0,-50 23 0 15,49-28 0-15,5-4-101 0,-51 5 123 16,47-24 1-16,49 1-380 0</inkml:trace>
  <inkml:trace contextRef="#ctx0" brushRef="#br0" timeOffset="32230.58">9918 5955 11 0,'0'0'0'0,"0"0"0"0,0 0 0 15,0 0 1-15,0 0-1 0,0 0 1 0,0 0-1 0,0 0 0 0,0 0 0 0,0 0 1 0,0 0-1 0,0 0 1 0,0 0-1 16,0 0 0-16,0 0 0 0,0 0 0 16,0 0 0-16,0 0 1 0,0 0-1 15,0 0 0-15,0 0 64 0,0 0 0 16,0 0 0-16,20 15 2 0,4-15-66 16,-6 0 0-16,1 3 83 0,22-6 1 31,-23 3 1-31,-2 3-1 0,12 3-84 0,-11-6 0 0,1 0 43 0,17-4 1 15,-12 2 0-15,2 2 1 0,24-9-45 0,-26 6 0 16,2-3 89-16,-4-1 0 0,4 5 1 0,-4-1-1 16,-2-3-89-16,3 3 0 0,-1-1 0 0,3 2 0 15,-2-1 14-15,-3 3 0 0,6-4 0 0,1-3 1 0,6 0-15 16,-6 1 0-16,6-3 0 0,-2 0 0 0,4-3 54 16,1 1 2-16,-9-2-2 0,-1 4 1 0,-2-1-55 15,-2-3 0-15,0 4 0 0,4 4 0 0,0-4 52 0,21-4 1 16,-22 8 0-16,1 1 0 15,28-1-53-15,-27-2 0 0,6 5 5 0,21-11 1 16,-27 8 0-16,-1-1 0 0,28-6-6 16,-28 6 0-16,-1-1-38 0,26-4 0 15,-29 2 0-15,0 0 0 0,23-5 38 16,-23 5 0 0,1 6-61-16,15-12 0 0,-21 10 0 15,-4 1-1-15,9-5 62 0,-12 9 0 0,-2 0-212 0,11 0-1 16,-10 2 0-16,3 2-52 0,7-1 213 15,-15-1-1-15,-3-2-133 0</inkml:trace>
  <inkml:trace contextRef="#ctx0" brushRef="#br0" timeOffset="32765.44">11446 5251 528 0,'0'0'0'0,"0"0"0"0,0 0 22 0,0 0 1 0,23 23-1 0,-14-10 1 0,-1 1-23 0,1 0 0 0,-2 3 0 0,-1-3 0 0,1 0 138 0,1-1 1 15,1-2 0-15,4 1-1 0,-1-3-138 0,-3 2 0 0,3 2 0 16,4-4 0-16,2 0 93 0,1 0 1 15,2-4-1-15,-1 0 2 0,-3-1-95 0,1 0 0 0,-2-1 0 16,0 3 0-16,-4-5-5 0,4 7 1 16,-11-8-1-16,-1 1 1 0,-4-1 4 15,3 8 0-15,-3-3 27 0,0 4 0 16,0 3 0-16,0 3 0 0,-12 30-27 16,5-22 0-16,-2 4 25 0,-12 32 0 15,9-32 0-15,-1-3 1 0,1 3-26 0,-1 0 0 16,5-4 0-16,-5 4-1 0,3-4 0 0,1 1 0 0,0-3 1 15,0-3 0-15,-15 15 0 0,13-21 0 16,2-1-137-16,-3 3-1 0,8-12 1 16,4-2-111-16,0-3 137 0,-1-15 0 0,-3-13 0 15,4 31-446-15</inkml:trace>
  <inkml:trace contextRef="#ctx0" brushRef="#br0" timeOffset="40016.3">8728 16824 55 0,'0'0'0'0,"0"0"0"0,0 0 0 0,0 0-8 0,0 0 0 0,-9 18 0 0,5-18 0 0,4 0 8 0,-3-3 0 0,3 3 0 0,0 0 0 0,0 0-1 0,0 0 1 0,0 0-1 0,0 0 1 0,0 0 0 0,0 0 0 0,0 0 0 0,-2 5 0 0,2-1 24 0,0-4 1 0,-2 5-1 0,1-1 1 0,1-1-25 0,0 1 0 0,0 0 0 0,0-4 0 0,1 3 80 0,3-3 1 0,3-3-1 0,2-5 1 0,0-2-81 0,3-3 0 0,4-1 0 0,0-4 0 0,5-4 61 0,16-17 2 16,-25 30-1-16,-3 3 0 0,10-3-62 15,-8 7 0-15,0 2 75 0,-3 0 1 0,8 2-1 16,5 2 0-16,1 1-75 0,2 2 0 0,1 1 0 16,-4-3 0-16,4 0 54 0,0 2 0 0,-1 1-1 0,1-5 1 15,0 1-54-15,3-2 0 0,0-2 0 0,6-2 0 16,-4-4 73-16,1-1 1 0,3 2-1 0,-1 1 1 16,4 1-74-16,-3-1 0 0,-2 2 0 0,1 2 0 0,4 4 52 15,-3 0-1-15,-1-1 0 0,4 1 0 0,-3-1-51 16,1 3 0-16,4 3 0 0,-2 0 0 0,0 0 33 15,4 0 1-15,-4 0 0 0,0 0 0 16,0 0-34-16,0 0 0 0,2-2 0 0,1-2 0 0,1 1 17 16,-3-3 1-16,3-5 0 0,1-1 0 0,2-6-18 15,-1-2 0-15,1 0 0 0,2 0 0 0,-4-1 17 16,2-1 0-16,6 2 0 0,-1 1 0 0,2-3-17 16,2 1 0-16,-7 3 0 0,3 0 0 0,-6 3 29 0,50-8 1 15,-47 5 0-15,3 2 0 0,47-10-30 16,-51 8 0-16,3 0-15 0,44-7 0 15,-52 9 0-15,3 0-1 0,43-6 16 16,-40 10 0-16,-5 1-4 0,45-2 1 16,-47 3 0-16,1 2 0 0,34 5 3 15,-33-4 0-15,-2 1-5 0,38 10 0 16,-38-6 0-16,2 2 1 0,36 7 4 16,-40-11 0-16,-3 1 3 0,31-1 0 15,-31-3 0-15,-1 0 0 0,34-4-3 16,-35 0 0-16,2-3-42 0,31-11 1 15,-35 7 0-15,2 0 0 0,1-4 41 0,-3-3 0 16,-2-2 0-16,1-7-153 0,-1 0 2 0,-4-1-1 16,-2 3 0-16,-5 0 26 0,-1-2-1 0,-7 5 1 15,-6 0 0-15,-3 20-428 0</inkml:trace>
  <inkml:trace contextRef="#ctx0" brushRef="#br0" timeOffset="40578.08">12275 15974 1191 0,'0'0'0'0,"0"0"0"0,0 0 0 0,0 0 35 0,0 0 1 0,0 0 0 0,0 0 0 0,0 0-36 0,0 0 0 0,0 0 0 0,0 0 0 0,12 18 25 0,-12-12 0 0,6 3 0 0,2 3 1 0,3 4-26 0,15 24 0 0,-11-20 0 0,2 1 17 0,17 21 1 0,-18-24-1 0,-1 0 1 0,3-1-18 0,0 0 0 15,1-1 0-15,0 2 51 0,4-2-1 0,2 0 0 16,-2-3 1-16,-2 1-51 0,0 1 0 0,1-3 0 0,0 1 0 16,5-4 27-16,1-2 1 0,-7-2 0 0,0 1 1 15,1-5-29-15,-3-1 0 0,2 2 0 0,2 0 0 16,0 0-9-16,-2-2 1 0,-5 2 0 0,-4 1-1 0,-4 1 9 15,-5-2 0-15,2 5 0 0,-1 0 0 0,-4 2 14 16,0 4-1-16,-4 8 0 0,-4 6 1 0,-3 11-14 16,-16 39 0-16,12-46 0 0,-3 3 73 15,-3 0 1-15,1 6 1 0,1 3-1 0,1 2-74 16,-1 1 0-16,1 1 0 0,1-2 0 0,1 2-77 0,-18 32-1 16,22-54 1-16,3-9 1 15,-1-3 76-15,-3-4 0 0,-1-2 0 16,14-7-1371-16</inkml:trace>
  <inkml:trace contextRef="#ctx0" brushRef="#br0" timeOffset="43765.78">12361 10064 550 0,'0'0'0'0,"0"0"0"0,0 0 0 0,-3 31-48 0,-2 8 2 0,1-21 0 0,0-2 0 0,-11 20 46 0,9-21 0 0,-3-3 45 0,-5 14 1 0,9-14-1 0,-2 1 2 0,5-2-47 0,-5 1 0 0,2-1 0 0,-6 5 100 0,6 0 1 16,-4 0 0-16,0-1 0 16,2 3-101-16,-1 0 0 0,-1 0 0 0,5 1 0 0,1 5 62 0,-6 21 1 15,5-25-1-15,-1 3 1 0,1 22-63 16,4-25 0-16,4-1 8 0,-2 19 1 16,1-18-1-16,3 1 1 0,1 3-9 0,-2-8 0 15,-2 0 0-15,1-1 11 0,1-3 1 0,2-1 0 16,-3 0 1-16,-2-2-13 0,1 2 0 0,1-3 0 15,-1 3 0-15,2-2 65 0,3 0 1 0,-5 2-1 16,2 2 2-16,1 3-67 0,1-2 0 0,0-1 0 16,2-4 0-16,-4 2 32 0,14 7 1 15,-10-11 0-15,3-2 0 0,10 0-33 16,-7-1 0-16,3-2 27 0,19 7 1 16,-21-2-1-16,0 2 1 0,17-2-28 15,-15-3 0-15,1-1 25 0,20 1 0 0,-16-4-1 16,2 0 1-16,21-2-25 0,-27 2 0 15,4-2 42-15,21-3 1 0,-19 1 0 16,-4-1 1-16,28-4-44 0,-22 5 0 16,-1 1 2-16,29 1 1 0,-30 2-1 15,3-4 1-15,-2 4-3 0,3 0 0 0,-5-3 0 0,5 1 32 16,-5-2 0-16,1 3 0 0,1-1 1 0,3 0-33 16,-5-2 0-16,5 1 0 0,-1 1 0 0,2 2 10 15,-2 0 0-15,2 0 0 0,-2 0 1 0,-1 2-11 16,1 0 0-16,0-1 0 0,2-1 0 0,2 0 18 15,1 0 0-15,-4 0 0 0,1-1 1 0,1-1-19 16,-2 0 0-16,4 2 0 0,1-3 0 0,-1 1-24 16,1 0 2-16,-1 2-1 0,-1 0 1 0,-4 2 22 15,2 3 0-15,-2-3 0 0,-3 1 0 0,3 1-7 0,29 7 0 16,-26-4 0-16,-1-3 1 0,34 10 6 16,-32-12 0-16,-1 0-21 0,38-1 1 15,-35-1 0-15,-1-1 0 0,34-3 20 16,-33 4 0-16,-3-4-9 0,33 1 0 15,-29 1 0-15,2 2 1 0,30 0 8 16,-33 0 0-16,-1 2 2 0,36 1 0 16,-35 1 0-16,3-2 1 0,30 9-3 15,-34-6 0-15,3 0-1 0,39 6 1 16,-36-7-1-16,0-1 1 0,39-1 0 16,-41-2 0-16,-2-2 17 0,39-1 1 15,-33 1-1-15,3-2 1 0,35-3-18 0,-38 4 0 16,1-1-16-16,39-9 1 0,-39 8-1 15,-1-4 1-15,-2 0 15 0,5 0 0 0,2 2 0 16,-2-4-11-16,3 0 1 0,-2 2 0 0,-3 0 0 0,2 2 10 16,-5-2 0-16,5 4 0 0,-2-4 0 0,4 0-10 15,-2 2 1-15,2-1 0 0,-4 1 0 0,4 2 9 16,2-1 0-16,-11-1 0 0,3 0 0 0,-2 3-18 16,-1-3 0-16,5 0 0 0,-5 0 1 0,4-2 17 15,1 0 0-15,-3 4 0 0,-1-1 0 0,1-1-5 16,2 2 1-16,-4 1-1 0,0 2 1 0,-4-3 4 15,1 3 0-15,1 2 0 0,0 0 0 0,3-2-11 16,-1 2 0-16,-2 2 0 0,-2 0 1 0,1 3 10 16,-1-1 0-16,-1-2 0 0,-2-2 0 0,0-2 8 0,2 0 1 15,-4 0-1-15,2-1 1 0,-2-3-9 0,1 1 0 16,1 1 0-16,-4 1 0 0,0-1 20 0,29 2 1 16,-34 2 0-16,2 0 0 0,-2 4-21 15,1 1 0-15,-3-5 0 0,0 4 19 0,17 3 0 16,-19 0 1-16,3-1-1 0,-4 1-19 15,1-2 0 1,-1 2 0-16,2 1 4 0,-1 1 0 16,-1-6 0-16,4 2 0 0,-5 1-4 15,3-1 0-15,0 2 0 0,1-5 0 0,-3 2 50 16,2-1 0-16,-1 3 0 0,1-1 1 0,0 1-51 0,-3-1 0 16,3 0 0-16,-2 1 0 0,2-4 42 0,-3 1 0 0,0 1 0 0,-3-1 0 15,0 3-42-15,-1-4 0 0,1 1 0 0,2 1 0 0,0-1 27 16,-1 3 0-16,1-6 0 0,2 2 1 0,-4-1-28 0,0 1 0 15,1 2 0-15,1-4 0 0,2 0-30 0,0 0 2 16,1-4 0-16,-1 2 0 0,4 1 28 0,-6-1 0 16,5-4 0-16,-7 3 0 0,6-1 7 0,2-1 0 0,-8 1 0 0,0 2 0 15,-5 1-7-15,2-1 0 0,0 2 0 0,-2-4 0 16,0 4 6-16,-2 0 0 0,1-2 0 0,-1 2 1 16,2 0-7-16,-4 0 0 0,3 0 0 0,-1-1 0 0,2 1-47 15,-3 0 0-15,-3-2 0 0,3 2 0 0,-1 0 47 16,-3 0 0-16,6 0 0 0,-6 0 0 0,7 0 11 15,-7 0 0-15,3 0 0 0,-3 0 1 0,6 0-12 16,-6 0 0-16,3 0 0 0,-3 0 0 0,4 0-8 0,-4 0 1 16,5-4-1-16,-5 4 1 0,5-2 7 0,-5 2 0 15,6-1 0-15,-1-3 0 0,-3 0-93 0,3 1 2 16,2 1-1-16,-2 0 0 0,1 0 92 0,1-3 0 16,0 1 0-16,-2 1 0 0,2 1-89 0,0 0 0 15,-2 0 0-15,1-1 1 0,-1-1 88 0,-3 2 0 16,1 2 0-16,-3 0 0 0,4-3-31 0,-4 3 0 0,5-4-1 15,-1 2 1-15,-1-1 31 0,1-1 0 16,1-1 0-16,2 0 0 0,2-1-31 0,12-15 0 16,-5 6 0-16,-2-3 0 0,16-21 31 15,-19 21 0-15,-4-2-9 0,7-20 1 16,-7 21-1-16,0-7 1 0,2 3 8 0,-2-2 0 16,3-4 0-16,1-1 65 0,-2-1 0 0,3-1 0 15,-3-2 1-15,3-1-66 0,13-37 0 16,-16 40 0-16,-1 0 33 0,8-35 0 15,-10 39 0-15,-3 1 0 0,1-2-33 0,-4 4 0 0,0 1 0 16,-2 3-43-16,-2 3 1 0,1 3 0 0,-6 3 0 16,0 5 42-16,-1-1 0 0,1 3 0 0,0 1 0 15,-2 3 21-15,1 1 0 0,-1-4 0 0,-3 2 0 0,-2 4-21 16,-3 2 0-16,1-3 0 0,-3 5 0 0,0 1-7 16,2 2 0-16,-4 0 0 0,0 0 0 0,1-4 7 15,1 4 0-15,-2 0 0 0,2-3 0 0,-3 3 29 16,1 0 0-16,-2-2 0 0,-2 0 1 0,3 0-30 15,-4-3 0-15,-2 1 0 0,-2-1 0 0,-2-2 16 16,4 1 0-16,-5-3 0 0,0 0 0 0,-1 0-16 16,-1 0 0-16,4-3 0 0,-1-1 0 0,3-1 40 0,-3-1 0 15,-3 1-1-15,0 1 1 0,-2-3-40 0,2 2 0 16,-7-3 0-16,2 1 0 0,-1 2 2 0,-1-4 0 16,2 2 0-16,1-2 1 0,1 0-3 0,-2 0 0 15,-4 0 0-15,-2 0 0 0,-1 2-2 0,-1-2 0 16,3 0 0-16,1 0 0 0,0 3 2 0,-2-1 0 0,-1 2 0 15,0-3 0-15,-3 3-9 0,3 0 1 0,-4 1-1 16,2-1 1-16,0 1 8 0,0 2 0 0,1 2 0 16,1 0 0-16,-4 2 2 15,2 5 1-15,-2-3-1 0,0-1 1 16,-2 1-3-16,1 1 0 0,1 3 0 16,-4-5 0-16,4 3-34 0,-1-5 0 0,-1 3 0 15,-2 1-1-15,3 3 35 0,-4 1 0 0,3-6 0 0,2 3 0 0,0-5 10 0,-3 3 0 0,1 0 0 16,-3-3 0-16,0-1-10 0,-1 0 0 0,6 4 0 15,-1-4 0-15,3 4 13 0,3 1 0 0,-5-5 0 0,-3 2 1 16,-1 0-14-16,1-1 0 0,1 3 0 0,6-4 0 16,1 2 11-16,0 0 0 0,-1-2 0 0,-4-2 1 15,0 0-12-15,0 2 0 0,7 0 0 0,1 0 0 16,2-4 21-16,1 3 1 0,-2 1 0 0,-6 0 0 16,1-2-22-16,-2 0 0 0,3 2 0 0,2-4 0 0,2 1 25 15,2-3 2-15,0 3-2 0,-4-3 1 0,5 5-26 16,-3-7 0-16,-2 7 0 0,0-7 0 0,0 7 35 15,1-5 0-15,-1 3 0 0,2-1 1 0,1 0-36 16,6 3 0-16,-7 1 0 0,-2 0 0 0,0 3-10 16,1 3 0-16,-3-5 0 0,0 3 1 0,2 0 9 15,2 1 0-15,-1 2 0 0,-1-1 0 0,0-1-16 0,5 4 1 16,-6-4-1-16,1-1 1 0,-2 0 15 0,0 1 0 16,6 4 0-16,0 0 0 0,3 0-16 0,0 0 1 31,-5 2-1-31,2 1 1 0,-2-1 15 15,-41 14 0-15,-88 29-30 0,136-43 15 0,0 1 0 0,-37 12 15 16,33-13 0-16,3-1-156 0,-40 7-1 16,37-16 1-16,41-1-1019 0</inkml:trace>
  <inkml:trace contextRef="#ctx0" brushRef="#br0" timeOffset="56014.17">14529 14709 415 0,'0'0'0'0,"0"0"0"0,0 0 0 0,0 0 27 0,0 0 1 0,-19 14 0 0,12-14 1 0,1-2-29 0,3 1 0 0,-1 1 0 0,-1 0 0 0,0-2 44 0,-2 4 0 0,-2-1 0 0,-2-1 0 0,-20 2-44 0,11 7 0 0,-1 0 68 0,-27 18 0 16,27-14-1-16,4-1 1 0,-19 19-68 0,19-15 0 0,1 0 18 0,3 2 1 15,-1 2 0-15,-2 2 0 0,4-1-19 0,-4-1 0 16,4 1 0-16,3-1 0 0,-3 0 85 0,3 2 1 16,-2 1 1-16,6 0-1 0,-2 1-86 0,5-3 0 0,-1-1 0 15,3 0 0-15,0 0 54 0,0 15 0 16,3-15 1-16,-1-4-1 0,9 20-54 16,-11-19 0-16,3 1 35 0,2-2 0 0,-5 0 0 15,4 0 0-15,-4 0-35 0,0 0 0 0,0 1 0 16,2 1 0-16,1 3 27 0,1-3 2 0,-1 0-1 15,-3 2 0-15,2 1-28 0,-2 1 0 0,2-6 0 16,0-1 0-16,1-3 13 0,1 12 1 16,1-16-1-16,2 3 1 0,7 7-14 15,-3-7 0-15,-3-4 29 0,17 11 1 16,-13-9-1-16,4 0 1 0,14 9-30 0,-17-11 0 16,3 2 7-16,8 4 1 0,-11-6-1 15,-5 0 1-15,14 6-8 0,-12-8 0 16,3-1 29-16,-1-1 0 0,0 1 0 0,2-2 1 0,2 0-30 15,2-2 0-15,1-2 0 0,-5 0 0 0,2-2-13 16,18-5 1-16,-15 6-1 16,-1-1 1-16,22-5 12 0,-18 6 0 0,2-1 22 15,24-3 0-15,-27 3 0 0,2 3 0 16,25-3-22-16,-27 0 0 0,0-1 20 16,27-4 1-16,-24 4-1 0,-1 1 1 15,23-7-21-15,-23 6 0 0,2-1 37 0,20-4-1 16,-25 4 0-16,3 3 1 0,23-10-37 15,-23 6 0-15,1 0 24 0,-3-2 1 16,6-2-1-16,-1 2 1 0,1-4-25 0,1 1 0 16,-3-4 0-16,3-2 0 0,-5-2 8 0,2 0 2 0,-1 2-1 15,-1-2 0-15,2 2-9 0,0-1 0 0,-4 4 0 32,0-1 0-32,0 3-45 0,-1 3 2 0,75-43-44 15,-79 41 87-15,-2-1 21 0,12-10 1 16,-13 10 0-16,-3-1 0 0,10-15-22 15,-12 15 0-15,-1-1 8 0,-1 1 0 0,1 2 0 16,2-1 0-16,-6 0-8 0,2-1 0 0,-1 0 0 16,-2-1 0-16,1 1-34 0,1-2 1 0,-1-1-1 15,1 0 1-15,1-3 33 0,-1 0 0 0,-1 2 0 16,6-2 0-16,-4 4-27 0,2-2 0 0,-5 0 0 0,0 0 0 16,0 2 27-16,-4-15 0 0,0 17 0 15,0 1 22-15,-6-10-1 0,0 10 0 16,0-4 1-16,-1 0-22 0,-2 1 0 0,-1 0 0 15,-2 0 17-15,-2 0 1 0,0 3 0 0,-3 0 0 0,-3 3-18 16,1 1 0-16,0 0 0 0,-4 3 0 0,-3 3 28 16,2-3 1-16,-1-3 0 0,3 0 0 0,1-1-29 15,-2-1 0-15,0 0 0 0,2 0 0 0,2-1 7 16,0-1 0-16,0 2-1 0,0 0 1 0,0 1-7 16,1-1 0-16,-1 4 0 0,-2 1 0 0,0 5-19 0,-2 1 0 15,-3 3 0-15,-2 4 1 0,-2 2 18 16,-1 0 0-16,-2 2 0 0,-1 0 0 15,3 1-172-15,-4 1 0 0,0-4-1 16,0-2 2-16,0-1 171 0,0-1 0 0,3-3 0 16,6-2 0-16,3-6-164 0,1 1 0 0,6-8 1 0,4-1 0 0,14 14-711 15</inkml:trace>
  <inkml:trace contextRef="#ctx0" brushRef="#br0" timeOffset="62700.12">15319 15714 437 0,'0'0'0'0,"0"0"0"0,0 0-22 0,-24 32 1 0,17-27 0 0,1-1 0 0,3 1 21 0,-1-3 0 0,3 0-3 0,-8 2 1 0,5-3-1 0,-3 3 1 0,-7 3 2 0,3-3 0 0,3 1 80 0,-1 4 1 0,0 2 1 0,0-2-1 0,2 2-81 0,-2 1 0 0,-1 1 0 0,4-1 0 0,-1 1 46 47,6 1 1-47,-3 4 1 0,-3 0-1 0,2 2-47 0,-1 2 0 0,3-6 0 0,3 0 0 0,0-2 113 0,2-1 1 0,-2 1-1 0,-2-1 2 0,4-2-115 0,1 10 0 0,1-10 0 0,-4 2 78 0,5 12 1 0,-3-13 1 0,3 1-1 0,0 16-79 0,-1-17 0 0,3 1 51 0,-2-2 0 0,2-1 0 0,-3-1 2 0,1 0-53 0,0 0 0 0,2 0 0 15,2 0 0-15,2 2 33 0,-1 0 0 0,3-4 0 16,-1 4 0-16,0 2-33 0,1-1 0 0,-1-1 0 15,0 0 0-15,4-1 74 0,-3-1 2 0,-1 0-2 0,-3-1 1 16,1-1-75-16,-1-2 0 0,4 2 0 0,-5 1 0 16,5-1 12-16,1-2 0 0,4 1 0 0,1-5 1 0,4 1-13 15,-2-2 0-15,0-2 0 0,-1 1 0 16,1-5 25-16,-5 1 1 0,5 1 0 0,-4-1 0 0,5-1-26 16,-3 1 0-16,2 0 0 0,2-3 0 0,2 1-35 15,0-2 1-15,-3 0-1 0,0-2 0 0,1 1 35 16,-6-3 0-16,4 6 0 0,2 0 0 0,-2 0-10 0,-1-1 0 15,-1 3 0-15,1 3 1 0,-1 2 9 0,-1 0 0 16,-1 0 0-16,3 0 0 0,-3 2 3 0,6 2 0 16,-5-3 0-16,0 1 0 0,-1 0-3 0,1-2 0 15,0 2 0-15,3 3 0 0,2 1 17 0,-6-3 1 16,3-3 0-16,-4-2 1 0,1 1-19 0,-1-3 0 16,-2 2 0-16,-2 2 0 0,-1 0 41 0,-2-2 1 15,3-1 0-15,1-1 0 0,-1 1-42 16,0-3 0-16,1 1 0 0,1 1 0 15,32-14 0-15,-34 11 0 0,-1 0 0 0,10-8 0 16,-16 8 0-16,2 2 15 0,5-2 0 16,-8 1 0-16,1 3 1 0,2-3-16 15,-3 1 0-15,1-1 6 0,7-4 1 16,-6 4-1-16,1 1 1 0,2-11-7 16,-2 7 0-16,-2 0-10 0,7-9-1 15,-6 9 1-15,-1 2 1 0,0-1 9 0,0 1 0 16,3 0 0-16,-5 2 7 0,1-1 0 0,1-1 0 15,-2-2 2-15,6-2-9 0,-5 1 0 0,-1-3 0 0,3 0 0 16,-5 1-9-16,1-3 1 0,0 1 0 0,1 3 0 16,-3-3 8-16,0 1 0 0,0 1 0 0,-3-1 0 0,1 2 9 15,0 2 1-15,1 0 1 0,-6-1-1 16,3-3-10-16,-5-9 0 0,6 10 0 0,-3-1-1 16,-2-12 0-16,4 12 0 0,0 1 0 15,3-11 1-15,-1 12 0 0,0 2 17 16,-3-6 0-16,1 8 0 0,1 2 1 15,-8-6-18-15,4 4 0 0,0 1 9 16,-2 1 1-16,-3-4-1 0,-4 0 1 0,-3 0-10 0,1 0 0 16,-3-2 0-16,3 2 0 0,2 2 23 0,-3-2 0 15,1 2 0-15,-1 0 0 0,1 1-23 0,-3 5 0 16,2-3 0-16,-1 0 0 0,1 1 14 0,0-1 1 16,-1 1 0-16,2-3 1 0,-3 3-16 0,2-3 0 15,1 3 0-15,-3 1 0 0,2 2 10 0,1 0 1 0,-3 0-1 16,-2 0 1-16,2 2-11 0,-4 1 0 0,0 1 0 15,4-2 0-15,0 1 3 0,-2-1 1 0,2 2 0 16,0 1 0-16,0 2-4 0,-2-1 0 0,5-3 0 16,-3 1 0-16,1-1-10 0,3-1 0 0,-4-2 0 15,0 0 1-15,1-2 9 0,-1 1 0 0,-4 2 0 16,1 1 0-16,-5 2-188 0,-29 14 0 16,26-6 0-16,-1 6-116 0,-59 27 187 15,30-25-1-15,62-20-1189 0</inkml:trace>
  <inkml:trace contextRef="#ctx0" brushRef="#br0" timeOffset="91432.21">18119 15688 11 0,'0'0'0'0,"0"0"0"0,0 0 34 0,0 0 0 0,0 0 0 0,21-3 0 0,-19 1-34 0,1 2 0 15,-3 0 0-15,7-4 97 0,-2 4 1 0,-5 0-1 0,8 0 2 0,-5 4-99 16,1 0 0-16,1 1 108 0,7 2 0 0,-8-1 1 0,103 42 129 16,-85-48-174-16,-3-5 0 0,25-10-64 0,-19 5 0 15,3-5-1-15,0-1 1 0,-1 0 0 0,1 1 0 16,0 1 0-16,0 2 0 0,2-3 0 0,2 3 0 15,2 1 16-15,-6 0 0 0,2 0 0 0,0 4 2 16,-2 3-18-16,0-1 0 0,0 3 0 0,2 2 0 0,2 2 54 16,-2 2 0-16,0 1 0 0,-2 2 1 0,2 0-55 15,0 2 0-15,4-3 0 0,-1-3 0 0,4-1 45 16,2-2 0-16,-2 0 0 0,-2-2 0 0,1 1-45 16,-3-1 0-16,3 0 0 0,-3 0 0 0,-1-1 21 0,1-3 0 15,-3 3 0-15,2 1 1 0,2 0-22 16,-4-2 0-16,1 1 0 0,3-1 0 0,-4 1 16 0,2-1-1 15,-4 2 0-15,-2 2 1 0,2 0-16 0,-3 2 0 16,0 0 0-16,-4-2 0 0,0 2 4 0,-1-1 1 16,-3-1-1-16,-1 2 1 0,0 2-5 0,-4-1 0 15,-3-1 0-15,0 0 0 0,-2 0-151 0,-3-2 1 16,1 2-1-16,-5-2 0 0,2 1-5 0,-2-1 0 0,-2-3 1 16,-7 1-1-16,9 2-317 0</inkml:trace>
  <inkml:trace contextRef="#ctx0" brushRef="#br0" timeOffset="94212.98">17380 15458 11 0,'0'0'0'0,"0"0"0"0,0 0 0 0,0 0 0 0,-22-16 1 0,14 9-1 0,1 2 1 0,-4 3-1 0,2 0 0 0,4 0 0 0,-2 0 0 0,3 1 0 0,3-1 1 0,-5 0-1 0,3 0 1 0,-1 0-1 0,1 1 0 0,-1-1 0 0,-1 0 0 0,0-2 0 0,1 1 0 0,-3 1 0 0,3 2 1 0,4 0-1 0,-1 4 0 16,1-4 0-16,-4-2 0 0,4 2 0 0,0 0 0 15,4 3 0-15,-4-3 0 0,0 0 0 0,0 0 0 16,0 0 0-16,1 0 0 0,3 0 16 0,-1 2 1 0,5 2 0 16,0-2 0-16,5-1-17 0,-1 1 0 0,-1 0 0 15,-1 0 0-15,-1 1-14 0,2 1 1 0,-3 0 0 16,1-1 0-16,0 1 13 0,-2-1 0 16,2 1 0-16,-4 0 0 0,2 1-2 0,-3 0 1 0,1-3 0 15,-1 0 0-15,-1 0-1 0,-3-2 1 0,5 0 0 16,-5 0 0-16,0 0-14 0</inkml:trace>
  <inkml:trace contextRef="#ctx0" brushRef="#br0" timeOffset="94829.25">16385 15444 303 0,'0'0'0'0,"0"0"0"0,0 0 0 0,0 0-23 0,0 0 0 0,28 0-1 0,-14 0 1 0,5 2 23 0,3 1 0 0,-3 1 0 0,-1-2 0 0,-2 0-32 0,-2-1 1 0,2 1 0 0,3 0 0 0,2 0 31 0,-1 0 0 0,-1 1 0 0,4 1 0 15,-5-2 93-15,3-1 2 0,2 3-2 0,-2 0 1 0,3-3-94 0,1 3 0 0,0 1 0 0,0 1 0 0,3-1 47 0,-2-1 2 0,6-1-2 0,-2 1 1 16,3-1-48-16,1-1 0 0,1 0 0 0,-5 0 0 16,2-2 38-16,2 0 1 0,3 0 1 0,-7-2-1 0,3 0-39 15,1 0 0-15,1 1 0 0,-5-3 0 0,2 0 33 16,1 1 0-16,4 1 0 0,-5 0 0 0,0 0-33 15,3-1 0-15,-2-1 0 0,-3-1 0 0,2 1 3 16,-4-1 0-16,1 1 0 0,-3 3 1 0,-1 1-4 16,-1 0 0-16,-2 1 0 0,-1 1 0 15,-2 2-45-15,1-1 0 0,-6 3 0 0,-4 1 0 0,-3 2 45 16,0 0 0-16,-3 0 0 0,-2-2 0 0,-1 2-129 0,-1 0 2 16,-1 2-1-16,-1-2 1 0,-2 2 93 0,-3 1 2 15,-3 1-1-15,-4-2 1 0,14-11-66 0</inkml:trace>
  <inkml:trace contextRef="#ctx0" brushRef="#br0" timeOffset="141643.69">9910 11001 392 0,'0'0'0'0,"0"0"0"0,0 0 0 0,0 0 46 0,-16 32 0 0,14-27 1 0,-2 1 0 0,1 8-47 0,1-10 0 0,2-4 44 0,0 0 1 0,0 0 0 0,0 0 0 0,5 3-45 0,-1 1 0 0,-2 1 42 0,5-1-1 0,-2 1 0 0,6-5 0 0,10 4-41 0,-12-2 0 0,3 1 44 0,20-6 1 0,-15 1 0 0,4-2 0 0,27-8-45 0,-25 3 0 0,0-2 49 0,2-2 0 16,-1 1 0-16,6 1 1 0,0-2-50 0,2 1 0 0,-4 3 0 16,2 2 0-16,-2-6 22 0,2 2 1 0,2 1 0 15,-4-1 0-15,2 2-23 0,0-4 0 0,6-1 0 16,1-1 0-16,2-1-8 0,38-16 1 15,-40 14 0-15,2 0 0 0,39-14 7 16,-48 21 0-16,1 2 56 0,31 0 0 16,-28 2 0-16,-4 5 1 0,35 4-57 15,-33-1 0-15,1 1 38 0,32 2 0 16,-31-2 0-16,-1 1 1 0,29 1-39 0,-37-2 0 16,3 1 21-16,27 1 0 0,-27-4 1 15,2 0 0-15,23 0-22 0,-28 0 0 16,-4 0-87-16,25-4 2 0,-27 2 0 15,-1 1-1-15,13-1 86 0,-20-4 0 0,-4 3-203 16,5-3 1-16,-6 5-1 0,1-1-98 16,5-5 203-16,-12 5 0 0,0 2-185 15</inkml:trace>
  <inkml:trace contextRef="#ctx0" brushRef="#br0" timeOffset="142093.97">11449 10391 11 0,'0'0'0'0,"0"0"0"0,0 0 0 0,0 0 20 0,0 0 0 0,0 0 0 15,18 0 0-15,-11 0-20 0,-2 4 0 0,6 0 0 0,1-3 0 0,1 3 207 0,4 1-1 0,-1 3 1 0,0-1 1 0,2-4-208 0,-2 3 0 0,5-1 0 0,-2 0 0 0,4-1 93 0,2 0 2 0,-2-1-1 0,-2 3 1 0,0-3-95 0,-2 3 0 0,3-3 0 0,-7 1 0 16,3-1 21-16,-6 1 0 0,1-2 0 0,-1 5 0 0,-3-5-21 0,-4 1 0 0,2 1 0 0,-3 0 0 15,1 1 0-15,2-3 0 0,-2 1 0 0,3 3 1 0,-5 1-1 16,8 9 0-16,-4-5 0 0,-4 0 50 16,-3 19 0-16,-3-8 0 0,-6 7 1 15,-16 30-51-15,6-29 0 0,-2 3 58 16,-4 1 0-16,-2 7 0 0,1 2 1 0,-4 2-59 16,-37 56 0-16,33-51 0 0,-1 1-74 0,-2 3 2 15,7-13 0-15,-2-1-1 0,6-3 73 16,-2-4 0-16,8-15 0 0,8-4 0 0,10-10-84 15,-1-3 0-15</inkml:trace>
  <inkml:trace contextRef="#ctx0" brushRef="#br0" timeOffset="169777.87">11573 14364 820 0,'0'0'0'0,"0"0"0"0,0 0 29 0,0 0 1 0,0 0 0 0,0 0 0 0,0 0-30 0,0 0 0 0,0 0-11 0,21 0 1 0,-21 0 0 0,4 0 0 0,-1 0 10 0,-3 0 0 0,0 0 58 0,-7 2 0 0,-5 5 1 0,-1 5 0 0,-4 4-59 0,1 13 0 0,0 5 0 0,4 8 21 16,-4 1 1-16,3 4 0 0,5 1 0 0,2 2-22 0,3 4 0 0,-4 2 0 0,1 2 0 0,-1-1-31 0,2 1 1 0,0 1-1 0,1 2 1 0,1 0 30 0,-4 0 0 0,5-5 0 0,-2-6 0 0,-1 1 28 0,2-3 1 0,-1 8 0 0,-1 3 0 0,1 6-29 0,-5-4 0 0,6 7 0 0,-1 1 0 0,1 3 49 0,-3 77 2 0,-1-72-1 0,4 2 0 15,1 0-50-15,-1-10 0 0,-3-3 0 0,3-1-3 0,-6 55 1 16,5-62 0-16,1-6 0 0,-2 0 2 16,5 2 0-16,0 0 0 0,0-2-25 0,5 43 0 15,-5-48 0-15,-4-4 1 0,4-2 24 16,0 1 0-16,-1-1 0 0,1 0-74 0,-4 1 2 16,4-1-1-16,-5 2 0 0,1 2 73 0,-8 52 0 15,8-45 0-15,-3 6 2 0,2-2 1 16,2-1 0-16,-3-1 1 0,3 0-4 0,-4 43 0 15,5-63 0-15,2-7 65 0,0-2 1 0,2-5 0 16,1-4 1-16,4-5-67 0,2-4 0 0,-5 1 0 16,1-3 0-1,2 0 11 1,-4-3 0-16,6 2 0 0,9 3 0 0,31 9 23 0,-33-9 0 0,0 1 0 16,2 1 0-16,-2 1-34 0,5 1 0 0,-2 0 0 15,2 0 0-15,-3-1-8 0,1 1 1 0,3-2 0 16,-5 0 0-16,3 0 7 0,1-2 0 0,-2 1 0 15,2-3 0-15,0 0-12 0,1 1 0 0,-1-1 0 0,0 1 1 16,2-3 11-16,-5 3 0 0,4 2 0 0,3 1 0 16,2 0 22-16,-3 0 0 0,5 4 0 0,-1 1 0 15,5 4-22-15,38 15 0 0,-38-17 0 0,4 2 41 16,34 14 2-16,-34-19-1 16,0-1 0-16,42 12-42 0,-35-15 0 15,2 0 16-15,-2-2 1 0,4-5 0 0,0-2 0 16,3-4-17-16,53-12 0 0,-44 5 0 15,2-3 22-15,-2-2 1 0,1-1-1 0,1 1 2 16,3 0-24-16,1 0 0 0,4 2 0 16,1-1 0-16,3 4 15 0,2 1 0 0,-1 4 0 0,1 3 0 0,2 3-15 15,-4 0 0-15,5 1 0 0,4 1 0 0,-2 4 7 0,82 4 0 16,-84-1 0-16,6 2 0 0,81 9-7 16,-87-15 0-16,4-1 5 0,81 0 1 15,-81-3 0-15,3 1 0 0,80 0-6 16,-80 1 0-16,1 1 18 0,91 3 0 15,-86 0 0-15,3 4 1 0,99 11-19 16,-100-11 0-16,1 1 7 0,-5 1 0 0,5-2 0 16,2-2 0-16,2 1-7 0,-2-1 0 0,0-3 0 15,-2-3 0-15,6-3 32 0,-1 0-1 0,-1-1 0 16,-2-1 1-16,0 0-32 0,101-5 0 16,-100 1 0-16,3 1 32 0,-6-2 1 0,6 5 0 15,4 2 0-15,0 0-33 0,104 4 0 16,-110-6 0-16,0 0-19 0,104-7 1 0,-99 2 0 15,2-2 0-15,111-11 18 0,-110 11 0 16,4-2-20-16,105-10 0 0,-111 12 0 16,1 1 0-16,0 1 20 0,0 0 0 0,2-2 0 15,3 0-21-15,-4 0 1 0,1 2-1 0,-4-2 0 16,2 2 21-16,-2-2 0 0,-2 0 0 0,-1-2 0 0,-3 0-16 16,1-1 0-16,-4 3 0 0,1 0 0 0,-3-2 16 15,-1 2 0-15,-2 0 0 0,-4-4 0 0,3-1-62 16,-7 0 1-16,5-1-1 0,-10 1 1 0,3-1 61 15,-3 1 0-15,1 0 0 0,-2-1 0 0,0 1-15 16,-2 0 1-16,-9 1 0 0,-1 2 0 0,-4 4 14 16,52-11 0-16,-55 7 0 0,-6 0-23 0,44-7 1 15,-52 9-1-15,-6 4 1 0,26-7 22 16,-38 6 0-16,-4 3-16 0,14-8 1 16,-21 5-2-16,-5 3 2 0,-2-3 15 15,-5-1 0-15,0 0 0 0,-4 2-38 0,0-4 1 16,-10-6-1-16,0-3 1 0,-6-5 37 0,-1-2 0 15,-4-4 0-15,0-3 0 0,-2-4-29 0,-30-47 0 16,24 38 0-16,-3-3-1 0,-1-5 30 0,1 3 0 16,1 0 0-16,1-2 50 0,0 1-1 0,1-4 0 15,1-7 1-15,1-2-50 0,-1-3 0 0,2-3 0 16,0 0 0-16,3-5 46 0,-28-75 2 16,27 80-2-16,-2 2 1 0,-1 0-47 0,1 1 0 15,0 1 0-15,0-1 38 0,-1 4 0 0,5-5 0 16,-1 0 0-16,2-2-38 0,-16-72 0 15,18 66 0-15,5-1 71 0,-1-1 0 0,3 1-1 16,-2-4 2-16,2 0-72 0,1 0 0 0,1 4 0 0,0 0 0 16,-1 0 65-16,-4-73 1 0,9 79-1 15,1-1 2-15,4 2-67 0,1-1 0 0,0 1 0 16,2-2-22-16,0-66-1 0,0 72 1 16,2 4 0-16,0 3 22 0,-4 3 0 0,0 2 0 0,-1 6-24 15,-9-33 1-15,3 47-1 0,-2 9 1 16,-17-17 23-16,10 24 0 0,-5 8 0 15,-26-7 1-15,19 16-1 0,-4 2 1 16,-40 8-1-16,36-1 0 0,-3 2-16 0,-49 17 0 16,39-14 0-16,-6 1 0 15,1 3 16-15,-2-5 0 0,0-1 0 0,-1-2-15 0,-1 0 1 16,-5-4 0-16,0-1-1 0,-6-4 15 0,-1-2 0 16,1 0 0-16,1 0 0 0,-1 1-9 0,-77-10 0 15,72 5 0-15,-1 1 0 0,-82-7 9 16,74 8 0-16,-3 0-7 0,-85-1 1 15,92 5-1-15,-2 2 1 16,-83 5 6-16,83-5 0 0,-3 3-67 0,3 2 1 16,-5 0-2-16,0-1 2 0,0 5 66 0,-4-4 0 15,2 4 0-15,-4-2 0 0,-3 1-7 0,0 1 1 0,4-2 0 16,-1 0 0-16,3 0 6 0,1-2 0 0,-2 2 0 16,-3 0 0-16,1-2-25 0,-1 2 1 0,3 0 0 15,-1-1 0-15,-1 1 24 0,1 0 0 0,-1 0 0 16,1 0 0-16,3 1 29 0,-5-1 0 0,-1-1 0 15,1-1 1-15,0 0-30 0,1-2 0 0,-1 1 0 0,-5-4 0 16,1-2 53-16,0-2 2 0,2 0-2 16,2 0 1-16,-4 0-54 0,2 1 0 0,-2-1 0 0,-3 2 0 15,5 2 48-15,-2-1 0 0,0-1 1 0,1-1-1 16,-1 2-48-16,4 1 0 0,-1 2 0 0,-6 1 0 16,1 4 33-16,-1-3 0 0,-4 2 0 0,2 1 1 0,-3 4-34 15,-109 9 0-15,109-12 0 0,-1 3-19 16,-110 9 0-16,103-10 0 0,2 3 0 15,-118 15 19-15,114-12 0 0,-1 2-108 16,2 0-1-16,-4 3 1 0,-4-1-1 0,5 1 109 16,-5 4 0-16,8 3 0 0,-8 5 0 0,4 1-105 15,-123 41 0-15,116-38 0 0,127-39-957 16</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19:55:23.704"/>
    </inkml:context>
    <inkml:brush xml:id="br0">
      <inkml:brushProperty name="width" value="0.05292" units="cm"/>
      <inkml:brushProperty name="height" value="0.05292" units="cm"/>
      <inkml:brushProperty name="color" value="#FF0000"/>
    </inkml:brush>
  </inkml:definitions>
  <inkml:trace contextRef="#ctx0" brushRef="#br0">9885 9491 11 0,'0'0'0'0,"0"0"0"0,0 0 0 0,0 0 0 0,0 0 1 0,-18 11-1 0,9-8 1 0,2 1-1 0,-5-1 0 0,3 3 0 0,0 3 0 0,2-4 132 0,2-3 1 0,-2 5-1 0,-2-1 1 0,6 1-133 0,-3-2 0 0,3 1 0 0,-1-3 0 0,-1-1 81 0,5-2 1 0,0 0 0 0,0 0 0 0,0 0-82 0,0 0 0 0,5-2 0 0,2-5 0 0,2-2 61 0,3-2 0 0,10-7 1 0,2-3-1 0,6-3-61 0,30-22 0 15,-39 28 0-15,4 1 65 0,17-15 1 0,-17 18 1 0,3-1-1 16,27-12-66-16,-27 13 0 0,1-2 34 0,34-18 0 15,-31 16 0-15,-2-4 0 0,3 0-34 16,3-1 0-16,-3-2 0 0,1-2 38 0,-3 0-1 16,-1 4 0-16,2 1 0 15,2 4-37-15,27-23 0 0,-31 23 0 16,-1 3 33-16,29-17 0 0,-30 16 0 0,2 2 2 0,19-19-35 16,-24 19 0-16,0 1 6 0,19-8 1 15,-21 10 0-15,0 2 0 0,14-9-7 16,-16 5 0-16,0 3 7 0,-2-1 0 0,3 0 0 15,-5 0 1-15,3 2-8 0,1 6 0 0,-5-6 0 16,1-4 0-16,1 2-120 0,-2 2 1 0,-4 0-1 16,-1 0 2-16,-2-3 118 0,-4-1 0 0,2 6 0 15,-5-2 0-15,-1 5-122 0,-1-3 1 0,2 5-1 16,2-3 2-16,-4 5-550 0</inkml:trace>
  <inkml:trace contextRef="#ctx0" brushRef="#br0" timeOffset="498.85">10945 8463 504 0,'0'0'0'0,"0"0"0"0,0 0-68 0,0 0 0 0,0 0 0 0,0 0-1 0,0 0 69 0,0 0 0 0,0 0 124 0,14 18 0 0,-12-17 0 0,3 3 0 0,-1 0-124 0,-4-1 0 0,5 3 0 0,4 3 0 0,1-4 121 0,3-1 0 0,1 1 0 15,7-5 0-15,5 0-121 16,33-7 0-16,-35 5 0 0,1 2 86 0,24-9-1 15,-26 5 0-15,0 3 2 0,18-7-87 16,-24 7 0-16,1 1 40 0,14-4 0 16,-18 8 0-16,-3-3 0 0,10 7-40 15,-9-8 0-15,0 1 18 0,8 7 1 16,-10-8 0-16,6 5 0 0,-3-1-19 0,-1 1 0 16,-7-3 0-16,2 1 14 0,-3 1 0 0,1 1-1 15,-1 1 1-15,-1 1-14 0,-3-5 0 0,-3 9 0 0,3 5 0 16,-4 7 16-16,-10 35 1 0,2-22-1 0,-4 0 1 15,-21 46-17-15,19-40 0 16,2 2 7-16,0 1 0 0,-1-7 0 0,3-5 1 0,3-3-8 16,-3-1 0-16,9-11 0 0,5-9 0 0,3-9-129 15,6-6 0-15,-6-8 1 0,1-4-1 0,-4 18-940 16</inkml:trace>
  <inkml:trace contextRef="#ctx0" brushRef="#br0" timeOffset="15081.67">16222 7533 11 0,'0'0'0'16,"0"0"0"-16,0 0 56 0,0 0 1 0,9 20-1 0,-9-20 1 0,-3 4-57 0,3-4 0 0,0 0 94 0,0 0 0 0,0 0 0 0,0 0 0 0,3 2-94 0,-1-2 0 0,2 0 73 0,11 0 0 15,0 0 1-15,2 0 0 0,26-2-74 16,-26 2 0-16,3-4 84 0,17 4 2 16,-25 0-1-16,0-3 0 0,15 6-85 15,-11 1 0-15,1-2 16 0,19 7 2 16,-21-2-1-16,3 2 0 0,0 0-17 0,1-2 0 16,-3 0 0-16,2-3 49 0,-1 1 0 0,-1 1 0 15,-3-1 1-15,2-2-50 0,-2 1 0 0,4 1 0 16,6-3 0-16,-2 5 43 0,4-3-1 15,0 1 0-15,-6-3 0 0,2 2-42 0,1-1 0 0,2 1 0 16,1 1 0-16,-2-3 28 0,2 2 1 0,-1-1-1 16,-1 1 2-16,2 1-30 0,0 1 0 0,-1-3 0 15,-3-1 0-15,4 2-21 0,0-4 1 0,0 0 0 16,-1 0 0-16,1 3 20 0,3-3 0 0,2-3 0 16,-2 3 0-16,2 0-25 0,2-4 1 15,2 2 0-15,-1-1 0 0,-3-3 24 0,4 3 0 0,1 1 0 16,-2 2 0-16,-3 0-133 0,4 0 2 0,1 2-1 0,-1 3 1 15,-3 2 131-15,3-1 0 0,3-3 0 0,0 3 0 16,-2-4-165-16,2 5 1 0,0-4 0 0,0-1 0 0,-37-2-162 16</inkml:trace>
  <inkml:trace contextRef="#ctx0" brushRef="#br0" timeOffset="15961.06">19168 7508 11 0,'0'0'0'0,"0"0"0"0,0 0 0 0,18 0 1 0,-15 0-1 0,1 0 1 0,5-3-1 0,1 1 0 0,3-2 106 0,17-5 1 0,-18 7 1 0,2-1-1 0,14-6-107 0,-17 5 0 0,1 3 77 0,13-3-1 0,-7 2 0 0,-1-1 1 0,27-5-77 15,-19 7 0-15,-2-5 55 0,33-3 0 0,-24 6-1 16,2-5 1-16,36-2-55 0,-33 4 0 16,0-3 109-16,41 0-1 0,-39 2 1 15,3 5-1-15,48-7-108 0,-46 6 0 16,2-1 65-16,54-3 1 0,-48 3 1 0,-1-1-1 16,53-8-66-16,-51 8 0 0,0-2 0 15,0 0 0-15,1-1 0 0,-3 3 1 0,2-4-1 0,0 0 0 16,0 4 0-16,2 1 0 0,-6 4-116 0,4-5-1 15,2 5 1-15,-6 5-1 0,2-1 3 0,1 3-1 16,-10-4 1-16,-5-3 0 0,-37 0-443 16</inkml:trace>
  <inkml:trace contextRef="#ctx0" brushRef="#br0" timeOffset="17074.5">21759 7476 11 0,'0'0'0'0,"0"0"0"15,27-5 0-15,8-4 1 0,-19 3-1 0,0 4 1 0,14-3-1 0,-18 1 0 0,-1 3 73 0,3-3 0 0,-5 2 0 0,1 0 2 0,10 1-75 0,-10 2 0 16,1 1 88-16,17 4 1 0,-10-6 0 16,3 1 0-16,21 3-89 15,-19 0 0-15,0-4 54 0,26 1 1 0,-17 1-1 0,-2 0 0 16,35-2-54-16,-31-2 0 0,-1 0 46 16,38 1 1-16,-32-3 0 0,1 2 1 15,49-7-48-15,-45 6 0 0,5-5-174 16,55-2 0-16,-53 6 1 0,2 2-46 15,41-12 173-15,-57 1-1 16,-37 13-129-16</inkml:trace>
  <inkml:trace contextRef="#ctx0" brushRef="#br0" timeOffset="19316.23">15452 8463 11 0,'0'0'0'0,"0"0"0"0,0 0 0 0,0 0 1 0,0 0-1 0,24-9 2 0,-24 9-2 0,4 0 1 0,-2-6-1 0,-2 6 0 0,3-3 14 0,4 3 0 0,-3 0 0 0,5-4 0 0,8 2-14 15,-8 2 0-15,3 0 20 0,20 0 0 0,-12-3 0 16,-1 3 0-16,25 0-20 0,-25 0 0 16,3 3 42-16,15 3 0 0,-16-6 1 0,0 2-1 15,25 1-42-15,-25 1 0 0,2-4 72 16,23 2 1-16,-20-1 1 0,2-1-1 15,29-1-73-15,-32 1 0 0,3 0 42 16,32 0 0-16,-32 1 0 0,-3-1 1 16,28 6-43-16,-27-6 0 0,-1-4 38 0,28 4 1 15,-25-3-1-15,-2 1 1 16,31-7-39-16,-29 5 0 0,2 2 54 0,28-7 2 16,-30 6-2-16,-3 1 1 0,26-2-55 15,-24 4 0-15,-1-3 27 0,27 1 1 16,-26 2 0-16,-1-2 0 0,29 4-28 15,-27 0 0-15,0 1 28 0,29 1 0 16,-31-2-1-16,1 1 1 0,27 3-28 16,-24-6 0-16,0 0 33 0,23 3 1 15,-26-3 0-15,1 0 0 0,28 0-34 16,-26 0 0-16,-2 0 32 0,32 0-1 16,-33 0 0-16,3 0 1 0,25 2-32 15,-27-2 0-15,4 0 26 0,28-2 0 16,-32 2 0-16,0 0 1 0,25 0-27 15,-23 0 0-15,2 0 3 0,31 0 0 16,-35 0 0-16,6-3 0 0,28-1-3 0,-36 2 0 16,2-1 0-16,29-8 0 0,-29 7 0 15,2-5 0-15,28-3 0 0,-31 6 0 16,1 3 14-16,23-3 0 0,-25 3 1 16,-4 3-1-16,23-2-14 0,-23 2 0 15,1 2 16-15,19 1 0 0,-17-3 0 0,-1 0 0 16,22 0-16-16,-23 0 0 0,2 0 13 15,24 2 0-15,-26 2 0 0,0 1 1 16,23 2-14-16,-25-3 0 0,4 1 4 16,24 6 1-16,-29-4 0 0,1-3 0 15,21 7-5-15,-21-6 0 0,0-1 2 0,23 5 0 16,-22-6 0-16,2 5 1 0,24-1-3 16,-22-7 0-16,4 0-19 0,29 0 0 15,-29 0 0-15,0 0 0 0,31 0 19 16,-32 0 0-16,0-4 29 0,24 1 1 15,-23 3-1-15,0 1 1 0,30 8-30 16,-30-3 0-16,0-5-2 0,0 7 1 0,4-3 0 16,-1 0 0-16,1 3 1 0,-2-3 0 0,1 4 0 15,1-5 0-15,-4 3 38 0,3 0 2 0,6-5-2 16,0 0 1-16,1-2-39 0,6-2 0 0,-7 0 0 16,-2 2 0-16,2-5 59 0,0 1 1 0,-4-1 1 15,2 1-1-15,0-3-60 0,39-4 0 16,-39 6 0-16,2 1 35 0,35-1 0 15,-39-1 0-15,0 3 1 0,32-3-36 16,-37 6 0-16,0 0 19 0,29-3 2 16,-26-3-1-16,2 3 0 0,36-6-20 15,-39 9 0-15,1-4-40 0,31 1-1 0,-34 1 1 16,0 2 0-16,28-6 40 0,-26 6 0 16,-1-3-22-16,31 3 0 0,-30 0 0 15,1 0 0-15,34 3 22 0,-35-3 0 0,-2 0-21 16,28 2 0-16,-29-2-1 0,-3 0 2 15,27 0 20-15,-25 0 0 0,0 4-2 16,27-4 0-16,-27 0 0 0,-3 2 0 16,24 1 2-16,-24 1 0 0,-2-4-7 15,28 5 0-15,-24-1 0 0,-3-2 0 16,19-1 7-16,-28-1 0 0,5 0 7 0,29 0 0 16,-24 0 0-16,0 2 0 15,33 2-7-15,-32-3 0 0,3 3 52 16,-1 0 0-16,0-4 0 0,-2 1 0 0,3 1-52 15,25 0 0-15,-25 2 0 0,-1-4-3 0,0 0 1 16,0 0 0-16,2-4 0 0,0 4 2 0,34-2 0 16,-33 0 0-16,1 2 16 0,32-1 0 15,-33 1 0-15,-2-4 0 0,32 0-16 16,-31 3 0-16,2 1 20 0,32 1 2 16,-33 1-1-16,3 4 0 0,-2-5-21 0,3 3 0 15,-2 3 0-15,3 4-55 0,-3-2 0 0,1 0 0 16,-1 0 1-16,-1 0 54 0,2-5 0 0,-3 1 0 15,5 0 0-15,1 1-21 0,0 1 0 0,0-3 0 16,0 1 1-16,0 0 20 0,-2 1 0 0,0-1 0 16,1-1 0-16,-1-1-28 0,-2-3 2 0,3 0 0 15,-3 2 0-15,4 0 26 0,-3 0 0 0,-1 1 0 16,1-3 0-16,-1 0-41 0,-1 0 1 0,0 0 0 0,1-3-1 16,-3 1 41-16,0 0 0 0,2 0 0 0,2 2 0 0,1-5-52 15,0 1 0-15,-1-1 0 0,-3 1 1 16,1-1 51-16,-2-2 0 0,-2 5 0 0,-5-2 0 15,-3 8-97-15,-3-2 1 0,-10 0 0 0,-10-1 0 16,3-1-994-16</inkml:trace>
  <inkml:trace contextRef="#ctx0" brushRef="#br0" timeOffset="61830.23">16355 7530 11 0,'0'0'0'0,"0"0"0"0,0 0 0 0,0 0 1 0,0 0-1 0,0 0 1 0,0 0-1 0,9-22 0 0,-9 17 0 0,0-4 1 0,0 3-1 0,0-1 1 0,8-3-1 0,-8 4 0 0,0 3 0 0,0-5 0 0,0 7 0 15,4-3 1-15,1 8-1 16,-5-4 0-16,0 0 19 0,0 0 1 0,0 0-1 15,7 0 1-15,-3 1-20 0,1 3 0 16,-1 1 79-16,1 4 1 0,-2-7 1 16,3 0-1-16,4 2-80 0,-1-3 0 15,-2 3 72-15,11 1 1 0,-13-1-1 16,2-4 1-16,14 2-73 16,-8-2 0-16,-6 1 75 0,14 1-1 0,-7-4 0 0,2 2 0 15,17 0-74-15,-17-1 0 0,2 1 36 16,17-2-1-16,-22 2 0 0,-1-4 0 15,18 2-35-15,-11-1 0 0,-3 3 61 16,19-5 0-16,-15 5 1 0,5-6-1 0,17-1-61 16,-23 3 0-16,2 3 46 0,18-7 0 15,-16 8 0-15,-5 0 2 0,22 0-48 16,-15 8 0-16,-6-3 22 0,24 8 1 16,-27-5-1-16,0 7 1 0,17 8-23 15,-15-10 0-15,-1 1-114 0,3-1 0 16,-4-2 0-16,1-2 0 0,1 0 114 0,0 0 0 15,1-2 0-15,4 0 0 0,2 0-133 0,20-7 0 16,-23-12 1-16,-22 12-476 0</inkml:trace>
  <inkml:trace contextRef="#ctx0" brushRef="#br0" timeOffset="62497.71">19396 7444 786 0,'0'0'0'0,"0"0"0"0,0 0 42 0,17 0 0 0,-10 0 0 0,6-4 0 0,24 2-42 0,-13 2 0 0,5 0 59 0,29 0 1 0,-33 0-1 0,-4 2 0 0,23 3-59 0,-18-3 0 0,3 0 37 0,23 3 0 0,-22-1 1 0,-3 0 0 0,29 5-38 0,-24-9 0 0,2 0-9 0,31-4 0 16,-28 4 0-16,5-2 1 0,34-1 8 0,-39 3 0 15,2-4 57-15,37 2 0 0,-39 2 0 0,-5-2 0 16,42 4-57-16,-36 0 0 0,3 2-32 15,38-4 1-15,-42 0 0 0,2 0 0 16,35-4 31-16,-38 4 0 0,-3-2-128 0,29-1-1 16,-30 3 1-16,-2 0-132 0,28 0 130 15,-33 0-1-15,-25 0-247 0</inkml:trace>
  <inkml:trace contextRef="#ctx0" brushRef="#br0" timeOffset="62913.43">21927 7512 404 0,'0'0'0'0,"0"0"0"15,25 14-1-15,-1 8 0 0,-10-17 0 16,1-1 0-16,14-2 1 0,-11 1 0 16,-2-3 79-16,14-3 2 0,-11 1-1 0,4 2 0 15,27-9-80-15,-29 5 0 0,-2 1 56 31,20-5-1-31,-18 10 0 32,-1 2 1-32,26 1-56 0,-25-1 0 0,0 1 66 0,0 1 2 0,2 1-1 0,2-2 0 0,-4 4-67 0,2 0 0 0,0 0 0 0,0 0 0 15,0 2 7-15,1 1 0 0,1 1 0 0,0-4 0 0,-4 0-7 0,2-2 0 16,3 0 0-16,-1 2 0 0,-4-3-80 0,2-1 0 16,-2 2-1-16,-3-7 1 0,-2 0-16 0,0 0 0 15,-6-3 0-15,-3-1 1 0,-7 4-306 0</inkml:trace>
  <inkml:trace contextRef="#ctx0" brushRef="#br0" timeOffset="70344.98">16529 7444 11 0,'0'0'0'0,"0"0"0"0,0 0 0 0,0 0 1 0,0 0-1 0,0 0 1 0,0 0-1 0,0 0 0 0,0 0 0 0,-17-17 1 0,17 17-1 0,0-1 1 0,0-8-1 0,2 3 0 0,-2 6-12 0</inkml:trace>
  <inkml:trace contextRef="#ctx0" brushRef="#br0" timeOffset="71132.11">17512 6744 11 0,'0'0'0'0,"0"0"0"0,0 0 0 0,0 0 0 16,-25-10 1-16,8 10-1 0,-6 0 1 0,-6 0-1 16,-4 3 0-16,3 3 0 0,-4-6 0 0,3 0 36 15,1-4 1-15,-2 4 0 0,-2 4 0 0,1-3-37 0,-4 3 0 16,-6 0 0-16,3 1 0 0,-4 4 80 0,1-4 2 15,-2 3-1-15,-1-1 0 0,-2 2-81 0,2 1 0 16,0 5 0-16,-5 3 0 0,2 0 1 0,-48 23 0 16,51-23 0-16,0 5 1 0,-40 22-2 15,49-21 0-15,3-3-81 0,2 3 0 0,2 1-1 16,-1 0 2-16,1-2 80 0,5 4 0 0,4-3 0 16,0 3 0-16,1-4-17 0,4 0 0 0,6-1 0 15,-1-2 1-15,6 1 16 0,5 15 0 16,3-18 0-16,6-5 44 0,16 16 1 15,-13-17-1-15,6-1 2 0,24 11-46 16,-19-13 0-16,5 0 101 0,39 5 1 16,-33-5 0-16,3-4 0 0,49 8-102 15,-43-11 0-15,4 1 59 0,54 1 2 16,-52-8-2-16,1 1 1 0,54-8-60 0,-51 2 0 16,1-4 86-16,58-10 1 0,-56 10-1 15,-3-3 0-15,56-11-86 0,-52 15 0 16,1 3-4-16,53-4 1 0,-56 11-1 15,-1-1 1-15,54 1 3 0,-59-2 0 0,3 1-29 16,48 1 1-16,-51 2-1 16,-4-4 1-16,43 4 28 0,-51 0 0 0,-5-3-10 15,29 3 0-15,-27-2 0 0,-4 2 1 16,2-4 9-16,-2 1 0 0,-2-3 0 0,-2 1-19 16,2-4 1-16,-8 0-1 0,1-4 1 0,-7 1 18 0,0 1 0 15,-5 2 0-15,0-2 0 0,-9 2 78 0,2 0 1 16,-1 0 0-16,-1 0 1 0,0 0-80 0,-1 0 0 15,-1-9 0-15,-5 0 0 0,1-9 44 0,-15-28 0 16,5 33 0-16,-1 1 1 0,-24-24-45 16,17 21 0-16,-5 4 40 0,1-3 0 15,-2 2-1-15,2-6 1 0,-2 3-40 0,-5-3 0 0,1 4 0 16,1 1 0-16,-1 4 34 0,1-1 1 0,-12 1-1 16,3 0 2-16,-4 0-36 0,-47-13 0 15,47 20 0-15,0 6 12 0,-49-2 0 16,45 7 0-16,-2 3 0 0,0 3-12 0,-1 10 0 15,-5 4 0-15,0 1-74 0,-2 4 0 0,-3 6 1 16,-3-2 0-16,-1 1 73 0,-74 35 0 16,76-34 0-16,3-5-128 0,-54 25 1 15,70-37-1-15,5-1 1 0,-24-4 127 16,40-7 0-16,11-4-146 0,-3-7 2 0,8 3-1 16,9 6-326-16</inkml:trace>
  <inkml:trace contextRef="#ctx0" brushRef="#br0" timeOffset="73914.1">15748 7494 258 0,'0'0'0'0,"-16"5"0"16,-9 2 19-16,-31 4 1 0,33-4-1 0,2 4 1 0,-4 2-20 0,-3 5 0 0,0-2 0 0,0 4 27 0,-1 3 0 0,3-3 0 0,1 1 0 0,4-3-27 0,-4 2 0 0,2-2 0 0,0 4 0 0,4-2 37 16,-20 21 1-16,20-21-1 0,-1-1 0 0,-17 17-37 0,23-21 0 0,2-1 37 0,-11 11 0 0,11-10 0 0,3-5 0 0,-5 17-37 0,7-10 0 0,1-1 37 0,5 0-1 0,1-2 0 15,-2 4 1-15,2-5-37 0,2 1 0 0,3 1 0 16,0-3 0-16,2 3 53 0,0-3 1 0,4 3 0 15,1-3 0-15,4 3-54 0,2-5 0 0,1 3 0 16,2-1 0-16,4 3 87 0,23 8 0 16,-25-8 1-16,1 1 0 0,26 16-88 0,-29-21 0 15,3 5 51-15,22 7 2 0,-24-8-2 16,0-1 1-16,28 17-52 0,-25-19 0 0,-1 3 25 16,36 12 0-16,-32-18 0 0,2-4 0 15,2 4-25-15,0-4 0 0,-2 1 0 0,0 1 18 16,2-3 2-16,1 1-1 0,-5-5 0 0,6 2-19 15,-4-2 0-15,3 0 0 0,3-2 0 0,-1 2 15 16,0-5 1-16,-1 1 0 0,-1-3 0 0,3 0-16 16,31-10 0-16,-34 7 0 0,-1-3 49 0,37-10 0 15,-34 8 0-15,4 3 1 0,35-15-50 16,-41 12 0-16,-1 1-14 0,33-17 1 16,-31 17-1-16,-6-4 0 0,2 4 14 15,0-2 0-15,-2-1 0 0,0 5-7 0,-1-6 1 16,-1 3-1-16,-1 3 1 0,-2-1 6 0,0 3 0 15,-2-7 0-15,-3 3 0 0,1 0-3 0,-3-1 1 16,0 1 0-16,-4 1 0 0,-3 1 2 0,12-14 0 16,-8 10 0-16,-1 2-6 0,13-22 0 15,-13 16 0-15,0 0 1 0,6-19 5 16,-11 21 0-16,-2 2-4 0,2-13 0 16,-7 20 0-16,-3-4 0 0,-1 4 4 0,-1-1 0 15,-2-3 0-15,-2-5 10 0,0 4 0 0,-3-4 0 16,0 2 1-16,-8 1-11 0,3 4 0 0,-3-3 0 15,-1 1 0-15,0 4 4 0,-4-5 1 0,-3 1-1 16,-2 4 1-16,-2-3-5 0,-33-8 0 16,31 8 0-16,4 1-4 0,-38-11 0 0,32 10 0 15,1 1 1-15,-39-7 3 0,35 12 0 16,-3 5-87-16,-45 8 0 16,42-2-1-16,-3 8 2 0,2 5 86 15,7 0 0-15,8 5 0 0,2 4-123 0,3 2-1 0,-2-11 1 0,-1-6 0 16,29-12-754-16</inkml:trace>
  <inkml:trace contextRef="#ctx0" brushRef="#br0" timeOffset="74530.61">15790 8937 809 0,'0'0'0'15,"0"0"0"-15,0 0 4 0,0 0 0 0,0 0 0 0,0 0 0 0,18-11-4 0,-11 8 0 0,0-3 28 0,14-12 1 0,-8 10 0 0,-1-9 0 0,18-15-29 0,-14 16 0 0,-7 3 90 0,12-19-1 0,-9 14 0 0,4 0 1 0,0 0-90 0,-2-2 0 16,-2 4 0-16,2-2 20 0,1 4 1 0,-3-1 0 16,4 1 0-16,-4 3-21 0,0 2 0 0,1 2 0 0,-6 0 0 0,0 1 60 15,0-1 1-15,0 5 1 0,-2-1-1 0,2 1-61 0,2-3 0 16,0 1 0-16,0 0 0 16,1 3 39-16,-1-1 0 0,4 0 0 0,-5 2 0 0,1 2-39 0,0 0 0 15,2 3 0-15,-3-3 0 0,1 5-2 0,2-2 0 16,-2 4 0-16,0-5 0 0,-1 3 2 0,-1 2 0 15,-1 2 0-15,-1-2 0 0,0-2-78 0,1 0 0 16,-5 2 0-16,1-2 0 0,-2 1 78 0,0-7 0 16,0 3 0-16,0 0 0 0,0-1-147 0,0-3 0 15,-2 6-1-15,2-6 2 0,-5 0 146 0,1 0 0 16,1 0 0-16,-2-4 0 0,-1 4-140 0,-1 0 2 0,0-4-1 16,0 3 1-16,0-7 92 0,0 3 0 0,2 1 1 15,-4 3 0-15,9 1-57 0</inkml:trace>
  <inkml:trace contextRef="#ctx0" brushRef="#br0" timeOffset="74795.82">16087 8659 11 0,'0'0'0'0,"0"0"0"15,0 0 0-15,-4 0 48 0,4 0 0 16,-3-6 0-16,3 6 0 0,-4-3-48 0,4 3 0 0,0 0 0 16,0 0 0-16,0 0 137 0,0 0 0 0,0 0 1 0,-2-4-1 15,2 4-137-15,0-2 0 0,0 2 0 0,0 0 0 0,6-3 127 16,-3 1-1-16,1 2 1 15,-1 2 0-15,2 3-127 0,17 11 0 0,-10 0 0 0,4 6 81 16,14 27 0-16,-20-30-1 16,1 3 2-16,8 19-82 0,-12-19 0 0,2 7 47 15,0-3 1-15,-2 1-1 0,2 2 1 0,-5 2-48 16,1 1 0-16,2-5 0 0,0-5 0 0,-2-1-41 0,1-1 1 16,-1-2 0-16,-2-4 0 0,1-5 40 15,-1-1 0-15,1-1 0 0,1-7 0 0,-3 0-106 0,1-4 1 16,-3-19 0-16,0-10 0 0,0 33-789 0</inkml:trace>
  <inkml:trace contextRef="#ctx0" brushRef="#br0" timeOffset="117727.35">11575 11824 11 0,'0'0'0'0,"0"0"0"0,0 0 0 15,0 0 0-15,0 0 1 0,0 0-1 0,0 0 1 0,0 0-1 0,0 0 0 0,0 0 0 0,0 0 0 0,0 0 0 0,0 0 1 0,0 0-1 0,0 0 1 0,0 0-1 0,0 0 0 0,-25-4 0 0,16 4 0 0,0 0 50 0,-3 0 1 0,0 0-1 0,3 0 1 0,2 0-51 0,1 0 0 0,3 0 0 0,-2 0 0 0,1 0 84 0,-3 4 0 0,5 1-1 0,-1-5 2 0,-3 2-85 0,3 2 0 0,-1 3 0 0,1 2 0 0,1 3 70 0,-1 23 1 0,-1-12-1 0,1 6 2 0,3 28-72 0,-2-30 0 16,2-5 97-16,0 1 1 0,0 4-1 0,-2 2 0 16,0 1-97-16,2 3 0 15,-3-3 0 1,3 3 0-16,-4 1 10 15,-5 34 1-15,4-34 0 0,-2 2 0 16,-9 38-11-16,7-36 0 0,2-2 19 0,-3 1 0 16,3 7 0-16,-2 0 0 0,2 5-19 0,-7 53 0 0,10-48 0 0,1 4 57 15,-1-1 1-15,-1 8 0 0,-1-2 1 0,3 5-59 0,-8 55 0 0,10-75 0 16,2-1-25-16,1-6-1 0,0-8 1 0,1-8 0 16,3-6 25-16,1-8 0 0,-4 0 0 0,3 0 0 15,1-6-6-15,-2-1 1 0,-2-1 0 0,3 3 0 0,-3 1 5 0,1-2 0 16,-1 1 0-16,-1-1 0 0,2 2-34 0,-1 1 1 15,-1-5 0-15,1 1 0 0,1-1 33 0,-1-1 0 16,1-2 0-16,1 2 0 0,-1 0-30 0,5-2-1 16,-2-2 1-16,5 0 1 0,6-3 29 0,-2-1 0 15,5-1 0-15,-2-2 0 16,4 0-18-16,2 0 1 0,-2 4 0 16,-2 1 0-16,0 2 17 0,0-1 0 0,2 3 0 0,0 0 0 15,0 2 68-15,0 3 1 0,2-1 1 0,-2-4-1 0,1 1-69 16,1 1 0-16,0 2 0 0,-1-1 0 0,3 1 5 0,-3 1 0 0,5 1 0 15,1-4 0-15,1-1-5 0,-1-1 0 0,2 2 0 16,-4 2 0-16,2-4 47 0,0 2 1 0,2-2 1 16,2-2-1-16,-6 2-48 0,5-4 0 0,-1 4 0 0,2 4 0 15,-1-2 29-15,1 1 0 0,-3 3 0 0,3-1 1 16,-1 2-30-16,1 0 0 0,3 4 0 0,-3-2 0 16,1 2-31-16,0 0 1 0,0-1-1 0,2-1 1 15,2 0 30-15,2 0 0 0,-4-1 0 0,3-3 0 16,3-3 27-16,-3 0 1 0,1 1 0 0,-2-1 0 0,1 3-28 47,-1-5 0-47,2 2 0 0,-1-2 0 15,241 22 76-15,-243-19-76 0,3 3-44 0,37 3 2 0,-33-8 0 16,-2 3 0-16,43-2 42 0,-42-2 0 0,-1-2 25 0,38-2 0 16,-42 3 0-16,1-1 1 0,43-2-26 15,-39 4 0-15,0 2-2 0,43 0 0 16,-43-2 0-16,-4 2 0 0,43-1 2 15,-42 1 0-15,1 0 17 0,45 3 0 16,-42-1 0-16,-2 0 2 0,43 6-19 16,-45-6 0-16,-1 0 19 0,43 1 1 15,-44 0-1-15,0 1 1 0,40 5-20 16,-40-8 0-16,2 1 36 0,42 3 0 16,-39-5 0-16,-4 0 0 0,52-1-36 15,-46 1 0-15,0-2 1 0,49 0 0 16,-51 2 0-16,-2 0 1 0,45 3-2 15,-47 1 0-15,6 1-2 0,41 9 0 16,-45-12 0-16,0 3 1 0,45 3 1 16,-43-6 0-16,-4-2-3 0,45 0 0 15,-41-1 0-15,0 1 0 0,2 0 3 0,0 2 0 0,-4 1 0 16,2 0-8-16,-1 1 0 0,-3-1 0 0,3 4 1 16,-3-2 7-16,1 2 0 15,5-1 0-15,-1-3 0 0,5 2 0 0,-4 0 1 0,7-3 0 16,-4-4 0-16,0-2-1 0,3-1 0 0,2-1 0 0,1-1 0 15,1-1 2-15,1 1 1 0,-2 1-1 0,1 2 1 0,-3 4-3 16,2 0 0-16,-4 2 0 0,5-1 0 0,1 3 0 16,-3 1 1-16,1 2-1 0,-2 2 1 0,-2-6-1 15,0 4 0-15,6 0 0 0,-1-2 0 16,2-2 0-16,2 3 1 0,-3-1 0 0,-1-2 0 16,1 1-1-16,-3-3 0 0,4 1 0 0,1-1 0 15,2-1 31-15,-2 2 1 0,-1-2-1 0,-2 5 0 16,2-4-31-16,-3 3 0 0,5-1 0 0,-2-1 0 0,4-1 29 15,-2 1 0-15,-2 0 0 0,2-3 0 0,-2 1-29 0,-1 0 0 16,5-2 0-16,1-2 0 0,-1 0-11 0,3 1 1 0,-5 1-1 16,-2 0 1-16,2 1 10 0,-5 1 0 15,7-2 0-15,3-2 0 0,2 1-5 0,0-1 1 0,-2-2 0 16,-3-3 0-16,3-2 4 0,-5 2 0 16,4-2 0-16,-1 2 0 0,3-1 22 15,-5 1 1-15,5 2 0 0,1-2 0 0,-6 1-23 0,5-1 0 0,-3 2 0 16,-1 1 0-16,0 2-22 0,-1 0 0 0,3-3 0 15,-1 2 0-15,-1-3 22 0,1 3 0 0,1-5 0 16,-1 3 0-16,5 0 34 0,-5-1 0 0,2 3 0 16,2-3 2-16,0 3-36 0,2 1 0 0,0 0 0 15,-6-2 0-15,6 1-3 0,-4-1 1 0,3 4-1 0,-5 0 0 16,1 0 3-16,3 0 0 0,-4 2 0 0,1 0 0 16,-3-2 25-16,1 2-1 0,0-1 0 0,-2-1 0 15,1 0-24-15,-2 0 0 0,1-1 0 0,0-1 0 0,0-2-25 16,-2-1 0-16,0-4 0 0,0 0 0 0,0 0 25 15,59-16 0-15,-57 12 0 0,0 2 16 16,60-12 0-16,-62 10 0 0,2 3 0 16,55-14-16-16,-59 13 0 0,4 2 15 15,62-9 0-15,-66 9 0 0,-1 2 1 16,1-2-16-16,2 2 0 0,1 0 0 0,-1 0 23 0,2 1 0 16,-4-1 0-16,-3 2 1 0,-3 1-24 15,-1-1 0-15,6 1 0 0,-1-1 0 0,5 1-29 0,-3 1 0 16,0-1 0-16,-1-1 1 0,0 1 28 0,-2 0 0 15,3 4 0-15,-1 0 0 0,3 4 12 0,-2 1 1 16,-1 1 0-16,-4-3 0 0,0 1-13 0,1 1 0 0,1 3 0 16,-1-5 0-16,3 1-9 0,2-1 1 0,-8 1-1 15,0 1 1-15,1-5 8 0,-4 0 0 0,5 2 0 16,2 0 0-16,0-2-8 0,1-2 1 0,1 2-1 16,-4 0 1-16,0-2 7 0,-1 2 0 0,-1 0 0 15,0 2 0-15,4-2 12 0,-1 2 1 0,-3 3 0 16,0-5 0-16,-1 4-13 0,45 9 0 15,-49-8 0-15,-1 2 24 0,40 9 0 16,-41-10 0-16,4-3 0 0,46 4-24 16,-52 1 0-16,3-3-16 0,43 8 0 15,-45-10 0-15,1 1 0 0,44 3 16 16,-47-2 0-16,5 3 30 0,43 2 0 0,-50-2 1 16,1 1 0-16,44 7-31 0,-44-11 0 15,7 4-4-15,-3 0 1 0,2-2-1 0,-5-1 1 16,0 1 3-16,1 2 0 0,1-2 0 0,-2 0 0 0,-1-3 20 15,-1 1 1-15,4 1-1 0,0-3 1 16,3-1-21-16,-2-2 0 0,0 2 0 0,1 0 0 0,1-2-9 16,-4-2 0-16,4 0 0 0,0-3 1 0,1-3 8 15,-1 1 0-15,0 2 0 0,2 1 0 0,-1-5-12 16,45-2 0-16,-45 6 0 0,-3 1 0 16,41-5 12-16,-37 8 0 0,-1-1 19 0,47-4 1 15,-48 3-1-15,2-1 1 0,42-1-20 16,-45 0 0-16,-3 3 7 0,43 0 1 15,-39-2 0-15,2 1 0 0,46-3-8 16,-52 6 0-16,-1-1-19 0,39-3 0 16,-41 4 0-16,0 2 1 0,35 0 18 15,-33-1 0-15,2 3 3 0,38 1 0 16,-40-1 0-16,0 0 1 0,40 8-4 16,-38-7 0-16,-1 1-30 0,1-1 0 0,-1 1-1 15,-3-1 2-15,4-1 29 0,-1-1 0 0,-4-1 0 16,-5-2 0-16,-2-2 26 0,-3 0 2 0,4 2-1 15,2 0 0-15,0 0-27 0,-2 0 0 0,0-1 0 16,0-1 0-16,0 0 17 0,28-5 1 16,-32 3 0-16,-3 2 0 0,25-1-18 15,-22-1 0-15,2 1 5 0,29-4 1 16,-29 3 0-16,0 0 0 0,31-8-6 16,-35 3 0-16,-1 0-4 0,20-9 0 15,-24 9 0-15,0 3 0 0,17-3 4 16,-22 8 0-16,-2-3-66 0,6 4 1 0,-13-2-1 15,-1 2 1-15,-1-2 65 0,-3 2 0 16,4 0-35-16,-4 0 1 0,0 0-1 0,0 0 0 16,0 4 35-16,0-4 0 0,0 0-28 15,0-4 0-15,0 4 0 0,-4-5 0 16,2 0 28-16,1-17 0 0,-5-10 0 0,-1-11-8 16,0-6 0-16,2 6 0 0,3 5 1 0,0 0 7 0,-5-51 0 15,4 42 0-15,1-4-17 0,0-1 0 16,2-3 0-16,2-6 1 0,3-6 16 0,1-1 0 15,1-4 0-15,-2 2 0 0,2-4-64 0,12-82 2 16,-12 78 0-16,0-4 0 0,1-1 62 16,-1 6 0-16,1 3 0 0,1-1-75 0,7-67 2 15,-11 82 0-15,1 3 0 0,-1-1 73 16,-2 4 0-16,-1 4 0 0,0 3-46 0,0-37 2 16,-4 53-1-16,-3 6 1 0,-6-15 44 15,4 22 0-15,-2 4 41 0,-7-4 1 16,8 9-1-16,2 2 1 0,-13-2-42 15,5 2 0-15,-2 3 31 0,-21-5-1 16,16 6 0-16,-2 3 1 0,-28-4-31 16,22-1 0-16,-2-3 45 0,-3 1 1 0,1 2 0 15,-1-4 1-15,1 0-47 0,-3 0 0 0,-6 0 0 16,-2 0 0-16,0-4 29 0,-4 3 0 0,-5-3 0 16,-5 2 0-16,-2 2-29 0,-2 0 0 0,2-2 0 0,2 1 0 15,2 2 4-15,-3 1 0 0,0-5 0 0,-3-1 0 16,0 2-4-16,-3-5 0 0,-2 2 0 0,0 3 0 15,-4-2-11-15,-68-8 0 16,66 10 0-16,-1 4 1 0,-77-9 10 0,73 8 0 0,-3 3-17 16,-81-4 0-16,79 4 0 15,0 1 1-15,-81 2 16 0,84 0 0 0,-2 1 3 16,-84 2 0-16,81 1 0 0,-1-2 0 16,-87 2-3-16,86 3 0 0,-1 3 4 15,-90 1 1-15,92-6-1 0,-1 3 1 16,-82-1-5-16,86-1 0 0,4-1 9 0,-84 6 1 15,79-3 0-15,-1-1 0 0,0 0-10 16,1 4 0-16,-1 0 0 0,2 0 50 0,-3 0 1 16,1 0 1-16,0 0-1 0,2 0-51 0,-1 0 0 15,4 0 0-15,1 0 0 0,1-3 39 0,1 1 1 16,-3 0 0-16,1 0 0 0,1-1-40 0,1 1 0 16,-3 4 0-16,-1-2 0 0,2 0-23 0,-2 0 0 0,1 0 0 15,-1 1 0-15,4 3 23 0,-86 14 0 16,80-9 0-16,1-2-12 0,-83 20 1 15,83-20-1-15,0 2 1 0,-82 16 11 16,83-18 0-16,2-3 25 0,-2 1 0 0,1 1 0 16,1-1 1-16,5-1-26 0,-4 1 0 0,1 0 0 15,-3 1 0-15,4 1-15 0,-1-3 1 0,-3-4-1 16,3-2 1-16,-3-4 14 0,3 1 0 0,3 3 0 16,3 0 0-16,-1 4 2 0,1-2 1 0,-1 0 0 15,-2-2 0-15,0 2-3 0,0 0 0 0,3 0 0 0,-6 2 0 16,1 2-8-16,0-1 0 0,4-1 0 0,-2 2 0 15,-1-4 8-15,-64 9 0 0,69-11 0 16,-1 0 3-16,-70 7 0 0,70-8 0 16,3 1 0-16,-70 5-3 0,71-6 0 0,2-1-6 15,-68 2 1-15,65-3 0 0,1 3 0 16,-78 6 5-16,76-6 0 0,2 0-18 16,-67 6 0-16,67-8 0 0,4 1 1 15,-70 4 17-15,64-8 0 0,1 0-2 16,-70-2 1-16,71-2 0 0,5 0 0 0,-66-3 1 15,59 0 0-15,2-1 34 16,-66-3 0-16,70 0 0 0,6 2 0 0,-62-7-34 16,57 6 0-16,-2 3-18 0,-59-6 0 15,58 4 0-15,3 2 0 0,-70-6 18 16,64 2 0-16,5 4 44 0,-1 1 1 16,-4-3 0-16,-1 0 1 0,4 1-46 0,-6-1 0 15,6 2 0-15,3-1 0 0,-1 3 33 0,1-5 1 0,-3 7 0 16,-2-3 0-16,-2 4-34 0,0 0 0 15,2 0 0-15,0 0 0 0,-2 4 32 0,2-4 1 0,-2 0 0 16,1 1 0-16,2 3-33 0,-4 0 0 0,1-3 0 16,2-1 0-16,-2 2 25 0,2 0 1 0,-2 0-1 15,6 0 1-15,1 1-26 0,0 3 0 0,-5-1 0 16,-2-1 0-16,-1 1-51 0,-69 4 0 16,70-4-1-16,4 1 2 0,-71 5 50 15,65-6 0-15,4 4-29 0,-69 3 1 16,71-12-1-16,-2 0 1 0,-62-1 28 0,66 1 0 15,3-2-29-15,-64-2 1 0,59 2-2 16,3 1 2-16,-63-7 28 0,67 7 0 16,1 1 11-16,-59-2 1 0,56-2 0 0,0 1 1 15,-58-3-13-15,63 6 0 0,-1-1-20 16,1-1 2-16,-1-4-1 0,-3 1 1 16,1-4 18-16,0-4 0 0,3 6 0 0,-1 2 0 0,5-1-22 15,1 1 0-15,-8 1 0 0,2-1 1 0,1 1 21 16,-5-1 0-16,5 1 0 0,2 3 0 0,6-5-14 15,-3 3 0-15,-3 3 0 0,1 0 0 0,-1-4 14 16,2 2 0-16,1-1 0 0,1-1 0 0,6 0 41 0,-1-1 1 16,-2 1 0-16,1 3 0 0,-5 1-42 0,-3 0 0 15,7 0 0-15,1-2 0 0,-1 2 16 0,2 0 0 16,1-2 1-16,-3 0-1 0,2-1-16 0,-2-3 0 16,1 1 0-16,-1 1 0 0,2-5-18 0,1 2 0 0,-3 2 1 15,2-1 0-15,4-1 17 0,1 0 0 16,-7 2 0-16,2 3 0 0,-2 0-12 0,0-2 0 15,0 1 0-15,2 1 0 0,2-3 12 0,-2 1 0 0,2 4 0 16,1 0 0-16,-1 0-6 0,5-4 1 0,-7 3-1 16,1-1 1-16,-3 0 5 0,-1-3 0 15,4 3 0-15,1 2 0 0,5 3-18 0,-4 1 1 0,-3-4 0 16,2 2 0-16,0 1 17 0,-4 1 0 0,5-4 0 16,-6 2 0-16,1 0-10 0,0-1 1 0,0 3-1 15,4-4 1-15,1 4 9 0,-5-3 0 0,0 1 0 16,2-2 0-16,-2 0 16 0,-3-2 1 0,3 2-1 15,2 0 1-15,5-1-17 0,-1-1 0 0,-4 4 0 0,1 1 0 16,1 3-85-16,-2-1 0 0,5 4 0 0,-2 0 1 16,4 5 84-16,0 1 0 0,4 3 0 0,5 0 0 0,28-18-1354 15</inkml:trace>
  <inkml:trace contextRef="#ctx0" brushRef="#br0" timeOffset="118937.22">14146 13034 11 0,'0'0'0'0,"0"0"0"0,0 0 0 16,-19-17 1-16,14 12-1 0,-4 0 1 0,2-4 0 0,5 7-1 0,2 2-11 0</inkml:trace>
  <inkml:trace contextRef="#ctx0" brushRef="#br0" timeOffset="119883.25">14063 12985 336 0,'0'0'0'0,"0"0"0"0,0 0 88 0,0 0 1 0,0 0-1 0,0 0 0 0,8 0-88 0,-8 0 0 0,5 0 32 15,7 0 1-15,1 0 1 0,4 0-1 0,24-4-33 0,-22 1 0 0,2 1 25 0,16-2 1 0,-19 8-1 0,0 1 1 0,19 8-26 0,-14-9 0 0,-2-3 72 0,19 7 1 0,-19-7-1 0,6 1 0 0,24 0-72 0,-28-4 0 0,3-1-5 0,29-6 1 0,-27 5 0 0,8-5 0 0,29-4 4 0,-33 8 0 0,1 2 33 0,29-5 1 0,-29 5 1 0,-3 3-1 0,32 0-34 0,-30 2 0 0,-4 3 7 0,30 2 1 16,-24-2 0-16,-4 3 0 0,32 6-8 16,-34-14 0-16,0 0-3 0,27 2 0 15,-31 0 0-15,5-2 0 0,16 1 3 16,-20-1 0-16,-4-1-19 0,20 1 0 15,-20 0 0-15,-3-2 0 0,15-4 19 16,-17 6 0-16,-5 0-28 0,6-3 1 16,-10 1-1-16,-1 2 1 0,-1 0 27 15,-5 0 0-15,0 0 20 0,0 0 0 16,0 0 0-16,0 0 0 0,-2 0-20 16,-7 0 0-16,1 2 7 0,-15 0 0 15,1-1 0-15,-9 3 0 0,-29 0-7 16,37-4 0-16,2 5 6 0,-22-1 2 15,19-3-2-15,1 3 1 0,-28 1-7 16,22-3 0-16,-2 0 11 0,-33 2 1 0,32-3 0 16,2 3 0-16,-31 0-12 0,31-4 0 15,1 0 30-15,-27-4 1 0,26 2-1 16,0 0 1-16,-32-5-31 16,30 2 0-16,-1 1 2 0,-32-7 0 0,35 8 0 15,-4-3 0-15,-24-3-2 0,33 4 0 16,1 1 23-16,-26-4 0 0,26 4 1 0,1 0-1 15,-21-3-23-15,24 4 0 0,-1 1-3 16,-16-2 0-16,21 1 0 0,4-1 0 16,-13 0 3-16,16 4 0 15,-1 0 37-15,-1 0 0 0,4 0 0 0,3 0 0 0,-1 0-37 16,5 0 0-16,0 0 24 0,-3 4 1 16,3-4 0-16,0 0 1 15,10 9-26-15,1-4 0 0,3 1-12 0,19 8 0 16,-10-9 0-16,4 3 1 0,22 2 11 15,-28-6 0-15,0 0 20 0,20 1 2 16,-18-5-2-16,0 4 1 0,23-1-21 16,-25-1 0-16,7 0 8 0,30 0 0 15,-28-1 0-15,6-1 1 0,34 4-9 16,-36-2 0-16,-3 1 8 16,36 1 0-16,-33-2 0 0,-4 1 0 0,35 3-8 15,-31-3 0-15,1 1 3 0,32 3 1 16,-35-3-1-16,0-1 1 0,-1-3-4 0,-2 0 0 15,-1 2 0-15,-2 0 6 0,24 0 1 16,-26 1 0-16,1-3 0 0,21-3-7 16,-23 3 0-16,0-2 1 0,23-2 1 15,-27 4 0-15,2-3 0 0,20-3-2 0,-25-1 0 16,-1 2-5-16,12-6 0 0,-20 9 0 16,-2 2 1-16,2-2 4 0,-3 1 0 15,-4 1-35-15,5 0 1 0,-5 0-1 16,2-2 1-16,-2 2 34 0,0 0 0 0,0 0 11 15,-2 3 1-15,-5-3-1 0,2 2 1 16,-16 4-12-16,-2-3 0 0,-4 4 7 16,-26 4 1-16,32-9-1 0,4-2 1 15,-24-2-8-15,18 2 0 0,-2 2 47 0,-26 0 0 16,26-2 0-16,-3 0 1 0,-30 0-48 16,28 0 0-16,2 0 29 0,-34 0 0 15,30 0 0-15,2 0 0 0,-21-2-29 16,32 0 0-16,-2 0-18 0,-38-5 1 15,33 5-1-15,1-1 1 0,-22 3 17 16,26-2 0-16,1 0-31 0,-20-5-1 16,24 3 1-16,5 3 0 0,-1 1 31 15,8-2 0-15,1 2-158 0,-6 2-1 16,9-2 0-16,0 5-167 0,0 2 158 16,2-3 1-16,-2-4-469 0</inkml:trace>
  <inkml:trace contextRef="#ctx0" brushRef="#br0" timeOffset="121009.75">11606 5973 460 0,'0'0'0'0,"25"29"0"0,3 11 10 0,2 3 1 0,-1 2-1 16,-5 0 1-16,1 0-11 0,17 46 0 0,-22-46 0 0,1-4 64 0,21 48 0 0,-19-41 0 47,2-3 0-47,1 2-64 0,6 3 0 0,-2 0 0 0,-2 8 57 0,34 55-1 0,-29-52 0 0,-4 6 1 0,4-4-57 0,1 5 0 0,3 0 0 0,3 6 80 0,34 63-1 0,-35-69 0 0,5-3 1 0,43 66-80 0,-45-68 0 0,0 0 9 0,-1 1 0 0,1-3 0 0,2 2 0 0,-1-3-9 0,43 58 0 0,-42-58 0 0,2-3 53 0,-2-3 1 0,-1 2 0 0,-5 1 1 0,-1 1-55 0,32 59 0 0,-39-63 0 0,-2 5-11 15,1-5 0-15,-3 11 1 0,-1-3 0 0,-6 7 10 0,18 62 0 0,-24-66 0 0,-5-1-187 0,1 1-1 0,-2-6 0 0,-5 1 1 16,-2-3 74-16,-18 38 0 0,-3-68-1 16,21-27-203-16</inkml:trace>
  <inkml:trace contextRef="#ctx0" brushRef="#br0" timeOffset="121567.21">12185 8860 1292 0,'0'0'0'0,"49"-61"0"0,4-2 27 0,48-56 0 0,-45 51 0 0,6 0 0 0,5-8-27 0,-5 6 0 0,-1 2 0 15,-2 1 70-15,57-60 2 16,-56 66-1-16,0-2 0 0,5 3-71 0,-3-4 0 0,0-3 0 0,1-1 66 0,71-74 1 0,-67 66-1 0,-1-1 1 0,75-74-67 0,-72 77 0 0,1-3-60 0,2 2 1 0,-1 4-1 0,-2 0 1 0,-6 6 59 0,71-63 0 0,-70 65 0 0,-64 63-1285 0</inkml:trace>
  <inkml:trace contextRef="#ctx0" brushRef="#br0" timeOffset="140683.84">20018 12999 685 0,'0'0'0'0,"0"0"0"0,0 0 53 0,0 0 1 0,0 0-1 0,0 0 1 0,0 0-54 0,0 0 0 0,23-1 44 0,-3 1 1 0,-8 1 1 0,4 5-1 0,21 8-45 0,-21-8 0 0,1 1 105 0,24 5 1 0,-20-10-1 0,-5 2 0 0,21-1-105 0,-14-1 0 0,0 0 57 16,25 0-1-16,-24-4 0 0,6 0 0 0,34-9-56 0,-32 1 0 0,5-1 20 0,35-16 1 0,-37 16 0 0,2-2 1 0,34-10-22 0,-38 14 0 0,1 2-38 15,29-6 2-15,-27 12-1 0,1 1 1 0,33-2 36 16,-36 2 0-16,1 0-22 15,34-4 0-15,-36 1 0 0,-1 1 0 0,33-5 22 16,-35 5 0-16,2-2-24 0,30-3-1 16,-32 3 1-16,2 3 1 0,27-3 23 15,-27 2 0-15,-4 0-73 0,25 4 0 16,-30 0-1-16,-2 0 2 0,15 3 72 16,-19 1 0-16,1 1-82 0,14 5 0 15,-20-4 1-15,0-1 0 0,6 5 81 16,-14-10 0-16,-4-2-135 0,-9 0 2 15,-5-5-1-15,14 5-210 0</inkml:trace>
  <inkml:trace contextRef="#ctx0" brushRef="#br0" timeOffset="141476.31">19288 13941 752 0,'0'0'0'0,"0"0"0"0,0 0 16 0,0 0-1 0,0 0 0 0,0 0 0 15,0 0-15-15,0 0 0 0,0 0 125 0,20 4 1 0,-15-4-1 0,-3-4 1 0,21-1-126 0,-11 1 0 0,0 1 76 0,13-6 1 0,-13 7 1 0,1 0-1 16,17-5-77 0,-11 3 0-16,-1 1 39 0,26-6 1 0,-21 3-1 0,1 1 1 15,33-8-40-15,-27 6 0 0,2 0 26 0,31-9 0 16,-31 10 0-16,0 3 0 0,26-4-26 15,-30 3 0-15,2 4 60 0,30 5 1 16,-25-1 0-16,4 1 0 0,37 8-61 16,-39-9 0-16,0-1 5 0,35 8 1 15,-36-7-1-15,-1-4 1 0,34-4-6 16,-32-1 0-16,1-4-11 0,1-4 1 0,-2 2-1 16,-1-1 1-16,-1-1 10 0,-2 2 0 0,1-1 0 15,-6 3 0-15,0 2 46 0,2-2 1 0,-3 3 0 16,1 3 0-16,0 1-47 0,-3 2 0 0,1 0 0 15,3 0 0-15,-3 2 25 0,0 1-1 0,-1 1 0 16,0-1 0-16,-6 1-24 0,2 0 0 0,1-1 0 16,-7 1 0-16,3-1-208 0,-2 1 1 0,-5-2-1 15,-6-2 2-15,-5 0-967 0</inkml:trace>
  <inkml:trace contextRef="#ctx0" brushRef="#br0" timeOffset="147009.38">17665 15252 673 0,'0'0'0'0,"0"0"0"0,0 0 39 0,0 0 0 0,0 0 1 0,0 0-1 0,0 0-39 0,0 0 0 0,0 0 52 0,-19 9 1 0,17-8-1 0,-5 3 2 0,-3 1-54 0,2-5 0 0,1 0 102 0,-7 0 1 16,7 0 0-16,2 0 0 0,-2 0-103 15,2 0 0-15,1 2 58 0,-5 4 2 16,6-6-2-16,-1 0 1 0,-1 0-59 0,5 0 0 16,0 0 35-16,-4 1 1 15,1 3 1-15,3-4-1 0,0 0-36 16,0 0 0-16,0 0 8 0,0 4 1 15,0-4 0-15,7-4 0 0,5-1-9 0,1-1 0 16,-1-1 11-16,21-7 1 16,-20 8 0-16,1 3 0 0,12-5-12 0,-13 5 0 0,-3 1 7 15,15 2 1-15,-11 0-1 16,7 2 1-16,15 1-8 0,-13-1 0 16,-2 2 2-16,25 5 0 0,-27-7 0 0,2-1 0 15,13 3-2-15,-17-2 0 0,1 0 68 16,14-2 2-16,-18-2-1 0,-2 0 0 15,13 0-69-15,-13 2 0 16,0-2 23-16,15 1 0 16,-11 1 0-1,-4-2 1-15,16 0-24 0,-13 2 0 0,0 2 22 16,19 1 1-16,-18-3 0 16,3 0 0-16,20 2-23 0,-23 0 0 15,0 0 30-15,14 3 1 0,-13-3 0 0,3 2 0 16,8 5-31-16,-14-6 0 0,0 1 30 0,13 3 0 0,-11-3-1 0,-2-3 1 0,16 3-30 15,-18-4 0-15,2 2 11 0,16-2 1 16,-14-2-1-16,0 0 1 0,21-3-12 16,-19 5 0-16,3 0 16 0,23-4 1 15,-28 4-1-15,1 0 1 0,17 2-17 16,-18 0 0-16,1 1-13 0,19 5 1 0,-19-3 0 16,3 0 0-16,-3 3 12 0,3-5 0 0,-4 1 0 15,1-2 9-15,11 1 1 0,-10-3-1 16,0 0 1-16,17-2-10 15,-14 2 0-15,4 0 6 0,15-3 0 0,-18 1 0 16,-1 0 1-16,21-1-7 0,-19 3 0 0,-2-4 1 16,20 0 1-16,-20 3-1 0,-5 1 1 15,19-8-2-15,-16 7 0 0,-1 1 21 16,21-2 1-16,-21 0-1 16,-1 0 1-16,18-3-22 0,-17 5 0 15,0 0 7-15,13-4 1 0,-15 2-1 0,0 2 1 0,14 0-8 16,-16 0 0-16,0 0 3 15,15 0 0-15,-15 0 0 0,3 0 1 0,15-3-4 16,-19 1 0-16,-1 0-4 0,18-1 0 16,-14-1 0-16,0 0 1 0,14-3 3 15,-15 4 0-15,1-1-1 16,18-3 0-16,-18 3 0 0,1 1 0 0,19-3 1 16,-19 4 0-16,-1 1-1 0,18-3 0 15,-22 2 0-15,0 2 1 0,10 0 0 16,-10 0 0-16,2 2-6 0,9 0 0 15,-9-4 0-15,2 2 0 16,12 2 6-16,-16 0 0 0,-4-2 1 0,11 0 1 16,-8 0 0-16,-4 0 0 0,10 1-2 15,-8 1 0-15,2-2 5 0,8 0 0 16,-7 0 0-16,2 0 1 0,11 0-6 16,-14 0 0-16,-1 0 1 0,6 0 0 0,-7 0 0 15,0 2 1-15,5 0-2 16,-7-2 0-16,0 2-2 0,7 1 0 0,-7-3 0 15,0 2 1-15,7 2 1 0,-7-3 0 16,2 1 2-16,0 2 1 16,-4-4-1-16,1 2 1 0,6-1-3 0,-5 1 0 0,0 2 3 15,7 3 0-15,-7-5 0 0,2 0 0 16,3-1-3-16,-8 1 0 0,1 0 0 16,9 2 1-16,-8-3 0 0,-1-1 0 15,6 0-1-15,-6 0 0 0,2 0-8 16,5 0 0-16,-6-1 0 0,1 1 1 15,1-2 7-15,-4 0 0 0,-1 2 6 0,6 0 1 16,-9 0 0-16,4-2 0 0,1 2-7 16,-5 0 0-16,4 0 9 0,1 0 0 15,-5 0 0-15,7 0 0 0,-3 0-9 16,-4 0 0-16,5 0 2 16,2 0 1-16,-7 0-1 0,5 0 1 0,-3 0-3 15,-2 0 0-15,3-2 4 0,1 1 1 16,-4 1-1-16,5-4 1 0,1 0-5 15,-6 4 0-15,5-3 6 0,0-1 1 16,-3 1 0-16,0-1 0 0,1-1-7 16,-3 5 0-16,0 0 4 0,4-4 1 15,-4 4-1 1,0 0 1-16,1-2-5 0,-1 2 0 0,0 0 12 0,0-5 1 16,0 5 0-16,0 0 1 0,4-4-14 0,-4 4 0 15,0 0 8-15,0 0 1 16,0 0 0-16,0 0 0 0,0 0-9 15,0 0 0-15,0 0 3 0,0-3 0 0,0 3 0 16,0 0 0-16,0 0-3 0,0 0 0 0,0 0-70 16,0 0 2-16,0 0 0 15,0 0 0-15,0 0 68 0,0 0 0 0,0 0-150 16,-4 1 0-16,-4 1 1 0,8-2-1652 16</inkml:trace>
  <inkml:trace contextRef="#ctx0" brushRef="#br0" timeOffset="149378.91">17538 16107 696 0,'0'0'0'0,"0"0"0"0,0 0 34 0,0 0 0 0,0 0 1 0,0 0 0 0,0 0-35 0,0 0 0 0,0 0 0 0,0 0 0 0,0 0 41 16,0 0 0-16,0 0 0 0,7-23 0 0,-3 17-41 0,-4 1 0 0,3-2 0 0,3 0 44 0,-3 0 0 0,-1-1 0 0,2 3 0 0,-1 1-44 0,1 1 0 0,1-3 0 16,2 3 0-16,-4 1-3 0,3 2 0 0,-1 0 0 0,2 0 0 0,-2 0 3 0,2 0 0 0,2 0 0 0,2 0 0 0,-1 2 2 31,1 3 1-31,1 1 0 0,3-3 0 0,0-3-3 0,1 2 0 0,-2 0 0 0,2-2 0 0,4-2 53 0,-3 0 2 0,4 0-2 0,1-1 1 0,1-1-54 0,1 1 0 0,1-1 0 0,-4-1 0 0,0 1 55 0,0-1 1 0,1 1 0 0,1 0 0 0,1 1-56 15,-3-1 0-15,1 2 0 0,-1 2 0 0,2 4 31 16,-6 0 0-16,6-3 0 0,0 1 1 0,2 0-32 16,3-2 0-16,-7 2 0 0,4 1 0 0,3 1 18 15,-3-2 1-15,0 0 1 0,-1-2-1 0,3 1-19 0,-3 1 0 16,3-2 0-16,-2 2 0 0,1 2 17 0,-1-3 1 16,3 1-1-16,-3 0 1 0,1 0-18 0,1 0 0 15,3 1 0-15,-6-1 0 0,4 2 40 0,2 1 1 16,-5 2 0-16,0 0 0 0,0 0-41 0,-1 2 0 0,3 0 0 15,1-3 0-15,0-1-5 0,0 1 1 0,-1-3 0 16,-3-1 0-16,1-2 4 0,25 2 0 16,-26 0 0-16,1-2 0 0,24 0 0 15,-24 1 0-15,3 3 1 0,22 0-1 16,-29-4 0-16,4 1-3 0,24 1 0 16,-24 0 0-16,-4 2 1 0,28-1 2 15,-24-3 0-15,-4 0-8 0,27 0 0 16,-22 2 0-16,4 0 1 0,27 0 7 15,-33-2 0-15,1 0-5 0,24-4 1 16,-24 2-1-16,0 0 1 0,21-1 4 16,-27 1 0-16,2-2-2 15,21-1 1-15,-22 5-1 0,1 0 1 0,21 4 1 0,-22-4 0 16,1-2 32-16,16 2 1 0,-23 0 1 16,2 2-1-16,14-1-33 0,-18-1 0 15,1 2 43-15,10 0 0 0,-11-4 0 16,-3 2 1-16,10-2-44 0,-10 2 0 0,0 2-21 15,8 0 0-15,-6-2 0 0,-2 2 0 16,7 0 21-16,-7-4 0 0,-1 2-17 16,5 0 1-16,-6 0 0 0,2 2 0 15,3-1 16-15,-9-1 0 16,1 0-181-16,1 2 1 0,-5-2 0 0,0 0-1004 16</inkml:trace>
  <inkml:trace contextRef="#ctx0" brushRef="#br0" timeOffset="157843.64">26733 13923 1056 0,'0'0'0'0,"0"0"0"0,0 0-22 0,0 0-1 0,0 0 1 0,0 0 0 0,0 0 22 0,0 0 0 16,0 0 29-16,0 0 1 0,0 0-1 0,0 0 1 0,0 0-30 0,25 0 0 0,-7 0 82 0,28 0 0 0,-18 0 1 47,2 4 0-47,35 1-83 0,-31-5 0 0,-1 0 53 0,40-3 0 0,-33 1 1 0,2-2 0 0,41-3-54 0,-35 2 0 0,1-1-6 0,48-4 1 0,-54 8 0 0,-3 2 0 0,40 0 5 0,-42 3 0 0,-1 3 8 0,39 8 1 0,-39-7-1 0,2 2 1 15,37 11-9-15,-39-13 0 16,-2 2-28-16,-1 0 0 0,1-5 0 0,0-1-1 0,1-1 29 15,34 0 0-15,-38-2 0 0,-2-2-187 16,0 0 0-16,-4 2-1 0,-1 0 2 0,-2-1 67 0,-2-1 1 16,-8 2-1-16,-5 0 2 0,-8 0-115 0</inkml:trace>
  <inkml:trace contextRef="#ctx0" brushRef="#br0" timeOffset="158209.26">26887 14135 550 0,'0'0'0'0,"0"0"0"0,0 0 0 0,0 0-24 0,-18-9-1 0,11 6 1 15,2-1 1-15,5 1 23 16,0 3 0-16,3-2 0 0,-3 2 0 16,4-4 93-16,-4 4-1 0,12-3 0 0,6-1 2 0,7-1-94 0,5-1 0 15,5 4 0 63,0-1 0-78,2 6 76 0,2-3 0 0,5 0 1 0,4-5 0 0,5 2-77 0,0-5 0 0,1 7 0 0,-1 1 0 0,2 0 65 0,1 0 0 0,1 0 1 0,-4 5-1 0,0 2-65 0,0-2 0 0,-1 1 0 0,3 1 0 0,0 2-33 0,-2 0 1 0,-2-2-1 0,0-1 0 0,-2-3 33 0,1 1 0 0,-1-4 0 0,1-2 0 0,-1 0-94 16,-1-1 0-16,-8-5-1 0,-6 1 1 0,-34 7-570 0</inkml:trace>
  <inkml:trace contextRef="#ctx0" brushRef="#br0" timeOffset="208708.48">1004 17071 606 0,'0'0'39'0,"0"0"1"0,0 0-40 0,0 0 0 0,0 0 71 0,0 0 2 0,-20 1-1 0,20-1 0 0,-9 0-72 0,6 0 0 0,-1 0 64 0,-1 0 0 0,5 0 0 0,0 0 0 0,0 0-64 0,-3-3 0 0,3 3 0 0,0-4 25 0,0 1 2 0,0-3-2 0,3-1 1 0,2-2-26 0,-1-2 0 16,3-1 0-16,-2-3 0 0,8 1 5 0,-1 0 1 0,4 5 0 0,-4 1 0 0,1 3-6 16,4 0 0-16,-1-3 0 0,2-1 0 0,1 4 5 0,-1 1 1 0,-2-1 0 15,3 0 0-15,-1-1-6 16,3-1 0-16,-5 0 0 0,0 0 0 0,1 0 31 0,3-2 0 0,-6-2 0 15,2-2 1-15,-1-1-32 0,1-2 0 0,-2-2 0 0,2-2 0 16,0-2 15-16,9-19 0 0,-13 23 1 16,-3 0-1-16,9-16-15 0,-11 21 0 15,-4 2-25-15,-1 1 0 0,-2 3 0 0,0-1 1 16,0 8 24-16,-2-1 0 0,-5-3 0 16,2 0 0-16,-6 1-29 0,3-1 1 0,-5 1 0 0,-4-1 0 0,-8 0 28 15,0 1 0-15,0 3 0 0,1 2 0 0,-4 1-12 16,3 1 0-16,-3-2 0 0,1-1 0 0,2 1 12 15,-20 5 0-15,22 1 0 0,1 2 16 0,-11 12 0 16,17-10 0-16,4 5 0 0,-1 1-16 16,5 1 0-16,-1 3 0 0,5 3 47 0,-1 2 0 15,1 0 0-15,1 0 2 0,6 2-49 0,-3 0 0 16,6-3 0-16,1 0 0 0,5-1 65 0,0-2 1 16,1 1 0-16,1-3 1 0,5-1-67 0,22 18 0 15,-16-20 0-15,1-2 25 0,2 0 0 16,0 0 0-16,-3-1 0 0,5-3-25 0,-2 1 0 0,2-8 0 15,2-1 0-15,-2-4-174 0,35-16 1 16,-35 1-1-16,6-6-143 0,-6-5 172 0,-6 3 1 16,-6 0-1-16,-18 23-343 0</inkml:trace>
  <inkml:trace contextRef="#ctx0" brushRef="#br0" timeOffset="209214.05">1884 16494 482 0,'0'0'0'0,"0"0"0"0,0 0 0 0,0 0-42 0,0 0 1 0,0 0-1 0,0 0 1 0,0 0 41 0,0 0 0 0,0 0 0 0,0 0 0 0,0 0-3 0,0 0 0 0,9 18 0 0,-9-2 1 0,3 7 2 15,2 35 0-15,-5-30 0 0,0 3 154 0,0 0 2 16,-3 3 0-16,3 3-1 0,3 5-155 16,-3-1 0-16,0-3 0 0,0-4 0 0,0 0 58 0,0 26 2 15,-3-41-1-15,3-6 0 0,0-1-59 16,0-12 0-16,3-7 34 0,-3-2 0 16,4-9 0-16,0-9 2 0,-3-9-36 0,3-1 0 15,-1-3 0-15,1 1 0 0,-4-1 22 0,5-39 0 16,-1 41 0-16,-1 2 1 0,-1 0-23 15,2 0 0-15,-1 0 0 0,1 0 37 0,-3 1 1 0,3 2 0 16,-1 4 1-16,3 6-39 0,1 0 0 0,-2 6 0 16,-1 5 0-16,-1 7 36 0,2-1 1 0,-1 3-1 15,-4 3 1-15,3 0-37 0,-3 0 0 0,4 5 0 16,1 0 0-16,-1 2 30 0,1 1 1 0,6 6 0 16,-3 4 1-16,5 7-32 0,1 2 0 0,2 2 0 15,-4 0 0-15,0-1 33 0,13 32 0 16,-16-33 0-16,2 0 0 0,1-4-33 0,-3-1 0 15,3-1 0-15,0-1-142 0,1-2 0 0,-1-5-1 16,-3-3 2-16,3-3 31 0,1-1 1 0,-5-10 0 0,0-1-1 16,-8 5-594-16</inkml:trace>
  <inkml:trace contextRef="#ctx0" brushRef="#br0" timeOffset="209540.86">2379 16377 1146 0,'0'0'0'0,"0"0"0"0,0 0 0 0,15 20-4 0,-5-8 1 15,-1 4 0-15,0 1 0 0,0-1 3 0,10 18 0 0,22 50 104 0,-33-62-51 0,1 3 0 16,0 0-53-16,2 4 0 0,-3 0 0 0,-2-2 106 0,1-2 1 15,2-4-1-15,-4-4 1 0,6-7-107 0,-3-1 0 0,1-3 0 16,-5-4 0-16,1-2 92 0,-2-4-1 0,5-1 0 16,-3-3 1-16,2-2-92 0,7-28 0 15,-7 11 0-15,2-7 10 0,-2-6 1 0,-2 2-1 16,-1-1 1-16,-1-1-11 0,-3-1 0 0,2 0 0 16,2 1 0-16,-4 1-204 0,7-33 0 15,-2 48 1-15,4 3-214 0,3-10 204 16,-12 24 0-16,0 7-330 0</inkml:trace>
  <inkml:trace contextRef="#ctx0" brushRef="#br0" timeOffset="210173.84">2958 16571 662 0,'0'0'0'16,"0"0"0"-16,0 0 43 0,0 0 1 0,0 0 1 0,18-9-1 15,-15 5-44-15,1 1 0 0,-1 1 0 0,-3 2 0 16,6 4 31-16,-6-4 0 0,3 1 0 0,2 5 0 16,2 3-31-16,9 12 0 0,-10-3 0 0,2 6 88 15,-1 3-1-15,-1 0 0 16,-3-4 1-16,1-1-88 0,-2-3 0 0,1-1 0 16,-3-5 0-16,4-4 62 0,-4-2 0 0,0-7 0 15,3 4 1-15,-3-4-63 0,0 0 0 0,0-6 0 0,0 1 0 16,2-1 9-16,1-21 0 0,1 1 0 15,0-10 0-15,-4-6-9 0,0 8 0 16,0 2 0-16,0 1 17 0,0 2 1 16,0 2 0-16,1 2 0 0,-1 4-18 0,4-1 0 0,-1 8 0 15,-3 5 0-15,4 9 28 0,-4 0 1 0,5 3-1 0,-5-3 1 0,4 2-29 0,-4 2 0 0,8 8 0 16,1 8 0-16,4 7 20 0,15 31 0 16,-19-31 0-16,1 3 0 0,8 24-20 15,-9-31 0-15,-2-1 7 0,2 0 0 0,-1-4 0 16,-4-2 1-16,1-2-8 0,2-1 0 0,-7-6 0 15,4-4 0-15,-4-3-58 0,0 0-1 0,0 0 1 16,2-1 1-16,-2 1 57 0,0 0 0 0,0-8 0 16,3 1 0-16,-3-2-38 0,4-25 1 0,-1 5 0 15,-1-5-1-15,1 0 38 0,1 2 0 0,0 3 0 16,-3 0-40-16,6-1 1 16,-1-3-1-16,-3-1 1 0,1-2 39 0,1 0 0 15,2 6 0-15,2 1 0 0,-2 4-19 0,11-20 0 0,-11 25 0 16,1 4-1-16,10-9 20 0,-7 16 0 0,-3 7 42 15,10 2-1-15,-9-2 0 0,3 2 0 16,11 9-41-16,-9-2 0 0,2 6 55 16,4 1 1-16,1 6-1 0,-5 3 1 0,-2 4-56 15,2-1 0-15,0 2 0 0,1 1 0 0,-5 2-26 0,4 1 1 16,-3 2-1-16,-4 0 1 0,3 2 25 16,9 31 0-16,-10-39 0 0,1-4-168 15,-3 1 0-15,3-11 1 0,0-5 0 0,-3-7 29 16,7-14 2-16,-16 10-2 0,0 2-220 0</inkml:trace>
  <inkml:trace contextRef="#ctx0" brushRef="#br0" timeOffset="210762.29">4510 16217 561 0,'0'0'0'0,"0"0"0"0,0 0-61 0,0 0 2 0,-19-11-1 0,10 7 1 0,-7-1 59 0,11 7 0 0,1 1 45 0,1 3 1 0,-2 5 0 0,1 3 0 0,0 6-46 0,4 5 0 0,4 2 0 15,1 0 0-15,6 3 161 0,3 3 1 0,2-3-1 16,-7-1 1-16,7-2-162 0,-1 0 0 0,1-2 0 15,2-1 0-15,3-3 69 0,25 15 1 16,-23-23-1-16,2-6 1 0,24-5-70 16,-23-4 0-16,-1-5-88 0,3-2 0 0,-3-4 1 0,-4-1 0 15,-1-4 87-15,1-2 0 0,-4-3 0 16,3-1 0-16,-3-3-173 0,-1-1 0 0,0-5 1 0,-3-1-1 16,-13 34-119-16</inkml:trace>
  <inkml:trace contextRef="#ctx0" brushRef="#br0" timeOffset="211007.59">4987 15622 1348 0,'0'0'0'0,"0"0"0"0,0 0 0 16,0 0 86-16,-30 32 0 0,22-21 1 16,3 3-1-16,-2 24-86 0,7-16 0 15,0 1 48-15,0 2 0 0,0 4 1 0,0 2 0 16,0 1-49-16,4 2 0 0,1 4 0 78,2-2 0-78,-3 3 61 0,8 48 1 0,-7-41 1 0,2 3-1 0,-1-1-62 0,1-1 0 0,-2-2 0 0,-2 2-79 0,1 0 0 0,1-4 1 0,-5-2 0 0,4-1 78 0,1 24 0 0,-1-42 0 0,-1-6-172 0,1-3 1 0,1-4 0 0,-2-4 0 0,-3-5-681 0</inkml:trace>
  <inkml:trace contextRef="#ctx0" brushRef="#br0" timeOffset="211439.43">5412 16141 1146 0,'0'0'0'16,"0"0"0"-16,0 0 30 0,-29 36 0 15,21-21 0-15,-5 4 1 0,1 5-31 0,0-1 0 16,3-1 0-16,5-1 41 0,-1-1-1 0,1 3 0 0,1 3 0 16,-2 1-40-16,1 3 0 0,0-1 0 0,4-4 0 47,-3-2 48-47,3 3 0 0,0-7 1 0,3-6-1 0,1-9-48 0,-4-4 0 0,4-4 0 15,1 2 0-15,2-1-32 0,2-3 1 0,0-10-1 0,6-9 1 0,1-11 31 0,5-5 0 0,-3 5 0 0,-2 0 0 0,-4-2-12 16,13-34 1-16,-13 36-1 0,-3-2 1 0,0 2 11 15,2 8 0-15,-3 2 0 16,-2 5 15-16,1 1 0 16,-4 8 0-16,-1 3 0 0,-2 9-15 0,-2 3 0 0,2 3 0 0,0-1 0 0,0 4 62 0,0 25 0 15,0-2 0-15,0 12 0 0,0 0-62 0,0-2 0 16,2-6 0-16,2-4 36 0,-1 2-1 0,1 2 0 16,1 0 0-16,2-2-35 0,-2 0 0 0,4-5 0 15,2-2 0-15,-3-3-92 0,14 13-1 16,-14-24 1-16,5-8-1 0,11 1 93 15,-15-6 0-15,2-2-119 0,-2-4 0 0,0-1-1 16,-2-2 1-16,-7 9-670 0</inkml:trace>
  <inkml:trace contextRef="#ctx0" brushRef="#br0" timeOffset="211790.42">5973 16010 1292 0,'0'0'0'0,"0"0"0"0,0 0 0 0,0 0 10 0,0 0 0 0,0 0 0 0,-20 6 1 0,15-3-11 0,-6-1 0 0,6 3 0 0,-4 4 0 0,0 2 25 15,2 0 0-15,-2 0 0 0,6 1 0 0,-2 4-25 16,1 20 0-16,4-18 0 0,0 2 46 16,4 2 1-16,1-1 0 0,-2 1 0 0,6-1-47 0,4 1 0 15,-5 0 0-15,1-3 0 0,2 5 35 0,-6-1 0 16,2-3 0-16,2-4 1 0,-5-3-36 0,1-1 0 15,-2-1 0-15,1-2 0 0,-4 0 88 0,0-2-1 16,-4 0 0-16,4 2 1 0,-3 4-88 0,-1-1 0 16,3 1 0-16,-3-2 0 0,0 0 71 0,-10 14 0 15,7-14 1-15,-5-1-1 0,-13 10-71 16,16-13 0-16,2-1-72 0,-1-5-1 16,8-1 1-16,0 0 1 0,3-3 71 0,1-1 0 15,-4-3 0-15,5-4-147 0,-2-1 2 0,6-10-1 16,-2-5 0-16,-7 27-998 0</inkml:trace>
  <inkml:trace contextRef="#ctx0" brushRef="#br0" timeOffset="212307.23">6385 15911 1123 0,'0'0'0'0,"0"0"0"16,0 0 0-16,0 0 79 0,0 0 2 0,0 0-1 0,0 0 0 0,0 0-80 0,-16-5 0 0,9 5 0 0,2 2 0 0,-4 3 44 0,-1 2 0 0,1 4 1 0,-7 2 0 0,2 5-45 0,-6 1 0 16,6 1 0-16,7-2 0 0,2 0 48 15,1 20 0-15,4-17 0 0,0 1 1 16,4 23-49-16,1-20 0 0,-1 0 18 15,8 0 0-15,0-3 0 0,1-2 0 16,4-4-18-16,3-3 0 0,1-1 0 0,-5 1 0 0,-2-3 22 0,2-2 1 0,0-3 0 16,0-1 0-16,-6-4-23 0,1-2 0 0,-2 4 0 15,-2-1 0-15,-2-1 29 0,0-1 0 0,-5 1 1 16,4 0 0-16,-4 0-30 0,0 3 0 0,0-3 0 16,-4 6 0-16,3-1 67 0,-7 2 0 0,-6 8 0 0,-5 3 1 15,-9 5-68-15,-2 4 0 0,9-9 0 0,5-7 0 16,3-4-141-16,-3 0 1 0,4-5-1 0,7-2 1 15,1 0 40-15</inkml:trace>
  <inkml:trace contextRef="#ctx0" brushRef="#br0" timeOffset="213326.6">4343 17333 1168 0,'0'0'0'0,"0"0"0"0,0 0 0 0,7 25 26 0,-4-9 0 0,-3 1 0 0,6-3 0 0,-3-1-26 0,2-3 0 0,-1-1 0 0,-1 2 0 0,1 0 51 0,8 28 51 0,-3-17-51 0,12 30-51 0,-12-25 0 0,0-2 52 15,-2-1 2-15,2 6-1 0,-2 4 0 0,-2 4-53 0,2 2 0 0,2-3 0 0,-5-1 0 0,1 0-77 0,4 27-1 16,-6-39 1-16,-3-5 0 0,4 14 77 15,-1-21 0-15,-1-1-215 0,2 2 1 16,-4-13-1-16,3 0-69 0,1 0 214 16</inkml:trace>
  <inkml:trace contextRef="#ctx0" brushRef="#br0" timeOffset="213940">4260 17437 1449 0,'0'0'0'0,"0"0"0"16,0 0 0-16,0 0 83 0,0 0 1 0,0 0-1 16,28 4 0-16,-16-8-83 0,4-1 0 0,-3 0 0 15,4-3 39-15,3-2 0 0,4-3 0 0,-3-1 0 16,4-3-39-16,-4 1 0 0,1 2 0 0,-3 3 0 62,2 2 21-62,0 2 0 0,-1 2 0 16,-6 1 0-16,-2 4-21 0,0 0 0 0,1 4 0 0,-1 1 0 0,-3 2 6 0,2 2 0 0,-3 4 0 0,1 3 2 0,4 5-8 0,-5 5 0 0,-4 1 0 0,-4 1 0 0,-4 3 5 0,-10 32 1 0,2-29 0 0,0 0 0 16,-1-2-6-16,-3 1 0 0,4-1 0 15,-4 0-6-15,2 1 0 0,-2-4 0 0,0-2-1 0,0-2 7 0,2-2 0 0,2-3 0 16,-4-4 0-16,4-2-15 0,3-1 1 0,5-6-1 15,-3-1 1-15,7-6 14 0,0 0 0 16,0 0 0-16,4-4 0 0,-1 0-29 0,1-1 0 0,5-8 0 16,7-3 0-16,5-5 29 0,3-4 0 0,5 1 0 15,-6 4 0-15,1 2-17 0,1 0 1 0,7 0 0 16,-2 2 0-16,1 2 16 0,3 0 0 0,-1 5 0 16,-4 1 0-16,4 5 13 0,-5 1 0 0,1 0 0 15,-3-1 0-15,-6 1-13 0,1 2 0 0,0 3 0 16,-5 1 0-16,-4 3 62 0,0 0 1 0,-3 2 1 15,0 0-1-15,-2 0-63 0,-2 0 0 0,2 6 0 0,-1 3 0 16,1 5 10-16,-2 2 0 0,-1 2 0 0,-10-2 0 16,-1 4-10-16,-14 27 0 0,9-31 0 15,-8 0 23-15,3-2 0 0,-8 8 0 0,0 3 0 16,-6 4-23-16,-33 36 0 0,27-44 0 16,0-1-25-16,-4-2 1 0,11-9 0 0,2-6 0 15,4-3 24-15,-1-5 0 0,7-9 0 0,2-6 0 16,13-7-186-16,-2-4 1 0,5-1 1 0,0-6-1 0,5-5 19 15,11-41 1-15,-13 39-1 0,-3 36-517 16</inkml:trace>
  <inkml:trace contextRef="#ctx0" brushRef="#br0" timeOffset="214440.29">5345 17718 1348 0,'0'0'0'0,"0"0"0"0,0 0 0 0,0 0 69 0,-29-11 0 0,17 7 1 0,0 3 0 0,3 2-70 0,2 3 0 0,1 0 0 0,-2-3 0 0,4 3 39 0,4 1 0 0,2 10 0 0,0 6 0 0,-1 8-39 0,3 5 0 0,-1 4 0 0,3 0 0 0,6-2 42 0,4-2 0 0,-4-2-1 0,4-3 1 0,-2-2-42 0,6-2 0 0,-4 2 0 15,1 2 0-15,3-2 33 0,1-2 1 0,0-5 0 16,-5-4 0-16,2-5-34 0,1-4 0 0,2-7 0 0,-5-4 0 0,-2-1 48 15,5-2 0-15,-4-8 0 0,-1-3 0 0,0-3-48 16,5-37 0-16,-10 22 0 0,-5-2 11 0,1-1 1 16,-10-2 0-16,1-3 0 0,-8 1-12 15,-13-47 0-15,13 42 0 0,-1-4-31 0,1 0 2 16,0 10 0-16,-1 3 0 0,4 3 29 16,1 0 0-16,-5 7 0 0,6 6 0 0,2 8-129 0,-2 3 0 15,2 6 0-15,1 1 0 0,4 5 129 16,-3 7 0-16,3-1 0 0,-4-1 0 0,2 4-173 0,2 20 1 15,0-2-1-15,0-27-706 0</inkml:trace>
  <inkml:trace contextRef="#ctx0" brushRef="#br0" timeOffset="-214607.38">5957 17592 1449 0,'0'0'0'16,"0"0"0"-16,0 0 60 0,0-27 2 15,-6 14-1-15,3 1 0 0,-4-3-61 0,1 3 0 16,3 5 0-16,-2 3-11 0,-8 4 0 16,6 4 0-16,2 3 0 0,-14 22 11 0,6-2 0 15,1 8 39-15,0 5 0 16,3 3 0-16,5-3 1 0,4 1-40 0,4 2 0 0,1-1 0 0,2-3 0 15,-2 1 55-15,18 26 0 0,-10-42 0 16,-1-7 0-16,0-2-55 0,6-3 0 0,-2 1 0 0,5-2 30 0,16 1-1 16,-16-12 0-16,-1-5 1 15,18-15-30-15,-18 2 0 0,-4-5 22 0,1-4 1 16,1-5-1-16,-2-3 1 0,-7-2-23 0,1-5 0 16,-1-4 0-16,-5-1 0 0,-4-3 8 0,-4-48 0 15,-3 55 0-15,2 2 1 0,-8 1-9 16,1 10 0-16,0 3 0 0,-1 4 13 0,-4 1 1 0,-3 8 1 15,3 3-1-15,-6 5-14 0,2 5 0 0,-1 6 0 16,1 2 0-16,2 8-105 0,-2 3 2 0,3 5-2 16,2 2 2-16,4 6 103 0,-13 32 0 15,18-36 0-15,5-1-176 0,-1-2 1 0,3-3-1 16,3-1 0-16,6-2-13 0,3-3 2 0,-3-6-2 16,-2-2 1-16,-7-7-151 0</inkml:trace>
  <inkml:trace contextRef="#ctx0" brushRef="#br0" timeOffset="-214268.93">6415 16699 1213 0,'0'0'0'0,"0"0"0"0,0 0 42 0,0 0 2 0,0 0-2 0,0 0 1 0,0 21-43 0,0-8 0 0,0 10 0 0,0 11 0 0,-3 13 116 0,1 63 2 0,2-55-1 0,2 5 1 0,5 1-118 0,-4 9 0 0,3 4 0 47,1 1 110-47,7 83 2 0,-5-80-1 0,1-1 0 0,-1 2-111 0,-4-11 0 0,2-3 0 0,-1-4 10 0,1-3-1 0,-2-8 0 0,2-9 0 0,-2-7-9 0,2-5 0 0,6-5 0 0,3-3 0 0,-2-8-157 0,5-6 1 0,-3-7 1 0,-5-4-1 0,1-3 16 0,0-6 0 0,-1-3 1 0,-9-3-1 0,-2 19-724 0</inkml:trace>
  <inkml:trace contextRef="#ctx0" brushRef="#br0" timeOffset="-212839.96">8010 16594 1382 0,'0'0'0'0,"0"0"0"0,0 0 87 0,0 0 2 0,0 0-1 0,0 0 0 16,0 0-88-16,0 0 0 0,0 0 0 0,0 0 43 0,-18-9 2 0,15 6-1 0,-6-3 0 0,0 1-44 0,2 0 0 0,-5 3 0 0,-1 2 0 0,-4 2-17 0,-20 14 0 0,12-2 0 31,0 8 0-31,0 1 17 0,-3 6 0 0,4 1 0 0,-1 5-49 0,0 0 0 0,-3 1 0 0,3-1 1 0,1 1 48 0,1-1 0 0,3-6 0 0,3-4 0 0,1-5 18 0,-5 18 1 0,14-24 0 0,1-3 0 0,6 5-19 0,0-10 0 0,0-3-47 0,13 1 1 0,-8-2 0 0,2-2 0 16,14-2 46-16,0-2 0 0,4-5-6 0,3 0 1 15,-7 2 0-15,-5 0 1 0,-2 0 4 16,2 0 0-16,-3 3 0 0,-5 2 0 15,-1 2 36-15,-1 0 0 0,1 0 0 0,-4 0 0 0,3 2-36 16,1 5 0-16,-2 0 0 0,-2 2 33 16,1 18 1-16,-2-3-1 0,1 6 2 0,-3 3-35 15,-5-5 0-15,1-1 0 0,-4 0 17 16,-5 0 1-16,3 0-1 0,1-4 1 0,-3 3-18 0,3-1 0 16,0-5 0-16,-2-2 0 0,2-2-9 0,1 0 0 15,-1-5 0-15,2-2 0 0,2-2 9 0,1-4 0 16,-1 1 0-16,1-2 0 0,1-2-66 0,3 0 1 0,0 0 0 15,-4 0 0-15,4 0 65 0,-3-2 0 0,3 2 0 16,0-4 0-16,0 4-33 0,0-3-1 0,0 3 1 16,7-4 1-16,-4 2 32 0,1-1 0 0,1 3 0 15,2 3 0-15,2 5-6 0,3 17 1 16,-7-9-1-16,3 6 1 0,4 32 5 0,-12-26 0 16,-4-1 53-16,1 4 1 0,-1 7 0 0,3-1 0 15,1 6-54-15,0 2 0 0,0-3 0 0,0-3 0 16,-4-1 79-16,4 27 1 0,4-44 1 0,1-5-1 15,2-1-80-15,2 1 0 0,0 0 0 0,3 0 82 16,0 1 1-16,4-1-1 0,0-2 1 0,5 0-83 16,4-1 0-16,0-4 0 0,-4-4 0 0,3-3-24 15,5-2 0-15,1-2 0 0,-2-1 0 0,5-4 24 16,1-1 0-16,-1 1 0 0,-1-2 0 0,2 0-198 16,-3 0 1-16,3 0 1 0,3-1-1 0,-4 1 49 0,1 0 2 15,-6 0-2-15,-3 1 2 0,-25 8-461 0</inkml:trace>
  <inkml:trace contextRef="#ctx0" brushRef="#br0" timeOffset="-212289.78">8629 16975 1551 0,'0'0'0'0,"0"0"0"16,21 0 0-16,7 2 74 0,4 2 1 0,2-6-1 0,-1-3 2 0,4-3-76 0,2-2 0 0,0-5 0 0,0 1 0 0,-2-2 84 0,3 0 0 0,-1-1 1 0,-2 1-1 0,0-2-84 0,0 0 0 0,4-2 0 0,-1 1 0 0,-1-1 50 0,42-20 0 0,-47 24 1 15,-1 4-1-15,29-8-50 0,-37 9 0 0,-8 2-190 0,15-4 0 0,-23 10 1 0,0 1-153 16,1 4 190-16,-10-2-1 0,0 0-726 0</inkml:trace>
  <inkml:trace contextRef="#ctx0" brushRef="#br0" timeOffset="-212036.95">8987 16925 1326 0,'0'0'0'0,"0"0"0"15,0 0 0-15,-2 29 96 0,0 5 0 0,4-16 1 16,2 2-1-16,3 30-96 0,-7-21 0 16,2 0 106-16,-1-1 0 0,1 8 0 0,2 7 1 15,-1 4-107-15,6 50 0 47,-5-50 0-47,-4 0 7 0,0 35 1 0,1-53 0 0,3-9 0 0,6 3-8 0,1-16 0 0,3-5-136 0,16-7 2 0,-18-1-1 0,-12 6-1187 0</inkml:trace>
  <inkml:trace contextRef="#ctx0" brushRef="#br0" timeOffset="-211707.03">9830 17387 1371 0,'0'0'0'0,"0"0"0"15,0 0 0-15,0 0 76 0,-12 27 0 0,-1-14 1 16,1 3-1-16,3 3-76 0,-15 25 0 0,13-23 0 16,0 1 32-16,4 1 1 0,0 8-1 0,2-1 2 0,-4 3-34 15,-1-1 0-15,4 4 0 0,-1 3 0 0,6 3-117 16,-7-1 1-16,7-5-1 0,1-4 1 0,1-1 116 16,7 19 0-16,0-37 0 0,1-11-170 15,11-11 0-15,-12 3 1 0,-8 6-456 16</inkml:trace>
  <inkml:trace contextRef="#ctx0" brushRef="#br0" timeOffset="-211404.01">10504 16702 1438 0,'0'0'0'0,"0"0"0"16,0 0 0-16,5 25 82 0,2-8 2 0,-3 0-2 15,-4 1 1-15,0 0-83 0,0 0 0 0,0 4 0 16,0 1 0-16,0 4 67 0,0 36-1 16,-4-29 0-16,1 6 1 0,-3 1-67 0,6 6 0 15,-3 0 0-15,3 1 66 0,0 3 0 0,0-1 0 0,3 4 0 16,-1 2-66-16,9 42 0 0,-8-60 0 15,3-5-113-15,10 13 0 0,-13-30-1 16,6-7 2-16,0-5 112 0,-6-2 0 0,1 0 0 16,-4-2-156-16,0-18 1 0,-2 1-1 0,2 17-880 15</inkml:trace>
  <inkml:trace contextRef="#ctx0" brushRef="#br0" timeOffset="-211154.44">10504 16664 1528 0,'0'0'0'0,"0"0"0"0,0 0 138 0,30 0 1 16,-14 0-2-16,7 0 2 0,31 0-139 16,-32 0 0-16,-3 0 24 0,18 2 1 15,-16 4-1-15,-3 3 1 0,1 0-25 0,2-2 0 16,-3-2 0-16,1 2-8 0,-3 2 1 0,-2 0-1 15,2-1 1-15,-3-3 7 0,-1-1 0 0,-3-1 0 16,0 3 0-16,1 1-137 0,-1-4 2 0,-5 1-1 16,-1-1 1-16,-3-3-1070 0</inkml:trace>
  <inkml:trace contextRef="#ctx0" brushRef="#br0" timeOffset="-210912.9">10507 16972 1708 0,'0'0'0'0,"0"0"0"15,0 0 0-15,0 0 71 0,0 0 2 0,25-11-2 16,-12 6 1-16,2-1-72 0,3-1 0 0,3 0 0 0,4 0 0 16,7 1-39-16,1 4 1 0,-3 2-1 0,-2 0 1 15,-3 2 38-15,0 2 0 63,3 1 0-63,-2 2 0 0,6 2-101 0,-4 0 2 0,6 0 0 0,-4-3-1 0,2 3 100 0,1 2 0 0,-3-6 0 0,2-1 0 0,-2-3-182 0,2-1 2 0,-8-1-2 0,-6-1 1 0,-18 2-358 0</inkml:trace>
  <inkml:trace contextRef="#ctx0" brushRef="#br0" timeOffset="-210139.91">11412 16481 1337 0,'0'0'0'0,"0"0"0"15,0 0 0-15,0 0 79 0,0 0 1 0,20-7 1 16,-15 2-1-16,2-1-80 0,2 1 0 0,3 1 0 0,-3 1 0 16,-4-1 114-16,2 2 1 0,-1 4-1 0,4 0 1 15,3 0-115-15,-3 1 0 0,1 3 0 16,1 1 0-16,1 0 72 0,-1 0 0 0,0 2 1 16,1 2 0-1,-8 0-73-15,2-1 0 0,-2 1 0 0,2-2 0 0,-5-2 53 0,2 4 1 0,-4-7 0 0,-2 1 0 16,0 4-54-16,0-5 0 15,-1 1-11-15,-10 13 0 0,5-11 0 0,-5 2 1 16,-15 16 10-16,10-12 0 0,2 1 4 16,1 3 0-16,-1-1 0 0,3-2 1 0,3 1-5 0,3-1 0 15,0 2 0-15,5 4 0 0,-2 1 32 0,4-1 1 16,0-4 0-16,6-3 0 0,4-2-33 0,-1-2 0 16,3 0 0-16,4-2 0 0,5 0 17 0,1 0 0 15,-6-3 0-15,1-4 0 0,3-2-17 0,-5-3 0 0,0 1 0 16,-5 1 0-16,-1-1-15 0,-6-1 0 0,3 1 0 15,-1-1 0-15,-1 1 15 0,-4 0 0 0,3 1 0 16,-3-1 0-16,0 1-10 0,-3-1 1 0,3 0 0 16,-6 1 0-16,3-1 9 0,-4 1 0 0,-4 4 0 15,-3 5 0-15,-4 5-52 0,-3 1 0 0,-3 12-1 16,1 4 2-16,0 10 51 0,-23 38 0 16,26-42 0-16,5 2 12 0,-1 0 0 0,2-2 0 15,1-2 1-15,3 0-13 0,1 1 0 0,3-10 0 16,-1 0 0-16,6-1 29 0,-3-2 0 0,4 0 0 15,2-4 0-15,5-2-29 0,-2-1 0 0,2-1 0 0,-3-1 0 16,1-2 23-16,6 11 1 0,-6-8-1 16,-1 1 1-16,1 10-24 0,-2-8 0 15,1 1 26-15,5 18 1 0,-9-12 0 16,3 1 0-16,-3 2-27 0,-3-3 0 0,-3-1 0 16,-1 1 39-16,0-1 0 0,-2-1 0 0,1 0 0 0,-1-2-39 15,-2-2 0-15,-6-1 0 0,-5-3 0 0,-2 1 10 16,-1-2 0-16,-7-4 0 0,2 0 1 0,-3-2-11 15,-1-1 0-15,1-6 0 0,5-2 0 0,-1-4-179 16,5-3-1-16,-1 0 0 0,7 0 1 0,6-3 179 16,0-1 0-16,1 6 0 0,6 4 0 0,-1 3-156 15,5-1 0-15,1-1 1 0,-2 2-1 0,2 2-1127 0</inkml:trace>
  <inkml:trace contextRef="#ctx0" brushRef="#br0" timeOffset="-209790.67">12109 16990 1933 0,'0'0'0'0,"0"0"0"0,0 0 0 0,0 0 64 0,0 0 1 0,0 0-1 0,0 0 0 0,0 0-64 0,0 0 0 0,0 0 0 0,0 0 0 16,0 0-58-16,0 0 1 0,0 0-1 0,0 0 1 0,0 0 57 0,-16-6 0 0,16 6 0 0,-3 0 0 0,3 0-151 0,-4 13 0 0,2-6 0 0,2-7-980 0</inkml:trace>
  <inkml:trace contextRef="#ctx0" brushRef="#br0" timeOffset="-209586.54">11991 17881 988 0,'0'0'0'15,"0"0"0"-15,0 0 0 0,-5 20-191 0,1-9-1 16,4-2 0-16,4-2 1 0,1-3 174 0,4-4 0 16,1-2 0-16,-4 0 0 0,-6 2-99 0</inkml:trace>
  <inkml:trace contextRef="#ctx0" brushRef="#br0" timeOffset="-208144.32">11986 17939 966 0,'0'0'0'0,"0"0"0"0,0 0 0 0,0 0 58 0,0 0-1 0,0 0 0 0,0 0 0 0,0 0-57 0,0-20 0 0,0 16 0 0,-4 1 0 0,4-3-7 0,-3 1 1 0,1 0 0 0,0 1 0 0,0 0 6 0,-5 1 0 0,2-1 0 16,1 3 0-16,-4 2 90 0,-1 1 1 0,2 0-1 0,0 0 1 0,-2-1-91 0,4 1 0 0,-3 2 0 0,5 1 0 0,-2 1 52 0,-4-1-1 0,5 0 0 0,-1 1 0 0,1-1-51 0,1 1 0 0,-2-1 0 0,3 0 0 0,2-1 62 0,-2 3 0 16,2-1 0-16,-3-1 0 0,-1 6-62 15,2-6 0-15,-1 2 9 0,-6 15 1 16,5-8 0-16,-3 4 0 0,2 2-10 15,0 2 0-15,1-3 0 0,-3 3-86 0,2 1 1 16,1-3-2-16,1-4 2 0,6-3 85 16,-3-1 0-16,6-8 0 0,-5-2 0 0,-1-2-1262 0</inkml:trace>
</inkml:ink>
</file>

<file path=ppt/ink/ink9.xml><?xml version="1.0" encoding="utf-8"?>
<inkml:ink xmlns:inkml="http://www.w3.org/2003/InkML">
  <inkml:definitions>
    <inkml:context xml:id="ctx0">
      <inkml:inkSource xml:id="inkSrc0">
        <inkml:traceFormat>
          <inkml:channel name="X" type="integer" max="19200" units="cm"/>
          <inkml:channel name="Y" type="integer" max="11776" units="cm"/>
          <inkml:channel name="F" type="integer" max="4096" units="dev"/>
          <inkml:channel name="T" type="integer" max="2.14748E9" units="dev"/>
        </inkml:traceFormat>
        <inkml:channelProperties>
          <inkml:channelProperty channel="X" name="resolution" value="635.7616" units="1/cm"/>
          <inkml:channelProperty channel="Y" name="resolution" value="623.06879" units="1/cm"/>
          <inkml:channelProperty channel="F" name="resolution" value="0" units="1/dev"/>
          <inkml:channelProperty channel="T" name="resolution" value="1" units="1/dev"/>
        </inkml:channelProperties>
      </inkml:inkSource>
      <inkml:timestamp xml:id="ts0" timeString="2024-04-10T20:01:11.054"/>
    </inkml:context>
    <inkml:brush xml:id="br0">
      <inkml:brushProperty name="width" value="0.05292" units="cm"/>
      <inkml:brushProperty name="height" value="0.05292" units="cm"/>
      <inkml:brushProperty name="color" value="#FF0000"/>
    </inkml:brush>
  </inkml:definitions>
  <inkml:trace contextRef="#ctx0" brushRef="#br0">14328 6311 336 0,'0'0'0'0,"0"0"0"0,0 0 0 0,0 0-63 0,0 0-1 0,18 13 1 0,-15-8 0 0,-3-5 63 16,4 4 0-16,-4-4 0 0,0 0 0 0,0 0 157 0,0 0 1 0,0 0 0 0,0 0-1 0,0 0-157 0,0 0 0 0,0 0 0 0,0 0 0 0,0 0 72 0,3 0-1 0,-3 0 0 0,0 0 0 0,0 5-71 0,0 6 0 0,0 2 0 0,2 8 94 0,-2 22 0 0,2-23 1 0,7 0-1 0,-1 21-94 0,-8-19 0 0,4 1 46 0,-2 24 0 15,-2-22 0-15,0-2 1 0,0 1-47 16,2 3 0-16,-1 0 0 0,-1 1 15 0,-1 35 1 16,-1-27-1-16,0 6 1 0,-2 44-16 15,-1-45 0-15,2 4 34 0,-1 5 1 16,-1 4 0-16,1-3 0 0,1 4-35 0,-4 53 0 15,5-57 0-15,-2-1 10 0,-1-2 0 16,2 3 1-16,-1-1-1 0,1 0-10 0,-1 42 0 16,4-47 0-16,-2-4 10 0,2 1 0 15,2 6 0-15,0 3 0 0,3-1-10 0,-5 4 0 0,0-6 0 16,0 1 0-16,0-2 9 0,0 46 0 16,0-50 0-16,-3 6 1 0,3-4-10 0,0 5 0 15,-2 0 0-15,2 6-12 0,-4 47 0 16,-3-57 0-16,2 1 1 0,-4-2 11 0,6 0 0 15,-1 0 0-15,0-4 6 0,1-1 1 0,1 1 0 16,2-5 0-16,4 2-7 0,1 25 0 16,-5-36 0-16,4-4-3 0,1 15 0 0,-2-17 0 15,1-3 1-15,-1-5 2 0,3 7 0 0,-1-1 0 16,2 1 10-16,-3 0 1 0,-3-6 0 0,3-1 0 0,-1-4-11 16,1 0 0-16,-1 0 0 0,3 0 0 0,-3-6-1 15,-1 3 1-15,2-1 0 0,-1 1 0 0,2-1 0 16,2 2 0-16,-3-3 0 0,0 1 0 0,1-3-50 15,-2 0 0-15,6 0 0 0,-7 1 1 0,1-3 49 16,1 0 0-16,3 0 0 0,2 0 0 0,0 0-30 16,-2 0 0-16,5-3 0 0,2 1 0 0,6-2 30 15,-5-1 0-15,3 1 0 0,-2 1 0 0,0-1-15 0,1 2 1 16,-1-1-1-16,2 3 1 0,-2 0 14 0,0 0 0 16,1 3 0-16,3-3 0 0,1 2 35 0,4 0 0 15,-4 3 0-15,0-5 0 0,0 4-35 0,0 1 0 16,4-1 0-16,0-4 0 0,1 2 29 0,4 1 1 15,-3-6 0-15,-1-1 0 0,4-1-30 0,-5-1 0 16,3 3 0-16,2 1 0 0,-2 0 20 0,2 0-1 0,2-3 0 16,-4 5 0-16,2 0-19 0,0 0 0 0,2 0 0 15,1-4 0-15,1 2 5 0,-1 1 0 0,3-1 0 16,1 2 1-16,2-6-6 0,1 3 0 0,-3-1 0 16,2 1 0-16,5 1 7 0,-2-4 1 0,-1 5 0 15,0 1 0-15,-1-2-8 0,2 2 0 0,-1 0 0 16,0 2 0-16,1 1 1 0,-2 3 0 0,6 1 0 15,-3-5 1-15,-1 1-2 0,2 1 0 0,5-2 0 16,-3-2 0-16,0 0 3 0,2 0 1 0,6 1-1 0,-4 1 1 16,5-2-4-16,1 0 0 0,-5 4 0 0,-1-4 0 15,2 5 6-15,-2-5 1 0,1 4-1 0,2-2 1 16,0 1-7-16,0 1 0 0,1-4 0 0,1-4 0 0,2-1 32 16,-8 1 1-16,4 1-1 0,2 3 2 15,3 0-34-15,-4 3 0 0,3-3 0 0,-4 0 0 0,1-3 7 16,1 1 1-16,2-2-1 0,3-1 1 15,0-1-8-15,1 3 0 0,-3-6 0 0,4-4 0 0,-4 1 33 16,4 1 0-16,0-3 0 0,3-3 0 0,4 1-33 16,63-14 0-16,-70 15 0 0,-2 3-23 0,62-8 0 15,-61 11 0-15,3 5 1 0,61-5 22 16,-67 6 0-16,1-1-8 0,55 2 0 16,-52 2 0-16,-4-3 0 0,57 3 8 15,-59 0 0-15,1 3 30 0,56-3 0 16,-57 0 0-16,0-3 0 0,57 1-30 15,-56-3 0-15,1 1 32 0,58-5 0 16,-59 5 1-16,-1 1-1 0,55-4-32 16,-61 5 0-16,-1 2-24 0,54 0 1 15,-54 0-1-15,0 2 1 0,48-1 23 16,-49-2 0-16,0 1-7 0,43-2 1 16,-40 2 0-16,2 0 0 0,46 0 6 15,-53-2 0-15,-4 2-18 0,43-4 0 16,-41 4 0-16,2 4 0 0,42-2 18 15,-46-2 0-15,1 0-4 0,41 0 1 16,-41 0-1-16,-3 0 1 0,43-2 3 16,-37-2 0-16,-2 1-10 0,43-4 0 0,-45 3 0 15,-1 4 0-15,38 0 10 0,-46 4 0 16,1 1-11-16,28 9 0 0,-32-6 0 16,-2 1 0-16,27 10 11 0,-32-8 0 15,-2 2-14-15,21 10 0 0,-23-12-1 0,3 3 1 16,-3 1 14-16,-1-5 0 0,-2-1 0 0,-4 0-10 15,0-1 0-15,1-3 0 0,-6 0 1 0,0 3 9 16,0-7 0-16,0-1 0 0,2 0 0 0,-6-1 5 16,2 1 0-16,4-8 0 0,0-1 0 0,2-1-5 15,6-26 0-15,-10 12 0 0,2-3-3 16,0-36 1-16,-5 33-1 0,-4-1 1 16,-4 1 2-16,4-8 0 0,0 2 0 0,0 0 0 0,-2-41 0 15,0 32 0-15,-1-4 1 16,1-1-1-16,-3 0 0 0,1-1 0 0,1 1-9 0,-2 3 1 15,-1-7 0-15,-1 0 0 0,0-1 8 0,-7-50 0 16,7 59 0-16,0 1 42 0,2-4 1 16,-2 2 1-16,1-3-1 0,-1 0-43 0,-2-49 0 15,6 49 0-15,-1-4-9 0,3 3 1 0,-3 1-1 16,4 0 1-16,-2 5 8 0,-3-52 0 16,3 52 0-16,-5 0 13 0,-2-41 1 15,6 46-1-15,-1 8 1 0,3-4-14 0,1-2 0 16,0-2 0-16,-4 3-6 0,4-50 1 15,-2 46 0-15,2 0 0 0,0-4 5 0,0 3 0 16,0 7 0-16,0 2 1 0,0-3 1 0,-2 4-1 16,1 0 1-16,-3 1-2 0,-6-25 0 15,4 29 0-15,-1 0 25 0,-5-23 0 16,5 27 0-16,3 5 1 0,-6-18-26 0,4 18 0 16,3 0-15-16,-1-13 1 0,3 20 0 15,-5-1 0-15,5 1 14 0,1-2 0 0,-2 1 0 16,2 1-12-16,-2-3 0 0,0 3 0 0,2 0 1 15,0 6 11-15,0-4 0 0,-3 0 0 0,-1 2 0 0,1 1 2 16,1 1 0-16,-3-2 0 0,1-1 1 0,1 5-3 16,-6-4 0-16,0 1 0 0,-2 1 0 0,-3-1-11 15,0-1 1-15,-3 2 0 0,-3-1 0 0,-3 3 10 16,-2-3 0-16,1 3 0 0,-1 3 0 16,0 3 34-16,1-3 1 15,-3 0 0-15,1 0 0 0,-2 0-35 16,-1 0 0-16,-2-3 0 0,-1 1 0 0,-2 0-21 0,1 1 0 15,-2 1 0-15,-4 0 0 0,0 0 21 0,-2 0 0 0,6 1 0 0,2 1 0 0,-4-2-16 0,-1 0 1 16,1-2-1-16,-3 1 1 0,-1-7 15 0,-43-1 0 16,40 8 0-16,1 1-10 0,-1-4 0 0,2 2 0 15,-1 0 0-15,3 1 10 0,-43 1 0 16,35 1 0-16,1 1-12 0,-1 0 1 0,2 2 0 16,0-1 1-16,4 3 10 0,-4-3 0 0,2 3 0 15,0-5 0-15,2 1 22 0,-1-2 1 0,1 2-1 16,-2 1 1-16,2-3-23 0,1 0 0 15,-1 0 0-15,5 0 0 0,1 0 12 16,-1 0 1-16,-5 0-1 0,0 0 1 0,-2 0-13 0,-2 0 0 0,2 0 0 16,-2 0 0-16,0 0-4 0,0 2 1 0,0 2-1 15,0 1 1-15,4 2 3 0,0-1 0 16,-6-1 0-16,0 2 0 0,-1-1 35 0,0-3 0 0,6 3 0 16,-1-3 0-16,5-1-35 0,-1 2 0 0,-3-4 0 15,3 0 0-15,-2 0-16 0,1 0 0 0,-3-4 0 16,2 2 0-16,-4 1 16 0,2-1 0 0,1 2 0 0,3-6 0 0,1 3 30 15,0 3 0-15,-7 0 0 0,0-6 2 0,-3 3-32 16,1-1 0-16,4 4 0 0,-3 4 0 0,2 1-35 16,1-1 2-16,-1-1 0 0,-3-1 0 0,0 2 33 15,-1-2 0-15,3-2 0 0,2 0 0 0,3-2-14 16,-3 2 0-16,2-6 0 0,3 3 0 0,-1-3 14 16,1-1 0-16,-5 5 0 0,1-1 0 0,-4 3 28 0,-1 0 0 15,-1-4 0-15,-1 2 1 0,3 2-29 16,-3-3 0-16,3 3 0 0,-6 0 0 0,2 0-22 0,-1 0 0 15,3 3 0-15,0-1 0 0,-2 2 22 0,1-1 0 16,1-1 0-16,3 2 0 0,-2-4 7 0,1 0 0 16,-3 3 0-16,1-3 1 0,-4 0-8 0,0 0 0 0,5 0 0 15,1 0 0-15,4-3-14 0,-2 3 1 0,-1-4 0 16,-4 2 0-16,1-1 13 0,-4-1 0 0,4 2 0 16,3-1 0-16,0 3 10 0,0 0 0 0,0 0 0 15,2-6 1-15,-2 3-11 0,2-1 0 0,-2 2 0 16,0 2 0-16,1 0 26 0,-45-8 1 15,49 2 0-15,4-1 0 0,-39-7-27 16,36 5 0-16,-1-4-22 0,-40-7 1 16,42 11-1-16,0-3 1 0,-40-6 21 15,40 12 0-15,4 3-5 0,-41-3 1 16,37 3 0-16,2 3 0 0,-44 3 4 16,46-3 0-16,-2 4-17 0,-41 1 0 0,39-5 0 15,4 0 1-15,-36 0 16 0,31 4 0 16,1-4-17-16,-46 5 1 0,48-1-1 15,0 1 1-15,-39 6 16 0,39-7 0 16,-3-1-129-16,-40 10 1 0,43-6-1 0,-3 0-122 16,-36-1 130-16,35-12-1 0,41 6-760 15</inkml:trace>
  <inkml:trace contextRef="#ctx0" brushRef="#br0" timeOffset="4933.64">27903 11725 11 0,'0'0'0'0,"0"0"0"0,0 0 0 0,0 0 0 0,0 0 1 0,0 0-1 0,0 0 1 0,0 0-1 0,0 0 0 0,0 0 0 0,0 0 0 0,0 0 0 0,0 0 1 0,0 0-1 0,0 0 1 0,0 0-1 0,-11 20 0 0,10-17 0 0,-3 1 0 0,1 0 53 0,-1 1 0 0,0-3 0 0,1 1 1 0,1 1-54 0,2 0 0 0,-2-1 0 0,2-3 0 0,-5 4 93 0,2-2 0 0,3-2 0 0,-2 3 1 0,2-3-94 15,-2 4 0-15,2-4 0 0,0 3 0 0,0-3 55 0,0 4 1 0,0-4 1 0,0 5-1 0,0-5-56 0,0 0 0 0,0 0 0 0,5 0 0 16,-5 0 44-16,0 0 0 0,0 0 0 0,0 0 1 0,4 0-45 15,1 0 0-15,0-3 0 0,1 1 0 0,-1-2 49 16,2 1 0-16,2-3 0 0,0 1 0 0,-2 1-49 16,-2 1 0-16,0 1 0 0,1-3 0 0,-1 1 51 15,0 0 2-15,1 1-1 0,-3 1 0 0,1-2-52 16,-1 3 0-16,1-1 0 0,-4 2 0 0,5-2 14 16,-5 2 1-16,4-5 0 0,-4 5 0 0,3-2-15 0,-3 2 0 15,0 0 0-15,4-2 0 0,-4 2 30 16,0 0 1-16,0 0 0 0,3 0 0 0,-3 0-31 0,0 0 0 15,0 0 0-15,5 0 0 0,-1 0 21 0,-1 0 1 16,1 0-1-16,-1 0 1 0,1-4-22 0,0 3 0 16,-1 1 0-16,1 0 0 0,-1 0 11 0,1 0 1 15,-1 0 0-15,-3 0 0 0,5 7-12 0,-1 0 0 0,0 2 0 16,-1 5 0-16,1 4 19 0,-1 0 0 16,2 6 0-16,-1-1 1 0,1 2-20 15,2 24 0-15,-3-28 0 0,-1 1 10 0,4 17 0 16,-3-22 0-16,-1-1 1 0,5 14-11 15,-5-17 0-15,2 0 0 0,-1 6 1 16,-2-10 0-16,-1 0 0 0,1-2-1 0,-2 2 0 16,0 0 0-16,0-1-67 0,0-1 1 0,-2-2 0 15,1 2 1-15,-1 1 65 0,0-1 0 0,0-4 0 16,2 3 0-16,-3-3-170 0,1 1 1 0,0 0 0 0,1-1 0 31,-1 1 27-31,0-1 1 16,2-3-1-16,0 4 2 0</inkml:trace>
  <inkml:trace contextRef="#ctx0" brushRef="#br0" timeOffset="5550.11">27931 12142 11 0,'0'0'0'0,"0"0"0"0,0 0 0 0,0 0 0 16,0 0 1-16,0 0-1 0,0 0 1 0,0 0-1 0,0 0 0 0,0 0 0 0,0 0 0 0,0 0 28 0,-9 20 1 0,6-18-1 0,-1-1 1 0,1 5-29 0,-3-4 0 0,3 1 0 0,-4 1 93 0,7-4 1 0,-2 3-1 15,2-3 0-15,-2 6-93 0,2-6 0 0,0 0 0 0,0 0 0 0,0 0 62 0,0 0 0 0,0 0 0 0,0 0 0 0,0 0-62 0,0 0 0 0,0 0 0 0,4-6 0 0,1 5 68 0,9-7 0 0,-5-1-1 0,3-1 1 0,17-16-68 0,-17 12 0 0,2-2 44 0,16-16 0 16,-18 14 0-16,3 3 0 0,11-19-44 0,-12 14 0 0,2 1 53 0,0-1 1 0,2 2-1 0,-3-2 1 0,3 2-54 15,0 0 0-15,-2 0 0 0,-1 2 0 0,1 3 45 0,2-3 1 16,-6 2 1-16,2 1-1 0,-1 6-46 0,-1-2 0 16,-1-4 0-16,-2 3 0 0,-2 2-108 0,0 1 1 15,0-2-1-15,0 0 2 0,-2 2 106 0,7-7 0 16,-5 5 0-16,-1 2-143 0,3-8 1 16,-8 10-1-16,-1 5-410 0</inkml:trace>
  <inkml:trace contextRef="#ctx0" brushRef="#br0" timeOffset="6267.4">28686 11675 561 0,'0'0'0'0,"0"0"0"0,0 0-25 0,0 0 25 0,0 0 0 0,0 0 40 0,-18 11 0 0,18-11 0 0,-3 7 1 0,3-5-41 0,0-2 0 0,0 5 0 0,0-2 0 0,0 1 73 0,0 0-1 0,0-4 0 0,2 3 1 0,1-1-73 0,1 0 0 0,-1 0 0 0,1-2 0 0,1 0 57 0,4-2 0 0,3 0 0 0,2 0 0 0,2-1-57 0,2-1 0 0,-2 0 0 0,0 1 0 0,-6-1 5 0,3 1 1 0,1 3 0 0,0 0 0 0,-4 0-6 0,3 2 0 16,3-4 0-16,1 2 0 0,3 0 1 0,1 2 1 16,0-2 0-16,-3-2 0 0,1 2-2 15,0-4 0-15,-1 4 0 16,0 0 0-16,-1 0-31 0,-1 0 0 0,-2-2 0 0,0 1 0 0,-1-1 31 15,-1 2 0-15,2 0 0 0,2 0 0 0,-2-4-111 0,13 2 2 0,-18 2 0 16,-1-1-1-16,8-1 110 0,-7 2 0 0,0-4-108 0,8-1 0 16,-4-2 0-16,1-1-34 15,12-8 108-15,-17 9 0 0,-9 7-77 0</inkml:trace>
  <inkml:trace contextRef="#ctx0" brushRef="#br0" timeOffset="7283">28780 11799 11 0,'0'0'0'0,"0"0"0"0,0 0 0 0,0 0 0 0,0 0 1 0,0 0-1 0,0 0 1 0,0 0-1 0,0 0 0 0,0 0 0 0,0 0 0 0,0 0 0 0,0 0 1 0,0 0-1 0,0 0 1 0,0 0-1 0,0 0 0 0,0 0 0 0,0 0 0 0,0 0 106 0,0 0 1 0,-13 21 0 0,15-19 0 0,3 2-107 0,-3-1 0 0,2 1 0 0,3-2 0 0,0 1 56 0,2 1 2 0,-1-2-2 0,3-2 1 0,1 0-57 0,1-2 0 0,3 2 0 0,1-2 0 15,1 0 42-15,-1 2 0 0,3 0 1 0,1 0-1 0,-3 0-42 0,1 0 0 0,2 0 0 0,0 0 0 0,1 0 19 0,-1 0 0 0,2-3 0 0,1 1 1 0,-3-2-20 0,2-3 0 0,0 2 0 16,0 3 0-16,0 0-36 0,0 0 0 0,-3-3 0 0,-1 1 0 16,0 1 36-16,-1-1 0 0,-2 1 0 0,-2-3 0 15,-3 1-129-15,-1-1 1 0,1 1-1 0,-1-2 2 0,-1 0 94 16,0-1 2-16,-2 3-1 0,-3 0 1 0,-4 5-68 16</inkml:trace>
  <inkml:trace contextRef="#ctx0" brushRef="#br0" timeOffset="7650.62">29191 11517 798 0,'0'0'0'0,"0"0"0"0,0 0 62 0,0 0 0 0,0 18 0 15,1-11 1-15,12 4-63 0,-8-4 0 16,0 0 55-16,8 9 0 0,-3-2 0 0,4-1 0 0,23 14-55 16,-17-16 0-16,-1-2-6 0,22 5 0 15,-17-10 0 1,3-4 0-16,26-4 6 0,-27 1 0 0,2-3-47 16,22-3 1-16,-32 7 0 0,-3 2 0 0,12 0 46 15,-20 2 0-15,-4 2-4 0,-3-4 1 0,0 9-1 16,-1 0 1-16,-1 0 3 0,-2 3 0 0,-6 8 0 0,-4 7 0 15,-2 4-1-15,-2 3 0 0,1-4 0 0,-1-8 0 16,0-1 1-16,-17 19 0 0,19-24 0 16,2-1-120-16,-18 8 2 0,18-14-2 15,2-6 2-15,-8-1 118 0,13-2 0 16,7 0-87-16,-1-3 2 0,1-3-1 0,-2 1 0 16,2 5-79-16</inkml:trace>
  <inkml:trace contextRef="#ctx0" brushRef="#br0" timeOffset="8184.58">30175 11635 887 0,'0'0'0'0,"0"0"0"0,0 0 64 0,21-34 0 0,-16 25 1 0,1 5 0 0,-1-8-65 0,-3 6 0 0,-2 6 24 0,0 0 0 0,1-3 0 15,-1 3 0-15,0 0-24 0,0 0 0 0,0 0 53 0,0 0-1 0,0 0 0 0,0 0 1 0,0 0-53 0,0 0 0 0,0 0 29 0,7 0 1 0,-7 0 1 0,0 0-1 0,0 0-30 0,6 5 0 0,-3-1 37 0,3 3 0 0,-1 2 0 0,2 2 1 16,9 16-38-16,-7-7 0 0,-1 5-17 16,1-4 1-16,2 3 0 0,-1-1 0 0,1-3 16 15,-2 1 0-15,0 3 0 0,-2 1 0 0,2 0-79 16,6 24-1-16,-8-30 1 16,2 3 1-16,7 10 78 0,-11-19 0 15,1-2-132-15,3-1 1 0,-8-4-1 0,-1-6-577 0</inkml:trace>
  <inkml:trace contextRef="#ctx0" brushRef="#br0" timeOffset="8483.39">30069 12000 865 0,'0'0'0'16,"0"0"0"-16,0 0 71 0,0 0 0 0,18-9 1 16,-11 4 0-16,2-2-72 0,1-1 0 0,2-2 0 0,4-3 0 15,5-3 100-15,2 0 2 0,0-2-1 0,-5 0 1 16,-4 3-102-16,0 1 0 0,2-2 0 0,2-2 0 0,1-2 32 16,1 2 1-16,-1 0 0 0,0-4 0 0,1 1-33 15,20-20 0-15,-19 23 0 0,1-2-96 16,16-18 0-16,-20 22 1 0,-2 1 0 15,12-11 95-15,-14 15 0 0,-1 0-185 16,10-7 1-16,-15 14-1 0,-8 4-379 16</inkml:trace>
  <inkml:trace contextRef="#ctx0" brushRef="#br0" timeOffset="9100.29">30905 10956 1235 0,'0'0'0'0,"0"0"0"0,0 0 0 0,0 0 15 0,0 0 1 0,0 0 1 0,0 0-1 0,0 0-16 0,0 0 0 0,0 0 0 0,0 0 0 0,18-7 16 16,-18 7 0-16,3 0 0 0,1 1 1 0,1 5-17 0,0-4 0 0,1 1 0 0,-1 1 0 0,0 1 73 0,4 4 0 0,2 0 1 0,-3 0-1 0,-2-5-73 16,3 6 0-16,-6-4 0 0,1 3 1 15,-3 18 1 1,-4-6-1-16,-4 6 1 0,-13 20-2 0,8-25 0 0,-2-3-14 0,-4 1 1 16,-1 2 0-16,1-1 0 0,1 3 13 15,-3-1 0-15,4-5 0 0,4-2 0 0,0-7 10 16,-1 0 1-16,3 0 0 0,1-2 0 0,4 1-11 0,1-8 0 15,1 0 0-15,-1 0 0 0,4 0-43 0,-2-9 0 16,6 1-1-16,-1-4 2 0,3-1 42 0,13-28 0 16,-5 18 0-16,4 1-18 0,17-21 1 15,-21 34 0-15,0 5 0 0,13 2 17 16,-17 2 0-16,-1 4 51 0,7 12 1 16,-2-5 1-16,2 0-1 0,0 5-52 0,0-2 0 15,-2 3 0-15,2 2-51 0,0-1 0 0,1-3 0 16,3-6 1-16,3-4 50 0,0 0 0 0,8-10 0 15,3-4 0-15,6-9-95 0,43-29 0 16,-42 17 1-16,-41 30-756 0</inkml:trace>
  <inkml:trace contextRef="#ctx0" brushRef="#br0" timeOffset="16049.37">28217 10812 314 0,'0'0'0'0,"0"0"0"0,0 0 0 0,0 0 8 0,0 0 1 0,0 0-1 0,0 0 1 0,0 0-9 0,0 0 0 0,-19 16 0 0,8-10 0 0,-3 1 104 0,-4 4 2 0,-3-3-2 0,-2 3 2 0,-2 0-106 0,-1 3 0 0,-1 3 0 16,1 2 0-16,0 5 106 0,-27 17 0 0,21-18 1 0,0 3-1 0,-30 26-106 16,36-29 0-16,-2 0 8 0,-2 3 0 0,2-5 0 15,1 3 0-15,4 1-8 0,-2 0 0 0,1 4 0 16,-1 1 0-16,0 3 59 0,-22 35 0 0,24-30-1 16,-2 1 1-16,-24 44-59 0,24-44 0 15,2 3 31-15,0-6 1 0,0 5 1 0,2-1-1 16,2 3-32-16,-17 41 0 0,21-42 0 15,2-1 45-15,-8 34 0 0,14-37 0 0,3 0 1 16,1-2-46-16,3 0 0 0,0 2 0 0,3-1 31 16,10 32 0-16,-6-35 0 0,2-2 0 15,17 31-31-15,-10-38 0 0,2 0 32 16,3 2 1-16,0-3-1 0,0-1 1 0,4 0-33 16,1-1 0-16,2 1 0 0,1 4 0 0,1 2 4 0,1 0 0 15,1 1 0-15,-2 4 1 0,2-3-5 16,35 34 0-16,-28-36 0 0,3-3 12 15,39 23 0-15,-37-26-1 0,6-5 1 0,-3 0-12 16,1-1 0-16,0-1 0 0,1-7 33 0,-1 1 1 16,6-1-1-16,3-1 1 0,-1-3-34 0,4 0 0 15,-2-1 0-15,-1-2 0 0,-1 0-13 0,1-2 1 0,4 0 0 16,1 0 0-16,2-2 12 0,-4 0 0 16,5 0 0-16,-2 0 0 0,1 1-13 0,1-3 0 0,2-3 0 15,0 0 0-15,-2-2 13 0,-1 0 0 0,5 0 0 16,0-2 0-16,1 0-12 0,68-14 0 15,-71 12 0-15,2 1 0 0,68-19 12 16,-66 11 0-16,1 1-11 0,74-28 0 16,-73 24-1-16,-1-1 1 0,-3 1 11 0,1-1 0 15,-1-2 0-15,0-1-6 0,0 0 0 0,0 1 0 16,-2-1 0-16,-2 2 6 0,64-27 0 16,-68 25 0-16,-2 0-44 0,53-32 0 15,-55 28 0-15,-2-1 0 0,-4 0 44 0,-4-4 0 0,-1-4 0 16,-3 2 7-16,36-42 0 0,-40 42 0 15,-2-4 0-15,33-38-7 0,-38 38 0 16,-2 1-28-16,0-2 0 0,-4 0-1 0,-3 1 1 16,-3 3 28-16,10-42 0 0,-18 41 0 0,-3 4 13 15,3-36 1-15,-8 33 0 0,-4 3 1 16,0 2-15-16,-2-6 0 0,0 3 0 0,1 1 13 16,-8-38 0-16,2 38 0 0,0 2 0 15,-16-31-13-15,7 36 0 0,-2 4 9 0,-3 0 0 16,-4 2 0-16,-1 1 0 0,-4 0-9 15,-4 3 0-15,1 1 0 0,-2 0 0 0,-2 0 15 0,-2 0 0 16,2 2 0-16,1-1 1 0,-1 5-16 0,0-3 0 16,-1 1 0-16,-5 0 0 0,1 1 6 0,-52-14 1 15,47 9 0-15,-3 2 0 0,-52-16-7 16,51 21 0-16,1 2 56 0,-52-9 1 16,48 13-1-16,-5 1 0 0,-57-1-56 15,58-3 0-15,-2 7-5 0,-60-14 1 16,60 8 0-16,-2-2 0 15,-61-11 4-15,61 11 0 0,0-5 21 0,-1 1 0 16,-1 1 0-16,1-1 0 0,1-1-21 16,-3-1 0-16,-2 1 0 0,-2-2 0 0,0 0 33 15,-2-2 1-15,1 1-1 0,-1 1 0 0,3 4-33 0,-3-6 0 16,-5 3 0-16,-3-1 0 0,-4 2-115 0,-90-1 2 16,81 12 0-16,-5 10-1 0,-2 4 114 0,-22 12 0 0,-3 6 0 15,124-29-1459-15</inkml:trace>
  <inkml:trace contextRef="#ctx0" brushRef="#br0" timeOffset="43470.38">29355 2439 606 0,'0'0'0'0,"0"0"0"0,0 0 26 16,0 0 1-16,0 0 0 0,0 0 0 0,0 0-27 0,0 0 0 0,0 0 72 0,-7 18-1 0,7-18 0 0,-4 4 0 0,-3-2-71 0,3-4 0 0,1 2 61 0,-6-9-1 0,4 0 0 0,-2 0 0 15,-7-9-60-15,1 6 0 0,1 1 18 0,-13-20 0 0,11 17 1 0,0 1-1 0,-16-7-18 0,18 11 0 0,-2 0-5 16,-15-7 1-16,19 15 0 0,1-5 0 0,-10-1 4 0,8 11 0 0,0-1-24 0,-12 12 2 0,11-1 0 0,-2 4 0 15,-12 27 22-15,15-22 0 0,2 4-10 0,0 2 1 16,-1 7 0-16,-3 0 0 0,3 3 9 0,-1 4 0 0,4-1 0 16,0 1 0-16,2-2-8 0,-4 51 0 0,4-47 0 15,1 0 1-15,-1 2 7 0,1 1 0 0,3-5 0 16,1 2-17-16,0 45 1 0,-2-52-1 16,2 1 1-16,-2 30 16 0,-3-41 0 15,0 3-103-15,-8 14 1 0,6-22-1 0,2-3 2 16,-2-2 101-16,1-2 0 0,1-1 0 15,2-6-105-15,-1 0 0 0,-3-4 1 0,0-1-1 16,7-4-78-16</inkml:trace>
  <inkml:trace contextRef="#ctx0" brushRef="#br0" timeOffset="43744.28">28591 3070 404 0,'0'0'0'16,"0"0"0"-16,0 0 0 0,19 9 46 16,-5 2 1-16,4-2 1 0,0 4-1 0,-1-4-47 15,1 0 0-15,1-4 0 0,4 0 0 0,2 3 19 0,0-7 1 16,-1 3 0-16,1-4 0 0,0 2-20 0,5 1 0 94,1-6 0-94,3 1 0 0,-6-7-37 0,4 0 0 0,1 0 0 0,3-3 1 0,1 1 36 0,0-2 0 0,-4-1 0 0,1 1 0 0,-1-1-85 0,29-19 1 15,-32 12 0-15,-3 1-24 0,27-25 85 0,-26 18 0 0,-28 27-65 0</inkml:trace>
  <inkml:trace contextRef="#ctx0" brushRef="#br0" timeOffset="43962.63">29628 2439 595 0,'0'0'0'16,"-9"18"0"-16,-3 6 104 0,-2 3 2 0,0 0-2 0,0 0 1 16,1 0-105-16,3 1 0 0,-1 3 0 0,0-4 0 15,1 0 85-15,-4 29 0 0,8-24-1 16,1 0 2-16,0 35-86 0,5-31 0 31,2-4-28-31,-1 4 1 0,3 2-2 0,1-2 2 0,4-4 27 0,14 36 0 0,-7-41 0 16,3-5-203-16,25 12 0 0,-19-21 0 15,0-10-54-15,21-6 203 0,-29-3 0 0,-17 6-148 16</inkml:trace>
  <inkml:trace contextRef="#ctx0" brushRef="#br0" timeOffset="44351.14">29744 2867 775 0,'0'0'0'0,"0"0"0"0,0 0 38 0,0 0 1 16,11 18 0-16,-11-18 0 0,9 6-39 16,-2-3 0-16,2-3 80 0,15 4 1 15,-6-4-1-15,3-4 0 0,25-5-80 16,-28 4 0-16,-2 1 62 0,12-10-1 0,-16 5 0 16,-1 4 1-16,3-3-62 15,-7 3 0-15,0 0-13 0,7-4 0 0,-5 0 0 0,1 1 1 16,6-6 12-16,-9 5 0 15,0 4-39-15,9-10 0 0,-7 15 0 0,0 0 0 16,5-3 39-16,-9 3 0 0,1 3-15 16,4 3 2-16,-4-3 0 0,-1 6 0 15,5 11 13-15,-4-7 0 0,-1 5-34 0,6 19 0 16,-6-19 0-16,-2 4 1 0,1 21 33 16,-2-18 0-16,-1-2-54 0,-1 4 0 15,2-3 0-15,2 3 1 0,-1-4 53 16,3 31 0-16,-3-31 0 0,1 1-149 15,1 21 1-15,-3-27-1 0,-1-6-35 16,-2 13 146-16,-1-16 1 0,2-9-99 16</inkml:trace>
  <inkml:trace contextRef="#ctx0" brushRef="#br0" timeOffset="44598.32">29889 3162 673 0,'0'0'0'0,"0"0"0"0,0 0 0 0,0 0 53 0,19 0 1 0,-6-4-1 0,8-5 0 0,11 0-53 0,7-1 0 0,1-6 0 0,1-2 0 0,-1 0 78 0,41-20 1 0,-42 14-1 0,-2 1 0 0,37-25-78 0,-38 28 0 0,-6 2-31 0,30-22 0 0,-34 21 0 16,-1-3 0-16,-2 4 31 0,-2-4 0 0,-4 3 0 15,-1 1-156-15,-2 0 0 0,-5 0 1 0,-2 3 0 0,-7 15-185 16</inkml:trace>
  <inkml:trace contextRef="#ctx0" brushRef="#br0" timeOffset="44882.33">30741 2407 707 0,'0'0'0'0,"0"0"0"16,0 0 72-16,19 18 0 0,-10-7-1 0,2 5 1 15,15 20-72-15,-13-13 0 0,-1-3 97 0,0 2 0 16,2 5 1-16,2 0-1 0,0 0-97 0,14 37 0 16,-17-28 0-16,-3 0 20 0,6 47 0 15,-7-42 0-15,0 4 0 0,-1-3-20 0,-4-5 0 16,-4-1 0-16,-4-5-39 0,-13 33 1 15,1-31-1-15,-7-3 1 0,-32 30 38 16,25-33 0-16,-1-4-221 0,-31 17 0 16,37-33 0-16,4-5-53 0,-18-11 221 15,25 0 0-15,14 9-147 0</inkml:trace>
  <inkml:trace contextRef="#ctx0" brushRef="#br0" timeOffset="45182.07">31251 2713 798 0,'0'0'0'0,"0"0"0"0,0 0 0 16,0 0 53-16,0 0 1 0,19-2 0 0,-19 2 0 0,0 0-54 16,0 0 0-16,0 0 0 0,0 0 0 0,0 0-12 0,0 0 1 15,0 0 0-15,0 0 0 0,0 0 11 0,4 5 0 16,1 1 0-16,2-1-159 0,9 8 0 16,-4-4 0-16,6 3-40 0,14 17 157 15,-20-15 1-15,-12-14-116 0</inkml:trace>
  <inkml:trace contextRef="#ctx0" brushRef="#br0" timeOffset="45387.46">31332 3358 685 0,'0'0'0'0,"-9"20"0"0,-5 7 47 0,-5 0 2 16,3 0-1-16,3-6 0 0,3-3-48 0,-3 2 0 0,3 2 0 0,1-5 0 0,4-2-35 0,-1-4 0 15,3-2 0-15,1-2 0 0,2-7 35 0,0 0 0 0,4-4 0 16,-4 4 0-16,0-3-117 0,0 1-1 0,9-13 1 16,10-6 0-16,-19 21-85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AU"/>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56B06BE-B613-402A-A392-73A2760B21F0}" type="datetimeFigureOut">
              <a:rPr lang="en-AU" smtClean="0"/>
              <a:t>11/04/2024</a:t>
            </a:fld>
            <a:endParaRPr lang="en-AU"/>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AU"/>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AU"/>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3AD0B7A-E52E-40EF-BE27-14FB7BAF364F}" type="slidenum">
              <a:rPr lang="en-AU" smtClean="0"/>
              <a:t>‹#›</a:t>
            </a:fld>
            <a:endParaRPr lang="en-AU"/>
          </a:p>
        </p:txBody>
      </p:sp>
    </p:spTree>
    <p:extLst>
      <p:ext uri="{BB962C8B-B14F-4D97-AF65-F5344CB8AC3E}">
        <p14:creationId xmlns:p14="http://schemas.microsoft.com/office/powerpoint/2010/main" val="331876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3E1F-454C-E022-F5D1-4C6ABF4572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E0F80D-9518-FCA4-D9ED-06B1B93C4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109D9B2-8C5C-8BAC-592B-1A78FF57FC46}"/>
              </a:ext>
            </a:extLst>
          </p:cNvPr>
          <p:cNvSpPr>
            <a:spLocks noGrp="1"/>
          </p:cNvSpPr>
          <p:nvPr>
            <p:ph type="dt" sz="half" idx="10"/>
          </p:nvPr>
        </p:nvSpPr>
        <p:spPr/>
        <p:txBody>
          <a:bodyPr/>
          <a:lstStyle/>
          <a:p>
            <a:fld id="{0D6B5798-EEF3-47A3-B8AA-256C4C6EFD5A}" type="datetime1">
              <a:rPr lang="en-AU" smtClean="0"/>
              <a:t>11/04/2024</a:t>
            </a:fld>
            <a:endParaRPr lang="en-AU"/>
          </a:p>
        </p:txBody>
      </p:sp>
      <p:sp>
        <p:nvSpPr>
          <p:cNvPr id="5" name="Footer Placeholder 4">
            <a:extLst>
              <a:ext uri="{FF2B5EF4-FFF2-40B4-BE49-F238E27FC236}">
                <a16:creationId xmlns:a16="http://schemas.microsoft.com/office/drawing/2014/main" id="{5D93D9E4-A6BA-0427-4E6B-26FCC775553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EE3F9FA-4C9A-C0A6-383D-D45A8C77215E}"/>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494881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ADAB8-3E7C-81A9-7746-1CDF8E4B391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F9D9C0D-5B0B-3D8B-08AC-4499AB3015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69BED10-0462-6C21-C1A5-E29245D5D407}"/>
              </a:ext>
            </a:extLst>
          </p:cNvPr>
          <p:cNvSpPr>
            <a:spLocks noGrp="1"/>
          </p:cNvSpPr>
          <p:nvPr>
            <p:ph type="dt" sz="half" idx="10"/>
          </p:nvPr>
        </p:nvSpPr>
        <p:spPr/>
        <p:txBody>
          <a:bodyPr/>
          <a:lstStyle/>
          <a:p>
            <a:fld id="{3C467393-BCE0-422C-BA1B-A73D9EB22E6B}" type="datetime1">
              <a:rPr lang="en-AU" smtClean="0"/>
              <a:t>11/04/2024</a:t>
            </a:fld>
            <a:endParaRPr lang="en-AU"/>
          </a:p>
        </p:txBody>
      </p:sp>
      <p:sp>
        <p:nvSpPr>
          <p:cNvPr id="5" name="Footer Placeholder 4">
            <a:extLst>
              <a:ext uri="{FF2B5EF4-FFF2-40B4-BE49-F238E27FC236}">
                <a16:creationId xmlns:a16="http://schemas.microsoft.com/office/drawing/2014/main" id="{0C0EE95F-AF29-1A7A-3963-08D7E37494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AEE9C0B-BA44-1C2E-5C8D-25A67596548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37792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6B7787-6E85-EDC5-F442-3ABCE8FB69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87B493D-2593-5F64-5ED6-76A5ACE33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8CE194-BED9-837A-66F1-CFCBB598ACDC}"/>
              </a:ext>
            </a:extLst>
          </p:cNvPr>
          <p:cNvSpPr>
            <a:spLocks noGrp="1"/>
          </p:cNvSpPr>
          <p:nvPr>
            <p:ph type="dt" sz="half" idx="10"/>
          </p:nvPr>
        </p:nvSpPr>
        <p:spPr/>
        <p:txBody>
          <a:bodyPr/>
          <a:lstStyle/>
          <a:p>
            <a:fld id="{76DDCC4D-D08B-40F3-9BFB-AC61838CE563}" type="datetime1">
              <a:rPr lang="en-AU" smtClean="0"/>
              <a:t>11/04/2024</a:t>
            </a:fld>
            <a:endParaRPr lang="en-AU"/>
          </a:p>
        </p:txBody>
      </p:sp>
      <p:sp>
        <p:nvSpPr>
          <p:cNvPr id="5" name="Footer Placeholder 4">
            <a:extLst>
              <a:ext uri="{FF2B5EF4-FFF2-40B4-BE49-F238E27FC236}">
                <a16:creationId xmlns:a16="http://schemas.microsoft.com/office/drawing/2014/main" id="{9A17B64D-A807-52B4-7336-2719FB5DF4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0A92230-1F4F-F1B0-7BCD-79D3011D3967}"/>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06405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1B7E-6C74-118C-8DEB-2B725EEF6FF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9E78D72-81C2-5355-475D-53685254F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443184-9A65-C262-A4CF-397BF7B51F20}"/>
              </a:ext>
            </a:extLst>
          </p:cNvPr>
          <p:cNvSpPr>
            <a:spLocks noGrp="1"/>
          </p:cNvSpPr>
          <p:nvPr>
            <p:ph type="dt" sz="half" idx="10"/>
          </p:nvPr>
        </p:nvSpPr>
        <p:spPr/>
        <p:txBody>
          <a:bodyPr/>
          <a:lstStyle/>
          <a:p>
            <a:fld id="{C214874D-8F60-4CF2-A2CC-F249D0641CBE}" type="datetime1">
              <a:rPr lang="en-AU" smtClean="0"/>
              <a:t>11/04/2024</a:t>
            </a:fld>
            <a:endParaRPr lang="en-AU"/>
          </a:p>
        </p:txBody>
      </p:sp>
      <p:sp>
        <p:nvSpPr>
          <p:cNvPr id="5" name="Footer Placeholder 4">
            <a:extLst>
              <a:ext uri="{FF2B5EF4-FFF2-40B4-BE49-F238E27FC236}">
                <a16:creationId xmlns:a16="http://schemas.microsoft.com/office/drawing/2014/main" id="{3722C255-3740-00C3-FA23-4BB6014E3B9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D74A6E-CD65-E42A-E93D-B4BCE0F48D07}"/>
              </a:ext>
            </a:extLst>
          </p:cNvPr>
          <p:cNvSpPr>
            <a:spLocks noGrp="1"/>
          </p:cNvSpPr>
          <p:nvPr>
            <p:ph type="sldNum" sz="quarter" idx="12"/>
          </p:nvPr>
        </p:nvSpPr>
        <p:spPr/>
        <p:txBody>
          <a:bodyPr/>
          <a:lstStyle/>
          <a:p>
            <a:fld id="{E5BA05A5-0517-4A37-865C-5DD63AFCA22E}" type="slidenum">
              <a:rPr lang="en-AU" smtClean="0"/>
              <a:pPr/>
              <a:t>‹#›</a:t>
            </a:fld>
            <a:endParaRPr lang="en-AU" dirty="0"/>
          </a:p>
        </p:txBody>
      </p:sp>
    </p:spTree>
    <p:extLst>
      <p:ext uri="{BB962C8B-B14F-4D97-AF65-F5344CB8AC3E}">
        <p14:creationId xmlns:p14="http://schemas.microsoft.com/office/powerpoint/2010/main" val="228886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76D-16D9-E18F-1722-69A33F75B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D749373-3A2B-D13F-781E-13F984E453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7617F-CE7B-A000-790C-280062F714D2}"/>
              </a:ext>
            </a:extLst>
          </p:cNvPr>
          <p:cNvSpPr>
            <a:spLocks noGrp="1"/>
          </p:cNvSpPr>
          <p:nvPr>
            <p:ph type="dt" sz="half" idx="10"/>
          </p:nvPr>
        </p:nvSpPr>
        <p:spPr/>
        <p:txBody>
          <a:bodyPr/>
          <a:lstStyle/>
          <a:p>
            <a:fld id="{37D569C6-B5B5-4513-BC5A-6FEF38F8A172}" type="datetime1">
              <a:rPr lang="en-AU" smtClean="0"/>
              <a:t>11/04/2024</a:t>
            </a:fld>
            <a:endParaRPr lang="en-AU"/>
          </a:p>
        </p:txBody>
      </p:sp>
      <p:sp>
        <p:nvSpPr>
          <p:cNvPr id="5" name="Footer Placeholder 4">
            <a:extLst>
              <a:ext uri="{FF2B5EF4-FFF2-40B4-BE49-F238E27FC236}">
                <a16:creationId xmlns:a16="http://schemas.microsoft.com/office/drawing/2014/main" id="{C6EDDFB2-8EB2-9066-B140-155EABB1E8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71FBFB-1914-1F12-23BF-6C7E3C3DCF7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276172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D763-2BFE-D7A0-D4E0-29379CE61E4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AB3EF43-1171-FE07-73F5-6DDCC04D4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6DF9004-7EFC-8C73-865E-51AA2142E3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64B564-E7C1-09DC-B249-E8F1EF29562C}"/>
              </a:ext>
            </a:extLst>
          </p:cNvPr>
          <p:cNvSpPr>
            <a:spLocks noGrp="1"/>
          </p:cNvSpPr>
          <p:nvPr>
            <p:ph type="dt" sz="half" idx="10"/>
          </p:nvPr>
        </p:nvSpPr>
        <p:spPr/>
        <p:txBody>
          <a:bodyPr/>
          <a:lstStyle/>
          <a:p>
            <a:fld id="{60B5A0A5-59C9-4B66-8A1B-AD6B20D8D0F9}" type="datetime1">
              <a:rPr lang="en-AU" smtClean="0"/>
              <a:t>11/04/2024</a:t>
            </a:fld>
            <a:endParaRPr lang="en-AU"/>
          </a:p>
        </p:txBody>
      </p:sp>
      <p:sp>
        <p:nvSpPr>
          <p:cNvPr id="6" name="Footer Placeholder 5">
            <a:extLst>
              <a:ext uri="{FF2B5EF4-FFF2-40B4-BE49-F238E27FC236}">
                <a16:creationId xmlns:a16="http://schemas.microsoft.com/office/drawing/2014/main" id="{9C753C86-80E6-A5FE-E54E-BE8B909E70B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4956BE5-21AF-9FA6-3054-A3B9482096CA}"/>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824430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C1D0-9F40-CC71-D86A-F3BB3C1D1D4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D674A67-CBED-6B28-F4FC-A21EFB72A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3BC1E1-EB35-387C-8DB2-3AEC7B50DC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AF891EA-4E86-1B16-C750-4C16026B0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17B65-0325-4BE6-541C-00A7923190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773BB8-B7BC-2EF1-7D94-3970965745BC}"/>
              </a:ext>
            </a:extLst>
          </p:cNvPr>
          <p:cNvSpPr>
            <a:spLocks noGrp="1"/>
          </p:cNvSpPr>
          <p:nvPr>
            <p:ph type="dt" sz="half" idx="10"/>
          </p:nvPr>
        </p:nvSpPr>
        <p:spPr/>
        <p:txBody>
          <a:bodyPr/>
          <a:lstStyle/>
          <a:p>
            <a:fld id="{407793A0-5CE6-4A20-B8C1-31AE5E432521}" type="datetime1">
              <a:rPr lang="en-AU" smtClean="0"/>
              <a:t>11/04/2024</a:t>
            </a:fld>
            <a:endParaRPr lang="en-AU"/>
          </a:p>
        </p:txBody>
      </p:sp>
      <p:sp>
        <p:nvSpPr>
          <p:cNvPr id="8" name="Footer Placeholder 7">
            <a:extLst>
              <a:ext uri="{FF2B5EF4-FFF2-40B4-BE49-F238E27FC236}">
                <a16:creationId xmlns:a16="http://schemas.microsoft.com/office/drawing/2014/main" id="{71045DA2-9408-7C5A-5B48-07AA1360AC8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873340F-0EFE-9664-C77B-28E92EA44E4D}"/>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2368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2E8F-FD65-CA72-9A6B-8E44B98B8FF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24515A8-AFD9-3027-9C67-F168FB41FB3F}"/>
              </a:ext>
            </a:extLst>
          </p:cNvPr>
          <p:cNvSpPr>
            <a:spLocks noGrp="1"/>
          </p:cNvSpPr>
          <p:nvPr>
            <p:ph type="dt" sz="half" idx="10"/>
          </p:nvPr>
        </p:nvSpPr>
        <p:spPr/>
        <p:txBody>
          <a:bodyPr/>
          <a:lstStyle/>
          <a:p>
            <a:fld id="{DE10BCEC-4D7A-48FF-8022-1AC70EA89FAC}" type="datetime1">
              <a:rPr lang="en-AU" smtClean="0"/>
              <a:t>11/04/2024</a:t>
            </a:fld>
            <a:endParaRPr lang="en-AU"/>
          </a:p>
        </p:txBody>
      </p:sp>
      <p:sp>
        <p:nvSpPr>
          <p:cNvPr id="4" name="Footer Placeholder 3">
            <a:extLst>
              <a:ext uri="{FF2B5EF4-FFF2-40B4-BE49-F238E27FC236}">
                <a16:creationId xmlns:a16="http://schemas.microsoft.com/office/drawing/2014/main" id="{4CEAF9FA-CA96-5E7F-6992-0A24A54C9F9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84009E4-02F9-D8EC-6B90-EDC64A00688B}"/>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272478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E92539-3585-96EE-D308-6B2574992762}"/>
              </a:ext>
            </a:extLst>
          </p:cNvPr>
          <p:cNvSpPr>
            <a:spLocks noGrp="1"/>
          </p:cNvSpPr>
          <p:nvPr>
            <p:ph type="dt" sz="half" idx="10"/>
          </p:nvPr>
        </p:nvSpPr>
        <p:spPr/>
        <p:txBody>
          <a:bodyPr/>
          <a:lstStyle/>
          <a:p>
            <a:fld id="{7C46A8A6-9C6B-4516-B49B-E1617FDF5A31}" type="datetime1">
              <a:rPr lang="en-AU" smtClean="0"/>
              <a:t>11/04/2024</a:t>
            </a:fld>
            <a:endParaRPr lang="en-AU"/>
          </a:p>
        </p:txBody>
      </p:sp>
      <p:sp>
        <p:nvSpPr>
          <p:cNvPr id="3" name="Footer Placeholder 2">
            <a:extLst>
              <a:ext uri="{FF2B5EF4-FFF2-40B4-BE49-F238E27FC236}">
                <a16:creationId xmlns:a16="http://schemas.microsoft.com/office/drawing/2014/main" id="{F2EBAFD0-4741-BE72-B979-0E476E01E8A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6E76B22-9B41-6B82-FC57-3374CD77F433}"/>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366016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278F2-8585-08EE-D4A6-65F5258A6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55DB71CF-50FE-CA44-65BA-C609D825C5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2B36EB8-B446-DBE6-1E8D-968493AC65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3537D-6AFA-4E4F-1945-C64E54920558}"/>
              </a:ext>
            </a:extLst>
          </p:cNvPr>
          <p:cNvSpPr>
            <a:spLocks noGrp="1"/>
          </p:cNvSpPr>
          <p:nvPr>
            <p:ph type="dt" sz="half" idx="10"/>
          </p:nvPr>
        </p:nvSpPr>
        <p:spPr/>
        <p:txBody>
          <a:bodyPr/>
          <a:lstStyle/>
          <a:p>
            <a:fld id="{872A5490-05EA-48B4-B9FD-0D901D2F9519}" type="datetime1">
              <a:rPr lang="en-AU" smtClean="0"/>
              <a:t>11/04/2024</a:t>
            </a:fld>
            <a:endParaRPr lang="en-AU"/>
          </a:p>
        </p:txBody>
      </p:sp>
      <p:sp>
        <p:nvSpPr>
          <p:cNvPr id="6" name="Footer Placeholder 5">
            <a:extLst>
              <a:ext uri="{FF2B5EF4-FFF2-40B4-BE49-F238E27FC236}">
                <a16:creationId xmlns:a16="http://schemas.microsoft.com/office/drawing/2014/main" id="{ED42DF33-4806-10A1-808A-17EE796A67D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ECA1D1E-7794-06AE-7DAB-3B3A049B98A0}"/>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167516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A728-4463-2732-508F-B1985861F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6099388-107A-10D8-1BB2-705AAE40B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8349AF4-2469-0F10-C003-4AD227BD2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0F885-4CED-2676-DCEA-DE966CDDA8D8}"/>
              </a:ext>
            </a:extLst>
          </p:cNvPr>
          <p:cNvSpPr>
            <a:spLocks noGrp="1"/>
          </p:cNvSpPr>
          <p:nvPr>
            <p:ph type="dt" sz="half" idx="10"/>
          </p:nvPr>
        </p:nvSpPr>
        <p:spPr/>
        <p:txBody>
          <a:bodyPr/>
          <a:lstStyle/>
          <a:p>
            <a:fld id="{459B5CC0-EFEE-4A62-BE96-1986F08CB86D}" type="datetime1">
              <a:rPr lang="en-AU" smtClean="0"/>
              <a:t>11/04/2024</a:t>
            </a:fld>
            <a:endParaRPr lang="en-AU"/>
          </a:p>
        </p:txBody>
      </p:sp>
      <p:sp>
        <p:nvSpPr>
          <p:cNvPr id="6" name="Footer Placeholder 5">
            <a:extLst>
              <a:ext uri="{FF2B5EF4-FFF2-40B4-BE49-F238E27FC236}">
                <a16:creationId xmlns:a16="http://schemas.microsoft.com/office/drawing/2014/main" id="{8F8008BF-6371-075C-9FE5-B28382E0446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EC4588E-0271-F4B4-9CB3-32D7203CC504}"/>
              </a:ext>
            </a:extLst>
          </p:cNvPr>
          <p:cNvSpPr>
            <a:spLocks noGrp="1"/>
          </p:cNvSpPr>
          <p:nvPr>
            <p:ph type="sldNum" sz="quarter" idx="12"/>
          </p:nvPr>
        </p:nvSpPr>
        <p:spPr/>
        <p:txBody>
          <a:bodyPr/>
          <a:lstStyle/>
          <a:p>
            <a:fld id="{E5BA05A5-0517-4A37-865C-5DD63AFCA22E}" type="slidenum">
              <a:rPr lang="en-AU" smtClean="0"/>
              <a:t>‹#›</a:t>
            </a:fld>
            <a:endParaRPr lang="en-AU"/>
          </a:p>
        </p:txBody>
      </p:sp>
    </p:spTree>
    <p:extLst>
      <p:ext uri="{BB962C8B-B14F-4D97-AF65-F5344CB8AC3E}">
        <p14:creationId xmlns:p14="http://schemas.microsoft.com/office/powerpoint/2010/main" val="96697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B19159-8453-7DC5-6FC3-1D6EFFF34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5C244E5-72B9-53C6-DA2E-7D16B2FF1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FBCCFB7-190D-6401-1FD6-5E8163ADBC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E6E6E-3B4C-478A-AEA8-AE1656F48933}" type="datetime1">
              <a:rPr lang="en-AU" smtClean="0"/>
              <a:t>11/04/2024</a:t>
            </a:fld>
            <a:endParaRPr lang="en-AU"/>
          </a:p>
        </p:txBody>
      </p:sp>
      <p:sp>
        <p:nvSpPr>
          <p:cNvPr id="5" name="Footer Placeholder 4">
            <a:extLst>
              <a:ext uri="{FF2B5EF4-FFF2-40B4-BE49-F238E27FC236}">
                <a16:creationId xmlns:a16="http://schemas.microsoft.com/office/drawing/2014/main" id="{97B8BEC1-D4F8-C1F2-4030-A0260FF9B5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3E6011EF-1A80-B1BF-F55E-A61DD2A06F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BA05A5-0517-4A37-865C-5DD63AFCA22E}" type="slidenum">
              <a:rPr lang="en-AU" smtClean="0"/>
              <a:t>‹#›</a:t>
            </a:fld>
            <a:endParaRPr lang="en-AU"/>
          </a:p>
        </p:txBody>
      </p:sp>
    </p:spTree>
    <p:extLst>
      <p:ext uri="{BB962C8B-B14F-4D97-AF65-F5344CB8AC3E}">
        <p14:creationId xmlns:p14="http://schemas.microsoft.com/office/powerpoint/2010/main" val="1842361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hyperlink" Target="https://isocpp.github.io/CppCoreGuidelines/CppCoreGuidelines#Rf-noexcept" TargetMode="External"/><Relationship Id="rId13" Type="http://schemas.openxmlformats.org/officeDocument/2006/relationships/hyperlink" Target="https://isocpp.github.io/CppCoreGuidelines/CppCoreGuidelines#Rf-lambda" TargetMode="External"/><Relationship Id="rId3" Type="http://schemas.openxmlformats.org/officeDocument/2006/relationships/hyperlink" Target="https://isocpp.github.io/CppCoreGuidelines/CppCoreGuidelines#Rf-package" TargetMode="External"/><Relationship Id="rId7" Type="http://schemas.openxmlformats.org/officeDocument/2006/relationships/hyperlink" Target="https://isocpp.github.io/CppCoreGuidelines/CppCoreGuidelines#Rf-inline" TargetMode="External"/><Relationship Id="rId12" Type="http://schemas.openxmlformats.org/officeDocument/2006/relationships/hyperlink" Target="https://isocpp.github.io/CppCoreGuidelines/CppCoreGuidelines#Rf-name" TargetMode="External"/><Relationship Id="rId2" Type="http://schemas.openxmlformats.org/officeDocument/2006/relationships/hyperlink" Target="https://isocpp.github.io/CppCoreGuidelines/CppCoreGuidelines" TargetMode="External"/><Relationship Id="rId1" Type="http://schemas.openxmlformats.org/officeDocument/2006/relationships/slideLayout" Target="../slideLayouts/slideLayout2.xml"/><Relationship Id="rId6" Type="http://schemas.openxmlformats.org/officeDocument/2006/relationships/hyperlink" Target="https://isocpp.github.io/CppCoreGuidelines/CppCoreGuidelines#Rf-constexpr" TargetMode="External"/><Relationship Id="rId11" Type="http://schemas.openxmlformats.org/officeDocument/2006/relationships/hyperlink" Target="https://isocpp.github.io/CppCoreGuidelines/CppCoreGuidelines#Rf-unused" TargetMode="External"/><Relationship Id="rId5" Type="http://schemas.openxmlformats.org/officeDocument/2006/relationships/hyperlink" Target="https://isocpp.github.io/CppCoreGuidelines/CppCoreGuidelines#Rf-single" TargetMode="External"/><Relationship Id="rId10" Type="http://schemas.openxmlformats.org/officeDocument/2006/relationships/hyperlink" Target="https://isocpp.github.io/CppCoreGuidelines/CppCoreGuidelines#Rf-pure" TargetMode="External"/><Relationship Id="rId4" Type="http://schemas.openxmlformats.org/officeDocument/2006/relationships/hyperlink" Target="https://isocpp.github.io/CppCoreGuidelines/CppCoreGuidelines#Rf-logical" TargetMode="External"/><Relationship Id="rId9" Type="http://schemas.openxmlformats.org/officeDocument/2006/relationships/hyperlink" Target="https://isocpp.github.io/CppCoreGuidelines/CppCoreGuidelines#Rf-smar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C9E92-1C9B-5FBA-0481-9DC54B0642D7}"/>
              </a:ext>
            </a:extLst>
          </p:cNvPr>
          <p:cNvSpPr>
            <a:spLocks noGrp="1"/>
          </p:cNvSpPr>
          <p:nvPr>
            <p:ph type="ctrTitle"/>
          </p:nvPr>
        </p:nvSpPr>
        <p:spPr>
          <a:xfrm>
            <a:off x="2302374" y="1041400"/>
            <a:ext cx="9144000" cy="2387600"/>
          </a:xfrm>
        </p:spPr>
        <p:txBody>
          <a:bodyPr/>
          <a:lstStyle/>
          <a:p>
            <a:r>
              <a:rPr lang="en-CA" dirty="0"/>
              <a:t>CMPT 135</a:t>
            </a:r>
            <a:endParaRPr lang="en-AU" dirty="0"/>
          </a:p>
        </p:txBody>
      </p:sp>
      <p:sp>
        <p:nvSpPr>
          <p:cNvPr id="3" name="Subtitle 2">
            <a:extLst>
              <a:ext uri="{FF2B5EF4-FFF2-40B4-BE49-F238E27FC236}">
                <a16:creationId xmlns:a16="http://schemas.microsoft.com/office/drawing/2014/main" id="{69A063FE-859C-2249-86C9-6A3558EFA8C4}"/>
              </a:ext>
            </a:extLst>
          </p:cNvPr>
          <p:cNvSpPr>
            <a:spLocks noGrp="1"/>
          </p:cNvSpPr>
          <p:nvPr>
            <p:ph type="subTitle" idx="1"/>
          </p:nvPr>
        </p:nvSpPr>
        <p:spPr>
          <a:xfrm>
            <a:off x="3323832" y="3521075"/>
            <a:ext cx="7101084" cy="1655762"/>
          </a:xfrm>
        </p:spPr>
        <p:txBody>
          <a:bodyPr>
            <a:normAutofit/>
          </a:bodyPr>
          <a:lstStyle/>
          <a:p>
            <a:r>
              <a:rPr lang="en-CA" dirty="0"/>
              <a:t>Week 14</a:t>
            </a:r>
          </a:p>
          <a:p>
            <a:pPr marL="342900" indent="-342900" algn="l">
              <a:buFont typeface="Arial" panose="020B0604020202020204" pitchFamily="34" charset="0"/>
              <a:buChar char="•"/>
            </a:pPr>
            <a:r>
              <a:rPr lang="en-CA" dirty="0"/>
              <a:t>Templates</a:t>
            </a:r>
          </a:p>
          <a:p>
            <a:pPr marL="342900" indent="-342900" algn="l">
              <a:buFont typeface="Arial" panose="020B0604020202020204" pitchFamily="34" charset="0"/>
              <a:buChar char="•"/>
            </a:pPr>
            <a:r>
              <a:rPr lang="en-CA" dirty="0"/>
              <a:t>Other C++ Features</a:t>
            </a:r>
          </a:p>
        </p:txBody>
      </p:sp>
      <p:pic>
        <p:nvPicPr>
          <p:cNvPr id="5" name="Picture 4" descr="A graphic design with various shapes and symbols&#10;&#10;Description automatically generated">
            <a:extLst>
              <a:ext uri="{FF2B5EF4-FFF2-40B4-BE49-F238E27FC236}">
                <a16:creationId xmlns:a16="http://schemas.microsoft.com/office/drawing/2014/main" id="{B434BB09-C858-2ADD-9F90-9BD78E797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795" y="60455"/>
            <a:ext cx="3600329" cy="3736949"/>
          </a:xfrm>
          <a:prstGeom prst="rect">
            <a:avLst/>
          </a:prstGeom>
        </p:spPr>
      </p:pic>
      <p:sp>
        <p:nvSpPr>
          <p:cNvPr id="4" name="TextBox 3">
            <a:extLst>
              <a:ext uri="{FF2B5EF4-FFF2-40B4-BE49-F238E27FC236}">
                <a16:creationId xmlns:a16="http://schemas.microsoft.com/office/drawing/2014/main" id="{47AFE60C-6CF9-81EA-958C-8B9C232B748D}"/>
              </a:ext>
            </a:extLst>
          </p:cNvPr>
          <p:cNvSpPr txBox="1"/>
          <p:nvPr/>
        </p:nvSpPr>
        <p:spPr>
          <a:xfrm>
            <a:off x="6215429" y="195942"/>
            <a:ext cx="5736763" cy="523220"/>
          </a:xfrm>
          <a:prstGeom prst="rect">
            <a:avLst/>
          </a:prstGeom>
          <a:noFill/>
          <a:ln>
            <a:solidFill>
              <a:srgbClr val="FF0000"/>
            </a:solidFill>
          </a:ln>
        </p:spPr>
        <p:txBody>
          <a:bodyPr wrap="none" rtlCol="0">
            <a:spAutoFit/>
          </a:bodyPr>
          <a:lstStyle/>
          <a:p>
            <a:pPr marL="285750" indent="-285750">
              <a:buFont typeface="Arial" panose="020B0604020202020204" pitchFamily="34" charset="0"/>
              <a:buChar char="•"/>
            </a:pPr>
            <a:r>
              <a:rPr lang="en-CA" sz="2800" dirty="0"/>
              <a:t>Assignment 5 is due on Wednesday!</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5FFB612-E064-AC45-FB8F-511B417FBE39}"/>
                  </a:ext>
                </a:extLst>
              </p14:cNvPr>
              <p14:cNvContentPartPr/>
              <p14:nvPr/>
            </p14:nvContentPartPr>
            <p14:xfrm>
              <a:off x="1160280" y="6504840"/>
              <a:ext cx="37800" cy="28080"/>
            </p14:xfrm>
          </p:contentPart>
        </mc:Choice>
        <mc:Fallback xmlns="">
          <p:pic>
            <p:nvPicPr>
              <p:cNvPr id="6" name="Ink 5">
                <a:extLst>
                  <a:ext uri="{FF2B5EF4-FFF2-40B4-BE49-F238E27FC236}">
                    <a16:creationId xmlns:a16="http://schemas.microsoft.com/office/drawing/2014/main" id="{E5FFB612-E064-AC45-FB8F-511B417FBE39}"/>
                  </a:ext>
                </a:extLst>
              </p:cNvPr>
              <p:cNvPicPr/>
              <p:nvPr/>
            </p:nvPicPr>
            <p:blipFill>
              <a:blip r:embed="rId4"/>
              <a:stretch>
                <a:fillRect/>
              </a:stretch>
            </p:blipFill>
            <p:spPr>
              <a:xfrm>
                <a:off x="1150920" y="6495480"/>
                <a:ext cx="56520" cy="46800"/>
              </a:xfrm>
              <a:prstGeom prst="rect">
                <a:avLst/>
              </a:prstGeom>
            </p:spPr>
          </p:pic>
        </mc:Fallback>
      </mc:AlternateContent>
    </p:spTree>
    <p:extLst>
      <p:ext uri="{BB962C8B-B14F-4D97-AF65-F5344CB8AC3E}">
        <p14:creationId xmlns:p14="http://schemas.microsoft.com/office/powerpoint/2010/main" val="199053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dirty="0"/>
              <a:t>Function Templates</a:t>
            </a:r>
            <a:endParaRPr lang="en-AU" dirty="0"/>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10</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T&gt;</a:t>
            </a:r>
            <a:br>
              <a:rPr lang="en-US" dirty="0">
                <a:latin typeface="Consolas" panose="020B0609020204030204" pitchFamily="49" charset="0"/>
              </a:rPr>
            </a:br>
            <a:r>
              <a:rPr lang="en-US" dirty="0">
                <a:latin typeface="Consolas" panose="020B0609020204030204" pitchFamily="49" charset="0"/>
              </a:rPr>
              <a:t>T </a:t>
            </a:r>
            <a:r>
              <a:rPr lang="en-US" dirty="0" err="1">
                <a:latin typeface="Consolas" panose="020B0609020204030204" pitchFamily="49" charset="0"/>
              </a:rPr>
              <a:t>min_of</a:t>
            </a:r>
            <a:r>
              <a:rPr lang="en-US" dirty="0">
                <a:latin typeface="Consolas" panose="020B0609020204030204" pitchFamily="49" charset="0"/>
              </a:rPr>
              <a:t>(const T&amp; a, const 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if (a &lt; b) return a;</a:t>
            </a:r>
            <a:br>
              <a:rPr lang="en-US" dirty="0">
                <a:latin typeface="Consolas" panose="020B0609020204030204" pitchFamily="49" charset="0"/>
              </a:rPr>
            </a:br>
            <a:r>
              <a:rPr lang="en-US" dirty="0">
                <a:latin typeface="Consolas" panose="020B0609020204030204" pitchFamily="49" charset="0"/>
              </a:rPr>
              <a:t>    return b;</a:t>
            </a:r>
            <a:br>
              <a:rPr lang="en-US" dirty="0">
                <a:latin typeface="Consolas" panose="020B0609020204030204" pitchFamily="49" charset="0"/>
              </a:rPr>
            </a:b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dirty="0"/>
              <a:t>This template function returns the smaller of two values of the same type.</a:t>
            </a:r>
          </a:p>
        </p:txBody>
      </p:sp>
      <p:sp>
        <p:nvSpPr>
          <p:cNvPr id="14" name="TextBox 13">
            <a:extLst>
              <a:ext uri="{FF2B5EF4-FFF2-40B4-BE49-F238E27FC236}">
                <a16:creationId xmlns:a16="http://schemas.microsoft.com/office/drawing/2014/main" id="{4D1FF3BC-FDDE-7974-3C3F-526434BEF97D}"/>
              </a:ext>
            </a:extLst>
          </p:cNvPr>
          <p:cNvSpPr txBox="1"/>
          <p:nvPr/>
        </p:nvSpPr>
        <p:spPr>
          <a:xfrm>
            <a:off x="6087814" y="3429000"/>
            <a:ext cx="2522786" cy="584775"/>
          </a:xfrm>
          <a:prstGeom prst="rect">
            <a:avLst/>
          </a:prstGeom>
          <a:solidFill>
            <a:schemeClr val="accent4">
              <a:lumMod val="40000"/>
              <a:lumOff val="60000"/>
            </a:schemeClr>
          </a:solidFill>
        </p:spPr>
        <p:txBody>
          <a:bodyPr wrap="square" rtlCol="0">
            <a:spAutoFit/>
          </a:bodyPr>
          <a:lstStyle/>
          <a:p>
            <a:pPr algn="ctr"/>
            <a:r>
              <a:rPr lang="en-CA" sz="1600" dirty="0"/>
              <a:t>What are the constraints on type </a:t>
            </a:r>
            <a:r>
              <a:rPr lang="en-CA" sz="1600" b="1" dirty="0"/>
              <a:t>T</a:t>
            </a:r>
            <a:r>
              <a:rPr lang="en-CA" sz="1600" dirty="0"/>
              <a:t>?</a:t>
            </a:r>
          </a:p>
        </p:txBody>
      </p:sp>
      <p:sp>
        <p:nvSpPr>
          <p:cNvPr id="3" name="TextBox 2">
            <a:extLst>
              <a:ext uri="{FF2B5EF4-FFF2-40B4-BE49-F238E27FC236}">
                <a16:creationId xmlns:a16="http://schemas.microsoft.com/office/drawing/2014/main" id="{5DE6DFF0-6535-D6BA-7697-274E633BF9B7}"/>
              </a:ext>
            </a:extLst>
          </p:cNvPr>
          <p:cNvSpPr txBox="1"/>
          <p:nvPr/>
        </p:nvSpPr>
        <p:spPr>
          <a:xfrm>
            <a:off x="6087814" y="4479874"/>
            <a:ext cx="2522786" cy="584775"/>
          </a:xfrm>
          <a:prstGeom prst="rect">
            <a:avLst/>
          </a:prstGeom>
          <a:solidFill>
            <a:schemeClr val="accent4">
              <a:lumMod val="40000"/>
              <a:lumOff val="60000"/>
            </a:schemeClr>
          </a:solidFill>
        </p:spPr>
        <p:txBody>
          <a:bodyPr wrap="square" rtlCol="0">
            <a:spAutoFit/>
          </a:bodyPr>
          <a:lstStyle/>
          <a:p>
            <a:pPr algn="ctr"/>
            <a:r>
              <a:rPr lang="en-CA" sz="1600" dirty="0"/>
              <a:t>Type </a:t>
            </a:r>
            <a:r>
              <a:rPr lang="en-CA" sz="1600" b="1" dirty="0"/>
              <a:t>T</a:t>
            </a:r>
            <a:r>
              <a:rPr lang="en-CA" sz="1600" dirty="0"/>
              <a:t> must have </a:t>
            </a:r>
            <a:r>
              <a:rPr lang="en-CA" sz="1600" b="1" dirty="0"/>
              <a:t>operator&lt;</a:t>
            </a:r>
            <a:r>
              <a:rPr lang="en-CA" sz="1600" dirty="0"/>
              <a:t> defined for it.</a:t>
            </a:r>
          </a:p>
        </p:txBody>
      </p:sp>
      <p:sp>
        <p:nvSpPr>
          <p:cNvPr id="8" name="Arrow: Down 7">
            <a:extLst>
              <a:ext uri="{FF2B5EF4-FFF2-40B4-BE49-F238E27FC236}">
                <a16:creationId xmlns:a16="http://schemas.microsoft.com/office/drawing/2014/main" id="{3D0DF6C6-7DC0-0130-77B0-3647871E32FE}"/>
              </a:ext>
            </a:extLst>
          </p:cNvPr>
          <p:cNvSpPr/>
          <p:nvPr/>
        </p:nvSpPr>
        <p:spPr>
          <a:xfrm>
            <a:off x="7232073" y="4133693"/>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20BDA167-DD32-4018-BD45-C1D5ED704725}"/>
              </a:ext>
            </a:extLst>
          </p:cNvPr>
          <p:cNvSpPr txBox="1"/>
          <p:nvPr/>
        </p:nvSpPr>
        <p:spPr>
          <a:xfrm>
            <a:off x="9397443" y="2590551"/>
            <a:ext cx="2522786" cy="1077218"/>
          </a:xfrm>
          <a:prstGeom prst="rect">
            <a:avLst/>
          </a:prstGeom>
          <a:solidFill>
            <a:schemeClr val="accent4">
              <a:lumMod val="40000"/>
              <a:lumOff val="60000"/>
            </a:schemeClr>
          </a:solidFill>
        </p:spPr>
        <p:txBody>
          <a:bodyPr wrap="square" rtlCol="0">
            <a:spAutoFit/>
          </a:bodyPr>
          <a:lstStyle/>
          <a:p>
            <a:pPr algn="ctr"/>
            <a:r>
              <a:rPr lang="en-CA" sz="1600" dirty="0"/>
              <a:t>We don’t know the exact type of </a:t>
            </a:r>
            <a:r>
              <a:rPr lang="en-CA" sz="1600" b="1" dirty="0"/>
              <a:t>a</a:t>
            </a:r>
            <a:r>
              <a:rPr lang="en-CA" sz="1600" dirty="0"/>
              <a:t> and </a:t>
            </a:r>
            <a:r>
              <a:rPr lang="en-CA" sz="1600" b="1" dirty="0"/>
              <a:t>b</a:t>
            </a:r>
            <a:r>
              <a:rPr lang="en-CA" sz="1600" dirty="0"/>
              <a:t>, but we do know they are the </a:t>
            </a:r>
            <a:r>
              <a:rPr lang="en-CA" sz="1600" i="1" dirty="0"/>
              <a:t>same</a:t>
            </a:r>
            <a:r>
              <a:rPr lang="en-CA" sz="1600" dirty="0"/>
              <a:t> type </a:t>
            </a:r>
            <a:r>
              <a:rPr lang="en-CA" sz="1600" b="1" dirty="0"/>
              <a:t>T</a:t>
            </a:r>
            <a:r>
              <a:rPr lang="en-CA" sz="1600" dirty="0"/>
              <a:t>.</a:t>
            </a:r>
          </a:p>
        </p:txBody>
      </p:sp>
      <p:cxnSp>
        <p:nvCxnSpPr>
          <p:cNvPr id="10" name="Straight Arrow Connector 9">
            <a:extLst>
              <a:ext uri="{FF2B5EF4-FFF2-40B4-BE49-F238E27FC236}">
                <a16:creationId xmlns:a16="http://schemas.microsoft.com/office/drawing/2014/main" id="{C1433988-A734-78D7-B1FF-0E251F5105B0}"/>
              </a:ext>
            </a:extLst>
          </p:cNvPr>
          <p:cNvCxnSpPr/>
          <p:nvPr/>
        </p:nvCxnSpPr>
        <p:spPr>
          <a:xfrm flipH="1" flipV="1">
            <a:off x="7903597" y="1690688"/>
            <a:ext cx="1897864" cy="91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D36539-A7F1-41E6-83F3-C3AFEDFBA2BE}"/>
              </a:ext>
            </a:extLst>
          </p:cNvPr>
          <p:cNvCxnSpPr>
            <a:cxnSpLocks/>
          </p:cNvCxnSpPr>
          <p:nvPr/>
        </p:nvCxnSpPr>
        <p:spPr>
          <a:xfrm flipH="1" flipV="1">
            <a:off x="9429911" y="1684102"/>
            <a:ext cx="916464" cy="86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68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dirty="0"/>
              <a:t>Function Templates</a:t>
            </a:r>
            <a:endParaRPr lang="en-AU" dirty="0"/>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11</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T&gt;</a:t>
            </a:r>
            <a:br>
              <a:rPr lang="en-US" dirty="0">
                <a:latin typeface="Consolas" panose="020B0609020204030204" pitchFamily="49" charset="0"/>
              </a:rPr>
            </a:br>
            <a:r>
              <a:rPr lang="en-US" dirty="0">
                <a:latin typeface="Consolas" panose="020B0609020204030204" pitchFamily="49" charset="0"/>
              </a:rPr>
              <a:t>T </a:t>
            </a:r>
            <a:r>
              <a:rPr lang="en-US" dirty="0" err="1">
                <a:latin typeface="Consolas" panose="020B0609020204030204" pitchFamily="49" charset="0"/>
              </a:rPr>
              <a:t>min_of</a:t>
            </a:r>
            <a:r>
              <a:rPr lang="en-US" dirty="0">
                <a:latin typeface="Consolas" panose="020B0609020204030204" pitchFamily="49" charset="0"/>
              </a:rPr>
              <a:t>(const T&amp; a, const 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if (a &lt; b) return a;</a:t>
            </a:r>
            <a:br>
              <a:rPr lang="en-US" dirty="0">
                <a:latin typeface="Consolas" panose="020B0609020204030204" pitchFamily="49" charset="0"/>
              </a:rPr>
            </a:br>
            <a:r>
              <a:rPr lang="en-US" dirty="0">
                <a:latin typeface="Consolas" panose="020B0609020204030204" pitchFamily="49" charset="0"/>
              </a:rPr>
              <a:t>    return b;</a:t>
            </a:r>
            <a:br>
              <a:rPr lang="en-US" dirty="0">
                <a:latin typeface="Consolas" panose="020B0609020204030204" pitchFamily="49" charset="0"/>
              </a:rPr>
            </a:b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dirty="0"/>
              <a:t>This template function returns the smaller of two values of the same type.</a:t>
            </a:r>
          </a:p>
        </p:txBody>
      </p:sp>
      <p:sp>
        <p:nvSpPr>
          <p:cNvPr id="14" name="TextBox 13">
            <a:extLst>
              <a:ext uri="{FF2B5EF4-FFF2-40B4-BE49-F238E27FC236}">
                <a16:creationId xmlns:a16="http://schemas.microsoft.com/office/drawing/2014/main" id="{4D1FF3BC-FDDE-7974-3C3F-526434BEF97D}"/>
              </a:ext>
            </a:extLst>
          </p:cNvPr>
          <p:cNvSpPr txBox="1"/>
          <p:nvPr/>
        </p:nvSpPr>
        <p:spPr>
          <a:xfrm>
            <a:off x="6087814" y="3429000"/>
            <a:ext cx="2522786" cy="584775"/>
          </a:xfrm>
          <a:prstGeom prst="rect">
            <a:avLst/>
          </a:prstGeom>
          <a:solidFill>
            <a:schemeClr val="accent4">
              <a:lumMod val="40000"/>
              <a:lumOff val="60000"/>
            </a:schemeClr>
          </a:solidFill>
        </p:spPr>
        <p:txBody>
          <a:bodyPr wrap="square" rtlCol="0">
            <a:spAutoFit/>
          </a:bodyPr>
          <a:lstStyle/>
          <a:p>
            <a:pPr algn="ctr"/>
            <a:r>
              <a:rPr lang="en-CA" sz="1600" dirty="0"/>
              <a:t>What are the constraints on type </a:t>
            </a:r>
            <a:r>
              <a:rPr lang="en-CA" sz="1600" b="1" dirty="0"/>
              <a:t>T</a:t>
            </a:r>
            <a:r>
              <a:rPr lang="en-CA" sz="1600" dirty="0"/>
              <a:t>?</a:t>
            </a:r>
          </a:p>
        </p:txBody>
      </p:sp>
      <p:sp>
        <p:nvSpPr>
          <p:cNvPr id="3" name="TextBox 2">
            <a:extLst>
              <a:ext uri="{FF2B5EF4-FFF2-40B4-BE49-F238E27FC236}">
                <a16:creationId xmlns:a16="http://schemas.microsoft.com/office/drawing/2014/main" id="{5DE6DFF0-6535-D6BA-7697-274E633BF9B7}"/>
              </a:ext>
            </a:extLst>
          </p:cNvPr>
          <p:cNvSpPr txBox="1"/>
          <p:nvPr/>
        </p:nvSpPr>
        <p:spPr>
          <a:xfrm>
            <a:off x="6087814" y="4479874"/>
            <a:ext cx="2522786" cy="584775"/>
          </a:xfrm>
          <a:prstGeom prst="rect">
            <a:avLst/>
          </a:prstGeom>
          <a:solidFill>
            <a:schemeClr val="accent4">
              <a:lumMod val="40000"/>
              <a:lumOff val="60000"/>
            </a:schemeClr>
          </a:solidFill>
        </p:spPr>
        <p:txBody>
          <a:bodyPr wrap="square" rtlCol="0">
            <a:spAutoFit/>
          </a:bodyPr>
          <a:lstStyle/>
          <a:p>
            <a:pPr algn="ctr"/>
            <a:r>
              <a:rPr lang="en-CA" sz="1600" dirty="0"/>
              <a:t>Type </a:t>
            </a:r>
            <a:r>
              <a:rPr lang="en-CA" sz="1600" b="1" dirty="0"/>
              <a:t>T</a:t>
            </a:r>
            <a:r>
              <a:rPr lang="en-CA" sz="1600" dirty="0"/>
              <a:t> must have </a:t>
            </a:r>
            <a:r>
              <a:rPr lang="en-CA" sz="1600" b="1" dirty="0"/>
              <a:t>operator&lt;</a:t>
            </a:r>
            <a:r>
              <a:rPr lang="en-CA" sz="1600" dirty="0"/>
              <a:t> defined for it.</a:t>
            </a:r>
          </a:p>
        </p:txBody>
      </p:sp>
      <p:sp>
        <p:nvSpPr>
          <p:cNvPr id="8" name="Arrow: Down 7">
            <a:extLst>
              <a:ext uri="{FF2B5EF4-FFF2-40B4-BE49-F238E27FC236}">
                <a16:creationId xmlns:a16="http://schemas.microsoft.com/office/drawing/2014/main" id="{3D0DF6C6-7DC0-0130-77B0-3647871E32FE}"/>
              </a:ext>
            </a:extLst>
          </p:cNvPr>
          <p:cNvSpPr/>
          <p:nvPr/>
        </p:nvSpPr>
        <p:spPr>
          <a:xfrm>
            <a:off x="7232073" y="4133693"/>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997BE2D6-894A-3C09-1B37-05E679FE020B}"/>
              </a:ext>
            </a:extLst>
          </p:cNvPr>
          <p:cNvSpPr txBox="1"/>
          <p:nvPr/>
        </p:nvSpPr>
        <p:spPr>
          <a:xfrm>
            <a:off x="6087814" y="5591202"/>
            <a:ext cx="2522786" cy="1077218"/>
          </a:xfrm>
          <a:prstGeom prst="rect">
            <a:avLst/>
          </a:prstGeom>
          <a:solidFill>
            <a:schemeClr val="accent4">
              <a:lumMod val="40000"/>
              <a:lumOff val="60000"/>
            </a:schemeClr>
          </a:solidFill>
        </p:spPr>
        <p:txBody>
          <a:bodyPr wrap="square" rtlCol="0">
            <a:spAutoFit/>
          </a:bodyPr>
          <a:lstStyle/>
          <a:p>
            <a:pPr algn="ctr"/>
            <a:r>
              <a:rPr lang="en-CA" sz="1600" dirty="0"/>
              <a:t>Type </a:t>
            </a:r>
            <a:r>
              <a:rPr lang="en-CA" sz="1600" b="1" dirty="0"/>
              <a:t>T</a:t>
            </a:r>
            <a:r>
              <a:rPr lang="en-CA" sz="1600" dirty="0"/>
              <a:t> needs a </a:t>
            </a:r>
            <a:r>
              <a:rPr lang="en-CA" sz="1600" b="1" dirty="0"/>
              <a:t>copy constructor</a:t>
            </a:r>
            <a:r>
              <a:rPr lang="en-CA" sz="1600" dirty="0"/>
              <a:t>: the return values is a copy of the value being returned.</a:t>
            </a:r>
          </a:p>
        </p:txBody>
      </p:sp>
      <p:sp>
        <p:nvSpPr>
          <p:cNvPr id="9" name="Arrow: Down 8">
            <a:extLst>
              <a:ext uri="{FF2B5EF4-FFF2-40B4-BE49-F238E27FC236}">
                <a16:creationId xmlns:a16="http://schemas.microsoft.com/office/drawing/2014/main" id="{3DC45AEA-066D-6729-7510-C939CE08EB9E}"/>
              </a:ext>
            </a:extLst>
          </p:cNvPr>
          <p:cNvSpPr/>
          <p:nvPr/>
        </p:nvSpPr>
        <p:spPr>
          <a:xfrm>
            <a:off x="7232073" y="5245021"/>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9CC599FB-5AAD-CBE0-5352-7EF2FCC56C98}"/>
              </a:ext>
            </a:extLst>
          </p:cNvPr>
          <p:cNvSpPr txBox="1"/>
          <p:nvPr/>
        </p:nvSpPr>
        <p:spPr>
          <a:xfrm>
            <a:off x="9397443" y="2590551"/>
            <a:ext cx="2522786" cy="1077218"/>
          </a:xfrm>
          <a:prstGeom prst="rect">
            <a:avLst/>
          </a:prstGeom>
          <a:solidFill>
            <a:schemeClr val="accent4">
              <a:lumMod val="40000"/>
              <a:lumOff val="60000"/>
            </a:schemeClr>
          </a:solidFill>
        </p:spPr>
        <p:txBody>
          <a:bodyPr wrap="square" rtlCol="0">
            <a:spAutoFit/>
          </a:bodyPr>
          <a:lstStyle/>
          <a:p>
            <a:pPr algn="ctr"/>
            <a:r>
              <a:rPr lang="en-CA" sz="1600" dirty="0"/>
              <a:t>We don’t know the exact type of </a:t>
            </a:r>
            <a:r>
              <a:rPr lang="en-CA" sz="1600" b="1" dirty="0"/>
              <a:t>a</a:t>
            </a:r>
            <a:r>
              <a:rPr lang="en-CA" sz="1600" dirty="0"/>
              <a:t> and </a:t>
            </a:r>
            <a:r>
              <a:rPr lang="en-CA" sz="1600" b="1" dirty="0"/>
              <a:t>b</a:t>
            </a:r>
            <a:r>
              <a:rPr lang="en-CA" sz="1600" dirty="0"/>
              <a:t>, but we do know they are the </a:t>
            </a:r>
            <a:r>
              <a:rPr lang="en-CA" sz="1600" i="1" dirty="0"/>
              <a:t>same</a:t>
            </a:r>
            <a:r>
              <a:rPr lang="en-CA" sz="1600" dirty="0"/>
              <a:t> type </a:t>
            </a:r>
            <a:r>
              <a:rPr lang="en-CA" sz="1600" b="1" dirty="0"/>
              <a:t>T</a:t>
            </a:r>
            <a:r>
              <a:rPr lang="en-CA" sz="1600" dirty="0"/>
              <a:t>.</a:t>
            </a:r>
          </a:p>
        </p:txBody>
      </p:sp>
      <p:cxnSp>
        <p:nvCxnSpPr>
          <p:cNvPr id="11" name="Straight Arrow Connector 10">
            <a:extLst>
              <a:ext uri="{FF2B5EF4-FFF2-40B4-BE49-F238E27FC236}">
                <a16:creationId xmlns:a16="http://schemas.microsoft.com/office/drawing/2014/main" id="{9EA4A271-D817-5895-718B-ADD573EBDC9D}"/>
              </a:ext>
            </a:extLst>
          </p:cNvPr>
          <p:cNvCxnSpPr/>
          <p:nvPr/>
        </p:nvCxnSpPr>
        <p:spPr>
          <a:xfrm flipH="1" flipV="1">
            <a:off x="7903597" y="1690688"/>
            <a:ext cx="1897864" cy="913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A481A9A-5114-8F26-9449-16B3E5706071}"/>
              </a:ext>
            </a:extLst>
          </p:cNvPr>
          <p:cNvCxnSpPr>
            <a:cxnSpLocks/>
          </p:cNvCxnSpPr>
          <p:nvPr/>
        </p:nvCxnSpPr>
        <p:spPr>
          <a:xfrm flipH="1" flipV="1">
            <a:off x="9429911" y="1684102"/>
            <a:ext cx="916464" cy="861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16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dirty="0"/>
              <a:t>Function Templates</a:t>
            </a:r>
            <a:endParaRPr lang="en-AU" dirty="0"/>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12</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T&gt;</a:t>
            </a:r>
            <a:br>
              <a:rPr lang="en-US" dirty="0">
                <a:latin typeface="Consolas" panose="020B0609020204030204" pitchFamily="49" charset="0"/>
              </a:rPr>
            </a:br>
            <a:r>
              <a:rPr lang="en-US" dirty="0">
                <a:latin typeface="Consolas" panose="020B0609020204030204" pitchFamily="49" charset="0"/>
              </a:rPr>
              <a:t>T </a:t>
            </a:r>
            <a:r>
              <a:rPr lang="en-US" dirty="0" err="1">
                <a:latin typeface="Consolas" panose="020B0609020204030204" pitchFamily="49" charset="0"/>
              </a:rPr>
              <a:t>min_of</a:t>
            </a:r>
            <a:r>
              <a:rPr lang="en-US" dirty="0">
                <a:latin typeface="Consolas" panose="020B0609020204030204" pitchFamily="49" charset="0"/>
              </a:rPr>
              <a:t>(const T&amp; a, const 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if (a &lt; b) return a;</a:t>
            </a:r>
            <a:br>
              <a:rPr lang="en-US" dirty="0">
                <a:latin typeface="Consolas" panose="020B0609020204030204" pitchFamily="49" charset="0"/>
              </a:rPr>
            </a:br>
            <a:r>
              <a:rPr lang="en-US" dirty="0">
                <a:latin typeface="Consolas" panose="020B0609020204030204" pitchFamily="49" charset="0"/>
              </a:rPr>
              <a:t>    return b;</a:t>
            </a:r>
            <a:br>
              <a:rPr lang="en-US" dirty="0">
                <a:latin typeface="Consolas" panose="020B0609020204030204" pitchFamily="49" charset="0"/>
              </a:rPr>
            </a:b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dirty="0"/>
              <a:t>This template function returns the smaller of two values of the same type.</a:t>
            </a:r>
          </a:p>
        </p:txBody>
      </p:sp>
      <p:sp>
        <p:nvSpPr>
          <p:cNvPr id="10" name="TextBox 9">
            <a:extLst>
              <a:ext uri="{FF2B5EF4-FFF2-40B4-BE49-F238E27FC236}">
                <a16:creationId xmlns:a16="http://schemas.microsoft.com/office/drawing/2014/main" id="{2FBABC23-267D-6B4A-FFE0-B316F772FA43}"/>
              </a:ext>
            </a:extLst>
          </p:cNvPr>
          <p:cNvSpPr txBox="1"/>
          <p:nvPr/>
        </p:nvSpPr>
        <p:spPr>
          <a:xfrm>
            <a:off x="5066513" y="3494028"/>
            <a:ext cx="5117050" cy="3139321"/>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template&lt;typename </a:t>
            </a:r>
            <a:r>
              <a:rPr lang="en-US" dirty="0">
                <a:solidFill>
                  <a:srgbClr val="FF0000"/>
                </a:solidFill>
                <a:latin typeface="Consolas" panose="020B0609020204030204" pitchFamily="49" charset="0"/>
              </a:rPr>
              <a:t>T</a:t>
            </a:r>
            <a:r>
              <a:rPr lang="en-US" dirty="0">
                <a:latin typeface="Consolas" panose="020B0609020204030204" pitchFamily="49" charset="0"/>
              </a:rPr>
              <a:t>&gt;</a:t>
            </a:r>
            <a:br>
              <a:rPr lang="en-US" dirty="0">
                <a:latin typeface="Consolas" panose="020B0609020204030204" pitchFamily="49" charset="0"/>
              </a:rPr>
            </a:br>
            <a:r>
              <a:rPr lang="en-US" dirty="0">
                <a:solidFill>
                  <a:srgbClr val="FF0000"/>
                </a:solidFill>
                <a:latin typeface="Consolas" panose="020B0609020204030204" pitchFamily="49" charset="0"/>
              </a:rPr>
              <a:t>T</a:t>
            </a:r>
            <a:r>
              <a:rPr lang="en-US" dirty="0">
                <a:latin typeface="Consolas" panose="020B0609020204030204" pitchFamily="49" charset="0"/>
              </a:rPr>
              <a:t> </a:t>
            </a:r>
            <a:r>
              <a:rPr lang="en-US" dirty="0" err="1">
                <a:latin typeface="Consolas" panose="020B0609020204030204" pitchFamily="49" charset="0"/>
              </a:rPr>
              <a:t>min_of</a:t>
            </a:r>
            <a:r>
              <a:rPr lang="en-US" dirty="0">
                <a:latin typeface="Consolas" panose="020B0609020204030204" pitchFamily="49" charset="0"/>
              </a:rPr>
              <a:t>(const vector&lt;</a:t>
            </a:r>
            <a:r>
              <a:rPr lang="en-US" dirty="0">
                <a:solidFill>
                  <a:srgbClr val="FF0000"/>
                </a:solidFill>
                <a:latin typeface="Consolas" panose="020B0609020204030204" pitchFamily="49" charset="0"/>
              </a:rPr>
              <a:t>T</a:t>
            </a:r>
            <a:r>
              <a:rPr lang="en-US" dirty="0">
                <a:latin typeface="Consolas" panose="020B0609020204030204" pitchFamily="49" charset="0"/>
              </a:rPr>
              <a:t>&gt;&amp; v)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assert(v.size() &gt; 0);</a:t>
            </a:r>
            <a:br>
              <a:rPr lang="en-US" dirty="0">
                <a:latin typeface="Consolas" panose="020B0609020204030204" pitchFamily="49" charset="0"/>
              </a:rPr>
            </a:br>
            <a:r>
              <a:rPr lang="en-US" dirty="0">
                <a:latin typeface="Consolas" panose="020B0609020204030204" pitchFamily="49" charset="0"/>
              </a:rPr>
              <a:t>    T min = v[0];</a:t>
            </a:r>
            <a:br>
              <a:rPr lang="en-US" dirty="0">
                <a:latin typeface="Consolas" panose="020B0609020204030204" pitchFamily="49" charset="0"/>
              </a:rPr>
            </a:br>
            <a:r>
              <a:rPr lang="en-US" dirty="0">
                <a:latin typeface="Consolas" panose="020B0609020204030204" pitchFamily="49" charset="0"/>
              </a:rPr>
              <a:t>    for(int i = 1; i &lt; v.size(); i++)</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min = </a:t>
            </a:r>
            <a:r>
              <a:rPr lang="en-US" dirty="0" err="1">
                <a:latin typeface="Consolas" panose="020B0609020204030204" pitchFamily="49" charset="0"/>
              </a:rPr>
              <a:t>min_of</a:t>
            </a:r>
            <a:r>
              <a:rPr lang="en-US" dirty="0">
                <a:latin typeface="Consolas" panose="020B0609020204030204" pitchFamily="49" charset="0"/>
              </a:rPr>
              <a:t>(min, v[i]);</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return min;</a:t>
            </a:r>
          </a:p>
          <a:p>
            <a:r>
              <a:rPr lang="en-US" dirty="0">
                <a:latin typeface="Consolas" panose="020B0609020204030204" pitchFamily="49" charset="0"/>
              </a:rPr>
              <a:t>}</a:t>
            </a:r>
          </a:p>
        </p:txBody>
      </p:sp>
      <p:sp>
        <p:nvSpPr>
          <p:cNvPr id="11" name="Arrow: Down 10">
            <a:extLst>
              <a:ext uri="{FF2B5EF4-FFF2-40B4-BE49-F238E27FC236}">
                <a16:creationId xmlns:a16="http://schemas.microsoft.com/office/drawing/2014/main" id="{1E6995DC-CCB5-37E2-42FB-F55A8648E0B2}"/>
              </a:ext>
            </a:extLst>
          </p:cNvPr>
          <p:cNvSpPr/>
          <p:nvPr/>
        </p:nvSpPr>
        <p:spPr>
          <a:xfrm>
            <a:off x="7209402" y="3000139"/>
            <a:ext cx="476092" cy="4288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6BFC8596-5455-734B-A966-B11EE259255E}"/>
              </a:ext>
            </a:extLst>
          </p:cNvPr>
          <p:cNvSpPr txBox="1"/>
          <p:nvPr/>
        </p:nvSpPr>
        <p:spPr>
          <a:xfrm>
            <a:off x="2073145" y="3633005"/>
            <a:ext cx="2522786" cy="830997"/>
          </a:xfrm>
          <a:prstGeom prst="rect">
            <a:avLst/>
          </a:prstGeom>
          <a:solidFill>
            <a:schemeClr val="accent4">
              <a:lumMod val="40000"/>
              <a:lumOff val="60000"/>
            </a:schemeClr>
          </a:solidFill>
        </p:spPr>
        <p:txBody>
          <a:bodyPr wrap="square" rtlCol="0">
            <a:spAutoFit/>
          </a:bodyPr>
          <a:lstStyle/>
          <a:p>
            <a:pPr algn="ctr"/>
            <a:r>
              <a:rPr lang="en-CA" sz="1600" dirty="0"/>
              <a:t>You can use template functions to build other template functions.</a:t>
            </a:r>
          </a:p>
        </p:txBody>
      </p:sp>
    </p:spTree>
    <p:extLst>
      <p:ext uri="{BB962C8B-B14F-4D97-AF65-F5344CB8AC3E}">
        <p14:creationId xmlns:p14="http://schemas.microsoft.com/office/powerpoint/2010/main" val="268046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dirty="0"/>
              <a:t>Function Templates</a:t>
            </a:r>
            <a:endParaRPr lang="en-AU" dirty="0"/>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13</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T&gt;</a:t>
            </a:r>
            <a:br>
              <a:rPr lang="en-US" dirty="0">
                <a:latin typeface="Consolas" panose="020B0609020204030204" pitchFamily="49" charset="0"/>
              </a:rPr>
            </a:br>
            <a:r>
              <a:rPr lang="en-US" dirty="0">
                <a:latin typeface="Consolas" panose="020B0609020204030204" pitchFamily="49" charset="0"/>
              </a:rPr>
              <a:t>T </a:t>
            </a:r>
            <a:r>
              <a:rPr lang="en-US" dirty="0" err="1">
                <a:latin typeface="Consolas" panose="020B0609020204030204" pitchFamily="49" charset="0"/>
              </a:rPr>
              <a:t>min_of</a:t>
            </a:r>
            <a:r>
              <a:rPr lang="en-US" dirty="0">
                <a:latin typeface="Consolas" panose="020B0609020204030204" pitchFamily="49" charset="0"/>
              </a:rPr>
              <a:t>(const T&amp; a, const 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if (a &lt; b) return a;</a:t>
            </a:r>
            <a:br>
              <a:rPr lang="en-US" dirty="0">
                <a:latin typeface="Consolas" panose="020B0609020204030204" pitchFamily="49" charset="0"/>
              </a:rPr>
            </a:br>
            <a:r>
              <a:rPr lang="en-US" dirty="0">
                <a:latin typeface="Consolas" panose="020B0609020204030204" pitchFamily="49" charset="0"/>
              </a:rPr>
              <a:t>    return b;</a:t>
            </a:r>
            <a:br>
              <a:rPr lang="en-US" dirty="0">
                <a:latin typeface="Consolas" panose="020B0609020204030204" pitchFamily="49" charset="0"/>
              </a:rPr>
            </a:b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dirty="0"/>
              <a:t>This template function returns the smaller of two values of the same type.</a:t>
            </a:r>
          </a:p>
        </p:txBody>
      </p:sp>
      <p:sp>
        <p:nvSpPr>
          <p:cNvPr id="10" name="TextBox 9">
            <a:extLst>
              <a:ext uri="{FF2B5EF4-FFF2-40B4-BE49-F238E27FC236}">
                <a16:creationId xmlns:a16="http://schemas.microsoft.com/office/drawing/2014/main" id="{2FBABC23-267D-6B4A-FFE0-B316F772FA43}"/>
              </a:ext>
            </a:extLst>
          </p:cNvPr>
          <p:cNvSpPr txBox="1"/>
          <p:nvPr/>
        </p:nvSpPr>
        <p:spPr>
          <a:xfrm>
            <a:off x="344792" y="3321437"/>
            <a:ext cx="5117050" cy="3139321"/>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template&lt;typename </a:t>
            </a:r>
            <a:r>
              <a:rPr lang="en-US" dirty="0">
                <a:solidFill>
                  <a:srgbClr val="FF0000"/>
                </a:solidFill>
                <a:latin typeface="Consolas" panose="020B0609020204030204" pitchFamily="49" charset="0"/>
              </a:rPr>
              <a:t>T</a:t>
            </a:r>
            <a:r>
              <a:rPr lang="en-US" dirty="0">
                <a:latin typeface="Consolas" panose="020B0609020204030204" pitchFamily="49" charset="0"/>
              </a:rPr>
              <a:t>&gt;</a:t>
            </a:r>
            <a:br>
              <a:rPr lang="en-US" dirty="0">
                <a:latin typeface="Consolas" panose="020B0609020204030204" pitchFamily="49" charset="0"/>
              </a:rPr>
            </a:br>
            <a:r>
              <a:rPr lang="en-US" dirty="0">
                <a:solidFill>
                  <a:srgbClr val="FF0000"/>
                </a:solidFill>
                <a:latin typeface="Consolas" panose="020B0609020204030204" pitchFamily="49" charset="0"/>
              </a:rPr>
              <a:t>T</a:t>
            </a:r>
            <a:r>
              <a:rPr lang="en-US" dirty="0">
                <a:latin typeface="Consolas" panose="020B0609020204030204" pitchFamily="49" charset="0"/>
              </a:rPr>
              <a:t> </a:t>
            </a:r>
            <a:r>
              <a:rPr lang="en-US" dirty="0" err="1">
                <a:latin typeface="Consolas" panose="020B0609020204030204" pitchFamily="49" charset="0"/>
              </a:rPr>
              <a:t>min_of</a:t>
            </a:r>
            <a:r>
              <a:rPr lang="en-US" dirty="0">
                <a:latin typeface="Consolas" panose="020B0609020204030204" pitchFamily="49" charset="0"/>
              </a:rPr>
              <a:t>(const vector&lt;</a:t>
            </a:r>
            <a:r>
              <a:rPr lang="en-US" dirty="0">
                <a:solidFill>
                  <a:srgbClr val="FF0000"/>
                </a:solidFill>
                <a:latin typeface="Consolas" panose="020B0609020204030204" pitchFamily="49" charset="0"/>
              </a:rPr>
              <a:t>T</a:t>
            </a:r>
            <a:r>
              <a:rPr lang="en-US" dirty="0">
                <a:latin typeface="Consolas" panose="020B0609020204030204" pitchFamily="49" charset="0"/>
              </a:rPr>
              <a:t>&gt;&amp; v)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assert(v.size() &gt; 0);</a:t>
            </a:r>
            <a:br>
              <a:rPr lang="en-US" dirty="0">
                <a:latin typeface="Consolas" panose="020B0609020204030204" pitchFamily="49" charset="0"/>
              </a:rPr>
            </a:br>
            <a:r>
              <a:rPr lang="en-US" dirty="0">
                <a:latin typeface="Consolas" panose="020B0609020204030204" pitchFamily="49" charset="0"/>
              </a:rPr>
              <a:t>    T min = v[0];</a:t>
            </a:r>
            <a:br>
              <a:rPr lang="en-US" dirty="0">
                <a:latin typeface="Consolas" panose="020B0609020204030204" pitchFamily="49" charset="0"/>
              </a:rPr>
            </a:br>
            <a:r>
              <a:rPr lang="en-US" dirty="0">
                <a:latin typeface="Consolas" panose="020B0609020204030204" pitchFamily="49" charset="0"/>
              </a:rPr>
              <a:t>    for(int i = 1; i &lt; v.size(); i++)</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min = </a:t>
            </a:r>
            <a:r>
              <a:rPr lang="en-US" dirty="0" err="1">
                <a:latin typeface="Consolas" panose="020B0609020204030204" pitchFamily="49" charset="0"/>
              </a:rPr>
              <a:t>min_of</a:t>
            </a:r>
            <a:r>
              <a:rPr lang="en-US" dirty="0">
                <a:latin typeface="Consolas" panose="020B0609020204030204" pitchFamily="49" charset="0"/>
              </a:rPr>
              <a:t>(min, v[i]);</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return min;</a:t>
            </a:r>
          </a:p>
          <a:p>
            <a:r>
              <a:rPr lang="en-US" dirty="0">
                <a:latin typeface="Consolas" panose="020B0609020204030204" pitchFamily="49" charset="0"/>
              </a:rPr>
              <a:t>}</a:t>
            </a:r>
          </a:p>
        </p:txBody>
      </p:sp>
      <p:sp>
        <p:nvSpPr>
          <p:cNvPr id="3" name="TextBox 2">
            <a:extLst>
              <a:ext uri="{FF2B5EF4-FFF2-40B4-BE49-F238E27FC236}">
                <a16:creationId xmlns:a16="http://schemas.microsoft.com/office/drawing/2014/main" id="{8FFD2F24-FECE-DE1F-044C-4039E3DEA6E4}"/>
              </a:ext>
            </a:extLst>
          </p:cNvPr>
          <p:cNvSpPr txBox="1"/>
          <p:nvPr/>
        </p:nvSpPr>
        <p:spPr>
          <a:xfrm>
            <a:off x="6158975" y="3321437"/>
            <a:ext cx="5856693" cy="2862322"/>
          </a:xfrm>
          <a:prstGeom prst="rect">
            <a:avLst/>
          </a:prstGeom>
          <a:noFill/>
          <a:ln>
            <a:solidFill>
              <a:srgbClr val="0070C0"/>
            </a:solidFill>
          </a:ln>
        </p:spPr>
        <p:txBody>
          <a:bodyPr wrap="square" rtlCol="0">
            <a:spAutoFit/>
          </a:bodyPr>
          <a:lstStyle/>
          <a:p>
            <a:r>
              <a:rPr lang="en-US" dirty="0">
                <a:latin typeface="Consolas" panose="020B0609020204030204" pitchFamily="49" charset="0"/>
              </a:rPr>
              <a:t>vector&lt;int&gt; nums = {2, 7, -5, 0};</a:t>
            </a:r>
            <a:br>
              <a:rPr lang="en-US" dirty="0">
                <a:latin typeface="Consolas" panose="020B0609020204030204" pitchFamily="49" charset="0"/>
              </a:rPr>
            </a:br>
            <a:r>
              <a:rPr lang="en-US" dirty="0">
                <a:latin typeface="Consolas" panose="020B0609020204030204" pitchFamily="49" charset="0"/>
              </a:rPr>
              <a:t>cout &lt;&lt; </a:t>
            </a:r>
            <a:r>
              <a:rPr lang="en-US" dirty="0" err="1">
                <a:latin typeface="Consolas" panose="020B0609020204030204" pitchFamily="49" charset="0"/>
              </a:rPr>
              <a:t>min_of</a:t>
            </a:r>
            <a:r>
              <a:rPr lang="en-US" dirty="0">
                <a:latin typeface="Consolas" panose="020B0609020204030204" pitchFamily="49" charset="0"/>
              </a:rPr>
              <a:t>(nums); // -5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vector&lt;string&gt; words = {"up", "down", "all"};</a:t>
            </a:r>
            <a:br>
              <a:rPr lang="en-US" dirty="0">
                <a:latin typeface="Consolas" panose="020B0609020204030204" pitchFamily="49" charset="0"/>
              </a:rPr>
            </a:br>
            <a:r>
              <a:rPr lang="en-US" dirty="0">
                <a:latin typeface="Consolas" panose="020B0609020204030204" pitchFamily="49" charset="0"/>
              </a:rPr>
              <a:t>cout &lt;&lt; </a:t>
            </a:r>
            <a:r>
              <a:rPr lang="en-US" dirty="0" err="1">
                <a:latin typeface="Consolas" panose="020B0609020204030204" pitchFamily="49" charset="0"/>
              </a:rPr>
              <a:t>min_of</a:t>
            </a:r>
            <a:r>
              <a:rPr lang="en-US" dirty="0">
                <a:latin typeface="Consolas" panose="020B0609020204030204" pitchFamily="49" charset="0"/>
              </a:rPr>
              <a:t>(nums); // "all"</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vector&lt;vector&lt;int&gt;&gt; m = {</a:t>
            </a:r>
            <a:br>
              <a:rPr lang="en-US" dirty="0">
                <a:latin typeface="Consolas" panose="020B0609020204030204" pitchFamily="49" charset="0"/>
              </a:rPr>
            </a:br>
            <a:r>
              <a:rPr lang="en-US" dirty="0">
                <a:latin typeface="Consolas" panose="020B0609020204030204" pitchFamily="49" charset="0"/>
              </a:rPr>
              <a:t>  {4}, {1, 2, 3}, {5, 6}, {2}</a:t>
            </a:r>
          </a:p>
          <a:p>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cout </a:t>
            </a:r>
            <a:r>
              <a:rPr lang="en-US" dirty="0">
                <a:solidFill>
                  <a:srgbClr val="FF0000"/>
                </a:solidFill>
                <a:latin typeface="Consolas" panose="020B0609020204030204" pitchFamily="49" charset="0"/>
              </a:rPr>
              <a:t>&lt;&lt;</a:t>
            </a:r>
            <a:r>
              <a:rPr lang="en-US" dirty="0">
                <a:latin typeface="Consolas" panose="020B0609020204030204" pitchFamily="49" charset="0"/>
              </a:rPr>
              <a:t> </a:t>
            </a:r>
            <a:r>
              <a:rPr lang="en-US" dirty="0" err="1">
                <a:latin typeface="Consolas" panose="020B0609020204030204" pitchFamily="49" charset="0"/>
              </a:rPr>
              <a:t>min_of</a:t>
            </a:r>
            <a:r>
              <a:rPr lang="en-US" dirty="0">
                <a:latin typeface="Consolas" panose="020B0609020204030204" pitchFamily="49" charset="0"/>
              </a:rPr>
              <a:t>(m); // {1, 2, 3}</a:t>
            </a:r>
          </a:p>
        </p:txBody>
      </p:sp>
      <p:sp>
        <p:nvSpPr>
          <p:cNvPr id="6" name="TextBox 5">
            <a:extLst>
              <a:ext uri="{FF2B5EF4-FFF2-40B4-BE49-F238E27FC236}">
                <a16:creationId xmlns:a16="http://schemas.microsoft.com/office/drawing/2014/main" id="{686DF62F-99E2-CB5A-AE73-3C58DA8C3692}"/>
              </a:ext>
            </a:extLst>
          </p:cNvPr>
          <p:cNvSpPr txBox="1"/>
          <p:nvPr/>
        </p:nvSpPr>
        <p:spPr>
          <a:xfrm>
            <a:off x="10249847" y="5093393"/>
            <a:ext cx="1652467" cy="584775"/>
          </a:xfrm>
          <a:prstGeom prst="rect">
            <a:avLst/>
          </a:prstGeom>
          <a:solidFill>
            <a:schemeClr val="accent4">
              <a:lumMod val="40000"/>
              <a:lumOff val="60000"/>
            </a:schemeClr>
          </a:solidFill>
        </p:spPr>
        <p:txBody>
          <a:bodyPr wrap="square" rtlCol="0">
            <a:spAutoFit/>
          </a:bodyPr>
          <a:lstStyle/>
          <a:p>
            <a:pPr algn="ctr"/>
            <a:r>
              <a:rPr lang="en-CA" sz="1600" dirty="0"/>
              <a:t>Oops, </a:t>
            </a:r>
            <a:r>
              <a:rPr lang="en-CA" sz="1600" b="1" dirty="0"/>
              <a:t>operator&lt;&lt; </a:t>
            </a:r>
            <a:r>
              <a:rPr lang="en-CA" sz="1600" dirty="0"/>
              <a:t>not defined.</a:t>
            </a:r>
          </a:p>
        </p:txBody>
      </p:sp>
      <p:cxnSp>
        <p:nvCxnSpPr>
          <p:cNvPr id="9" name="Straight Arrow Connector 8">
            <a:extLst>
              <a:ext uri="{FF2B5EF4-FFF2-40B4-BE49-F238E27FC236}">
                <a16:creationId xmlns:a16="http://schemas.microsoft.com/office/drawing/2014/main" id="{28F8FDDA-1546-BAFA-F69A-1D3DFBA9BC03}"/>
              </a:ext>
            </a:extLst>
          </p:cNvPr>
          <p:cNvCxnSpPr>
            <a:cxnSpLocks/>
          </p:cNvCxnSpPr>
          <p:nvPr/>
        </p:nvCxnSpPr>
        <p:spPr>
          <a:xfrm flipH="1">
            <a:off x="7194288" y="5678168"/>
            <a:ext cx="3055559" cy="201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502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384779" y="18985"/>
            <a:ext cx="6786838" cy="1325563"/>
          </a:xfrm>
        </p:spPr>
        <p:txBody>
          <a:bodyPr/>
          <a:lstStyle/>
          <a:p>
            <a:r>
              <a:rPr lang="en-CA" dirty="0"/>
              <a:t>Function Templates</a:t>
            </a:r>
            <a:endParaRPr lang="en-AU" dirty="0"/>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14</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4904509" y="1101338"/>
            <a:ext cx="7065818" cy="3693319"/>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T&gt;</a:t>
            </a:r>
            <a:br>
              <a:rPr lang="en-US" dirty="0">
                <a:latin typeface="Consolas" panose="020B0609020204030204" pitchFamily="49" charset="0"/>
              </a:rPr>
            </a:br>
            <a:r>
              <a:rPr lang="en-US" dirty="0" err="1">
                <a:latin typeface="Consolas" panose="020B0609020204030204" pitchFamily="49" charset="0"/>
              </a:rPr>
              <a:t>ostream</a:t>
            </a:r>
            <a:r>
              <a:rPr lang="en-US" dirty="0">
                <a:latin typeface="Consolas" panose="020B0609020204030204" pitchFamily="49" charset="0"/>
              </a:rPr>
              <a:t> &amp;operator&lt;&lt;(</a:t>
            </a:r>
            <a:r>
              <a:rPr lang="en-US" dirty="0" err="1">
                <a:latin typeface="Consolas" panose="020B0609020204030204" pitchFamily="49" charset="0"/>
              </a:rPr>
              <a:t>ostream</a:t>
            </a:r>
            <a:r>
              <a:rPr lang="en-US" dirty="0">
                <a:latin typeface="Consolas" panose="020B0609020204030204" pitchFamily="49" charset="0"/>
              </a:rPr>
              <a:t> &amp;</a:t>
            </a:r>
            <a:r>
              <a:rPr lang="en-US" dirty="0" err="1">
                <a:latin typeface="Consolas" panose="020B0609020204030204" pitchFamily="49" charset="0"/>
              </a:rPr>
              <a:t>os</a:t>
            </a:r>
            <a:r>
              <a:rPr lang="en-US" dirty="0">
                <a:latin typeface="Consolas" panose="020B0609020204030204" pitchFamily="49" charset="0"/>
              </a:rPr>
              <a:t>, const vector&lt;T&gt; &amp;v)</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os</a:t>
            </a:r>
            <a:r>
              <a:rPr lang="en-US" dirty="0">
                <a:latin typeface="Consolas" panose="020B0609020204030204" pitchFamily="49" charset="0"/>
              </a:rPr>
              <a:t> &lt;&lt; "{";</a:t>
            </a:r>
            <a:br>
              <a:rPr lang="en-US" dirty="0">
                <a:latin typeface="Consolas" panose="020B0609020204030204" pitchFamily="49" charset="0"/>
              </a:rPr>
            </a:br>
            <a:r>
              <a:rPr lang="en-US" dirty="0">
                <a:latin typeface="Consolas" panose="020B0609020204030204" pitchFamily="49" charset="0"/>
              </a:rPr>
              <a:t>    for (int i = 0; i &lt; v.size(); i++)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err="1">
                <a:solidFill>
                  <a:srgbClr val="FF0000"/>
                </a:solidFill>
                <a:latin typeface="Consolas" panose="020B0609020204030204" pitchFamily="49" charset="0"/>
              </a:rPr>
              <a:t>os</a:t>
            </a:r>
            <a:r>
              <a:rPr lang="en-US" dirty="0">
                <a:solidFill>
                  <a:srgbClr val="FF0000"/>
                </a:solidFill>
                <a:latin typeface="Consolas" panose="020B0609020204030204" pitchFamily="49" charset="0"/>
              </a:rPr>
              <a:t> &lt;&lt; v[i];</a:t>
            </a:r>
            <a:br>
              <a:rPr lang="en-US" dirty="0">
                <a:solidFill>
                  <a:srgbClr val="FF0000"/>
                </a:solidFill>
                <a:latin typeface="Consolas" panose="020B0609020204030204" pitchFamily="49" charset="0"/>
              </a:rPr>
            </a:br>
            <a:r>
              <a:rPr lang="en-US" dirty="0">
                <a:latin typeface="Consolas" panose="020B0609020204030204" pitchFamily="49" charset="0"/>
              </a:rPr>
              <a:t>        if (i &lt; v.size() - 1)</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os</a:t>
            </a:r>
            <a:r>
              <a:rPr lang="en-US" dirty="0">
                <a:latin typeface="Consolas" panose="020B0609020204030204" pitchFamily="49" charset="0"/>
              </a:rPr>
              <a:t> &lt;&lt; ",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os</a:t>
            </a:r>
            <a:r>
              <a:rPr lang="en-US" dirty="0">
                <a:latin typeface="Consolas" panose="020B0609020204030204" pitchFamily="49" charset="0"/>
              </a:rPr>
              <a:t> &lt;&lt; "}";</a:t>
            </a:r>
            <a:br>
              <a:rPr lang="en-US" dirty="0">
                <a:latin typeface="Consolas" panose="020B0609020204030204" pitchFamily="49" charset="0"/>
              </a:rPr>
            </a:br>
            <a:r>
              <a:rPr lang="en-US" dirty="0">
                <a:latin typeface="Consolas" panose="020B0609020204030204" pitchFamily="49" charset="0"/>
              </a:rPr>
              <a:t>    return </a:t>
            </a:r>
            <a:r>
              <a:rPr lang="en-US" dirty="0" err="1">
                <a:latin typeface="Consolas" panose="020B0609020204030204" pitchFamily="49" charset="0"/>
              </a:rPr>
              <a:t>os</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1609962" y="1857677"/>
            <a:ext cx="2522786" cy="584775"/>
          </a:xfrm>
          <a:prstGeom prst="rect">
            <a:avLst/>
          </a:prstGeom>
          <a:solidFill>
            <a:schemeClr val="accent4">
              <a:lumMod val="40000"/>
              <a:lumOff val="60000"/>
            </a:schemeClr>
          </a:solidFill>
        </p:spPr>
        <p:txBody>
          <a:bodyPr wrap="square" rtlCol="0">
            <a:spAutoFit/>
          </a:bodyPr>
          <a:lstStyle/>
          <a:p>
            <a:pPr algn="ctr"/>
            <a:r>
              <a:rPr lang="en-CA" sz="1600" dirty="0"/>
              <a:t>This template function prints a </a:t>
            </a:r>
            <a:r>
              <a:rPr lang="en-CA" sz="1600" b="1" dirty="0"/>
              <a:t>vector&lt;T&gt;</a:t>
            </a:r>
            <a:r>
              <a:rPr lang="en-CA" sz="1600" dirty="0"/>
              <a:t>.</a:t>
            </a:r>
          </a:p>
        </p:txBody>
      </p:sp>
      <p:sp>
        <p:nvSpPr>
          <p:cNvPr id="3" name="TextBox 2">
            <a:extLst>
              <a:ext uri="{FF2B5EF4-FFF2-40B4-BE49-F238E27FC236}">
                <a16:creationId xmlns:a16="http://schemas.microsoft.com/office/drawing/2014/main" id="{2A92DB2E-3177-BAE2-2851-7F6F23517ACF}"/>
              </a:ext>
            </a:extLst>
          </p:cNvPr>
          <p:cNvSpPr txBox="1"/>
          <p:nvPr/>
        </p:nvSpPr>
        <p:spPr>
          <a:xfrm>
            <a:off x="1609962" y="2960465"/>
            <a:ext cx="2522786" cy="584775"/>
          </a:xfrm>
          <a:prstGeom prst="rect">
            <a:avLst/>
          </a:prstGeom>
          <a:solidFill>
            <a:schemeClr val="accent4">
              <a:lumMod val="40000"/>
              <a:lumOff val="60000"/>
            </a:schemeClr>
          </a:solidFill>
        </p:spPr>
        <p:txBody>
          <a:bodyPr wrap="square" rtlCol="0">
            <a:spAutoFit/>
          </a:bodyPr>
          <a:lstStyle/>
          <a:p>
            <a:pPr algn="ctr"/>
            <a:r>
              <a:rPr lang="en-CA" sz="1600" dirty="0"/>
              <a:t>What are the constraints on type </a:t>
            </a:r>
            <a:r>
              <a:rPr lang="en-CA" sz="1600" b="1" dirty="0"/>
              <a:t>T</a:t>
            </a:r>
            <a:r>
              <a:rPr lang="en-CA" sz="1600" dirty="0"/>
              <a:t>?</a:t>
            </a:r>
          </a:p>
        </p:txBody>
      </p:sp>
      <p:sp>
        <p:nvSpPr>
          <p:cNvPr id="6" name="Arrow: Down 5">
            <a:extLst>
              <a:ext uri="{FF2B5EF4-FFF2-40B4-BE49-F238E27FC236}">
                <a16:creationId xmlns:a16="http://schemas.microsoft.com/office/drawing/2014/main" id="{51443080-1326-5616-0910-50D847F043D7}"/>
              </a:ext>
            </a:extLst>
          </p:cNvPr>
          <p:cNvSpPr/>
          <p:nvPr/>
        </p:nvSpPr>
        <p:spPr>
          <a:xfrm>
            <a:off x="2652202" y="3718057"/>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96522BD9-8DBA-1D43-0FFD-77BA80EECC42}"/>
              </a:ext>
            </a:extLst>
          </p:cNvPr>
          <p:cNvSpPr txBox="1"/>
          <p:nvPr/>
        </p:nvSpPr>
        <p:spPr>
          <a:xfrm>
            <a:off x="1609962" y="4108596"/>
            <a:ext cx="2522786" cy="584775"/>
          </a:xfrm>
          <a:prstGeom prst="rect">
            <a:avLst/>
          </a:prstGeom>
          <a:solidFill>
            <a:schemeClr val="accent4">
              <a:lumMod val="40000"/>
              <a:lumOff val="60000"/>
            </a:schemeClr>
          </a:solidFill>
        </p:spPr>
        <p:txBody>
          <a:bodyPr wrap="square" rtlCol="0">
            <a:spAutoFit/>
          </a:bodyPr>
          <a:lstStyle/>
          <a:p>
            <a:pPr algn="ctr"/>
            <a:r>
              <a:rPr lang="en-CA" sz="1600" dirty="0"/>
              <a:t>Type </a:t>
            </a:r>
            <a:r>
              <a:rPr lang="en-CA" sz="1600" b="1" dirty="0"/>
              <a:t>T </a:t>
            </a:r>
            <a:r>
              <a:rPr lang="en-CA" sz="1600" dirty="0"/>
              <a:t>must have </a:t>
            </a:r>
            <a:r>
              <a:rPr lang="en-CA" sz="1600" b="1" dirty="0"/>
              <a:t>operator&lt;&lt;</a:t>
            </a:r>
            <a:r>
              <a:rPr lang="en-CA" sz="1600" dirty="0"/>
              <a:t> defined for it.</a:t>
            </a:r>
          </a:p>
        </p:txBody>
      </p:sp>
    </p:spTree>
    <p:extLst>
      <p:ext uri="{BB962C8B-B14F-4D97-AF65-F5344CB8AC3E}">
        <p14:creationId xmlns:p14="http://schemas.microsoft.com/office/powerpoint/2010/main" val="1026931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3824484" cy="1325563"/>
          </a:xfrm>
        </p:spPr>
        <p:txBody>
          <a:bodyPr/>
          <a:lstStyle/>
          <a:p>
            <a:r>
              <a:rPr lang="en-CA" dirty="0"/>
              <a:t>Class Templates</a:t>
            </a:r>
            <a:endParaRPr lang="en-AU" dirty="0"/>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15</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4904509" y="1101338"/>
            <a:ext cx="7065818" cy="5078313"/>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a:t>
            </a:r>
            <a:r>
              <a:rPr lang="en-US" dirty="0">
                <a:solidFill>
                  <a:srgbClr val="FF0000"/>
                </a:solidFill>
                <a:latin typeface="Consolas" panose="020B0609020204030204" pitchFamily="49" charset="0"/>
              </a:rPr>
              <a:t>T</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class Stack {    </a:t>
            </a:r>
            <a:br>
              <a:rPr lang="en-US" dirty="0">
                <a:latin typeface="Consolas" panose="020B0609020204030204" pitchFamily="49" charset="0"/>
              </a:rPr>
            </a:br>
            <a:r>
              <a:rPr lang="en-US" dirty="0">
                <a:latin typeface="Consolas" panose="020B0609020204030204" pitchFamily="49" charset="0"/>
              </a:rPr>
              <a:t>    vector&lt;</a:t>
            </a:r>
            <a:r>
              <a:rPr lang="en-US" dirty="0">
                <a:solidFill>
                  <a:srgbClr val="FF0000"/>
                </a:solidFill>
                <a:latin typeface="Consolas" panose="020B0609020204030204" pitchFamily="49" charset="0"/>
              </a:rPr>
              <a:t>T</a:t>
            </a:r>
            <a:r>
              <a:rPr lang="en-US" dirty="0">
                <a:latin typeface="Consolas" panose="020B0609020204030204" pitchFamily="49" charset="0"/>
              </a:rPr>
              <a:t>&gt; v;</a:t>
            </a:r>
          </a:p>
          <a:p>
            <a:r>
              <a:rPr lang="en-US" dirty="0">
                <a:latin typeface="Consolas" panose="020B0609020204030204" pitchFamily="49" charset="0"/>
              </a:rPr>
              <a:t>public:</a:t>
            </a:r>
            <a:br>
              <a:rPr lang="en-US" dirty="0">
                <a:latin typeface="Consolas" panose="020B0609020204030204" pitchFamily="49" charset="0"/>
              </a:rPr>
            </a:br>
            <a:r>
              <a:rPr lang="en-US" dirty="0">
                <a:latin typeface="Consolas" panose="020B0609020204030204" pitchFamily="49" charset="0"/>
              </a:rPr>
              <a:t>    Stack() : v() { }</a:t>
            </a:r>
            <a:br>
              <a:rPr lang="en-US" dirty="0">
                <a:latin typeface="Consolas" panose="020B0609020204030204" pitchFamily="49" charset="0"/>
              </a:rPr>
            </a:br>
            <a:r>
              <a:rPr lang="en-US" dirty="0">
                <a:latin typeface="Consolas" panose="020B0609020204030204" pitchFamily="49" charset="0"/>
              </a:rPr>
              <a:t>    Stack(const Stack&lt;</a:t>
            </a:r>
            <a:r>
              <a:rPr lang="en-US" dirty="0">
                <a:solidFill>
                  <a:srgbClr val="FF0000"/>
                </a:solidFill>
                <a:latin typeface="Consolas" panose="020B0609020204030204" pitchFamily="49" charset="0"/>
              </a:rPr>
              <a:t>T</a:t>
            </a:r>
            <a:r>
              <a:rPr lang="en-US" dirty="0">
                <a:latin typeface="Consolas" panose="020B0609020204030204" pitchFamily="49" charset="0"/>
              </a:rPr>
              <a:t>&gt;&amp; other) : v(</a:t>
            </a:r>
            <a:r>
              <a:rPr lang="en-US" dirty="0" err="1">
                <a:latin typeface="Consolas" panose="020B0609020204030204" pitchFamily="49" charset="0"/>
              </a:rPr>
              <a:t>other.v</a:t>
            </a:r>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bool </a:t>
            </a:r>
            <a:r>
              <a:rPr lang="en-US" dirty="0" err="1">
                <a:latin typeface="Consolas" panose="020B0609020204030204" pitchFamily="49" charset="0"/>
              </a:rPr>
              <a:t>is_empty</a:t>
            </a:r>
            <a:r>
              <a:rPr lang="en-US" dirty="0">
                <a:latin typeface="Consolas" panose="020B0609020204030204" pitchFamily="49" charset="0"/>
              </a:rPr>
              <a:t>() const { return v.size() == 0;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push(const </a:t>
            </a:r>
            <a:r>
              <a:rPr lang="en-US" dirty="0">
                <a:solidFill>
                  <a:srgbClr val="FF0000"/>
                </a:solidFill>
                <a:latin typeface="Consolas" panose="020B0609020204030204" pitchFamily="49" charset="0"/>
              </a:rPr>
              <a:t>T</a:t>
            </a:r>
            <a:r>
              <a:rPr lang="en-US" dirty="0">
                <a:latin typeface="Consolas" panose="020B0609020204030204" pitchFamily="49" charset="0"/>
              </a:rPr>
              <a:t>&amp; x) { </a:t>
            </a:r>
            <a:r>
              <a:rPr lang="en-US" dirty="0" err="1">
                <a:latin typeface="Consolas" panose="020B0609020204030204" pitchFamily="49" charset="0"/>
              </a:rPr>
              <a:t>v.push_back</a:t>
            </a:r>
            <a:r>
              <a:rPr lang="en-US" dirty="0">
                <a:latin typeface="Consolas" panose="020B0609020204030204" pitchFamily="49" charset="0"/>
              </a:rPr>
              <a:t>(x); }</a:t>
            </a:r>
            <a:br>
              <a:rPr lang="en-US" dirty="0">
                <a:latin typeface="Consolas" panose="020B0609020204030204" pitchFamily="49" charset="0"/>
              </a:rPr>
            </a:br>
            <a:r>
              <a:rPr lang="en-US" dirty="0">
                <a:latin typeface="Consolas" panose="020B0609020204030204" pitchFamily="49" charset="0"/>
              </a:rPr>
              <a:t>    const </a:t>
            </a:r>
            <a:r>
              <a:rPr lang="en-US" dirty="0">
                <a:solidFill>
                  <a:srgbClr val="FF0000"/>
                </a:solidFill>
                <a:latin typeface="Consolas" panose="020B0609020204030204" pitchFamily="49" charset="0"/>
              </a:rPr>
              <a:t>T</a:t>
            </a:r>
            <a:r>
              <a:rPr lang="en-US" dirty="0">
                <a:latin typeface="Consolas" panose="020B0609020204030204" pitchFamily="49" charset="0"/>
              </a:rPr>
              <a:t>&amp; peek() const { return </a:t>
            </a:r>
            <a:r>
              <a:rPr lang="en-US" dirty="0" err="1">
                <a:latin typeface="Consolas" panose="020B0609020204030204" pitchFamily="49" charset="0"/>
              </a:rPr>
              <a:t>v.back</a:t>
            </a:r>
            <a:r>
              <a:rPr lang="en-US" dirty="0">
                <a:latin typeface="Consolas" panose="020B0609020204030204" pitchFamily="49" charset="0"/>
              </a:rPr>
              <a:t>(); }</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T</a:t>
            </a:r>
            <a:r>
              <a:rPr lang="en-US" dirty="0">
                <a:latin typeface="Consolas" panose="020B0609020204030204" pitchFamily="49" charset="0"/>
              </a:rPr>
              <a:t> pop() {</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T</a:t>
            </a:r>
            <a:r>
              <a:rPr lang="en-US" dirty="0">
                <a:latin typeface="Consolas" panose="020B0609020204030204" pitchFamily="49" charset="0"/>
              </a:rPr>
              <a:t> top = peek();</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v.pop_back</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return top;</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1609962" y="1857677"/>
            <a:ext cx="2522786" cy="830997"/>
          </a:xfrm>
          <a:prstGeom prst="rect">
            <a:avLst/>
          </a:prstGeom>
          <a:solidFill>
            <a:schemeClr val="accent4">
              <a:lumMod val="40000"/>
              <a:lumOff val="60000"/>
            </a:schemeClr>
          </a:solidFill>
        </p:spPr>
        <p:txBody>
          <a:bodyPr wrap="square" rtlCol="0">
            <a:spAutoFit/>
          </a:bodyPr>
          <a:lstStyle/>
          <a:p>
            <a:pPr algn="ctr"/>
            <a:r>
              <a:rPr lang="en-CA" sz="1600" dirty="0"/>
              <a:t>C++ also uses templates to create generic contains, like </a:t>
            </a:r>
            <a:r>
              <a:rPr lang="en-CA" sz="1600" b="1" dirty="0"/>
              <a:t>vector&lt;T&gt;</a:t>
            </a:r>
            <a:r>
              <a:rPr lang="en-CA" sz="1600" dirty="0"/>
              <a:t>. </a:t>
            </a:r>
          </a:p>
        </p:txBody>
      </p:sp>
      <p:sp>
        <p:nvSpPr>
          <p:cNvPr id="9" name="TextBox 8">
            <a:extLst>
              <a:ext uri="{FF2B5EF4-FFF2-40B4-BE49-F238E27FC236}">
                <a16:creationId xmlns:a16="http://schemas.microsoft.com/office/drawing/2014/main" id="{D1025EB7-C32F-8C3A-1AEC-E74233498E40}"/>
              </a:ext>
            </a:extLst>
          </p:cNvPr>
          <p:cNvSpPr txBox="1"/>
          <p:nvPr/>
        </p:nvSpPr>
        <p:spPr>
          <a:xfrm>
            <a:off x="1609962" y="2947753"/>
            <a:ext cx="2522786" cy="1077218"/>
          </a:xfrm>
          <a:prstGeom prst="rect">
            <a:avLst/>
          </a:prstGeom>
          <a:solidFill>
            <a:schemeClr val="accent4">
              <a:lumMod val="40000"/>
              <a:lumOff val="60000"/>
            </a:schemeClr>
          </a:solidFill>
        </p:spPr>
        <p:txBody>
          <a:bodyPr wrap="square" rtlCol="0">
            <a:spAutoFit/>
          </a:bodyPr>
          <a:lstStyle/>
          <a:p>
            <a:pPr algn="ctr"/>
            <a:r>
              <a:rPr lang="en-CA" sz="1600" dirty="0"/>
              <a:t>This is a generic stack container built on top of a vector. It works with almost any type </a:t>
            </a:r>
            <a:r>
              <a:rPr lang="en-CA" sz="1600" b="1" dirty="0"/>
              <a:t>T</a:t>
            </a:r>
            <a:r>
              <a:rPr lang="en-CA" sz="1600" dirty="0"/>
              <a:t>.</a:t>
            </a:r>
          </a:p>
        </p:txBody>
      </p:sp>
      <p:sp>
        <p:nvSpPr>
          <p:cNvPr id="10" name="TextBox 9">
            <a:extLst>
              <a:ext uri="{FF2B5EF4-FFF2-40B4-BE49-F238E27FC236}">
                <a16:creationId xmlns:a16="http://schemas.microsoft.com/office/drawing/2014/main" id="{7367EBA3-4B1E-BB2B-610B-E728B4BB7CE6}"/>
              </a:ext>
            </a:extLst>
          </p:cNvPr>
          <p:cNvSpPr txBox="1"/>
          <p:nvPr/>
        </p:nvSpPr>
        <p:spPr>
          <a:xfrm>
            <a:off x="1609962" y="4299683"/>
            <a:ext cx="2522786" cy="584775"/>
          </a:xfrm>
          <a:prstGeom prst="rect">
            <a:avLst/>
          </a:prstGeom>
          <a:solidFill>
            <a:schemeClr val="accent4">
              <a:lumMod val="40000"/>
              <a:lumOff val="60000"/>
            </a:schemeClr>
          </a:solidFill>
        </p:spPr>
        <p:txBody>
          <a:bodyPr wrap="square" rtlCol="0">
            <a:spAutoFit/>
          </a:bodyPr>
          <a:lstStyle/>
          <a:p>
            <a:pPr algn="ctr"/>
            <a:r>
              <a:rPr lang="en-CA" sz="1600" dirty="0"/>
              <a:t>What are the constraints on type </a:t>
            </a:r>
            <a:r>
              <a:rPr lang="en-CA" sz="1600" b="1" dirty="0"/>
              <a:t>T</a:t>
            </a:r>
            <a:r>
              <a:rPr lang="en-CA" sz="1600" dirty="0"/>
              <a:t>?</a:t>
            </a:r>
          </a:p>
        </p:txBody>
      </p:sp>
      <p:cxnSp>
        <p:nvCxnSpPr>
          <p:cNvPr id="14" name="Straight Arrow Connector 13">
            <a:extLst>
              <a:ext uri="{FF2B5EF4-FFF2-40B4-BE49-F238E27FC236}">
                <a16:creationId xmlns:a16="http://schemas.microsoft.com/office/drawing/2014/main" id="{4D7FE1FB-CE67-2B62-C9AE-01D3BD21BED7}"/>
              </a:ext>
            </a:extLst>
          </p:cNvPr>
          <p:cNvCxnSpPr>
            <a:stCxn id="9" idx="3"/>
            <a:endCxn id="7" idx="1"/>
          </p:cNvCxnSpPr>
          <p:nvPr/>
        </p:nvCxnSpPr>
        <p:spPr>
          <a:xfrm>
            <a:off x="4132748" y="3486362"/>
            <a:ext cx="771761" cy="154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11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3824484" cy="1325563"/>
          </a:xfrm>
        </p:spPr>
        <p:txBody>
          <a:bodyPr/>
          <a:lstStyle/>
          <a:p>
            <a:r>
              <a:rPr lang="en-CA" dirty="0"/>
              <a:t>Class Templates</a:t>
            </a:r>
            <a:endParaRPr lang="en-AU" dirty="0"/>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16</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4904509" y="1101338"/>
            <a:ext cx="7065818" cy="5078313"/>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a:t>
            </a:r>
            <a:r>
              <a:rPr lang="en-US" dirty="0">
                <a:solidFill>
                  <a:srgbClr val="FF0000"/>
                </a:solidFill>
                <a:latin typeface="Consolas" panose="020B0609020204030204" pitchFamily="49" charset="0"/>
              </a:rPr>
              <a:t>T</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class Stack {    </a:t>
            </a:r>
            <a:br>
              <a:rPr lang="en-US" dirty="0">
                <a:latin typeface="Consolas" panose="020B0609020204030204" pitchFamily="49" charset="0"/>
              </a:rPr>
            </a:br>
            <a:r>
              <a:rPr lang="en-US" dirty="0">
                <a:latin typeface="Consolas" panose="020B0609020204030204" pitchFamily="49" charset="0"/>
              </a:rPr>
              <a:t>    vector&lt;</a:t>
            </a:r>
            <a:r>
              <a:rPr lang="en-US" dirty="0">
                <a:solidFill>
                  <a:srgbClr val="FF0000"/>
                </a:solidFill>
                <a:latin typeface="Consolas" panose="020B0609020204030204" pitchFamily="49" charset="0"/>
              </a:rPr>
              <a:t>T</a:t>
            </a:r>
            <a:r>
              <a:rPr lang="en-US" dirty="0">
                <a:latin typeface="Consolas" panose="020B0609020204030204" pitchFamily="49" charset="0"/>
              </a:rPr>
              <a:t>&gt; v;</a:t>
            </a:r>
          </a:p>
          <a:p>
            <a:r>
              <a:rPr lang="en-US" dirty="0">
                <a:latin typeface="Consolas" panose="020B0609020204030204" pitchFamily="49" charset="0"/>
              </a:rPr>
              <a:t>public:</a:t>
            </a:r>
            <a:br>
              <a:rPr lang="en-US" dirty="0">
                <a:latin typeface="Consolas" panose="020B0609020204030204" pitchFamily="49" charset="0"/>
              </a:rPr>
            </a:br>
            <a:r>
              <a:rPr lang="en-US" dirty="0">
                <a:latin typeface="Consolas" panose="020B0609020204030204" pitchFamily="49" charset="0"/>
              </a:rPr>
              <a:t>    Stack() : v() { }</a:t>
            </a:r>
            <a:br>
              <a:rPr lang="en-US" dirty="0">
                <a:latin typeface="Consolas" panose="020B0609020204030204" pitchFamily="49" charset="0"/>
              </a:rPr>
            </a:br>
            <a:r>
              <a:rPr lang="en-US" dirty="0">
                <a:latin typeface="Consolas" panose="020B0609020204030204" pitchFamily="49" charset="0"/>
              </a:rPr>
              <a:t>    Stack(const Stack&lt;</a:t>
            </a:r>
            <a:r>
              <a:rPr lang="en-US" dirty="0">
                <a:solidFill>
                  <a:srgbClr val="FF0000"/>
                </a:solidFill>
                <a:latin typeface="Consolas" panose="020B0609020204030204" pitchFamily="49" charset="0"/>
              </a:rPr>
              <a:t>T</a:t>
            </a:r>
            <a:r>
              <a:rPr lang="en-US" dirty="0">
                <a:latin typeface="Consolas" panose="020B0609020204030204" pitchFamily="49" charset="0"/>
              </a:rPr>
              <a:t>&gt;&amp; other) : v(</a:t>
            </a:r>
            <a:r>
              <a:rPr lang="en-US" dirty="0" err="1">
                <a:latin typeface="Consolas" panose="020B0609020204030204" pitchFamily="49" charset="0"/>
              </a:rPr>
              <a:t>other.v</a:t>
            </a:r>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bool </a:t>
            </a:r>
            <a:r>
              <a:rPr lang="en-US" dirty="0" err="1">
                <a:latin typeface="Consolas" panose="020B0609020204030204" pitchFamily="49" charset="0"/>
              </a:rPr>
              <a:t>is_empty</a:t>
            </a:r>
            <a:r>
              <a:rPr lang="en-US" dirty="0">
                <a:latin typeface="Consolas" panose="020B0609020204030204" pitchFamily="49" charset="0"/>
              </a:rPr>
              <a:t>() const { return v.size() == 0;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push(const </a:t>
            </a:r>
            <a:r>
              <a:rPr lang="en-US" dirty="0">
                <a:solidFill>
                  <a:srgbClr val="FF0000"/>
                </a:solidFill>
                <a:latin typeface="Consolas" panose="020B0609020204030204" pitchFamily="49" charset="0"/>
              </a:rPr>
              <a:t>T</a:t>
            </a:r>
            <a:r>
              <a:rPr lang="en-US" dirty="0">
                <a:latin typeface="Consolas" panose="020B0609020204030204" pitchFamily="49" charset="0"/>
              </a:rPr>
              <a:t>&amp; x) { </a:t>
            </a:r>
            <a:r>
              <a:rPr lang="en-US" dirty="0" err="1">
                <a:latin typeface="Consolas" panose="020B0609020204030204" pitchFamily="49" charset="0"/>
              </a:rPr>
              <a:t>v.push_back</a:t>
            </a:r>
            <a:r>
              <a:rPr lang="en-US" dirty="0">
                <a:latin typeface="Consolas" panose="020B0609020204030204" pitchFamily="49" charset="0"/>
              </a:rPr>
              <a:t>(x); }</a:t>
            </a:r>
            <a:br>
              <a:rPr lang="en-US" dirty="0">
                <a:latin typeface="Consolas" panose="020B0609020204030204" pitchFamily="49" charset="0"/>
              </a:rPr>
            </a:br>
            <a:r>
              <a:rPr lang="en-US" dirty="0">
                <a:latin typeface="Consolas" panose="020B0609020204030204" pitchFamily="49" charset="0"/>
              </a:rPr>
              <a:t>    const </a:t>
            </a:r>
            <a:r>
              <a:rPr lang="en-US" dirty="0">
                <a:solidFill>
                  <a:srgbClr val="FF0000"/>
                </a:solidFill>
                <a:latin typeface="Consolas" panose="020B0609020204030204" pitchFamily="49" charset="0"/>
              </a:rPr>
              <a:t>T</a:t>
            </a:r>
            <a:r>
              <a:rPr lang="en-US" dirty="0">
                <a:latin typeface="Consolas" panose="020B0609020204030204" pitchFamily="49" charset="0"/>
              </a:rPr>
              <a:t>&amp; peek() const { return </a:t>
            </a:r>
            <a:r>
              <a:rPr lang="en-US" dirty="0" err="1">
                <a:latin typeface="Consolas" panose="020B0609020204030204" pitchFamily="49" charset="0"/>
              </a:rPr>
              <a:t>v.back</a:t>
            </a:r>
            <a:r>
              <a:rPr lang="en-US" dirty="0">
                <a:latin typeface="Consolas" panose="020B0609020204030204" pitchFamily="49" charset="0"/>
              </a:rPr>
              <a:t>(); }</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T</a:t>
            </a:r>
            <a:r>
              <a:rPr lang="en-US" dirty="0">
                <a:latin typeface="Consolas" panose="020B0609020204030204" pitchFamily="49" charset="0"/>
              </a:rPr>
              <a:t> pop() {</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T</a:t>
            </a:r>
            <a:r>
              <a:rPr lang="en-US" dirty="0">
                <a:latin typeface="Consolas" panose="020B0609020204030204" pitchFamily="49" charset="0"/>
              </a:rPr>
              <a:t> top = peek();</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v.pop_back</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return top;</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1609962" y="1857677"/>
            <a:ext cx="2522786" cy="830997"/>
          </a:xfrm>
          <a:prstGeom prst="rect">
            <a:avLst/>
          </a:prstGeom>
          <a:solidFill>
            <a:schemeClr val="accent4">
              <a:lumMod val="40000"/>
              <a:lumOff val="60000"/>
            </a:schemeClr>
          </a:solidFill>
        </p:spPr>
        <p:txBody>
          <a:bodyPr wrap="square" rtlCol="0">
            <a:spAutoFit/>
          </a:bodyPr>
          <a:lstStyle/>
          <a:p>
            <a:pPr algn="ctr"/>
            <a:r>
              <a:rPr lang="en-CA" sz="1600" dirty="0"/>
              <a:t>C++ also uses templates to create generic contains, like </a:t>
            </a:r>
            <a:r>
              <a:rPr lang="en-CA" sz="1600" b="1" dirty="0"/>
              <a:t>vector&lt;T&gt;</a:t>
            </a:r>
            <a:r>
              <a:rPr lang="en-CA" sz="1600" dirty="0"/>
              <a:t>. </a:t>
            </a:r>
          </a:p>
        </p:txBody>
      </p:sp>
      <p:sp>
        <p:nvSpPr>
          <p:cNvPr id="9" name="TextBox 8">
            <a:extLst>
              <a:ext uri="{FF2B5EF4-FFF2-40B4-BE49-F238E27FC236}">
                <a16:creationId xmlns:a16="http://schemas.microsoft.com/office/drawing/2014/main" id="{D1025EB7-C32F-8C3A-1AEC-E74233498E40}"/>
              </a:ext>
            </a:extLst>
          </p:cNvPr>
          <p:cNvSpPr txBox="1"/>
          <p:nvPr/>
        </p:nvSpPr>
        <p:spPr>
          <a:xfrm>
            <a:off x="1609962" y="2947753"/>
            <a:ext cx="2522786" cy="1077218"/>
          </a:xfrm>
          <a:prstGeom prst="rect">
            <a:avLst/>
          </a:prstGeom>
          <a:solidFill>
            <a:schemeClr val="accent4">
              <a:lumMod val="40000"/>
              <a:lumOff val="60000"/>
            </a:schemeClr>
          </a:solidFill>
        </p:spPr>
        <p:txBody>
          <a:bodyPr wrap="square" rtlCol="0">
            <a:spAutoFit/>
          </a:bodyPr>
          <a:lstStyle/>
          <a:p>
            <a:pPr algn="ctr"/>
            <a:r>
              <a:rPr lang="en-CA" sz="1600" dirty="0"/>
              <a:t>This is a generic stack container built on top of a vector. It works with almost any type </a:t>
            </a:r>
            <a:r>
              <a:rPr lang="en-CA" sz="1600" b="1" dirty="0"/>
              <a:t>T</a:t>
            </a:r>
            <a:r>
              <a:rPr lang="en-CA" sz="1600" dirty="0"/>
              <a:t>.</a:t>
            </a:r>
          </a:p>
        </p:txBody>
      </p:sp>
      <p:sp>
        <p:nvSpPr>
          <p:cNvPr id="10" name="TextBox 9">
            <a:extLst>
              <a:ext uri="{FF2B5EF4-FFF2-40B4-BE49-F238E27FC236}">
                <a16:creationId xmlns:a16="http://schemas.microsoft.com/office/drawing/2014/main" id="{7367EBA3-4B1E-BB2B-610B-E728B4BB7CE6}"/>
              </a:ext>
            </a:extLst>
          </p:cNvPr>
          <p:cNvSpPr txBox="1"/>
          <p:nvPr/>
        </p:nvSpPr>
        <p:spPr>
          <a:xfrm>
            <a:off x="1609962" y="4299683"/>
            <a:ext cx="2522786" cy="584775"/>
          </a:xfrm>
          <a:prstGeom prst="rect">
            <a:avLst/>
          </a:prstGeom>
          <a:solidFill>
            <a:schemeClr val="accent4">
              <a:lumMod val="40000"/>
              <a:lumOff val="60000"/>
            </a:schemeClr>
          </a:solidFill>
        </p:spPr>
        <p:txBody>
          <a:bodyPr wrap="square" rtlCol="0">
            <a:spAutoFit/>
          </a:bodyPr>
          <a:lstStyle/>
          <a:p>
            <a:pPr algn="ctr"/>
            <a:r>
              <a:rPr lang="en-CA" sz="1600" dirty="0"/>
              <a:t>What are the constraints on type </a:t>
            </a:r>
            <a:r>
              <a:rPr lang="en-CA" sz="1600" b="1" dirty="0"/>
              <a:t>T</a:t>
            </a:r>
            <a:r>
              <a:rPr lang="en-CA" sz="1600" dirty="0"/>
              <a:t>?</a:t>
            </a:r>
          </a:p>
        </p:txBody>
      </p:sp>
      <p:sp>
        <p:nvSpPr>
          <p:cNvPr id="11" name="Arrow: Down 10">
            <a:extLst>
              <a:ext uri="{FF2B5EF4-FFF2-40B4-BE49-F238E27FC236}">
                <a16:creationId xmlns:a16="http://schemas.microsoft.com/office/drawing/2014/main" id="{6D550ED8-1FFD-BBAF-873E-DA6A411E68E3}"/>
              </a:ext>
            </a:extLst>
          </p:cNvPr>
          <p:cNvSpPr/>
          <p:nvPr/>
        </p:nvSpPr>
        <p:spPr>
          <a:xfrm>
            <a:off x="2652202" y="5057275"/>
            <a:ext cx="219153" cy="2569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TextBox 11">
            <a:extLst>
              <a:ext uri="{FF2B5EF4-FFF2-40B4-BE49-F238E27FC236}">
                <a16:creationId xmlns:a16="http://schemas.microsoft.com/office/drawing/2014/main" id="{23C56DCD-42BE-8706-9787-3A6D66A5FC6D}"/>
              </a:ext>
            </a:extLst>
          </p:cNvPr>
          <p:cNvSpPr txBox="1"/>
          <p:nvPr/>
        </p:nvSpPr>
        <p:spPr>
          <a:xfrm>
            <a:off x="1609962" y="5447814"/>
            <a:ext cx="2522786" cy="830997"/>
          </a:xfrm>
          <a:prstGeom prst="rect">
            <a:avLst/>
          </a:prstGeom>
          <a:solidFill>
            <a:schemeClr val="accent4">
              <a:lumMod val="40000"/>
              <a:lumOff val="60000"/>
            </a:schemeClr>
          </a:solidFill>
        </p:spPr>
        <p:txBody>
          <a:bodyPr wrap="square" rtlCol="0">
            <a:spAutoFit/>
          </a:bodyPr>
          <a:lstStyle/>
          <a:p>
            <a:pPr algn="ctr"/>
            <a:r>
              <a:rPr lang="en-CA" sz="1600" dirty="0"/>
              <a:t>Type </a:t>
            </a:r>
            <a:r>
              <a:rPr lang="en-CA" sz="1600" b="1" dirty="0"/>
              <a:t>T </a:t>
            </a:r>
            <a:r>
              <a:rPr lang="en-CA" sz="1600" dirty="0"/>
              <a:t>must work with </a:t>
            </a:r>
            <a:r>
              <a:rPr lang="en-CA" sz="1600" b="1" dirty="0"/>
              <a:t>vector&lt;T&gt;</a:t>
            </a:r>
            <a:r>
              <a:rPr lang="en-CA" sz="1600" dirty="0"/>
              <a:t>, and have a copy constructor.</a:t>
            </a:r>
          </a:p>
        </p:txBody>
      </p:sp>
      <p:cxnSp>
        <p:nvCxnSpPr>
          <p:cNvPr id="14" name="Straight Arrow Connector 13">
            <a:extLst>
              <a:ext uri="{FF2B5EF4-FFF2-40B4-BE49-F238E27FC236}">
                <a16:creationId xmlns:a16="http://schemas.microsoft.com/office/drawing/2014/main" id="{4D7FE1FB-CE67-2B62-C9AE-01D3BD21BED7}"/>
              </a:ext>
            </a:extLst>
          </p:cNvPr>
          <p:cNvCxnSpPr>
            <a:stCxn id="9" idx="3"/>
            <a:endCxn id="7" idx="1"/>
          </p:cNvCxnSpPr>
          <p:nvPr/>
        </p:nvCxnSpPr>
        <p:spPr>
          <a:xfrm>
            <a:off x="4132748" y="3486362"/>
            <a:ext cx="771761" cy="154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56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3824484" cy="1325563"/>
          </a:xfrm>
        </p:spPr>
        <p:txBody>
          <a:bodyPr/>
          <a:lstStyle/>
          <a:p>
            <a:r>
              <a:rPr lang="en-CA" dirty="0"/>
              <a:t>Class Templates</a:t>
            </a:r>
            <a:endParaRPr lang="en-AU" dirty="0"/>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17</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463500" y="1414562"/>
            <a:ext cx="6602318" cy="5078313"/>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a:t>
            </a:r>
            <a:r>
              <a:rPr lang="en-US" dirty="0">
                <a:solidFill>
                  <a:srgbClr val="FF0000"/>
                </a:solidFill>
                <a:latin typeface="Consolas" panose="020B0609020204030204" pitchFamily="49" charset="0"/>
              </a:rPr>
              <a:t>T</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class Stack {    </a:t>
            </a:r>
            <a:br>
              <a:rPr lang="en-US" dirty="0">
                <a:latin typeface="Consolas" panose="020B0609020204030204" pitchFamily="49" charset="0"/>
              </a:rPr>
            </a:br>
            <a:r>
              <a:rPr lang="en-US" dirty="0">
                <a:latin typeface="Consolas" panose="020B0609020204030204" pitchFamily="49" charset="0"/>
              </a:rPr>
              <a:t>    vector&lt;</a:t>
            </a:r>
            <a:r>
              <a:rPr lang="en-US" dirty="0">
                <a:solidFill>
                  <a:srgbClr val="FF0000"/>
                </a:solidFill>
                <a:latin typeface="Consolas" panose="020B0609020204030204" pitchFamily="49" charset="0"/>
              </a:rPr>
              <a:t>T</a:t>
            </a:r>
            <a:r>
              <a:rPr lang="en-US" dirty="0">
                <a:latin typeface="Consolas" panose="020B0609020204030204" pitchFamily="49" charset="0"/>
              </a:rPr>
              <a:t>&gt; v;</a:t>
            </a:r>
          </a:p>
          <a:p>
            <a:r>
              <a:rPr lang="en-US" dirty="0">
                <a:latin typeface="Consolas" panose="020B0609020204030204" pitchFamily="49" charset="0"/>
              </a:rPr>
              <a:t>public:</a:t>
            </a:r>
            <a:br>
              <a:rPr lang="en-US" dirty="0">
                <a:latin typeface="Consolas" panose="020B0609020204030204" pitchFamily="49" charset="0"/>
              </a:rPr>
            </a:br>
            <a:r>
              <a:rPr lang="en-US" dirty="0">
                <a:latin typeface="Consolas" panose="020B0609020204030204" pitchFamily="49" charset="0"/>
              </a:rPr>
              <a:t>    Stack() : v() { }</a:t>
            </a:r>
            <a:br>
              <a:rPr lang="en-US" dirty="0">
                <a:latin typeface="Consolas" panose="020B0609020204030204" pitchFamily="49" charset="0"/>
              </a:rPr>
            </a:br>
            <a:r>
              <a:rPr lang="en-US" dirty="0">
                <a:latin typeface="Consolas" panose="020B0609020204030204" pitchFamily="49" charset="0"/>
              </a:rPr>
              <a:t>    Stack(const Stack&lt;</a:t>
            </a:r>
            <a:r>
              <a:rPr lang="en-US" dirty="0">
                <a:solidFill>
                  <a:srgbClr val="FF0000"/>
                </a:solidFill>
                <a:latin typeface="Consolas" panose="020B0609020204030204" pitchFamily="49" charset="0"/>
              </a:rPr>
              <a:t>T</a:t>
            </a:r>
            <a:r>
              <a:rPr lang="en-US" dirty="0">
                <a:latin typeface="Consolas" panose="020B0609020204030204" pitchFamily="49" charset="0"/>
              </a:rPr>
              <a:t>&gt;&amp; other) : v(</a:t>
            </a:r>
            <a:r>
              <a:rPr lang="en-US" dirty="0" err="1">
                <a:latin typeface="Consolas" panose="020B0609020204030204" pitchFamily="49" charset="0"/>
              </a:rPr>
              <a:t>other.v</a:t>
            </a:r>
            <a:r>
              <a:rPr lang="en-US" dirty="0">
                <a:latin typeface="Consolas" panose="020B0609020204030204" pitchFamily="49" charset="0"/>
              </a:rPr>
              <a:t>) {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bool </a:t>
            </a:r>
            <a:r>
              <a:rPr lang="en-US" dirty="0" err="1">
                <a:latin typeface="Consolas" panose="020B0609020204030204" pitchFamily="49" charset="0"/>
              </a:rPr>
              <a:t>is_empty</a:t>
            </a:r>
            <a:r>
              <a:rPr lang="en-US" dirty="0">
                <a:latin typeface="Consolas" panose="020B0609020204030204" pitchFamily="49" charset="0"/>
              </a:rPr>
              <a:t>() const { return v.size() == 0; }</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void push(const </a:t>
            </a:r>
            <a:r>
              <a:rPr lang="en-US" dirty="0">
                <a:solidFill>
                  <a:srgbClr val="FF0000"/>
                </a:solidFill>
                <a:latin typeface="Consolas" panose="020B0609020204030204" pitchFamily="49" charset="0"/>
              </a:rPr>
              <a:t>T</a:t>
            </a:r>
            <a:r>
              <a:rPr lang="en-US" dirty="0">
                <a:latin typeface="Consolas" panose="020B0609020204030204" pitchFamily="49" charset="0"/>
              </a:rPr>
              <a:t>&amp; x) { </a:t>
            </a:r>
            <a:r>
              <a:rPr lang="en-US" dirty="0" err="1">
                <a:latin typeface="Consolas" panose="020B0609020204030204" pitchFamily="49" charset="0"/>
              </a:rPr>
              <a:t>v.push_back</a:t>
            </a:r>
            <a:r>
              <a:rPr lang="en-US" dirty="0">
                <a:latin typeface="Consolas" panose="020B0609020204030204" pitchFamily="49" charset="0"/>
              </a:rPr>
              <a:t>(x); }</a:t>
            </a:r>
            <a:br>
              <a:rPr lang="en-US" dirty="0">
                <a:latin typeface="Consolas" panose="020B0609020204030204" pitchFamily="49" charset="0"/>
              </a:rPr>
            </a:br>
            <a:r>
              <a:rPr lang="en-US" dirty="0">
                <a:latin typeface="Consolas" panose="020B0609020204030204" pitchFamily="49" charset="0"/>
              </a:rPr>
              <a:t>    const </a:t>
            </a:r>
            <a:r>
              <a:rPr lang="en-US" dirty="0">
                <a:solidFill>
                  <a:srgbClr val="FF0000"/>
                </a:solidFill>
                <a:latin typeface="Consolas" panose="020B0609020204030204" pitchFamily="49" charset="0"/>
              </a:rPr>
              <a:t>T</a:t>
            </a:r>
            <a:r>
              <a:rPr lang="en-US" dirty="0">
                <a:latin typeface="Consolas" panose="020B0609020204030204" pitchFamily="49" charset="0"/>
              </a:rPr>
              <a:t>&amp; peek() const { return </a:t>
            </a:r>
            <a:r>
              <a:rPr lang="en-US" dirty="0" err="1">
                <a:latin typeface="Consolas" panose="020B0609020204030204" pitchFamily="49" charset="0"/>
              </a:rPr>
              <a:t>v.back</a:t>
            </a:r>
            <a:r>
              <a:rPr lang="en-US" dirty="0">
                <a:latin typeface="Consolas" panose="020B0609020204030204" pitchFamily="49" charset="0"/>
              </a:rPr>
              <a:t>(); }</a:t>
            </a:r>
            <a:br>
              <a:rPr lang="en-US" dirty="0">
                <a:latin typeface="Consolas" panose="020B0609020204030204" pitchFamily="49" charset="0"/>
              </a:rPr>
            </a:br>
            <a:endParaRPr lang="en-US" dirty="0">
              <a:latin typeface="Consolas" panose="020B0609020204030204" pitchFamily="49" charset="0"/>
            </a:endParaRPr>
          </a:p>
          <a:p>
            <a:r>
              <a:rPr lang="en-US" dirty="0">
                <a:latin typeface="Consolas" panose="020B0609020204030204" pitchFamily="49" charset="0"/>
              </a:rPr>
              <a:t>    </a:t>
            </a:r>
            <a:r>
              <a:rPr lang="en-US" dirty="0">
                <a:solidFill>
                  <a:srgbClr val="FF0000"/>
                </a:solidFill>
                <a:latin typeface="Consolas" panose="020B0609020204030204" pitchFamily="49" charset="0"/>
              </a:rPr>
              <a:t>T</a:t>
            </a:r>
            <a:r>
              <a:rPr lang="en-US" dirty="0">
                <a:latin typeface="Consolas" panose="020B0609020204030204" pitchFamily="49" charset="0"/>
              </a:rPr>
              <a:t> pop() {</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T</a:t>
            </a:r>
            <a:r>
              <a:rPr lang="en-US" dirty="0">
                <a:latin typeface="Consolas" panose="020B0609020204030204" pitchFamily="49" charset="0"/>
              </a:rPr>
              <a:t> top = peek();</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v.pop_back</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return top;</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a:t>
            </a:r>
          </a:p>
        </p:txBody>
      </p:sp>
      <p:sp>
        <p:nvSpPr>
          <p:cNvPr id="12" name="TextBox 11">
            <a:extLst>
              <a:ext uri="{FF2B5EF4-FFF2-40B4-BE49-F238E27FC236}">
                <a16:creationId xmlns:a16="http://schemas.microsoft.com/office/drawing/2014/main" id="{23C56DCD-42BE-8706-9787-3A6D66A5FC6D}"/>
              </a:ext>
            </a:extLst>
          </p:cNvPr>
          <p:cNvSpPr txBox="1"/>
          <p:nvPr/>
        </p:nvSpPr>
        <p:spPr>
          <a:xfrm>
            <a:off x="7708795" y="5190759"/>
            <a:ext cx="2522786" cy="830997"/>
          </a:xfrm>
          <a:prstGeom prst="rect">
            <a:avLst/>
          </a:prstGeom>
          <a:solidFill>
            <a:schemeClr val="accent4">
              <a:lumMod val="40000"/>
              <a:lumOff val="60000"/>
            </a:schemeClr>
          </a:solidFill>
        </p:spPr>
        <p:txBody>
          <a:bodyPr wrap="square" rtlCol="0">
            <a:spAutoFit/>
          </a:bodyPr>
          <a:lstStyle/>
          <a:p>
            <a:pPr algn="ctr"/>
            <a:r>
              <a:rPr lang="en-CA" sz="1600" dirty="0"/>
              <a:t>You can use class templates containers to make template functions.</a:t>
            </a:r>
          </a:p>
        </p:txBody>
      </p:sp>
      <p:sp>
        <p:nvSpPr>
          <p:cNvPr id="3" name="TextBox 2">
            <a:extLst>
              <a:ext uri="{FF2B5EF4-FFF2-40B4-BE49-F238E27FC236}">
                <a16:creationId xmlns:a16="http://schemas.microsoft.com/office/drawing/2014/main" id="{43332529-4CC4-9902-E281-BEF05AA59831}"/>
              </a:ext>
            </a:extLst>
          </p:cNvPr>
          <p:cNvSpPr txBox="1"/>
          <p:nvPr/>
        </p:nvSpPr>
        <p:spPr>
          <a:xfrm>
            <a:off x="7522389" y="1414562"/>
            <a:ext cx="4447934" cy="3139321"/>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template&lt;typename </a:t>
            </a:r>
            <a:r>
              <a:rPr lang="en-US" dirty="0">
                <a:solidFill>
                  <a:srgbClr val="FF0000"/>
                </a:solidFill>
                <a:latin typeface="Consolas" panose="020B0609020204030204" pitchFamily="49" charset="0"/>
              </a:rPr>
              <a:t>T</a:t>
            </a:r>
            <a:r>
              <a:rPr lang="en-US" dirty="0">
                <a:latin typeface="Consolas" panose="020B0609020204030204" pitchFamily="49" charset="0"/>
              </a:rPr>
              <a:t>&gt;</a:t>
            </a:r>
            <a:br>
              <a:rPr lang="en-US" dirty="0">
                <a:latin typeface="Consolas" panose="020B0609020204030204" pitchFamily="49" charset="0"/>
              </a:rPr>
            </a:br>
            <a:r>
              <a:rPr lang="en-US" dirty="0">
                <a:latin typeface="Consolas" panose="020B0609020204030204" pitchFamily="49" charset="0"/>
              </a:rPr>
              <a:t>void print(</a:t>
            </a:r>
            <a:r>
              <a:rPr lang="en-US" dirty="0">
                <a:solidFill>
                  <a:srgbClr val="FF0000"/>
                </a:solidFill>
                <a:latin typeface="Consolas" panose="020B0609020204030204" pitchFamily="49" charset="0"/>
              </a:rPr>
              <a:t>Stack&lt;T&gt;</a:t>
            </a:r>
            <a:r>
              <a:rPr lang="en-US" dirty="0">
                <a:latin typeface="Consolas" panose="020B0609020204030204" pitchFamily="49" charset="0"/>
              </a:rPr>
              <a:t> s) {</a:t>
            </a:r>
            <a:br>
              <a:rPr lang="en-US" dirty="0">
                <a:latin typeface="Consolas" panose="020B0609020204030204" pitchFamily="49" charset="0"/>
              </a:rPr>
            </a:br>
            <a:r>
              <a:rPr lang="en-US" dirty="0">
                <a:latin typeface="Consolas" panose="020B0609020204030204" pitchFamily="49" charset="0"/>
              </a:rPr>
              <a:t>    if (</a:t>
            </a:r>
            <a:r>
              <a:rPr lang="en-US" dirty="0" err="1">
                <a:latin typeface="Consolas" panose="020B0609020204030204" pitchFamily="49" charset="0"/>
              </a:rPr>
              <a:t>s.is_empty</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cout &lt;&lt; "empty stack";</a:t>
            </a:r>
            <a:br>
              <a:rPr lang="en-US" dirty="0">
                <a:latin typeface="Consolas" panose="020B0609020204030204" pitchFamily="49" charset="0"/>
              </a:rPr>
            </a:br>
            <a:r>
              <a:rPr lang="en-US" dirty="0">
                <a:latin typeface="Consolas" panose="020B0609020204030204" pitchFamily="49" charset="0"/>
              </a:rPr>
              <a:t>    } else {</a:t>
            </a:r>
            <a:br>
              <a:rPr lang="en-US" dirty="0">
                <a:latin typeface="Consolas" panose="020B0609020204030204" pitchFamily="49" charset="0"/>
              </a:rPr>
            </a:br>
            <a:r>
              <a:rPr lang="en-US" dirty="0">
                <a:latin typeface="Consolas" panose="020B0609020204030204" pitchFamily="49" charset="0"/>
              </a:rPr>
              <a:t>        while (!</a:t>
            </a:r>
            <a:r>
              <a:rPr lang="en-US" dirty="0" err="1">
                <a:latin typeface="Consolas" panose="020B0609020204030204" pitchFamily="49" charset="0"/>
              </a:rPr>
              <a:t>s.is_empty</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T</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 </a:t>
            </a:r>
            <a:r>
              <a:rPr lang="en-US" dirty="0" err="1">
                <a:latin typeface="Consolas" panose="020B0609020204030204" pitchFamily="49" charset="0"/>
              </a:rPr>
              <a:t>s.pop</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cout &lt;&lt; </a:t>
            </a:r>
            <a:r>
              <a:rPr lang="en-US" dirty="0" err="1">
                <a:latin typeface="Consolas" panose="020B0609020204030204" pitchFamily="49" charset="0"/>
              </a:rPr>
              <a:t>val</a:t>
            </a:r>
            <a:r>
              <a:rPr lang="en-US" dirty="0">
                <a:latin typeface="Consolas" panose="020B0609020204030204" pitchFamily="49" charset="0"/>
              </a:rPr>
              <a:t> &lt;&lt; "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p>
        </p:txBody>
      </p:sp>
      <p:sp>
        <p:nvSpPr>
          <p:cNvPr id="6" name="Arrow: Right 5">
            <a:extLst>
              <a:ext uri="{FF2B5EF4-FFF2-40B4-BE49-F238E27FC236}">
                <a16:creationId xmlns:a16="http://schemas.microsoft.com/office/drawing/2014/main" id="{FC37AE1C-EA49-219D-C0EB-E5D866B13ECB}"/>
              </a:ext>
            </a:extLst>
          </p:cNvPr>
          <p:cNvSpPr/>
          <p:nvPr/>
        </p:nvSpPr>
        <p:spPr>
          <a:xfrm>
            <a:off x="7179174" y="5443438"/>
            <a:ext cx="408079" cy="2243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Arrow: Right 7">
            <a:extLst>
              <a:ext uri="{FF2B5EF4-FFF2-40B4-BE49-F238E27FC236}">
                <a16:creationId xmlns:a16="http://schemas.microsoft.com/office/drawing/2014/main" id="{9EC86D31-8C4F-BCC8-E449-10CEC56CD2A6}"/>
              </a:ext>
            </a:extLst>
          </p:cNvPr>
          <p:cNvSpPr/>
          <p:nvPr/>
        </p:nvSpPr>
        <p:spPr>
          <a:xfrm rot="16200000">
            <a:off x="8766148" y="4743999"/>
            <a:ext cx="408079" cy="2243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5295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BFDF-2170-86F5-2CD4-3105C1BBD0F3}"/>
              </a:ext>
            </a:extLst>
          </p:cNvPr>
          <p:cNvSpPr>
            <a:spLocks noGrp="1"/>
          </p:cNvSpPr>
          <p:nvPr>
            <p:ph type="title"/>
          </p:nvPr>
        </p:nvSpPr>
        <p:spPr/>
        <p:txBody>
          <a:bodyPr/>
          <a:lstStyle/>
          <a:p>
            <a:r>
              <a:rPr lang="en-CA" dirty="0"/>
              <a:t>Templates</a:t>
            </a:r>
            <a:endParaRPr lang="en-AU" dirty="0"/>
          </a:p>
        </p:txBody>
      </p:sp>
      <p:sp>
        <p:nvSpPr>
          <p:cNvPr id="3" name="Content Placeholder 2">
            <a:extLst>
              <a:ext uri="{FF2B5EF4-FFF2-40B4-BE49-F238E27FC236}">
                <a16:creationId xmlns:a16="http://schemas.microsoft.com/office/drawing/2014/main" id="{EDC53176-B4E4-2E03-520E-7CE85F07B974}"/>
              </a:ext>
            </a:extLst>
          </p:cNvPr>
          <p:cNvSpPr>
            <a:spLocks noGrp="1"/>
          </p:cNvSpPr>
          <p:nvPr>
            <p:ph idx="1"/>
          </p:nvPr>
        </p:nvSpPr>
        <p:spPr/>
        <p:txBody>
          <a:bodyPr>
            <a:normAutofit/>
          </a:bodyPr>
          <a:lstStyle/>
          <a:p>
            <a:r>
              <a:rPr lang="en-CA" dirty="0"/>
              <a:t>Templates a popular feature of modern C++</a:t>
            </a:r>
          </a:p>
          <a:p>
            <a:r>
              <a:rPr lang="en-CA" dirty="0"/>
              <a:t>Many language features have been added to C++ to better support templates</a:t>
            </a:r>
          </a:p>
          <a:p>
            <a:r>
              <a:rPr lang="en-CA" dirty="0"/>
              <a:t>Template start simple, but they quickly become more complex!</a:t>
            </a:r>
          </a:p>
          <a:p>
            <a:pPr lvl="1"/>
            <a:r>
              <a:rPr lang="en-CA" dirty="0"/>
              <a:t>Error messages of templates are notoriously long and difficult to understand</a:t>
            </a:r>
          </a:p>
          <a:p>
            <a:pPr lvl="2"/>
            <a:r>
              <a:rPr lang="en-CA" dirty="0"/>
              <a:t>But concepts may help!</a:t>
            </a:r>
          </a:p>
          <a:p>
            <a:pPr lvl="1"/>
            <a:r>
              <a:rPr lang="en-CA" dirty="0"/>
              <a:t>Can be used to do almost any computation at </a:t>
            </a:r>
            <a:r>
              <a:rPr lang="en-CA" b="1" dirty="0"/>
              <a:t>compile-time</a:t>
            </a:r>
            <a:r>
              <a:rPr lang="en-CA" dirty="0"/>
              <a:t>!</a:t>
            </a:r>
          </a:p>
          <a:p>
            <a:pPr lvl="1"/>
            <a:r>
              <a:rPr lang="en-CA" dirty="0"/>
              <a:t>Often used for creating general-purpose code libraries</a:t>
            </a:r>
          </a:p>
        </p:txBody>
      </p:sp>
      <p:sp>
        <p:nvSpPr>
          <p:cNvPr id="4" name="Slide Number Placeholder 3">
            <a:extLst>
              <a:ext uri="{FF2B5EF4-FFF2-40B4-BE49-F238E27FC236}">
                <a16:creationId xmlns:a16="http://schemas.microsoft.com/office/drawing/2014/main" id="{78E1C94F-7B38-FBEC-F931-6592F696281D}"/>
              </a:ext>
            </a:extLst>
          </p:cNvPr>
          <p:cNvSpPr>
            <a:spLocks noGrp="1"/>
          </p:cNvSpPr>
          <p:nvPr>
            <p:ph type="sldNum" sz="quarter" idx="12"/>
          </p:nvPr>
        </p:nvSpPr>
        <p:spPr/>
        <p:txBody>
          <a:bodyPr/>
          <a:lstStyle/>
          <a:p>
            <a:fld id="{E5BA05A5-0517-4A37-865C-5DD63AFCA22E}" type="slidenum">
              <a:rPr lang="en-AU" smtClean="0"/>
              <a:pPr/>
              <a:t>18</a:t>
            </a:fld>
            <a:endParaRPr lang="en-AU" dirty="0"/>
          </a:p>
        </p:txBody>
      </p:sp>
    </p:spTree>
    <p:extLst>
      <p:ext uri="{BB962C8B-B14F-4D97-AF65-F5344CB8AC3E}">
        <p14:creationId xmlns:p14="http://schemas.microsoft.com/office/powerpoint/2010/main" val="1184591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BFDF-2170-86F5-2CD4-3105C1BBD0F3}"/>
              </a:ext>
            </a:extLst>
          </p:cNvPr>
          <p:cNvSpPr>
            <a:spLocks noGrp="1"/>
          </p:cNvSpPr>
          <p:nvPr>
            <p:ph type="title"/>
          </p:nvPr>
        </p:nvSpPr>
        <p:spPr/>
        <p:txBody>
          <a:bodyPr/>
          <a:lstStyle/>
          <a:p>
            <a:r>
              <a:rPr lang="en-CA" dirty="0"/>
              <a:t>Templates</a:t>
            </a:r>
            <a:endParaRPr lang="en-AU" dirty="0"/>
          </a:p>
        </p:txBody>
      </p:sp>
      <p:sp>
        <p:nvSpPr>
          <p:cNvPr id="3" name="Content Placeholder 2">
            <a:extLst>
              <a:ext uri="{FF2B5EF4-FFF2-40B4-BE49-F238E27FC236}">
                <a16:creationId xmlns:a16="http://schemas.microsoft.com/office/drawing/2014/main" id="{EDC53176-B4E4-2E03-520E-7CE85F07B974}"/>
              </a:ext>
            </a:extLst>
          </p:cNvPr>
          <p:cNvSpPr>
            <a:spLocks noGrp="1"/>
          </p:cNvSpPr>
          <p:nvPr>
            <p:ph idx="1"/>
          </p:nvPr>
        </p:nvSpPr>
        <p:spPr/>
        <p:txBody>
          <a:bodyPr>
            <a:normAutofit fontScale="77500" lnSpcReduction="20000"/>
          </a:bodyPr>
          <a:lstStyle/>
          <a:p>
            <a:r>
              <a:rPr lang="en-CA" dirty="0"/>
              <a:t>Templates have other names</a:t>
            </a:r>
          </a:p>
          <a:p>
            <a:pPr lvl="1"/>
            <a:r>
              <a:rPr lang="en-CA" dirty="0"/>
              <a:t>Generic programming</a:t>
            </a:r>
          </a:p>
          <a:p>
            <a:pPr lvl="1"/>
            <a:r>
              <a:rPr lang="en-CA" dirty="0"/>
              <a:t>Parameterized types</a:t>
            </a:r>
          </a:p>
          <a:p>
            <a:r>
              <a:rPr lang="en-CA" dirty="0"/>
              <a:t>They are a feature in many statically typed languages</a:t>
            </a:r>
          </a:p>
          <a:p>
            <a:pPr lvl="1"/>
            <a:r>
              <a:rPr lang="en-AU" dirty="0"/>
              <a:t>E.g. Java and Go initially had no support for templates due to their extra complexity, but added them later</a:t>
            </a:r>
          </a:p>
          <a:p>
            <a:pPr lvl="1"/>
            <a:r>
              <a:rPr lang="en-AU" dirty="0"/>
              <a:t>The big win for templates is probably the ability for any programmer to create generic containers</a:t>
            </a:r>
          </a:p>
          <a:p>
            <a:pPr lvl="1"/>
            <a:r>
              <a:rPr lang="en-AU" dirty="0"/>
              <a:t>Good example of the balance between complexity and utility: if a feature is useful enough, it might added even though it adds complexity</a:t>
            </a:r>
          </a:p>
          <a:p>
            <a:r>
              <a:rPr lang="en-AU" dirty="0"/>
              <a:t>Languages like Python and JavaScript don’t have generics in the same way that C++ does</a:t>
            </a:r>
          </a:p>
          <a:p>
            <a:pPr lvl="1"/>
            <a:r>
              <a:rPr lang="en-AU" dirty="0"/>
              <a:t>They are already “built in” to those languages by virtue of being able to assign different types to the same variable</a:t>
            </a:r>
          </a:p>
          <a:p>
            <a:pPr lvl="1"/>
            <a:r>
              <a:rPr lang="en-AU" dirty="0"/>
              <a:t>But Python and JavaScript are not compiled so template errors are usually only caught at run-time</a:t>
            </a:r>
          </a:p>
          <a:p>
            <a:pPr lvl="1"/>
            <a:r>
              <a:rPr lang="en-AU" dirty="0"/>
              <a:t>The language </a:t>
            </a:r>
            <a:r>
              <a:rPr lang="en-AU" b="1" dirty="0"/>
              <a:t>Typescript</a:t>
            </a:r>
            <a:r>
              <a:rPr lang="en-AU" dirty="0"/>
              <a:t> is a superset of JavaScript that adds much more support for types, including templates like those in C++</a:t>
            </a:r>
          </a:p>
        </p:txBody>
      </p:sp>
      <p:sp>
        <p:nvSpPr>
          <p:cNvPr id="4" name="Slide Number Placeholder 3">
            <a:extLst>
              <a:ext uri="{FF2B5EF4-FFF2-40B4-BE49-F238E27FC236}">
                <a16:creationId xmlns:a16="http://schemas.microsoft.com/office/drawing/2014/main" id="{78E1C94F-7B38-FBEC-F931-6592F696281D}"/>
              </a:ext>
            </a:extLst>
          </p:cNvPr>
          <p:cNvSpPr>
            <a:spLocks noGrp="1"/>
          </p:cNvSpPr>
          <p:nvPr>
            <p:ph type="sldNum" sz="quarter" idx="12"/>
          </p:nvPr>
        </p:nvSpPr>
        <p:spPr/>
        <p:txBody>
          <a:bodyPr/>
          <a:lstStyle/>
          <a:p>
            <a:fld id="{E5BA05A5-0517-4A37-865C-5DD63AFCA22E}" type="slidenum">
              <a:rPr lang="en-AU" smtClean="0"/>
              <a:pPr/>
              <a:t>19</a:t>
            </a:fld>
            <a:endParaRPr lang="en-AU"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502669E-26D7-B410-0096-8C3E2A8B5519}"/>
                  </a:ext>
                </a:extLst>
              </p14:cNvPr>
              <p14:cNvContentPartPr/>
              <p14:nvPr/>
            </p14:nvContentPartPr>
            <p14:xfrm>
              <a:off x="2881800" y="464040"/>
              <a:ext cx="8919360" cy="5182200"/>
            </p14:xfrm>
          </p:contentPart>
        </mc:Choice>
        <mc:Fallback xmlns="">
          <p:pic>
            <p:nvPicPr>
              <p:cNvPr id="5" name="Ink 4">
                <a:extLst>
                  <a:ext uri="{FF2B5EF4-FFF2-40B4-BE49-F238E27FC236}">
                    <a16:creationId xmlns:a16="http://schemas.microsoft.com/office/drawing/2014/main" id="{4502669E-26D7-B410-0096-8C3E2A8B5519}"/>
                  </a:ext>
                </a:extLst>
              </p:cNvPr>
              <p:cNvPicPr/>
              <p:nvPr/>
            </p:nvPicPr>
            <p:blipFill>
              <a:blip r:embed="rId3"/>
              <a:stretch>
                <a:fillRect/>
              </a:stretch>
            </p:blipFill>
            <p:spPr>
              <a:xfrm>
                <a:off x="2872440" y="454680"/>
                <a:ext cx="8938080" cy="5200920"/>
              </a:xfrm>
              <a:prstGeom prst="rect">
                <a:avLst/>
              </a:prstGeom>
            </p:spPr>
          </p:pic>
        </mc:Fallback>
      </mc:AlternateContent>
    </p:spTree>
    <p:extLst>
      <p:ext uri="{BB962C8B-B14F-4D97-AF65-F5344CB8AC3E}">
        <p14:creationId xmlns:p14="http://schemas.microsoft.com/office/powerpoint/2010/main" val="182051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dirty="0"/>
              <a:t>Function Templates</a:t>
            </a:r>
            <a:endParaRPr lang="en-AU" dirty="0"/>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2</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3966184" y="1594157"/>
            <a:ext cx="3350278"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swap(int&amp; a, int&amp;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int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dirty="0"/>
              <a:t>Swapping values is very useful in sorting. But we need one swap function for each type of value.</a:t>
            </a:r>
          </a:p>
        </p:txBody>
      </p:sp>
      <p:sp>
        <p:nvSpPr>
          <p:cNvPr id="3" name="TextBox 2">
            <a:extLst>
              <a:ext uri="{FF2B5EF4-FFF2-40B4-BE49-F238E27FC236}">
                <a16:creationId xmlns:a16="http://schemas.microsoft.com/office/drawing/2014/main" id="{6F94268C-5746-8207-1AC2-34382C82C778}"/>
              </a:ext>
            </a:extLst>
          </p:cNvPr>
          <p:cNvSpPr txBox="1"/>
          <p:nvPr/>
        </p:nvSpPr>
        <p:spPr>
          <a:xfrm>
            <a:off x="605823" y="3521483"/>
            <a:ext cx="2522786" cy="830997"/>
          </a:xfrm>
          <a:prstGeom prst="rect">
            <a:avLst/>
          </a:prstGeom>
          <a:solidFill>
            <a:schemeClr val="accent4">
              <a:lumMod val="40000"/>
              <a:lumOff val="60000"/>
            </a:schemeClr>
          </a:solidFill>
        </p:spPr>
        <p:txBody>
          <a:bodyPr wrap="square" rtlCol="0">
            <a:spAutoFit/>
          </a:bodyPr>
          <a:lstStyle/>
          <a:p>
            <a:pPr algn="ctr"/>
            <a:r>
              <a:rPr lang="en-CA" sz="1600" dirty="0"/>
              <a:t>But this function only swaps </a:t>
            </a:r>
            <a:r>
              <a:rPr lang="en-CA" sz="1600" b="1" dirty="0"/>
              <a:t>int</a:t>
            </a:r>
            <a:r>
              <a:rPr lang="en-CA" sz="1600" dirty="0"/>
              <a:t> variables. What if we want to swap </a:t>
            </a:r>
            <a:r>
              <a:rPr lang="en-CA" sz="1600" b="1" dirty="0"/>
              <a:t>string</a:t>
            </a:r>
            <a:r>
              <a:rPr lang="en-CA" sz="1600" dirty="0"/>
              <a:t>s?</a:t>
            </a:r>
          </a:p>
        </p:txBody>
      </p:sp>
      <p:sp>
        <p:nvSpPr>
          <p:cNvPr id="6" name="TextBox 5">
            <a:extLst>
              <a:ext uri="{FF2B5EF4-FFF2-40B4-BE49-F238E27FC236}">
                <a16:creationId xmlns:a16="http://schemas.microsoft.com/office/drawing/2014/main" id="{D977CA50-C761-D56D-0ECF-118C99E2E3A0}"/>
              </a:ext>
            </a:extLst>
          </p:cNvPr>
          <p:cNvSpPr txBox="1"/>
          <p:nvPr/>
        </p:nvSpPr>
        <p:spPr>
          <a:xfrm>
            <a:off x="7746583" y="1594157"/>
            <a:ext cx="4102832"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swap(string&amp; a, string&amp;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string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10" name="TextBox 9">
            <a:extLst>
              <a:ext uri="{FF2B5EF4-FFF2-40B4-BE49-F238E27FC236}">
                <a16:creationId xmlns:a16="http://schemas.microsoft.com/office/drawing/2014/main" id="{4E0DDB43-A8F6-EB27-F46E-B983AE976D6F}"/>
              </a:ext>
            </a:extLst>
          </p:cNvPr>
          <p:cNvSpPr txBox="1"/>
          <p:nvPr/>
        </p:nvSpPr>
        <p:spPr>
          <a:xfrm>
            <a:off x="3867184" y="3644593"/>
            <a:ext cx="2522786" cy="584775"/>
          </a:xfrm>
          <a:prstGeom prst="rect">
            <a:avLst/>
          </a:prstGeom>
          <a:solidFill>
            <a:schemeClr val="accent4">
              <a:lumMod val="40000"/>
              <a:lumOff val="60000"/>
            </a:schemeClr>
          </a:solidFill>
        </p:spPr>
        <p:txBody>
          <a:bodyPr wrap="square" rtlCol="0">
            <a:spAutoFit/>
          </a:bodyPr>
          <a:lstStyle/>
          <a:p>
            <a:pPr algn="ctr"/>
            <a:r>
              <a:rPr lang="en-CA" sz="1600" dirty="0"/>
              <a:t>Write another </a:t>
            </a:r>
            <a:r>
              <a:rPr lang="en-CA" sz="1600" b="1" dirty="0"/>
              <a:t>swap</a:t>
            </a:r>
            <a:r>
              <a:rPr lang="en-CA" sz="1600" dirty="0"/>
              <a:t> function!</a:t>
            </a:r>
          </a:p>
        </p:txBody>
      </p:sp>
      <p:sp>
        <p:nvSpPr>
          <p:cNvPr id="12" name="Arrow: Right 11">
            <a:extLst>
              <a:ext uri="{FF2B5EF4-FFF2-40B4-BE49-F238E27FC236}">
                <a16:creationId xmlns:a16="http://schemas.microsoft.com/office/drawing/2014/main" id="{16EB18E4-215F-A789-FB7F-FB2A12B994CD}"/>
              </a:ext>
            </a:extLst>
          </p:cNvPr>
          <p:cNvSpPr/>
          <p:nvPr/>
        </p:nvSpPr>
        <p:spPr>
          <a:xfrm>
            <a:off x="3275937" y="3824577"/>
            <a:ext cx="397566" cy="2226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6" name="Straight Arrow Connector 15">
            <a:extLst>
              <a:ext uri="{FF2B5EF4-FFF2-40B4-BE49-F238E27FC236}">
                <a16:creationId xmlns:a16="http://schemas.microsoft.com/office/drawing/2014/main" id="{9D8F743A-404F-5AF2-BD22-3E34E80C01A5}"/>
              </a:ext>
            </a:extLst>
          </p:cNvPr>
          <p:cNvCxnSpPr>
            <a:stCxn id="10" idx="3"/>
          </p:cNvCxnSpPr>
          <p:nvPr/>
        </p:nvCxnSpPr>
        <p:spPr>
          <a:xfrm flipV="1">
            <a:off x="6389970" y="3429000"/>
            <a:ext cx="1356613" cy="507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257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dirty="0"/>
              <a:t>Top 10 C++ Features Not in this Course</a:t>
            </a:r>
            <a:endParaRPr lang="en-AU" dirty="0"/>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4508710" y="1781818"/>
            <a:ext cx="3174580" cy="4483401"/>
          </a:xfrm>
          <a:ln>
            <a:noFill/>
          </a:ln>
        </p:spPr>
        <p:txBody>
          <a:bodyPr>
            <a:normAutofit fontScale="92500" lnSpcReduction="10000"/>
          </a:bodyPr>
          <a:lstStyle/>
          <a:p>
            <a:pPr marL="0" indent="0">
              <a:buNone/>
            </a:pPr>
            <a:r>
              <a:rPr lang="en-US" dirty="0"/>
              <a:t>Move semantics</a:t>
            </a:r>
          </a:p>
          <a:p>
            <a:pPr marL="0" indent="0">
              <a:buNone/>
            </a:pPr>
            <a:r>
              <a:rPr lang="en-US" dirty="0"/>
              <a:t>Meta-programming</a:t>
            </a:r>
          </a:p>
          <a:p>
            <a:pPr marL="0" indent="0">
              <a:buNone/>
            </a:pPr>
            <a:r>
              <a:rPr lang="en-US" dirty="0"/>
              <a:t>Smart pointers</a:t>
            </a:r>
          </a:p>
          <a:p>
            <a:pPr marL="0" indent="0">
              <a:buNone/>
            </a:pPr>
            <a:r>
              <a:rPr lang="en-US" dirty="0"/>
              <a:t>More OOP</a:t>
            </a:r>
          </a:p>
          <a:p>
            <a:pPr marL="0" indent="0">
              <a:buNone/>
            </a:pPr>
            <a:r>
              <a:rPr lang="en-US" dirty="0"/>
              <a:t>Type inference</a:t>
            </a:r>
          </a:p>
          <a:p>
            <a:pPr marL="0" indent="0">
              <a:buNone/>
            </a:pPr>
            <a:r>
              <a:rPr lang="en-US" dirty="0"/>
              <a:t>Scoped enumerations</a:t>
            </a:r>
          </a:p>
          <a:p>
            <a:pPr marL="0" indent="0">
              <a:buNone/>
            </a:pPr>
            <a:r>
              <a:rPr lang="en-US" dirty="0"/>
              <a:t>Lambda expressions</a:t>
            </a:r>
          </a:p>
          <a:p>
            <a:pPr marL="0" indent="0">
              <a:buNone/>
            </a:pPr>
            <a:r>
              <a:rPr lang="en-US" dirty="0"/>
              <a:t>Concepts</a:t>
            </a:r>
          </a:p>
          <a:p>
            <a:pPr marL="0" indent="0">
              <a:buNone/>
            </a:pPr>
            <a:r>
              <a:rPr lang="en-US" dirty="0"/>
              <a:t>Modules</a:t>
            </a:r>
          </a:p>
          <a:p>
            <a:pPr marL="0" indent="0">
              <a:buNone/>
            </a:pPr>
            <a:r>
              <a:rPr lang="en-US" dirty="0"/>
              <a:t>C++ Core Guidelines</a:t>
            </a:r>
            <a:endParaRPr lang="en-AU" dirty="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20</a:t>
            </a:fld>
            <a:endParaRPr lang="en-AU" dirty="0"/>
          </a:p>
        </p:txBody>
      </p:sp>
    </p:spTree>
    <p:extLst>
      <p:ext uri="{BB962C8B-B14F-4D97-AF65-F5344CB8AC3E}">
        <p14:creationId xmlns:p14="http://schemas.microsoft.com/office/powerpoint/2010/main" val="216408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dirty="0"/>
              <a:t>Top 10 C++ Features Not in this Course</a:t>
            </a:r>
            <a:endParaRPr lang="en-AU" dirty="0"/>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b="1" dirty="0"/>
              <a:t>Move semantics</a:t>
            </a:r>
          </a:p>
          <a:p>
            <a:pPr marL="0" indent="0">
              <a:buNone/>
            </a:pPr>
            <a:r>
              <a:rPr lang="en-US" sz="1500" dirty="0"/>
              <a:t>Meta-programming</a:t>
            </a:r>
          </a:p>
          <a:p>
            <a:pPr marL="0" indent="0">
              <a:buNone/>
            </a:pPr>
            <a:r>
              <a:rPr lang="en-US" sz="1500" dirty="0"/>
              <a:t>Smart pointers</a:t>
            </a:r>
          </a:p>
          <a:p>
            <a:pPr marL="0" indent="0">
              <a:buNone/>
            </a:pPr>
            <a:r>
              <a:rPr lang="en-US" sz="1500" dirty="0"/>
              <a:t>More OOP</a:t>
            </a:r>
          </a:p>
          <a:p>
            <a:pPr marL="0" indent="0">
              <a:buNone/>
            </a:pPr>
            <a:r>
              <a:rPr lang="en-US" sz="1500" dirty="0"/>
              <a:t>Type inference</a:t>
            </a:r>
          </a:p>
          <a:p>
            <a:pPr marL="0" indent="0">
              <a:buNone/>
            </a:pPr>
            <a:r>
              <a:rPr lang="en-US" sz="1500" dirty="0"/>
              <a:t>Scoped enumerations</a:t>
            </a:r>
          </a:p>
          <a:p>
            <a:pPr marL="0" indent="0">
              <a:buNone/>
            </a:pPr>
            <a:r>
              <a:rPr lang="en-US" sz="1500" dirty="0"/>
              <a:t>Lambda expressions</a:t>
            </a:r>
          </a:p>
          <a:p>
            <a:pPr marL="0" indent="0">
              <a:buNone/>
            </a:pPr>
            <a:r>
              <a:rPr lang="en-US" sz="1500" dirty="0"/>
              <a:t>Concepts</a:t>
            </a:r>
          </a:p>
          <a:p>
            <a:pPr marL="0" indent="0">
              <a:buNone/>
            </a:pPr>
            <a:r>
              <a:rPr lang="en-US" sz="1500" dirty="0"/>
              <a:t>Modules</a:t>
            </a:r>
          </a:p>
          <a:p>
            <a:pPr marL="0" indent="0">
              <a:buNone/>
            </a:pPr>
            <a:r>
              <a:rPr lang="en-US" sz="1500" dirty="0"/>
              <a:t>C++ Core Guidelines</a:t>
            </a:r>
            <a:endParaRPr lang="en-AU" sz="1500" dirty="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21</a:t>
            </a:fld>
            <a:endParaRPr lang="en-AU" dirty="0"/>
          </a:p>
        </p:txBody>
      </p:sp>
      <p:sp>
        <p:nvSpPr>
          <p:cNvPr id="5" name="Rectangle 4">
            <a:extLst>
              <a:ext uri="{FF2B5EF4-FFF2-40B4-BE49-F238E27FC236}">
                <a16:creationId xmlns:a16="http://schemas.microsoft.com/office/drawing/2014/main" id="{1ACBF7BB-D95A-AFC5-9C03-93340CC33213}"/>
              </a:ext>
            </a:extLst>
          </p:cNvPr>
          <p:cNvSpPr/>
          <p:nvPr/>
        </p:nvSpPr>
        <p:spPr>
          <a:xfrm>
            <a:off x="210967" y="1743587"/>
            <a:ext cx="2547347"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4012780" y="1690688"/>
            <a:ext cx="4102517" cy="2308324"/>
          </a:xfrm>
          <a:prstGeom prst="rect">
            <a:avLst/>
          </a:prstGeom>
          <a:noFill/>
          <a:ln>
            <a:solidFill>
              <a:srgbClr val="0070C0"/>
            </a:solidFill>
          </a:ln>
        </p:spPr>
        <p:txBody>
          <a:bodyPr wrap="square" rtlCol="0">
            <a:spAutoFit/>
          </a:bodyPr>
          <a:lstStyle/>
          <a:p>
            <a:r>
              <a:rPr lang="en-US" dirty="0">
                <a:solidFill>
                  <a:srgbClr val="FF0000"/>
                </a:solidFill>
                <a:latin typeface="Consolas" panose="020B0609020204030204" pitchFamily="49" charset="0"/>
              </a:rPr>
              <a:t>vector&lt;int&gt; </a:t>
            </a:r>
            <a:r>
              <a:rPr lang="en-US" dirty="0">
                <a:latin typeface="Consolas" panose="020B0609020204030204" pitchFamily="49" charset="0"/>
              </a:rPr>
              <a:t>range(int n)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vector&lt;int&gt; result;</a:t>
            </a:r>
            <a:br>
              <a:rPr lang="en-US" dirty="0">
                <a:latin typeface="Consolas" panose="020B0609020204030204" pitchFamily="49" charset="0"/>
              </a:rPr>
            </a:br>
            <a:r>
              <a:rPr lang="en-US" dirty="0">
                <a:latin typeface="Consolas" panose="020B0609020204030204" pitchFamily="49" charset="0"/>
              </a:rPr>
              <a:t>    for(int i = 0; i &lt; n; i++)    </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result.push_back</a:t>
            </a:r>
            <a:r>
              <a:rPr lang="en-US" dirty="0">
                <a:latin typeface="Consolas" panose="020B0609020204030204" pitchFamily="49" charset="0"/>
              </a:rPr>
              <a:t>(i);	</a:t>
            </a:r>
            <a:br>
              <a:rPr lang="en-US" dirty="0">
                <a:latin typeface="Consolas" panose="020B0609020204030204" pitchFamily="49" charset="0"/>
              </a:rPr>
            </a:b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return result;</a:t>
            </a:r>
            <a:br>
              <a:rPr lang="en-US" dirty="0">
                <a:solidFill>
                  <a:srgbClr val="FF0000"/>
                </a:solidFill>
                <a:latin typeface="Consolas" panose="020B0609020204030204" pitchFamily="49" charset="0"/>
              </a:rPr>
            </a:br>
            <a:r>
              <a:rPr lang="en-US" dirty="0">
                <a:latin typeface="Consolas" panose="020B0609020204030204" pitchFamily="49" charset="0"/>
              </a:rPr>
              <a:t>}</a:t>
            </a:r>
          </a:p>
        </p:txBody>
      </p:sp>
      <p:sp>
        <p:nvSpPr>
          <p:cNvPr id="7" name="TextBox 6">
            <a:extLst>
              <a:ext uri="{FF2B5EF4-FFF2-40B4-BE49-F238E27FC236}">
                <a16:creationId xmlns:a16="http://schemas.microsoft.com/office/drawing/2014/main" id="{8E0365AB-956D-9D21-8D4D-DEC77AAABEFB}"/>
              </a:ext>
            </a:extLst>
          </p:cNvPr>
          <p:cNvSpPr txBox="1"/>
          <p:nvPr/>
        </p:nvSpPr>
        <p:spPr>
          <a:xfrm>
            <a:off x="4261843" y="4247357"/>
            <a:ext cx="3468045" cy="1077218"/>
          </a:xfrm>
          <a:prstGeom prst="rect">
            <a:avLst/>
          </a:prstGeom>
          <a:solidFill>
            <a:schemeClr val="accent4">
              <a:lumMod val="40000"/>
              <a:lumOff val="60000"/>
            </a:schemeClr>
          </a:solidFill>
        </p:spPr>
        <p:txBody>
          <a:bodyPr wrap="square" rtlCol="0">
            <a:spAutoFit/>
          </a:bodyPr>
          <a:lstStyle/>
          <a:p>
            <a:pPr algn="ctr"/>
            <a:r>
              <a:rPr lang="en-CA" sz="1600" dirty="0"/>
              <a:t>Classes such as vector use a special </a:t>
            </a:r>
            <a:r>
              <a:rPr lang="en-CA" sz="1600" b="1" dirty="0"/>
              <a:t>move constructor</a:t>
            </a:r>
            <a:r>
              <a:rPr lang="en-CA" sz="1600" dirty="0"/>
              <a:t> that, when returning from a function, passes the vector’s underlying array </a:t>
            </a:r>
            <a:r>
              <a:rPr lang="en-CA" sz="1600" b="1" dirty="0"/>
              <a:t>without copying it</a:t>
            </a:r>
            <a:r>
              <a:rPr lang="en-CA" sz="1600" dirty="0"/>
              <a:t>.</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EE8F7AB7-F559-7BA2-2F39-B3E521F204AB}"/>
                  </a:ext>
                </a:extLst>
              </p14:cNvPr>
              <p14:cNvContentPartPr/>
              <p14:nvPr/>
            </p14:nvContentPartPr>
            <p14:xfrm>
              <a:off x="4030920" y="1541520"/>
              <a:ext cx="7691400" cy="4053600"/>
            </p14:xfrm>
          </p:contentPart>
        </mc:Choice>
        <mc:Fallback xmlns="">
          <p:pic>
            <p:nvPicPr>
              <p:cNvPr id="8" name="Ink 7">
                <a:extLst>
                  <a:ext uri="{FF2B5EF4-FFF2-40B4-BE49-F238E27FC236}">
                    <a16:creationId xmlns:a16="http://schemas.microsoft.com/office/drawing/2014/main" id="{EE8F7AB7-F559-7BA2-2F39-B3E521F204AB}"/>
                  </a:ext>
                </a:extLst>
              </p:cNvPr>
              <p:cNvPicPr/>
              <p:nvPr/>
            </p:nvPicPr>
            <p:blipFill>
              <a:blip r:embed="rId3"/>
              <a:stretch>
                <a:fillRect/>
              </a:stretch>
            </p:blipFill>
            <p:spPr>
              <a:xfrm>
                <a:off x="4021560" y="1532160"/>
                <a:ext cx="7710120" cy="4072320"/>
              </a:xfrm>
              <a:prstGeom prst="rect">
                <a:avLst/>
              </a:prstGeom>
            </p:spPr>
          </p:pic>
        </mc:Fallback>
      </mc:AlternateContent>
    </p:spTree>
    <p:extLst>
      <p:ext uri="{BB962C8B-B14F-4D97-AF65-F5344CB8AC3E}">
        <p14:creationId xmlns:p14="http://schemas.microsoft.com/office/powerpoint/2010/main" val="2276629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dirty="0"/>
              <a:t>Top 10 C++ Features Not in this Course</a:t>
            </a:r>
            <a:endParaRPr lang="en-AU" dirty="0"/>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400" dirty="0"/>
              <a:t>Move semantics</a:t>
            </a:r>
          </a:p>
          <a:p>
            <a:pPr marL="0" indent="0">
              <a:buNone/>
            </a:pPr>
            <a:r>
              <a:rPr lang="en-US" b="1" dirty="0"/>
              <a:t>Meta-programming</a:t>
            </a:r>
          </a:p>
          <a:p>
            <a:pPr marL="0" indent="0">
              <a:buNone/>
            </a:pPr>
            <a:r>
              <a:rPr lang="en-US" sz="1500" dirty="0"/>
              <a:t>Smart pointers</a:t>
            </a:r>
          </a:p>
          <a:p>
            <a:pPr marL="0" indent="0">
              <a:buNone/>
            </a:pPr>
            <a:r>
              <a:rPr lang="en-US" sz="1500" dirty="0"/>
              <a:t>More OOP</a:t>
            </a:r>
          </a:p>
          <a:p>
            <a:pPr marL="0" indent="0">
              <a:buNone/>
            </a:pPr>
            <a:r>
              <a:rPr lang="en-US" sz="1500" dirty="0"/>
              <a:t>Type inference</a:t>
            </a:r>
          </a:p>
          <a:p>
            <a:pPr marL="0" indent="0">
              <a:buNone/>
            </a:pPr>
            <a:r>
              <a:rPr lang="en-US" sz="1500" dirty="0"/>
              <a:t>Scoped enumerations</a:t>
            </a:r>
          </a:p>
          <a:p>
            <a:pPr marL="0" indent="0">
              <a:buNone/>
            </a:pPr>
            <a:r>
              <a:rPr lang="en-US" sz="1500" dirty="0"/>
              <a:t>Lambda expressions</a:t>
            </a:r>
          </a:p>
          <a:p>
            <a:pPr marL="0" indent="0">
              <a:buNone/>
            </a:pPr>
            <a:r>
              <a:rPr lang="en-US" sz="1500" dirty="0"/>
              <a:t>Concepts</a:t>
            </a:r>
          </a:p>
          <a:p>
            <a:pPr marL="0" indent="0">
              <a:buNone/>
            </a:pPr>
            <a:r>
              <a:rPr lang="en-US" sz="1500" dirty="0"/>
              <a:t>Modules</a:t>
            </a:r>
          </a:p>
          <a:p>
            <a:pPr marL="0" indent="0">
              <a:buNone/>
            </a:pPr>
            <a:r>
              <a:rPr lang="en-US" sz="1500" dirty="0"/>
              <a:t>C++ Core Guidelines</a:t>
            </a:r>
            <a:endParaRPr lang="en-AU" sz="1500" dirty="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22</a:t>
            </a:fld>
            <a:endParaRPr lang="en-AU" dirty="0"/>
          </a:p>
        </p:txBody>
      </p:sp>
      <p:sp>
        <p:nvSpPr>
          <p:cNvPr id="5" name="Rectangle 4">
            <a:extLst>
              <a:ext uri="{FF2B5EF4-FFF2-40B4-BE49-F238E27FC236}">
                <a16:creationId xmlns:a16="http://schemas.microsoft.com/office/drawing/2014/main" id="{1ACBF7BB-D95A-AFC5-9C03-93340CC33213}"/>
              </a:ext>
            </a:extLst>
          </p:cNvPr>
          <p:cNvSpPr/>
          <p:nvPr/>
        </p:nvSpPr>
        <p:spPr>
          <a:xfrm>
            <a:off x="233638" y="2068539"/>
            <a:ext cx="2955426"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5827413" y="1999526"/>
            <a:ext cx="5311641" cy="646331"/>
          </a:xfrm>
          <a:prstGeom prst="rect">
            <a:avLst/>
          </a:prstGeom>
          <a:noFill/>
          <a:ln>
            <a:solidFill>
              <a:srgbClr val="0070C0"/>
            </a:solidFill>
          </a:ln>
        </p:spPr>
        <p:txBody>
          <a:bodyPr wrap="square" rtlCol="0">
            <a:spAutoFit/>
          </a:bodyPr>
          <a:lstStyle/>
          <a:p>
            <a:r>
              <a:rPr lang="en-US" dirty="0" err="1">
                <a:solidFill>
                  <a:srgbClr val="FF0000"/>
                </a:solidFill>
                <a:latin typeface="Consolas" panose="020B0609020204030204" pitchFamily="49" charset="0"/>
              </a:rPr>
              <a:t>constexpr</a:t>
            </a:r>
            <a:r>
              <a:rPr lang="en-US" dirty="0">
                <a:latin typeface="Consolas" panose="020B0609020204030204" pitchFamily="49" charset="0"/>
              </a:rPr>
              <a:t> int a = 3;</a:t>
            </a:r>
            <a:br>
              <a:rPr lang="en-US" dirty="0">
                <a:latin typeface="Consolas" panose="020B0609020204030204" pitchFamily="49" charset="0"/>
              </a:rPr>
            </a:br>
            <a:r>
              <a:rPr lang="en-US" dirty="0" err="1">
                <a:solidFill>
                  <a:srgbClr val="FF0000"/>
                </a:solidFill>
                <a:latin typeface="Consolas" panose="020B0609020204030204" pitchFamily="49" charset="0"/>
              </a:rPr>
              <a:t>constexpr</a:t>
            </a:r>
            <a:r>
              <a:rPr lang="en-US" dirty="0">
                <a:latin typeface="Consolas" panose="020B0609020204030204" pitchFamily="49" charset="0"/>
              </a:rPr>
              <a:t> int b = 5 * a + 1; // b is 16</a:t>
            </a:r>
          </a:p>
        </p:txBody>
      </p:sp>
      <p:sp>
        <p:nvSpPr>
          <p:cNvPr id="7" name="TextBox 6">
            <a:extLst>
              <a:ext uri="{FF2B5EF4-FFF2-40B4-BE49-F238E27FC236}">
                <a16:creationId xmlns:a16="http://schemas.microsoft.com/office/drawing/2014/main" id="{8E0365AB-956D-9D21-8D4D-DEC77AAABEFB}"/>
              </a:ext>
            </a:extLst>
          </p:cNvPr>
          <p:cNvSpPr txBox="1"/>
          <p:nvPr/>
        </p:nvSpPr>
        <p:spPr>
          <a:xfrm>
            <a:off x="6250288" y="3340514"/>
            <a:ext cx="3468045" cy="1569660"/>
          </a:xfrm>
          <a:prstGeom prst="rect">
            <a:avLst/>
          </a:prstGeom>
          <a:solidFill>
            <a:schemeClr val="accent4">
              <a:lumMod val="40000"/>
              <a:lumOff val="60000"/>
            </a:schemeClr>
          </a:solidFill>
        </p:spPr>
        <p:txBody>
          <a:bodyPr wrap="square" rtlCol="0">
            <a:spAutoFit/>
          </a:bodyPr>
          <a:lstStyle/>
          <a:p>
            <a:pPr algn="ctr"/>
            <a:r>
              <a:rPr lang="en-CA" sz="1600" dirty="0"/>
              <a:t>C++ has added features, such as </a:t>
            </a:r>
            <a:r>
              <a:rPr lang="en-CA" sz="1600" b="1" dirty="0" err="1"/>
              <a:t>constexpr</a:t>
            </a:r>
            <a:r>
              <a:rPr lang="en-CA" sz="1600" dirty="0"/>
              <a:t>, that help programs do computations at compile-time instead of run-time, which can improve performance of a running program (but maybe slow down the compiler!).</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E0396682-9F6F-53B6-26EE-71C203EBC625}"/>
                  </a:ext>
                </a:extLst>
              </p14:cNvPr>
              <p14:cNvContentPartPr/>
              <p14:nvPr/>
            </p14:nvContentPartPr>
            <p14:xfrm>
              <a:off x="5803200" y="1837800"/>
              <a:ext cx="3573720" cy="907560"/>
            </p14:xfrm>
          </p:contentPart>
        </mc:Choice>
        <mc:Fallback xmlns="">
          <p:pic>
            <p:nvPicPr>
              <p:cNvPr id="8" name="Ink 7">
                <a:extLst>
                  <a:ext uri="{FF2B5EF4-FFF2-40B4-BE49-F238E27FC236}">
                    <a16:creationId xmlns:a16="http://schemas.microsoft.com/office/drawing/2014/main" id="{E0396682-9F6F-53B6-26EE-71C203EBC625}"/>
                  </a:ext>
                </a:extLst>
              </p:cNvPr>
              <p:cNvPicPr/>
              <p:nvPr/>
            </p:nvPicPr>
            <p:blipFill>
              <a:blip r:embed="rId3"/>
              <a:stretch>
                <a:fillRect/>
              </a:stretch>
            </p:blipFill>
            <p:spPr>
              <a:xfrm>
                <a:off x="5793840" y="1828440"/>
                <a:ext cx="3592440" cy="926280"/>
              </a:xfrm>
              <a:prstGeom prst="rect">
                <a:avLst/>
              </a:prstGeom>
            </p:spPr>
          </p:pic>
        </mc:Fallback>
      </mc:AlternateContent>
    </p:spTree>
    <p:extLst>
      <p:ext uri="{BB962C8B-B14F-4D97-AF65-F5344CB8AC3E}">
        <p14:creationId xmlns:p14="http://schemas.microsoft.com/office/powerpoint/2010/main" val="3700252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dirty="0"/>
              <a:t>Top 10 C++ Features Not in this Course</a:t>
            </a:r>
            <a:endParaRPr lang="en-AU" dirty="0"/>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dirty="0"/>
              <a:t>Move semantics</a:t>
            </a:r>
          </a:p>
          <a:p>
            <a:pPr marL="0" indent="0">
              <a:buNone/>
            </a:pPr>
            <a:r>
              <a:rPr lang="en-US" sz="1500" dirty="0"/>
              <a:t>Meta-programming</a:t>
            </a:r>
          </a:p>
          <a:p>
            <a:pPr marL="0" indent="0">
              <a:buNone/>
            </a:pPr>
            <a:r>
              <a:rPr lang="en-US" b="1" dirty="0"/>
              <a:t>Smart pointers</a:t>
            </a:r>
          </a:p>
          <a:p>
            <a:pPr marL="0" indent="0">
              <a:buNone/>
            </a:pPr>
            <a:r>
              <a:rPr lang="en-US" sz="1500" dirty="0"/>
              <a:t>More OOP</a:t>
            </a:r>
          </a:p>
          <a:p>
            <a:pPr marL="0" indent="0">
              <a:buNone/>
            </a:pPr>
            <a:r>
              <a:rPr lang="en-US" sz="1500" dirty="0"/>
              <a:t>Type inference</a:t>
            </a:r>
          </a:p>
          <a:p>
            <a:pPr marL="0" indent="0">
              <a:buNone/>
            </a:pPr>
            <a:r>
              <a:rPr lang="en-US" sz="1500" dirty="0"/>
              <a:t>Scoped enumerations</a:t>
            </a:r>
          </a:p>
          <a:p>
            <a:pPr marL="0" indent="0">
              <a:buNone/>
            </a:pPr>
            <a:r>
              <a:rPr lang="en-US" sz="1500" dirty="0"/>
              <a:t>Lambda expressions</a:t>
            </a:r>
          </a:p>
          <a:p>
            <a:pPr marL="0" indent="0">
              <a:buNone/>
            </a:pPr>
            <a:r>
              <a:rPr lang="en-US" sz="1500" dirty="0"/>
              <a:t>Concepts</a:t>
            </a:r>
          </a:p>
          <a:p>
            <a:pPr marL="0" indent="0">
              <a:buNone/>
            </a:pPr>
            <a:r>
              <a:rPr lang="en-US" sz="1500" dirty="0"/>
              <a:t>Modules</a:t>
            </a:r>
          </a:p>
          <a:p>
            <a:pPr marL="0" indent="0">
              <a:buNone/>
            </a:pPr>
            <a:r>
              <a:rPr lang="en-US" sz="1500" dirty="0"/>
              <a:t>C++ Core Guidelines</a:t>
            </a:r>
            <a:endParaRPr lang="en-AU" sz="1500" dirty="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23</a:t>
            </a:fld>
            <a:endParaRPr lang="en-AU" dirty="0"/>
          </a:p>
        </p:txBody>
      </p:sp>
      <p:sp>
        <p:nvSpPr>
          <p:cNvPr id="5" name="Rectangle 4">
            <a:extLst>
              <a:ext uri="{FF2B5EF4-FFF2-40B4-BE49-F238E27FC236}">
                <a16:creationId xmlns:a16="http://schemas.microsoft.com/office/drawing/2014/main" id="{1ACBF7BB-D95A-AFC5-9C03-93340CC33213}"/>
              </a:ext>
            </a:extLst>
          </p:cNvPr>
          <p:cNvSpPr/>
          <p:nvPr/>
        </p:nvSpPr>
        <p:spPr>
          <a:xfrm>
            <a:off x="210967" y="2401048"/>
            <a:ext cx="2320636"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4088351" y="1690688"/>
            <a:ext cx="7534353" cy="2862322"/>
          </a:xfrm>
          <a:prstGeom prst="rect">
            <a:avLst/>
          </a:prstGeom>
          <a:noFill/>
          <a:ln>
            <a:solidFill>
              <a:srgbClr val="0070C0"/>
            </a:solidFill>
          </a:ln>
        </p:spPr>
        <p:txBody>
          <a:bodyPr wrap="square" rtlCol="0">
            <a:spAutoFit/>
          </a:bodyPr>
          <a:lstStyle/>
          <a:p>
            <a:r>
              <a:rPr lang="en-US" dirty="0">
                <a:latin typeface="Consolas" panose="020B0609020204030204" pitchFamily="49" charset="0"/>
              </a:rPr>
              <a:t>#include &lt;memory&gt;</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void demo() </a:t>
            </a:r>
          </a:p>
          <a:p>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std::</a:t>
            </a:r>
            <a:r>
              <a:rPr lang="en-US" dirty="0" err="1">
                <a:solidFill>
                  <a:srgbClr val="FF0000"/>
                </a:solidFill>
                <a:latin typeface="Consolas" panose="020B0609020204030204" pitchFamily="49" charset="0"/>
              </a:rPr>
              <a:t>unique_ptr</a:t>
            </a:r>
            <a:r>
              <a:rPr lang="en-US" dirty="0">
                <a:solidFill>
                  <a:srgbClr val="FF0000"/>
                </a:solidFill>
                <a:latin typeface="Consolas" panose="020B0609020204030204" pitchFamily="49" charset="0"/>
              </a:rPr>
              <a:t>&lt;int&gt;</a:t>
            </a:r>
            <a:r>
              <a:rPr lang="en-US" dirty="0">
                <a:latin typeface="Consolas" panose="020B0609020204030204" pitchFamily="49" charset="0"/>
              </a:rPr>
              <a:t> p = std::</a:t>
            </a:r>
            <a:r>
              <a:rPr lang="en-US" dirty="0" err="1">
                <a:solidFill>
                  <a:srgbClr val="FF0000"/>
                </a:solidFill>
                <a:latin typeface="Consolas" panose="020B0609020204030204" pitchFamily="49" charset="0"/>
              </a:rPr>
              <a:t>make_unique</a:t>
            </a:r>
            <a:r>
              <a:rPr lang="en-US" dirty="0">
                <a:solidFill>
                  <a:srgbClr val="FF0000"/>
                </a:solidFill>
                <a:latin typeface="Consolas" panose="020B0609020204030204" pitchFamily="49" charset="0"/>
              </a:rPr>
              <a:t>&lt;int&gt;(42)</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cout &lt;&lt; "Value: " &lt;&lt; </a:t>
            </a:r>
            <a:r>
              <a:rPr lang="en-US" dirty="0">
                <a:solidFill>
                  <a:srgbClr val="FF0000"/>
                </a:solidFill>
                <a:latin typeface="Consolas" panose="020B0609020204030204" pitchFamily="49" charset="0"/>
              </a:rPr>
              <a:t>*p</a:t>
            </a:r>
            <a:r>
              <a:rPr lang="en-US" dirty="0">
                <a:latin typeface="Consolas" panose="020B0609020204030204" pitchFamily="49" charset="0"/>
              </a:rPr>
              <a:t>;</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    // value p points to is automatically deleted when </a:t>
            </a:r>
            <a:br>
              <a:rPr lang="en-US" dirty="0">
                <a:latin typeface="Consolas" panose="020B0609020204030204" pitchFamily="49" charset="0"/>
              </a:rPr>
            </a:br>
            <a:r>
              <a:rPr lang="en-US" dirty="0">
                <a:latin typeface="Consolas" panose="020B0609020204030204" pitchFamily="49" charset="0"/>
              </a:rPr>
              <a:t>    // p goes out of scope</a:t>
            </a:r>
            <a:br>
              <a:rPr lang="en-US" dirty="0">
                <a:latin typeface="Consolas" panose="020B0609020204030204" pitchFamily="49" charset="0"/>
              </a:rPr>
            </a:br>
            <a:r>
              <a:rPr lang="en-US" dirty="0">
                <a:latin typeface="Consolas" panose="020B0609020204030204" pitchFamily="49" charset="0"/>
              </a:rPr>
              <a:t>}</a:t>
            </a:r>
          </a:p>
        </p:txBody>
      </p:sp>
      <p:sp>
        <p:nvSpPr>
          <p:cNvPr id="7" name="TextBox 6">
            <a:extLst>
              <a:ext uri="{FF2B5EF4-FFF2-40B4-BE49-F238E27FC236}">
                <a16:creationId xmlns:a16="http://schemas.microsoft.com/office/drawing/2014/main" id="{8E0365AB-956D-9D21-8D4D-DEC77AAABEFB}"/>
              </a:ext>
            </a:extLst>
          </p:cNvPr>
          <p:cNvSpPr txBox="1"/>
          <p:nvPr/>
        </p:nvSpPr>
        <p:spPr>
          <a:xfrm>
            <a:off x="5669658" y="4840783"/>
            <a:ext cx="3468045" cy="1077218"/>
          </a:xfrm>
          <a:prstGeom prst="rect">
            <a:avLst/>
          </a:prstGeom>
          <a:solidFill>
            <a:schemeClr val="accent4">
              <a:lumMod val="40000"/>
              <a:lumOff val="60000"/>
            </a:schemeClr>
          </a:solidFill>
        </p:spPr>
        <p:txBody>
          <a:bodyPr wrap="square" rtlCol="0">
            <a:spAutoFit/>
          </a:bodyPr>
          <a:lstStyle/>
          <a:p>
            <a:pPr algn="ctr"/>
            <a:r>
              <a:rPr lang="en-CA" sz="1600" b="1" dirty="0"/>
              <a:t>Smart pointers </a:t>
            </a:r>
            <a:r>
              <a:rPr lang="en-CA" sz="1600" dirty="0"/>
              <a:t>do away with the need to manually call new and delete. They work similarly to regular pointers, with their own set of rules for correct usage.</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ADBE11C4-C5E3-B5E0-61E7-3BD692A5EEAB}"/>
                  </a:ext>
                </a:extLst>
              </p14:cNvPr>
              <p14:cNvContentPartPr/>
              <p14:nvPr/>
            </p14:nvContentPartPr>
            <p14:xfrm>
              <a:off x="4460760" y="422640"/>
              <a:ext cx="7301880" cy="5846760"/>
            </p14:xfrm>
          </p:contentPart>
        </mc:Choice>
        <mc:Fallback xmlns="">
          <p:pic>
            <p:nvPicPr>
              <p:cNvPr id="8" name="Ink 7">
                <a:extLst>
                  <a:ext uri="{FF2B5EF4-FFF2-40B4-BE49-F238E27FC236}">
                    <a16:creationId xmlns:a16="http://schemas.microsoft.com/office/drawing/2014/main" id="{ADBE11C4-C5E3-B5E0-61E7-3BD692A5EEAB}"/>
                  </a:ext>
                </a:extLst>
              </p:cNvPr>
              <p:cNvPicPr/>
              <p:nvPr/>
            </p:nvPicPr>
            <p:blipFill>
              <a:blip r:embed="rId3"/>
              <a:stretch>
                <a:fillRect/>
              </a:stretch>
            </p:blipFill>
            <p:spPr>
              <a:xfrm>
                <a:off x="4451400" y="413280"/>
                <a:ext cx="7320600" cy="5865480"/>
              </a:xfrm>
              <a:prstGeom prst="rect">
                <a:avLst/>
              </a:prstGeom>
            </p:spPr>
          </p:pic>
        </mc:Fallback>
      </mc:AlternateContent>
    </p:spTree>
    <p:extLst>
      <p:ext uri="{BB962C8B-B14F-4D97-AF65-F5344CB8AC3E}">
        <p14:creationId xmlns:p14="http://schemas.microsoft.com/office/powerpoint/2010/main" val="1765514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dirty="0"/>
              <a:t>Top 10 C++ Features Not in this Course</a:t>
            </a:r>
            <a:endParaRPr lang="en-AU" dirty="0"/>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dirty="0"/>
              <a:t>Move semantics</a:t>
            </a:r>
          </a:p>
          <a:p>
            <a:pPr marL="0" indent="0">
              <a:buNone/>
            </a:pPr>
            <a:r>
              <a:rPr lang="en-US" sz="1500" dirty="0"/>
              <a:t>Meta-programming</a:t>
            </a:r>
          </a:p>
          <a:p>
            <a:pPr marL="0" indent="0">
              <a:buNone/>
            </a:pPr>
            <a:r>
              <a:rPr lang="en-US" sz="1500" dirty="0"/>
              <a:t>Smart pointers</a:t>
            </a:r>
          </a:p>
          <a:p>
            <a:pPr marL="0" indent="0">
              <a:buNone/>
            </a:pPr>
            <a:r>
              <a:rPr lang="en-US" b="1" dirty="0"/>
              <a:t>More OOP</a:t>
            </a:r>
          </a:p>
          <a:p>
            <a:pPr marL="0" indent="0">
              <a:buNone/>
            </a:pPr>
            <a:r>
              <a:rPr lang="en-US" sz="1500" dirty="0"/>
              <a:t>Type inference</a:t>
            </a:r>
          </a:p>
          <a:p>
            <a:pPr marL="0" indent="0">
              <a:buNone/>
            </a:pPr>
            <a:r>
              <a:rPr lang="en-US" sz="1500" dirty="0"/>
              <a:t>Scoped enumerations</a:t>
            </a:r>
          </a:p>
          <a:p>
            <a:pPr marL="0" indent="0">
              <a:buNone/>
            </a:pPr>
            <a:r>
              <a:rPr lang="en-US" sz="1500" dirty="0"/>
              <a:t>Lambda expressions</a:t>
            </a:r>
          </a:p>
          <a:p>
            <a:pPr marL="0" indent="0">
              <a:buNone/>
            </a:pPr>
            <a:r>
              <a:rPr lang="en-US" sz="1500" dirty="0"/>
              <a:t>Concepts</a:t>
            </a:r>
          </a:p>
          <a:p>
            <a:pPr marL="0" indent="0">
              <a:buNone/>
            </a:pPr>
            <a:r>
              <a:rPr lang="en-US" sz="1500" dirty="0"/>
              <a:t>Modules</a:t>
            </a:r>
          </a:p>
          <a:p>
            <a:pPr marL="0" indent="0">
              <a:buNone/>
            </a:pPr>
            <a:r>
              <a:rPr lang="en-US" sz="1500" dirty="0"/>
              <a:t>C++ Core Guidelines</a:t>
            </a:r>
            <a:endParaRPr lang="en-AU" sz="1500" dirty="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24</a:t>
            </a:fld>
            <a:endParaRPr lang="en-AU" dirty="0"/>
          </a:p>
        </p:txBody>
      </p:sp>
      <p:sp>
        <p:nvSpPr>
          <p:cNvPr id="5" name="Rectangle 4">
            <a:extLst>
              <a:ext uri="{FF2B5EF4-FFF2-40B4-BE49-F238E27FC236}">
                <a16:creationId xmlns:a16="http://schemas.microsoft.com/office/drawing/2014/main" id="{1ACBF7BB-D95A-AFC5-9C03-93340CC33213}"/>
              </a:ext>
            </a:extLst>
          </p:cNvPr>
          <p:cNvSpPr/>
          <p:nvPr/>
        </p:nvSpPr>
        <p:spPr>
          <a:xfrm>
            <a:off x="229546" y="2772139"/>
            <a:ext cx="1637039" cy="32624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8E0365AB-956D-9D21-8D4D-DEC77AAABEFB}"/>
              </a:ext>
            </a:extLst>
          </p:cNvPr>
          <p:cNvSpPr txBox="1"/>
          <p:nvPr/>
        </p:nvSpPr>
        <p:spPr>
          <a:xfrm>
            <a:off x="4269719" y="1659306"/>
            <a:ext cx="6890117" cy="2554545"/>
          </a:xfrm>
          <a:prstGeom prst="rect">
            <a:avLst/>
          </a:prstGeom>
          <a:solidFill>
            <a:schemeClr val="accent4">
              <a:lumMod val="40000"/>
              <a:lumOff val="60000"/>
            </a:schemeClr>
          </a:solidFill>
        </p:spPr>
        <p:txBody>
          <a:bodyPr wrap="square" rtlCol="0">
            <a:spAutoFit/>
          </a:bodyPr>
          <a:lstStyle/>
          <a:p>
            <a:r>
              <a:rPr lang="en-CA" sz="1600" dirty="0"/>
              <a:t>One of the original design ideas for C++ is that it was the C language plus object-oriented programming. C++ has other OOP features, e.g.:</a:t>
            </a:r>
          </a:p>
          <a:p>
            <a:endParaRPr lang="en-CA" sz="1600" dirty="0"/>
          </a:p>
          <a:p>
            <a:pPr marL="285750" indent="-285750">
              <a:buFont typeface="Arial" panose="020B0604020202020204" pitchFamily="34" charset="0"/>
              <a:buChar char="•"/>
            </a:pPr>
            <a:r>
              <a:rPr lang="en-CA" sz="1600" b="1" dirty="0"/>
              <a:t>constructor delegation</a:t>
            </a:r>
            <a:r>
              <a:rPr lang="en-CA" sz="1600" dirty="0"/>
              <a:t>, for writing more easily writing constructors.</a:t>
            </a:r>
          </a:p>
          <a:p>
            <a:pPr marL="285750" indent="-285750">
              <a:buFont typeface="Arial" panose="020B0604020202020204" pitchFamily="34" charset="0"/>
              <a:buChar char="•"/>
            </a:pPr>
            <a:r>
              <a:rPr lang="en-CA" sz="1600" b="1" dirty="0"/>
              <a:t>friend functions</a:t>
            </a:r>
            <a:r>
              <a:rPr lang="en-CA" sz="1600" dirty="0"/>
              <a:t>, which are functions allowed to access private parts of an object</a:t>
            </a:r>
          </a:p>
          <a:p>
            <a:pPr marL="285750" indent="-285750">
              <a:buFont typeface="Arial" panose="020B0604020202020204" pitchFamily="34" charset="0"/>
              <a:buChar char="•"/>
            </a:pPr>
            <a:r>
              <a:rPr lang="en-CA" sz="1600" b="1" dirty="0"/>
              <a:t>protected</a:t>
            </a:r>
            <a:r>
              <a:rPr lang="en-CA" sz="1600" dirty="0"/>
              <a:t> visibility, which is like private, but inheriting classes can access protected parts</a:t>
            </a:r>
          </a:p>
          <a:p>
            <a:pPr marL="285750" indent="-285750">
              <a:buFont typeface="Arial" panose="020B0604020202020204" pitchFamily="34" charset="0"/>
              <a:buChar char="•"/>
            </a:pPr>
            <a:r>
              <a:rPr lang="en-CA" sz="1600" b="1" dirty="0"/>
              <a:t>multiple inheritance</a:t>
            </a:r>
            <a:r>
              <a:rPr lang="en-CA" sz="1600" dirty="0"/>
              <a:t>, where a class can inherit from more than one class, e.g. the </a:t>
            </a:r>
            <a:r>
              <a:rPr lang="en-CA" sz="1600" b="1" dirty="0" err="1"/>
              <a:t>StudentTeacher</a:t>
            </a:r>
            <a:r>
              <a:rPr lang="en-CA" sz="1600" dirty="0"/>
              <a:t> class can inherit from </a:t>
            </a:r>
            <a:r>
              <a:rPr lang="en-CA" sz="1600" b="1" dirty="0"/>
              <a:t>Student</a:t>
            </a:r>
            <a:r>
              <a:rPr lang="en-CA" sz="1600" dirty="0"/>
              <a:t> and </a:t>
            </a:r>
            <a:r>
              <a:rPr lang="en-CA" sz="1600" b="1" dirty="0"/>
              <a:t>Teacher</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5347CD09-DAB5-CEE9-DBBC-026C05578087}"/>
                  </a:ext>
                </a:extLst>
              </p14:cNvPr>
              <p14:cNvContentPartPr/>
              <p14:nvPr/>
            </p14:nvContentPartPr>
            <p14:xfrm>
              <a:off x="3498840" y="2233800"/>
              <a:ext cx="7341480" cy="4093200"/>
            </p14:xfrm>
          </p:contentPart>
        </mc:Choice>
        <mc:Fallback xmlns="">
          <p:pic>
            <p:nvPicPr>
              <p:cNvPr id="6" name="Ink 5">
                <a:extLst>
                  <a:ext uri="{FF2B5EF4-FFF2-40B4-BE49-F238E27FC236}">
                    <a16:creationId xmlns:a16="http://schemas.microsoft.com/office/drawing/2014/main" id="{5347CD09-DAB5-CEE9-DBBC-026C05578087}"/>
                  </a:ext>
                </a:extLst>
              </p:cNvPr>
              <p:cNvPicPr/>
              <p:nvPr/>
            </p:nvPicPr>
            <p:blipFill>
              <a:blip r:embed="rId3"/>
              <a:stretch>
                <a:fillRect/>
              </a:stretch>
            </p:blipFill>
            <p:spPr>
              <a:xfrm>
                <a:off x="3489480" y="2224440"/>
                <a:ext cx="7360200" cy="4111920"/>
              </a:xfrm>
              <a:prstGeom prst="rect">
                <a:avLst/>
              </a:prstGeom>
            </p:spPr>
          </p:pic>
        </mc:Fallback>
      </mc:AlternateContent>
    </p:spTree>
    <p:extLst>
      <p:ext uri="{BB962C8B-B14F-4D97-AF65-F5344CB8AC3E}">
        <p14:creationId xmlns:p14="http://schemas.microsoft.com/office/powerpoint/2010/main" val="3619749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dirty="0"/>
              <a:t>Top 10 C++ Features Not in this Course</a:t>
            </a:r>
            <a:endParaRPr lang="en-AU" dirty="0"/>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dirty="0"/>
              <a:t>Move semantics</a:t>
            </a:r>
          </a:p>
          <a:p>
            <a:pPr marL="0" indent="0">
              <a:buNone/>
            </a:pPr>
            <a:r>
              <a:rPr lang="en-US" sz="1500" dirty="0"/>
              <a:t>Meta-programming</a:t>
            </a:r>
          </a:p>
          <a:p>
            <a:pPr marL="0" indent="0">
              <a:buNone/>
            </a:pPr>
            <a:r>
              <a:rPr lang="en-US" sz="1500" dirty="0"/>
              <a:t>Smart pointers</a:t>
            </a:r>
          </a:p>
          <a:p>
            <a:pPr marL="0" indent="0">
              <a:buNone/>
            </a:pPr>
            <a:r>
              <a:rPr lang="en-US" sz="1500" dirty="0"/>
              <a:t>More OOP</a:t>
            </a:r>
          </a:p>
          <a:p>
            <a:pPr marL="0" indent="0">
              <a:buNone/>
            </a:pPr>
            <a:r>
              <a:rPr lang="en-US" b="1" dirty="0"/>
              <a:t>Type inference</a:t>
            </a:r>
          </a:p>
          <a:p>
            <a:pPr marL="0" indent="0">
              <a:buNone/>
            </a:pPr>
            <a:r>
              <a:rPr lang="en-US" sz="1500" dirty="0"/>
              <a:t>Scoped enumerations</a:t>
            </a:r>
          </a:p>
          <a:p>
            <a:pPr marL="0" indent="0">
              <a:buNone/>
            </a:pPr>
            <a:r>
              <a:rPr lang="en-US" sz="1500" dirty="0"/>
              <a:t>Lambda expressions</a:t>
            </a:r>
          </a:p>
          <a:p>
            <a:pPr marL="0" indent="0">
              <a:buNone/>
            </a:pPr>
            <a:r>
              <a:rPr lang="en-US" sz="1500" dirty="0"/>
              <a:t>Concepts</a:t>
            </a:r>
          </a:p>
          <a:p>
            <a:pPr marL="0" indent="0">
              <a:buNone/>
            </a:pPr>
            <a:r>
              <a:rPr lang="en-US" sz="1500" dirty="0"/>
              <a:t>Modules</a:t>
            </a:r>
          </a:p>
          <a:p>
            <a:pPr marL="0" indent="0">
              <a:buNone/>
            </a:pPr>
            <a:r>
              <a:rPr lang="en-US" sz="1500" dirty="0"/>
              <a:t>C++ Core Guidelines</a:t>
            </a:r>
            <a:endParaRPr lang="en-AU" sz="1500" dirty="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25</a:t>
            </a:fld>
            <a:endParaRPr lang="en-AU" dirty="0"/>
          </a:p>
        </p:txBody>
      </p:sp>
      <p:sp>
        <p:nvSpPr>
          <p:cNvPr id="5" name="Rectangle 4">
            <a:extLst>
              <a:ext uri="{FF2B5EF4-FFF2-40B4-BE49-F238E27FC236}">
                <a16:creationId xmlns:a16="http://schemas.microsoft.com/office/drawing/2014/main" id="{1ACBF7BB-D95A-AFC5-9C03-93340CC33213}"/>
              </a:ext>
            </a:extLst>
          </p:cNvPr>
          <p:cNvSpPr/>
          <p:nvPr/>
        </p:nvSpPr>
        <p:spPr>
          <a:xfrm>
            <a:off x="229546" y="3079291"/>
            <a:ext cx="2234044"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4413303" y="1591770"/>
            <a:ext cx="7020475" cy="923330"/>
          </a:xfrm>
          <a:prstGeom prst="rect">
            <a:avLst/>
          </a:prstGeom>
          <a:noFill/>
          <a:ln>
            <a:solidFill>
              <a:srgbClr val="0070C0"/>
            </a:solidFill>
          </a:ln>
        </p:spPr>
        <p:txBody>
          <a:bodyPr wrap="square" rtlCol="0">
            <a:spAutoFit/>
          </a:bodyPr>
          <a:lstStyle/>
          <a:p>
            <a:r>
              <a:rPr lang="en-US" dirty="0">
                <a:solidFill>
                  <a:srgbClr val="FF0000"/>
                </a:solidFill>
                <a:latin typeface="Consolas" panose="020B0609020204030204" pitchFamily="49" charset="0"/>
              </a:rPr>
              <a:t>auto</a:t>
            </a:r>
            <a:r>
              <a:rPr lang="en-US" dirty="0">
                <a:latin typeface="Consolas" panose="020B0609020204030204" pitchFamily="49" charset="0"/>
              </a:rPr>
              <a:t> a = 5;      // a is inferred to be of type int</a:t>
            </a:r>
            <a:br>
              <a:rPr lang="en-US" dirty="0">
                <a:latin typeface="Consolas" panose="020B0609020204030204" pitchFamily="49" charset="0"/>
              </a:rPr>
            </a:br>
            <a:r>
              <a:rPr lang="en-US" dirty="0">
                <a:solidFill>
                  <a:srgbClr val="FF0000"/>
                </a:solidFill>
                <a:latin typeface="Consolas" panose="020B0609020204030204" pitchFamily="49" charset="0"/>
              </a:rPr>
              <a:t>auto</a:t>
            </a:r>
            <a:r>
              <a:rPr lang="en-US" dirty="0">
                <a:latin typeface="Consolas" panose="020B0609020204030204" pitchFamily="49" charset="0"/>
              </a:rPr>
              <a:t> b = -3.92;  // b is inferred to be of type double</a:t>
            </a:r>
            <a:br>
              <a:rPr lang="en-US" dirty="0">
                <a:latin typeface="Consolas" panose="020B0609020204030204" pitchFamily="49" charset="0"/>
              </a:rPr>
            </a:br>
            <a:r>
              <a:rPr lang="en-US" dirty="0">
                <a:solidFill>
                  <a:srgbClr val="FF0000"/>
                </a:solidFill>
                <a:latin typeface="Consolas" panose="020B0609020204030204" pitchFamily="49" charset="0"/>
              </a:rPr>
              <a:t>auto</a:t>
            </a:r>
            <a:r>
              <a:rPr lang="en-US" dirty="0">
                <a:latin typeface="Consolas" panose="020B0609020204030204" pitchFamily="49" charset="0"/>
              </a:rPr>
              <a:t> c = "cat";  // c is inferred to be of type string</a:t>
            </a:r>
          </a:p>
        </p:txBody>
      </p:sp>
      <p:sp>
        <p:nvSpPr>
          <p:cNvPr id="7" name="TextBox 6">
            <a:extLst>
              <a:ext uri="{FF2B5EF4-FFF2-40B4-BE49-F238E27FC236}">
                <a16:creationId xmlns:a16="http://schemas.microsoft.com/office/drawing/2014/main" id="{8E0365AB-956D-9D21-8D4D-DEC77AAABEFB}"/>
              </a:ext>
            </a:extLst>
          </p:cNvPr>
          <p:cNvSpPr txBox="1"/>
          <p:nvPr/>
        </p:nvSpPr>
        <p:spPr>
          <a:xfrm>
            <a:off x="4413303" y="2660214"/>
            <a:ext cx="4207374" cy="830997"/>
          </a:xfrm>
          <a:prstGeom prst="rect">
            <a:avLst/>
          </a:prstGeom>
          <a:solidFill>
            <a:schemeClr val="accent4">
              <a:lumMod val="40000"/>
              <a:lumOff val="60000"/>
            </a:schemeClr>
          </a:solidFill>
        </p:spPr>
        <p:txBody>
          <a:bodyPr wrap="square" rtlCol="0">
            <a:spAutoFit/>
          </a:bodyPr>
          <a:lstStyle/>
          <a:p>
            <a:pPr algn="ctr"/>
            <a:r>
              <a:rPr lang="en-CA" sz="1600" dirty="0"/>
              <a:t>In some cases, C++ can automatically </a:t>
            </a:r>
            <a:r>
              <a:rPr lang="en-CA" sz="1600" b="1" dirty="0"/>
              <a:t>infer the types of variables</a:t>
            </a:r>
            <a:r>
              <a:rPr lang="en-CA" sz="1600" dirty="0"/>
              <a:t>. This is especially useful when type names are long (which is common in C++). </a:t>
            </a:r>
          </a:p>
        </p:txBody>
      </p:sp>
      <p:sp>
        <p:nvSpPr>
          <p:cNvPr id="8" name="TextBox 7">
            <a:extLst>
              <a:ext uri="{FF2B5EF4-FFF2-40B4-BE49-F238E27FC236}">
                <a16:creationId xmlns:a16="http://schemas.microsoft.com/office/drawing/2014/main" id="{71CB91BA-0599-6EDC-CA2C-27AECEF28D1A}"/>
              </a:ext>
            </a:extLst>
          </p:cNvPr>
          <p:cNvSpPr txBox="1"/>
          <p:nvPr/>
        </p:nvSpPr>
        <p:spPr>
          <a:xfrm>
            <a:off x="4413303" y="3642064"/>
            <a:ext cx="4102203" cy="3139321"/>
          </a:xfrm>
          <a:prstGeom prst="rect">
            <a:avLst/>
          </a:prstGeom>
          <a:noFill/>
          <a:ln>
            <a:solidFill>
              <a:srgbClr val="0070C0"/>
            </a:solidFill>
          </a:ln>
        </p:spPr>
        <p:txBody>
          <a:bodyPr wrap="square" rtlCol="0">
            <a:spAutoFit/>
          </a:bodyPr>
          <a:lstStyle/>
          <a:p>
            <a:r>
              <a:rPr lang="en-US" dirty="0">
                <a:latin typeface="Consolas" panose="020B0609020204030204" pitchFamily="49" charset="0"/>
              </a:rPr>
              <a:t>vector&lt;vector&lt;int&gt;&gt; table = {</a:t>
            </a:r>
            <a:br>
              <a:rPr lang="en-US" dirty="0">
                <a:latin typeface="Consolas" panose="020B0609020204030204" pitchFamily="49" charset="0"/>
              </a:rPr>
            </a:br>
            <a:r>
              <a:rPr lang="en-US" dirty="0">
                <a:latin typeface="Consolas" panose="020B0609020204030204" pitchFamily="49" charset="0"/>
              </a:rPr>
              <a:t>    {1, 2, 3},</a:t>
            </a:r>
            <a:br>
              <a:rPr lang="en-US" dirty="0">
                <a:latin typeface="Consolas" panose="020B0609020204030204" pitchFamily="49" charset="0"/>
              </a:rPr>
            </a:br>
            <a:r>
              <a:rPr lang="en-US" dirty="0">
                <a:latin typeface="Consolas" panose="020B0609020204030204" pitchFamily="49" charset="0"/>
              </a:rPr>
              <a:t>    {4, 5, 6},</a:t>
            </a:r>
            <a:br>
              <a:rPr lang="en-US" dirty="0">
                <a:latin typeface="Consolas" panose="020B0609020204030204" pitchFamily="49" charset="0"/>
              </a:rPr>
            </a:br>
            <a:r>
              <a:rPr lang="en-US" dirty="0">
                <a:latin typeface="Consolas" panose="020B0609020204030204" pitchFamily="49" charset="0"/>
              </a:rPr>
              <a:t>    {7, 8, 9}</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for (</a:t>
            </a:r>
            <a:r>
              <a:rPr lang="en-US" dirty="0">
                <a:solidFill>
                  <a:srgbClr val="FF0000"/>
                </a:solidFill>
                <a:latin typeface="Consolas" panose="020B0609020204030204" pitchFamily="49" charset="0"/>
              </a:rPr>
              <a:t>auto</a:t>
            </a:r>
            <a:r>
              <a:rPr lang="en-US" dirty="0">
                <a:latin typeface="Consolas" panose="020B0609020204030204" pitchFamily="49" charset="0"/>
              </a:rPr>
              <a:t> row : table) {</a:t>
            </a:r>
            <a:br>
              <a:rPr lang="en-US" dirty="0">
                <a:latin typeface="Consolas" panose="020B0609020204030204" pitchFamily="49" charset="0"/>
              </a:rPr>
            </a:br>
            <a:r>
              <a:rPr lang="en-US" dirty="0">
                <a:latin typeface="Consolas" panose="020B0609020204030204" pitchFamily="49" charset="0"/>
              </a:rPr>
              <a:t>    for(</a:t>
            </a:r>
            <a:r>
              <a:rPr lang="en-US" dirty="0">
                <a:solidFill>
                  <a:srgbClr val="FF0000"/>
                </a:solidFill>
                <a:latin typeface="Consolas" panose="020B0609020204030204" pitchFamily="49" charset="0"/>
              </a:rPr>
              <a:t>auto</a:t>
            </a:r>
            <a:r>
              <a:rPr lang="en-US" dirty="0">
                <a:latin typeface="Consolas" panose="020B0609020204030204" pitchFamily="49" charset="0"/>
              </a:rPr>
              <a:t> </a:t>
            </a:r>
            <a:r>
              <a:rPr lang="en-US" dirty="0" err="1">
                <a:latin typeface="Consolas" panose="020B0609020204030204" pitchFamily="49" charset="0"/>
              </a:rPr>
              <a:t>val</a:t>
            </a:r>
            <a:r>
              <a:rPr lang="en-US" dirty="0">
                <a:latin typeface="Consolas" panose="020B0609020204030204" pitchFamily="49" charset="0"/>
              </a:rPr>
              <a:t> : row) {</a:t>
            </a:r>
            <a:br>
              <a:rPr lang="en-US" dirty="0">
                <a:latin typeface="Consolas" panose="020B0609020204030204" pitchFamily="49" charset="0"/>
              </a:rPr>
            </a:br>
            <a:r>
              <a:rPr lang="en-US" dirty="0">
                <a:latin typeface="Consolas" panose="020B0609020204030204" pitchFamily="49" charset="0"/>
              </a:rPr>
              <a:t>        cout &lt;&lt; </a:t>
            </a:r>
            <a:r>
              <a:rPr lang="en-US" dirty="0" err="1">
                <a:latin typeface="Consolas" panose="020B0609020204030204" pitchFamily="49" charset="0"/>
              </a:rPr>
              <a:t>val</a:t>
            </a:r>
            <a:r>
              <a:rPr lang="en-US" dirty="0">
                <a:latin typeface="Consolas" panose="020B0609020204030204" pitchFamily="49" charset="0"/>
              </a:rPr>
              <a:t> &lt;&lt; " ";</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C011A8C0-6F17-E601-9369-CF9C23A36605}"/>
              </a:ext>
            </a:extLst>
          </p:cNvPr>
          <p:cNvSpPr txBox="1"/>
          <p:nvPr/>
        </p:nvSpPr>
        <p:spPr>
          <a:xfrm>
            <a:off x="8692467" y="4700941"/>
            <a:ext cx="2277183" cy="830997"/>
          </a:xfrm>
          <a:prstGeom prst="rect">
            <a:avLst/>
          </a:prstGeom>
          <a:solidFill>
            <a:schemeClr val="accent4">
              <a:lumMod val="40000"/>
              <a:lumOff val="60000"/>
            </a:schemeClr>
          </a:solidFill>
        </p:spPr>
        <p:txBody>
          <a:bodyPr wrap="square" rtlCol="0">
            <a:spAutoFit/>
          </a:bodyPr>
          <a:lstStyle/>
          <a:p>
            <a:pPr algn="ctr"/>
            <a:r>
              <a:rPr lang="en-CA" sz="1600" dirty="0"/>
              <a:t>The inference is done by the compiler, so there is no run-time cost.</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9076AD35-6C69-9FDE-4710-FD1A8821027A}"/>
                  </a:ext>
                </a:extLst>
              </p14:cNvPr>
              <p14:cNvContentPartPr/>
              <p14:nvPr/>
            </p14:nvContentPartPr>
            <p14:xfrm>
              <a:off x="3134520" y="1539360"/>
              <a:ext cx="5214240" cy="5150520"/>
            </p14:xfrm>
          </p:contentPart>
        </mc:Choice>
        <mc:Fallback xmlns="">
          <p:pic>
            <p:nvPicPr>
              <p:cNvPr id="10" name="Ink 9">
                <a:extLst>
                  <a:ext uri="{FF2B5EF4-FFF2-40B4-BE49-F238E27FC236}">
                    <a16:creationId xmlns:a16="http://schemas.microsoft.com/office/drawing/2014/main" id="{9076AD35-6C69-9FDE-4710-FD1A8821027A}"/>
                  </a:ext>
                </a:extLst>
              </p:cNvPr>
              <p:cNvPicPr/>
              <p:nvPr/>
            </p:nvPicPr>
            <p:blipFill>
              <a:blip r:embed="rId3"/>
              <a:stretch>
                <a:fillRect/>
              </a:stretch>
            </p:blipFill>
            <p:spPr>
              <a:xfrm>
                <a:off x="3125160" y="1530000"/>
                <a:ext cx="5232960" cy="5169240"/>
              </a:xfrm>
              <a:prstGeom prst="rect">
                <a:avLst/>
              </a:prstGeom>
            </p:spPr>
          </p:pic>
        </mc:Fallback>
      </mc:AlternateContent>
    </p:spTree>
    <p:extLst>
      <p:ext uri="{BB962C8B-B14F-4D97-AF65-F5344CB8AC3E}">
        <p14:creationId xmlns:p14="http://schemas.microsoft.com/office/powerpoint/2010/main" val="2704522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dirty="0"/>
              <a:t>Top 10 C++ Features Not in this Course</a:t>
            </a:r>
            <a:endParaRPr lang="en-AU" dirty="0"/>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fontScale="92500"/>
          </a:bodyPr>
          <a:lstStyle/>
          <a:p>
            <a:pPr marL="0" indent="0">
              <a:buNone/>
            </a:pPr>
            <a:r>
              <a:rPr lang="en-US" sz="1600" dirty="0"/>
              <a:t>Move semantics</a:t>
            </a:r>
          </a:p>
          <a:p>
            <a:pPr marL="0" indent="0">
              <a:buNone/>
            </a:pPr>
            <a:r>
              <a:rPr lang="en-US" sz="1600" dirty="0"/>
              <a:t>Meta-programming</a:t>
            </a:r>
          </a:p>
          <a:p>
            <a:pPr marL="0" indent="0">
              <a:buNone/>
            </a:pPr>
            <a:r>
              <a:rPr lang="en-US" sz="1600" dirty="0"/>
              <a:t>Smart pointers</a:t>
            </a:r>
          </a:p>
          <a:p>
            <a:pPr marL="0" indent="0">
              <a:buNone/>
            </a:pPr>
            <a:r>
              <a:rPr lang="en-US" sz="1600" dirty="0"/>
              <a:t>More OOP</a:t>
            </a:r>
          </a:p>
          <a:p>
            <a:pPr marL="0" indent="0">
              <a:buNone/>
            </a:pPr>
            <a:r>
              <a:rPr lang="en-US" sz="1600" dirty="0"/>
              <a:t>Type inference</a:t>
            </a:r>
          </a:p>
          <a:p>
            <a:pPr marL="0" indent="0">
              <a:buNone/>
            </a:pPr>
            <a:r>
              <a:rPr lang="en-US" b="1" dirty="0"/>
              <a:t>Scoped enumerations</a:t>
            </a:r>
          </a:p>
          <a:p>
            <a:pPr marL="0" indent="0">
              <a:buNone/>
            </a:pPr>
            <a:r>
              <a:rPr lang="en-US" sz="1600" dirty="0"/>
              <a:t>Lambda expressions</a:t>
            </a:r>
          </a:p>
          <a:p>
            <a:pPr marL="0" indent="0">
              <a:buNone/>
            </a:pPr>
            <a:r>
              <a:rPr lang="en-US" sz="1600" dirty="0"/>
              <a:t>Concepts</a:t>
            </a:r>
          </a:p>
          <a:p>
            <a:pPr marL="0" indent="0">
              <a:buNone/>
            </a:pPr>
            <a:r>
              <a:rPr lang="en-US" sz="1600" dirty="0"/>
              <a:t>Modules</a:t>
            </a:r>
          </a:p>
          <a:p>
            <a:pPr marL="0" indent="0">
              <a:buNone/>
            </a:pPr>
            <a:r>
              <a:rPr lang="en-US" sz="1600" dirty="0"/>
              <a:t>C++ Core Guidelines</a:t>
            </a:r>
            <a:endParaRPr lang="en-AU" sz="1600" dirty="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26</a:t>
            </a:fld>
            <a:endParaRPr lang="en-AU" dirty="0"/>
          </a:p>
        </p:txBody>
      </p:sp>
      <p:sp>
        <p:nvSpPr>
          <p:cNvPr id="5" name="Rectangle 4">
            <a:extLst>
              <a:ext uri="{FF2B5EF4-FFF2-40B4-BE49-F238E27FC236}">
                <a16:creationId xmlns:a16="http://schemas.microsoft.com/office/drawing/2014/main" id="{1ACBF7BB-D95A-AFC5-9C03-93340CC33213}"/>
              </a:ext>
            </a:extLst>
          </p:cNvPr>
          <p:cNvSpPr/>
          <p:nvPr/>
        </p:nvSpPr>
        <p:spPr>
          <a:xfrm>
            <a:off x="214431" y="3366458"/>
            <a:ext cx="3035089"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3733171" y="2383695"/>
            <a:ext cx="8086016" cy="646331"/>
          </a:xfrm>
          <a:prstGeom prst="rect">
            <a:avLst/>
          </a:prstGeom>
          <a:noFill/>
          <a:ln>
            <a:solidFill>
              <a:srgbClr val="0070C0"/>
            </a:solidFill>
          </a:ln>
        </p:spPr>
        <p:txBody>
          <a:bodyPr wrap="square" rtlCol="0">
            <a:spAutoFit/>
          </a:bodyPr>
          <a:lstStyle/>
          <a:p>
            <a:r>
              <a:rPr lang="en-US" dirty="0" err="1">
                <a:latin typeface="Consolas" panose="020B0609020204030204" pitchFamily="49" charset="0"/>
              </a:rPr>
              <a:t>enum</a:t>
            </a:r>
            <a:r>
              <a:rPr lang="en-US" dirty="0">
                <a:latin typeface="Consolas" panose="020B0609020204030204" pitchFamily="49" charset="0"/>
              </a:rPr>
              <a:t> Semester { </a:t>
            </a:r>
            <a:r>
              <a:rPr lang="en-US" dirty="0">
                <a:solidFill>
                  <a:srgbClr val="FF0000"/>
                </a:solidFill>
                <a:latin typeface="Consolas" panose="020B0609020204030204" pitchFamily="49" charset="0"/>
              </a:rPr>
              <a:t>Spring</a:t>
            </a:r>
            <a:r>
              <a:rPr lang="en-US" dirty="0">
                <a:latin typeface="Consolas" panose="020B0609020204030204" pitchFamily="49" charset="0"/>
              </a:rPr>
              <a:t>, </a:t>
            </a:r>
            <a:r>
              <a:rPr lang="en-US" dirty="0">
                <a:solidFill>
                  <a:srgbClr val="FF0000"/>
                </a:solidFill>
                <a:latin typeface="Consolas" panose="020B0609020204030204" pitchFamily="49" charset="0"/>
              </a:rPr>
              <a:t>Summer</a:t>
            </a:r>
            <a:r>
              <a:rPr lang="en-US" dirty="0">
                <a:latin typeface="Consolas" panose="020B0609020204030204" pitchFamily="49" charset="0"/>
              </a:rPr>
              <a:t>, </a:t>
            </a:r>
            <a:r>
              <a:rPr lang="en-US" dirty="0">
                <a:solidFill>
                  <a:srgbClr val="FF0000"/>
                </a:solidFill>
                <a:latin typeface="Consolas" panose="020B0609020204030204" pitchFamily="49" charset="0"/>
              </a:rPr>
              <a:t>Fall</a:t>
            </a:r>
            <a:r>
              <a:rPr lang="en-US" dirty="0">
                <a:latin typeface="Consolas" panose="020B0609020204030204" pitchFamily="49" charset="0"/>
              </a:rPr>
              <a:t> };</a:t>
            </a:r>
            <a:br>
              <a:rPr lang="en-US" dirty="0">
                <a:latin typeface="Consolas" panose="020B0609020204030204" pitchFamily="49" charset="0"/>
              </a:rPr>
            </a:br>
            <a:r>
              <a:rPr lang="en-US" dirty="0" err="1">
                <a:latin typeface="Consolas" panose="020B0609020204030204" pitchFamily="49" charset="0"/>
              </a:rPr>
              <a:t>enum</a:t>
            </a:r>
            <a:r>
              <a:rPr lang="en-US" dirty="0">
                <a:latin typeface="Consolas" panose="020B0609020204030204" pitchFamily="49" charset="0"/>
              </a:rPr>
              <a:t> Season {</a:t>
            </a:r>
            <a:r>
              <a:rPr lang="en-US" dirty="0">
                <a:solidFill>
                  <a:srgbClr val="FF0000"/>
                </a:solidFill>
                <a:latin typeface="Consolas" panose="020B0609020204030204" pitchFamily="49" charset="0"/>
              </a:rPr>
              <a:t>Spring</a:t>
            </a:r>
            <a:r>
              <a:rPr lang="en-US" dirty="0">
                <a:latin typeface="Consolas" panose="020B0609020204030204" pitchFamily="49" charset="0"/>
              </a:rPr>
              <a:t>, </a:t>
            </a:r>
            <a:r>
              <a:rPr lang="en-US" dirty="0">
                <a:solidFill>
                  <a:srgbClr val="FF0000"/>
                </a:solidFill>
                <a:latin typeface="Consolas" panose="020B0609020204030204" pitchFamily="49" charset="0"/>
              </a:rPr>
              <a:t>Summer</a:t>
            </a:r>
            <a:r>
              <a:rPr lang="en-US" dirty="0">
                <a:latin typeface="Consolas" panose="020B0609020204030204" pitchFamily="49" charset="0"/>
              </a:rPr>
              <a:t>, </a:t>
            </a:r>
            <a:r>
              <a:rPr lang="en-US" dirty="0">
                <a:solidFill>
                  <a:srgbClr val="FF0000"/>
                </a:solidFill>
                <a:latin typeface="Consolas" panose="020B0609020204030204" pitchFamily="49" charset="0"/>
              </a:rPr>
              <a:t>Fall</a:t>
            </a:r>
            <a:r>
              <a:rPr lang="en-US" dirty="0">
                <a:latin typeface="Consolas" panose="020B0609020204030204" pitchFamily="49" charset="0"/>
              </a:rPr>
              <a:t>, Winter}; // compiler error!</a:t>
            </a:r>
          </a:p>
        </p:txBody>
      </p:sp>
      <p:sp>
        <p:nvSpPr>
          <p:cNvPr id="7" name="TextBox 6">
            <a:extLst>
              <a:ext uri="{FF2B5EF4-FFF2-40B4-BE49-F238E27FC236}">
                <a16:creationId xmlns:a16="http://schemas.microsoft.com/office/drawing/2014/main" id="{8E0365AB-956D-9D21-8D4D-DEC77AAABEFB}"/>
              </a:ext>
            </a:extLst>
          </p:cNvPr>
          <p:cNvSpPr txBox="1"/>
          <p:nvPr/>
        </p:nvSpPr>
        <p:spPr>
          <a:xfrm>
            <a:off x="4554367" y="1380319"/>
            <a:ext cx="2827587" cy="830997"/>
          </a:xfrm>
          <a:prstGeom prst="rect">
            <a:avLst/>
          </a:prstGeom>
          <a:solidFill>
            <a:schemeClr val="accent4">
              <a:lumMod val="40000"/>
              <a:lumOff val="60000"/>
            </a:schemeClr>
          </a:solidFill>
        </p:spPr>
        <p:txBody>
          <a:bodyPr wrap="square" rtlCol="0">
            <a:spAutoFit/>
          </a:bodyPr>
          <a:lstStyle/>
          <a:p>
            <a:pPr algn="ctr"/>
            <a:r>
              <a:rPr lang="en-CA" sz="1600" dirty="0"/>
              <a:t>C++ has C-style enumerations, which let you create types with a small finite set of values …</a:t>
            </a:r>
          </a:p>
        </p:txBody>
      </p:sp>
      <p:sp>
        <p:nvSpPr>
          <p:cNvPr id="8" name="TextBox 7">
            <a:extLst>
              <a:ext uri="{FF2B5EF4-FFF2-40B4-BE49-F238E27FC236}">
                <a16:creationId xmlns:a16="http://schemas.microsoft.com/office/drawing/2014/main" id="{386AE9C6-65A4-2825-84F2-6450D153EA87}"/>
              </a:ext>
            </a:extLst>
          </p:cNvPr>
          <p:cNvSpPr txBox="1"/>
          <p:nvPr/>
        </p:nvSpPr>
        <p:spPr>
          <a:xfrm>
            <a:off x="8270534" y="1380319"/>
            <a:ext cx="2827587" cy="830997"/>
          </a:xfrm>
          <a:prstGeom prst="rect">
            <a:avLst/>
          </a:prstGeom>
          <a:solidFill>
            <a:schemeClr val="accent4">
              <a:lumMod val="40000"/>
              <a:lumOff val="60000"/>
            </a:schemeClr>
          </a:solidFill>
        </p:spPr>
        <p:txBody>
          <a:bodyPr wrap="square" rtlCol="0">
            <a:spAutoFit/>
          </a:bodyPr>
          <a:lstStyle/>
          <a:p>
            <a:pPr algn="ctr"/>
            <a:r>
              <a:rPr lang="en-CA" sz="1600" dirty="0"/>
              <a:t>… but C-style </a:t>
            </a:r>
            <a:r>
              <a:rPr lang="en-CA" sz="1600" dirty="0" err="1"/>
              <a:t>enum</a:t>
            </a:r>
            <a:r>
              <a:rPr lang="en-CA" sz="1600" dirty="0"/>
              <a:t> values </a:t>
            </a:r>
            <a:r>
              <a:rPr lang="en-CA" sz="1600" b="1" dirty="0"/>
              <a:t>cannot</a:t>
            </a:r>
            <a:r>
              <a:rPr lang="en-CA" sz="1600" dirty="0"/>
              <a:t> be the same across different </a:t>
            </a:r>
            <a:r>
              <a:rPr lang="en-CA" sz="1600" dirty="0" err="1"/>
              <a:t>enums</a:t>
            </a:r>
            <a:r>
              <a:rPr lang="en-CA" sz="1600" dirty="0"/>
              <a:t>.</a:t>
            </a:r>
          </a:p>
        </p:txBody>
      </p:sp>
      <p:sp>
        <p:nvSpPr>
          <p:cNvPr id="9" name="TextBox 8">
            <a:extLst>
              <a:ext uri="{FF2B5EF4-FFF2-40B4-BE49-F238E27FC236}">
                <a16:creationId xmlns:a16="http://schemas.microsoft.com/office/drawing/2014/main" id="{CDBA2F74-24BE-F609-5CE6-D30C118A4616}"/>
              </a:ext>
            </a:extLst>
          </p:cNvPr>
          <p:cNvSpPr txBox="1"/>
          <p:nvPr/>
        </p:nvSpPr>
        <p:spPr>
          <a:xfrm>
            <a:off x="4390630" y="4370681"/>
            <a:ext cx="7277739" cy="1477328"/>
          </a:xfrm>
          <a:prstGeom prst="rect">
            <a:avLst/>
          </a:prstGeom>
          <a:noFill/>
          <a:ln>
            <a:solidFill>
              <a:srgbClr val="0070C0"/>
            </a:solidFill>
          </a:ln>
        </p:spPr>
        <p:txBody>
          <a:bodyPr wrap="square" rtlCol="0">
            <a:spAutoFit/>
          </a:bodyPr>
          <a:lstStyle/>
          <a:p>
            <a:r>
              <a:rPr lang="en-US" dirty="0" err="1">
                <a:latin typeface="Consolas" panose="020B0609020204030204" pitchFamily="49" charset="0"/>
              </a:rPr>
              <a:t>enum</a:t>
            </a:r>
            <a:r>
              <a:rPr lang="en-US" dirty="0">
                <a:latin typeface="Consolas" panose="020B0609020204030204" pitchFamily="49" charset="0"/>
              </a:rPr>
              <a:t> class Semester { </a:t>
            </a:r>
            <a:r>
              <a:rPr lang="en-US" dirty="0">
                <a:solidFill>
                  <a:srgbClr val="FF0000"/>
                </a:solidFill>
                <a:latin typeface="Consolas" panose="020B0609020204030204" pitchFamily="49" charset="0"/>
              </a:rPr>
              <a:t>Spring</a:t>
            </a:r>
            <a:r>
              <a:rPr lang="en-US" dirty="0">
                <a:latin typeface="Consolas" panose="020B0609020204030204" pitchFamily="49" charset="0"/>
              </a:rPr>
              <a:t>, </a:t>
            </a:r>
            <a:r>
              <a:rPr lang="en-US" dirty="0">
                <a:solidFill>
                  <a:srgbClr val="FF0000"/>
                </a:solidFill>
                <a:latin typeface="Consolas" panose="020B0609020204030204" pitchFamily="49" charset="0"/>
              </a:rPr>
              <a:t>Summer</a:t>
            </a:r>
            <a:r>
              <a:rPr lang="en-US" dirty="0">
                <a:latin typeface="Consolas" panose="020B0609020204030204" pitchFamily="49" charset="0"/>
              </a:rPr>
              <a:t>, </a:t>
            </a:r>
            <a:r>
              <a:rPr lang="en-US" dirty="0">
                <a:solidFill>
                  <a:srgbClr val="FF0000"/>
                </a:solidFill>
                <a:latin typeface="Consolas" panose="020B0609020204030204" pitchFamily="49" charset="0"/>
              </a:rPr>
              <a:t>Fall</a:t>
            </a:r>
            <a:r>
              <a:rPr lang="en-US" dirty="0">
                <a:latin typeface="Consolas" panose="020B0609020204030204" pitchFamily="49" charset="0"/>
              </a:rPr>
              <a:t> };</a:t>
            </a:r>
            <a:br>
              <a:rPr lang="en-US" dirty="0">
                <a:latin typeface="Consolas" panose="020B0609020204030204" pitchFamily="49" charset="0"/>
              </a:rPr>
            </a:br>
            <a:r>
              <a:rPr lang="en-US" dirty="0" err="1">
                <a:latin typeface="Consolas" panose="020B0609020204030204" pitchFamily="49" charset="0"/>
              </a:rPr>
              <a:t>enum</a:t>
            </a:r>
            <a:r>
              <a:rPr lang="en-US" dirty="0">
                <a:latin typeface="Consolas" panose="020B0609020204030204" pitchFamily="49" charset="0"/>
              </a:rPr>
              <a:t> class Season {</a:t>
            </a:r>
            <a:r>
              <a:rPr lang="en-US" dirty="0">
                <a:solidFill>
                  <a:srgbClr val="FF0000"/>
                </a:solidFill>
                <a:latin typeface="Consolas" panose="020B0609020204030204" pitchFamily="49" charset="0"/>
              </a:rPr>
              <a:t>Spring</a:t>
            </a:r>
            <a:r>
              <a:rPr lang="en-US" dirty="0">
                <a:latin typeface="Consolas" panose="020B0609020204030204" pitchFamily="49" charset="0"/>
              </a:rPr>
              <a:t>, </a:t>
            </a:r>
            <a:r>
              <a:rPr lang="en-US" dirty="0">
                <a:solidFill>
                  <a:srgbClr val="FF0000"/>
                </a:solidFill>
                <a:latin typeface="Consolas" panose="020B0609020204030204" pitchFamily="49" charset="0"/>
              </a:rPr>
              <a:t>Summer</a:t>
            </a:r>
            <a:r>
              <a:rPr lang="en-US" dirty="0">
                <a:latin typeface="Consolas" panose="020B0609020204030204" pitchFamily="49" charset="0"/>
              </a:rPr>
              <a:t>, </a:t>
            </a:r>
            <a:r>
              <a:rPr lang="en-US" dirty="0">
                <a:solidFill>
                  <a:srgbClr val="FF0000"/>
                </a:solidFill>
                <a:latin typeface="Consolas" panose="020B0609020204030204" pitchFamily="49" charset="0"/>
              </a:rPr>
              <a:t>Fall</a:t>
            </a:r>
            <a:r>
              <a:rPr lang="en-US" dirty="0">
                <a:latin typeface="Consolas" panose="020B0609020204030204" pitchFamily="49" charset="0"/>
              </a:rPr>
              <a:t>, Winter}; // ok</a:t>
            </a:r>
          </a:p>
          <a:p>
            <a:endParaRPr lang="en-US" dirty="0">
              <a:latin typeface="Consolas" panose="020B0609020204030204" pitchFamily="49" charset="0"/>
            </a:endParaRPr>
          </a:p>
          <a:p>
            <a:r>
              <a:rPr lang="en-US" dirty="0">
                <a:latin typeface="Consolas" panose="020B0609020204030204" pitchFamily="49" charset="0"/>
              </a:rPr>
              <a:t>Semester </a:t>
            </a:r>
            <a:r>
              <a:rPr lang="en-US" dirty="0" err="1">
                <a:latin typeface="Consolas" panose="020B0609020204030204" pitchFamily="49" charset="0"/>
              </a:rPr>
              <a:t>sem</a:t>
            </a:r>
            <a:r>
              <a:rPr lang="en-US" dirty="0">
                <a:latin typeface="Consolas" panose="020B0609020204030204" pitchFamily="49" charset="0"/>
              </a:rPr>
              <a:t> = Semester::Summer;</a:t>
            </a:r>
            <a:br>
              <a:rPr lang="en-US" dirty="0">
                <a:latin typeface="Consolas" panose="020B0609020204030204" pitchFamily="49" charset="0"/>
              </a:rPr>
            </a:br>
            <a:r>
              <a:rPr lang="en-US" dirty="0">
                <a:latin typeface="Consolas" panose="020B0609020204030204" pitchFamily="49" charset="0"/>
              </a:rPr>
              <a:t>Season   s   = Season::Summer;</a:t>
            </a:r>
          </a:p>
        </p:txBody>
      </p:sp>
      <p:sp>
        <p:nvSpPr>
          <p:cNvPr id="10" name="TextBox 9">
            <a:extLst>
              <a:ext uri="{FF2B5EF4-FFF2-40B4-BE49-F238E27FC236}">
                <a16:creationId xmlns:a16="http://schemas.microsoft.com/office/drawing/2014/main" id="{4A67CF07-2423-1E9B-A44C-F74FA77168FF}"/>
              </a:ext>
            </a:extLst>
          </p:cNvPr>
          <p:cNvSpPr txBox="1"/>
          <p:nvPr/>
        </p:nvSpPr>
        <p:spPr>
          <a:xfrm>
            <a:off x="4376144" y="3676760"/>
            <a:ext cx="3566917" cy="584775"/>
          </a:xfrm>
          <a:prstGeom prst="rect">
            <a:avLst/>
          </a:prstGeom>
          <a:solidFill>
            <a:schemeClr val="accent4">
              <a:lumMod val="40000"/>
              <a:lumOff val="60000"/>
            </a:schemeClr>
          </a:solidFill>
        </p:spPr>
        <p:txBody>
          <a:bodyPr wrap="square" rtlCol="0">
            <a:spAutoFit/>
          </a:bodyPr>
          <a:lstStyle/>
          <a:p>
            <a:pPr algn="ctr"/>
            <a:r>
              <a:rPr lang="en-CA" sz="1600" dirty="0"/>
              <a:t>So C++ has added </a:t>
            </a:r>
            <a:r>
              <a:rPr lang="en-CA" sz="1600" b="1" dirty="0"/>
              <a:t>scoped enumerations</a:t>
            </a:r>
            <a:r>
              <a:rPr lang="en-CA" sz="1600" dirty="0"/>
              <a:t>, that don’t have that problem …</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94E2A565-F4C8-105D-3149-77F1C999F3E7}"/>
                  </a:ext>
                </a:extLst>
              </p14:cNvPr>
              <p14:cNvContentPartPr/>
              <p14:nvPr/>
            </p14:nvContentPartPr>
            <p14:xfrm>
              <a:off x="345600" y="2150280"/>
              <a:ext cx="11201040" cy="4457520"/>
            </p14:xfrm>
          </p:contentPart>
        </mc:Choice>
        <mc:Fallback xmlns="">
          <p:pic>
            <p:nvPicPr>
              <p:cNvPr id="11" name="Ink 10">
                <a:extLst>
                  <a:ext uri="{FF2B5EF4-FFF2-40B4-BE49-F238E27FC236}">
                    <a16:creationId xmlns:a16="http://schemas.microsoft.com/office/drawing/2014/main" id="{94E2A565-F4C8-105D-3149-77F1C999F3E7}"/>
                  </a:ext>
                </a:extLst>
              </p:cNvPr>
              <p:cNvPicPr/>
              <p:nvPr/>
            </p:nvPicPr>
            <p:blipFill>
              <a:blip r:embed="rId3"/>
              <a:stretch>
                <a:fillRect/>
              </a:stretch>
            </p:blipFill>
            <p:spPr>
              <a:xfrm>
                <a:off x="336240" y="2140920"/>
                <a:ext cx="11219760" cy="4476240"/>
              </a:xfrm>
              <a:prstGeom prst="rect">
                <a:avLst/>
              </a:prstGeom>
            </p:spPr>
          </p:pic>
        </mc:Fallback>
      </mc:AlternateContent>
    </p:spTree>
    <p:extLst>
      <p:ext uri="{BB962C8B-B14F-4D97-AF65-F5344CB8AC3E}">
        <p14:creationId xmlns:p14="http://schemas.microsoft.com/office/powerpoint/2010/main" val="3420322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dirty="0"/>
              <a:t>Top 10 C++ Features Not in this Course</a:t>
            </a:r>
            <a:endParaRPr lang="en-AU" dirty="0"/>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fontScale="92500"/>
          </a:bodyPr>
          <a:lstStyle/>
          <a:p>
            <a:pPr marL="0" indent="0">
              <a:buNone/>
            </a:pPr>
            <a:r>
              <a:rPr lang="en-US" sz="1600" dirty="0"/>
              <a:t>Move semantics</a:t>
            </a:r>
          </a:p>
          <a:p>
            <a:pPr marL="0" indent="0">
              <a:buNone/>
            </a:pPr>
            <a:r>
              <a:rPr lang="en-US" sz="1600" dirty="0"/>
              <a:t>Meta-programming</a:t>
            </a:r>
          </a:p>
          <a:p>
            <a:pPr marL="0" indent="0">
              <a:buNone/>
            </a:pPr>
            <a:r>
              <a:rPr lang="en-US" sz="1600" dirty="0"/>
              <a:t>Smart pointers</a:t>
            </a:r>
          </a:p>
          <a:p>
            <a:pPr marL="0" indent="0">
              <a:buNone/>
            </a:pPr>
            <a:r>
              <a:rPr lang="en-US" sz="1600" dirty="0"/>
              <a:t>More OOP</a:t>
            </a:r>
          </a:p>
          <a:p>
            <a:pPr marL="0" indent="0">
              <a:buNone/>
            </a:pPr>
            <a:r>
              <a:rPr lang="en-US" sz="1600" dirty="0"/>
              <a:t>Type inference</a:t>
            </a:r>
          </a:p>
          <a:p>
            <a:pPr marL="0" indent="0">
              <a:buNone/>
            </a:pPr>
            <a:r>
              <a:rPr lang="en-US" sz="1600" dirty="0"/>
              <a:t>Scoped enumerations</a:t>
            </a:r>
          </a:p>
          <a:p>
            <a:pPr marL="0" indent="0">
              <a:buNone/>
            </a:pPr>
            <a:r>
              <a:rPr lang="en-US" sz="3000" b="1" dirty="0"/>
              <a:t>Lambda expressions</a:t>
            </a:r>
          </a:p>
          <a:p>
            <a:pPr marL="0" indent="0">
              <a:buNone/>
            </a:pPr>
            <a:r>
              <a:rPr lang="en-US" sz="1600" dirty="0"/>
              <a:t>Concepts</a:t>
            </a:r>
          </a:p>
          <a:p>
            <a:pPr marL="0" indent="0">
              <a:buNone/>
            </a:pPr>
            <a:r>
              <a:rPr lang="en-US" sz="1600" dirty="0"/>
              <a:t>Modules</a:t>
            </a:r>
          </a:p>
          <a:p>
            <a:pPr marL="0" indent="0">
              <a:buNone/>
            </a:pPr>
            <a:r>
              <a:rPr lang="en-US" sz="1600" dirty="0"/>
              <a:t>C++ Core Guidelines</a:t>
            </a:r>
            <a:endParaRPr lang="en-AU" sz="1600" dirty="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27</a:t>
            </a:fld>
            <a:endParaRPr lang="en-AU" dirty="0"/>
          </a:p>
        </p:txBody>
      </p:sp>
      <p:sp>
        <p:nvSpPr>
          <p:cNvPr id="5" name="Rectangle 4">
            <a:extLst>
              <a:ext uri="{FF2B5EF4-FFF2-40B4-BE49-F238E27FC236}">
                <a16:creationId xmlns:a16="http://schemas.microsoft.com/office/drawing/2014/main" id="{1ACBF7BB-D95A-AFC5-9C03-93340CC33213}"/>
              </a:ext>
            </a:extLst>
          </p:cNvPr>
          <p:cNvSpPr/>
          <p:nvPr/>
        </p:nvSpPr>
        <p:spPr>
          <a:xfrm>
            <a:off x="227813" y="3733358"/>
            <a:ext cx="3035089"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4095909" y="1690688"/>
            <a:ext cx="6846664" cy="2031325"/>
          </a:xfrm>
          <a:prstGeom prst="rect">
            <a:avLst/>
          </a:prstGeom>
          <a:noFill/>
          <a:ln>
            <a:solidFill>
              <a:srgbClr val="0070C0"/>
            </a:solidFill>
          </a:ln>
        </p:spPr>
        <p:txBody>
          <a:bodyPr wrap="square" rtlCol="0">
            <a:spAutoFit/>
          </a:bodyPr>
          <a:lstStyle/>
          <a:p>
            <a:r>
              <a:rPr lang="en-US" dirty="0">
                <a:latin typeface="Consolas" panose="020B0609020204030204" pitchFamily="49" charset="0"/>
              </a:rPr>
              <a:t>// arr is an array of n float values</a:t>
            </a:r>
            <a:br>
              <a:rPr lang="en-US" dirty="0">
                <a:latin typeface="Consolas" panose="020B0609020204030204" pitchFamily="49" charset="0"/>
              </a:rPr>
            </a:br>
            <a:r>
              <a:rPr lang="en-US" dirty="0">
                <a:latin typeface="Consolas" panose="020B0609020204030204" pitchFamily="49" charset="0"/>
              </a:rPr>
              <a:t>std::sort(arr, x + n,</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[](float a, float b)</a:t>
            </a:r>
            <a:r>
              <a:rPr lang="en-US" dirty="0">
                <a:latin typeface="Consolas" panose="020B0609020204030204" pitchFamily="49" charset="0"/>
              </a:rPr>
              <a:t>   // </a:t>
            </a:r>
            <a:r>
              <a:rPr lang="en-US" b="1" dirty="0">
                <a:latin typeface="Consolas" panose="020B0609020204030204" pitchFamily="49" charset="0"/>
              </a:rPr>
              <a:t>lambda expression</a:t>
            </a:r>
            <a:br>
              <a:rPr lang="en-US" dirty="0">
                <a:latin typeface="Consolas" panose="020B0609020204030204" pitchFamily="49" charset="0"/>
              </a:rPr>
            </a:br>
            <a:r>
              <a:rPr lang="en-US" dirty="0">
                <a:solidFill>
                  <a:srgbClr val="FF0000"/>
                </a:solidFill>
                <a:latin typeface="Consolas" panose="020B0609020204030204" pitchFamily="49" charset="0"/>
              </a:rPr>
              <a: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return (b &lt; a);</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a:t>
            </a:r>
          </a:p>
          <a:p>
            <a:r>
              <a:rPr lang="en-US" dirty="0">
                <a:latin typeface="Consolas" panose="020B0609020204030204" pitchFamily="49" charset="0"/>
              </a:rPr>
              <a:t>         );</a:t>
            </a:r>
          </a:p>
        </p:txBody>
      </p:sp>
      <p:sp>
        <p:nvSpPr>
          <p:cNvPr id="7" name="TextBox 6">
            <a:extLst>
              <a:ext uri="{FF2B5EF4-FFF2-40B4-BE49-F238E27FC236}">
                <a16:creationId xmlns:a16="http://schemas.microsoft.com/office/drawing/2014/main" id="{8E0365AB-956D-9D21-8D4D-DEC77AAABEFB}"/>
              </a:ext>
            </a:extLst>
          </p:cNvPr>
          <p:cNvSpPr txBox="1"/>
          <p:nvPr/>
        </p:nvSpPr>
        <p:spPr>
          <a:xfrm>
            <a:off x="5931951" y="3970358"/>
            <a:ext cx="3174580" cy="1077218"/>
          </a:xfrm>
          <a:prstGeom prst="rect">
            <a:avLst/>
          </a:prstGeom>
          <a:solidFill>
            <a:schemeClr val="accent4">
              <a:lumMod val="40000"/>
              <a:lumOff val="60000"/>
            </a:schemeClr>
          </a:solidFill>
        </p:spPr>
        <p:txBody>
          <a:bodyPr wrap="square" rtlCol="0">
            <a:spAutoFit/>
          </a:bodyPr>
          <a:lstStyle/>
          <a:p>
            <a:pPr algn="ctr"/>
            <a:r>
              <a:rPr lang="en-CA" sz="1600" dirty="0"/>
              <a:t>A </a:t>
            </a:r>
            <a:r>
              <a:rPr lang="en-CA" sz="1600" b="1" dirty="0"/>
              <a:t>lambda expression </a:t>
            </a:r>
            <a:r>
              <a:rPr lang="en-CA" sz="1600" dirty="0"/>
              <a:t>is, essentially, a function without a name. They can be useful when you need a small one-time-use function.</a:t>
            </a:r>
          </a:p>
        </p:txBody>
      </p:sp>
      <p:sp>
        <p:nvSpPr>
          <p:cNvPr id="11" name="TextBox 10">
            <a:extLst>
              <a:ext uri="{FF2B5EF4-FFF2-40B4-BE49-F238E27FC236}">
                <a16:creationId xmlns:a16="http://schemas.microsoft.com/office/drawing/2014/main" id="{6395C734-11DD-CFB3-8FBF-E487B367EA8F}"/>
              </a:ext>
            </a:extLst>
          </p:cNvPr>
          <p:cNvSpPr txBox="1"/>
          <p:nvPr/>
        </p:nvSpPr>
        <p:spPr>
          <a:xfrm>
            <a:off x="4621753" y="5301925"/>
            <a:ext cx="5794976" cy="1077218"/>
          </a:xfrm>
          <a:prstGeom prst="rect">
            <a:avLst/>
          </a:prstGeom>
          <a:solidFill>
            <a:schemeClr val="accent4">
              <a:lumMod val="40000"/>
              <a:lumOff val="60000"/>
            </a:schemeClr>
          </a:solidFill>
        </p:spPr>
        <p:txBody>
          <a:bodyPr wrap="square" rtlCol="0">
            <a:spAutoFit/>
          </a:bodyPr>
          <a:lstStyle/>
          <a:p>
            <a:pPr algn="ctr"/>
            <a:r>
              <a:rPr lang="en-CA" sz="1600" dirty="0"/>
              <a:t>Lambda expressions have been around since the 1930s, and can be used to build many programming features. </a:t>
            </a:r>
            <a:r>
              <a:rPr lang="en-CA" sz="1600" b="1" dirty="0"/>
              <a:t>Functional programming</a:t>
            </a:r>
            <a:r>
              <a:rPr lang="en-CA" sz="1600" dirty="0"/>
              <a:t> is a style of programming that emphasizes the use of functions, and so often uses lambda expressions.</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45A783F1-00B3-6736-8B00-2B2DDD93E7D8}"/>
                  </a:ext>
                </a:extLst>
              </p14:cNvPr>
              <p14:cNvContentPartPr/>
              <p14:nvPr/>
            </p14:nvContentPartPr>
            <p14:xfrm>
              <a:off x="5092560" y="816120"/>
              <a:ext cx="6456600" cy="3927600"/>
            </p14:xfrm>
          </p:contentPart>
        </mc:Choice>
        <mc:Fallback xmlns="">
          <p:pic>
            <p:nvPicPr>
              <p:cNvPr id="8" name="Ink 7">
                <a:extLst>
                  <a:ext uri="{FF2B5EF4-FFF2-40B4-BE49-F238E27FC236}">
                    <a16:creationId xmlns:a16="http://schemas.microsoft.com/office/drawing/2014/main" id="{45A783F1-00B3-6736-8B00-2B2DDD93E7D8}"/>
                  </a:ext>
                </a:extLst>
              </p:cNvPr>
              <p:cNvPicPr/>
              <p:nvPr/>
            </p:nvPicPr>
            <p:blipFill>
              <a:blip r:embed="rId3"/>
              <a:stretch>
                <a:fillRect/>
              </a:stretch>
            </p:blipFill>
            <p:spPr>
              <a:xfrm>
                <a:off x="5083200" y="806760"/>
                <a:ext cx="6475320" cy="3946320"/>
              </a:xfrm>
              <a:prstGeom prst="rect">
                <a:avLst/>
              </a:prstGeom>
            </p:spPr>
          </p:pic>
        </mc:Fallback>
      </mc:AlternateContent>
    </p:spTree>
    <p:extLst>
      <p:ext uri="{BB962C8B-B14F-4D97-AF65-F5344CB8AC3E}">
        <p14:creationId xmlns:p14="http://schemas.microsoft.com/office/powerpoint/2010/main" val="978976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dirty="0"/>
              <a:t>Top 10 C++ Features Not in this Course</a:t>
            </a:r>
            <a:endParaRPr lang="en-AU" dirty="0"/>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dirty="0"/>
              <a:t>Move semantics</a:t>
            </a:r>
          </a:p>
          <a:p>
            <a:pPr marL="0" indent="0">
              <a:buNone/>
            </a:pPr>
            <a:r>
              <a:rPr lang="en-US" sz="1500" dirty="0"/>
              <a:t>Meta-programming</a:t>
            </a:r>
          </a:p>
          <a:p>
            <a:pPr marL="0" indent="0">
              <a:buNone/>
            </a:pPr>
            <a:r>
              <a:rPr lang="en-US" sz="1500" dirty="0"/>
              <a:t>Smart pointers</a:t>
            </a:r>
          </a:p>
          <a:p>
            <a:pPr marL="0" indent="0">
              <a:buNone/>
            </a:pPr>
            <a:r>
              <a:rPr lang="en-US" sz="1500" dirty="0"/>
              <a:t>More OOP</a:t>
            </a:r>
          </a:p>
          <a:p>
            <a:pPr marL="0" indent="0">
              <a:buNone/>
            </a:pPr>
            <a:r>
              <a:rPr lang="en-US" sz="1600" dirty="0"/>
              <a:t>Type inference</a:t>
            </a:r>
          </a:p>
          <a:p>
            <a:pPr marL="0" indent="0">
              <a:buNone/>
            </a:pPr>
            <a:r>
              <a:rPr lang="en-US" sz="1600" dirty="0"/>
              <a:t>Scoped enumerations</a:t>
            </a:r>
          </a:p>
          <a:p>
            <a:pPr marL="0" indent="0">
              <a:buNone/>
            </a:pPr>
            <a:r>
              <a:rPr lang="en-US" sz="1600" dirty="0"/>
              <a:t>Lambda expressions</a:t>
            </a:r>
          </a:p>
          <a:p>
            <a:pPr marL="0" indent="0">
              <a:buNone/>
            </a:pPr>
            <a:r>
              <a:rPr lang="en-US" sz="3000" b="1" dirty="0"/>
              <a:t>Concepts</a:t>
            </a:r>
          </a:p>
          <a:p>
            <a:pPr marL="0" indent="0">
              <a:buNone/>
            </a:pPr>
            <a:r>
              <a:rPr lang="en-US" sz="1500" dirty="0"/>
              <a:t>Modules</a:t>
            </a:r>
          </a:p>
          <a:p>
            <a:pPr marL="0" indent="0">
              <a:buNone/>
            </a:pPr>
            <a:r>
              <a:rPr lang="en-US" sz="1500" dirty="0"/>
              <a:t>C++ Core Guidelines</a:t>
            </a:r>
            <a:endParaRPr lang="en-AU" sz="1500" dirty="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28</a:t>
            </a:fld>
            <a:endParaRPr lang="en-AU" dirty="0"/>
          </a:p>
        </p:txBody>
      </p:sp>
      <p:sp>
        <p:nvSpPr>
          <p:cNvPr id="5" name="Rectangle 4">
            <a:extLst>
              <a:ext uri="{FF2B5EF4-FFF2-40B4-BE49-F238E27FC236}">
                <a16:creationId xmlns:a16="http://schemas.microsoft.com/office/drawing/2014/main" id="{1ACBF7BB-D95A-AFC5-9C03-93340CC33213}"/>
              </a:ext>
            </a:extLst>
          </p:cNvPr>
          <p:cNvSpPr/>
          <p:nvPr/>
        </p:nvSpPr>
        <p:spPr>
          <a:xfrm>
            <a:off x="227814" y="4159258"/>
            <a:ext cx="1563202"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3763398" y="1690688"/>
            <a:ext cx="8033117" cy="2308324"/>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T&gt;</a:t>
            </a:r>
            <a:br>
              <a:rPr lang="en-US" dirty="0">
                <a:latin typeface="Consolas" panose="020B0609020204030204" pitchFamily="49" charset="0"/>
              </a:rPr>
            </a:br>
            <a:r>
              <a:rPr lang="en-US" dirty="0">
                <a:solidFill>
                  <a:srgbClr val="FF0000"/>
                </a:solidFill>
                <a:latin typeface="Consolas" panose="020B0609020204030204" pitchFamily="49" charset="0"/>
              </a:rPr>
              <a:t>requires std::integral&lt;T&gt; || std::</a:t>
            </a:r>
            <a:r>
              <a:rPr lang="en-US" dirty="0" err="1">
                <a:solidFill>
                  <a:srgbClr val="FF0000"/>
                </a:solidFill>
                <a:latin typeface="Consolas" panose="020B0609020204030204" pitchFamily="49" charset="0"/>
              </a:rPr>
              <a:t>floating_point</a:t>
            </a:r>
            <a:r>
              <a:rPr lang="en-US" dirty="0">
                <a:solidFill>
                  <a:srgbClr val="FF0000"/>
                </a:solidFill>
                <a:latin typeface="Consolas" panose="020B0609020204030204" pitchFamily="49" charset="0"/>
              </a:rPr>
              <a:t>&lt;T&gt;</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double average(vector&lt;T&gt; const &amp;</a:t>
            </a:r>
            <a:r>
              <a:rPr lang="en-US" dirty="0" err="1">
                <a:latin typeface="Consolas" panose="020B0609020204030204" pitchFamily="49" charset="0"/>
              </a:rPr>
              <a:t>vec</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double sum = std::accumulate(</a:t>
            </a:r>
            <a:r>
              <a:rPr lang="en-US" dirty="0" err="1">
                <a:latin typeface="Consolas" panose="020B0609020204030204" pitchFamily="49" charset="0"/>
              </a:rPr>
              <a:t>vec.begin</a:t>
            </a:r>
            <a:r>
              <a:rPr lang="en-US" dirty="0">
                <a:latin typeface="Consolas" panose="020B0609020204030204" pitchFamily="49" charset="0"/>
              </a:rPr>
              <a:t>(), </a:t>
            </a:r>
            <a:r>
              <a:rPr lang="en-US" dirty="0" err="1">
                <a:latin typeface="Consolas" panose="020B0609020204030204" pitchFamily="49" charset="0"/>
              </a:rPr>
              <a:t>vec.end</a:t>
            </a:r>
            <a:r>
              <a:rPr lang="en-US" dirty="0">
                <a:latin typeface="Consolas" panose="020B0609020204030204" pitchFamily="49" charset="0"/>
              </a:rPr>
              <a:t>(), 0.0);</a:t>
            </a:r>
            <a:br>
              <a:rPr lang="en-US" dirty="0">
                <a:latin typeface="Consolas" panose="020B0609020204030204" pitchFamily="49" charset="0"/>
              </a:rPr>
            </a:br>
            <a:r>
              <a:rPr lang="en-US" dirty="0">
                <a:latin typeface="Consolas" panose="020B0609020204030204" pitchFamily="49" charset="0"/>
              </a:rPr>
              <a:t>    return sum / </a:t>
            </a:r>
            <a:r>
              <a:rPr lang="en-US" dirty="0" err="1">
                <a:latin typeface="Consolas" panose="020B0609020204030204" pitchFamily="49" charset="0"/>
              </a:rPr>
              <a:t>vec.size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p:txBody>
      </p:sp>
      <p:sp>
        <p:nvSpPr>
          <p:cNvPr id="7" name="TextBox 6">
            <a:extLst>
              <a:ext uri="{FF2B5EF4-FFF2-40B4-BE49-F238E27FC236}">
                <a16:creationId xmlns:a16="http://schemas.microsoft.com/office/drawing/2014/main" id="{8E0365AB-956D-9D21-8D4D-DEC77AAABEFB}"/>
              </a:ext>
            </a:extLst>
          </p:cNvPr>
          <p:cNvSpPr txBox="1"/>
          <p:nvPr/>
        </p:nvSpPr>
        <p:spPr>
          <a:xfrm>
            <a:off x="5516315" y="4247357"/>
            <a:ext cx="3264948" cy="1569660"/>
          </a:xfrm>
          <a:prstGeom prst="rect">
            <a:avLst/>
          </a:prstGeom>
          <a:solidFill>
            <a:schemeClr val="accent4">
              <a:lumMod val="40000"/>
              <a:lumOff val="60000"/>
            </a:schemeClr>
          </a:solidFill>
        </p:spPr>
        <p:txBody>
          <a:bodyPr wrap="square" rtlCol="0">
            <a:spAutoFit/>
          </a:bodyPr>
          <a:lstStyle/>
          <a:p>
            <a:pPr algn="ctr"/>
            <a:r>
              <a:rPr lang="en-CA" sz="1600" b="1" dirty="0"/>
              <a:t>Concepts</a:t>
            </a:r>
            <a:r>
              <a:rPr lang="en-CA" sz="1600" dirty="0"/>
              <a:t> are extension of templates that let you put constraints on the template at the point the template is declared. This makes programs more readable, and can result in much better error messages.</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96A194E-252D-EB0E-7E21-E86B1D42DA42}"/>
                  </a:ext>
                </a:extLst>
              </p14:cNvPr>
              <p14:cNvContentPartPr/>
              <p14:nvPr/>
            </p14:nvContentPartPr>
            <p14:xfrm>
              <a:off x="3143160" y="1441080"/>
              <a:ext cx="7356960" cy="2302200"/>
            </p14:xfrm>
          </p:contentPart>
        </mc:Choice>
        <mc:Fallback xmlns="">
          <p:pic>
            <p:nvPicPr>
              <p:cNvPr id="8" name="Ink 7">
                <a:extLst>
                  <a:ext uri="{FF2B5EF4-FFF2-40B4-BE49-F238E27FC236}">
                    <a16:creationId xmlns:a16="http://schemas.microsoft.com/office/drawing/2014/main" id="{096A194E-252D-EB0E-7E21-E86B1D42DA42}"/>
                  </a:ext>
                </a:extLst>
              </p:cNvPr>
              <p:cNvPicPr/>
              <p:nvPr/>
            </p:nvPicPr>
            <p:blipFill>
              <a:blip r:embed="rId3"/>
              <a:stretch>
                <a:fillRect/>
              </a:stretch>
            </p:blipFill>
            <p:spPr>
              <a:xfrm>
                <a:off x="3133800" y="1431720"/>
                <a:ext cx="7375680" cy="2320920"/>
              </a:xfrm>
              <a:prstGeom prst="rect">
                <a:avLst/>
              </a:prstGeom>
            </p:spPr>
          </p:pic>
        </mc:Fallback>
      </mc:AlternateContent>
    </p:spTree>
    <p:extLst>
      <p:ext uri="{BB962C8B-B14F-4D97-AF65-F5344CB8AC3E}">
        <p14:creationId xmlns:p14="http://schemas.microsoft.com/office/powerpoint/2010/main" val="207185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dirty="0"/>
              <a:t>Top 10 C++ Features Not in this Course</a:t>
            </a:r>
            <a:endParaRPr lang="en-AU" dirty="0"/>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dirty="0"/>
              <a:t>Move semantics</a:t>
            </a:r>
          </a:p>
          <a:p>
            <a:pPr marL="0" indent="0">
              <a:buNone/>
            </a:pPr>
            <a:r>
              <a:rPr lang="en-US" sz="1500" dirty="0"/>
              <a:t>Meta-programming</a:t>
            </a:r>
          </a:p>
          <a:p>
            <a:pPr marL="0" indent="0">
              <a:buNone/>
            </a:pPr>
            <a:r>
              <a:rPr lang="en-US" sz="1500" dirty="0"/>
              <a:t>Smart pointers</a:t>
            </a:r>
          </a:p>
          <a:p>
            <a:pPr marL="0" indent="0">
              <a:buNone/>
            </a:pPr>
            <a:r>
              <a:rPr lang="en-US" sz="1500" dirty="0"/>
              <a:t>More OOP</a:t>
            </a:r>
          </a:p>
          <a:p>
            <a:pPr marL="0" indent="0">
              <a:buNone/>
            </a:pPr>
            <a:r>
              <a:rPr lang="en-US" sz="1600" dirty="0"/>
              <a:t>Type inference</a:t>
            </a:r>
          </a:p>
          <a:p>
            <a:pPr marL="0" indent="0">
              <a:buNone/>
            </a:pPr>
            <a:r>
              <a:rPr lang="en-US" sz="1600" dirty="0"/>
              <a:t>Scoped enumerations</a:t>
            </a:r>
          </a:p>
          <a:p>
            <a:pPr marL="0" indent="0">
              <a:buNone/>
            </a:pPr>
            <a:r>
              <a:rPr lang="en-US" sz="1600" dirty="0"/>
              <a:t>Lambda expressions</a:t>
            </a:r>
          </a:p>
          <a:p>
            <a:pPr marL="0" indent="0">
              <a:buNone/>
            </a:pPr>
            <a:r>
              <a:rPr lang="en-US" sz="1500" dirty="0"/>
              <a:t>Concepts</a:t>
            </a:r>
          </a:p>
          <a:p>
            <a:pPr marL="0" indent="0">
              <a:buNone/>
            </a:pPr>
            <a:r>
              <a:rPr lang="en-US" b="1" dirty="0"/>
              <a:t>Modules</a:t>
            </a:r>
          </a:p>
          <a:p>
            <a:pPr marL="0" indent="0">
              <a:buNone/>
            </a:pPr>
            <a:r>
              <a:rPr lang="en-US" sz="1500" dirty="0"/>
              <a:t>C++ Core Guidelines</a:t>
            </a:r>
            <a:endParaRPr lang="en-AU" sz="1500" dirty="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29</a:t>
            </a:fld>
            <a:endParaRPr lang="en-AU" dirty="0"/>
          </a:p>
        </p:txBody>
      </p:sp>
      <p:sp>
        <p:nvSpPr>
          <p:cNvPr id="5" name="Rectangle 4">
            <a:extLst>
              <a:ext uri="{FF2B5EF4-FFF2-40B4-BE49-F238E27FC236}">
                <a16:creationId xmlns:a16="http://schemas.microsoft.com/office/drawing/2014/main" id="{1ACBF7BB-D95A-AFC5-9C03-93340CC33213}"/>
              </a:ext>
            </a:extLst>
          </p:cNvPr>
          <p:cNvSpPr/>
          <p:nvPr/>
        </p:nvSpPr>
        <p:spPr>
          <a:xfrm>
            <a:off x="182156" y="4446425"/>
            <a:ext cx="1450161"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19A9FB83-4F80-F309-B93B-A1335FD970F2}"/>
              </a:ext>
            </a:extLst>
          </p:cNvPr>
          <p:cNvSpPr txBox="1"/>
          <p:nvPr/>
        </p:nvSpPr>
        <p:spPr>
          <a:xfrm>
            <a:off x="3576205" y="1539547"/>
            <a:ext cx="8033117" cy="2308324"/>
          </a:xfrm>
          <a:prstGeom prst="rect">
            <a:avLst/>
          </a:prstGeom>
          <a:noFill/>
          <a:ln>
            <a:solidFill>
              <a:srgbClr val="0070C0"/>
            </a:solidFill>
          </a:ln>
        </p:spPr>
        <p:txBody>
          <a:bodyPr wrap="square" rtlCol="0">
            <a:spAutoFit/>
          </a:bodyPr>
          <a:lstStyle/>
          <a:p>
            <a:r>
              <a:rPr lang="en-US" dirty="0">
                <a:latin typeface="Consolas" panose="020B0609020204030204" pitchFamily="49" charset="0"/>
              </a:rPr>
              <a:t>// helloworld.cpp</a:t>
            </a:r>
            <a:br>
              <a:rPr lang="en-US" dirty="0">
                <a:latin typeface="Consolas" panose="020B0609020204030204" pitchFamily="49" charset="0"/>
              </a:rPr>
            </a:br>
            <a:br>
              <a:rPr lang="en-US" dirty="0">
                <a:latin typeface="Consolas" panose="020B0609020204030204" pitchFamily="49" charset="0"/>
              </a:rPr>
            </a:br>
            <a:r>
              <a:rPr lang="en-US" dirty="0">
                <a:solidFill>
                  <a:srgbClr val="FF0000"/>
                </a:solidFill>
                <a:latin typeface="Consolas" panose="020B0609020204030204" pitchFamily="49" charset="0"/>
              </a:rPr>
              <a:t>export module </a:t>
            </a:r>
            <a:r>
              <a:rPr lang="en-US" dirty="0" err="1">
                <a:solidFill>
                  <a:srgbClr val="FF0000"/>
                </a:solidFill>
                <a:latin typeface="Consolas" panose="020B0609020204030204" pitchFamily="49" charset="0"/>
              </a:rPr>
              <a:t>helloworld</a:t>
            </a:r>
            <a:r>
              <a:rPr lang="en-US" dirty="0">
                <a:solidFill>
                  <a:srgbClr val="FF0000"/>
                </a:solidFill>
                <a:latin typeface="Consolas" panose="020B0609020204030204" pitchFamily="49" charset="0"/>
              </a:rPr>
              <a:t>;</a:t>
            </a:r>
            <a:r>
              <a:rPr lang="en-US" dirty="0">
                <a:latin typeface="Consolas" panose="020B0609020204030204" pitchFamily="49" charset="0"/>
              </a:rPr>
              <a:t> // module declaration</a:t>
            </a:r>
            <a:br>
              <a:rPr lang="en-US" dirty="0">
                <a:latin typeface="Consolas" panose="020B0609020204030204" pitchFamily="49" charset="0"/>
              </a:rPr>
            </a:br>
            <a:r>
              <a:rPr lang="en-US" dirty="0">
                <a:solidFill>
                  <a:srgbClr val="FF0000"/>
                </a:solidFill>
                <a:latin typeface="Consolas" panose="020B0609020204030204" pitchFamily="49" charset="0"/>
              </a:rPr>
              <a:t>import &lt;iostream&gt;;</a:t>
            </a:r>
            <a:r>
              <a:rPr lang="en-US" dirty="0">
                <a:latin typeface="Consolas" panose="020B0609020204030204" pitchFamily="49" charset="0"/>
              </a:rPr>
              <a:t>        // import the iostream module</a:t>
            </a:r>
          </a:p>
          <a:p>
            <a:endParaRPr lang="en-US" dirty="0">
              <a:latin typeface="Consolas" panose="020B0609020204030204" pitchFamily="49" charset="0"/>
            </a:endParaRPr>
          </a:p>
          <a:p>
            <a:r>
              <a:rPr lang="en-US" dirty="0">
                <a:solidFill>
                  <a:srgbClr val="FF0000"/>
                </a:solidFill>
                <a:latin typeface="Consolas" panose="020B0609020204030204" pitchFamily="49" charset="0"/>
              </a:rPr>
              <a:t>export</a:t>
            </a:r>
            <a:r>
              <a:rPr lang="en-US" dirty="0">
                <a:latin typeface="Consolas" panose="020B0609020204030204" pitchFamily="49" charset="0"/>
              </a:rPr>
              <a:t> void hello() {     // export declaration</a:t>
            </a:r>
            <a:br>
              <a:rPr lang="en-US" dirty="0">
                <a:latin typeface="Consolas" panose="020B0609020204030204" pitchFamily="49" charset="0"/>
              </a:rPr>
            </a:br>
            <a:r>
              <a:rPr lang="en-US" dirty="0">
                <a:latin typeface="Consolas" panose="020B0609020204030204" pitchFamily="49" charset="0"/>
              </a:rPr>
              <a:t>    std::cout &lt;&lt; "Hello world!\n";</a:t>
            </a:r>
            <a:br>
              <a:rPr lang="en-US" dirty="0">
                <a:latin typeface="Consolas" panose="020B0609020204030204" pitchFamily="49" charset="0"/>
              </a:rPr>
            </a:br>
            <a:r>
              <a:rPr lang="en-US" dirty="0">
                <a:latin typeface="Consolas" panose="020B0609020204030204" pitchFamily="49" charset="0"/>
              </a:rPr>
              <a:t>}</a:t>
            </a:r>
          </a:p>
        </p:txBody>
      </p:sp>
      <p:sp>
        <p:nvSpPr>
          <p:cNvPr id="7" name="TextBox 6">
            <a:extLst>
              <a:ext uri="{FF2B5EF4-FFF2-40B4-BE49-F238E27FC236}">
                <a16:creationId xmlns:a16="http://schemas.microsoft.com/office/drawing/2014/main" id="{8E0365AB-956D-9D21-8D4D-DEC77AAABEFB}"/>
              </a:ext>
            </a:extLst>
          </p:cNvPr>
          <p:cNvSpPr txBox="1"/>
          <p:nvPr/>
        </p:nvSpPr>
        <p:spPr>
          <a:xfrm>
            <a:off x="6297522" y="3992139"/>
            <a:ext cx="3264948" cy="1569660"/>
          </a:xfrm>
          <a:prstGeom prst="rect">
            <a:avLst/>
          </a:prstGeom>
          <a:solidFill>
            <a:schemeClr val="accent4">
              <a:lumMod val="40000"/>
              <a:lumOff val="60000"/>
            </a:schemeClr>
          </a:solidFill>
        </p:spPr>
        <p:txBody>
          <a:bodyPr wrap="square" rtlCol="0">
            <a:spAutoFit/>
          </a:bodyPr>
          <a:lstStyle/>
          <a:p>
            <a:pPr algn="ctr"/>
            <a:r>
              <a:rPr lang="en-CA" sz="1600" b="1" dirty="0"/>
              <a:t>Modules</a:t>
            </a:r>
            <a:r>
              <a:rPr lang="en-CA" sz="1600" dirty="0"/>
              <a:t> are an alternative to </a:t>
            </a:r>
            <a:r>
              <a:rPr lang="en-CA" sz="1600" b="1" dirty="0"/>
              <a:t>#include</a:t>
            </a:r>
            <a:r>
              <a:rPr lang="en-CA" sz="1600" dirty="0"/>
              <a:t>. Modules can result in code that is easier to read, and also compiles more quickly (slow compilation is one of the unfortunate features of C++).</a:t>
            </a:r>
          </a:p>
        </p:txBody>
      </p:sp>
      <p:sp>
        <p:nvSpPr>
          <p:cNvPr id="8" name="TextBox 7">
            <a:extLst>
              <a:ext uri="{FF2B5EF4-FFF2-40B4-BE49-F238E27FC236}">
                <a16:creationId xmlns:a16="http://schemas.microsoft.com/office/drawing/2014/main" id="{B114FB4F-7F01-84B6-B878-15B112E9B9C5}"/>
              </a:ext>
            </a:extLst>
          </p:cNvPr>
          <p:cNvSpPr txBox="1"/>
          <p:nvPr/>
        </p:nvSpPr>
        <p:spPr>
          <a:xfrm>
            <a:off x="3576205" y="4077093"/>
            <a:ext cx="2531606" cy="2031325"/>
          </a:xfrm>
          <a:prstGeom prst="rect">
            <a:avLst/>
          </a:prstGeom>
          <a:noFill/>
          <a:ln>
            <a:solidFill>
              <a:srgbClr val="0070C0"/>
            </a:solidFill>
          </a:ln>
        </p:spPr>
        <p:txBody>
          <a:bodyPr wrap="square" rtlCol="0">
            <a:spAutoFit/>
          </a:bodyPr>
          <a:lstStyle/>
          <a:p>
            <a:r>
              <a:rPr lang="en-US" dirty="0">
                <a:latin typeface="Consolas" panose="020B0609020204030204" pitchFamily="49" charset="0"/>
              </a:rPr>
              <a:t>// main.cpp</a:t>
            </a:r>
            <a:br>
              <a:rPr lang="en-US" dirty="0">
                <a:latin typeface="Consolas" panose="020B0609020204030204" pitchFamily="49" charset="0"/>
              </a:rPr>
            </a:br>
            <a:br>
              <a:rPr lang="en-US" dirty="0">
                <a:latin typeface="Consolas" panose="020B0609020204030204" pitchFamily="49" charset="0"/>
              </a:rPr>
            </a:br>
            <a:r>
              <a:rPr lang="en-US" dirty="0">
                <a:solidFill>
                  <a:srgbClr val="FF0000"/>
                </a:solidFill>
                <a:latin typeface="Consolas" panose="020B0609020204030204" pitchFamily="49" charset="0"/>
              </a:rPr>
              <a:t>import </a:t>
            </a:r>
            <a:r>
              <a:rPr lang="en-US" dirty="0" err="1">
                <a:solidFill>
                  <a:srgbClr val="FF0000"/>
                </a:solidFill>
                <a:latin typeface="Consolas" panose="020B0609020204030204" pitchFamily="49" charset="0"/>
              </a:rPr>
              <a:t>helloworld</a:t>
            </a:r>
            <a:r>
              <a:rPr lang="en-US" dirty="0">
                <a:solidFill>
                  <a:srgbClr val="FF0000"/>
                </a:solidFill>
                <a:latin typeface="Consolas" panose="020B0609020204030204" pitchFamily="49" charset="0"/>
              </a:rPr>
              <a:t>;</a:t>
            </a:r>
            <a:br>
              <a:rPr lang="en-US" dirty="0">
                <a:latin typeface="Consolas" panose="020B0609020204030204" pitchFamily="49" charset="0"/>
              </a:rPr>
            </a:br>
            <a:br>
              <a:rPr lang="en-US" dirty="0">
                <a:latin typeface="Consolas" panose="020B0609020204030204" pitchFamily="49" charset="0"/>
              </a:rPr>
            </a:br>
            <a:r>
              <a:rPr lang="en-US" dirty="0">
                <a:latin typeface="Consolas" panose="020B0609020204030204" pitchFamily="49" charset="0"/>
              </a:rPr>
              <a:t>int main() {</a:t>
            </a:r>
            <a:br>
              <a:rPr lang="en-US" dirty="0">
                <a:latin typeface="Consolas" panose="020B0609020204030204" pitchFamily="49" charset="0"/>
              </a:rPr>
            </a:br>
            <a:r>
              <a:rPr lang="en-US" dirty="0">
                <a:latin typeface="Consolas" panose="020B0609020204030204" pitchFamily="49" charset="0"/>
              </a:rPr>
              <a:t>    hello();</a:t>
            </a:r>
            <a:br>
              <a:rPr lang="en-US" dirty="0">
                <a:latin typeface="Consolas" panose="020B0609020204030204" pitchFamily="49" charset="0"/>
              </a:rPr>
            </a:br>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E2FEBBF-5594-79B2-02D2-A5B101159AC7}"/>
              </a:ext>
            </a:extLst>
          </p:cNvPr>
          <p:cNvSpPr txBox="1"/>
          <p:nvPr/>
        </p:nvSpPr>
        <p:spPr>
          <a:xfrm>
            <a:off x="9752181" y="3992139"/>
            <a:ext cx="2166821" cy="1569660"/>
          </a:xfrm>
          <a:prstGeom prst="rect">
            <a:avLst/>
          </a:prstGeom>
          <a:solidFill>
            <a:schemeClr val="accent4">
              <a:lumMod val="40000"/>
              <a:lumOff val="60000"/>
            </a:schemeClr>
          </a:solidFill>
        </p:spPr>
        <p:txBody>
          <a:bodyPr wrap="square" rtlCol="0">
            <a:spAutoFit/>
          </a:bodyPr>
          <a:lstStyle/>
          <a:p>
            <a:pPr algn="ctr"/>
            <a:r>
              <a:rPr lang="en-CA" sz="1600" dirty="0"/>
              <a:t>As of spring 2024, not all C++ compilers support modules yet. Time will tell if modules catch on and replace the use of </a:t>
            </a:r>
            <a:r>
              <a:rPr lang="en-CA" sz="1600" b="1" dirty="0"/>
              <a:t>#include</a:t>
            </a:r>
            <a:r>
              <a:rPr lang="en-CA" sz="1600" dirty="0"/>
              <a:t>.</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4867F25C-BB05-313A-D23F-C3AFEA83A75A}"/>
                  </a:ext>
                </a:extLst>
              </p14:cNvPr>
              <p14:cNvContentPartPr/>
              <p14:nvPr/>
            </p14:nvContentPartPr>
            <p14:xfrm>
              <a:off x="8961840" y="136080"/>
              <a:ext cx="3177720" cy="553680"/>
            </p14:xfrm>
          </p:contentPart>
        </mc:Choice>
        <mc:Fallback xmlns="">
          <p:pic>
            <p:nvPicPr>
              <p:cNvPr id="10" name="Ink 9">
                <a:extLst>
                  <a:ext uri="{FF2B5EF4-FFF2-40B4-BE49-F238E27FC236}">
                    <a16:creationId xmlns:a16="http://schemas.microsoft.com/office/drawing/2014/main" id="{4867F25C-BB05-313A-D23F-C3AFEA83A75A}"/>
                  </a:ext>
                </a:extLst>
              </p:cNvPr>
              <p:cNvPicPr/>
              <p:nvPr/>
            </p:nvPicPr>
            <p:blipFill>
              <a:blip r:embed="rId3"/>
              <a:stretch>
                <a:fillRect/>
              </a:stretch>
            </p:blipFill>
            <p:spPr>
              <a:xfrm>
                <a:off x="8952480" y="126720"/>
                <a:ext cx="319644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07AF24F4-9CC1-0D16-8516-3DB4A5F2086B}"/>
                  </a:ext>
                </a:extLst>
              </p14:cNvPr>
              <p14:cNvContentPartPr/>
              <p14:nvPr/>
            </p14:nvContentPartPr>
            <p14:xfrm>
              <a:off x="3286080" y="2109600"/>
              <a:ext cx="2675160" cy="4029120"/>
            </p14:xfrm>
          </p:contentPart>
        </mc:Choice>
        <mc:Fallback xmlns="">
          <p:pic>
            <p:nvPicPr>
              <p:cNvPr id="11" name="Ink 10">
                <a:extLst>
                  <a:ext uri="{FF2B5EF4-FFF2-40B4-BE49-F238E27FC236}">
                    <a16:creationId xmlns:a16="http://schemas.microsoft.com/office/drawing/2014/main" id="{07AF24F4-9CC1-0D16-8516-3DB4A5F2086B}"/>
                  </a:ext>
                </a:extLst>
              </p:cNvPr>
              <p:cNvPicPr/>
              <p:nvPr/>
            </p:nvPicPr>
            <p:blipFill>
              <a:blip r:embed="rId5"/>
              <a:stretch>
                <a:fillRect/>
              </a:stretch>
            </p:blipFill>
            <p:spPr>
              <a:xfrm>
                <a:off x="3276720" y="2100240"/>
                <a:ext cx="2693880" cy="4047840"/>
              </a:xfrm>
              <a:prstGeom prst="rect">
                <a:avLst/>
              </a:prstGeom>
            </p:spPr>
          </p:pic>
        </mc:Fallback>
      </mc:AlternateContent>
    </p:spTree>
    <p:extLst>
      <p:ext uri="{BB962C8B-B14F-4D97-AF65-F5344CB8AC3E}">
        <p14:creationId xmlns:p14="http://schemas.microsoft.com/office/powerpoint/2010/main" val="1432987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dirty="0"/>
              <a:t>Function Templates</a:t>
            </a:r>
            <a:endParaRPr lang="en-AU" dirty="0"/>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3</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3966184" y="1594157"/>
            <a:ext cx="3350278"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a:t>
            </a:r>
            <a:r>
              <a:rPr lang="en-US" dirty="0">
                <a:solidFill>
                  <a:srgbClr val="FF0000"/>
                </a:solidFill>
                <a:latin typeface="Consolas" panose="020B0609020204030204" pitchFamily="49" charset="0"/>
              </a:rPr>
              <a:t>int</a:t>
            </a:r>
            <a:r>
              <a:rPr lang="en-US" dirty="0">
                <a:latin typeface="Consolas" panose="020B0609020204030204" pitchFamily="49" charset="0"/>
              </a:rPr>
              <a:t>&amp; a, int&amp;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int</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dirty="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746583" y="1594157"/>
            <a:ext cx="4102832"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a:t>
            </a:r>
            <a:r>
              <a:rPr lang="en-US" dirty="0">
                <a:solidFill>
                  <a:srgbClr val="FF0000"/>
                </a:solidFill>
                <a:latin typeface="Consolas" panose="020B0609020204030204" pitchFamily="49" charset="0"/>
              </a:rPr>
              <a:t>string</a:t>
            </a:r>
            <a:r>
              <a:rPr lang="en-US" dirty="0">
                <a:latin typeface="Consolas" panose="020B0609020204030204" pitchFamily="49" charset="0"/>
              </a:rPr>
              <a:t>&amp; a, </a:t>
            </a:r>
            <a:r>
              <a:rPr lang="en-US" dirty="0">
                <a:solidFill>
                  <a:srgbClr val="FF0000"/>
                </a:solidFill>
                <a:latin typeface="Consolas" panose="020B0609020204030204" pitchFamily="49" charset="0"/>
              </a:rPr>
              <a:t>string</a:t>
            </a:r>
            <a:r>
              <a:rPr lang="en-US" dirty="0">
                <a:latin typeface="Consolas" panose="020B0609020204030204" pitchFamily="49" charset="0"/>
              </a:rPr>
              <a: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string</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9" name="TextBox 8">
            <a:extLst>
              <a:ext uri="{FF2B5EF4-FFF2-40B4-BE49-F238E27FC236}">
                <a16:creationId xmlns:a16="http://schemas.microsoft.com/office/drawing/2014/main" id="{F04AD0B3-10D6-4A94-FF04-9F256E855AF6}"/>
              </a:ext>
            </a:extLst>
          </p:cNvPr>
          <p:cNvSpPr txBox="1"/>
          <p:nvPr/>
        </p:nvSpPr>
        <p:spPr>
          <a:xfrm>
            <a:off x="6176610" y="4462825"/>
            <a:ext cx="2522786" cy="830997"/>
          </a:xfrm>
          <a:prstGeom prst="rect">
            <a:avLst/>
          </a:prstGeom>
          <a:solidFill>
            <a:schemeClr val="accent4">
              <a:lumMod val="40000"/>
              <a:lumOff val="60000"/>
            </a:schemeClr>
          </a:solidFill>
        </p:spPr>
        <p:txBody>
          <a:bodyPr wrap="square" rtlCol="0">
            <a:spAutoFit/>
          </a:bodyPr>
          <a:lstStyle/>
          <a:p>
            <a:pPr algn="ctr"/>
            <a:r>
              <a:rPr lang="en-CA" sz="1600" dirty="0"/>
              <a:t>Code for both functions is nearly identical. The only difference is the type name.</a:t>
            </a:r>
          </a:p>
        </p:txBody>
      </p:sp>
      <p:cxnSp>
        <p:nvCxnSpPr>
          <p:cNvPr id="11" name="Straight Arrow Connector 10">
            <a:extLst>
              <a:ext uri="{FF2B5EF4-FFF2-40B4-BE49-F238E27FC236}">
                <a16:creationId xmlns:a16="http://schemas.microsoft.com/office/drawing/2014/main" id="{A9488171-01F7-2A28-AD51-A398F70AE9A0}"/>
              </a:ext>
            </a:extLst>
          </p:cNvPr>
          <p:cNvCxnSpPr/>
          <p:nvPr/>
        </p:nvCxnSpPr>
        <p:spPr>
          <a:xfrm flipH="1" flipV="1">
            <a:off x="6551940" y="3429000"/>
            <a:ext cx="886063" cy="1033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F49C891-76DB-956D-56F8-55E57F50E9D3}"/>
              </a:ext>
            </a:extLst>
          </p:cNvPr>
          <p:cNvCxnSpPr>
            <a:stCxn id="9" idx="0"/>
          </p:cNvCxnSpPr>
          <p:nvPr/>
        </p:nvCxnSpPr>
        <p:spPr>
          <a:xfrm flipV="1">
            <a:off x="7438003" y="3388741"/>
            <a:ext cx="1172597" cy="107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64BE1F-2EB1-7521-AA3A-87F572D235D5}"/>
              </a:ext>
            </a:extLst>
          </p:cNvPr>
          <p:cNvSpPr txBox="1"/>
          <p:nvPr/>
        </p:nvSpPr>
        <p:spPr>
          <a:xfrm>
            <a:off x="6176610" y="5745379"/>
            <a:ext cx="2522786" cy="830997"/>
          </a:xfrm>
          <a:prstGeom prst="rect">
            <a:avLst/>
          </a:prstGeom>
          <a:solidFill>
            <a:schemeClr val="accent4">
              <a:lumMod val="40000"/>
              <a:lumOff val="60000"/>
            </a:schemeClr>
          </a:solidFill>
        </p:spPr>
        <p:txBody>
          <a:bodyPr wrap="square" rtlCol="0">
            <a:spAutoFit/>
          </a:bodyPr>
          <a:lstStyle/>
          <a:p>
            <a:pPr algn="ctr"/>
            <a:r>
              <a:rPr lang="en-CA" sz="1600" b="1" dirty="0"/>
              <a:t>Idea</a:t>
            </a:r>
            <a:r>
              <a:rPr lang="en-CA" sz="1600" dirty="0"/>
              <a:t> Could we also somehow pass the type to the function?</a:t>
            </a:r>
          </a:p>
        </p:txBody>
      </p:sp>
    </p:spTree>
    <p:extLst>
      <p:ext uri="{BB962C8B-B14F-4D97-AF65-F5344CB8AC3E}">
        <p14:creationId xmlns:p14="http://schemas.microsoft.com/office/powerpoint/2010/main" val="3336367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90D2F-4275-4722-D220-0D8651E2B4FD}"/>
              </a:ext>
            </a:extLst>
          </p:cNvPr>
          <p:cNvSpPr>
            <a:spLocks noGrp="1"/>
          </p:cNvSpPr>
          <p:nvPr>
            <p:ph type="title"/>
          </p:nvPr>
        </p:nvSpPr>
        <p:spPr/>
        <p:txBody>
          <a:bodyPr/>
          <a:lstStyle/>
          <a:p>
            <a:r>
              <a:rPr lang="en-US" dirty="0"/>
              <a:t>Top 10 C++ Features Not in this Course</a:t>
            </a:r>
            <a:endParaRPr lang="en-AU" dirty="0"/>
          </a:p>
        </p:txBody>
      </p:sp>
      <p:sp>
        <p:nvSpPr>
          <p:cNvPr id="3" name="Content Placeholder 2">
            <a:extLst>
              <a:ext uri="{FF2B5EF4-FFF2-40B4-BE49-F238E27FC236}">
                <a16:creationId xmlns:a16="http://schemas.microsoft.com/office/drawing/2014/main" id="{7A005CFD-582E-4490-41E0-FD84028F14B5}"/>
              </a:ext>
            </a:extLst>
          </p:cNvPr>
          <p:cNvSpPr>
            <a:spLocks noGrp="1"/>
          </p:cNvSpPr>
          <p:nvPr>
            <p:ph idx="1"/>
          </p:nvPr>
        </p:nvSpPr>
        <p:spPr>
          <a:xfrm>
            <a:off x="158068" y="1690688"/>
            <a:ext cx="3174580" cy="3569001"/>
          </a:xfrm>
          <a:ln>
            <a:solidFill>
              <a:schemeClr val="tx1"/>
            </a:solidFill>
          </a:ln>
        </p:spPr>
        <p:txBody>
          <a:bodyPr>
            <a:normAutofit/>
          </a:bodyPr>
          <a:lstStyle/>
          <a:p>
            <a:pPr marL="0" indent="0">
              <a:buNone/>
            </a:pPr>
            <a:r>
              <a:rPr lang="en-US" sz="1500" dirty="0"/>
              <a:t>Move semantics</a:t>
            </a:r>
          </a:p>
          <a:p>
            <a:pPr marL="0" indent="0">
              <a:buNone/>
            </a:pPr>
            <a:r>
              <a:rPr lang="en-US" sz="1500" dirty="0"/>
              <a:t>Meta-programming</a:t>
            </a:r>
          </a:p>
          <a:p>
            <a:pPr marL="0" indent="0">
              <a:buNone/>
            </a:pPr>
            <a:r>
              <a:rPr lang="en-US" sz="1500" dirty="0"/>
              <a:t>Smart pointers</a:t>
            </a:r>
          </a:p>
          <a:p>
            <a:pPr marL="0" indent="0">
              <a:buNone/>
            </a:pPr>
            <a:r>
              <a:rPr lang="en-US" sz="1500" dirty="0"/>
              <a:t>More OOP</a:t>
            </a:r>
          </a:p>
          <a:p>
            <a:pPr marL="0" indent="0">
              <a:buNone/>
            </a:pPr>
            <a:r>
              <a:rPr lang="en-US" sz="1600" dirty="0"/>
              <a:t>Type inference</a:t>
            </a:r>
          </a:p>
          <a:p>
            <a:pPr marL="0" indent="0">
              <a:buNone/>
            </a:pPr>
            <a:r>
              <a:rPr lang="en-US" sz="1600" dirty="0"/>
              <a:t>Scoped enumerations</a:t>
            </a:r>
          </a:p>
          <a:p>
            <a:pPr marL="0" indent="0">
              <a:buNone/>
            </a:pPr>
            <a:r>
              <a:rPr lang="en-US" sz="1600" dirty="0"/>
              <a:t>Lambda expressions</a:t>
            </a:r>
          </a:p>
          <a:p>
            <a:pPr marL="0" indent="0">
              <a:buNone/>
            </a:pPr>
            <a:r>
              <a:rPr lang="en-US" sz="1500" dirty="0"/>
              <a:t>Concepts</a:t>
            </a:r>
          </a:p>
          <a:p>
            <a:pPr marL="0" indent="0">
              <a:buNone/>
            </a:pPr>
            <a:r>
              <a:rPr lang="en-US" sz="1500" dirty="0"/>
              <a:t>Modules</a:t>
            </a:r>
          </a:p>
          <a:p>
            <a:pPr marL="0" indent="0">
              <a:buNone/>
            </a:pPr>
            <a:r>
              <a:rPr lang="en-US" b="1" dirty="0"/>
              <a:t>C++ Core Guidelines</a:t>
            </a:r>
            <a:endParaRPr lang="en-AU" b="1" dirty="0"/>
          </a:p>
        </p:txBody>
      </p:sp>
      <p:sp>
        <p:nvSpPr>
          <p:cNvPr id="4" name="Slide Number Placeholder 3">
            <a:extLst>
              <a:ext uri="{FF2B5EF4-FFF2-40B4-BE49-F238E27FC236}">
                <a16:creationId xmlns:a16="http://schemas.microsoft.com/office/drawing/2014/main" id="{067489D2-35DD-45C0-C493-83FD1B3FC6EF}"/>
              </a:ext>
            </a:extLst>
          </p:cNvPr>
          <p:cNvSpPr>
            <a:spLocks noGrp="1"/>
          </p:cNvSpPr>
          <p:nvPr>
            <p:ph type="sldNum" sz="quarter" idx="12"/>
          </p:nvPr>
        </p:nvSpPr>
        <p:spPr/>
        <p:txBody>
          <a:bodyPr/>
          <a:lstStyle/>
          <a:p>
            <a:fld id="{E5BA05A5-0517-4A37-865C-5DD63AFCA22E}" type="slidenum">
              <a:rPr lang="en-AU" smtClean="0"/>
              <a:pPr/>
              <a:t>30</a:t>
            </a:fld>
            <a:endParaRPr lang="en-AU" dirty="0"/>
          </a:p>
        </p:txBody>
      </p:sp>
      <p:sp>
        <p:nvSpPr>
          <p:cNvPr id="5" name="Rectangle 4">
            <a:extLst>
              <a:ext uri="{FF2B5EF4-FFF2-40B4-BE49-F238E27FC236}">
                <a16:creationId xmlns:a16="http://schemas.microsoft.com/office/drawing/2014/main" id="{1ACBF7BB-D95A-AFC5-9C03-93340CC33213}"/>
              </a:ext>
            </a:extLst>
          </p:cNvPr>
          <p:cNvSpPr/>
          <p:nvPr/>
        </p:nvSpPr>
        <p:spPr>
          <a:xfrm>
            <a:off x="203410" y="4798820"/>
            <a:ext cx="3083896" cy="349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8E0365AB-956D-9D21-8D4D-DEC77AAABEFB}"/>
              </a:ext>
            </a:extLst>
          </p:cNvPr>
          <p:cNvSpPr txBox="1"/>
          <p:nvPr/>
        </p:nvSpPr>
        <p:spPr>
          <a:xfrm>
            <a:off x="3875351" y="1444466"/>
            <a:ext cx="2662590" cy="830997"/>
          </a:xfrm>
          <a:prstGeom prst="rect">
            <a:avLst/>
          </a:prstGeom>
          <a:solidFill>
            <a:schemeClr val="accent4">
              <a:lumMod val="40000"/>
              <a:lumOff val="60000"/>
            </a:schemeClr>
          </a:solidFill>
        </p:spPr>
        <p:txBody>
          <a:bodyPr wrap="square" rtlCol="0">
            <a:spAutoFit/>
          </a:bodyPr>
          <a:lstStyle/>
          <a:p>
            <a:pPr algn="ctr"/>
            <a:r>
              <a:rPr lang="en-CA" sz="1600" dirty="0">
                <a:hlinkClick r:id="rId2"/>
              </a:rPr>
              <a:t>The C++ Core Guidelines </a:t>
            </a:r>
            <a:r>
              <a:rPr lang="en-CA" sz="1600" dirty="0"/>
              <a:t>are a large set of rules of thumb for “using C++ well”.</a:t>
            </a:r>
          </a:p>
        </p:txBody>
      </p:sp>
      <p:sp>
        <p:nvSpPr>
          <p:cNvPr id="12" name="TextBox 11">
            <a:extLst>
              <a:ext uri="{FF2B5EF4-FFF2-40B4-BE49-F238E27FC236}">
                <a16:creationId xmlns:a16="http://schemas.microsoft.com/office/drawing/2014/main" id="{148B2F8F-5931-4C13-FBA7-FC2016F08908}"/>
              </a:ext>
            </a:extLst>
          </p:cNvPr>
          <p:cNvSpPr txBox="1"/>
          <p:nvPr/>
        </p:nvSpPr>
        <p:spPr>
          <a:xfrm>
            <a:off x="7362966" y="1444466"/>
            <a:ext cx="3908772" cy="830997"/>
          </a:xfrm>
          <a:prstGeom prst="rect">
            <a:avLst/>
          </a:prstGeom>
          <a:solidFill>
            <a:schemeClr val="accent4">
              <a:lumMod val="40000"/>
              <a:lumOff val="60000"/>
            </a:schemeClr>
          </a:solidFill>
        </p:spPr>
        <p:txBody>
          <a:bodyPr wrap="square" rtlCol="0">
            <a:spAutoFit/>
          </a:bodyPr>
          <a:lstStyle/>
          <a:p>
            <a:pPr algn="ctr"/>
            <a:r>
              <a:rPr lang="en-CA" sz="1600" dirty="0"/>
              <a:t>The hope is that many of the rules can be added as warning or advice in compilers, or similar tools that check for code quality.</a:t>
            </a:r>
          </a:p>
        </p:txBody>
      </p:sp>
      <p:sp>
        <p:nvSpPr>
          <p:cNvPr id="16" name="Rectangle 3">
            <a:extLst>
              <a:ext uri="{FF2B5EF4-FFF2-40B4-BE49-F238E27FC236}">
                <a16:creationId xmlns:a16="http://schemas.microsoft.com/office/drawing/2014/main" id="{5EA01FB7-E648-24E9-5558-FEB9A718BE3F}"/>
              </a:ext>
            </a:extLst>
          </p:cNvPr>
          <p:cNvSpPr>
            <a:spLocks noChangeArrowheads="1"/>
          </p:cNvSpPr>
          <p:nvPr/>
        </p:nvSpPr>
        <p:spPr bwMode="auto">
          <a:xfrm>
            <a:off x="3756369" y="2558579"/>
            <a:ext cx="7213193" cy="3093154"/>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515151"/>
                </a:solidFill>
                <a:effectLst/>
                <a:latin typeface="PT Sans" panose="020B0503020203020204" pitchFamily="34" charset="0"/>
              </a:rPr>
              <a:t>Function definition rules: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68BD2"/>
                </a:solidFill>
                <a:effectLst/>
                <a:latin typeface="PT Sans" panose="020B0503020203020204" pitchFamily="34" charset="0"/>
                <a:hlinkClick r:id="rId3"/>
              </a:rPr>
              <a:t>F.1: “Package” meaningful operations as carefully named functions</a:t>
            </a:r>
            <a:endParaRPr kumimoji="0" lang="en-US" altLang="en-US" sz="1500" b="0" i="0" u="none" strike="noStrike" cap="none" normalizeH="0" baseline="0" dirty="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68BD2"/>
                </a:solidFill>
                <a:effectLst/>
                <a:latin typeface="PT Sans" panose="020B0503020203020204" pitchFamily="34" charset="0"/>
                <a:hlinkClick r:id="rId4"/>
              </a:rPr>
              <a:t>F.2: A function should perform a single logical operation</a:t>
            </a:r>
            <a:endParaRPr kumimoji="0" lang="en-US" altLang="en-US" sz="1500" b="0" i="0" u="none" strike="noStrike" cap="none" normalizeH="0" baseline="0" dirty="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68BD2"/>
                </a:solidFill>
                <a:effectLst/>
                <a:latin typeface="PT Sans" panose="020B0503020203020204" pitchFamily="34" charset="0"/>
                <a:hlinkClick r:id="rId5"/>
              </a:rPr>
              <a:t>F.3: Keep functions short and simple</a:t>
            </a:r>
            <a:endParaRPr kumimoji="0" lang="en-US" altLang="en-US" sz="1500" b="0" i="0" u="none" strike="noStrike" cap="none" normalizeH="0" baseline="0" dirty="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68BD2"/>
                </a:solidFill>
                <a:effectLst/>
                <a:latin typeface="PT Sans" panose="020B0503020203020204" pitchFamily="34" charset="0"/>
                <a:hlinkClick r:id="rId6"/>
              </a:rPr>
              <a:t>F.4: If a function might have to be evaluated at compile time, declare it </a:t>
            </a:r>
            <a:r>
              <a:rPr kumimoji="0" lang="en-US" altLang="en-US" sz="1300" b="0" i="0" u="none" strike="noStrike" cap="none" normalizeH="0" baseline="0" dirty="0" err="1">
                <a:ln>
                  <a:noFill/>
                </a:ln>
                <a:solidFill>
                  <a:srgbClr val="268BD2"/>
                </a:solidFill>
                <a:effectLst/>
                <a:latin typeface="Roboto Mono" panose="00000009000000000000" pitchFamily="49" charset="0"/>
                <a:hlinkClick r:id="rId6"/>
              </a:rPr>
              <a:t>constexpr</a:t>
            </a:r>
            <a:endParaRPr kumimoji="0" lang="en-US" altLang="en-US" sz="1500" b="0" i="0" u="none" strike="noStrike" cap="none" normalizeH="0" baseline="0" dirty="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a:ln>
                  <a:noFill/>
                </a:ln>
                <a:solidFill>
                  <a:srgbClr val="268BD2"/>
                </a:solidFill>
                <a:effectLst/>
                <a:latin typeface="PT Sans" panose="020B0503020203020204" pitchFamily="34" charset="0"/>
                <a:hlinkClick r:id="rId7"/>
              </a:rPr>
              <a:t>F.5: If a function is very small and time-critical, declare it inline</a:t>
            </a:r>
            <a:endParaRPr kumimoji="0" lang="en-US" altLang="en-US" sz="1500" b="0" i="0" u="none" strike="noStrike" cap="none" normalizeH="0" baseline="0" dirty="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68BD2"/>
                </a:solidFill>
                <a:effectLst/>
                <a:latin typeface="PT Sans" panose="020B0503020203020204" pitchFamily="34" charset="0"/>
                <a:hlinkClick r:id="rId8"/>
              </a:rPr>
              <a:t>F.6: If your function must not throw, declare it </a:t>
            </a:r>
            <a:r>
              <a:rPr kumimoji="0" lang="en-US" altLang="en-US" sz="1300" b="0" i="0" u="none" strike="noStrike" cap="none" normalizeH="0" baseline="0" dirty="0" err="1">
                <a:ln>
                  <a:noFill/>
                </a:ln>
                <a:solidFill>
                  <a:srgbClr val="268BD2"/>
                </a:solidFill>
                <a:effectLst/>
                <a:latin typeface="Roboto Mono" panose="00000009000000000000" pitchFamily="49" charset="0"/>
                <a:hlinkClick r:id="rId8"/>
              </a:rPr>
              <a:t>noexcept</a:t>
            </a:r>
            <a:endParaRPr kumimoji="0" lang="en-US" altLang="en-US" sz="1500" b="0" i="0" u="none" strike="noStrike" cap="none" normalizeH="0" baseline="0" dirty="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68BD2"/>
                </a:solidFill>
                <a:effectLst/>
                <a:latin typeface="PT Sans" panose="020B0503020203020204" pitchFamily="34" charset="0"/>
                <a:hlinkClick r:id="rId9"/>
              </a:rPr>
              <a:t>F.7: For general use, take </a:t>
            </a:r>
            <a:r>
              <a:rPr kumimoji="0" lang="en-US" altLang="en-US" sz="1300" b="0" i="0" u="none" strike="noStrike" cap="none" normalizeH="0" baseline="0" dirty="0">
                <a:ln>
                  <a:noFill/>
                </a:ln>
                <a:solidFill>
                  <a:srgbClr val="268BD2"/>
                </a:solidFill>
                <a:effectLst/>
                <a:latin typeface="Roboto Mono" panose="00000009000000000000" pitchFamily="49" charset="0"/>
                <a:hlinkClick r:id="rId9"/>
              </a:rPr>
              <a:t>T*</a:t>
            </a:r>
            <a:r>
              <a:rPr kumimoji="0" lang="en-US" altLang="en-US" sz="1500" b="0" i="0" u="none" strike="noStrike" cap="none" normalizeH="0" baseline="0" dirty="0">
                <a:ln>
                  <a:noFill/>
                </a:ln>
                <a:solidFill>
                  <a:srgbClr val="268BD2"/>
                </a:solidFill>
                <a:effectLst/>
                <a:latin typeface="PT Sans" panose="020B0503020203020204" pitchFamily="34" charset="0"/>
                <a:hlinkClick r:id="rId9"/>
              </a:rPr>
              <a:t> or </a:t>
            </a:r>
            <a:r>
              <a:rPr kumimoji="0" lang="en-US" altLang="en-US" sz="1300" b="0" i="0" u="none" strike="noStrike" cap="none" normalizeH="0" baseline="0" dirty="0">
                <a:ln>
                  <a:noFill/>
                </a:ln>
                <a:solidFill>
                  <a:srgbClr val="268BD2"/>
                </a:solidFill>
                <a:effectLst/>
                <a:latin typeface="Roboto Mono" panose="00000009000000000000" pitchFamily="49" charset="0"/>
                <a:hlinkClick r:id="rId9"/>
              </a:rPr>
              <a:t>T&amp;</a:t>
            </a:r>
            <a:r>
              <a:rPr kumimoji="0" lang="en-US" altLang="en-US" sz="1500" b="0" i="0" u="none" strike="noStrike" cap="none" normalizeH="0" baseline="0" dirty="0">
                <a:ln>
                  <a:noFill/>
                </a:ln>
                <a:solidFill>
                  <a:srgbClr val="268BD2"/>
                </a:solidFill>
                <a:effectLst/>
                <a:latin typeface="PT Sans" panose="020B0503020203020204" pitchFamily="34" charset="0"/>
                <a:hlinkClick r:id="rId9"/>
              </a:rPr>
              <a:t> arguments rather than smart pointers</a:t>
            </a:r>
            <a:endParaRPr kumimoji="0" lang="en-US" altLang="en-US" sz="1500" b="0" i="0" u="none" strike="noStrike" cap="none" normalizeH="0" baseline="0" dirty="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68BD2"/>
                </a:solidFill>
                <a:effectLst/>
                <a:latin typeface="PT Sans" panose="020B0503020203020204" pitchFamily="34" charset="0"/>
                <a:hlinkClick r:id="rId10"/>
              </a:rPr>
              <a:t>F.8: Prefer pure functions</a:t>
            </a:r>
            <a:endParaRPr kumimoji="0" lang="en-US" altLang="en-US" sz="1500" b="0" i="0" u="none" strike="noStrike" cap="none" normalizeH="0" baseline="0" dirty="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68BD2"/>
                </a:solidFill>
                <a:effectLst/>
                <a:latin typeface="PT Sans" panose="020B0503020203020204" pitchFamily="34" charset="0"/>
                <a:hlinkClick r:id="rId11"/>
              </a:rPr>
              <a:t>F.9: Unused parameters should be unnamed</a:t>
            </a:r>
            <a:endParaRPr kumimoji="0" lang="en-US" altLang="en-US" sz="1500" b="0" i="0" u="none" strike="noStrike" cap="none" normalizeH="0" baseline="0" dirty="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68BD2"/>
                </a:solidFill>
                <a:effectLst/>
                <a:latin typeface="PT Sans" panose="020B0503020203020204" pitchFamily="34" charset="0"/>
                <a:hlinkClick r:id="rId12"/>
              </a:rPr>
              <a:t>F.10: If an operation can be reused, give it a name</a:t>
            </a:r>
            <a:endParaRPr kumimoji="0" lang="en-US" altLang="en-US" sz="1500" b="0" i="0" u="none" strike="noStrike" cap="none" normalizeH="0" baseline="0" dirty="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rgbClr val="268BD2"/>
                </a:solidFill>
                <a:effectLst/>
                <a:latin typeface="PT Sans" panose="020B0503020203020204" pitchFamily="34" charset="0"/>
                <a:hlinkClick r:id="rId13"/>
              </a:rPr>
              <a:t>F.11: Use an unnamed lambda if you need a simple function object in one place only</a:t>
            </a:r>
            <a:endParaRPr kumimoji="0" lang="en-US" altLang="en-US" sz="1500" b="0" i="0" u="none" strike="noStrike" cap="none" normalizeH="0" baseline="0" dirty="0">
              <a:ln>
                <a:noFill/>
              </a:ln>
              <a:solidFill>
                <a:srgbClr val="515151"/>
              </a:solidFill>
              <a:effectLst/>
              <a:latin typeface="PT Sans" panose="020B05030202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4798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057-7D6B-8D2E-F11E-5EC972DD4506}"/>
              </a:ext>
            </a:extLst>
          </p:cNvPr>
          <p:cNvSpPr>
            <a:spLocks noGrp="1"/>
          </p:cNvSpPr>
          <p:nvPr>
            <p:ph type="title"/>
          </p:nvPr>
        </p:nvSpPr>
        <p:spPr/>
        <p:txBody>
          <a:bodyPr/>
          <a:lstStyle/>
          <a:p>
            <a:r>
              <a:rPr lang="en-CA" dirty="0"/>
              <a:t>Final Exam</a:t>
            </a:r>
            <a:endParaRPr lang="en-AU" dirty="0"/>
          </a:p>
        </p:txBody>
      </p:sp>
      <p:sp>
        <p:nvSpPr>
          <p:cNvPr id="3" name="Content Placeholder 2">
            <a:extLst>
              <a:ext uri="{FF2B5EF4-FFF2-40B4-BE49-F238E27FC236}">
                <a16:creationId xmlns:a16="http://schemas.microsoft.com/office/drawing/2014/main" id="{300FF250-D663-7565-9A06-184DDF19151C}"/>
              </a:ext>
            </a:extLst>
          </p:cNvPr>
          <p:cNvSpPr>
            <a:spLocks noGrp="1"/>
          </p:cNvSpPr>
          <p:nvPr>
            <p:ph idx="1"/>
          </p:nvPr>
        </p:nvSpPr>
        <p:spPr/>
        <p:txBody>
          <a:bodyPr/>
          <a:lstStyle/>
          <a:p>
            <a:r>
              <a:rPr lang="en-CA" dirty="0"/>
              <a:t>Covers the whole course up to templates</a:t>
            </a:r>
          </a:p>
          <a:p>
            <a:pPr lvl="1"/>
            <a:r>
              <a:rPr lang="en-CA" dirty="0"/>
              <a:t>See the course notes site for details</a:t>
            </a:r>
          </a:p>
          <a:p>
            <a:r>
              <a:rPr lang="en-AU" dirty="0"/>
              <a:t>Some programming questions, some multiple-choice questions</a:t>
            </a:r>
          </a:p>
          <a:p>
            <a:r>
              <a:rPr lang="en-AU" dirty="0"/>
              <a:t>Check the Canvas Final Exam page for details</a:t>
            </a:r>
          </a:p>
          <a:p>
            <a:pPr lvl="1"/>
            <a:r>
              <a:rPr lang="en-AU" dirty="0"/>
              <a:t>Bring your own pencil and eraser</a:t>
            </a:r>
          </a:p>
          <a:p>
            <a:pPr lvl="1"/>
            <a:r>
              <a:rPr lang="en-AU" dirty="0"/>
              <a:t>Bring your student card!</a:t>
            </a:r>
          </a:p>
        </p:txBody>
      </p:sp>
      <p:sp>
        <p:nvSpPr>
          <p:cNvPr id="4" name="Slide Number Placeholder 3">
            <a:extLst>
              <a:ext uri="{FF2B5EF4-FFF2-40B4-BE49-F238E27FC236}">
                <a16:creationId xmlns:a16="http://schemas.microsoft.com/office/drawing/2014/main" id="{164D2BE3-3B99-123D-A1CC-F577139DE4FF}"/>
              </a:ext>
            </a:extLst>
          </p:cNvPr>
          <p:cNvSpPr>
            <a:spLocks noGrp="1"/>
          </p:cNvSpPr>
          <p:nvPr>
            <p:ph type="sldNum" sz="quarter" idx="12"/>
          </p:nvPr>
        </p:nvSpPr>
        <p:spPr/>
        <p:txBody>
          <a:bodyPr/>
          <a:lstStyle/>
          <a:p>
            <a:fld id="{E5BA05A5-0517-4A37-865C-5DD63AFCA22E}" type="slidenum">
              <a:rPr lang="en-AU" smtClean="0"/>
              <a:pPr/>
              <a:t>31</a:t>
            </a:fld>
            <a:endParaRPr lang="en-AU" dirty="0"/>
          </a:p>
        </p:txBody>
      </p:sp>
    </p:spTree>
    <p:extLst>
      <p:ext uri="{BB962C8B-B14F-4D97-AF65-F5344CB8AC3E}">
        <p14:creationId xmlns:p14="http://schemas.microsoft.com/office/powerpoint/2010/main" val="1827245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dirty="0"/>
              <a:t>Practice Question 1</a:t>
            </a:r>
            <a:endParaRPr lang="en-AU" dirty="0"/>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p:txBody>
          <a:bodyPr/>
          <a:lstStyle/>
          <a:p>
            <a:pPr marL="0" indent="0">
              <a:buNone/>
            </a:pPr>
            <a:r>
              <a:rPr lang="en-US" dirty="0"/>
              <a:t>Write a </a:t>
            </a:r>
            <a:r>
              <a:rPr lang="en-US" b="1" dirty="0"/>
              <a:t>non-recursive</a:t>
            </a:r>
            <a:r>
              <a:rPr lang="en-US" dirty="0"/>
              <a:t> function named </a:t>
            </a:r>
            <a:r>
              <a:rPr lang="en-US" dirty="0" err="1"/>
              <a:t>longestString</a:t>
            </a:r>
            <a:r>
              <a:rPr lang="en-US" dirty="0"/>
              <a:t> that returns a longest string in a given vector of strings. If there is a tie, return the rightmost string. If the vector is empty throw a </a:t>
            </a:r>
            <a:r>
              <a:rPr lang="en-US" dirty="0" err="1">
                <a:latin typeface="Consolas" panose="020B0609020204030204" pitchFamily="49" charset="0"/>
              </a:rPr>
              <a:t>runtime_error</a:t>
            </a:r>
            <a:r>
              <a:rPr lang="en-US" dirty="0">
                <a:latin typeface="Consolas" panose="020B0609020204030204" pitchFamily="49" charset="0"/>
              </a:rPr>
              <a:t> </a:t>
            </a:r>
            <a:r>
              <a:rPr lang="en-US" dirty="0"/>
              <a:t>exception.</a:t>
            </a:r>
          </a:p>
          <a:p>
            <a:pPr marL="0" indent="0">
              <a:buNone/>
            </a:pPr>
            <a:r>
              <a:rPr lang="en-US" dirty="0"/>
              <a:t>For example, </a:t>
            </a:r>
            <a:r>
              <a:rPr lang="en-US" dirty="0" err="1">
                <a:latin typeface="Consolas" panose="020B0609020204030204" pitchFamily="49" charset="0"/>
              </a:rPr>
              <a:t>longestString</a:t>
            </a:r>
            <a:r>
              <a:rPr lang="en-US" dirty="0">
                <a:latin typeface="Consolas" panose="020B0609020204030204" pitchFamily="49" charset="0"/>
              </a:rPr>
              <a:t>({"four", "five", "nine", "ten"})</a:t>
            </a:r>
            <a:r>
              <a:rPr lang="en-US" dirty="0"/>
              <a:t> should return "nine".</a:t>
            </a:r>
            <a:endParaRPr lang="en-AU" dirty="0"/>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32</a:t>
            </a:fld>
            <a:endParaRPr lang="en-AU" dirty="0"/>
          </a:p>
        </p:txBody>
      </p:sp>
    </p:spTree>
    <p:extLst>
      <p:ext uri="{BB962C8B-B14F-4D97-AF65-F5344CB8AC3E}">
        <p14:creationId xmlns:p14="http://schemas.microsoft.com/office/powerpoint/2010/main" val="2233306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dirty="0"/>
              <a:t>Practice Question 1</a:t>
            </a:r>
            <a:endParaRPr lang="en-AU" dirty="0"/>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a:xfrm>
            <a:off x="838200" y="1825625"/>
            <a:ext cx="5152292" cy="4351338"/>
          </a:xfrm>
        </p:spPr>
        <p:txBody>
          <a:bodyPr>
            <a:normAutofit lnSpcReduction="10000"/>
          </a:bodyPr>
          <a:lstStyle/>
          <a:p>
            <a:pPr marL="0" indent="0">
              <a:buNone/>
            </a:pPr>
            <a:r>
              <a:rPr lang="en-US" dirty="0"/>
              <a:t>Write a </a:t>
            </a:r>
            <a:r>
              <a:rPr lang="en-US" b="1" dirty="0"/>
              <a:t>non-recursive</a:t>
            </a:r>
            <a:r>
              <a:rPr lang="en-US" dirty="0"/>
              <a:t> function named </a:t>
            </a:r>
            <a:r>
              <a:rPr lang="en-US" dirty="0" err="1"/>
              <a:t>longestString</a:t>
            </a:r>
            <a:r>
              <a:rPr lang="en-US" dirty="0"/>
              <a:t> that returns a longest string in a given vector of strings. If there is a tie, return the rightmost string. If the vector is empty throw a </a:t>
            </a:r>
            <a:r>
              <a:rPr lang="en-US" dirty="0" err="1">
                <a:latin typeface="Consolas" panose="020B0609020204030204" pitchFamily="49" charset="0"/>
              </a:rPr>
              <a:t>runtime_error</a:t>
            </a:r>
            <a:r>
              <a:rPr lang="en-US" dirty="0">
                <a:latin typeface="Consolas" panose="020B0609020204030204" pitchFamily="49" charset="0"/>
              </a:rPr>
              <a:t> </a:t>
            </a:r>
            <a:r>
              <a:rPr lang="en-US" dirty="0"/>
              <a:t>exception.</a:t>
            </a:r>
          </a:p>
          <a:p>
            <a:pPr marL="0" indent="0">
              <a:buNone/>
            </a:pPr>
            <a:r>
              <a:rPr lang="en-US" dirty="0"/>
              <a:t>For example, </a:t>
            </a:r>
            <a:r>
              <a:rPr lang="en-US" dirty="0" err="1">
                <a:latin typeface="Consolas" panose="020B0609020204030204" pitchFamily="49" charset="0"/>
              </a:rPr>
              <a:t>longestString</a:t>
            </a:r>
            <a:r>
              <a:rPr lang="en-US" dirty="0">
                <a:latin typeface="Consolas" panose="020B0609020204030204" pitchFamily="49" charset="0"/>
              </a:rPr>
              <a:t>({"four", "five", "nine", "ten"})</a:t>
            </a:r>
            <a:r>
              <a:rPr lang="en-US" dirty="0"/>
              <a:t> should return "nine".</a:t>
            </a:r>
            <a:endParaRPr lang="en-AU" dirty="0"/>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33</a:t>
            </a:fld>
            <a:endParaRPr lang="en-AU" dirty="0"/>
          </a:p>
        </p:txBody>
      </p:sp>
      <p:sp>
        <p:nvSpPr>
          <p:cNvPr id="5" name="TextBox 4">
            <a:extLst>
              <a:ext uri="{FF2B5EF4-FFF2-40B4-BE49-F238E27FC236}">
                <a16:creationId xmlns:a16="http://schemas.microsoft.com/office/drawing/2014/main" id="{B995828D-DBB5-0BD3-56A5-E369B8DDF6C5}"/>
              </a:ext>
            </a:extLst>
          </p:cNvPr>
          <p:cNvSpPr txBox="1"/>
          <p:nvPr/>
        </p:nvSpPr>
        <p:spPr>
          <a:xfrm>
            <a:off x="5902569" y="1539547"/>
            <a:ext cx="6066693" cy="4524315"/>
          </a:xfrm>
          <a:prstGeom prst="rect">
            <a:avLst/>
          </a:prstGeom>
          <a:noFill/>
          <a:ln>
            <a:solidFill>
              <a:srgbClr val="0070C0"/>
            </a:solidFill>
          </a:ln>
        </p:spPr>
        <p:txBody>
          <a:bodyPr wrap="square" rtlCol="0">
            <a:spAutoFit/>
          </a:bodyPr>
          <a:lstStyle/>
          <a:p>
            <a:r>
              <a:rPr lang="en-US" dirty="0">
                <a:latin typeface="Consolas" panose="020B0609020204030204" pitchFamily="49" charset="0"/>
              </a:rPr>
              <a:t>string </a:t>
            </a:r>
            <a:r>
              <a:rPr lang="en-US" dirty="0" err="1">
                <a:latin typeface="Consolas" panose="020B0609020204030204" pitchFamily="49" charset="0"/>
              </a:rPr>
              <a:t>longestString</a:t>
            </a:r>
            <a:r>
              <a:rPr lang="en-US" dirty="0">
                <a:latin typeface="Consolas" panose="020B0609020204030204" pitchFamily="49" charset="0"/>
              </a:rPr>
              <a:t>(const vector&lt;string&gt; &amp;v)</a:t>
            </a:r>
          </a:p>
          <a:p>
            <a:r>
              <a:rPr lang="en-US" dirty="0">
                <a:latin typeface="Consolas" panose="020B0609020204030204" pitchFamily="49" charset="0"/>
              </a:rPr>
              <a:t>{</a:t>
            </a:r>
          </a:p>
          <a:p>
            <a:r>
              <a:rPr lang="en-US" dirty="0">
                <a:latin typeface="Consolas" panose="020B0609020204030204" pitchFamily="49" charset="0"/>
              </a:rPr>
              <a:t>    if (v.size() == 0)</a:t>
            </a:r>
          </a:p>
          <a:p>
            <a:r>
              <a:rPr lang="en-US" dirty="0">
                <a:latin typeface="Consolas" panose="020B0609020204030204" pitchFamily="49" charset="0"/>
              </a:rPr>
              <a:t>    {</a:t>
            </a:r>
          </a:p>
          <a:p>
            <a:r>
              <a:rPr lang="en-US" dirty="0">
                <a:latin typeface="Consolas" panose="020B0609020204030204" pitchFamily="49" charset="0"/>
              </a:rPr>
              <a:t>        throw </a:t>
            </a:r>
            <a:r>
              <a:rPr lang="en-US" dirty="0" err="1">
                <a:latin typeface="Consolas" panose="020B0609020204030204" pitchFamily="49" charset="0"/>
              </a:rPr>
              <a:t>runtime_error</a:t>
            </a:r>
            <a:r>
              <a:rPr lang="en-US" dirty="0">
                <a:latin typeface="Consolas" panose="020B0609020204030204" pitchFamily="49" charset="0"/>
              </a:rPr>
              <a:t>("empty vector");</a:t>
            </a:r>
          </a:p>
          <a:p>
            <a:r>
              <a:rPr lang="en-US" dirty="0">
                <a:latin typeface="Consolas" panose="020B0609020204030204" pitchFamily="49" charset="0"/>
              </a:rPr>
              <a:t>    }</a:t>
            </a:r>
          </a:p>
          <a:p>
            <a:r>
              <a:rPr lang="en-US" dirty="0">
                <a:latin typeface="Consolas" panose="020B0609020204030204" pitchFamily="49" charset="0"/>
              </a:rPr>
              <a:t>    string longest = v[0];</a:t>
            </a:r>
          </a:p>
          <a:p>
            <a:r>
              <a:rPr lang="en-US" dirty="0">
                <a:latin typeface="Consolas" panose="020B0609020204030204" pitchFamily="49" charset="0"/>
              </a:rPr>
              <a:t>    for (int i = 1; i &lt; v.size(); i++)</a:t>
            </a:r>
          </a:p>
          <a:p>
            <a:r>
              <a:rPr lang="en-US" dirty="0">
                <a:latin typeface="Consolas" panose="020B0609020204030204" pitchFamily="49" charset="0"/>
              </a:rPr>
              <a:t>    {</a:t>
            </a:r>
          </a:p>
          <a:p>
            <a:r>
              <a:rPr lang="en-US" dirty="0">
                <a:latin typeface="Consolas" panose="020B0609020204030204" pitchFamily="49" charset="0"/>
              </a:rPr>
              <a:t>        if (v[i].size() &gt;= </a:t>
            </a:r>
            <a:r>
              <a:rPr lang="en-US" dirty="0" err="1">
                <a:latin typeface="Consolas" panose="020B0609020204030204" pitchFamily="49" charset="0"/>
              </a:rPr>
              <a:t>longest.size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longest = v[i];</a:t>
            </a:r>
          </a:p>
          <a:p>
            <a:r>
              <a:rPr lang="en-US" dirty="0">
                <a:latin typeface="Consolas" panose="020B0609020204030204" pitchFamily="49" charset="0"/>
              </a:rPr>
              <a:t>        }</a:t>
            </a:r>
          </a:p>
          <a:p>
            <a:r>
              <a:rPr lang="en-US" dirty="0">
                <a:latin typeface="Consolas" panose="020B0609020204030204" pitchFamily="49" charset="0"/>
              </a:rPr>
              <a:t>    }</a:t>
            </a:r>
          </a:p>
          <a:p>
            <a:r>
              <a:rPr lang="en-US" dirty="0">
                <a:latin typeface="Consolas" panose="020B0609020204030204" pitchFamily="49" charset="0"/>
              </a:rPr>
              <a:t>    return longest;</a:t>
            </a:r>
          </a:p>
          <a:p>
            <a:r>
              <a:rPr lang="en-US" dirty="0">
                <a:latin typeface="Consolas" panose="020B0609020204030204" pitchFamily="49" charset="0"/>
              </a:rPr>
              <a:t>}</a:t>
            </a:r>
          </a:p>
        </p:txBody>
      </p:sp>
    </p:spTree>
    <p:extLst>
      <p:ext uri="{BB962C8B-B14F-4D97-AF65-F5344CB8AC3E}">
        <p14:creationId xmlns:p14="http://schemas.microsoft.com/office/powerpoint/2010/main" val="3274450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dirty="0"/>
              <a:t>Practice Question 2</a:t>
            </a:r>
            <a:endParaRPr lang="en-AU" dirty="0"/>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p:txBody>
          <a:bodyPr/>
          <a:lstStyle/>
          <a:p>
            <a:pPr marL="0" indent="0">
              <a:buNone/>
            </a:pPr>
            <a:r>
              <a:rPr lang="en-US" dirty="0"/>
              <a:t>Same as question 1, but this time make it recursive. You can write helper methods if necessary.</a:t>
            </a:r>
            <a:endParaRPr lang="en-AU" dirty="0"/>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34</a:t>
            </a:fld>
            <a:endParaRPr lang="en-AU" dirty="0"/>
          </a:p>
        </p:txBody>
      </p:sp>
    </p:spTree>
    <p:extLst>
      <p:ext uri="{BB962C8B-B14F-4D97-AF65-F5344CB8AC3E}">
        <p14:creationId xmlns:p14="http://schemas.microsoft.com/office/powerpoint/2010/main" val="104545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0EF0-3F80-D3E6-1977-39470940B1A9}"/>
              </a:ext>
            </a:extLst>
          </p:cNvPr>
          <p:cNvSpPr>
            <a:spLocks noGrp="1"/>
          </p:cNvSpPr>
          <p:nvPr>
            <p:ph type="title"/>
          </p:nvPr>
        </p:nvSpPr>
        <p:spPr/>
        <p:txBody>
          <a:bodyPr/>
          <a:lstStyle/>
          <a:p>
            <a:r>
              <a:rPr lang="en-CA" dirty="0"/>
              <a:t>Practice Question 2</a:t>
            </a:r>
            <a:endParaRPr lang="en-AU" dirty="0"/>
          </a:p>
        </p:txBody>
      </p:sp>
      <p:sp>
        <p:nvSpPr>
          <p:cNvPr id="3" name="Content Placeholder 2">
            <a:extLst>
              <a:ext uri="{FF2B5EF4-FFF2-40B4-BE49-F238E27FC236}">
                <a16:creationId xmlns:a16="http://schemas.microsoft.com/office/drawing/2014/main" id="{9A8EB0BD-F4A5-2625-F419-1D08E667E678}"/>
              </a:ext>
            </a:extLst>
          </p:cNvPr>
          <p:cNvSpPr>
            <a:spLocks noGrp="1"/>
          </p:cNvSpPr>
          <p:nvPr>
            <p:ph idx="1"/>
          </p:nvPr>
        </p:nvSpPr>
        <p:spPr>
          <a:xfrm>
            <a:off x="486508" y="1597025"/>
            <a:ext cx="3399692" cy="4351338"/>
          </a:xfrm>
        </p:spPr>
        <p:txBody>
          <a:bodyPr/>
          <a:lstStyle/>
          <a:p>
            <a:pPr marL="0" indent="0">
              <a:buNone/>
            </a:pPr>
            <a:r>
              <a:rPr lang="en-US" dirty="0"/>
              <a:t>Same as question 1, but this time make it recursive. You can write helper methods if necessary.</a:t>
            </a:r>
            <a:endParaRPr lang="en-AU" dirty="0"/>
          </a:p>
        </p:txBody>
      </p:sp>
      <p:sp>
        <p:nvSpPr>
          <p:cNvPr id="4" name="Slide Number Placeholder 3">
            <a:extLst>
              <a:ext uri="{FF2B5EF4-FFF2-40B4-BE49-F238E27FC236}">
                <a16:creationId xmlns:a16="http://schemas.microsoft.com/office/drawing/2014/main" id="{0B4959C4-C03C-AA8F-17EF-11EF0F332BF2}"/>
              </a:ext>
            </a:extLst>
          </p:cNvPr>
          <p:cNvSpPr>
            <a:spLocks noGrp="1"/>
          </p:cNvSpPr>
          <p:nvPr>
            <p:ph type="sldNum" sz="quarter" idx="12"/>
          </p:nvPr>
        </p:nvSpPr>
        <p:spPr/>
        <p:txBody>
          <a:bodyPr/>
          <a:lstStyle/>
          <a:p>
            <a:fld id="{E5BA05A5-0517-4A37-865C-5DD63AFCA22E}" type="slidenum">
              <a:rPr lang="en-AU" smtClean="0"/>
              <a:pPr/>
              <a:t>35</a:t>
            </a:fld>
            <a:endParaRPr lang="en-AU" dirty="0"/>
          </a:p>
        </p:txBody>
      </p:sp>
      <p:sp>
        <p:nvSpPr>
          <p:cNvPr id="5" name="TextBox 4">
            <a:extLst>
              <a:ext uri="{FF2B5EF4-FFF2-40B4-BE49-F238E27FC236}">
                <a16:creationId xmlns:a16="http://schemas.microsoft.com/office/drawing/2014/main" id="{E7939035-D8DD-5C24-DA26-A5B0CE6D9911}"/>
              </a:ext>
            </a:extLst>
          </p:cNvPr>
          <p:cNvSpPr txBox="1"/>
          <p:nvPr/>
        </p:nvSpPr>
        <p:spPr>
          <a:xfrm>
            <a:off x="4185138" y="1414562"/>
            <a:ext cx="7784125" cy="5078313"/>
          </a:xfrm>
          <a:prstGeom prst="rect">
            <a:avLst/>
          </a:prstGeom>
          <a:noFill/>
          <a:ln>
            <a:solidFill>
              <a:srgbClr val="0070C0"/>
            </a:solidFill>
          </a:ln>
        </p:spPr>
        <p:txBody>
          <a:bodyPr wrap="square" rtlCol="0">
            <a:spAutoFit/>
          </a:bodyPr>
          <a:lstStyle/>
          <a:p>
            <a:r>
              <a:rPr lang="en-US" dirty="0">
                <a:latin typeface="Consolas" panose="020B0609020204030204" pitchFamily="49" charset="0"/>
              </a:rPr>
              <a:t>string </a:t>
            </a:r>
            <a:r>
              <a:rPr lang="en-US" dirty="0" err="1">
                <a:latin typeface="Consolas" panose="020B0609020204030204" pitchFamily="49" charset="0"/>
              </a:rPr>
              <a:t>longestString</a:t>
            </a:r>
            <a:r>
              <a:rPr lang="en-US" dirty="0">
                <a:latin typeface="Consolas" panose="020B0609020204030204" pitchFamily="49" charset="0"/>
              </a:rPr>
              <a:t>(const vector&lt;string&gt; &amp;v, int begin)</a:t>
            </a:r>
          </a:p>
          <a:p>
            <a:r>
              <a:rPr lang="en-US" dirty="0">
                <a:latin typeface="Consolas" panose="020B0609020204030204" pitchFamily="49" charset="0"/>
              </a:rPr>
              <a:t>{</a:t>
            </a:r>
          </a:p>
          <a:p>
            <a:r>
              <a:rPr lang="en-US" dirty="0">
                <a:latin typeface="Consolas" panose="020B0609020204030204" pitchFamily="49" charset="0"/>
              </a:rPr>
              <a:t>    if (begin == v.size() - 1) // size 1 sub-vector</a:t>
            </a:r>
          </a:p>
          <a:p>
            <a:r>
              <a:rPr lang="en-US" dirty="0">
                <a:latin typeface="Consolas" panose="020B0609020204030204" pitchFamily="49" charset="0"/>
              </a:rPr>
              <a:t>    {</a:t>
            </a:r>
          </a:p>
          <a:p>
            <a:r>
              <a:rPr lang="en-US" dirty="0">
                <a:latin typeface="Consolas" panose="020B0609020204030204" pitchFamily="49" charset="0"/>
              </a:rPr>
              <a:t>        return v[begin];</a:t>
            </a:r>
          </a:p>
          <a:p>
            <a:r>
              <a:rPr lang="en-US" dirty="0">
                <a:latin typeface="Consolas" panose="020B0609020204030204" pitchFamily="49" charset="0"/>
              </a:rPr>
              <a:t>    }</a:t>
            </a:r>
          </a:p>
          <a:p>
            <a:r>
              <a:rPr lang="en-US" dirty="0">
                <a:latin typeface="Consolas" panose="020B0609020204030204" pitchFamily="49" charset="0"/>
              </a:rPr>
              <a:t>    string longest = </a:t>
            </a:r>
            <a:r>
              <a:rPr lang="en-US" dirty="0" err="1">
                <a:latin typeface="Consolas" panose="020B0609020204030204" pitchFamily="49" charset="0"/>
              </a:rPr>
              <a:t>longestString</a:t>
            </a:r>
            <a:r>
              <a:rPr lang="en-US" dirty="0">
                <a:latin typeface="Consolas" panose="020B0609020204030204" pitchFamily="49" charset="0"/>
              </a:rPr>
              <a:t>(v, begin + 1);</a:t>
            </a:r>
          </a:p>
          <a:p>
            <a:r>
              <a:rPr lang="en-US" dirty="0">
                <a:latin typeface="Consolas" panose="020B0609020204030204" pitchFamily="49" charset="0"/>
              </a:rPr>
              <a:t>    if (v[begin].size() &gt; </a:t>
            </a:r>
            <a:r>
              <a:rPr lang="en-US" dirty="0" err="1">
                <a:latin typeface="Consolas" panose="020B0609020204030204" pitchFamily="49" charset="0"/>
              </a:rPr>
              <a:t>longest.size</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return v[begin];</a:t>
            </a:r>
          </a:p>
          <a:p>
            <a:r>
              <a:rPr lang="en-US" dirty="0">
                <a:latin typeface="Consolas" panose="020B0609020204030204" pitchFamily="49" charset="0"/>
              </a:rPr>
              <a:t>    }</a:t>
            </a:r>
          </a:p>
          <a:p>
            <a:r>
              <a:rPr lang="en-US" dirty="0">
                <a:latin typeface="Consolas" panose="020B0609020204030204" pitchFamily="49" charset="0"/>
              </a:rPr>
              <a:t>    return longest;</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string </a:t>
            </a:r>
            <a:r>
              <a:rPr lang="en-US" dirty="0" err="1">
                <a:latin typeface="Consolas" panose="020B0609020204030204" pitchFamily="49" charset="0"/>
              </a:rPr>
              <a:t>longestString</a:t>
            </a:r>
            <a:r>
              <a:rPr lang="en-US" dirty="0">
                <a:latin typeface="Consolas" panose="020B0609020204030204" pitchFamily="49" charset="0"/>
              </a:rPr>
              <a:t>(const vector&lt;string&gt; &amp;v) {</a:t>
            </a:r>
          </a:p>
          <a:p>
            <a:r>
              <a:rPr lang="en-US" dirty="0">
                <a:latin typeface="Consolas" panose="020B0609020204030204" pitchFamily="49" charset="0"/>
              </a:rPr>
              <a:t>    if (v.size() == 0) throw </a:t>
            </a:r>
            <a:r>
              <a:rPr lang="en-US" dirty="0" err="1">
                <a:latin typeface="Consolas" panose="020B0609020204030204" pitchFamily="49" charset="0"/>
              </a:rPr>
              <a:t>runtime_error</a:t>
            </a:r>
            <a:r>
              <a:rPr lang="en-US" dirty="0">
                <a:latin typeface="Consolas" panose="020B0609020204030204" pitchFamily="49" charset="0"/>
              </a:rPr>
              <a:t>("empty vector");</a:t>
            </a:r>
          </a:p>
          <a:p>
            <a:r>
              <a:rPr lang="en-US" dirty="0">
                <a:latin typeface="Consolas" panose="020B0609020204030204" pitchFamily="49" charset="0"/>
              </a:rPr>
              <a:t>    return </a:t>
            </a:r>
            <a:r>
              <a:rPr lang="en-US" dirty="0" err="1">
                <a:latin typeface="Consolas" panose="020B0609020204030204" pitchFamily="49" charset="0"/>
              </a:rPr>
              <a:t>longestString</a:t>
            </a:r>
            <a:r>
              <a:rPr lang="en-US" dirty="0">
                <a:latin typeface="Consolas" panose="020B0609020204030204" pitchFamily="49" charset="0"/>
              </a:rPr>
              <a:t>(v, 0);</a:t>
            </a:r>
          </a:p>
          <a:p>
            <a:r>
              <a:rPr lang="en-US" dirty="0">
                <a:latin typeface="Consolas" panose="020B0609020204030204" pitchFamily="49" charset="0"/>
              </a:rPr>
              <a:t>}</a:t>
            </a:r>
          </a:p>
        </p:txBody>
      </p:sp>
    </p:spTree>
    <p:extLst>
      <p:ext uri="{BB962C8B-B14F-4D97-AF65-F5344CB8AC3E}">
        <p14:creationId xmlns:p14="http://schemas.microsoft.com/office/powerpoint/2010/main" val="332708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dirty="0"/>
              <a:t>Function Templates</a:t>
            </a:r>
            <a:endParaRPr lang="en-AU" dirty="0"/>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4</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3966184" y="1594157"/>
            <a:ext cx="3350278"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a:t>
            </a:r>
            <a:r>
              <a:rPr lang="en-US" dirty="0">
                <a:solidFill>
                  <a:srgbClr val="FF0000"/>
                </a:solidFill>
                <a:latin typeface="Consolas" panose="020B0609020204030204" pitchFamily="49" charset="0"/>
              </a:rPr>
              <a:t>int</a:t>
            </a:r>
            <a:r>
              <a:rPr lang="en-US" dirty="0">
                <a:latin typeface="Consolas" panose="020B0609020204030204" pitchFamily="49" charset="0"/>
              </a:rPr>
              <a:t>&amp; a, </a:t>
            </a:r>
            <a:r>
              <a:rPr lang="en-US" dirty="0">
                <a:solidFill>
                  <a:srgbClr val="FF0000"/>
                </a:solidFill>
                <a:latin typeface="Consolas" panose="020B0609020204030204" pitchFamily="49" charset="0"/>
              </a:rPr>
              <a:t>int</a:t>
            </a:r>
            <a:r>
              <a:rPr lang="en-US" dirty="0">
                <a:latin typeface="Consolas" panose="020B0609020204030204" pitchFamily="49" charset="0"/>
              </a:rPr>
              <a: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int</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dirty="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746583" y="1594157"/>
            <a:ext cx="4102832"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a:t>
            </a:r>
            <a:r>
              <a:rPr lang="en-US" dirty="0">
                <a:solidFill>
                  <a:srgbClr val="FF0000"/>
                </a:solidFill>
                <a:latin typeface="Consolas" panose="020B0609020204030204" pitchFamily="49" charset="0"/>
              </a:rPr>
              <a:t>string</a:t>
            </a:r>
            <a:r>
              <a:rPr lang="en-US" dirty="0">
                <a:latin typeface="Consolas" panose="020B0609020204030204" pitchFamily="49" charset="0"/>
              </a:rPr>
              <a:t>&amp; a, </a:t>
            </a:r>
            <a:r>
              <a:rPr lang="en-US" dirty="0">
                <a:solidFill>
                  <a:srgbClr val="FF0000"/>
                </a:solidFill>
                <a:latin typeface="Consolas" panose="020B0609020204030204" pitchFamily="49" charset="0"/>
              </a:rPr>
              <a:t>string</a:t>
            </a:r>
            <a:r>
              <a:rPr lang="en-US" dirty="0">
                <a:latin typeface="Consolas" panose="020B0609020204030204" pitchFamily="49" charset="0"/>
              </a:rPr>
              <a: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string</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6006734" y="4326224"/>
            <a:ext cx="3236607"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a:t>
            </a:r>
            <a:r>
              <a:rPr lang="en-US" dirty="0">
                <a:solidFill>
                  <a:srgbClr val="FF0000"/>
                </a:solidFill>
                <a:latin typeface="Consolas" panose="020B0609020204030204" pitchFamily="49" charset="0"/>
              </a:rPr>
              <a:t>T</a:t>
            </a:r>
            <a:r>
              <a:rPr lang="en-US" dirty="0">
                <a:latin typeface="Consolas" panose="020B0609020204030204" pitchFamily="49" charset="0"/>
              </a:rPr>
              <a:t>&amp; a, </a:t>
            </a:r>
            <a:r>
              <a:rPr lang="en-US" dirty="0">
                <a:solidFill>
                  <a:srgbClr val="FF0000"/>
                </a:solidFill>
                <a:latin typeface="Consolas" panose="020B0609020204030204" pitchFamily="49" charset="0"/>
              </a:rPr>
              <a:t>T</a:t>
            </a:r>
            <a:r>
              <a:rPr lang="en-US" dirty="0">
                <a:latin typeface="Consolas" panose="020B0609020204030204" pitchFamily="49" charset="0"/>
              </a:rPr>
              <a: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T</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2836405" y="4577515"/>
            <a:ext cx="2522786" cy="1323439"/>
          </a:xfrm>
          <a:prstGeom prst="rect">
            <a:avLst/>
          </a:prstGeom>
          <a:solidFill>
            <a:schemeClr val="accent4">
              <a:lumMod val="40000"/>
              <a:lumOff val="60000"/>
            </a:schemeClr>
          </a:solidFill>
        </p:spPr>
        <p:txBody>
          <a:bodyPr wrap="square" rtlCol="0">
            <a:spAutoFit/>
          </a:bodyPr>
          <a:lstStyle/>
          <a:p>
            <a:pPr algn="ctr"/>
            <a:r>
              <a:rPr lang="en-CA" sz="1600" dirty="0"/>
              <a:t>If we write this then C++ will expect </a:t>
            </a:r>
            <a:r>
              <a:rPr lang="en-CA" sz="1600" b="1" dirty="0"/>
              <a:t>a</a:t>
            </a:r>
            <a:r>
              <a:rPr lang="en-CA" sz="1600" dirty="0"/>
              <a:t> and </a:t>
            </a:r>
            <a:r>
              <a:rPr lang="en-CA" sz="1600" b="1" dirty="0"/>
              <a:t>b</a:t>
            </a:r>
            <a:r>
              <a:rPr lang="en-CA" sz="1600" dirty="0"/>
              <a:t> to be of type </a:t>
            </a:r>
            <a:r>
              <a:rPr lang="en-CA" sz="1600" b="1" dirty="0"/>
              <a:t>T</a:t>
            </a:r>
            <a:r>
              <a:rPr lang="en-CA" sz="1600" dirty="0"/>
              <a:t>, which we have not defined. Somehow we have to say </a:t>
            </a:r>
            <a:r>
              <a:rPr lang="en-CA" sz="1600" b="1" dirty="0"/>
              <a:t>T</a:t>
            </a:r>
            <a:r>
              <a:rPr lang="en-CA" sz="1600" dirty="0"/>
              <a:t> can be any type.</a:t>
            </a:r>
          </a:p>
        </p:txBody>
      </p:sp>
    </p:spTree>
    <p:extLst>
      <p:ext uri="{BB962C8B-B14F-4D97-AF65-F5344CB8AC3E}">
        <p14:creationId xmlns:p14="http://schemas.microsoft.com/office/powerpoint/2010/main" val="364718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5</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3844639" y="264121"/>
            <a:ext cx="3350278"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a:t>
            </a:r>
            <a:r>
              <a:rPr lang="en-US" dirty="0">
                <a:solidFill>
                  <a:srgbClr val="FF0000"/>
                </a:solidFill>
                <a:latin typeface="Consolas" panose="020B0609020204030204" pitchFamily="49" charset="0"/>
              </a:rPr>
              <a:t>int</a:t>
            </a:r>
            <a:r>
              <a:rPr lang="en-US" dirty="0">
                <a:latin typeface="Consolas" panose="020B0609020204030204" pitchFamily="49" charset="0"/>
              </a:rPr>
              <a:t>&amp; a, int&amp;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int</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dirty="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625038" y="264121"/>
            <a:ext cx="4102832"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a:t>
            </a:r>
            <a:r>
              <a:rPr lang="en-US" dirty="0">
                <a:solidFill>
                  <a:srgbClr val="FF0000"/>
                </a:solidFill>
                <a:latin typeface="Consolas" panose="020B0609020204030204" pitchFamily="49" charset="0"/>
              </a:rPr>
              <a:t>string</a:t>
            </a:r>
            <a:r>
              <a:rPr lang="en-US" dirty="0">
                <a:latin typeface="Consolas" panose="020B0609020204030204" pitchFamily="49" charset="0"/>
              </a:rPr>
              <a:t>&amp; a, </a:t>
            </a:r>
            <a:r>
              <a:rPr lang="en-US" dirty="0">
                <a:solidFill>
                  <a:srgbClr val="FF0000"/>
                </a:solidFill>
                <a:latin typeface="Consolas" panose="020B0609020204030204" pitchFamily="49" charset="0"/>
              </a:rPr>
              <a:t>string</a:t>
            </a:r>
            <a:r>
              <a:rPr lang="en-US" dirty="0">
                <a:latin typeface="Consolas" panose="020B0609020204030204" pitchFamily="49" charset="0"/>
              </a:rPr>
              <a: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string</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3732069" y="4248180"/>
            <a:ext cx="3236607" cy="2031325"/>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T&gt;</a:t>
            </a:r>
          </a:p>
          <a:p>
            <a:r>
              <a:rPr lang="en-US" dirty="0">
                <a:latin typeface="Consolas" panose="020B0609020204030204" pitchFamily="49" charset="0"/>
              </a:rPr>
              <a:t>void swap(</a:t>
            </a:r>
            <a:r>
              <a:rPr lang="en-US" dirty="0">
                <a:solidFill>
                  <a:srgbClr val="FF0000"/>
                </a:solidFill>
                <a:latin typeface="Consolas" panose="020B0609020204030204" pitchFamily="49" charset="0"/>
              </a:rPr>
              <a:t>T</a:t>
            </a:r>
            <a:r>
              <a:rPr lang="en-US" dirty="0">
                <a:latin typeface="Consolas" panose="020B0609020204030204" pitchFamily="49" charset="0"/>
              </a:rPr>
              <a:t>&amp; a, </a:t>
            </a:r>
            <a:r>
              <a:rPr lang="en-US" dirty="0">
                <a:solidFill>
                  <a:srgbClr val="FF0000"/>
                </a:solidFill>
                <a:latin typeface="Consolas" panose="020B0609020204030204" pitchFamily="49" charset="0"/>
              </a:rPr>
              <a:t>T</a:t>
            </a:r>
            <a:r>
              <a:rPr lang="en-US" dirty="0">
                <a:latin typeface="Consolas" panose="020B0609020204030204" pitchFamily="49" charset="0"/>
              </a:rPr>
              <a: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T</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1285009" y="4248180"/>
            <a:ext cx="2032364" cy="1077218"/>
          </a:xfrm>
          <a:prstGeom prst="rect">
            <a:avLst/>
          </a:prstGeom>
          <a:solidFill>
            <a:schemeClr val="accent4">
              <a:lumMod val="40000"/>
              <a:lumOff val="60000"/>
            </a:schemeClr>
          </a:solidFill>
        </p:spPr>
        <p:txBody>
          <a:bodyPr wrap="square" rtlCol="0">
            <a:spAutoFit/>
          </a:bodyPr>
          <a:lstStyle/>
          <a:p>
            <a:pPr algn="ctr"/>
            <a:r>
              <a:rPr lang="en-CA" sz="1600" dirty="0"/>
              <a:t>This works! This is a </a:t>
            </a:r>
            <a:r>
              <a:rPr lang="en-CA" sz="1600" b="1" dirty="0"/>
              <a:t>template function </a:t>
            </a:r>
            <a:r>
              <a:rPr lang="en-CA" sz="1600" dirty="0"/>
              <a:t>that works with almost any type </a:t>
            </a:r>
            <a:r>
              <a:rPr lang="en-CA" sz="1600" b="1" dirty="0"/>
              <a:t>T</a:t>
            </a:r>
            <a:r>
              <a:rPr lang="en-CA" sz="1600" dirty="0"/>
              <a:t>. </a:t>
            </a:r>
          </a:p>
        </p:txBody>
      </p:sp>
      <p:sp>
        <p:nvSpPr>
          <p:cNvPr id="9" name="TextBox 8">
            <a:extLst>
              <a:ext uri="{FF2B5EF4-FFF2-40B4-BE49-F238E27FC236}">
                <a16:creationId xmlns:a16="http://schemas.microsoft.com/office/drawing/2014/main" id="{9B1B57AC-0A0C-F378-F26A-1DE0D71E04A6}"/>
              </a:ext>
            </a:extLst>
          </p:cNvPr>
          <p:cNvSpPr txBox="1"/>
          <p:nvPr/>
        </p:nvSpPr>
        <p:spPr>
          <a:xfrm>
            <a:off x="7972820" y="4248180"/>
            <a:ext cx="3236607" cy="2031325"/>
          </a:xfrm>
          <a:prstGeom prst="rect">
            <a:avLst/>
          </a:prstGeom>
          <a:noFill/>
          <a:ln>
            <a:solidFill>
              <a:srgbClr val="0070C0"/>
            </a:solidFill>
          </a:ln>
        </p:spPr>
        <p:txBody>
          <a:bodyPr wrap="square" rtlCol="0">
            <a:spAutoFit/>
          </a:bodyPr>
          <a:lstStyle/>
          <a:p>
            <a:r>
              <a:rPr lang="en-US" dirty="0">
                <a:latin typeface="Consolas" panose="020B0609020204030204" pitchFamily="49" charset="0"/>
              </a:rPr>
              <a:t>int x = 4;</a:t>
            </a:r>
            <a:br>
              <a:rPr lang="en-US" dirty="0">
                <a:latin typeface="Consolas" panose="020B0609020204030204" pitchFamily="49" charset="0"/>
              </a:rPr>
            </a:br>
            <a:r>
              <a:rPr lang="en-US" dirty="0">
                <a:latin typeface="Consolas" panose="020B0609020204030204" pitchFamily="49" charset="0"/>
              </a:rPr>
              <a:t>int y = 7;</a:t>
            </a:r>
            <a:br>
              <a:rPr lang="en-US" dirty="0">
                <a:latin typeface="Consolas" panose="020B0609020204030204" pitchFamily="49" charset="0"/>
              </a:rPr>
            </a:br>
            <a:r>
              <a:rPr lang="en-US" dirty="0">
                <a:latin typeface="Consolas" panose="020B0609020204030204" pitchFamily="49" charset="0"/>
              </a:rPr>
              <a:t>swap(x, y);</a:t>
            </a:r>
          </a:p>
          <a:p>
            <a:br>
              <a:rPr lang="en-US" dirty="0">
                <a:latin typeface="Consolas" panose="020B0609020204030204" pitchFamily="49" charset="0"/>
              </a:rPr>
            </a:br>
            <a:r>
              <a:rPr lang="en-US" dirty="0">
                <a:latin typeface="Consolas" panose="020B0609020204030204" pitchFamily="49" charset="0"/>
              </a:rPr>
              <a:t>string s = "cow";</a:t>
            </a:r>
            <a:br>
              <a:rPr lang="en-US" dirty="0">
                <a:latin typeface="Consolas" panose="020B0609020204030204" pitchFamily="49" charset="0"/>
              </a:rPr>
            </a:br>
            <a:r>
              <a:rPr lang="en-US" dirty="0">
                <a:latin typeface="Consolas" panose="020B0609020204030204" pitchFamily="49" charset="0"/>
              </a:rPr>
              <a:t>string t = "rabbit";</a:t>
            </a:r>
            <a:br>
              <a:rPr lang="en-US" dirty="0">
                <a:latin typeface="Consolas" panose="020B0609020204030204" pitchFamily="49" charset="0"/>
              </a:rPr>
            </a:br>
            <a:r>
              <a:rPr lang="en-US" dirty="0">
                <a:latin typeface="Consolas" panose="020B0609020204030204" pitchFamily="49" charset="0"/>
              </a:rPr>
              <a:t>swap(s, t);</a:t>
            </a:r>
          </a:p>
        </p:txBody>
      </p:sp>
      <p:sp>
        <p:nvSpPr>
          <p:cNvPr id="10" name="TextBox 9">
            <a:extLst>
              <a:ext uri="{FF2B5EF4-FFF2-40B4-BE49-F238E27FC236}">
                <a16:creationId xmlns:a16="http://schemas.microsoft.com/office/drawing/2014/main" id="{0CF20027-C170-4FE3-6C13-8D28FCB561BA}"/>
              </a:ext>
            </a:extLst>
          </p:cNvPr>
          <p:cNvSpPr txBox="1"/>
          <p:nvPr/>
        </p:nvSpPr>
        <p:spPr>
          <a:xfrm>
            <a:off x="8329730" y="2856040"/>
            <a:ext cx="2522786" cy="1077218"/>
          </a:xfrm>
          <a:prstGeom prst="rect">
            <a:avLst/>
          </a:prstGeom>
          <a:solidFill>
            <a:schemeClr val="accent4">
              <a:lumMod val="40000"/>
              <a:lumOff val="60000"/>
            </a:schemeClr>
          </a:solidFill>
        </p:spPr>
        <p:txBody>
          <a:bodyPr wrap="square" rtlCol="0">
            <a:spAutoFit/>
          </a:bodyPr>
          <a:lstStyle/>
          <a:p>
            <a:pPr algn="ctr"/>
            <a:r>
              <a:rPr lang="en-CA" sz="1600" dirty="0"/>
              <a:t>Easy to use since C++ will usually automatically infer the type of </a:t>
            </a:r>
            <a:r>
              <a:rPr lang="en-CA" sz="1600" b="1" dirty="0"/>
              <a:t>T</a:t>
            </a:r>
            <a:r>
              <a:rPr lang="en-CA" sz="1600" dirty="0"/>
              <a:t> when you use </a:t>
            </a:r>
            <a:r>
              <a:rPr lang="en-CA" sz="1600" b="1" dirty="0"/>
              <a:t>swap</a:t>
            </a:r>
            <a:r>
              <a:rPr lang="en-CA" sz="1600" dirty="0"/>
              <a:t>.</a:t>
            </a:r>
          </a:p>
        </p:txBody>
      </p:sp>
      <p:sp>
        <p:nvSpPr>
          <p:cNvPr id="11" name="Arrow: Down 10">
            <a:extLst>
              <a:ext uri="{FF2B5EF4-FFF2-40B4-BE49-F238E27FC236}">
                <a16:creationId xmlns:a16="http://schemas.microsoft.com/office/drawing/2014/main" id="{417FBA8F-075B-E53E-772C-E47E85999221}"/>
              </a:ext>
            </a:extLst>
          </p:cNvPr>
          <p:cNvSpPr/>
          <p:nvPr/>
        </p:nvSpPr>
        <p:spPr>
          <a:xfrm>
            <a:off x="9491623" y="4012780"/>
            <a:ext cx="136027" cy="2201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80FA8DAA-40DF-515D-AD95-06D6F1D5BEB6}"/>
              </a:ext>
            </a:extLst>
          </p:cNvPr>
          <p:cNvSpPr/>
          <p:nvPr/>
        </p:nvSpPr>
        <p:spPr>
          <a:xfrm rot="16200000">
            <a:off x="7306195" y="4961635"/>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itle 1">
            <a:extLst>
              <a:ext uri="{FF2B5EF4-FFF2-40B4-BE49-F238E27FC236}">
                <a16:creationId xmlns:a16="http://schemas.microsoft.com/office/drawing/2014/main" id="{8F6927A4-9460-3CA0-8D71-8BAB6083936E}"/>
              </a:ext>
            </a:extLst>
          </p:cNvPr>
          <p:cNvSpPr txBox="1">
            <a:spLocks/>
          </p:cNvSpPr>
          <p:nvPr/>
        </p:nvSpPr>
        <p:spPr>
          <a:xfrm>
            <a:off x="338650" y="17287"/>
            <a:ext cx="29787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Function </a:t>
            </a:r>
            <a:br>
              <a:rPr lang="en-CA" dirty="0"/>
            </a:br>
            <a:r>
              <a:rPr lang="en-CA" dirty="0"/>
              <a:t>Templates</a:t>
            </a:r>
            <a:endParaRPr lang="en-AU" dirty="0"/>
          </a:p>
        </p:txBody>
      </p:sp>
    </p:spTree>
    <p:extLst>
      <p:ext uri="{BB962C8B-B14F-4D97-AF65-F5344CB8AC3E}">
        <p14:creationId xmlns:p14="http://schemas.microsoft.com/office/powerpoint/2010/main" val="3551010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6</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3844639" y="264121"/>
            <a:ext cx="3350278"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a:t>
            </a:r>
            <a:r>
              <a:rPr lang="en-US" dirty="0">
                <a:solidFill>
                  <a:srgbClr val="FF0000"/>
                </a:solidFill>
                <a:latin typeface="Consolas" panose="020B0609020204030204" pitchFamily="49" charset="0"/>
              </a:rPr>
              <a:t>int</a:t>
            </a:r>
            <a:r>
              <a:rPr lang="en-US" dirty="0">
                <a:latin typeface="Consolas" panose="020B0609020204030204" pitchFamily="49" charset="0"/>
              </a:rPr>
              <a:t>&amp; a, int&amp;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int</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dirty="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625038" y="264121"/>
            <a:ext cx="4102832"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a:t>
            </a:r>
            <a:r>
              <a:rPr lang="en-US" dirty="0">
                <a:solidFill>
                  <a:srgbClr val="FF0000"/>
                </a:solidFill>
                <a:latin typeface="Consolas" panose="020B0609020204030204" pitchFamily="49" charset="0"/>
              </a:rPr>
              <a:t>string</a:t>
            </a:r>
            <a:r>
              <a:rPr lang="en-US" dirty="0">
                <a:latin typeface="Consolas" panose="020B0609020204030204" pitchFamily="49" charset="0"/>
              </a:rPr>
              <a:t>&amp; a, </a:t>
            </a:r>
            <a:r>
              <a:rPr lang="en-US" dirty="0">
                <a:solidFill>
                  <a:srgbClr val="FF0000"/>
                </a:solidFill>
                <a:latin typeface="Consolas" panose="020B0609020204030204" pitchFamily="49" charset="0"/>
              </a:rPr>
              <a:t>string</a:t>
            </a:r>
            <a:r>
              <a:rPr lang="en-US" dirty="0">
                <a:latin typeface="Consolas" panose="020B0609020204030204" pitchFamily="49" charset="0"/>
              </a:rPr>
              <a: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string</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3732069" y="4248180"/>
            <a:ext cx="3236607" cy="2031325"/>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T&gt;</a:t>
            </a:r>
          </a:p>
          <a:p>
            <a:r>
              <a:rPr lang="en-US" dirty="0">
                <a:latin typeface="Consolas" panose="020B0609020204030204" pitchFamily="49" charset="0"/>
              </a:rPr>
              <a:t>void swap(</a:t>
            </a:r>
            <a:r>
              <a:rPr lang="en-US" dirty="0">
                <a:solidFill>
                  <a:srgbClr val="FF0000"/>
                </a:solidFill>
                <a:latin typeface="Consolas" panose="020B0609020204030204" pitchFamily="49" charset="0"/>
              </a:rPr>
              <a:t>T</a:t>
            </a:r>
            <a:r>
              <a:rPr lang="en-US" dirty="0">
                <a:latin typeface="Consolas" panose="020B0609020204030204" pitchFamily="49" charset="0"/>
              </a:rPr>
              <a:t>&amp; a, </a:t>
            </a:r>
            <a:r>
              <a:rPr lang="en-US" dirty="0">
                <a:solidFill>
                  <a:srgbClr val="FF0000"/>
                </a:solidFill>
                <a:latin typeface="Consolas" panose="020B0609020204030204" pitchFamily="49" charset="0"/>
              </a:rPr>
              <a:t>T</a:t>
            </a:r>
            <a:r>
              <a:rPr lang="en-US" dirty="0">
                <a:latin typeface="Consolas" panose="020B0609020204030204" pitchFamily="49" charset="0"/>
              </a:rPr>
              <a: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T</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1285009" y="4248180"/>
            <a:ext cx="2032364" cy="1077218"/>
          </a:xfrm>
          <a:prstGeom prst="rect">
            <a:avLst/>
          </a:prstGeom>
          <a:solidFill>
            <a:schemeClr val="accent4">
              <a:lumMod val="40000"/>
              <a:lumOff val="60000"/>
            </a:schemeClr>
          </a:solidFill>
        </p:spPr>
        <p:txBody>
          <a:bodyPr wrap="square" rtlCol="0">
            <a:spAutoFit/>
          </a:bodyPr>
          <a:lstStyle/>
          <a:p>
            <a:pPr algn="ctr"/>
            <a:r>
              <a:rPr lang="en-CA" sz="1600" dirty="0"/>
              <a:t>This works! This is a </a:t>
            </a:r>
            <a:r>
              <a:rPr lang="en-CA" sz="1600" b="1" dirty="0"/>
              <a:t>template function </a:t>
            </a:r>
            <a:r>
              <a:rPr lang="en-CA" sz="1600" dirty="0"/>
              <a:t>that works with almost any type </a:t>
            </a:r>
            <a:r>
              <a:rPr lang="en-CA" sz="1600" b="1" dirty="0"/>
              <a:t>T</a:t>
            </a:r>
            <a:r>
              <a:rPr lang="en-CA" sz="1600" dirty="0"/>
              <a:t>. </a:t>
            </a:r>
          </a:p>
        </p:txBody>
      </p:sp>
      <p:sp>
        <p:nvSpPr>
          <p:cNvPr id="9" name="TextBox 8">
            <a:extLst>
              <a:ext uri="{FF2B5EF4-FFF2-40B4-BE49-F238E27FC236}">
                <a16:creationId xmlns:a16="http://schemas.microsoft.com/office/drawing/2014/main" id="{9B1B57AC-0A0C-F378-F26A-1DE0D71E04A6}"/>
              </a:ext>
            </a:extLst>
          </p:cNvPr>
          <p:cNvSpPr txBox="1"/>
          <p:nvPr/>
        </p:nvSpPr>
        <p:spPr>
          <a:xfrm>
            <a:off x="7972820" y="4248180"/>
            <a:ext cx="3236607" cy="2031325"/>
          </a:xfrm>
          <a:prstGeom prst="rect">
            <a:avLst/>
          </a:prstGeom>
          <a:noFill/>
          <a:ln>
            <a:solidFill>
              <a:srgbClr val="0070C0"/>
            </a:solidFill>
          </a:ln>
        </p:spPr>
        <p:txBody>
          <a:bodyPr wrap="square" rtlCol="0">
            <a:spAutoFit/>
          </a:bodyPr>
          <a:lstStyle/>
          <a:p>
            <a:r>
              <a:rPr lang="en-US" dirty="0">
                <a:latin typeface="Consolas" panose="020B0609020204030204" pitchFamily="49" charset="0"/>
              </a:rPr>
              <a:t>int x = 4;</a:t>
            </a:r>
            <a:br>
              <a:rPr lang="en-US" dirty="0">
                <a:latin typeface="Consolas" panose="020B0609020204030204" pitchFamily="49" charset="0"/>
              </a:rPr>
            </a:br>
            <a:r>
              <a:rPr lang="en-US" dirty="0">
                <a:latin typeface="Consolas" panose="020B0609020204030204" pitchFamily="49" charset="0"/>
              </a:rPr>
              <a:t>int y = 7;</a:t>
            </a:r>
            <a:br>
              <a:rPr lang="en-US" dirty="0">
                <a:latin typeface="Consolas" panose="020B0609020204030204" pitchFamily="49" charset="0"/>
              </a:rPr>
            </a:br>
            <a:r>
              <a:rPr lang="en-US" dirty="0">
                <a:latin typeface="Consolas" panose="020B0609020204030204" pitchFamily="49" charset="0"/>
              </a:rPr>
              <a:t>swap(x, y);</a:t>
            </a:r>
          </a:p>
          <a:p>
            <a:br>
              <a:rPr lang="en-US" dirty="0">
                <a:latin typeface="Consolas" panose="020B0609020204030204" pitchFamily="49" charset="0"/>
              </a:rPr>
            </a:br>
            <a:r>
              <a:rPr lang="en-US" dirty="0">
                <a:latin typeface="Consolas" panose="020B0609020204030204" pitchFamily="49" charset="0"/>
              </a:rPr>
              <a:t>string s = "cow";</a:t>
            </a:r>
            <a:br>
              <a:rPr lang="en-US" dirty="0">
                <a:latin typeface="Consolas" panose="020B0609020204030204" pitchFamily="49" charset="0"/>
              </a:rPr>
            </a:br>
            <a:r>
              <a:rPr lang="en-US" dirty="0">
                <a:latin typeface="Consolas" panose="020B0609020204030204" pitchFamily="49" charset="0"/>
              </a:rPr>
              <a:t>string t = "rabbit";</a:t>
            </a:r>
            <a:br>
              <a:rPr lang="en-US" dirty="0">
                <a:latin typeface="Consolas" panose="020B0609020204030204" pitchFamily="49" charset="0"/>
              </a:rPr>
            </a:br>
            <a:r>
              <a:rPr lang="en-US" dirty="0">
                <a:latin typeface="Consolas" panose="020B0609020204030204" pitchFamily="49" charset="0"/>
              </a:rPr>
              <a:t>swap(s, t);</a:t>
            </a:r>
          </a:p>
        </p:txBody>
      </p:sp>
      <p:sp>
        <p:nvSpPr>
          <p:cNvPr id="10" name="TextBox 9">
            <a:extLst>
              <a:ext uri="{FF2B5EF4-FFF2-40B4-BE49-F238E27FC236}">
                <a16:creationId xmlns:a16="http://schemas.microsoft.com/office/drawing/2014/main" id="{0CF20027-C170-4FE3-6C13-8D28FCB561BA}"/>
              </a:ext>
            </a:extLst>
          </p:cNvPr>
          <p:cNvSpPr txBox="1"/>
          <p:nvPr/>
        </p:nvSpPr>
        <p:spPr>
          <a:xfrm>
            <a:off x="8329730" y="2856040"/>
            <a:ext cx="2522786" cy="1077218"/>
          </a:xfrm>
          <a:prstGeom prst="rect">
            <a:avLst/>
          </a:prstGeom>
          <a:solidFill>
            <a:schemeClr val="accent4">
              <a:lumMod val="40000"/>
              <a:lumOff val="60000"/>
            </a:schemeClr>
          </a:solidFill>
        </p:spPr>
        <p:txBody>
          <a:bodyPr wrap="square" rtlCol="0">
            <a:spAutoFit/>
          </a:bodyPr>
          <a:lstStyle/>
          <a:p>
            <a:pPr algn="ctr"/>
            <a:r>
              <a:rPr lang="en-CA" sz="1600" dirty="0"/>
              <a:t>Easy to use since C++ will usually automatically infer the type of </a:t>
            </a:r>
            <a:r>
              <a:rPr lang="en-CA" sz="1600" b="1" dirty="0"/>
              <a:t>T</a:t>
            </a:r>
            <a:r>
              <a:rPr lang="en-CA" sz="1600" dirty="0"/>
              <a:t> when you use </a:t>
            </a:r>
            <a:r>
              <a:rPr lang="en-CA" sz="1600" b="1" dirty="0"/>
              <a:t>swap</a:t>
            </a:r>
            <a:r>
              <a:rPr lang="en-CA" sz="1600" dirty="0"/>
              <a:t>.</a:t>
            </a:r>
          </a:p>
        </p:txBody>
      </p:sp>
      <p:sp>
        <p:nvSpPr>
          <p:cNvPr id="11" name="Arrow: Down 10">
            <a:extLst>
              <a:ext uri="{FF2B5EF4-FFF2-40B4-BE49-F238E27FC236}">
                <a16:creationId xmlns:a16="http://schemas.microsoft.com/office/drawing/2014/main" id="{417FBA8F-075B-E53E-772C-E47E85999221}"/>
              </a:ext>
            </a:extLst>
          </p:cNvPr>
          <p:cNvSpPr/>
          <p:nvPr/>
        </p:nvSpPr>
        <p:spPr>
          <a:xfrm>
            <a:off x="9491623" y="4012780"/>
            <a:ext cx="136027" cy="2201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Down 11">
            <a:extLst>
              <a:ext uri="{FF2B5EF4-FFF2-40B4-BE49-F238E27FC236}">
                <a16:creationId xmlns:a16="http://schemas.microsoft.com/office/drawing/2014/main" id="{80FA8DAA-40DF-515D-AD95-06D6F1D5BEB6}"/>
              </a:ext>
            </a:extLst>
          </p:cNvPr>
          <p:cNvSpPr/>
          <p:nvPr/>
        </p:nvSpPr>
        <p:spPr>
          <a:xfrm rot="16200000">
            <a:off x="7306195" y="4961635"/>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EF8F7861-2DE7-2FF1-54BA-495E74FF3F44}"/>
              </a:ext>
            </a:extLst>
          </p:cNvPr>
          <p:cNvSpPr txBox="1"/>
          <p:nvPr/>
        </p:nvSpPr>
        <p:spPr>
          <a:xfrm>
            <a:off x="5350372" y="2858684"/>
            <a:ext cx="2232228" cy="1077218"/>
          </a:xfrm>
          <a:prstGeom prst="rect">
            <a:avLst/>
          </a:prstGeom>
          <a:solidFill>
            <a:schemeClr val="accent4">
              <a:lumMod val="40000"/>
              <a:lumOff val="60000"/>
            </a:schemeClr>
          </a:solidFill>
        </p:spPr>
        <p:txBody>
          <a:bodyPr wrap="square" rtlCol="0">
            <a:spAutoFit/>
          </a:bodyPr>
          <a:lstStyle/>
          <a:p>
            <a:pPr algn="ctr"/>
            <a:r>
              <a:rPr lang="en-CA" sz="1600" dirty="0"/>
              <a:t>The type of </a:t>
            </a:r>
            <a:r>
              <a:rPr lang="en-CA" sz="1600" b="1" dirty="0"/>
              <a:t>T</a:t>
            </a:r>
            <a:r>
              <a:rPr lang="en-CA" sz="1600" dirty="0"/>
              <a:t> is inferred at compile-time by the compiler, so this is quite efficient.</a:t>
            </a:r>
          </a:p>
        </p:txBody>
      </p:sp>
      <p:sp>
        <p:nvSpPr>
          <p:cNvPr id="16" name="Title 1">
            <a:extLst>
              <a:ext uri="{FF2B5EF4-FFF2-40B4-BE49-F238E27FC236}">
                <a16:creationId xmlns:a16="http://schemas.microsoft.com/office/drawing/2014/main" id="{1E183EB8-B2FB-C0F4-F9E9-54F0DB4C7ED9}"/>
              </a:ext>
            </a:extLst>
          </p:cNvPr>
          <p:cNvSpPr txBox="1">
            <a:spLocks/>
          </p:cNvSpPr>
          <p:nvPr/>
        </p:nvSpPr>
        <p:spPr>
          <a:xfrm>
            <a:off x="338650" y="17287"/>
            <a:ext cx="29787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Function </a:t>
            </a:r>
            <a:br>
              <a:rPr lang="en-CA" dirty="0"/>
            </a:br>
            <a:r>
              <a:rPr lang="en-CA" dirty="0"/>
              <a:t>Templates</a:t>
            </a:r>
            <a:endParaRPr lang="en-AU" dirty="0"/>
          </a:p>
        </p:txBody>
      </p:sp>
      <p:sp>
        <p:nvSpPr>
          <p:cNvPr id="2" name="Arrow: Down 1">
            <a:extLst>
              <a:ext uri="{FF2B5EF4-FFF2-40B4-BE49-F238E27FC236}">
                <a16:creationId xmlns:a16="http://schemas.microsoft.com/office/drawing/2014/main" id="{739E93E8-DBF8-A5AD-275E-8E2F801AFC00}"/>
              </a:ext>
            </a:extLst>
          </p:cNvPr>
          <p:cNvSpPr/>
          <p:nvPr/>
        </p:nvSpPr>
        <p:spPr>
          <a:xfrm rot="5400000">
            <a:off x="7805667" y="3231734"/>
            <a:ext cx="329105" cy="3945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7774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7</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3844639" y="264121"/>
            <a:ext cx="3350278"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a:t>
            </a:r>
            <a:r>
              <a:rPr lang="en-US" dirty="0">
                <a:solidFill>
                  <a:srgbClr val="FF0000"/>
                </a:solidFill>
                <a:latin typeface="Consolas" panose="020B0609020204030204" pitchFamily="49" charset="0"/>
              </a:rPr>
              <a:t>int</a:t>
            </a:r>
            <a:r>
              <a:rPr lang="en-US" dirty="0">
                <a:latin typeface="Consolas" panose="020B0609020204030204" pitchFamily="49" charset="0"/>
              </a:rPr>
              <a:t>&amp; a, int&amp;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int</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dirty="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625038" y="264121"/>
            <a:ext cx="4102832"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a:t>
            </a:r>
            <a:r>
              <a:rPr lang="en-US" dirty="0">
                <a:solidFill>
                  <a:srgbClr val="FF0000"/>
                </a:solidFill>
                <a:latin typeface="Consolas" panose="020B0609020204030204" pitchFamily="49" charset="0"/>
              </a:rPr>
              <a:t>string</a:t>
            </a:r>
            <a:r>
              <a:rPr lang="en-US" dirty="0">
                <a:latin typeface="Consolas" panose="020B0609020204030204" pitchFamily="49" charset="0"/>
              </a:rPr>
              <a:t>&amp; a, </a:t>
            </a:r>
            <a:r>
              <a:rPr lang="en-US" dirty="0">
                <a:solidFill>
                  <a:srgbClr val="FF0000"/>
                </a:solidFill>
                <a:latin typeface="Consolas" panose="020B0609020204030204" pitchFamily="49" charset="0"/>
              </a:rPr>
              <a:t>string</a:t>
            </a:r>
            <a:r>
              <a:rPr lang="en-US" dirty="0">
                <a:latin typeface="Consolas" panose="020B0609020204030204" pitchFamily="49" charset="0"/>
              </a:rPr>
              <a: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string</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3732069" y="4248180"/>
            <a:ext cx="3236607" cy="2031325"/>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T&gt;</a:t>
            </a:r>
          </a:p>
          <a:p>
            <a:r>
              <a:rPr lang="en-US" dirty="0">
                <a:latin typeface="Consolas" panose="020B0609020204030204" pitchFamily="49" charset="0"/>
              </a:rPr>
              <a:t>void swap(</a:t>
            </a:r>
            <a:r>
              <a:rPr lang="en-US" dirty="0">
                <a:solidFill>
                  <a:srgbClr val="FF0000"/>
                </a:solidFill>
                <a:latin typeface="Consolas" panose="020B0609020204030204" pitchFamily="49" charset="0"/>
              </a:rPr>
              <a:t>T</a:t>
            </a:r>
            <a:r>
              <a:rPr lang="en-US" dirty="0">
                <a:latin typeface="Consolas" panose="020B0609020204030204" pitchFamily="49" charset="0"/>
              </a:rPr>
              <a:t>&amp; a, </a:t>
            </a:r>
            <a:r>
              <a:rPr lang="en-US" dirty="0">
                <a:solidFill>
                  <a:srgbClr val="FF0000"/>
                </a:solidFill>
                <a:latin typeface="Consolas" panose="020B0609020204030204" pitchFamily="49" charset="0"/>
              </a:rPr>
              <a:t>T</a:t>
            </a:r>
            <a:r>
              <a:rPr lang="en-US" dirty="0">
                <a:latin typeface="Consolas" panose="020B0609020204030204" pitchFamily="49" charset="0"/>
              </a:rPr>
              <a: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T</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1285009" y="4248180"/>
            <a:ext cx="2032364" cy="1077218"/>
          </a:xfrm>
          <a:prstGeom prst="rect">
            <a:avLst/>
          </a:prstGeom>
          <a:solidFill>
            <a:schemeClr val="accent4">
              <a:lumMod val="40000"/>
              <a:lumOff val="60000"/>
            </a:schemeClr>
          </a:solidFill>
        </p:spPr>
        <p:txBody>
          <a:bodyPr wrap="square" rtlCol="0">
            <a:spAutoFit/>
          </a:bodyPr>
          <a:lstStyle/>
          <a:p>
            <a:pPr algn="ctr"/>
            <a:r>
              <a:rPr lang="en-CA" sz="1600" dirty="0"/>
              <a:t>This works! This is a </a:t>
            </a:r>
            <a:r>
              <a:rPr lang="en-CA" sz="1600" b="1" dirty="0"/>
              <a:t>template function </a:t>
            </a:r>
            <a:r>
              <a:rPr lang="en-CA" sz="1600" dirty="0"/>
              <a:t>that works with almost any type </a:t>
            </a:r>
            <a:r>
              <a:rPr lang="en-CA" sz="1600" b="1" dirty="0"/>
              <a:t>T</a:t>
            </a:r>
            <a:r>
              <a:rPr lang="en-CA" sz="1600" dirty="0"/>
              <a:t>. </a:t>
            </a:r>
          </a:p>
        </p:txBody>
      </p:sp>
      <p:sp>
        <p:nvSpPr>
          <p:cNvPr id="9" name="TextBox 8">
            <a:extLst>
              <a:ext uri="{FF2B5EF4-FFF2-40B4-BE49-F238E27FC236}">
                <a16:creationId xmlns:a16="http://schemas.microsoft.com/office/drawing/2014/main" id="{9B1B57AC-0A0C-F378-F26A-1DE0D71E04A6}"/>
              </a:ext>
            </a:extLst>
          </p:cNvPr>
          <p:cNvSpPr txBox="1"/>
          <p:nvPr/>
        </p:nvSpPr>
        <p:spPr>
          <a:xfrm>
            <a:off x="7972820" y="4248180"/>
            <a:ext cx="3236607" cy="2031325"/>
          </a:xfrm>
          <a:prstGeom prst="rect">
            <a:avLst/>
          </a:prstGeom>
          <a:noFill/>
          <a:ln>
            <a:solidFill>
              <a:srgbClr val="0070C0"/>
            </a:solidFill>
          </a:ln>
        </p:spPr>
        <p:txBody>
          <a:bodyPr wrap="square" rtlCol="0">
            <a:spAutoFit/>
          </a:bodyPr>
          <a:lstStyle/>
          <a:p>
            <a:r>
              <a:rPr lang="en-US" dirty="0">
                <a:latin typeface="Consolas" panose="020B0609020204030204" pitchFamily="49" charset="0"/>
              </a:rPr>
              <a:t>int x = 4;</a:t>
            </a:r>
            <a:br>
              <a:rPr lang="en-US" dirty="0">
                <a:latin typeface="Consolas" panose="020B0609020204030204" pitchFamily="49" charset="0"/>
              </a:rPr>
            </a:br>
            <a:r>
              <a:rPr lang="en-US" dirty="0">
                <a:latin typeface="Consolas" panose="020B0609020204030204" pitchFamily="49" charset="0"/>
              </a:rPr>
              <a:t>int y = 7;</a:t>
            </a:r>
            <a:br>
              <a:rPr lang="en-US" dirty="0">
                <a:latin typeface="Consolas" panose="020B0609020204030204" pitchFamily="49" charset="0"/>
              </a:rPr>
            </a:br>
            <a:r>
              <a:rPr lang="en-US" dirty="0">
                <a:latin typeface="Consolas" panose="020B0609020204030204" pitchFamily="49" charset="0"/>
              </a:rPr>
              <a:t>swap(x, y);</a:t>
            </a:r>
          </a:p>
          <a:p>
            <a:br>
              <a:rPr lang="en-US" dirty="0">
                <a:latin typeface="Consolas" panose="020B0609020204030204" pitchFamily="49" charset="0"/>
              </a:rPr>
            </a:br>
            <a:r>
              <a:rPr lang="en-US" dirty="0">
                <a:latin typeface="Consolas" panose="020B0609020204030204" pitchFamily="49" charset="0"/>
              </a:rPr>
              <a:t>string s = "cow";</a:t>
            </a:r>
            <a:br>
              <a:rPr lang="en-US" dirty="0">
                <a:latin typeface="Consolas" panose="020B0609020204030204" pitchFamily="49" charset="0"/>
              </a:rPr>
            </a:br>
            <a:r>
              <a:rPr lang="en-US" dirty="0">
                <a:latin typeface="Consolas" panose="020B0609020204030204" pitchFamily="49" charset="0"/>
              </a:rPr>
              <a:t>string t = "rabbit";</a:t>
            </a:r>
            <a:br>
              <a:rPr lang="en-US" dirty="0">
                <a:latin typeface="Consolas" panose="020B0609020204030204" pitchFamily="49" charset="0"/>
              </a:rPr>
            </a:br>
            <a:r>
              <a:rPr lang="en-US" dirty="0">
                <a:latin typeface="Consolas" panose="020B0609020204030204" pitchFamily="49" charset="0"/>
              </a:rPr>
              <a:t>swap(s, t);</a:t>
            </a:r>
          </a:p>
        </p:txBody>
      </p:sp>
      <p:sp>
        <p:nvSpPr>
          <p:cNvPr id="12" name="Arrow: Down 11">
            <a:extLst>
              <a:ext uri="{FF2B5EF4-FFF2-40B4-BE49-F238E27FC236}">
                <a16:creationId xmlns:a16="http://schemas.microsoft.com/office/drawing/2014/main" id="{80FA8DAA-40DF-515D-AD95-06D6F1D5BEB6}"/>
              </a:ext>
            </a:extLst>
          </p:cNvPr>
          <p:cNvSpPr/>
          <p:nvPr/>
        </p:nvSpPr>
        <p:spPr>
          <a:xfrm rot="16200000">
            <a:off x="7306195" y="4961635"/>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EF8F7861-2DE7-2FF1-54BA-495E74FF3F44}"/>
              </a:ext>
            </a:extLst>
          </p:cNvPr>
          <p:cNvSpPr txBox="1"/>
          <p:nvPr/>
        </p:nvSpPr>
        <p:spPr>
          <a:xfrm>
            <a:off x="4220985" y="2890391"/>
            <a:ext cx="2232228" cy="1077218"/>
          </a:xfrm>
          <a:prstGeom prst="rect">
            <a:avLst/>
          </a:prstGeom>
          <a:solidFill>
            <a:schemeClr val="accent4">
              <a:lumMod val="40000"/>
              <a:lumOff val="60000"/>
            </a:schemeClr>
          </a:solidFill>
        </p:spPr>
        <p:txBody>
          <a:bodyPr wrap="square" rtlCol="0">
            <a:spAutoFit/>
          </a:bodyPr>
          <a:lstStyle/>
          <a:p>
            <a:pPr algn="ctr"/>
            <a:r>
              <a:rPr lang="en-CA" sz="1600" dirty="0"/>
              <a:t>Notice that </a:t>
            </a:r>
            <a:r>
              <a:rPr lang="en-CA" sz="1600" b="1" dirty="0"/>
              <a:t>not</a:t>
            </a:r>
            <a:r>
              <a:rPr lang="en-CA" sz="1600" dirty="0"/>
              <a:t> every type </a:t>
            </a:r>
            <a:r>
              <a:rPr lang="en-CA" sz="1600" b="1" dirty="0"/>
              <a:t>T</a:t>
            </a:r>
            <a:r>
              <a:rPr lang="en-CA" sz="1600" dirty="0"/>
              <a:t> will work with </a:t>
            </a:r>
            <a:r>
              <a:rPr lang="en-CA" sz="1600" b="1" dirty="0"/>
              <a:t>swap</a:t>
            </a:r>
            <a:r>
              <a:rPr lang="en-CA" sz="1600" dirty="0"/>
              <a:t>. What are the constraints on </a:t>
            </a:r>
            <a:r>
              <a:rPr lang="en-CA" sz="1600" b="1" dirty="0"/>
              <a:t>T</a:t>
            </a:r>
            <a:r>
              <a:rPr lang="en-CA" sz="1600" dirty="0"/>
              <a:t>?</a:t>
            </a:r>
          </a:p>
        </p:txBody>
      </p:sp>
      <p:sp>
        <p:nvSpPr>
          <p:cNvPr id="15" name="Title 1">
            <a:extLst>
              <a:ext uri="{FF2B5EF4-FFF2-40B4-BE49-F238E27FC236}">
                <a16:creationId xmlns:a16="http://schemas.microsoft.com/office/drawing/2014/main" id="{110FC2DB-91ED-5430-DAC5-151F03EF88E5}"/>
              </a:ext>
            </a:extLst>
          </p:cNvPr>
          <p:cNvSpPr txBox="1">
            <a:spLocks/>
          </p:cNvSpPr>
          <p:nvPr/>
        </p:nvSpPr>
        <p:spPr>
          <a:xfrm>
            <a:off x="338650" y="17287"/>
            <a:ext cx="29787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Function </a:t>
            </a:r>
            <a:br>
              <a:rPr lang="en-CA" dirty="0"/>
            </a:br>
            <a:r>
              <a:rPr lang="en-CA" dirty="0"/>
              <a:t>Templates</a:t>
            </a:r>
            <a:endParaRPr lang="en-AU" dirty="0"/>
          </a:p>
        </p:txBody>
      </p:sp>
    </p:spTree>
    <p:extLst>
      <p:ext uri="{BB962C8B-B14F-4D97-AF65-F5344CB8AC3E}">
        <p14:creationId xmlns:p14="http://schemas.microsoft.com/office/powerpoint/2010/main" val="1907727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338650" y="17287"/>
            <a:ext cx="2978723" cy="1325563"/>
          </a:xfrm>
        </p:spPr>
        <p:txBody>
          <a:bodyPr/>
          <a:lstStyle/>
          <a:p>
            <a:r>
              <a:rPr lang="en-CA" dirty="0"/>
              <a:t>Function </a:t>
            </a:r>
            <a:br>
              <a:rPr lang="en-CA" dirty="0"/>
            </a:br>
            <a:r>
              <a:rPr lang="en-CA" dirty="0"/>
              <a:t>Templates</a:t>
            </a:r>
            <a:endParaRPr lang="en-AU" dirty="0"/>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8</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3844639" y="264121"/>
            <a:ext cx="3350278"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a:t>
            </a:r>
            <a:r>
              <a:rPr lang="en-US" dirty="0">
                <a:solidFill>
                  <a:srgbClr val="FF0000"/>
                </a:solidFill>
                <a:latin typeface="Consolas" panose="020B0609020204030204" pitchFamily="49" charset="0"/>
              </a:rPr>
              <a:t>int</a:t>
            </a:r>
            <a:r>
              <a:rPr lang="en-US" dirty="0">
                <a:latin typeface="Consolas" panose="020B0609020204030204" pitchFamily="49" charset="0"/>
              </a:rPr>
              <a:t>&amp; a, int&amp;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int</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605823" y="1778822"/>
            <a:ext cx="2522786" cy="1077218"/>
          </a:xfrm>
          <a:prstGeom prst="rect">
            <a:avLst/>
          </a:prstGeom>
          <a:solidFill>
            <a:schemeClr val="accent4">
              <a:lumMod val="40000"/>
              <a:lumOff val="60000"/>
            </a:schemeClr>
          </a:solidFill>
        </p:spPr>
        <p:txBody>
          <a:bodyPr wrap="square" rtlCol="0">
            <a:spAutoFit/>
          </a:bodyPr>
          <a:lstStyle/>
          <a:p>
            <a:pPr algn="ctr"/>
            <a:r>
              <a:rPr lang="en-CA" sz="1600" dirty="0"/>
              <a:t>Swapping values is very useful in sorting. But we need one swap function for each type of value.</a:t>
            </a:r>
          </a:p>
        </p:txBody>
      </p:sp>
      <p:sp>
        <p:nvSpPr>
          <p:cNvPr id="8" name="TextBox 7">
            <a:extLst>
              <a:ext uri="{FF2B5EF4-FFF2-40B4-BE49-F238E27FC236}">
                <a16:creationId xmlns:a16="http://schemas.microsoft.com/office/drawing/2014/main" id="{16DCE356-AE78-D55B-AF6E-E819F76B972D}"/>
              </a:ext>
            </a:extLst>
          </p:cNvPr>
          <p:cNvSpPr txBox="1"/>
          <p:nvPr/>
        </p:nvSpPr>
        <p:spPr>
          <a:xfrm>
            <a:off x="7625038" y="264121"/>
            <a:ext cx="4102832"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void swap(</a:t>
            </a:r>
            <a:r>
              <a:rPr lang="en-US" dirty="0">
                <a:solidFill>
                  <a:srgbClr val="FF0000"/>
                </a:solidFill>
                <a:latin typeface="Consolas" panose="020B0609020204030204" pitchFamily="49" charset="0"/>
              </a:rPr>
              <a:t>string</a:t>
            </a:r>
            <a:r>
              <a:rPr lang="en-US" dirty="0">
                <a:latin typeface="Consolas" panose="020B0609020204030204" pitchFamily="49" charset="0"/>
              </a:rPr>
              <a:t>&amp; a, </a:t>
            </a:r>
            <a:r>
              <a:rPr lang="en-US" dirty="0">
                <a:solidFill>
                  <a:srgbClr val="FF0000"/>
                </a:solidFill>
                <a:latin typeface="Consolas" panose="020B0609020204030204" pitchFamily="49" charset="0"/>
              </a:rPr>
              <a:t>string</a:t>
            </a:r>
            <a:r>
              <a:rPr lang="en-US" dirty="0">
                <a:latin typeface="Consolas" panose="020B0609020204030204" pitchFamily="49" charset="0"/>
              </a:rPr>
              <a: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string</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3" name="TextBox 2">
            <a:extLst>
              <a:ext uri="{FF2B5EF4-FFF2-40B4-BE49-F238E27FC236}">
                <a16:creationId xmlns:a16="http://schemas.microsoft.com/office/drawing/2014/main" id="{699CBBE4-AD20-F1D9-B7D6-648131F41979}"/>
              </a:ext>
            </a:extLst>
          </p:cNvPr>
          <p:cNvSpPr txBox="1"/>
          <p:nvPr/>
        </p:nvSpPr>
        <p:spPr>
          <a:xfrm>
            <a:off x="3732069" y="4248180"/>
            <a:ext cx="3236607" cy="2031325"/>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T&gt;</a:t>
            </a:r>
          </a:p>
          <a:p>
            <a:r>
              <a:rPr lang="en-US" dirty="0">
                <a:latin typeface="Consolas" panose="020B0609020204030204" pitchFamily="49" charset="0"/>
              </a:rPr>
              <a:t>void swap(</a:t>
            </a:r>
            <a:r>
              <a:rPr lang="en-US" dirty="0">
                <a:solidFill>
                  <a:srgbClr val="FF0000"/>
                </a:solidFill>
                <a:latin typeface="Consolas" panose="020B0609020204030204" pitchFamily="49" charset="0"/>
              </a:rPr>
              <a:t>T</a:t>
            </a:r>
            <a:r>
              <a:rPr lang="en-US" dirty="0">
                <a:latin typeface="Consolas" panose="020B0609020204030204" pitchFamily="49" charset="0"/>
              </a:rPr>
              <a:t>&amp; a, </a:t>
            </a:r>
            <a:r>
              <a:rPr lang="en-US" dirty="0">
                <a:solidFill>
                  <a:srgbClr val="FF0000"/>
                </a:solidFill>
                <a:latin typeface="Consolas" panose="020B0609020204030204" pitchFamily="49" charset="0"/>
              </a:rPr>
              <a:t>T</a:t>
            </a:r>
            <a:r>
              <a:rPr lang="en-US" dirty="0">
                <a:latin typeface="Consolas" panose="020B0609020204030204" pitchFamily="49" charset="0"/>
              </a:rPr>
              <a: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a:solidFill>
                  <a:srgbClr val="FF0000"/>
                </a:solidFill>
                <a:latin typeface="Consolas" panose="020B0609020204030204" pitchFamily="49" charset="0"/>
              </a:rPr>
              <a:t>T</a:t>
            </a:r>
            <a:r>
              <a:rPr lang="en-US" dirty="0">
                <a:latin typeface="Consolas" panose="020B0609020204030204" pitchFamily="49" charset="0"/>
              </a:rPr>
              <a:t> temp = a;</a:t>
            </a:r>
            <a:br>
              <a:rPr lang="en-US" dirty="0">
                <a:latin typeface="Consolas" panose="020B0609020204030204" pitchFamily="49" charset="0"/>
              </a:rPr>
            </a:br>
            <a:r>
              <a:rPr lang="en-US" dirty="0">
                <a:latin typeface="Consolas" panose="020B0609020204030204" pitchFamily="49" charset="0"/>
              </a:rPr>
              <a:t>    a = b;</a:t>
            </a:r>
            <a:br>
              <a:rPr lang="en-US" dirty="0">
                <a:latin typeface="Consolas" panose="020B0609020204030204" pitchFamily="49" charset="0"/>
              </a:rPr>
            </a:br>
            <a:r>
              <a:rPr lang="en-US" dirty="0">
                <a:latin typeface="Consolas" panose="020B0609020204030204" pitchFamily="49" charset="0"/>
              </a:rPr>
              <a:t>    b = temp;</a:t>
            </a:r>
            <a:br>
              <a:rPr lang="en-US" dirty="0">
                <a:latin typeface="Consolas" panose="020B0609020204030204" pitchFamily="49" charset="0"/>
              </a:rPr>
            </a:br>
            <a:r>
              <a:rPr lang="en-US" dirty="0">
                <a:latin typeface="Consolas" panose="020B0609020204030204" pitchFamily="49" charset="0"/>
              </a:rPr>
              <a:t>}</a:t>
            </a:r>
          </a:p>
        </p:txBody>
      </p:sp>
      <p:sp>
        <p:nvSpPr>
          <p:cNvPr id="6" name="TextBox 5">
            <a:extLst>
              <a:ext uri="{FF2B5EF4-FFF2-40B4-BE49-F238E27FC236}">
                <a16:creationId xmlns:a16="http://schemas.microsoft.com/office/drawing/2014/main" id="{2B542F39-5318-B554-E9D9-E6ED7B056266}"/>
              </a:ext>
            </a:extLst>
          </p:cNvPr>
          <p:cNvSpPr txBox="1"/>
          <p:nvPr/>
        </p:nvSpPr>
        <p:spPr>
          <a:xfrm>
            <a:off x="1285009" y="4248180"/>
            <a:ext cx="2032364" cy="1077218"/>
          </a:xfrm>
          <a:prstGeom prst="rect">
            <a:avLst/>
          </a:prstGeom>
          <a:solidFill>
            <a:schemeClr val="accent4">
              <a:lumMod val="40000"/>
              <a:lumOff val="60000"/>
            </a:schemeClr>
          </a:solidFill>
        </p:spPr>
        <p:txBody>
          <a:bodyPr wrap="square" rtlCol="0">
            <a:spAutoFit/>
          </a:bodyPr>
          <a:lstStyle/>
          <a:p>
            <a:pPr algn="ctr"/>
            <a:r>
              <a:rPr lang="en-CA" sz="1600" dirty="0"/>
              <a:t>This works! This is a </a:t>
            </a:r>
            <a:r>
              <a:rPr lang="en-CA" sz="1600" b="1" dirty="0"/>
              <a:t>template function </a:t>
            </a:r>
            <a:r>
              <a:rPr lang="en-CA" sz="1600" dirty="0"/>
              <a:t>that works with almost any type </a:t>
            </a:r>
            <a:r>
              <a:rPr lang="en-CA" sz="1600" b="1" dirty="0"/>
              <a:t>T</a:t>
            </a:r>
            <a:r>
              <a:rPr lang="en-CA" sz="1600" dirty="0"/>
              <a:t>. </a:t>
            </a:r>
          </a:p>
        </p:txBody>
      </p:sp>
      <p:sp>
        <p:nvSpPr>
          <p:cNvPr id="9" name="TextBox 8">
            <a:extLst>
              <a:ext uri="{FF2B5EF4-FFF2-40B4-BE49-F238E27FC236}">
                <a16:creationId xmlns:a16="http://schemas.microsoft.com/office/drawing/2014/main" id="{9B1B57AC-0A0C-F378-F26A-1DE0D71E04A6}"/>
              </a:ext>
            </a:extLst>
          </p:cNvPr>
          <p:cNvSpPr txBox="1"/>
          <p:nvPr/>
        </p:nvSpPr>
        <p:spPr>
          <a:xfrm>
            <a:off x="7972820" y="4248180"/>
            <a:ext cx="3236607" cy="2031325"/>
          </a:xfrm>
          <a:prstGeom prst="rect">
            <a:avLst/>
          </a:prstGeom>
          <a:noFill/>
          <a:ln>
            <a:solidFill>
              <a:srgbClr val="0070C0"/>
            </a:solidFill>
          </a:ln>
        </p:spPr>
        <p:txBody>
          <a:bodyPr wrap="square" rtlCol="0">
            <a:spAutoFit/>
          </a:bodyPr>
          <a:lstStyle/>
          <a:p>
            <a:r>
              <a:rPr lang="en-US" dirty="0">
                <a:latin typeface="Consolas" panose="020B0609020204030204" pitchFamily="49" charset="0"/>
              </a:rPr>
              <a:t>int x = 4;</a:t>
            </a:r>
            <a:br>
              <a:rPr lang="en-US" dirty="0">
                <a:latin typeface="Consolas" panose="020B0609020204030204" pitchFamily="49" charset="0"/>
              </a:rPr>
            </a:br>
            <a:r>
              <a:rPr lang="en-US" dirty="0">
                <a:latin typeface="Consolas" panose="020B0609020204030204" pitchFamily="49" charset="0"/>
              </a:rPr>
              <a:t>int y = 7;</a:t>
            </a:r>
            <a:br>
              <a:rPr lang="en-US" dirty="0">
                <a:latin typeface="Consolas" panose="020B0609020204030204" pitchFamily="49" charset="0"/>
              </a:rPr>
            </a:br>
            <a:r>
              <a:rPr lang="en-US" dirty="0">
                <a:latin typeface="Consolas" panose="020B0609020204030204" pitchFamily="49" charset="0"/>
              </a:rPr>
              <a:t>swap(x, y);</a:t>
            </a:r>
          </a:p>
          <a:p>
            <a:br>
              <a:rPr lang="en-US" dirty="0">
                <a:latin typeface="Consolas" panose="020B0609020204030204" pitchFamily="49" charset="0"/>
              </a:rPr>
            </a:br>
            <a:r>
              <a:rPr lang="en-US" dirty="0">
                <a:latin typeface="Consolas" panose="020B0609020204030204" pitchFamily="49" charset="0"/>
              </a:rPr>
              <a:t>string s = "cow";</a:t>
            </a:r>
            <a:br>
              <a:rPr lang="en-US" dirty="0">
                <a:latin typeface="Consolas" panose="020B0609020204030204" pitchFamily="49" charset="0"/>
              </a:rPr>
            </a:br>
            <a:r>
              <a:rPr lang="en-US" dirty="0">
                <a:latin typeface="Consolas" panose="020B0609020204030204" pitchFamily="49" charset="0"/>
              </a:rPr>
              <a:t>string t = "rabbit";</a:t>
            </a:r>
            <a:br>
              <a:rPr lang="en-US" dirty="0">
                <a:latin typeface="Consolas" panose="020B0609020204030204" pitchFamily="49" charset="0"/>
              </a:rPr>
            </a:br>
            <a:r>
              <a:rPr lang="en-US" dirty="0">
                <a:latin typeface="Consolas" panose="020B0609020204030204" pitchFamily="49" charset="0"/>
              </a:rPr>
              <a:t>swap(s, t);</a:t>
            </a:r>
          </a:p>
        </p:txBody>
      </p:sp>
      <p:sp>
        <p:nvSpPr>
          <p:cNvPr id="12" name="Arrow: Down 11">
            <a:extLst>
              <a:ext uri="{FF2B5EF4-FFF2-40B4-BE49-F238E27FC236}">
                <a16:creationId xmlns:a16="http://schemas.microsoft.com/office/drawing/2014/main" id="{80FA8DAA-40DF-515D-AD95-06D6F1D5BEB6}"/>
              </a:ext>
            </a:extLst>
          </p:cNvPr>
          <p:cNvSpPr/>
          <p:nvPr/>
        </p:nvSpPr>
        <p:spPr>
          <a:xfrm rot="16200000">
            <a:off x="7306195" y="4961635"/>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EF8F7861-2DE7-2FF1-54BA-495E74FF3F44}"/>
              </a:ext>
            </a:extLst>
          </p:cNvPr>
          <p:cNvSpPr txBox="1"/>
          <p:nvPr/>
        </p:nvSpPr>
        <p:spPr>
          <a:xfrm>
            <a:off x="4220985" y="2890391"/>
            <a:ext cx="2232228" cy="1077218"/>
          </a:xfrm>
          <a:prstGeom prst="rect">
            <a:avLst/>
          </a:prstGeom>
          <a:solidFill>
            <a:schemeClr val="accent4">
              <a:lumMod val="40000"/>
              <a:lumOff val="60000"/>
            </a:schemeClr>
          </a:solidFill>
        </p:spPr>
        <p:txBody>
          <a:bodyPr wrap="square" rtlCol="0">
            <a:spAutoFit/>
          </a:bodyPr>
          <a:lstStyle/>
          <a:p>
            <a:pPr algn="ctr"/>
            <a:r>
              <a:rPr lang="en-CA" sz="1600" dirty="0"/>
              <a:t>Notice that not every type </a:t>
            </a:r>
            <a:r>
              <a:rPr lang="en-CA" sz="1600" b="1" dirty="0"/>
              <a:t>T</a:t>
            </a:r>
            <a:r>
              <a:rPr lang="en-CA" sz="1600" dirty="0"/>
              <a:t> will work with swap. What are the constraints on </a:t>
            </a:r>
            <a:r>
              <a:rPr lang="en-CA" sz="1600" b="1" dirty="0"/>
              <a:t>T</a:t>
            </a:r>
            <a:r>
              <a:rPr lang="en-CA" sz="1600" dirty="0"/>
              <a:t>?</a:t>
            </a:r>
          </a:p>
        </p:txBody>
      </p:sp>
      <p:sp>
        <p:nvSpPr>
          <p:cNvPr id="10" name="TextBox 9">
            <a:extLst>
              <a:ext uri="{FF2B5EF4-FFF2-40B4-BE49-F238E27FC236}">
                <a16:creationId xmlns:a16="http://schemas.microsoft.com/office/drawing/2014/main" id="{7537C83A-16A7-EDE5-9447-99102673E1BD}"/>
              </a:ext>
            </a:extLst>
          </p:cNvPr>
          <p:cNvSpPr txBox="1"/>
          <p:nvPr/>
        </p:nvSpPr>
        <p:spPr>
          <a:xfrm>
            <a:off x="7257890" y="2890391"/>
            <a:ext cx="2232228" cy="1077218"/>
          </a:xfrm>
          <a:prstGeom prst="rect">
            <a:avLst/>
          </a:prstGeom>
          <a:solidFill>
            <a:schemeClr val="accent4">
              <a:lumMod val="40000"/>
              <a:lumOff val="60000"/>
            </a:schemeClr>
          </a:solidFill>
        </p:spPr>
        <p:txBody>
          <a:bodyPr wrap="square" rtlCol="0">
            <a:spAutoFit/>
          </a:bodyPr>
          <a:lstStyle/>
          <a:p>
            <a:pPr algn="ctr"/>
            <a:r>
              <a:rPr lang="en-CA" sz="1600" dirty="0"/>
              <a:t>Type </a:t>
            </a:r>
            <a:r>
              <a:rPr lang="en-CA" sz="1600" b="1" dirty="0"/>
              <a:t>T</a:t>
            </a:r>
            <a:r>
              <a:rPr lang="en-CA" sz="1600" dirty="0"/>
              <a:t> must have </a:t>
            </a:r>
            <a:r>
              <a:rPr lang="en-CA" sz="1600" b="1" dirty="0"/>
              <a:t>operator= </a:t>
            </a:r>
            <a:r>
              <a:rPr lang="en-CA" sz="1600" dirty="0"/>
              <a:t>defined for it. Otherwise you’ll get a compiler error.</a:t>
            </a:r>
          </a:p>
        </p:txBody>
      </p:sp>
      <p:sp>
        <p:nvSpPr>
          <p:cNvPr id="11" name="Arrow: Down 10">
            <a:extLst>
              <a:ext uri="{FF2B5EF4-FFF2-40B4-BE49-F238E27FC236}">
                <a16:creationId xmlns:a16="http://schemas.microsoft.com/office/drawing/2014/main" id="{9037807E-7BA3-947A-F1C1-86725745307D}"/>
              </a:ext>
            </a:extLst>
          </p:cNvPr>
          <p:cNvSpPr/>
          <p:nvPr/>
        </p:nvSpPr>
        <p:spPr>
          <a:xfrm rot="16200000">
            <a:off x="6690999" y="3126793"/>
            <a:ext cx="329105" cy="604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8400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2770-F5D1-E9D9-393F-90599640C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590C5-DA94-D0D9-DE03-929E12891061}"/>
              </a:ext>
            </a:extLst>
          </p:cNvPr>
          <p:cNvSpPr>
            <a:spLocks noGrp="1"/>
          </p:cNvSpPr>
          <p:nvPr>
            <p:ph type="title"/>
          </p:nvPr>
        </p:nvSpPr>
        <p:spPr>
          <a:xfrm>
            <a:off x="838200" y="365125"/>
            <a:ext cx="6786838" cy="1325563"/>
          </a:xfrm>
        </p:spPr>
        <p:txBody>
          <a:bodyPr/>
          <a:lstStyle/>
          <a:p>
            <a:r>
              <a:rPr lang="en-CA" dirty="0"/>
              <a:t>Function Templates</a:t>
            </a:r>
            <a:endParaRPr lang="en-AU" dirty="0"/>
          </a:p>
        </p:txBody>
      </p:sp>
      <p:sp>
        <p:nvSpPr>
          <p:cNvPr id="4" name="Slide Number Placeholder 3">
            <a:extLst>
              <a:ext uri="{FF2B5EF4-FFF2-40B4-BE49-F238E27FC236}">
                <a16:creationId xmlns:a16="http://schemas.microsoft.com/office/drawing/2014/main" id="{4DD8EB77-D92A-FE45-0A2F-F6FC2F019FAD}"/>
              </a:ext>
            </a:extLst>
          </p:cNvPr>
          <p:cNvSpPr>
            <a:spLocks noGrp="1"/>
          </p:cNvSpPr>
          <p:nvPr>
            <p:ph type="sldNum" sz="quarter" idx="12"/>
          </p:nvPr>
        </p:nvSpPr>
        <p:spPr/>
        <p:txBody>
          <a:bodyPr/>
          <a:lstStyle/>
          <a:p>
            <a:fld id="{E5BA05A5-0517-4A37-865C-5DD63AFCA22E}" type="slidenum">
              <a:rPr lang="en-AU" smtClean="0"/>
              <a:pPr/>
              <a:t>9</a:t>
            </a:fld>
            <a:endParaRPr lang="en-AU" dirty="0"/>
          </a:p>
        </p:txBody>
      </p:sp>
      <p:sp>
        <p:nvSpPr>
          <p:cNvPr id="7" name="TextBox 6">
            <a:extLst>
              <a:ext uri="{FF2B5EF4-FFF2-40B4-BE49-F238E27FC236}">
                <a16:creationId xmlns:a16="http://schemas.microsoft.com/office/drawing/2014/main" id="{BFD834E2-5128-15C5-3464-131EDFC0B492}"/>
              </a:ext>
            </a:extLst>
          </p:cNvPr>
          <p:cNvSpPr txBox="1"/>
          <p:nvPr/>
        </p:nvSpPr>
        <p:spPr>
          <a:xfrm>
            <a:off x="5461842" y="1101338"/>
            <a:ext cx="4339619" cy="1754326"/>
          </a:xfrm>
          <a:prstGeom prst="rect">
            <a:avLst/>
          </a:prstGeom>
          <a:noFill/>
          <a:ln>
            <a:solidFill>
              <a:srgbClr val="0070C0"/>
            </a:solidFill>
          </a:ln>
        </p:spPr>
        <p:txBody>
          <a:bodyPr wrap="square" rtlCol="0">
            <a:spAutoFit/>
          </a:bodyPr>
          <a:lstStyle/>
          <a:p>
            <a:r>
              <a:rPr lang="en-US" dirty="0">
                <a:latin typeface="Consolas" panose="020B0609020204030204" pitchFamily="49" charset="0"/>
              </a:rPr>
              <a:t>template &lt;typename T&gt;</a:t>
            </a:r>
            <a:br>
              <a:rPr lang="en-US" dirty="0">
                <a:latin typeface="Consolas" panose="020B0609020204030204" pitchFamily="49" charset="0"/>
              </a:rPr>
            </a:br>
            <a:r>
              <a:rPr lang="en-US" dirty="0">
                <a:latin typeface="Consolas" panose="020B0609020204030204" pitchFamily="49" charset="0"/>
              </a:rPr>
              <a:t>T </a:t>
            </a:r>
            <a:r>
              <a:rPr lang="en-US" dirty="0" err="1">
                <a:latin typeface="Consolas" panose="020B0609020204030204" pitchFamily="49" charset="0"/>
              </a:rPr>
              <a:t>min_of</a:t>
            </a:r>
            <a:r>
              <a:rPr lang="en-US" dirty="0">
                <a:latin typeface="Consolas" panose="020B0609020204030204" pitchFamily="49" charset="0"/>
              </a:rPr>
              <a:t>(const T&amp; a, const T&amp; b) </a:t>
            </a:r>
            <a:br>
              <a:rPr lang="en-US" dirty="0">
                <a:latin typeface="Consolas" panose="020B0609020204030204" pitchFamily="49" charset="0"/>
              </a:rPr>
            </a:b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if (a &lt; b) return a;</a:t>
            </a:r>
            <a:br>
              <a:rPr lang="en-US" dirty="0">
                <a:latin typeface="Consolas" panose="020B0609020204030204" pitchFamily="49" charset="0"/>
              </a:rPr>
            </a:br>
            <a:r>
              <a:rPr lang="en-US" dirty="0">
                <a:latin typeface="Consolas" panose="020B0609020204030204" pitchFamily="49" charset="0"/>
              </a:rPr>
              <a:t>    return b;</a:t>
            </a:r>
            <a:br>
              <a:rPr lang="en-US" dirty="0">
                <a:latin typeface="Consolas" panose="020B0609020204030204" pitchFamily="49" charset="0"/>
              </a:rPr>
            </a:br>
            <a:r>
              <a:rPr lang="en-US" dirty="0">
                <a:latin typeface="Consolas" panose="020B0609020204030204" pitchFamily="49" charset="0"/>
              </a:rPr>
              <a:t>}</a:t>
            </a:r>
          </a:p>
        </p:txBody>
      </p:sp>
      <p:sp>
        <p:nvSpPr>
          <p:cNvPr id="5" name="TextBox 4">
            <a:extLst>
              <a:ext uri="{FF2B5EF4-FFF2-40B4-BE49-F238E27FC236}">
                <a16:creationId xmlns:a16="http://schemas.microsoft.com/office/drawing/2014/main" id="{1656B574-F627-0C72-6BCF-828C7475395E}"/>
              </a:ext>
            </a:extLst>
          </p:cNvPr>
          <p:cNvSpPr txBox="1"/>
          <p:nvPr/>
        </p:nvSpPr>
        <p:spPr>
          <a:xfrm>
            <a:off x="2283483" y="1563002"/>
            <a:ext cx="2522786" cy="830997"/>
          </a:xfrm>
          <a:prstGeom prst="rect">
            <a:avLst/>
          </a:prstGeom>
          <a:solidFill>
            <a:schemeClr val="accent4">
              <a:lumMod val="40000"/>
              <a:lumOff val="60000"/>
            </a:schemeClr>
          </a:solidFill>
        </p:spPr>
        <p:txBody>
          <a:bodyPr wrap="square" rtlCol="0">
            <a:spAutoFit/>
          </a:bodyPr>
          <a:lstStyle/>
          <a:p>
            <a:pPr algn="ctr"/>
            <a:r>
              <a:rPr lang="en-CA" sz="1600" dirty="0"/>
              <a:t>This template function returns the smaller of two values of the same type.</a:t>
            </a:r>
          </a:p>
        </p:txBody>
      </p:sp>
      <p:sp>
        <p:nvSpPr>
          <p:cNvPr id="14" name="TextBox 13">
            <a:extLst>
              <a:ext uri="{FF2B5EF4-FFF2-40B4-BE49-F238E27FC236}">
                <a16:creationId xmlns:a16="http://schemas.microsoft.com/office/drawing/2014/main" id="{4D1FF3BC-FDDE-7974-3C3F-526434BEF97D}"/>
              </a:ext>
            </a:extLst>
          </p:cNvPr>
          <p:cNvSpPr txBox="1"/>
          <p:nvPr/>
        </p:nvSpPr>
        <p:spPr>
          <a:xfrm>
            <a:off x="6087814" y="3429000"/>
            <a:ext cx="2522786" cy="584775"/>
          </a:xfrm>
          <a:prstGeom prst="rect">
            <a:avLst/>
          </a:prstGeom>
          <a:solidFill>
            <a:schemeClr val="accent4">
              <a:lumMod val="40000"/>
              <a:lumOff val="60000"/>
            </a:schemeClr>
          </a:solidFill>
        </p:spPr>
        <p:txBody>
          <a:bodyPr wrap="square" rtlCol="0">
            <a:spAutoFit/>
          </a:bodyPr>
          <a:lstStyle/>
          <a:p>
            <a:pPr algn="ctr"/>
            <a:r>
              <a:rPr lang="en-CA" sz="1600" dirty="0"/>
              <a:t>What are the constraints on type </a:t>
            </a:r>
            <a:r>
              <a:rPr lang="en-CA" sz="1600" b="1" dirty="0"/>
              <a:t>T</a:t>
            </a:r>
            <a:r>
              <a:rPr lang="en-CA" sz="1600" dirty="0"/>
              <a:t>?</a:t>
            </a:r>
          </a:p>
        </p:txBody>
      </p:sp>
    </p:spTree>
    <p:extLst>
      <p:ext uri="{BB962C8B-B14F-4D97-AF65-F5344CB8AC3E}">
        <p14:creationId xmlns:p14="http://schemas.microsoft.com/office/powerpoint/2010/main" val="400568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4808</Words>
  <Application>Microsoft Office PowerPoint</Application>
  <PresentationFormat>Widescreen</PresentationFormat>
  <Paragraphs>402</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PT Sans</vt:lpstr>
      <vt:lpstr>Roboto Mono</vt:lpstr>
      <vt:lpstr>Office Theme</vt:lpstr>
      <vt:lpstr>CMPT 135</vt:lpstr>
      <vt:lpstr>Function Templates</vt:lpstr>
      <vt:lpstr>Function Templates</vt:lpstr>
      <vt:lpstr>Function Templates</vt:lpstr>
      <vt:lpstr>PowerPoint Presentation</vt:lpstr>
      <vt:lpstr>PowerPoint Presentation</vt:lpstr>
      <vt:lpstr>PowerPoint Presentation</vt:lpstr>
      <vt:lpstr>Function  Templates</vt:lpstr>
      <vt:lpstr>Function Templates</vt:lpstr>
      <vt:lpstr>Function Templates</vt:lpstr>
      <vt:lpstr>Function Templates</vt:lpstr>
      <vt:lpstr>Function Templates</vt:lpstr>
      <vt:lpstr>Function Templates</vt:lpstr>
      <vt:lpstr>Function Templates</vt:lpstr>
      <vt:lpstr>Class Templates</vt:lpstr>
      <vt:lpstr>Class Templates</vt:lpstr>
      <vt:lpstr>Class Templates</vt:lpstr>
      <vt:lpstr>Templates</vt:lpstr>
      <vt:lpstr>Templates</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Top 10 C++ Features Not in this Course</vt:lpstr>
      <vt:lpstr>Final Exam</vt:lpstr>
      <vt:lpstr>Practice Question 1</vt:lpstr>
      <vt:lpstr>Practice Question 1</vt:lpstr>
      <vt:lpstr>Practice Question 2</vt:lpstr>
      <vt:lpstr>Practice Question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135</dc:title>
  <dc:creator>Toby Donaldson</dc:creator>
  <cp:lastModifiedBy>Toby Donaldson</cp:lastModifiedBy>
  <cp:revision>1</cp:revision>
  <cp:lastPrinted>2024-03-04T19:28:13Z</cp:lastPrinted>
  <dcterms:created xsi:type="dcterms:W3CDTF">2024-01-07T06:08:43Z</dcterms:created>
  <dcterms:modified xsi:type="dcterms:W3CDTF">2024-04-11T23:25:15Z</dcterms:modified>
</cp:coreProperties>
</file>