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5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A6465C-01DD-4E73-860B-A1670A5E2C3A}" v="79" dt="2024-04-14T17:01:36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6D96A005-258D-48BA-B921-30D5B6E266C4}"/>
    <pc:docChg chg="undo custSel addSld modSld">
      <pc:chgData name="Toby Donaldson" userId="2e6e5431-bb17-4c41-9985-d39c50d83c73" providerId="ADAL" clId="{6D96A005-258D-48BA-B921-30D5B6E266C4}" dt="2024-03-03T05:24:00.571" v="675" actId="12788"/>
      <pc:docMkLst>
        <pc:docMk/>
      </pc:docMkLst>
      <pc:sldChg chg="addSp delSp modSp new mod">
        <pc:chgData name="Toby Donaldson" userId="2e6e5431-bb17-4c41-9985-d39c50d83c73" providerId="ADAL" clId="{6D96A005-258D-48BA-B921-30D5B6E266C4}" dt="2024-03-03T04:48:04.871" v="117" actId="21"/>
        <pc:sldMkLst>
          <pc:docMk/>
          <pc:sldMk cId="3218588319" sldId="256"/>
        </pc:sldMkLst>
        <pc:spChg chg="del">
          <ac:chgData name="Toby Donaldson" userId="2e6e5431-bb17-4c41-9985-d39c50d83c73" providerId="ADAL" clId="{6D96A005-258D-48BA-B921-30D5B6E266C4}" dt="2024-03-03T04:32:31.982" v="1" actId="21"/>
          <ac:spMkLst>
            <pc:docMk/>
            <pc:sldMk cId="3218588319" sldId="256"/>
            <ac:spMk id="2" creationId="{7C329C65-BE4E-5D91-83EF-3D618BBE2957}"/>
          </ac:spMkLst>
        </pc:spChg>
        <pc:spChg chg="del">
          <ac:chgData name="Toby Donaldson" userId="2e6e5431-bb17-4c41-9985-d39c50d83c73" providerId="ADAL" clId="{6D96A005-258D-48BA-B921-30D5B6E266C4}" dt="2024-03-03T04:32:31.982" v="1" actId="21"/>
          <ac:spMkLst>
            <pc:docMk/>
            <pc:sldMk cId="3218588319" sldId="256"/>
            <ac:spMk id="3" creationId="{42267417-FE51-005E-FAF1-413BB77AA354}"/>
          </ac:spMkLst>
        </pc:spChg>
        <pc:spChg chg="add mod">
          <ac:chgData name="Toby Donaldson" userId="2e6e5431-bb17-4c41-9985-d39c50d83c73" providerId="ADAL" clId="{6D96A005-258D-48BA-B921-30D5B6E266C4}" dt="2024-03-03T04:33:28.417" v="29" actId="164"/>
          <ac:spMkLst>
            <pc:docMk/>
            <pc:sldMk cId="3218588319" sldId="256"/>
            <ac:spMk id="11" creationId="{EF0AC446-B29B-2843-B4C0-C3A3A7560726}"/>
          </ac:spMkLst>
        </pc:spChg>
        <pc:spChg chg="mod">
          <ac:chgData name="Toby Donaldson" userId="2e6e5431-bb17-4c41-9985-d39c50d83c73" providerId="ADAL" clId="{6D96A005-258D-48BA-B921-30D5B6E266C4}" dt="2024-03-03T04:48:00.563" v="116"/>
          <ac:spMkLst>
            <pc:docMk/>
            <pc:sldMk cId="3218588319" sldId="256"/>
            <ac:spMk id="14" creationId="{6ED9AA75-6FD6-C47E-E272-4ED7587A4EED}"/>
          </ac:spMkLst>
        </pc:spChg>
        <pc:grpChg chg="add mod">
          <ac:chgData name="Toby Donaldson" userId="2e6e5431-bb17-4c41-9985-d39c50d83c73" providerId="ADAL" clId="{6D96A005-258D-48BA-B921-30D5B6E266C4}" dt="2024-03-03T04:33:28.417" v="29" actId="164"/>
          <ac:grpSpMkLst>
            <pc:docMk/>
            <pc:sldMk cId="3218588319" sldId="256"/>
            <ac:grpSpMk id="10" creationId="{C8C3D34F-56D8-82CE-A9CB-5F0D9C7D4391}"/>
          </ac:grpSpMkLst>
        </pc:grpChg>
        <pc:grpChg chg="add del mod">
          <ac:chgData name="Toby Donaldson" userId="2e6e5431-bb17-4c41-9985-d39c50d83c73" providerId="ADAL" clId="{6D96A005-258D-48BA-B921-30D5B6E266C4}" dt="2024-03-03T04:48:04.871" v="117" actId="21"/>
          <ac:grpSpMkLst>
            <pc:docMk/>
            <pc:sldMk cId="3218588319" sldId="256"/>
            <ac:grpSpMk id="12" creationId="{EA669178-2097-46A6-E7D4-8C15C914C84E}"/>
          </ac:grpSpMkLst>
        </pc:grpChg>
        <pc:grpChg chg="add mod">
          <ac:chgData name="Toby Donaldson" userId="2e6e5431-bb17-4c41-9985-d39c50d83c73" providerId="ADAL" clId="{6D96A005-258D-48BA-B921-30D5B6E266C4}" dt="2024-03-03T04:48:00.563" v="116"/>
          <ac:grpSpMkLst>
            <pc:docMk/>
            <pc:sldMk cId="3218588319" sldId="256"/>
            <ac:grpSpMk id="13" creationId="{23E4928C-4065-3FCE-EE95-541726B7DA73}"/>
          </ac:grpSpMkLst>
        </pc:grpChg>
        <pc:grpChg chg="mod">
          <ac:chgData name="Toby Donaldson" userId="2e6e5431-bb17-4c41-9985-d39c50d83c73" providerId="ADAL" clId="{6D96A005-258D-48BA-B921-30D5B6E266C4}" dt="2024-03-03T04:48:00.563" v="116"/>
          <ac:grpSpMkLst>
            <pc:docMk/>
            <pc:sldMk cId="3218588319" sldId="256"/>
            <ac:grpSpMk id="15" creationId="{2ADE4626-528C-18D4-08C3-299B5D78F0F1}"/>
          </ac:grpSpMkLst>
        </pc:grpChg>
        <pc:cxnChg chg="add mod">
          <ac:chgData name="Toby Donaldson" userId="2e6e5431-bb17-4c41-9985-d39c50d83c73" providerId="ADAL" clId="{6D96A005-258D-48BA-B921-30D5B6E266C4}" dt="2024-03-03T04:33:01.283" v="8" actId="164"/>
          <ac:cxnSpMkLst>
            <pc:docMk/>
            <pc:sldMk cId="3218588319" sldId="256"/>
            <ac:cxnSpMk id="5" creationId="{C5B1E825-7038-B117-A1F5-22C8F7432872}"/>
          </ac:cxnSpMkLst>
        </pc:cxnChg>
        <pc:cxnChg chg="add mod">
          <ac:chgData name="Toby Donaldson" userId="2e6e5431-bb17-4c41-9985-d39c50d83c73" providerId="ADAL" clId="{6D96A005-258D-48BA-B921-30D5B6E266C4}" dt="2024-03-03T04:33:01.283" v="8" actId="164"/>
          <ac:cxnSpMkLst>
            <pc:docMk/>
            <pc:sldMk cId="3218588319" sldId="256"/>
            <ac:cxnSpMk id="6" creationId="{D46C363B-5B55-5CE4-DB2C-FAB3B585DB6C}"/>
          </ac:cxnSpMkLst>
        </pc:cxnChg>
        <pc:cxnChg chg="add mod">
          <ac:chgData name="Toby Donaldson" userId="2e6e5431-bb17-4c41-9985-d39c50d83c73" providerId="ADAL" clId="{6D96A005-258D-48BA-B921-30D5B6E266C4}" dt="2024-03-03T04:33:01.283" v="8" actId="164"/>
          <ac:cxnSpMkLst>
            <pc:docMk/>
            <pc:sldMk cId="3218588319" sldId="256"/>
            <ac:cxnSpMk id="7" creationId="{C4AFE757-80FB-0C6F-903E-E7C7EDA140B3}"/>
          </ac:cxnSpMkLst>
        </pc:cxnChg>
        <pc:cxnChg chg="mod">
          <ac:chgData name="Toby Donaldson" userId="2e6e5431-bb17-4c41-9985-d39c50d83c73" providerId="ADAL" clId="{6D96A005-258D-48BA-B921-30D5B6E266C4}" dt="2024-03-03T04:48:00.563" v="116"/>
          <ac:cxnSpMkLst>
            <pc:docMk/>
            <pc:sldMk cId="3218588319" sldId="256"/>
            <ac:cxnSpMk id="16" creationId="{6213F58B-889B-CA9A-FD87-0E2E768674AD}"/>
          </ac:cxnSpMkLst>
        </pc:cxnChg>
        <pc:cxnChg chg="mod">
          <ac:chgData name="Toby Donaldson" userId="2e6e5431-bb17-4c41-9985-d39c50d83c73" providerId="ADAL" clId="{6D96A005-258D-48BA-B921-30D5B6E266C4}" dt="2024-03-03T04:48:00.563" v="116"/>
          <ac:cxnSpMkLst>
            <pc:docMk/>
            <pc:sldMk cId="3218588319" sldId="256"/>
            <ac:cxnSpMk id="17" creationId="{3979C438-91C8-0597-E3B8-0006EFB00DF8}"/>
          </ac:cxnSpMkLst>
        </pc:cxnChg>
        <pc:cxnChg chg="mod">
          <ac:chgData name="Toby Donaldson" userId="2e6e5431-bb17-4c41-9985-d39c50d83c73" providerId="ADAL" clId="{6D96A005-258D-48BA-B921-30D5B6E266C4}" dt="2024-03-03T04:48:00.563" v="116"/>
          <ac:cxnSpMkLst>
            <pc:docMk/>
            <pc:sldMk cId="3218588319" sldId="256"/>
            <ac:cxnSpMk id="18" creationId="{584D354B-54FB-FAE0-2B0A-40659F4C9910}"/>
          </ac:cxnSpMkLst>
        </pc:cxnChg>
      </pc:sldChg>
      <pc:sldChg chg="addSp delSp modSp add mod">
        <pc:chgData name="Toby Donaldson" userId="2e6e5431-bb17-4c41-9985-d39c50d83c73" providerId="ADAL" clId="{6D96A005-258D-48BA-B921-30D5B6E266C4}" dt="2024-03-03T05:24:00.571" v="675" actId="12788"/>
        <pc:sldMkLst>
          <pc:docMk/>
          <pc:sldMk cId="4003622206" sldId="257"/>
        </pc:sldMkLst>
        <pc:spChg chg="add mod">
          <ac:chgData name="Toby Donaldson" userId="2e6e5431-bb17-4c41-9985-d39c50d83c73" providerId="ADAL" clId="{6D96A005-258D-48BA-B921-30D5B6E266C4}" dt="2024-03-03T05:24:00.571" v="675" actId="12788"/>
          <ac:spMkLst>
            <pc:docMk/>
            <pc:sldMk cId="4003622206" sldId="257"/>
            <ac:spMk id="2" creationId="{F07B4F46-18B6-68C6-D47D-974549EF56E2}"/>
          </ac:spMkLst>
        </pc:spChg>
        <pc:spChg chg="add mod">
          <ac:chgData name="Toby Donaldson" userId="2e6e5431-bb17-4c41-9985-d39c50d83c73" providerId="ADAL" clId="{6D96A005-258D-48BA-B921-30D5B6E266C4}" dt="2024-03-03T05:24:00.571" v="675" actId="12788"/>
          <ac:spMkLst>
            <pc:docMk/>
            <pc:sldMk cId="4003622206" sldId="257"/>
            <ac:spMk id="3" creationId="{71AD988C-DF58-DE2B-388C-97F800F1EBD3}"/>
          </ac:spMkLst>
        </pc:spChg>
        <pc:spChg chg="add mod">
          <ac:chgData name="Toby Donaldson" userId="2e6e5431-bb17-4c41-9985-d39c50d83c73" providerId="ADAL" clId="{6D96A005-258D-48BA-B921-30D5B6E266C4}" dt="2024-03-03T05:24:00.571" v="675" actId="12788"/>
          <ac:spMkLst>
            <pc:docMk/>
            <pc:sldMk cId="4003622206" sldId="257"/>
            <ac:spMk id="4" creationId="{76501F41-29F1-AFDB-EA9E-706C67054253}"/>
          </ac:spMkLst>
        </pc:spChg>
        <pc:spChg chg="add mod">
          <ac:chgData name="Toby Donaldson" userId="2e6e5431-bb17-4c41-9985-d39c50d83c73" providerId="ADAL" clId="{6D96A005-258D-48BA-B921-30D5B6E266C4}" dt="2024-03-03T05:24:00.571" v="675" actId="12788"/>
          <ac:spMkLst>
            <pc:docMk/>
            <pc:sldMk cId="4003622206" sldId="257"/>
            <ac:spMk id="8" creationId="{6EF10426-057A-8371-06B0-1D1801E5F1C1}"/>
          </ac:spMkLst>
        </pc:spChg>
        <pc:spChg chg="add mod">
          <ac:chgData name="Toby Donaldson" userId="2e6e5431-bb17-4c41-9985-d39c50d83c73" providerId="ADAL" clId="{6D96A005-258D-48BA-B921-30D5B6E266C4}" dt="2024-03-03T05:24:00.571" v="675" actId="12788"/>
          <ac:spMkLst>
            <pc:docMk/>
            <pc:sldMk cId="4003622206" sldId="257"/>
            <ac:spMk id="9" creationId="{55DFDDED-BDE9-715C-D6EB-BAC8869A9AC4}"/>
          </ac:spMkLst>
        </pc:spChg>
        <pc:spChg chg="mod">
          <ac:chgData name="Toby Donaldson" userId="2e6e5431-bb17-4c41-9985-d39c50d83c73" providerId="ADAL" clId="{6D96A005-258D-48BA-B921-30D5B6E266C4}" dt="2024-03-03T04:43:17.259" v="62"/>
          <ac:spMkLst>
            <pc:docMk/>
            <pc:sldMk cId="4003622206" sldId="257"/>
            <ac:spMk id="15" creationId="{5B526AE6-0296-B66F-7947-DE19D5914467}"/>
          </ac:spMkLst>
        </pc:spChg>
        <pc:spChg chg="add mod">
          <ac:chgData name="Toby Donaldson" userId="2e6e5431-bb17-4c41-9985-d39c50d83c73" providerId="ADAL" clId="{6D96A005-258D-48BA-B921-30D5B6E266C4}" dt="2024-03-03T04:48:57.619" v="124" actId="12788"/>
          <ac:spMkLst>
            <pc:docMk/>
            <pc:sldMk cId="4003622206" sldId="257"/>
            <ac:spMk id="19" creationId="{236AFBC1-0D92-0EF7-F726-A872CF2D3395}"/>
          </ac:spMkLst>
        </pc:spChg>
        <pc:spChg chg="add mod">
          <ac:chgData name="Toby Donaldson" userId="2e6e5431-bb17-4c41-9985-d39c50d83c73" providerId="ADAL" clId="{6D96A005-258D-48BA-B921-30D5B6E266C4}" dt="2024-03-03T04:48:57.619" v="124" actId="12788"/>
          <ac:spMkLst>
            <pc:docMk/>
            <pc:sldMk cId="4003622206" sldId="257"/>
            <ac:spMk id="20" creationId="{38111805-C52D-42CE-0E60-124FF1433BE0}"/>
          </ac:spMkLst>
        </pc:spChg>
        <pc:spChg chg="add mod">
          <ac:chgData name="Toby Donaldson" userId="2e6e5431-bb17-4c41-9985-d39c50d83c73" providerId="ADAL" clId="{6D96A005-258D-48BA-B921-30D5B6E266C4}" dt="2024-03-03T04:48:57.619" v="124" actId="12788"/>
          <ac:spMkLst>
            <pc:docMk/>
            <pc:sldMk cId="4003622206" sldId="257"/>
            <ac:spMk id="21" creationId="{5545DCB2-D697-A380-F1B4-F39EA905570C}"/>
          </ac:spMkLst>
        </pc:spChg>
        <pc:spChg chg="add mod">
          <ac:chgData name="Toby Donaldson" userId="2e6e5431-bb17-4c41-9985-d39c50d83c73" providerId="ADAL" clId="{6D96A005-258D-48BA-B921-30D5B6E266C4}" dt="2024-03-03T04:48:57.619" v="124" actId="12788"/>
          <ac:spMkLst>
            <pc:docMk/>
            <pc:sldMk cId="4003622206" sldId="257"/>
            <ac:spMk id="22" creationId="{E1D5896D-EAA0-5068-6A03-B5E9EB07D64C}"/>
          </ac:spMkLst>
        </pc:spChg>
        <pc:spChg chg="add mod">
          <ac:chgData name="Toby Donaldson" userId="2e6e5431-bb17-4c41-9985-d39c50d83c73" providerId="ADAL" clId="{6D96A005-258D-48BA-B921-30D5B6E266C4}" dt="2024-03-03T04:48:57.619" v="124" actId="12788"/>
          <ac:spMkLst>
            <pc:docMk/>
            <pc:sldMk cId="4003622206" sldId="257"/>
            <ac:spMk id="23" creationId="{0D009B50-2D4E-FEA9-8534-39589B97AE70}"/>
          </ac:spMkLst>
        </pc:spChg>
        <pc:spChg chg="mod">
          <ac:chgData name="Toby Donaldson" userId="2e6e5431-bb17-4c41-9985-d39c50d83c73" providerId="ADAL" clId="{6D96A005-258D-48BA-B921-30D5B6E266C4}" dt="2024-03-03T04:48:18.039" v="120"/>
          <ac:spMkLst>
            <pc:docMk/>
            <pc:sldMk cId="4003622206" sldId="257"/>
            <ac:spMk id="25" creationId="{0C41945F-711C-E475-0A37-996175CD6816}"/>
          </ac:spMkLst>
        </pc:spChg>
        <pc:spChg chg="mod">
          <ac:chgData name="Toby Donaldson" userId="2e6e5431-bb17-4c41-9985-d39c50d83c73" providerId="ADAL" clId="{6D96A005-258D-48BA-B921-30D5B6E266C4}" dt="2024-03-03T04:48:24.266" v="121"/>
          <ac:spMkLst>
            <pc:docMk/>
            <pc:sldMk cId="4003622206" sldId="257"/>
            <ac:spMk id="31" creationId="{0A27E40E-9D40-C567-89A1-5FFEFD72EDC2}"/>
          </ac:spMkLst>
        </pc:spChg>
        <pc:grpChg chg="del mod">
          <ac:chgData name="Toby Donaldson" userId="2e6e5431-bb17-4c41-9985-d39c50d83c73" providerId="ADAL" clId="{6D96A005-258D-48BA-B921-30D5B6E266C4}" dt="2024-03-03T04:48:09.914" v="118" actId="21"/>
          <ac:grpSpMkLst>
            <pc:docMk/>
            <pc:sldMk cId="4003622206" sldId="257"/>
            <ac:grpSpMk id="12" creationId="{70BAA65D-08EB-8119-EFC2-5616677B915B}"/>
          </ac:grpSpMkLst>
        </pc:grpChg>
        <pc:grpChg chg="add del mod">
          <ac:chgData name="Toby Donaldson" userId="2e6e5431-bb17-4c41-9985-d39c50d83c73" providerId="ADAL" clId="{6D96A005-258D-48BA-B921-30D5B6E266C4}" dt="2024-03-03T04:48:11.914" v="119" actId="21"/>
          <ac:grpSpMkLst>
            <pc:docMk/>
            <pc:sldMk cId="4003622206" sldId="257"/>
            <ac:grpSpMk id="13" creationId="{51E45FAF-5EA2-6939-F2E1-FD065DB29F05}"/>
          </ac:grpSpMkLst>
        </pc:grpChg>
        <pc:grpChg chg="mod">
          <ac:chgData name="Toby Donaldson" userId="2e6e5431-bb17-4c41-9985-d39c50d83c73" providerId="ADAL" clId="{6D96A005-258D-48BA-B921-30D5B6E266C4}" dt="2024-03-03T04:43:17.259" v="62"/>
          <ac:grpSpMkLst>
            <pc:docMk/>
            <pc:sldMk cId="4003622206" sldId="257"/>
            <ac:grpSpMk id="14" creationId="{0F389108-EFC4-7959-886A-592B23ACDEB0}"/>
          </ac:grpSpMkLst>
        </pc:grpChg>
        <pc:grpChg chg="add mod">
          <ac:chgData name="Toby Donaldson" userId="2e6e5431-bb17-4c41-9985-d39c50d83c73" providerId="ADAL" clId="{6D96A005-258D-48BA-B921-30D5B6E266C4}" dt="2024-03-03T05:24:00.571" v="675" actId="12788"/>
          <ac:grpSpMkLst>
            <pc:docMk/>
            <pc:sldMk cId="4003622206" sldId="257"/>
            <ac:grpSpMk id="24" creationId="{D852D1F0-345A-F605-9F91-8330991D072F}"/>
          </ac:grpSpMkLst>
        </pc:grpChg>
        <pc:grpChg chg="mod">
          <ac:chgData name="Toby Donaldson" userId="2e6e5431-bb17-4c41-9985-d39c50d83c73" providerId="ADAL" clId="{6D96A005-258D-48BA-B921-30D5B6E266C4}" dt="2024-03-03T04:48:18.039" v="120"/>
          <ac:grpSpMkLst>
            <pc:docMk/>
            <pc:sldMk cId="4003622206" sldId="257"/>
            <ac:grpSpMk id="26" creationId="{7E2752B2-556A-4906-E016-C8D6E79AEF1D}"/>
          </ac:grpSpMkLst>
        </pc:grpChg>
        <pc:grpChg chg="add mod">
          <ac:chgData name="Toby Donaldson" userId="2e6e5431-bb17-4c41-9985-d39c50d83c73" providerId="ADAL" clId="{6D96A005-258D-48BA-B921-30D5B6E266C4}" dt="2024-03-03T04:48:57.619" v="124" actId="12788"/>
          <ac:grpSpMkLst>
            <pc:docMk/>
            <pc:sldMk cId="4003622206" sldId="257"/>
            <ac:grpSpMk id="30" creationId="{3059733F-1C22-2491-A0C6-7EF24500272E}"/>
          </ac:grpSpMkLst>
        </pc:grpChg>
        <pc:grpChg chg="mod">
          <ac:chgData name="Toby Donaldson" userId="2e6e5431-bb17-4c41-9985-d39c50d83c73" providerId="ADAL" clId="{6D96A005-258D-48BA-B921-30D5B6E266C4}" dt="2024-03-03T04:48:24.266" v="121"/>
          <ac:grpSpMkLst>
            <pc:docMk/>
            <pc:sldMk cId="4003622206" sldId="257"/>
            <ac:grpSpMk id="32" creationId="{BE3414A5-4FC3-AA2B-23DA-394ECE9BCBAC}"/>
          </ac:grpSpMkLst>
        </pc:grpChg>
        <pc:cxnChg chg="mod">
          <ac:chgData name="Toby Donaldson" userId="2e6e5431-bb17-4c41-9985-d39c50d83c73" providerId="ADAL" clId="{6D96A005-258D-48BA-B921-30D5B6E266C4}" dt="2024-03-03T04:43:17.259" v="62"/>
          <ac:cxnSpMkLst>
            <pc:docMk/>
            <pc:sldMk cId="4003622206" sldId="257"/>
            <ac:cxnSpMk id="16" creationId="{13F46B76-8D69-2F52-5D68-E6CF8ED276DA}"/>
          </ac:cxnSpMkLst>
        </pc:cxnChg>
        <pc:cxnChg chg="mod">
          <ac:chgData name="Toby Donaldson" userId="2e6e5431-bb17-4c41-9985-d39c50d83c73" providerId="ADAL" clId="{6D96A005-258D-48BA-B921-30D5B6E266C4}" dt="2024-03-03T04:43:17.259" v="62"/>
          <ac:cxnSpMkLst>
            <pc:docMk/>
            <pc:sldMk cId="4003622206" sldId="257"/>
            <ac:cxnSpMk id="17" creationId="{B99435B8-D926-F765-11B4-FD4A0ABA3DB6}"/>
          </ac:cxnSpMkLst>
        </pc:cxnChg>
        <pc:cxnChg chg="mod">
          <ac:chgData name="Toby Donaldson" userId="2e6e5431-bb17-4c41-9985-d39c50d83c73" providerId="ADAL" clId="{6D96A005-258D-48BA-B921-30D5B6E266C4}" dt="2024-03-03T04:43:17.259" v="62"/>
          <ac:cxnSpMkLst>
            <pc:docMk/>
            <pc:sldMk cId="4003622206" sldId="257"/>
            <ac:cxnSpMk id="18" creationId="{82BFDC2A-8940-5717-A441-9D567DC72E91}"/>
          </ac:cxnSpMkLst>
        </pc:cxnChg>
        <pc:cxnChg chg="mod">
          <ac:chgData name="Toby Donaldson" userId="2e6e5431-bb17-4c41-9985-d39c50d83c73" providerId="ADAL" clId="{6D96A005-258D-48BA-B921-30D5B6E266C4}" dt="2024-03-03T04:48:18.039" v="120"/>
          <ac:cxnSpMkLst>
            <pc:docMk/>
            <pc:sldMk cId="4003622206" sldId="257"/>
            <ac:cxnSpMk id="27" creationId="{0D7E63BC-4481-3578-DF30-51FCCDB40B03}"/>
          </ac:cxnSpMkLst>
        </pc:cxnChg>
        <pc:cxnChg chg="mod">
          <ac:chgData name="Toby Donaldson" userId="2e6e5431-bb17-4c41-9985-d39c50d83c73" providerId="ADAL" clId="{6D96A005-258D-48BA-B921-30D5B6E266C4}" dt="2024-03-03T04:48:18.039" v="120"/>
          <ac:cxnSpMkLst>
            <pc:docMk/>
            <pc:sldMk cId="4003622206" sldId="257"/>
            <ac:cxnSpMk id="28" creationId="{3C320A22-0AAE-B174-34B9-F347368393AE}"/>
          </ac:cxnSpMkLst>
        </pc:cxnChg>
        <pc:cxnChg chg="mod">
          <ac:chgData name="Toby Donaldson" userId="2e6e5431-bb17-4c41-9985-d39c50d83c73" providerId="ADAL" clId="{6D96A005-258D-48BA-B921-30D5B6E266C4}" dt="2024-03-03T04:48:18.039" v="120"/>
          <ac:cxnSpMkLst>
            <pc:docMk/>
            <pc:sldMk cId="4003622206" sldId="257"/>
            <ac:cxnSpMk id="29" creationId="{1FB32692-702F-2864-260C-59BB3E87E1FB}"/>
          </ac:cxnSpMkLst>
        </pc:cxnChg>
        <pc:cxnChg chg="mod">
          <ac:chgData name="Toby Donaldson" userId="2e6e5431-bb17-4c41-9985-d39c50d83c73" providerId="ADAL" clId="{6D96A005-258D-48BA-B921-30D5B6E266C4}" dt="2024-03-03T04:48:24.266" v="121"/>
          <ac:cxnSpMkLst>
            <pc:docMk/>
            <pc:sldMk cId="4003622206" sldId="257"/>
            <ac:cxnSpMk id="33" creationId="{CF130348-4553-3F43-FF93-77D852ECB341}"/>
          </ac:cxnSpMkLst>
        </pc:cxnChg>
        <pc:cxnChg chg="mod">
          <ac:chgData name="Toby Donaldson" userId="2e6e5431-bb17-4c41-9985-d39c50d83c73" providerId="ADAL" clId="{6D96A005-258D-48BA-B921-30D5B6E266C4}" dt="2024-03-03T04:48:24.266" v="121"/>
          <ac:cxnSpMkLst>
            <pc:docMk/>
            <pc:sldMk cId="4003622206" sldId="257"/>
            <ac:cxnSpMk id="34" creationId="{08C5F38A-98BA-AB31-D771-FB83F2A707D6}"/>
          </ac:cxnSpMkLst>
        </pc:cxnChg>
        <pc:cxnChg chg="mod">
          <ac:chgData name="Toby Donaldson" userId="2e6e5431-bb17-4c41-9985-d39c50d83c73" providerId="ADAL" clId="{6D96A005-258D-48BA-B921-30D5B6E266C4}" dt="2024-03-03T04:48:24.266" v="121"/>
          <ac:cxnSpMkLst>
            <pc:docMk/>
            <pc:sldMk cId="4003622206" sldId="257"/>
            <ac:cxnSpMk id="35" creationId="{062D6A68-032A-9A3E-F392-FC0EAC9F2148}"/>
          </ac:cxnSpMkLst>
        </pc:cxnChg>
      </pc:sldChg>
      <pc:sldChg chg="addSp delSp modSp add mod">
        <pc:chgData name="Toby Donaldson" userId="2e6e5431-bb17-4c41-9985-d39c50d83c73" providerId="ADAL" clId="{6D96A005-258D-48BA-B921-30D5B6E266C4}" dt="2024-03-03T05:02:28.403" v="669" actId="465"/>
        <pc:sldMkLst>
          <pc:docMk/>
          <pc:sldMk cId="1234290637" sldId="258"/>
        </pc:sldMkLst>
        <pc:spChg chg="mod">
          <ac:chgData name="Toby Donaldson" userId="2e6e5431-bb17-4c41-9985-d39c50d83c73" providerId="ADAL" clId="{6D96A005-258D-48BA-B921-30D5B6E266C4}" dt="2024-03-03T04:45:24.306" v="90" actId="12788"/>
          <ac:spMkLst>
            <pc:docMk/>
            <pc:sldMk cId="1234290637" sldId="258"/>
            <ac:spMk id="2" creationId="{25847FD0-62A4-1914-9C2C-E0BAA8C663B0}"/>
          </ac:spMkLst>
        </pc:spChg>
        <pc:spChg chg="mod">
          <ac:chgData name="Toby Donaldson" userId="2e6e5431-bb17-4c41-9985-d39c50d83c73" providerId="ADAL" clId="{6D96A005-258D-48BA-B921-30D5B6E266C4}" dt="2024-03-03T04:45:24.306" v="90" actId="12788"/>
          <ac:spMkLst>
            <pc:docMk/>
            <pc:sldMk cId="1234290637" sldId="258"/>
            <ac:spMk id="3" creationId="{D8543BD9-C765-CEE0-465B-465FD53757C3}"/>
          </ac:spMkLst>
        </pc:spChg>
        <pc:spChg chg="mod">
          <ac:chgData name="Toby Donaldson" userId="2e6e5431-bb17-4c41-9985-d39c50d83c73" providerId="ADAL" clId="{6D96A005-258D-48BA-B921-30D5B6E266C4}" dt="2024-03-03T04:45:24.306" v="90" actId="12788"/>
          <ac:spMkLst>
            <pc:docMk/>
            <pc:sldMk cId="1234290637" sldId="258"/>
            <ac:spMk id="4" creationId="{CB2BFC08-1831-44F2-0B81-BD74E815955B}"/>
          </ac:spMkLst>
        </pc:spChg>
        <pc:spChg chg="mod">
          <ac:chgData name="Toby Donaldson" userId="2e6e5431-bb17-4c41-9985-d39c50d83c73" providerId="ADAL" clId="{6D96A005-258D-48BA-B921-30D5B6E266C4}" dt="2024-03-03T04:45:24.306" v="90" actId="12788"/>
          <ac:spMkLst>
            <pc:docMk/>
            <pc:sldMk cId="1234290637" sldId="258"/>
            <ac:spMk id="8" creationId="{9F73E98D-375C-EA36-3666-6368BF3E1199}"/>
          </ac:spMkLst>
        </pc:spChg>
        <pc:spChg chg="mod">
          <ac:chgData name="Toby Donaldson" userId="2e6e5431-bb17-4c41-9985-d39c50d83c73" providerId="ADAL" clId="{6D96A005-258D-48BA-B921-30D5B6E266C4}" dt="2024-03-03T04:45:24.306" v="90" actId="12788"/>
          <ac:spMkLst>
            <pc:docMk/>
            <pc:sldMk cId="1234290637" sldId="258"/>
            <ac:spMk id="9" creationId="{2842D7DA-B9FD-BD3C-E1B1-6BA4584C30C6}"/>
          </ac:spMkLst>
        </pc:spChg>
        <pc:spChg chg="mod topLvl">
          <ac:chgData name="Toby Donaldson" userId="2e6e5431-bb17-4c41-9985-d39c50d83c73" providerId="ADAL" clId="{6D96A005-258D-48BA-B921-30D5B6E266C4}" dt="2024-03-03T04:47:43.292" v="112" actId="164"/>
          <ac:spMkLst>
            <pc:docMk/>
            <pc:sldMk cId="1234290637" sldId="258"/>
            <ac:spMk id="11" creationId="{F0AFCEC0-E365-D19A-65CD-D140AC55A0D8}"/>
          </ac:spMkLst>
        </pc:spChg>
        <pc:spChg chg="del">
          <ac:chgData name="Toby Donaldson" userId="2e6e5431-bb17-4c41-9985-d39c50d83c73" providerId="ADAL" clId="{6D96A005-258D-48BA-B921-30D5B6E266C4}" dt="2024-03-03T04:45:30.109" v="91" actId="21"/>
          <ac:spMkLst>
            <pc:docMk/>
            <pc:sldMk cId="1234290637" sldId="258"/>
            <ac:spMk id="19" creationId="{AE69A45C-3912-3D48-E2C8-F463A9BFA961}"/>
          </ac:spMkLst>
        </pc:spChg>
        <pc:spChg chg="del">
          <ac:chgData name="Toby Donaldson" userId="2e6e5431-bb17-4c41-9985-d39c50d83c73" providerId="ADAL" clId="{6D96A005-258D-48BA-B921-30D5B6E266C4}" dt="2024-03-03T04:45:30.109" v="91" actId="21"/>
          <ac:spMkLst>
            <pc:docMk/>
            <pc:sldMk cId="1234290637" sldId="258"/>
            <ac:spMk id="20" creationId="{BE80C06D-E3BE-A29D-32D2-382A953B055B}"/>
          </ac:spMkLst>
        </pc:spChg>
        <pc:spChg chg="del">
          <ac:chgData name="Toby Donaldson" userId="2e6e5431-bb17-4c41-9985-d39c50d83c73" providerId="ADAL" clId="{6D96A005-258D-48BA-B921-30D5B6E266C4}" dt="2024-03-03T04:45:30.109" v="91" actId="21"/>
          <ac:spMkLst>
            <pc:docMk/>
            <pc:sldMk cId="1234290637" sldId="258"/>
            <ac:spMk id="21" creationId="{1F864D07-B7AB-9489-C8AB-F66FB1F3D820}"/>
          </ac:spMkLst>
        </pc:spChg>
        <pc:spChg chg="del">
          <ac:chgData name="Toby Donaldson" userId="2e6e5431-bb17-4c41-9985-d39c50d83c73" providerId="ADAL" clId="{6D96A005-258D-48BA-B921-30D5B6E266C4}" dt="2024-03-03T04:45:30.109" v="91" actId="21"/>
          <ac:spMkLst>
            <pc:docMk/>
            <pc:sldMk cId="1234290637" sldId="258"/>
            <ac:spMk id="22" creationId="{3707D613-CCCD-C05B-49B2-3D39B4EDAAD6}"/>
          </ac:spMkLst>
        </pc:spChg>
        <pc:spChg chg="del">
          <ac:chgData name="Toby Donaldson" userId="2e6e5431-bb17-4c41-9985-d39c50d83c73" providerId="ADAL" clId="{6D96A005-258D-48BA-B921-30D5B6E266C4}" dt="2024-03-03T04:45:30.109" v="91" actId="21"/>
          <ac:spMkLst>
            <pc:docMk/>
            <pc:sldMk cId="1234290637" sldId="258"/>
            <ac:spMk id="23" creationId="{1E5D1968-EE78-3486-AA45-1199DFE00C09}"/>
          </ac:spMkLst>
        </pc:spChg>
        <pc:spChg chg="mod">
          <ac:chgData name="Toby Donaldson" userId="2e6e5431-bb17-4c41-9985-d39c50d83c73" providerId="ADAL" clId="{6D96A005-258D-48BA-B921-30D5B6E266C4}" dt="2024-03-03T04:47:45.623" v="113"/>
          <ac:spMkLst>
            <pc:docMk/>
            <pc:sldMk cId="1234290637" sldId="258"/>
            <ac:spMk id="30" creationId="{A7041F0B-7C65-86B4-8F71-8C447BD054B5}"/>
          </ac:spMkLst>
        </pc:spChg>
        <pc:spChg chg="add mod">
          <ac:chgData name="Toby Donaldson" userId="2e6e5431-bb17-4c41-9985-d39c50d83c73" providerId="ADAL" clId="{6D96A005-258D-48BA-B921-30D5B6E266C4}" dt="2024-03-03T04:51:56.558" v="286" actId="12788"/>
          <ac:spMkLst>
            <pc:docMk/>
            <pc:sldMk cId="1234290637" sldId="258"/>
            <ac:spMk id="35" creationId="{F3AA207D-B93D-1D15-0E91-811818594287}"/>
          </ac:spMkLst>
        </pc:spChg>
        <pc:spChg chg="add mod">
          <ac:chgData name="Toby Donaldson" userId="2e6e5431-bb17-4c41-9985-d39c50d83c73" providerId="ADAL" clId="{6D96A005-258D-48BA-B921-30D5B6E266C4}" dt="2024-03-03T04:51:56.558" v="286" actId="12788"/>
          <ac:spMkLst>
            <pc:docMk/>
            <pc:sldMk cId="1234290637" sldId="258"/>
            <ac:spMk id="36" creationId="{204CD2E6-8817-08E4-E5B6-D45870E81812}"/>
          </ac:spMkLst>
        </pc:spChg>
        <pc:spChg chg="add mod">
          <ac:chgData name="Toby Donaldson" userId="2e6e5431-bb17-4c41-9985-d39c50d83c73" providerId="ADAL" clId="{6D96A005-258D-48BA-B921-30D5B6E266C4}" dt="2024-03-03T04:51:56.558" v="286" actId="12788"/>
          <ac:spMkLst>
            <pc:docMk/>
            <pc:sldMk cId="1234290637" sldId="258"/>
            <ac:spMk id="37" creationId="{216E4C99-676F-CC9E-C3D9-8945E71D85F5}"/>
          </ac:spMkLst>
        </pc:spChg>
        <pc:spChg chg="add mod">
          <ac:chgData name="Toby Donaldson" userId="2e6e5431-bb17-4c41-9985-d39c50d83c73" providerId="ADAL" clId="{6D96A005-258D-48BA-B921-30D5B6E266C4}" dt="2024-03-03T04:51:56.558" v="286" actId="12788"/>
          <ac:spMkLst>
            <pc:docMk/>
            <pc:sldMk cId="1234290637" sldId="258"/>
            <ac:spMk id="38" creationId="{385AAAF5-7CA4-6200-8F2A-EA288F7CDC6C}"/>
          </ac:spMkLst>
        </pc:spChg>
        <pc:spChg chg="add mod">
          <ac:chgData name="Toby Donaldson" userId="2e6e5431-bb17-4c41-9985-d39c50d83c73" providerId="ADAL" clId="{6D96A005-258D-48BA-B921-30D5B6E266C4}" dt="2024-03-03T04:51:56.558" v="286" actId="12788"/>
          <ac:spMkLst>
            <pc:docMk/>
            <pc:sldMk cId="1234290637" sldId="258"/>
            <ac:spMk id="39" creationId="{5058FF69-5323-62D3-DAF4-07D4236AF647}"/>
          </ac:spMkLst>
        </pc:spChg>
        <pc:spChg chg="mod">
          <ac:chgData name="Toby Donaldson" userId="2e6e5431-bb17-4c41-9985-d39c50d83c73" providerId="ADAL" clId="{6D96A005-258D-48BA-B921-30D5B6E266C4}" dt="2024-03-03T05:00:32.207" v="640" actId="120"/>
          <ac:spMkLst>
            <pc:docMk/>
            <pc:sldMk cId="1234290637" sldId="258"/>
            <ac:spMk id="41" creationId="{71D7C3DB-85E0-FF0A-D95A-14DB69509252}"/>
          </ac:spMkLst>
        </pc:spChg>
        <pc:spChg chg="add mod">
          <ac:chgData name="Toby Donaldson" userId="2e6e5431-bb17-4c41-9985-d39c50d83c73" providerId="ADAL" clId="{6D96A005-258D-48BA-B921-30D5B6E266C4}" dt="2024-03-03T04:58:17.201" v="448" actId="1076"/>
          <ac:spMkLst>
            <pc:docMk/>
            <pc:sldMk cId="1234290637" sldId="258"/>
            <ac:spMk id="48" creationId="{326B4628-7D6C-B26E-1061-0EC1DD26367F}"/>
          </ac:spMkLst>
        </pc:spChg>
        <pc:spChg chg="add mod">
          <ac:chgData name="Toby Donaldson" userId="2e6e5431-bb17-4c41-9985-d39c50d83c73" providerId="ADAL" clId="{6D96A005-258D-48BA-B921-30D5B6E266C4}" dt="2024-03-03T04:50:59.349" v="180"/>
          <ac:spMkLst>
            <pc:docMk/>
            <pc:sldMk cId="1234290637" sldId="258"/>
            <ac:spMk id="49" creationId="{745DEA7D-8C63-C1C6-C304-7ABFBB88BC73}"/>
          </ac:spMkLst>
        </pc:spChg>
        <pc:spChg chg="add mod">
          <ac:chgData name="Toby Donaldson" userId="2e6e5431-bb17-4c41-9985-d39c50d83c73" providerId="ADAL" clId="{6D96A005-258D-48BA-B921-30D5B6E266C4}" dt="2024-03-03T04:50:59.349" v="180"/>
          <ac:spMkLst>
            <pc:docMk/>
            <pc:sldMk cId="1234290637" sldId="258"/>
            <ac:spMk id="50" creationId="{38B0D94D-8520-E040-BE24-E38A2B53D3F9}"/>
          </ac:spMkLst>
        </pc:spChg>
        <pc:spChg chg="add mod">
          <ac:chgData name="Toby Donaldson" userId="2e6e5431-bb17-4c41-9985-d39c50d83c73" providerId="ADAL" clId="{6D96A005-258D-48BA-B921-30D5B6E266C4}" dt="2024-03-03T04:50:59.349" v="180"/>
          <ac:spMkLst>
            <pc:docMk/>
            <pc:sldMk cId="1234290637" sldId="258"/>
            <ac:spMk id="51" creationId="{85472C1E-D1E9-D128-DF5F-6304AC56C626}"/>
          </ac:spMkLst>
        </pc:spChg>
        <pc:spChg chg="add mod">
          <ac:chgData name="Toby Donaldson" userId="2e6e5431-bb17-4c41-9985-d39c50d83c73" providerId="ADAL" clId="{6D96A005-258D-48BA-B921-30D5B6E266C4}" dt="2024-03-03T04:50:59.349" v="180"/>
          <ac:spMkLst>
            <pc:docMk/>
            <pc:sldMk cId="1234290637" sldId="258"/>
            <ac:spMk id="52" creationId="{E43A9E25-E758-BD1D-D562-2764D51CA262}"/>
          </ac:spMkLst>
        </pc:spChg>
        <pc:spChg chg="add mod">
          <ac:chgData name="Toby Donaldson" userId="2e6e5431-bb17-4c41-9985-d39c50d83c73" providerId="ADAL" clId="{6D96A005-258D-48BA-B921-30D5B6E266C4}" dt="2024-03-03T04:50:59.349" v="180"/>
          <ac:spMkLst>
            <pc:docMk/>
            <pc:sldMk cId="1234290637" sldId="258"/>
            <ac:spMk id="53" creationId="{E748C705-3157-8D73-2786-078AC14535D0}"/>
          </ac:spMkLst>
        </pc:spChg>
        <pc:spChg chg="mod">
          <ac:chgData name="Toby Donaldson" userId="2e6e5431-bb17-4c41-9985-d39c50d83c73" providerId="ADAL" clId="{6D96A005-258D-48BA-B921-30D5B6E266C4}" dt="2024-03-03T04:50:59.349" v="180"/>
          <ac:spMkLst>
            <pc:docMk/>
            <pc:sldMk cId="1234290637" sldId="258"/>
            <ac:spMk id="55" creationId="{F858FDE9-A790-7E79-2C72-7B4194974225}"/>
          </ac:spMkLst>
        </pc:spChg>
        <pc:spChg chg="add mod">
          <ac:chgData name="Toby Donaldson" userId="2e6e5431-bb17-4c41-9985-d39c50d83c73" providerId="ADAL" clId="{6D96A005-258D-48BA-B921-30D5B6E266C4}" dt="2024-03-03T05:02:28.403" v="669" actId="465"/>
          <ac:spMkLst>
            <pc:docMk/>
            <pc:sldMk cId="1234290637" sldId="258"/>
            <ac:spMk id="60" creationId="{B988F748-DE48-7946-B9BB-0C0185D937CD}"/>
          </ac:spMkLst>
        </pc:spChg>
        <pc:spChg chg="add mod">
          <ac:chgData name="Toby Donaldson" userId="2e6e5431-bb17-4c41-9985-d39c50d83c73" providerId="ADAL" clId="{6D96A005-258D-48BA-B921-30D5B6E266C4}" dt="2024-03-03T04:55:28.483" v="318" actId="12788"/>
          <ac:spMkLst>
            <pc:docMk/>
            <pc:sldMk cId="1234290637" sldId="258"/>
            <ac:spMk id="66" creationId="{ED90957E-98F6-C07B-CC43-3F5B424D08AA}"/>
          </ac:spMkLst>
        </pc:spChg>
        <pc:spChg chg="add del mod">
          <ac:chgData name="Toby Donaldson" userId="2e6e5431-bb17-4c41-9985-d39c50d83c73" providerId="ADAL" clId="{6D96A005-258D-48BA-B921-30D5B6E266C4}" dt="2024-03-03T04:55:08.018" v="313" actId="21"/>
          <ac:spMkLst>
            <pc:docMk/>
            <pc:sldMk cId="1234290637" sldId="258"/>
            <ac:spMk id="67" creationId="{86627CFD-D955-F34F-DC45-2D60A5935BD8}"/>
          </ac:spMkLst>
        </pc:spChg>
        <pc:spChg chg="add mod">
          <ac:chgData name="Toby Donaldson" userId="2e6e5431-bb17-4c41-9985-d39c50d83c73" providerId="ADAL" clId="{6D96A005-258D-48BA-B921-30D5B6E266C4}" dt="2024-03-03T04:55:39.157" v="319" actId="465"/>
          <ac:spMkLst>
            <pc:docMk/>
            <pc:sldMk cId="1234290637" sldId="258"/>
            <ac:spMk id="68" creationId="{EC6E939F-F882-D727-470B-5D7325667A4C}"/>
          </ac:spMkLst>
        </pc:spChg>
        <pc:spChg chg="add mod">
          <ac:chgData name="Toby Donaldson" userId="2e6e5431-bb17-4c41-9985-d39c50d83c73" providerId="ADAL" clId="{6D96A005-258D-48BA-B921-30D5B6E266C4}" dt="2024-03-03T04:55:28.483" v="318" actId="12788"/>
          <ac:spMkLst>
            <pc:docMk/>
            <pc:sldMk cId="1234290637" sldId="258"/>
            <ac:spMk id="69" creationId="{6499150D-034B-C1A8-8D35-0CF31CD36E1F}"/>
          </ac:spMkLst>
        </pc:spChg>
        <pc:spChg chg="add mod">
          <ac:chgData name="Toby Donaldson" userId="2e6e5431-bb17-4c41-9985-d39c50d83c73" providerId="ADAL" clId="{6D96A005-258D-48BA-B921-30D5B6E266C4}" dt="2024-03-03T04:59:12.249" v="635" actId="20577"/>
          <ac:spMkLst>
            <pc:docMk/>
            <pc:sldMk cId="1234290637" sldId="258"/>
            <ac:spMk id="70" creationId="{FE199E7F-55EA-F08F-779C-A65957D9B0D5}"/>
          </ac:spMkLst>
        </pc:spChg>
        <pc:spChg chg="add del mod">
          <ac:chgData name="Toby Donaldson" userId="2e6e5431-bb17-4c41-9985-d39c50d83c73" providerId="ADAL" clId="{6D96A005-258D-48BA-B921-30D5B6E266C4}" dt="2024-03-03T05:00:47.445" v="644" actId="21"/>
          <ac:spMkLst>
            <pc:docMk/>
            <pc:sldMk cId="1234290637" sldId="258"/>
            <ac:spMk id="74" creationId="{F1544567-B23C-3905-6D6A-DABED592D28B}"/>
          </ac:spMkLst>
        </pc:spChg>
        <pc:spChg chg="add mod">
          <ac:chgData name="Toby Donaldson" userId="2e6e5431-bb17-4c41-9985-d39c50d83c73" providerId="ADAL" clId="{6D96A005-258D-48BA-B921-30D5B6E266C4}" dt="2024-03-03T05:02:05.697" v="668" actId="1076"/>
          <ac:spMkLst>
            <pc:docMk/>
            <pc:sldMk cId="1234290637" sldId="258"/>
            <ac:spMk id="75" creationId="{0E34BCFF-BEF5-8BC7-4B81-A12458DE21F9}"/>
          </ac:spMkLst>
        </pc:spChg>
        <pc:spChg chg="add mod">
          <ac:chgData name="Toby Donaldson" userId="2e6e5431-bb17-4c41-9985-d39c50d83c73" providerId="ADAL" clId="{6D96A005-258D-48BA-B921-30D5B6E266C4}" dt="2024-03-03T05:02:00.545" v="667" actId="1076"/>
          <ac:spMkLst>
            <pc:docMk/>
            <pc:sldMk cId="1234290637" sldId="258"/>
            <ac:spMk id="76" creationId="{D01A29A5-B137-873D-33DD-588D076AEF54}"/>
          </ac:spMkLst>
        </pc:spChg>
        <pc:grpChg chg="del mod topLvl">
          <ac:chgData name="Toby Donaldson" userId="2e6e5431-bb17-4c41-9985-d39c50d83c73" providerId="ADAL" clId="{6D96A005-258D-48BA-B921-30D5B6E266C4}" dt="2024-03-03T04:45:50.815" v="93" actId="165"/>
          <ac:grpSpMkLst>
            <pc:docMk/>
            <pc:sldMk cId="1234290637" sldId="258"/>
            <ac:grpSpMk id="10" creationId="{9A56ECD8-7DA1-599A-3071-87BF8C377BC9}"/>
          </ac:grpSpMkLst>
        </pc:grpChg>
        <pc:grpChg chg="del mod">
          <ac:chgData name="Toby Donaldson" userId="2e6e5431-bb17-4c41-9985-d39c50d83c73" providerId="ADAL" clId="{6D96A005-258D-48BA-B921-30D5B6E266C4}" dt="2024-03-03T04:45:44.367" v="92" actId="165"/>
          <ac:grpSpMkLst>
            <pc:docMk/>
            <pc:sldMk cId="1234290637" sldId="258"/>
            <ac:grpSpMk id="12" creationId="{F0E125EE-5A12-7A74-B2D6-FAAA6E7A9138}"/>
          </ac:grpSpMkLst>
        </pc:grpChg>
        <pc:grpChg chg="del">
          <ac:chgData name="Toby Donaldson" userId="2e6e5431-bb17-4c41-9985-d39c50d83c73" providerId="ADAL" clId="{6D96A005-258D-48BA-B921-30D5B6E266C4}" dt="2024-03-03T04:45:30.109" v="91" actId="21"/>
          <ac:grpSpMkLst>
            <pc:docMk/>
            <pc:sldMk cId="1234290637" sldId="258"/>
            <ac:grpSpMk id="13" creationId="{D801B26C-8A72-B785-E8AD-615A39C29023}"/>
          </ac:grpSpMkLst>
        </pc:grpChg>
        <pc:grpChg chg="add del mod">
          <ac:chgData name="Toby Donaldson" userId="2e6e5431-bb17-4c41-9985-d39c50d83c73" providerId="ADAL" clId="{6D96A005-258D-48BA-B921-30D5B6E266C4}" dt="2024-03-03T04:47:25.375" v="109" actId="165"/>
          <ac:grpSpMkLst>
            <pc:docMk/>
            <pc:sldMk cId="1234290637" sldId="258"/>
            <ac:grpSpMk id="26" creationId="{67089B62-8E0F-098E-6EB5-4060E5DCCC3F}"/>
          </ac:grpSpMkLst>
        </pc:grpChg>
        <pc:grpChg chg="add mod">
          <ac:chgData name="Toby Donaldson" userId="2e6e5431-bb17-4c41-9985-d39c50d83c73" providerId="ADAL" clId="{6D96A005-258D-48BA-B921-30D5B6E266C4}" dt="2024-03-03T04:47:43.292" v="112" actId="164"/>
          <ac:grpSpMkLst>
            <pc:docMk/>
            <pc:sldMk cId="1234290637" sldId="258"/>
            <ac:grpSpMk id="27" creationId="{D6EB89B4-583F-4684-7253-319A836A9B3B}"/>
          </ac:grpSpMkLst>
        </pc:grpChg>
        <pc:grpChg chg="add mod">
          <ac:chgData name="Toby Donaldson" userId="2e6e5431-bb17-4c41-9985-d39c50d83c73" providerId="ADAL" clId="{6D96A005-258D-48BA-B921-30D5B6E266C4}" dt="2024-03-03T04:47:43.292" v="112" actId="164"/>
          <ac:grpSpMkLst>
            <pc:docMk/>
            <pc:sldMk cId="1234290637" sldId="258"/>
            <ac:grpSpMk id="28" creationId="{9BE31B5A-2248-06D3-1C10-697AD7695F41}"/>
          </ac:grpSpMkLst>
        </pc:grpChg>
        <pc:grpChg chg="add mod">
          <ac:chgData name="Toby Donaldson" userId="2e6e5431-bb17-4c41-9985-d39c50d83c73" providerId="ADAL" clId="{6D96A005-258D-48BA-B921-30D5B6E266C4}" dt="2024-03-03T04:47:49.765" v="115" actId="1076"/>
          <ac:grpSpMkLst>
            <pc:docMk/>
            <pc:sldMk cId="1234290637" sldId="258"/>
            <ac:grpSpMk id="29" creationId="{F7B30AAB-FF37-117A-D569-75C43EC51385}"/>
          </ac:grpSpMkLst>
        </pc:grpChg>
        <pc:grpChg chg="mod">
          <ac:chgData name="Toby Donaldson" userId="2e6e5431-bb17-4c41-9985-d39c50d83c73" providerId="ADAL" clId="{6D96A005-258D-48BA-B921-30D5B6E266C4}" dt="2024-03-03T04:47:45.623" v="113"/>
          <ac:grpSpMkLst>
            <pc:docMk/>
            <pc:sldMk cId="1234290637" sldId="258"/>
            <ac:grpSpMk id="31" creationId="{239CFBBC-41EA-6CD0-8669-DC496AF67969}"/>
          </ac:grpSpMkLst>
        </pc:grpChg>
        <pc:grpChg chg="add mod">
          <ac:chgData name="Toby Donaldson" userId="2e6e5431-bb17-4c41-9985-d39c50d83c73" providerId="ADAL" clId="{6D96A005-258D-48BA-B921-30D5B6E266C4}" dt="2024-03-03T04:51:56.558" v="286" actId="12788"/>
          <ac:grpSpMkLst>
            <pc:docMk/>
            <pc:sldMk cId="1234290637" sldId="258"/>
            <ac:grpSpMk id="40" creationId="{E889B8B5-4166-10EB-86AA-87BC0DD1D67D}"/>
          </ac:grpSpMkLst>
        </pc:grpChg>
        <pc:grpChg chg="mod">
          <ac:chgData name="Toby Donaldson" userId="2e6e5431-bb17-4c41-9985-d39c50d83c73" providerId="ADAL" clId="{6D96A005-258D-48BA-B921-30D5B6E266C4}" dt="2024-03-03T04:49:14.652" v="125"/>
          <ac:grpSpMkLst>
            <pc:docMk/>
            <pc:sldMk cId="1234290637" sldId="258"/>
            <ac:grpSpMk id="42" creationId="{4E063972-1335-D81A-8641-D00D75A645C7}"/>
          </ac:grpSpMkLst>
        </pc:grpChg>
        <pc:grpChg chg="add mod">
          <ac:chgData name="Toby Donaldson" userId="2e6e5431-bb17-4c41-9985-d39c50d83c73" providerId="ADAL" clId="{6D96A005-258D-48BA-B921-30D5B6E266C4}" dt="2024-03-03T04:50:59.349" v="180"/>
          <ac:grpSpMkLst>
            <pc:docMk/>
            <pc:sldMk cId="1234290637" sldId="258"/>
            <ac:grpSpMk id="54" creationId="{0F14D816-1138-2965-0044-016307C3F879}"/>
          </ac:grpSpMkLst>
        </pc:grpChg>
        <pc:grpChg chg="mod">
          <ac:chgData name="Toby Donaldson" userId="2e6e5431-bb17-4c41-9985-d39c50d83c73" providerId="ADAL" clId="{6D96A005-258D-48BA-B921-30D5B6E266C4}" dt="2024-03-03T04:50:59.349" v="180"/>
          <ac:grpSpMkLst>
            <pc:docMk/>
            <pc:sldMk cId="1234290637" sldId="258"/>
            <ac:grpSpMk id="56" creationId="{87843086-8687-91FE-DB84-420CC0D65D9E}"/>
          </ac:grpSpMkLst>
        </pc:grpChg>
        <pc:cxnChg chg="del mod topLvl">
          <ac:chgData name="Toby Donaldson" userId="2e6e5431-bb17-4c41-9985-d39c50d83c73" providerId="ADAL" clId="{6D96A005-258D-48BA-B921-30D5B6E266C4}" dt="2024-03-03T04:46:13.409" v="98" actId="21"/>
          <ac:cxnSpMkLst>
            <pc:docMk/>
            <pc:sldMk cId="1234290637" sldId="258"/>
            <ac:cxnSpMk id="5" creationId="{9B911229-8296-0A5A-4D56-0B751CE74653}"/>
          </ac:cxnSpMkLst>
        </pc:cxnChg>
        <pc:cxnChg chg="mod topLvl">
          <ac:chgData name="Toby Donaldson" userId="2e6e5431-bb17-4c41-9985-d39c50d83c73" providerId="ADAL" clId="{6D96A005-258D-48BA-B921-30D5B6E266C4}" dt="2024-03-03T04:47:30.791" v="110" actId="164"/>
          <ac:cxnSpMkLst>
            <pc:docMk/>
            <pc:sldMk cId="1234290637" sldId="258"/>
            <ac:cxnSpMk id="6" creationId="{A157516A-49A5-75FF-4032-FE75A26E087C}"/>
          </ac:cxnSpMkLst>
        </pc:cxnChg>
        <pc:cxnChg chg="mod topLvl">
          <ac:chgData name="Toby Donaldson" userId="2e6e5431-bb17-4c41-9985-d39c50d83c73" providerId="ADAL" clId="{6D96A005-258D-48BA-B921-30D5B6E266C4}" dt="2024-03-03T04:47:30.791" v="110" actId="164"/>
          <ac:cxnSpMkLst>
            <pc:docMk/>
            <pc:sldMk cId="1234290637" sldId="258"/>
            <ac:cxnSpMk id="7" creationId="{B31E49A5-A515-4B1A-84BE-965414DB3E0B}"/>
          </ac:cxnSpMkLst>
        </pc:cxnChg>
        <pc:cxnChg chg="add mod topLvl">
          <ac:chgData name="Toby Donaldson" userId="2e6e5431-bb17-4c41-9985-d39c50d83c73" providerId="ADAL" clId="{6D96A005-258D-48BA-B921-30D5B6E266C4}" dt="2024-03-03T04:47:30.791" v="110" actId="164"/>
          <ac:cxnSpMkLst>
            <pc:docMk/>
            <pc:sldMk cId="1234290637" sldId="258"/>
            <ac:cxnSpMk id="25" creationId="{BB27784F-8372-F805-FD6F-29EB3FC56502}"/>
          </ac:cxnSpMkLst>
        </pc:cxnChg>
        <pc:cxnChg chg="mod">
          <ac:chgData name="Toby Donaldson" userId="2e6e5431-bb17-4c41-9985-d39c50d83c73" providerId="ADAL" clId="{6D96A005-258D-48BA-B921-30D5B6E266C4}" dt="2024-03-03T04:47:45.623" v="113"/>
          <ac:cxnSpMkLst>
            <pc:docMk/>
            <pc:sldMk cId="1234290637" sldId="258"/>
            <ac:cxnSpMk id="32" creationId="{D5A0A0A5-10AF-FAC1-F4F5-312CB9AD70AA}"/>
          </ac:cxnSpMkLst>
        </pc:cxnChg>
        <pc:cxnChg chg="mod">
          <ac:chgData name="Toby Donaldson" userId="2e6e5431-bb17-4c41-9985-d39c50d83c73" providerId="ADAL" clId="{6D96A005-258D-48BA-B921-30D5B6E266C4}" dt="2024-03-03T04:47:45.623" v="113"/>
          <ac:cxnSpMkLst>
            <pc:docMk/>
            <pc:sldMk cId="1234290637" sldId="258"/>
            <ac:cxnSpMk id="33" creationId="{B4C70F33-45F5-6D4E-3FFF-4A2EEFCB42F4}"/>
          </ac:cxnSpMkLst>
        </pc:cxnChg>
        <pc:cxnChg chg="mod">
          <ac:chgData name="Toby Donaldson" userId="2e6e5431-bb17-4c41-9985-d39c50d83c73" providerId="ADAL" clId="{6D96A005-258D-48BA-B921-30D5B6E266C4}" dt="2024-03-03T04:47:45.623" v="113"/>
          <ac:cxnSpMkLst>
            <pc:docMk/>
            <pc:sldMk cId="1234290637" sldId="258"/>
            <ac:cxnSpMk id="34" creationId="{E65DF302-1111-FF21-E98C-E591E4BECC38}"/>
          </ac:cxnSpMkLst>
        </pc:cxnChg>
        <pc:cxnChg chg="mod">
          <ac:chgData name="Toby Donaldson" userId="2e6e5431-bb17-4c41-9985-d39c50d83c73" providerId="ADAL" clId="{6D96A005-258D-48BA-B921-30D5B6E266C4}" dt="2024-03-03T04:49:14.652" v="125"/>
          <ac:cxnSpMkLst>
            <pc:docMk/>
            <pc:sldMk cId="1234290637" sldId="258"/>
            <ac:cxnSpMk id="43" creationId="{AAA5D5C7-0587-7CC2-1704-A56BC3452F7C}"/>
          </ac:cxnSpMkLst>
        </pc:cxnChg>
        <pc:cxnChg chg="mod">
          <ac:chgData name="Toby Donaldson" userId="2e6e5431-bb17-4c41-9985-d39c50d83c73" providerId="ADAL" clId="{6D96A005-258D-48BA-B921-30D5B6E266C4}" dt="2024-03-03T04:49:14.652" v="125"/>
          <ac:cxnSpMkLst>
            <pc:docMk/>
            <pc:sldMk cId="1234290637" sldId="258"/>
            <ac:cxnSpMk id="44" creationId="{C539BD8C-B7DE-41F6-649C-6A7DFA859F0A}"/>
          </ac:cxnSpMkLst>
        </pc:cxnChg>
        <pc:cxnChg chg="mod">
          <ac:chgData name="Toby Donaldson" userId="2e6e5431-bb17-4c41-9985-d39c50d83c73" providerId="ADAL" clId="{6D96A005-258D-48BA-B921-30D5B6E266C4}" dt="2024-03-03T04:49:14.652" v="125"/>
          <ac:cxnSpMkLst>
            <pc:docMk/>
            <pc:sldMk cId="1234290637" sldId="258"/>
            <ac:cxnSpMk id="45" creationId="{8E3C215B-44EE-5C95-98E6-19FD29C4D1B0}"/>
          </ac:cxnSpMkLst>
        </pc:cxnChg>
        <pc:cxnChg chg="add del mod">
          <ac:chgData name="Toby Donaldson" userId="2e6e5431-bb17-4c41-9985-d39c50d83c73" providerId="ADAL" clId="{6D96A005-258D-48BA-B921-30D5B6E266C4}" dt="2024-03-03T04:54:36.883" v="306" actId="21"/>
          <ac:cxnSpMkLst>
            <pc:docMk/>
            <pc:sldMk cId="1234290637" sldId="258"/>
            <ac:cxnSpMk id="47" creationId="{E52E29E6-D689-F6F6-5A73-5E4C0B8936CF}"/>
          </ac:cxnSpMkLst>
        </pc:cxnChg>
        <pc:cxnChg chg="mod">
          <ac:chgData name="Toby Donaldson" userId="2e6e5431-bb17-4c41-9985-d39c50d83c73" providerId="ADAL" clId="{6D96A005-258D-48BA-B921-30D5B6E266C4}" dt="2024-03-03T04:50:59.349" v="180"/>
          <ac:cxnSpMkLst>
            <pc:docMk/>
            <pc:sldMk cId="1234290637" sldId="258"/>
            <ac:cxnSpMk id="57" creationId="{25A0366D-C400-54FA-54E5-BA51244476BC}"/>
          </ac:cxnSpMkLst>
        </pc:cxnChg>
        <pc:cxnChg chg="mod">
          <ac:chgData name="Toby Donaldson" userId="2e6e5431-bb17-4c41-9985-d39c50d83c73" providerId="ADAL" clId="{6D96A005-258D-48BA-B921-30D5B6E266C4}" dt="2024-03-03T04:50:59.349" v="180"/>
          <ac:cxnSpMkLst>
            <pc:docMk/>
            <pc:sldMk cId="1234290637" sldId="258"/>
            <ac:cxnSpMk id="58" creationId="{12AAE980-0E65-B2C8-313F-3F2A1876E5FE}"/>
          </ac:cxnSpMkLst>
        </pc:cxnChg>
        <pc:cxnChg chg="mod">
          <ac:chgData name="Toby Donaldson" userId="2e6e5431-bb17-4c41-9985-d39c50d83c73" providerId="ADAL" clId="{6D96A005-258D-48BA-B921-30D5B6E266C4}" dt="2024-03-03T04:50:59.349" v="180"/>
          <ac:cxnSpMkLst>
            <pc:docMk/>
            <pc:sldMk cId="1234290637" sldId="258"/>
            <ac:cxnSpMk id="59" creationId="{1D575903-3C2E-2DF8-FD28-58BA70410EE0}"/>
          </ac:cxnSpMkLst>
        </pc:cxnChg>
        <pc:cxnChg chg="add del mod">
          <ac:chgData name="Toby Donaldson" userId="2e6e5431-bb17-4c41-9985-d39c50d83c73" providerId="ADAL" clId="{6D96A005-258D-48BA-B921-30D5B6E266C4}" dt="2024-03-03T04:52:53.035" v="296" actId="21"/>
          <ac:cxnSpMkLst>
            <pc:docMk/>
            <pc:sldMk cId="1234290637" sldId="258"/>
            <ac:cxnSpMk id="62" creationId="{7B7CC0AC-7540-34CB-248A-1F5D62576946}"/>
          </ac:cxnSpMkLst>
        </pc:cxnChg>
        <pc:cxnChg chg="add mod">
          <ac:chgData name="Toby Donaldson" userId="2e6e5431-bb17-4c41-9985-d39c50d83c73" providerId="ADAL" clId="{6D96A005-258D-48BA-B921-30D5B6E266C4}" dt="2024-03-03T04:59:36.892" v="638" actId="208"/>
          <ac:cxnSpMkLst>
            <pc:docMk/>
            <pc:sldMk cId="1234290637" sldId="258"/>
            <ac:cxnSpMk id="72" creationId="{1E53779B-D7DE-863A-C797-75220C888B36}"/>
          </ac:cxnSpMkLst>
        </pc:cxnChg>
      </pc:sldChg>
    </pc:docChg>
  </pc:docChgLst>
  <pc:docChgLst>
    <pc:chgData name="Toby Donaldson" userId="2e6e5431-bb17-4c41-9985-d39c50d83c73" providerId="ADAL" clId="{ACA6465C-01DD-4E73-860B-A1670A5E2C3A}"/>
    <pc:docChg chg="undo redo custSel addSld delSld modSld sldOrd">
      <pc:chgData name="Toby Donaldson" userId="2e6e5431-bb17-4c41-9985-d39c50d83c73" providerId="ADAL" clId="{ACA6465C-01DD-4E73-860B-A1670A5E2C3A}" dt="2024-04-14T17:14:24.302" v="3316" actId="14100"/>
      <pc:docMkLst>
        <pc:docMk/>
      </pc:docMkLst>
      <pc:sldChg chg="del">
        <pc:chgData name="Toby Donaldson" userId="2e6e5431-bb17-4c41-9985-d39c50d83c73" providerId="ADAL" clId="{ACA6465C-01DD-4E73-860B-A1670A5E2C3A}" dt="2024-04-14T16:59:14.968" v="2941" actId="2696"/>
        <pc:sldMkLst>
          <pc:docMk/>
          <pc:sldMk cId="3218588319" sldId="256"/>
        </pc:sldMkLst>
      </pc:sldChg>
      <pc:sldChg chg="del">
        <pc:chgData name="Toby Donaldson" userId="2e6e5431-bb17-4c41-9985-d39c50d83c73" providerId="ADAL" clId="{ACA6465C-01DD-4E73-860B-A1670A5E2C3A}" dt="2024-04-14T16:59:17.552" v="2942" actId="2696"/>
        <pc:sldMkLst>
          <pc:docMk/>
          <pc:sldMk cId="4003622206" sldId="257"/>
        </pc:sldMkLst>
      </pc:sldChg>
      <pc:sldChg chg="del">
        <pc:chgData name="Toby Donaldson" userId="2e6e5431-bb17-4c41-9985-d39c50d83c73" providerId="ADAL" clId="{ACA6465C-01DD-4E73-860B-A1670A5E2C3A}" dt="2024-04-14T16:59:21.502" v="2943" actId="2696"/>
        <pc:sldMkLst>
          <pc:docMk/>
          <pc:sldMk cId="1234290637" sldId="258"/>
        </pc:sldMkLst>
      </pc:sldChg>
      <pc:sldChg chg="addSp delSp modSp new mod ord">
        <pc:chgData name="Toby Donaldson" userId="2e6e5431-bb17-4c41-9985-d39c50d83c73" providerId="ADAL" clId="{ACA6465C-01DD-4E73-860B-A1670A5E2C3A}" dt="2024-04-13T21:12:15.630" v="2940" actId="20577"/>
        <pc:sldMkLst>
          <pc:docMk/>
          <pc:sldMk cId="413866478" sldId="259"/>
        </pc:sldMkLst>
        <pc:spChg chg="del">
          <ac:chgData name="Toby Donaldson" userId="2e6e5431-bb17-4c41-9985-d39c50d83c73" providerId="ADAL" clId="{ACA6465C-01DD-4E73-860B-A1670A5E2C3A}" dt="2024-04-13T20:11:03.637" v="1" actId="21"/>
          <ac:spMkLst>
            <pc:docMk/>
            <pc:sldMk cId="413866478" sldId="259"/>
            <ac:spMk id="2" creationId="{8B68F484-2403-1A29-1FB1-085B9D1178EF}"/>
          </ac:spMkLst>
        </pc:spChg>
        <pc:spChg chg="del">
          <ac:chgData name="Toby Donaldson" userId="2e6e5431-bb17-4c41-9985-d39c50d83c73" providerId="ADAL" clId="{ACA6465C-01DD-4E73-860B-A1670A5E2C3A}" dt="2024-04-13T20:11:03.637" v="1" actId="21"/>
          <ac:spMkLst>
            <pc:docMk/>
            <pc:sldMk cId="413866478" sldId="259"/>
            <ac:spMk id="3" creationId="{B488A3A0-1E5E-64AD-7F2E-423C23DE858D}"/>
          </ac:spMkLst>
        </pc:spChg>
        <pc:spChg chg="add mod">
          <ac:chgData name="Toby Donaldson" userId="2e6e5431-bb17-4c41-9985-d39c50d83c73" providerId="ADAL" clId="{ACA6465C-01DD-4E73-860B-A1670A5E2C3A}" dt="2024-04-13T20:11:54.585" v="8" actId="1076"/>
          <ac:spMkLst>
            <pc:docMk/>
            <pc:sldMk cId="413866478" sldId="259"/>
            <ac:spMk id="4" creationId="{23075361-CEE5-22FA-CFA7-DFA6308C167B}"/>
          </ac:spMkLst>
        </pc:spChg>
        <pc:spChg chg="add mod">
          <ac:chgData name="Toby Donaldson" userId="2e6e5431-bb17-4c41-9985-d39c50d83c73" providerId="ADAL" clId="{ACA6465C-01DD-4E73-860B-A1670A5E2C3A}" dt="2024-04-13T20:12:49.776" v="36" actId="2711"/>
          <ac:spMkLst>
            <pc:docMk/>
            <pc:sldMk cId="413866478" sldId="259"/>
            <ac:spMk id="5" creationId="{0723CE51-FEC0-EAB7-E2E1-B8AC5905C441}"/>
          </ac:spMkLst>
        </pc:spChg>
        <pc:spChg chg="add mod">
          <ac:chgData name="Toby Donaldson" userId="2e6e5431-bb17-4c41-9985-d39c50d83c73" providerId="ADAL" clId="{ACA6465C-01DD-4E73-860B-A1670A5E2C3A}" dt="2024-04-13T20:14:24.641" v="60" actId="20577"/>
          <ac:spMkLst>
            <pc:docMk/>
            <pc:sldMk cId="413866478" sldId="259"/>
            <ac:spMk id="11" creationId="{11862655-C008-3C76-B6E3-92E234728E55}"/>
          </ac:spMkLst>
        </pc:spChg>
        <pc:spChg chg="add mod">
          <ac:chgData name="Toby Donaldson" userId="2e6e5431-bb17-4c41-9985-d39c50d83c73" providerId="ADAL" clId="{ACA6465C-01DD-4E73-860B-A1670A5E2C3A}" dt="2024-04-13T20:14:29.064" v="61" actId="20577"/>
          <ac:spMkLst>
            <pc:docMk/>
            <pc:sldMk cId="413866478" sldId="259"/>
            <ac:spMk id="12" creationId="{AC2D2382-7A4E-B5DA-66C0-CABF4BCECE21}"/>
          </ac:spMkLst>
        </pc:spChg>
        <pc:spChg chg="add mod">
          <ac:chgData name="Toby Donaldson" userId="2e6e5431-bb17-4c41-9985-d39c50d83c73" providerId="ADAL" clId="{ACA6465C-01DD-4E73-860B-A1670A5E2C3A}" dt="2024-04-13T20:15:06.975" v="71" actId="12789"/>
          <ac:spMkLst>
            <pc:docMk/>
            <pc:sldMk cId="413866478" sldId="259"/>
            <ac:spMk id="22" creationId="{06267799-BFDB-0822-B5E9-8D69D81F92DA}"/>
          </ac:spMkLst>
        </pc:spChg>
        <pc:spChg chg="add mod">
          <ac:chgData name="Toby Donaldson" userId="2e6e5431-bb17-4c41-9985-d39c50d83c73" providerId="ADAL" clId="{ACA6465C-01DD-4E73-860B-A1670A5E2C3A}" dt="2024-04-13T20:15:06.975" v="71" actId="12789"/>
          <ac:spMkLst>
            <pc:docMk/>
            <pc:sldMk cId="413866478" sldId="259"/>
            <ac:spMk id="23" creationId="{35BEEA5E-A1DC-DAE1-AED5-D263C5BAEF78}"/>
          </ac:spMkLst>
        </pc:spChg>
        <pc:spChg chg="add mod">
          <ac:chgData name="Toby Donaldson" userId="2e6e5431-bb17-4c41-9985-d39c50d83c73" providerId="ADAL" clId="{ACA6465C-01DD-4E73-860B-A1670A5E2C3A}" dt="2024-04-13T20:15:06.975" v="71" actId="12789"/>
          <ac:spMkLst>
            <pc:docMk/>
            <pc:sldMk cId="413866478" sldId="259"/>
            <ac:spMk id="24" creationId="{D00620D1-E199-B973-4661-2F3E10F7B440}"/>
          </ac:spMkLst>
        </pc:spChg>
        <pc:spChg chg="add mod">
          <ac:chgData name="Toby Donaldson" userId="2e6e5431-bb17-4c41-9985-d39c50d83c73" providerId="ADAL" clId="{ACA6465C-01DD-4E73-860B-A1670A5E2C3A}" dt="2024-04-13T20:15:06.975" v="71" actId="12789"/>
          <ac:spMkLst>
            <pc:docMk/>
            <pc:sldMk cId="413866478" sldId="259"/>
            <ac:spMk id="25" creationId="{DCD90CCF-E4D4-70BC-704A-89E650786C58}"/>
          </ac:spMkLst>
        </pc:spChg>
        <pc:spChg chg="add mod">
          <ac:chgData name="Toby Donaldson" userId="2e6e5431-bb17-4c41-9985-d39c50d83c73" providerId="ADAL" clId="{ACA6465C-01DD-4E73-860B-A1670A5E2C3A}" dt="2024-04-13T20:18:52.727" v="134" actId="12789"/>
          <ac:spMkLst>
            <pc:docMk/>
            <pc:sldMk cId="413866478" sldId="259"/>
            <ac:spMk id="37" creationId="{80C07262-F797-2475-70CA-CF3FAE245104}"/>
          </ac:spMkLst>
        </pc:spChg>
        <pc:spChg chg="add mod">
          <ac:chgData name="Toby Donaldson" userId="2e6e5431-bb17-4c41-9985-d39c50d83c73" providerId="ADAL" clId="{ACA6465C-01DD-4E73-860B-A1670A5E2C3A}" dt="2024-04-13T20:18:52.727" v="134" actId="12789"/>
          <ac:spMkLst>
            <pc:docMk/>
            <pc:sldMk cId="413866478" sldId="259"/>
            <ac:spMk id="38" creationId="{C721CC9C-67DD-2DAD-61E0-38CF4D816F70}"/>
          </ac:spMkLst>
        </pc:spChg>
        <pc:spChg chg="add mod">
          <ac:chgData name="Toby Donaldson" userId="2e6e5431-bb17-4c41-9985-d39c50d83c73" providerId="ADAL" clId="{ACA6465C-01DD-4E73-860B-A1670A5E2C3A}" dt="2024-04-13T20:18:52.727" v="134" actId="12789"/>
          <ac:spMkLst>
            <pc:docMk/>
            <pc:sldMk cId="413866478" sldId="259"/>
            <ac:spMk id="39" creationId="{B863E370-E5BB-BA52-5EDC-E9CC614F2D03}"/>
          </ac:spMkLst>
        </pc:spChg>
        <pc:spChg chg="add mod">
          <ac:chgData name="Toby Donaldson" userId="2e6e5431-bb17-4c41-9985-d39c50d83c73" providerId="ADAL" clId="{ACA6465C-01DD-4E73-860B-A1670A5E2C3A}" dt="2024-04-13T20:18:52.727" v="134" actId="12789"/>
          <ac:spMkLst>
            <pc:docMk/>
            <pc:sldMk cId="413866478" sldId="259"/>
            <ac:spMk id="40" creationId="{546F815D-DBDE-ADD7-2E22-6526500F0A99}"/>
          </ac:spMkLst>
        </pc:spChg>
        <pc:spChg chg="add mod">
          <ac:chgData name="Toby Donaldson" userId="2e6e5431-bb17-4c41-9985-d39c50d83c73" providerId="ADAL" clId="{ACA6465C-01DD-4E73-860B-A1670A5E2C3A}" dt="2024-04-13T20:18:52.727" v="134" actId="12789"/>
          <ac:spMkLst>
            <pc:docMk/>
            <pc:sldMk cId="413866478" sldId="259"/>
            <ac:spMk id="41" creationId="{6FC93DEE-09CE-AC89-D427-8E7063CFD84B}"/>
          </ac:spMkLst>
        </pc:spChg>
        <pc:spChg chg="add mod">
          <ac:chgData name="Toby Donaldson" userId="2e6e5431-bb17-4c41-9985-d39c50d83c73" providerId="ADAL" clId="{ACA6465C-01DD-4E73-860B-A1670A5E2C3A}" dt="2024-04-13T20:18:52.727" v="134" actId="12789"/>
          <ac:spMkLst>
            <pc:docMk/>
            <pc:sldMk cId="413866478" sldId="259"/>
            <ac:spMk id="42" creationId="{1C247871-C4C7-1470-4EAF-4CDD07373F38}"/>
          </ac:spMkLst>
        </pc:spChg>
        <pc:spChg chg="add mod">
          <ac:chgData name="Toby Donaldson" userId="2e6e5431-bb17-4c41-9985-d39c50d83c73" providerId="ADAL" clId="{ACA6465C-01DD-4E73-860B-A1670A5E2C3A}" dt="2024-04-13T20:18:52.727" v="134" actId="12789"/>
          <ac:spMkLst>
            <pc:docMk/>
            <pc:sldMk cId="413866478" sldId="259"/>
            <ac:spMk id="43" creationId="{155EE18F-CF82-40F4-6240-0E1A866D2DF2}"/>
          </ac:spMkLst>
        </pc:spChg>
        <pc:spChg chg="add mod">
          <ac:chgData name="Toby Donaldson" userId="2e6e5431-bb17-4c41-9985-d39c50d83c73" providerId="ADAL" clId="{ACA6465C-01DD-4E73-860B-A1670A5E2C3A}" dt="2024-04-13T20:18:52.727" v="134" actId="12789"/>
          <ac:spMkLst>
            <pc:docMk/>
            <pc:sldMk cId="413866478" sldId="259"/>
            <ac:spMk id="44" creationId="{97A97501-288C-3E93-8577-E7A800AC2F00}"/>
          </ac:spMkLst>
        </pc:spChg>
        <pc:spChg chg="add mod">
          <ac:chgData name="Toby Donaldson" userId="2e6e5431-bb17-4c41-9985-d39c50d83c73" providerId="ADAL" clId="{ACA6465C-01DD-4E73-860B-A1670A5E2C3A}" dt="2024-04-13T21:12:15.630" v="2940" actId="20577"/>
          <ac:spMkLst>
            <pc:docMk/>
            <pc:sldMk cId="413866478" sldId="259"/>
            <ac:spMk id="62" creationId="{9CEBE56B-A3EA-F0C6-B3C9-9F2F5EF2EF82}"/>
          </ac:spMkLst>
        </pc:spChg>
        <pc:cxnChg chg="add mod">
          <ac:chgData name="Toby Donaldson" userId="2e6e5431-bb17-4c41-9985-d39c50d83c73" providerId="ADAL" clId="{ACA6465C-01DD-4E73-860B-A1670A5E2C3A}" dt="2024-04-13T20:13:35.620" v="46" actId="12789"/>
          <ac:cxnSpMkLst>
            <pc:docMk/>
            <pc:sldMk cId="413866478" sldId="259"/>
            <ac:cxnSpMk id="7" creationId="{06FDABDE-B5D6-7E2A-BFFF-19652E426E92}"/>
          </ac:cxnSpMkLst>
        </pc:cxnChg>
        <pc:cxnChg chg="add mod">
          <ac:chgData name="Toby Donaldson" userId="2e6e5431-bb17-4c41-9985-d39c50d83c73" providerId="ADAL" clId="{ACA6465C-01DD-4E73-860B-A1670A5E2C3A}" dt="2024-04-13T20:13:58.161" v="52" actId="14100"/>
          <ac:cxnSpMkLst>
            <pc:docMk/>
            <pc:sldMk cId="413866478" sldId="259"/>
            <ac:cxnSpMk id="8" creationId="{C3F7E110-8585-63B8-5EB6-D6F403E44880}"/>
          </ac:cxnSpMkLst>
        </pc:cxnChg>
        <pc:cxnChg chg="add mod">
          <ac:chgData name="Toby Donaldson" userId="2e6e5431-bb17-4c41-9985-d39c50d83c73" providerId="ADAL" clId="{ACA6465C-01DD-4E73-860B-A1670A5E2C3A}" dt="2024-04-13T20:13:46.219" v="48" actId="1076"/>
          <ac:cxnSpMkLst>
            <pc:docMk/>
            <pc:sldMk cId="413866478" sldId="259"/>
            <ac:cxnSpMk id="15" creationId="{5AEFD804-A8DD-D145-57CD-726F4ABE3A6E}"/>
          </ac:cxnSpMkLst>
        </pc:cxnChg>
        <pc:cxnChg chg="add mod">
          <ac:chgData name="Toby Donaldson" userId="2e6e5431-bb17-4c41-9985-d39c50d83c73" providerId="ADAL" clId="{ACA6465C-01DD-4E73-860B-A1670A5E2C3A}" dt="2024-04-13T20:14:13.153" v="56" actId="14100"/>
          <ac:cxnSpMkLst>
            <pc:docMk/>
            <pc:sldMk cId="413866478" sldId="259"/>
            <ac:cxnSpMk id="16" creationId="{66CFDE0F-4EB0-90CC-6CDC-F883C5436C40}"/>
          </ac:cxnSpMkLst>
        </pc:cxnChg>
        <pc:cxnChg chg="add mod">
          <ac:chgData name="Toby Donaldson" userId="2e6e5431-bb17-4c41-9985-d39c50d83c73" providerId="ADAL" clId="{ACA6465C-01DD-4E73-860B-A1670A5E2C3A}" dt="2024-04-13T20:14:15.281" v="57" actId="14100"/>
          <ac:cxnSpMkLst>
            <pc:docMk/>
            <pc:sldMk cId="413866478" sldId="259"/>
            <ac:cxnSpMk id="17" creationId="{5104487C-7D84-2C57-614F-D92EB954555C}"/>
          </ac:cxnSpMkLst>
        </pc:cxnChg>
        <pc:cxnChg chg="add mod">
          <ac:chgData name="Toby Donaldson" userId="2e6e5431-bb17-4c41-9985-d39c50d83c73" providerId="ADAL" clId="{ACA6465C-01DD-4E73-860B-A1670A5E2C3A}" dt="2024-04-13T20:14:05.505" v="55" actId="1076"/>
          <ac:cxnSpMkLst>
            <pc:docMk/>
            <pc:sldMk cId="413866478" sldId="259"/>
            <ac:cxnSpMk id="18" creationId="{98162AC5-DE4A-C425-66B2-E71F3475E704}"/>
          </ac:cxnSpMkLst>
        </pc:cxnChg>
        <pc:cxnChg chg="add mod">
          <ac:chgData name="Toby Donaldson" userId="2e6e5431-bb17-4c41-9985-d39c50d83c73" providerId="ADAL" clId="{ACA6465C-01DD-4E73-860B-A1670A5E2C3A}" dt="2024-04-13T20:18:52.727" v="134" actId="12789"/>
          <ac:cxnSpMkLst>
            <pc:docMk/>
            <pc:sldMk cId="413866478" sldId="259"/>
            <ac:cxnSpMk id="26" creationId="{EA4F3C2F-B11A-8CDC-CFCB-B4AC91E195AC}"/>
          </ac:cxnSpMkLst>
        </pc:cxnChg>
        <pc:cxnChg chg="add mod">
          <ac:chgData name="Toby Donaldson" userId="2e6e5431-bb17-4c41-9985-d39c50d83c73" providerId="ADAL" clId="{ACA6465C-01DD-4E73-860B-A1670A5E2C3A}" dt="2024-04-13T20:18:52.727" v="134" actId="12789"/>
          <ac:cxnSpMkLst>
            <pc:docMk/>
            <pc:sldMk cId="413866478" sldId="259"/>
            <ac:cxnSpMk id="28" creationId="{FF27BB85-A9D1-C06A-8BE6-ABB8CFB1BF61}"/>
          </ac:cxnSpMkLst>
        </pc:cxnChg>
        <pc:cxnChg chg="add mod">
          <ac:chgData name="Toby Donaldson" userId="2e6e5431-bb17-4c41-9985-d39c50d83c73" providerId="ADAL" clId="{ACA6465C-01DD-4E73-860B-A1670A5E2C3A}" dt="2024-04-13T20:18:52.727" v="134" actId="12789"/>
          <ac:cxnSpMkLst>
            <pc:docMk/>
            <pc:sldMk cId="413866478" sldId="259"/>
            <ac:cxnSpMk id="31" creationId="{FF33EF0E-7E1E-139D-D724-9E9CA8D0D9B5}"/>
          </ac:cxnSpMkLst>
        </pc:cxnChg>
        <pc:cxnChg chg="add mod">
          <ac:chgData name="Toby Donaldson" userId="2e6e5431-bb17-4c41-9985-d39c50d83c73" providerId="ADAL" clId="{ACA6465C-01DD-4E73-860B-A1670A5E2C3A}" dt="2024-04-13T20:18:52.727" v="134" actId="12789"/>
          <ac:cxnSpMkLst>
            <pc:docMk/>
            <pc:sldMk cId="413866478" sldId="259"/>
            <ac:cxnSpMk id="32" creationId="{37FE73A9-2DA7-016B-1489-FE5A45C2B2F9}"/>
          </ac:cxnSpMkLst>
        </pc:cxnChg>
        <pc:cxnChg chg="add mod">
          <ac:chgData name="Toby Donaldson" userId="2e6e5431-bb17-4c41-9985-d39c50d83c73" providerId="ADAL" clId="{ACA6465C-01DD-4E73-860B-A1670A5E2C3A}" dt="2024-04-13T20:18:52.727" v="134" actId="12789"/>
          <ac:cxnSpMkLst>
            <pc:docMk/>
            <pc:sldMk cId="413866478" sldId="259"/>
            <ac:cxnSpMk id="33" creationId="{1FEAE31E-B34A-7BD3-441B-6A0B04B265A8}"/>
          </ac:cxnSpMkLst>
        </pc:cxnChg>
        <pc:cxnChg chg="add mod">
          <ac:chgData name="Toby Donaldson" userId="2e6e5431-bb17-4c41-9985-d39c50d83c73" providerId="ADAL" clId="{ACA6465C-01DD-4E73-860B-A1670A5E2C3A}" dt="2024-04-13T20:18:52.727" v="134" actId="12789"/>
          <ac:cxnSpMkLst>
            <pc:docMk/>
            <pc:sldMk cId="413866478" sldId="259"/>
            <ac:cxnSpMk id="34" creationId="{E19E5ED5-B9FB-D5B0-DA4C-9B44B6E50597}"/>
          </ac:cxnSpMkLst>
        </pc:cxnChg>
        <pc:cxnChg chg="add mod">
          <ac:chgData name="Toby Donaldson" userId="2e6e5431-bb17-4c41-9985-d39c50d83c73" providerId="ADAL" clId="{ACA6465C-01DD-4E73-860B-A1670A5E2C3A}" dt="2024-04-13T20:18:52.727" v="134" actId="12789"/>
          <ac:cxnSpMkLst>
            <pc:docMk/>
            <pc:sldMk cId="413866478" sldId="259"/>
            <ac:cxnSpMk id="35" creationId="{DA78D28E-3D8E-F418-2D11-40BF32CA1156}"/>
          </ac:cxnSpMkLst>
        </pc:cxnChg>
        <pc:cxnChg chg="add mod">
          <ac:chgData name="Toby Donaldson" userId="2e6e5431-bb17-4c41-9985-d39c50d83c73" providerId="ADAL" clId="{ACA6465C-01DD-4E73-860B-A1670A5E2C3A}" dt="2024-04-13T20:18:52.727" v="134" actId="12789"/>
          <ac:cxnSpMkLst>
            <pc:docMk/>
            <pc:sldMk cId="413866478" sldId="259"/>
            <ac:cxnSpMk id="36" creationId="{3F183AB5-BAD3-81B1-DCB8-AC5FDCD29861}"/>
          </ac:cxnSpMkLst>
        </pc:cxnChg>
      </pc:sldChg>
      <pc:sldChg chg="addSp delSp modSp add mod ord">
        <pc:chgData name="Toby Donaldson" userId="2e6e5431-bb17-4c41-9985-d39c50d83c73" providerId="ADAL" clId="{ACA6465C-01DD-4E73-860B-A1670A5E2C3A}" dt="2024-04-13T20:24:59.866" v="348" actId="14100"/>
        <pc:sldMkLst>
          <pc:docMk/>
          <pc:sldMk cId="1659290083" sldId="260"/>
        </pc:sldMkLst>
        <pc:spChg chg="add mod">
          <ac:chgData name="Toby Donaldson" userId="2e6e5431-bb17-4c41-9985-d39c50d83c73" providerId="ADAL" clId="{ACA6465C-01DD-4E73-860B-A1670A5E2C3A}" dt="2024-04-13T20:21:58.714" v="241" actId="1076"/>
          <ac:spMkLst>
            <pc:docMk/>
            <pc:sldMk cId="1659290083" sldId="260"/>
            <ac:spMk id="2" creationId="{7FC96D1A-9E26-EBC7-72EC-430D5913AC85}"/>
          </ac:spMkLst>
        </pc:spChg>
        <pc:spChg chg="add mod">
          <ac:chgData name="Toby Donaldson" userId="2e6e5431-bb17-4c41-9985-d39c50d83c73" providerId="ADAL" clId="{ACA6465C-01DD-4E73-860B-A1670A5E2C3A}" dt="2024-04-13T20:24:59.866" v="348" actId="14100"/>
          <ac:spMkLst>
            <pc:docMk/>
            <pc:sldMk cId="1659290083" sldId="260"/>
            <ac:spMk id="3" creationId="{E90AD6A1-C588-A865-89BD-83CC5226E380}"/>
          </ac:spMkLst>
        </pc:spChg>
        <pc:spChg chg="add del mod">
          <ac:chgData name="Toby Donaldson" userId="2e6e5431-bb17-4c41-9985-d39c50d83c73" providerId="ADAL" clId="{ACA6465C-01DD-4E73-860B-A1670A5E2C3A}" dt="2024-04-13T20:24:01.213" v="324" actId="21"/>
          <ac:spMkLst>
            <pc:docMk/>
            <pc:sldMk cId="1659290083" sldId="260"/>
            <ac:spMk id="6" creationId="{FE6C3BA6-655A-951F-158C-8C41A0A878D6}"/>
          </ac:spMkLst>
        </pc:spChg>
        <pc:spChg chg="add mod">
          <ac:chgData name="Toby Donaldson" userId="2e6e5431-bb17-4c41-9985-d39c50d83c73" providerId="ADAL" clId="{ACA6465C-01DD-4E73-860B-A1670A5E2C3A}" dt="2024-04-13T20:24:27.402" v="331" actId="113"/>
          <ac:spMkLst>
            <pc:docMk/>
            <pc:sldMk cId="1659290083" sldId="260"/>
            <ac:spMk id="9" creationId="{486DB649-090E-01A8-704D-2C2C38CCE22D}"/>
          </ac:spMkLst>
        </pc:spChg>
        <pc:spChg chg="del">
          <ac:chgData name="Toby Donaldson" userId="2e6e5431-bb17-4c41-9985-d39c50d83c73" providerId="ADAL" clId="{ACA6465C-01DD-4E73-860B-A1670A5E2C3A}" dt="2024-04-13T20:20:26.351" v="136" actId="21"/>
          <ac:spMkLst>
            <pc:docMk/>
            <pc:sldMk cId="1659290083" sldId="260"/>
            <ac:spMk id="11" creationId="{11862655-C008-3C76-B6E3-92E234728E55}"/>
          </ac:spMkLst>
        </pc:spChg>
        <pc:spChg chg="del">
          <ac:chgData name="Toby Donaldson" userId="2e6e5431-bb17-4c41-9985-d39c50d83c73" providerId="ADAL" clId="{ACA6465C-01DD-4E73-860B-A1670A5E2C3A}" dt="2024-04-13T20:20:26.351" v="136" actId="21"/>
          <ac:spMkLst>
            <pc:docMk/>
            <pc:sldMk cId="1659290083" sldId="260"/>
            <ac:spMk id="12" creationId="{AC2D2382-7A4E-B5DA-66C0-CABF4BCECE21}"/>
          </ac:spMkLst>
        </pc:spChg>
        <pc:spChg chg="del">
          <ac:chgData name="Toby Donaldson" userId="2e6e5431-bb17-4c41-9985-d39c50d83c73" providerId="ADAL" clId="{ACA6465C-01DD-4E73-860B-A1670A5E2C3A}" dt="2024-04-13T20:20:26.351" v="136" actId="21"/>
          <ac:spMkLst>
            <pc:docMk/>
            <pc:sldMk cId="1659290083" sldId="260"/>
            <ac:spMk id="22" creationId="{06267799-BFDB-0822-B5E9-8D69D81F92DA}"/>
          </ac:spMkLst>
        </pc:spChg>
        <pc:spChg chg="del">
          <ac:chgData name="Toby Donaldson" userId="2e6e5431-bb17-4c41-9985-d39c50d83c73" providerId="ADAL" clId="{ACA6465C-01DD-4E73-860B-A1670A5E2C3A}" dt="2024-04-13T20:20:26.351" v="136" actId="21"/>
          <ac:spMkLst>
            <pc:docMk/>
            <pc:sldMk cId="1659290083" sldId="260"/>
            <ac:spMk id="23" creationId="{35BEEA5E-A1DC-DAE1-AED5-D263C5BAEF78}"/>
          </ac:spMkLst>
        </pc:spChg>
        <pc:spChg chg="del">
          <ac:chgData name="Toby Donaldson" userId="2e6e5431-bb17-4c41-9985-d39c50d83c73" providerId="ADAL" clId="{ACA6465C-01DD-4E73-860B-A1670A5E2C3A}" dt="2024-04-13T20:20:26.351" v="136" actId="21"/>
          <ac:spMkLst>
            <pc:docMk/>
            <pc:sldMk cId="1659290083" sldId="260"/>
            <ac:spMk id="24" creationId="{D00620D1-E199-B973-4661-2F3E10F7B440}"/>
          </ac:spMkLst>
        </pc:spChg>
        <pc:spChg chg="del">
          <ac:chgData name="Toby Donaldson" userId="2e6e5431-bb17-4c41-9985-d39c50d83c73" providerId="ADAL" clId="{ACA6465C-01DD-4E73-860B-A1670A5E2C3A}" dt="2024-04-13T20:20:26.351" v="136" actId="21"/>
          <ac:spMkLst>
            <pc:docMk/>
            <pc:sldMk cId="1659290083" sldId="260"/>
            <ac:spMk id="25" creationId="{DCD90CCF-E4D4-70BC-704A-89E650786C58}"/>
          </ac:spMkLst>
        </pc:spChg>
        <pc:spChg chg="del">
          <ac:chgData name="Toby Donaldson" userId="2e6e5431-bb17-4c41-9985-d39c50d83c73" providerId="ADAL" clId="{ACA6465C-01DD-4E73-860B-A1670A5E2C3A}" dt="2024-04-13T20:20:26.351" v="136" actId="21"/>
          <ac:spMkLst>
            <pc:docMk/>
            <pc:sldMk cId="1659290083" sldId="260"/>
            <ac:spMk id="37" creationId="{80C07262-F797-2475-70CA-CF3FAE245104}"/>
          </ac:spMkLst>
        </pc:spChg>
        <pc:spChg chg="del">
          <ac:chgData name="Toby Donaldson" userId="2e6e5431-bb17-4c41-9985-d39c50d83c73" providerId="ADAL" clId="{ACA6465C-01DD-4E73-860B-A1670A5E2C3A}" dt="2024-04-13T20:20:26.351" v="136" actId="21"/>
          <ac:spMkLst>
            <pc:docMk/>
            <pc:sldMk cId="1659290083" sldId="260"/>
            <ac:spMk id="38" creationId="{C721CC9C-67DD-2DAD-61E0-38CF4D816F70}"/>
          </ac:spMkLst>
        </pc:spChg>
        <pc:spChg chg="del">
          <ac:chgData name="Toby Donaldson" userId="2e6e5431-bb17-4c41-9985-d39c50d83c73" providerId="ADAL" clId="{ACA6465C-01DD-4E73-860B-A1670A5E2C3A}" dt="2024-04-13T20:20:26.351" v="136" actId="21"/>
          <ac:spMkLst>
            <pc:docMk/>
            <pc:sldMk cId="1659290083" sldId="260"/>
            <ac:spMk id="39" creationId="{B863E370-E5BB-BA52-5EDC-E9CC614F2D03}"/>
          </ac:spMkLst>
        </pc:spChg>
        <pc:spChg chg="del">
          <ac:chgData name="Toby Donaldson" userId="2e6e5431-bb17-4c41-9985-d39c50d83c73" providerId="ADAL" clId="{ACA6465C-01DD-4E73-860B-A1670A5E2C3A}" dt="2024-04-13T20:20:26.351" v="136" actId="21"/>
          <ac:spMkLst>
            <pc:docMk/>
            <pc:sldMk cId="1659290083" sldId="260"/>
            <ac:spMk id="40" creationId="{546F815D-DBDE-ADD7-2E22-6526500F0A99}"/>
          </ac:spMkLst>
        </pc:spChg>
        <pc:spChg chg="del">
          <ac:chgData name="Toby Donaldson" userId="2e6e5431-bb17-4c41-9985-d39c50d83c73" providerId="ADAL" clId="{ACA6465C-01DD-4E73-860B-A1670A5E2C3A}" dt="2024-04-13T20:20:26.351" v="136" actId="21"/>
          <ac:spMkLst>
            <pc:docMk/>
            <pc:sldMk cId="1659290083" sldId="260"/>
            <ac:spMk id="41" creationId="{6FC93DEE-09CE-AC89-D427-8E7063CFD84B}"/>
          </ac:spMkLst>
        </pc:spChg>
        <pc:spChg chg="del">
          <ac:chgData name="Toby Donaldson" userId="2e6e5431-bb17-4c41-9985-d39c50d83c73" providerId="ADAL" clId="{ACA6465C-01DD-4E73-860B-A1670A5E2C3A}" dt="2024-04-13T20:20:26.351" v="136" actId="21"/>
          <ac:spMkLst>
            <pc:docMk/>
            <pc:sldMk cId="1659290083" sldId="260"/>
            <ac:spMk id="42" creationId="{1C247871-C4C7-1470-4EAF-4CDD07373F38}"/>
          </ac:spMkLst>
        </pc:spChg>
        <pc:spChg chg="del">
          <ac:chgData name="Toby Donaldson" userId="2e6e5431-bb17-4c41-9985-d39c50d83c73" providerId="ADAL" clId="{ACA6465C-01DD-4E73-860B-A1670A5E2C3A}" dt="2024-04-13T20:20:26.351" v="136" actId="21"/>
          <ac:spMkLst>
            <pc:docMk/>
            <pc:sldMk cId="1659290083" sldId="260"/>
            <ac:spMk id="43" creationId="{155EE18F-CF82-40F4-6240-0E1A866D2DF2}"/>
          </ac:spMkLst>
        </pc:spChg>
        <pc:spChg chg="del">
          <ac:chgData name="Toby Donaldson" userId="2e6e5431-bb17-4c41-9985-d39c50d83c73" providerId="ADAL" clId="{ACA6465C-01DD-4E73-860B-A1670A5E2C3A}" dt="2024-04-13T20:20:26.351" v="136" actId="21"/>
          <ac:spMkLst>
            <pc:docMk/>
            <pc:sldMk cId="1659290083" sldId="260"/>
            <ac:spMk id="44" creationId="{97A97501-288C-3E93-8577-E7A800AC2F00}"/>
          </ac:spMkLst>
        </pc:spChg>
        <pc:cxnChg chg="del mod">
          <ac:chgData name="Toby Donaldson" userId="2e6e5431-bb17-4c41-9985-d39c50d83c73" providerId="ADAL" clId="{ACA6465C-01DD-4E73-860B-A1670A5E2C3A}" dt="2024-04-13T20:20:29.714" v="137" actId="21"/>
          <ac:cxnSpMkLst>
            <pc:docMk/>
            <pc:sldMk cId="1659290083" sldId="260"/>
            <ac:cxnSpMk id="7" creationId="{06FDABDE-B5D6-7E2A-BFFF-19652E426E92}"/>
          </ac:cxnSpMkLst>
        </pc:cxnChg>
        <pc:cxnChg chg="del mod">
          <ac:chgData name="Toby Donaldson" userId="2e6e5431-bb17-4c41-9985-d39c50d83c73" providerId="ADAL" clId="{ACA6465C-01DD-4E73-860B-A1670A5E2C3A}" dt="2024-04-13T20:20:29.714" v="137" actId="21"/>
          <ac:cxnSpMkLst>
            <pc:docMk/>
            <pc:sldMk cId="1659290083" sldId="260"/>
            <ac:cxnSpMk id="8" creationId="{C3F7E110-8585-63B8-5EB6-D6F403E44880}"/>
          </ac:cxnSpMkLst>
        </pc:cxnChg>
        <pc:cxnChg chg="del">
          <ac:chgData name="Toby Donaldson" userId="2e6e5431-bb17-4c41-9985-d39c50d83c73" providerId="ADAL" clId="{ACA6465C-01DD-4E73-860B-A1670A5E2C3A}" dt="2024-04-13T20:20:26.351" v="136" actId="21"/>
          <ac:cxnSpMkLst>
            <pc:docMk/>
            <pc:sldMk cId="1659290083" sldId="260"/>
            <ac:cxnSpMk id="15" creationId="{5AEFD804-A8DD-D145-57CD-726F4ABE3A6E}"/>
          </ac:cxnSpMkLst>
        </pc:cxnChg>
        <pc:cxnChg chg="del">
          <ac:chgData name="Toby Donaldson" userId="2e6e5431-bb17-4c41-9985-d39c50d83c73" providerId="ADAL" clId="{ACA6465C-01DD-4E73-860B-A1670A5E2C3A}" dt="2024-04-13T20:20:26.351" v="136" actId="21"/>
          <ac:cxnSpMkLst>
            <pc:docMk/>
            <pc:sldMk cId="1659290083" sldId="260"/>
            <ac:cxnSpMk id="16" creationId="{66CFDE0F-4EB0-90CC-6CDC-F883C5436C40}"/>
          </ac:cxnSpMkLst>
        </pc:cxnChg>
        <pc:cxnChg chg="del">
          <ac:chgData name="Toby Donaldson" userId="2e6e5431-bb17-4c41-9985-d39c50d83c73" providerId="ADAL" clId="{ACA6465C-01DD-4E73-860B-A1670A5E2C3A}" dt="2024-04-13T20:20:26.351" v="136" actId="21"/>
          <ac:cxnSpMkLst>
            <pc:docMk/>
            <pc:sldMk cId="1659290083" sldId="260"/>
            <ac:cxnSpMk id="17" creationId="{5104487C-7D84-2C57-614F-D92EB954555C}"/>
          </ac:cxnSpMkLst>
        </pc:cxnChg>
        <pc:cxnChg chg="del">
          <ac:chgData name="Toby Donaldson" userId="2e6e5431-bb17-4c41-9985-d39c50d83c73" providerId="ADAL" clId="{ACA6465C-01DD-4E73-860B-A1670A5E2C3A}" dt="2024-04-13T20:20:26.351" v="136" actId="21"/>
          <ac:cxnSpMkLst>
            <pc:docMk/>
            <pc:sldMk cId="1659290083" sldId="260"/>
            <ac:cxnSpMk id="18" creationId="{98162AC5-DE4A-C425-66B2-E71F3475E704}"/>
          </ac:cxnSpMkLst>
        </pc:cxnChg>
        <pc:cxnChg chg="del mod">
          <ac:chgData name="Toby Donaldson" userId="2e6e5431-bb17-4c41-9985-d39c50d83c73" providerId="ADAL" clId="{ACA6465C-01DD-4E73-860B-A1670A5E2C3A}" dt="2024-04-13T20:20:26.351" v="136" actId="21"/>
          <ac:cxnSpMkLst>
            <pc:docMk/>
            <pc:sldMk cId="1659290083" sldId="260"/>
            <ac:cxnSpMk id="26" creationId="{EA4F3C2F-B11A-8CDC-CFCB-B4AC91E195AC}"/>
          </ac:cxnSpMkLst>
        </pc:cxnChg>
        <pc:cxnChg chg="del mod">
          <ac:chgData name="Toby Donaldson" userId="2e6e5431-bb17-4c41-9985-d39c50d83c73" providerId="ADAL" clId="{ACA6465C-01DD-4E73-860B-A1670A5E2C3A}" dt="2024-04-13T20:20:26.351" v="136" actId="21"/>
          <ac:cxnSpMkLst>
            <pc:docMk/>
            <pc:sldMk cId="1659290083" sldId="260"/>
            <ac:cxnSpMk id="28" creationId="{FF27BB85-A9D1-C06A-8BE6-ABB8CFB1BF61}"/>
          </ac:cxnSpMkLst>
        </pc:cxnChg>
        <pc:cxnChg chg="del mod">
          <ac:chgData name="Toby Donaldson" userId="2e6e5431-bb17-4c41-9985-d39c50d83c73" providerId="ADAL" clId="{ACA6465C-01DD-4E73-860B-A1670A5E2C3A}" dt="2024-04-13T20:20:26.351" v="136" actId="21"/>
          <ac:cxnSpMkLst>
            <pc:docMk/>
            <pc:sldMk cId="1659290083" sldId="260"/>
            <ac:cxnSpMk id="31" creationId="{FF33EF0E-7E1E-139D-D724-9E9CA8D0D9B5}"/>
          </ac:cxnSpMkLst>
        </pc:cxnChg>
        <pc:cxnChg chg="del mod">
          <ac:chgData name="Toby Donaldson" userId="2e6e5431-bb17-4c41-9985-d39c50d83c73" providerId="ADAL" clId="{ACA6465C-01DD-4E73-860B-A1670A5E2C3A}" dt="2024-04-13T20:20:26.351" v="136" actId="21"/>
          <ac:cxnSpMkLst>
            <pc:docMk/>
            <pc:sldMk cId="1659290083" sldId="260"/>
            <ac:cxnSpMk id="32" creationId="{37FE73A9-2DA7-016B-1489-FE5A45C2B2F9}"/>
          </ac:cxnSpMkLst>
        </pc:cxnChg>
        <pc:cxnChg chg="del mod">
          <ac:chgData name="Toby Donaldson" userId="2e6e5431-bb17-4c41-9985-d39c50d83c73" providerId="ADAL" clId="{ACA6465C-01DD-4E73-860B-A1670A5E2C3A}" dt="2024-04-13T20:20:26.351" v="136" actId="21"/>
          <ac:cxnSpMkLst>
            <pc:docMk/>
            <pc:sldMk cId="1659290083" sldId="260"/>
            <ac:cxnSpMk id="33" creationId="{1FEAE31E-B34A-7BD3-441B-6A0B04B265A8}"/>
          </ac:cxnSpMkLst>
        </pc:cxnChg>
        <pc:cxnChg chg="del mod">
          <ac:chgData name="Toby Donaldson" userId="2e6e5431-bb17-4c41-9985-d39c50d83c73" providerId="ADAL" clId="{ACA6465C-01DD-4E73-860B-A1670A5E2C3A}" dt="2024-04-13T20:20:26.351" v="136" actId="21"/>
          <ac:cxnSpMkLst>
            <pc:docMk/>
            <pc:sldMk cId="1659290083" sldId="260"/>
            <ac:cxnSpMk id="34" creationId="{E19E5ED5-B9FB-D5B0-DA4C-9B44B6E50597}"/>
          </ac:cxnSpMkLst>
        </pc:cxnChg>
        <pc:cxnChg chg="del mod">
          <ac:chgData name="Toby Donaldson" userId="2e6e5431-bb17-4c41-9985-d39c50d83c73" providerId="ADAL" clId="{ACA6465C-01DD-4E73-860B-A1670A5E2C3A}" dt="2024-04-13T20:20:26.351" v="136" actId="21"/>
          <ac:cxnSpMkLst>
            <pc:docMk/>
            <pc:sldMk cId="1659290083" sldId="260"/>
            <ac:cxnSpMk id="35" creationId="{DA78D28E-3D8E-F418-2D11-40BF32CA1156}"/>
          </ac:cxnSpMkLst>
        </pc:cxnChg>
        <pc:cxnChg chg="del mod">
          <ac:chgData name="Toby Donaldson" userId="2e6e5431-bb17-4c41-9985-d39c50d83c73" providerId="ADAL" clId="{ACA6465C-01DD-4E73-860B-A1670A5E2C3A}" dt="2024-04-13T20:20:26.351" v="136" actId="21"/>
          <ac:cxnSpMkLst>
            <pc:docMk/>
            <pc:sldMk cId="1659290083" sldId="260"/>
            <ac:cxnSpMk id="36" creationId="{3F183AB5-BAD3-81B1-DCB8-AC5FDCD29861}"/>
          </ac:cxnSpMkLst>
        </pc:cxnChg>
      </pc:sldChg>
      <pc:sldChg chg="addSp delSp modSp add mod">
        <pc:chgData name="Toby Donaldson" userId="2e6e5431-bb17-4c41-9985-d39c50d83c73" providerId="ADAL" clId="{ACA6465C-01DD-4E73-860B-A1670A5E2C3A}" dt="2024-04-13T20:24:48.185" v="347" actId="255"/>
        <pc:sldMkLst>
          <pc:docMk/>
          <pc:sldMk cId="4054197874" sldId="261"/>
        </pc:sldMkLst>
        <pc:spChg chg="del">
          <ac:chgData name="Toby Donaldson" userId="2e6e5431-bb17-4c41-9985-d39c50d83c73" providerId="ADAL" clId="{ACA6465C-01DD-4E73-860B-A1670A5E2C3A}" dt="2024-04-13T20:22:03.507" v="242" actId="21"/>
          <ac:spMkLst>
            <pc:docMk/>
            <pc:sldMk cId="4054197874" sldId="261"/>
            <ac:spMk id="2" creationId="{7FC96D1A-9E26-EBC7-72EC-430D5913AC85}"/>
          </ac:spMkLst>
        </pc:spChg>
        <pc:spChg chg="add mod">
          <ac:chgData name="Toby Donaldson" userId="2e6e5431-bb17-4c41-9985-d39c50d83c73" providerId="ADAL" clId="{ACA6465C-01DD-4E73-860B-A1670A5E2C3A}" dt="2024-04-13T20:22:08.301" v="243"/>
          <ac:spMkLst>
            <pc:docMk/>
            <pc:sldMk cId="4054197874" sldId="261"/>
            <ac:spMk id="3" creationId="{AA309176-2D09-034E-F319-9182BCAA9A1E}"/>
          </ac:spMkLst>
        </pc:spChg>
        <pc:spChg chg="mod">
          <ac:chgData name="Toby Donaldson" userId="2e6e5431-bb17-4c41-9985-d39c50d83c73" providerId="ADAL" clId="{ACA6465C-01DD-4E73-860B-A1670A5E2C3A}" dt="2024-04-13T20:21:42.924" v="238" actId="20577"/>
          <ac:spMkLst>
            <pc:docMk/>
            <pc:sldMk cId="4054197874" sldId="261"/>
            <ac:spMk id="5" creationId="{0723CE51-FEC0-EAB7-E2E1-B8AC5905C441}"/>
          </ac:spMkLst>
        </pc:spChg>
        <pc:spChg chg="add del mod">
          <ac:chgData name="Toby Donaldson" userId="2e6e5431-bb17-4c41-9985-d39c50d83c73" providerId="ADAL" clId="{ACA6465C-01DD-4E73-860B-A1670A5E2C3A}" dt="2024-04-13T20:24:32.304" v="332" actId="21"/>
          <ac:spMkLst>
            <pc:docMk/>
            <pc:sldMk cId="4054197874" sldId="261"/>
            <ac:spMk id="6" creationId="{56CD3C8A-4AEC-B5E8-5EC3-C9D55D5FD9F1}"/>
          </ac:spMkLst>
        </pc:spChg>
        <pc:spChg chg="add mod">
          <ac:chgData name="Toby Donaldson" userId="2e6e5431-bb17-4c41-9985-d39c50d83c73" providerId="ADAL" clId="{ACA6465C-01DD-4E73-860B-A1670A5E2C3A}" dt="2024-04-13T20:24:06.046" v="325"/>
          <ac:spMkLst>
            <pc:docMk/>
            <pc:sldMk cId="4054197874" sldId="261"/>
            <ac:spMk id="7" creationId="{53ED15EF-980E-327D-CBFE-1AC3DBFF60DF}"/>
          </ac:spMkLst>
        </pc:spChg>
        <pc:spChg chg="add mod">
          <ac:chgData name="Toby Donaldson" userId="2e6e5431-bb17-4c41-9985-d39c50d83c73" providerId="ADAL" clId="{ACA6465C-01DD-4E73-860B-A1670A5E2C3A}" dt="2024-04-13T20:24:48.185" v="347" actId="255"/>
          <ac:spMkLst>
            <pc:docMk/>
            <pc:sldMk cId="4054197874" sldId="261"/>
            <ac:spMk id="8" creationId="{B7E0F86E-1015-76CA-A792-A5DC9EA6F2D9}"/>
          </ac:spMkLst>
        </pc:spChg>
      </pc:sldChg>
      <pc:sldChg chg="addSp delSp modSp add mod">
        <pc:chgData name="Toby Donaldson" userId="2e6e5431-bb17-4c41-9985-d39c50d83c73" providerId="ADAL" clId="{ACA6465C-01DD-4E73-860B-A1670A5E2C3A}" dt="2024-04-13T20:31:22.706" v="726" actId="20577"/>
        <pc:sldMkLst>
          <pc:docMk/>
          <pc:sldMk cId="3670403170" sldId="262"/>
        </pc:sldMkLst>
        <pc:spChg chg="mod">
          <ac:chgData name="Toby Donaldson" userId="2e6e5431-bb17-4c41-9985-d39c50d83c73" providerId="ADAL" clId="{ACA6465C-01DD-4E73-860B-A1670A5E2C3A}" dt="2024-04-13T20:30:51.123" v="724" actId="14100"/>
          <ac:spMkLst>
            <pc:docMk/>
            <pc:sldMk cId="3670403170" sldId="262"/>
            <ac:spMk id="2" creationId="{7FC96D1A-9E26-EBC7-72EC-430D5913AC85}"/>
          </ac:spMkLst>
        </pc:spChg>
        <pc:spChg chg="del">
          <ac:chgData name="Toby Donaldson" userId="2e6e5431-bb17-4c41-9985-d39c50d83c73" providerId="ADAL" clId="{ACA6465C-01DD-4E73-860B-A1670A5E2C3A}" dt="2024-04-13T20:25:39.893" v="351" actId="21"/>
          <ac:spMkLst>
            <pc:docMk/>
            <pc:sldMk cId="3670403170" sldId="262"/>
            <ac:spMk id="3" creationId="{E90AD6A1-C588-A865-89BD-83CC5226E380}"/>
          </ac:spMkLst>
        </pc:spChg>
        <pc:spChg chg="add mod">
          <ac:chgData name="Toby Donaldson" userId="2e6e5431-bb17-4c41-9985-d39c50d83c73" providerId="ADAL" clId="{ACA6465C-01DD-4E73-860B-A1670A5E2C3A}" dt="2024-04-13T20:31:22.706" v="726" actId="20577"/>
          <ac:spMkLst>
            <pc:docMk/>
            <pc:sldMk cId="3670403170" sldId="262"/>
            <ac:spMk id="8" creationId="{A23A1E44-88B8-D7D1-B6A8-447E48CE8F27}"/>
          </ac:spMkLst>
        </pc:spChg>
        <pc:spChg chg="add mod">
          <ac:chgData name="Toby Donaldson" userId="2e6e5431-bb17-4c41-9985-d39c50d83c73" providerId="ADAL" clId="{ACA6465C-01DD-4E73-860B-A1670A5E2C3A}" dt="2024-04-13T20:27:36.668" v="562" actId="20577"/>
          <ac:spMkLst>
            <pc:docMk/>
            <pc:sldMk cId="3670403170" sldId="262"/>
            <ac:spMk id="10" creationId="{06EBA2E8-786B-3A5D-4A21-2A1C3568C311}"/>
          </ac:spMkLst>
        </pc:spChg>
        <pc:cxnChg chg="add mod">
          <ac:chgData name="Toby Donaldson" userId="2e6e5431-bb17-4c41-9985-d39c50d83c73" providerId="ADAL" clId="{ACA6465C-01DD-4E73-860B-A1670A5E2C3A}" dt="2024-04-13T20:31:21.756" v="725" actId="20577"/>
          <ac:cxnSpMkLst>
            <pc:docMk/>
            <pc:sldMk cId="3670403170" sldId="262"/>
            <ac:cxnSpMk id="6" creationId="{9EDF64F6-D20C-92C6-01AE-EBEBFDBE5D71}"/>
          </ac:cxnSpMkLst>
        </pc:cxnChg>
        <pc:cxnChg chg="add mod">
          <ac:chgData name="Toby Donaldson" userId="2e6e5431-bb17-4c41-9985-d39c50d83c73" providerId="ADAL" clId="{ACA6465C-01DD-4E73-860B-A1670A5E2C3A}" dt="2024-04-13T20:27:36.668" v="562" actId="20577"/>
          <ac:cxnSpMkLst>
            <pc:docMk/>
            <pc:sldMk cId="3670403170" sldId="262"/>
            <ac:cxnSpMk id="7" creationId="{3513DB54-EAC2-CE45-8080-68094E2DE867}"/>
          </ac:cxnSpMkLst>
        </pc:cxnChg>
      </pc:sldChg>
      <pc:sldChg chg="new del">
        <pc:chgData name="Toby Donaldson" userId="2e6e5431-bb17-4c41-9985-d39c50d83c73" providerId="ADAL" clId="{ACA6465C-01DD-4E73-860B-A1670A5E2C3A}" dt="2024-04-13T20:21:41.712" v="237" actId="680"/>
        <pc:sldMkLst>
          <pc:docMk/>
          <pc:sldMk cId="3674516858" sldId="262"/>
        </pc:sldMkLst>
      </pc:sldChg>
      <pc:sldChg chg="modSp add mod">
        <pc:chgData name="Toby Donaldson" userId="2e6e5431-bb17-4c41-9985-d39c50d83c73" providerId="ADAL" clId="{ACA6465C-01DD-4E73-860B-A1670A5E2C3A}" dt="2024-04-14T17:02:35.400" v="3131" actId="20577"/>
        <pc:sldMkLst>
          <pc:docMk/>
          <pc:sldMk cId="2766526151" sldId="263"/>
        </pc:sldMkLst>
        <pc:spChg chg="mod">
          <ac:chgData name="Toby Donaldson" userId="2e6e5431-bb17-4c41-9985-d39c50d83c73" providerId="ADAL" clId="{ACA6465C-01DD-4E73-860B-A1670A5E2C3A}" dt="2024-04-14T17:02:35.400" v="3131" actId="20577"/>
          <ac:spMkLst>
            <pc:docMk/>
            <pc:sldMk cId="2766526151" sldId="263"/>
            <ac:spMk id="2" creationId="{7FC96D1A-9E26-EBC7-72EC-430D5913AC85}"/>
          </ac:spMkLst>
        </pc:spChg>
        <pc:spChg chg="mod">
          <ac:chgData name="Toby Donaldson" userId="2e6e5431-bb17-4c41-9985-d39c50d83c73" providerId="ADAL" clId="{ACA6465C-01DD-4E73-860B-A1670A5E2C3A}" dt="2024-04-13T20:27:26.234" v="560" actId="20577"/>
          <ac:spMkLst>
            <pc:docMk/>
            <pc:sldMk cId="2766526151" sldId="263"/>
            <ac:spMk id="9" creationId="{486DB649-090E-01A8-704D-2C2C38CCE22D}"/>
          </ac:spMkLst>
        </pc:spChg>
        <pc:spChg chg="mod">
          <ac:chgData name="Toby Donaldson" userId="2e6e5431-bb17-4c41-9985-d39c50d83c73" providerId="ADAL" clId="{ACA6465C-01DD-4E73-860B-A1670A5E2C3A}" dt="2024-04-13T20:27:31.640" v="561" actId="20577"/>
          <ac:spMkLst>
            <pc:docMk/>
            <pc:sldMk cId="2766526151" sldId="263"/>
            <ac:spMk id="10" creationId="{06EBA2E8-786B-3A5D-4A21-2A1C3568C311}"/>
          </ac:spMkLst>
        </pc:spChg>
        <pc:cxnChg chg="mod">
          <ac:chgData name="Toby Donaldson" userId="2e6e5431-bb17-4c41-9985-d39c50d83c73" providerId="ADAL" clId="{ACA6465C-01DD-4E73-860B-A1670A5E2C3A}" dt="2024-04-13T20:27:31.640" v="561" actId="20577"/>
          <ac:cxnSpMkLst>
            <pc:docMk/>
            <pc:sldMk cId="2766526151" sldId="263"/>
            <ac:cxnSpMk id="7" creationId="{3513DB54-EAC2-CE45-8080-68094E2DE867}"/>
          </ac:cxnSpMkLst>
        </pc:cxnChg>
      </pc:sldChg>
      <pc:sldChg chg="addSp modSp add mod">
        <pc:chgData name="Toby Donaldson" userId="2e6e5431-bb17-4c41-9985-d39c50d83c73" providerId="ADAL" clId="{ACA6465C-01DD-4E73-860B-A1670A5E2C3A}" dt="2024-04-14T17:02:46.571" v="3132" actId="20577"/>
        <pc:sldMkLst>
          <pc:docMk/>
          <pc:sldMk cId="310690535" sldId="264"/>
        </pc:sldMkLst>
        <pc:spChg chg="mod">
          <ac:chgData name="Toby Donaldson" userId="2e6e5431-bb17-4c41-9985-d39c50d83c73" providerId="ADAL" clId="{ACA6465C-01DD-4E73-860B-A1670A5E2C3A}" dt="2024-04-14T17:02:46.571" v="3132" actId="20577"/>
          <ac:spMkLst>
            <pc:docMk/>
            <pc:sldMk cId="310690535" sldId="264"/>
            <ac:spMk id="2" creationId="{7FC96D1A-9E26-EBC7-72EC-430D5913AC85}"/>
          </ac:spMkLst>
        </pc:spChg>
        <pc:spChg chg="mod">
          <ac:chgData name="Toby Donaldson" userId="2e6e5431-bb17-4c41-9985-d39c50d83c73" providerId="ADAL" clId="{ACA6465C-01DD-4E73-860B-A1670A5E2C3A}" dt="2024-04-13T20:33:23.404" v="884" actId="20577"/>
          <ac:spMkLst>
            <pc:docMk/>
            <pc:sldMk cId="310690535" sldId="264"/>
            <ac:spMk id="9" creationId="{486DB649-090E-01A8-704D-2C2C38CCE22D}"/>
          </ac:spMkLst>
        </pc:spChg>
        <pc:spChg chg="add mod">
          <ac:chgData name="Toby Donaldson" userId="2e6e5431-bb17-4c41-9985-d39c50d83c73" providerId="ADAL" clId="{ACA6465C-01DD-4E73-860B-A1670A5E2C3A}" dt="2024-04-13T20:33:16.684" v="881" actId="20577"/>
          <ac:spMkLst>
            <pc:docMk/>
            <pc:sldMk cId="310690535" sldId="264"/>
            <ac:spMk id="12" creationId="{54423A04-1659-FE72-92E0-CFCA0F5C9B2D}"/>
          </ac:spMkLst>
        </pc:spChg>
        <pc:spChg chg="add mod">
          <ac:chgData name="Toby Donaldson" userId="2e6e5431-bb17-4c41-9985-d39c50d83c73" providerId="ADAL" clId="{ACA6465C-01DD-4E73-860B-A1670A5E2C3A}" dt="2024-04-13T20:29:46.948" v="698" actId="20577"/>
          <ac:spMkLst>
            <pc:docMk/>
            <pc:sldMk cId="310690535" sldId="264"/>
            <ac:spMk id="13" creationId="{E6FB009E-C740-DFD7-887C-3DAC9D74E523}"/>
          </ac:spMkLst>
        </pc:spChg>
        <pc:cxnChg chg="add mod">
          <ac:chgData name="Toby Donaldson" userId="2e6e5431-bb17-4c41-9985-d39c50d83c73" providerId="ADAL" clId="{ACA6465C-01DD-4E73-860B-A1670A5E2C3A}" dt="2024-04-13T20:28:20.829" v="576"/>
          <ac:cxnSpMkLst>
            <pc:docMk/>
            <pc:sldMk cId="310690535" sldId="264"/>
            <ac:cxnSpMk id="3" creationId="{09D5C070-EDE3-9A68-0817-9B90AE9DDEAB}"/>
          </ac:cxnSpMkLst>
        </pc:cxnChg>
        <pc:cxnChg chg="add mod">
          <ac:chgData name="Toby Donaldson" userId="2e6e5431-bb17-4c41-9985-d39c50d83c73" providerId="ADAL" clId="{ACA6465C-01DD-4E73-860B-A1670A5E2C3A}" dt="2024-04-13T20:28:20.829" v="576"/>
          <ac:cxnSpMkLst>
            <pc:docMk/>
            <pc:sldMk cId="310690535" sldId="264"/>
            <ac:cxnSpMk id="11" creationId="{7D2D461C-CC46-8692-BB5D-33B99B816219}"/>
          </ac:cxnSpMkLst>
        </pc:cxnChg>
      </pc:sldChg>
      <pc:sldChg chg="modSp add mod">
        <pc:chgData name="Toby Donaldson" userId="2e6e5431-bb17-4c41-9985-d39c50d83c73" providerId="ADAL" clId="{ACA6465C-01DD-4E73-860B-A1670A5E2C3A}" dt="2024-04-14T17:03:19.320" v="3153" actId="20577"/>
        <pc:sldMkLst>
          <pc:docMk/>
          <pc:sldMk cId="1748314469" sldId="265"/>
        </pc:sldMkLst>
        <pc:spChg chg="mod">
          <ac:chgData name="Toby Donaldson" userId="2e6e5431-bb17-4c41-9985-d39c50d83c73" providerId="ADAL" clId="{ACA6465C-01DD-4E73-860B-A1670A5E2C3A}" dt="2024-04-14T17:03:19.320" v="3153" actId="20577"/>
          <ac:spMkLst>
            <pc:docMk/>
            <pc:sldMk cId="1748314469" sldId="265"/>
            <ac:spMk id="2" creationId="{7FC96D1A-9E26-EBC7-72EC-430D5913AC85}"/>
          </ac:spMkLst>
        </pc:spChg>
        <pc:spChg chg="mod">
          <ac:chgData name="Toby Donaldson" userId="2e6e5431-bb17-4c41-9985-d39c50d83c73" providerId="ADAL" clId="{ACA6465C-01DD-4E73-860B-A1670A5E2C3A}" dt="2024-04-13T20:40:48.212" v="1315" actId="20577"/>
          <ac:spMkLst>
            <pc:docMk/>
            <pc:sldMk cId="1748314469" sldId="265"/>
            <ac:spMk id="9" creationId="{486DB649-090E-01A8-704D-2C2C38CCE22D}"/>
          </ac:spMkLst>
        </pc:spChg>
        <pc:spChg chg="mod">
          <ac:chgData name="Toby Donaldson" userId="2e6e5431-bb17-4c41-9985-d39c50d83c73" providerId="ADAL" clId="{ACA6465C-01DD-4E73-860B-A1670A5E2C3A}" dt="2024-04-13T20:32:35.521" v="754" actId="20577"/>
          <ac:spMkLst>
            <pc:docMk/>
            <pc:sldMk cId="1748314469" sldId="265"/>
            <ac:spMk id="12" creationId="{54423A04-1659-FE72-92E0-CFCA0F5C9B2D}"/>
          </ac:spMkLst>
        </pc:spChg>
      </pc:sldChg>
      <pc:sldChg chg="addSp modSp add mod">
        <pc:chgData name="Toby Donaldson" userId="2e6e5431-bb17-4c41-9985-d39c50d83c73" providerId="ADAL" clId="{ACA6465C-01DD-4E73-860B-A1670A5E2C3A}" dt="2024-04-13T20:40:51.309" v="1317" actId="20577"/>
        <pc:sldMkLst>
          <pc:docMk/>
          <pc:sldMk cId="46897495" sldId="266"/>
        </pc:sldMkLst>
        <pc:spChg chg="mod">
          <ac:chgData name="Toby Donaldson" userId="2e6e5431-bb17-4c41-9985-d39c50d83c73" providerId="ADAL" clId="{ACA6465C-01DD-4E73-860B-A1670A5E2C3A}" dt="2024-04-13T20:35:11.610" v="987" actId="1076"/>
          <ac:spMkLst>
            <pc:docMk/>
            <pc:sldMk cId="46897495" sldId="266"/>
            <ac:spMk id="2" creationId="{7FC96D1A-9E26-EBC7-72EC-430D5913AC85}"/>
          </ac:spMkLst>
        </pc:spChg>
        <pc:spChg chg="mod">
          <ac:chgData name="Toby Donaldson" userId="2e6e5431-bb17-4c41-9985-d39c50d83c73" providerId="ADAL" clId="{ACA6465C-01DD-4E73-860B-A1670A5E2C3A}" dt="2024-04-13T20:40:51.309" v="1317" actId="20577"/>
          <ac:spMkLst>
            <pc:docMk/>
            <pc:sldMk cId="46897495" sldId="266"/>
            <ac:spMk id="9" creationId="{486DB649-090E-01A8-704D-2C2C38CCE22D}"/>
          </ac:spMkLst>
        </pc:spChg>
        <pc:spChg chg="add mod">
          <ac:chgData name="Toby Donaldson" userId="2e6e5431-bb17-4c41-9985-d39c50d83c73" providerId="ADAL" clId="{ACA6465C-01DD-4E73-860B-A1670A5E2C3A}" dt="2024-04-13T20:35:08.508" v="986"/>
          <ac:spMkLst>
            <pc:docMk/>
            <pc:sldMk cId="46897495" sldId="266"/>
            <ac:spMk id="16" creationId="{45B10F19-3DED-2DE9-52F2-62EBB261957D}"/>
          </ac:spMkLst>
        </pc:spChg>
        <pc:spChg chg="add mod">
          <ac:chgData name="Toby Donaldson" userId="2e6e5431-bb17-4c41-9985-d39c50d83c73" providerId="ADAL" clId="{ACA6465C-01DD-4E73-860B-A1670A5E2C3A}" dt="2024-04-13T20:35:08.508" v="986"/>
          <ac:spMkLst>
            <pc:docMk/>
            <pc:sldMk cId="46897495" sldId="266"/>
            <ac:spMk id="17" creationId="{02B26C64-B677-0F64-8426-0BC4A99FB5AD}"/>
          </ac:spMkLst>
        </pc:spChg>
        <pc:cxnChg chg="add mod">
          <ac:chgData name="Toby Donaldson" userId="2e6e5431-bb17-4c41-9985-d39c50d83c73" providerId="ADAL" clId="{ACA6465C-01DD-4E73-860B-A1670A5E2C3A}" dt="2024-04-13T20:35:08.508" v="986"/>
          <ac:cxnSpMkLst>
            <pc:docMk/>
            <pc:sldMk cId="46897495" sldId="266"/>
            <ac:cxnSpMk id="14" creationId="{86778A08-C954-A08D-74D3-397CBC78ACF7}"/>
          </ac:cxnSpMkLst>
        </pc:cxnChg>
        <pc:cxnChg chg="add mod">
          <ac:chgData name="Toby Donaldson" userId="2e6e5431-bb17-4c41-9985-d39c50d83c73" providerId="ADAL" clId="{ACA6465C-01DD-4E73-860B-A1670A5E2C3A}" dt="2024-04-13T20:35:08.508" v="986"/>
          <ac:cxnSpMkLst>
            <pc:docMk/>
            <pc:sldMk cId="46897495" sldId="266"/>
            <ac:cxnSpMk id="15" creationId="{C33ED1BC-CFE6-37BA-0781-515E0084ED9D}"/>
          </ac:cxnSpMkLst>
        </pc:cxnChg>
      </pc:sldChg>
      <pc:sldChg chg="modSp add mod">
        <pc:chgData name="Toby Donaldson" userId="2e6e5431-bb17-4c41-9985-d39c50d83c73" providerId="ADAL" clId="{ACA6465C-01DD-4E73-860B-A1670A5E2C3A}" dt="2024-04-14T17:04:04.589" v="3154" actId="1076"/>
        <pc:sldMkLst>
          <pc:docMk/>
          <pc:sldMk cId="3703014581" sldId="267"/>
        </pc:sldMkLst>
        <pc:spChg chg="mod">
          <ac:chgData name="Toby Donaldson" userId="2e6e5431-bb17-4c41-9985-d39c50d83c73" providerId="ADAL" clId="{ACA6465C-01DD-4E73-860B-A1670A5E2C3A}" dt="2024-04-14T17:04:04.589" v="3154" actId="1076"/>
          <ac:spMkLst>
            <pc:docMk/>
            <pc:sldMk cId="3703014581" sldId="267"/>
            <ac:spMk id="2" creationId="{7FC96D1A-9E26-EBC7-72EC-430D5913AC85}"/>
          </ac:spMkLst>
        </pc:spChg>
        <pc:spChg chg="mod">
          <ac:chgData name="Toby Donaldson" userId="2e6e5431-bb17-4c41-9985-d39c50d83c73" providerId="ADAL" clId="{ACA6465C-01DD-4E73-860B-A1670A5E2C3A}" dt="2024-04-13T20:40:54.568" v="1319" actId="20577"/>
          <ac:spMkLst>
            <pc:docMk/>
            <pc:sldMk cId="3703014581" sldId="267"/>
            <ac:spMk id="9" creationId="{486DB649-090E-01A8-704D-2C2C38CCE22D}"/>
          </ac:spMkLst>
        </pc:spChg>
      </pc:sldChg>
      <pc:sldChg chg="addSp modSp add mod">
        <pc:chgData name="Toby Donaldson" userId="2e6e5431-bb17-4c41-9985-d39c50d83c73" providerId="ADAL" clId="{ACA6465C-01DD-4E73-860B-A1670A5E2C3A}" dt="2024-04-14T17:04:37.315" v="3180" actId="20577"/>
        <pc:sldMkLst>
          <pc:docMk/>
          <pc:sldMk cId="2942873727" sldId="268"/>
        </pc:sldMkLst>
        <pc:spChg chg="mod">
          <ac:chgData name="Toby Donaldson" userId="2e6e5431-bb17-4c41-9985-d39c50d83c73" providerId="ADAL" clId="{ACA6465C-01DD-4E73-860B-A1670A5E2C3A}" dt="2024-04-14T17:04:37.315" v="3180" actId="20577"/>
          <ac:spMkLst>
            <pc:docMk/>
            <pc:sldMk cId="2942873727" sldId="268"/>
            <ac:spMk id="2" creationId="{7FC96D1A-9E26-EBC7-72EC-430D5913AC85}"/>
          </ac:spMkLst>
        </pc:spChg>
        <pc:spChg chg="mod">
          <ac:chgData name="Toby Donaldson" userId="2e6e5431-bb17-4c41-9985-d39c50d83c73" providerId="ADAL" clId="{ACA6465C-01DD-4E73-860B-A1670A5E2C3A}" dt="2024-04-13T20:40:59.467" v="1321" actId="20577"/>
          <ac:spMkLst>
            <pc:docMk/>
            <pc:sldMk cId="2942873727" sldId="268"/>
            <ac:spMk id="9" creationId="{486DB649-090E-01A8-704D-2C2C38CCE22D}"/>
          </ac:spMkLst>
        </pc:spChg>
        <pc:grpChg chg="add mod">
          <ac:chgData name="Toby Donaldson" userId="2e6e5431-bb17-4c41-9985-d39c50d83c73" providerId="ADAL" clId="{ACA6465C-01DD-4E73-860B-A1670A5E2C3A}" dt="2024-04-13T20:37:35.947" v="1162" actId="164"/>
          <ac:grpSpMkLst>
            <pc:docMk/>
            <pc:sldMk cId="2942873727" sldId="268"/>
            <ac:grpSpMk id="26" creationId="{C962C663-1876-83E9-9C41-63EB7D21A5DD}"/>
          </ac:grpSpMkLst>
        </pc:grpChg>
        <pc:cxnChg chg="add mod">
          <ac:chgData name="Toby Donaldson" userId="2e6e5431-bb17-4c41-9985-d39c50d83c73" providerId="ADAL" clId="{ACA6465C-01DD-4E73-860B-A1670A5E2C3A}" dt="2024-04-13T20:37:35.947" v="1162" actId="164"/>
          <ac:cxnSpMkLst>
            <pc:docMk/>
            <pc:sldMk cId="2942873727" sldId="268"/>
            <ac:cxnSpMk id="19" creationId="{1F32454B-84ED-FE75-6318-ABEC2EDE6D76}"/>
          </ac:cxnSpMkLst>
        </pc:cxnChg>
        <pc:cxnChg chg="add mod">
          <ac:chgData name="Toby Donaldson" userId="2e6e5431-bb17-4c41-9985-d39c50d83c73" providerId="ADAL" clId="{ACA6465C-01DD-4E73-860B-A1670A5E2C3A}" dt="2024-04-13T20:37:35.947" v="1162" actId="164"/>
          <ac:cxnSpMkLst>
            <pc:docMk/>
            <pc:sldMk cId="2942873727" sldId="268"/>
            <ac:cxnSpMk id="20" creationId="{47B37469-C35C-3030-05E3-34DE6AD0BE69}"/>
          </ac:cxnSpMkLst>
        </pc:cxnChg>
      </pc:sldChg>
      <pc:sldChg chg="addSp modSp add mod">
        <pc:chgData name="Toby Donaldson" userId="2e6e5431-bb17-4c41-9985-d39c50d83c73" providerId="ADAL" clId="{ACA6465C-01DD-4E73-860B-A1670A5E2C3A}" dt="2024-04-13T20:41:02.106" v="1323" actId="20577"/>
        <pc:sldMkLst>
          <pc:docMk/>
          <pc:sldMk cId="2256181668" sldId="269"/>
        </pc:sldMkLst>
        <pc:spChg chg="mod">
          <ac:chgData name="Toby Donaldson" userId="2e6e5431-bb17-4c41-9985-d39c50d83c73" providerId="ADAL" clId="{ACA6465C-01DD-4E73-860B-A1670A5E2C3A}" dt="2024-04-13T20:38:56.657" v="1248" actId="1076"/>
          <ac:spMkLst>
            <pc:docMk/>
            <pc:sldMk cId="2256181668" sldId="269"/>
            <ac:spMk id="2" creationId="{7FC96D1A-9E26-EBC7-72EC-430D5913AC85}"/>
          </ac:spMkLst>
        </pc:spChg>
        <pc:spChg chg="mod">
          <ac:chgData name="Toby Donaldson" userId="2e6e5431-bb17-4c41-9985-d39c50d83c73" providerId="ADAL" clId="{ACA6465C-01DD-4E73-860B-A1670A5E2C3A}" dt="2024-04-13T20:41:02.106" v="1323" actId="20577"/>
          <ac:spMkLst>
            <pc:docMk/>
            <pc:sldMk cId="2256181668" sldId="269"/>
            <ac:spMk id="9" creationId="{486DB649-090E-01A8-704D-2C2C38CCE22D}"/>
          </ac:spMkLst>
        </pc:spChg>
        <pc:spChg chg="add mod">
          <ac:chgData name="Toby Donaldson" userId="2e6e5431-bb17-4c41-9985-d39c50d83c73" providerId="ADAL" clId="{ACA6465C-01DD-4E73-860B-A1670A5E2C3A}" dt="2024-04-13T20:39:01.255" v="1251" actId="1076"/>
          <ac:spMkLst>
            <pc:docMk/>
            <pc:sldMk cId="2256181668" sldId="269"/>
            <ac:spMk id="18" creationId="{BEFD8047-F788-1DC5-BC90-5B2BC9198729}"/>
          </ac:spMkLst>
        </pc:spChg>
        <pc:grpChg chg="add mod">
          <ac:chgData name="Toby Donaldson" userId="2e6e5431-bb17-4c41-9985-d39c50d83c73" providerId="ADAL" clId="{ACA6465C-01DD-4E73-860B-A1670A5E2C3A}" dt="2024-04-13T20:39:14.002" v="1255" actId="1076"/>
          <ac:grpSpMkLst>
            <pc:docMk/>
            <pc:sldMk cId="2256181668" sldId="269"/>
            <ac:grpSpMk id="21" creationId="{C29B9741-A667-2DC2-A044-975E308EDCAB}"/>
          </ac:grpSpMkLst>
        </pc:grpChg>
        <pc:grpChg chg="mod">
          <ac:chgData name="Toby Donaldson" userId="2e6e5431-bb17-4c41-9985-d39c50d83c73" providerId="ADAL" clId="{ACA6465C-01DD-4E73-860B-A1670A5E2C3A}" dt="2024-04-13T20:39:07.412" v="1253" actId="1076"/>
          <ac:grpSpMkLst>
            <pc:docMk/>
            <pc:sldMk cId="2256181668" sldId="269"/>
            <ac:grpSpMk id="26" creationId="{C962C663-1876-83E9-9C41-63EB7D21A5DD}"/>
          </ac:grpSpMkLst>
        </pc:grpChg>
        <pc:cxnChg chg="mod">
          <ac:chgData name="Toby Donaldson" userId="2e6e5431-bb17-4c41-9985-d39c50d83c73" providerId="ADAL" clId="{ACA6465C-01DD-4E73-860B-A1670A5E2C3A}" dt="2024-04-13T20:39:08.645" v="1254"/>
          <ac:cxnSpMkLst>
            <pc:docMk/>
            <pc:sldMk cId="2256181668" sldId="269"/>
            <ac:cxnSpMk id="22" creationId="{A9CB7BBC-9015-F4D6-653D-266E5D7D1260}"/>
          </ac:cxnSpMkLst>
        </pc:cxnChg>
        <pc:cxnChg chg="mod">
          <ac:chgData name="Toby Donaldson" userId="2e6e5431-bb17-4c41-9985-d39c50d83c73" providerId="ADAL" clId="{ACA6465C-01DD-4E73-860B-A1670A5E2C3A}" dt="2024-04-13T20:39:08.645" v="1254"/>
          <ac:cxnSpMkLst>
            <pc:docMk/>
            <pc:sldMk cId="2256181668" sldId="269"/>
            <ac:cxnSpMk id="23" creationId="{01670A3B-F38C-DE1B-275A-2E720DF34A26}"/>
          </ac:cxnSpMkLst>
        </pc:cxnChg>
      </pc:sldChg>
      <pc:sldChg chg="addSp modSp add mod">
        <pc:chgData name="Toby Donaldson" userId="2e6e5431-bb17-4c41-9985-d39c50d83c73" providerId="ADAL" clId="{ACA6465C-01DD-4E73-860B-A1670A5E2C3A}" dt="2024-04-13T20:41:05.088" v="1325" actId="20577"/>
        <pc:sldMkLst>
          <pc:docMk/>
          <pc:sldMk cId="1347365822" sldId="270"/>
        </pc:sldMkLst>
        <pc:spChg chg="mod">
          <ac:chgData name="Toby Donaldson" userId="2e6e5431-bb17-4c41-9985-d39c50d83c73" providerId="ADAL" clId="{ACA6465C-01DD-4E73-860B-A1670A5E2C3A}" dt="2024-04-13T20:39:52.457" v="1308" actId="1076"/>
          <ac:spMkLst>
            <pc:docMk/>
            <pc:sldMk cId="1347365822" sldId="270"/>
            <ac:spMk id="2" creationId="{7FC96D1A-9E26-EBC7-72EC-430D5913AC85}"/>
          </ac:spMkLst>
        </pc:spChg>
        <pc:spChg chg="mod">
          <ac:chgData name="Toby Donaldson" userId="2e6e5431-bb17-4c41-9985-d39c50d83c73" providerId="ADAL" clId="{ACA6465C-01DD-4E73-860B-A1670A5E2C3A}" dt="2024-04-13T20:41:05.088" v="1325" actId="20577"/>
          <ac:spMkLst>
            <pc:docMk/>
            <pc:sldMk cId="1347365822" sldId="270"/>
            <ac:spMk id="9" creationId="{486DB649-090E-01A8-704D-2C2C38CCE22D}"/>
          </ac:spMkLst>
        </pc:spChg>
        <pc:cxnChg chg="add mod">
          <ac:chgData name="Toby Donaldson" userId="2e6e5431-bb17-4c41-9985-d39c50d83c73" providerId="ADAL" clId="{ACA6465C-01DD-4E73-860B-A1670A5E2C3A}" dt="2024-04-13T20:40:06.588" v="1310" actId="208"/>
          <ac:cxnSpMkLst>
            <pc:docMk/>
            <pc:sldMk cId="1347365822" sldId="270"/>
            <ac:cxnSpMk id="24" creationId="{6933F9D8-7617-3AFC-683B-82C906B9B309}"/>
          </ac:cxnSpMkLst>
        </pc:cxnChg>
      </pc:sldChg>
      <pc:sldChg chg="addSp modSp add mod">
        <pc:chgData name="Toby Donaldson" userId="2e6e5431-bb17-4c41-9985-d39c50d83c73" providerId="ADAL" clId="{ACA6465C-01DD-4E73-860B-A1670A5E2C3A}" dt="2024-04-13T20:41:08.264" v="1327" actId="20577"/>
        <pc:sldMkLst>
          <pc:docMk/>
          <pc:sldMk cId="690796133" sldId="271"/>
        </pc:sldMkLst>
        <pc:spChg chg="mod">
          <ac:chgData name="Toby Donaldson" userId="2e6e5431-bb17-4c41-9985-d39c50d83c73" providerId="ADAL" clId="{ACA6465C-01DD-4E73-860B-A1670A5E2C3A}" dt="2024-04-13T20:41:08.264" v="1327" actId="20577"/>
          <ac:spMkLst>
            <pc:docMk/>
            <pc:sldMk cId="690796133" sldId="271"/>
            <ac:spMk id="9" creationId="{486DB649-090E-01A8-704D-2C2C38CCE22D}"/>
          </ac:spMkLst>
        </pc:spChg>
        <pc:grpChg chg="add mod">
          <ac:chgData name="Toby Donaldson" userId="2e6e5431-bb17-4c41-9985-d39c50d83c73" providerId="ADAL" clId="{ACA6465C-01DD-4E73-860B-A1670A5E2C3A}" dt="2024-04-13T20:40:23.482" v="1313" actId="1076"/>
          <ac:grpSpMkLst>
            <pc:docMk/>
            <pc:sldMk cId="690796133" sldId="271"/>
            <ac:grpSpMk id="18" creationId="{B7E781AD-B81F-5A74-6EAF-0683EF99BA89}"/>
          </ac:grpSpMkLst>
        </pc:grpChg>
        <pc:cxnChg chg="mod">
          <ac:chgData name="Toby Donaldson" userId="2e6e5431-bb17-4c41-9985-d39c50d83c73" providerId="ADAL" clId="{ACA6465C-01DD-4E73-860B-A1670A5E2C3A}" dt="2024-04-13T20:40:19.043" v="1312"/>
          <ac:cxnSpMkLst>
            <pc:docMk/>
            <pc:sldMk cId="690796133" sldId="271"/>
            <ac:cxnSpMk id="25" creationId="{AD792C66-3248-B777-9E2D-A5CAD0664670}"/>
          </ac:cxnSpMkLst>
        </pc:cxnChg>
        <pc:cxnChg chg="mod">
          <ac:chgData name="Toby Donaldson" userId="2e6e5431-bb17-4c41-9985-d39c50d83c73" providerId="ADAL" clId="{ACA6465C-01DD-4E73-860B-A1670A5E2C3A}" dt="2024-04-13T20:40:19.043" v="1312"/>
          <ac:cxnSpMkLst>
            <pc:docMk/>
            <pc:sldMk cId="690796133" sldId="271"/>
            <ac:cxnSpMk id="27" creationId="{18DE8D7F-0D38-88A4-507C-A221240B5369}"/>
          </ac:cxnSpMkLst>
        </pc:cxnChg>
      </pc:sldChg>
      <pc:sldChg chg="addSp modSp add mod">
        <pc:chgData name="Toby Donaldson" userId="2e6e5431-bb17-4c41-9985-d39c50d83c73" providerId="ADAL" clId="{ACA6465C-01DD-4E73-860B-A1670A5E2C3A}" dt="2024-04-14T17:05:36.559" v="3190" actId="14100"/>
        <pc:sldMkLst>
          <pc:docMk/>
          <pc:sldMk cId="3050506024" sldId="272"/>
        </pc:sldMkLst>
        <pc:spChg chg="mod">
          <ac:chgData name="Toby Donaldson" userId="2e6e5431-bb17-4c41-9985-d39c50d83c73" providerId="ADAL" clId="{ACA6465C-01DD-4E73-860B-A1670A5E2C3A}" dt="2024-04-14T17:05:32.476" v="3189" actId="2711"/>
          <ac:spMkLst>
            <pc:docMk/>
            <pc:sldMk cId="3050506024" sldId="272"/>
            <ac:spMk id="2" creationId="{7FC96D1A-9E26-EBC7-72EC-430D5913AC85}"/>
          </ac:spMkLst>
        </pc:spChg>
        <pc:spChg chg="mod">
          <ac:chgData name="Toby Donaldson" userId="2e6e5431-bb17-4c41-9985-d39c50d83c73" providerId="ADAL" clId="{ACA6465C-01DD-4E73-860B-A1670A5E2C3A}" dt="2024-04-13T20:43:14.498" v="1417" actId="1076"/>
          <ac:spMkLst>
            <pc:docMk/>
            <pc:sldMk cId="3050506024" sldId="272"/>
            <ac:spMk id="10" creationId="{06EBA2E8-786B-3A5D-4A21-2A1C3568C311}"/>
          </ac:spMkLst>
        </pc:spChg>
        <pc:cxnChg chg="mod">
          <ac:chgData name="Toby Donaldson" userId="2e6e5431-bb17-4c41-9985-d39c50d83c73" providerId="ADAL" clId="{ACA6465C-01DD-4E73-860B-A1670A5E2C3A}" dt="2024-04-13T20:43:14.498" v="1417" actId="1076"/>
          <ac:cxnSpMkLst>
            <pc:docMk/>
            <pc:sldMk cId="3050506024" sldId="272"/>
            <ac:cxnSpMk id="7" creationId="{3513DB54-EAC2-CE45-8080-68094E2DE867}"/>
          </ac:cxnSpMkLst>
        </pc:cxnChg>
        <pc:cxnChg chg="mod">
          <ac:chgData name="Toby Donaldson" userId="2e6e5431-bb17-4c41-9985-d39c50d83c73" providerId="ADAL" clId="{ACA6465C-01DD-4E73-860B-A1670A5E2C3A}" dt="2024-04-13T20:43:50.738" v="1425" actId="14100"/>
          <ac:cxnSpMkLst>
            <pc:docMk/>
            <pc:sldMk cId="3050506024" sldId="272"/>
            <ac:cxnSpMk id="24" creationId="{6933F9D8-7617-3AFC-683B-82C906B9B309}"/>
          </ac:cxnSpMkLst>
        </pc:cxnChg>
        <pc:cxnChg chg="add mod">
          <ac:chgData name="Toby Donaldson" userId="2e6e5431-bb17-4c41-9985-d39c50d83c73" providerId="ADAL" clId="{ACA6465C-01DD-4E73-860B-A1670A5E2C3A}" dt="2024-04-14T17:05:36.559" v="3190" actId="14100"/>
          <ac:cxnSpMkLst>
            <pc:docMk/>
            <pc:sldMk cId="3050506024" sldId="272"/>
            <ac:cxnSpMk id="39" creationId="{818017AA-8748-2271-F7E5-09CD23C0D807}"/>
          </ac:cxnSpMkLst>
        </pc:cxnChg>
      </pc:sldChg>
      <pc:sldChg chg="addSp delSp modSp add mod">
        <pc:chgData name="Toby Donaldson" userId="2e6e5431-bb17-4c41-9985-d39c50d83c73" providerId="ADAL" clId="{ACA6465C-01DD-4E73-860B-A1670A5E2C3A}" dt="2024-04-13T20:45:35.974" v="1464" actId="21"/>
        <pc:sldMkLst>
          <pc:docMk/>
          <pc:sldMk cId="3467658031" sldId="273"/>
        </pc:sldMkLst>
        <pc:spChg chg="mod">
          <ac:chgData name="Toby Donaldson" userId="2e6e5431-bb17-4c41-9985-d39c50d83c73" providerId="ADAL" clId="{ACA6465C-01DD-4E73-860B-A1670A5E2C3A}" dt="2024-04-13T20:45:00.106" v="1457" actId="1076"/>
          <ac:spMkLst>
            <pc:docMk/>
            <pc:sldMk cId="3467658031" sldId="273"/>
            <ac:spMk id="2" creationId="{7FC96D1A-9E26-EBC7-72EC-430D5913AC85}"/>
          </ac:spMkLst>
        </pc:spChg>
        <pc:spChg chg="mod">
          <ac:chgData name="Toby Donaldson" userId="2e6e5431-bb17-4c41-9985-d39c50d83c73" providerId="ADAL" clId="{ACA6465C-01DD-4E73-860B-A1670A5E2C3A}" dt="2024-04-13T20:45:03.189" v="1461" actId="20577"/>
          <ac:spMkLst>
            <pc:docMk/>
            <pc:sldMk cId="3467658031" sldId="273"/>
            <ac:spMk id="9" creationId="{486DB649-090E-01A8-704D-2C2C38CCE22D}"/>
          </ac:spMkLst>
        </pc:spChg>
        <pc:spChg chg="mod">
          <ac:chgData name="Toby Donaldson" userId="2e6e5431-bb17-4c41-9985-d39c50d83c73" providerId="ADAL" clId="{ACA6465C-01DD-4E73-860B-A1670A5E2C3A}" dt="2024-04-13T20:44:45.364" v="1436" actId="1076"/>
          <ac:spMkLst>
            <pc:docMk/>
            <pc:sldMk cId="3467658031" sldId="273"/>
            <ac:spMk id="10" creationId="{06EBA2E8-786B-3A5D-4A21-2A1C3568C311}"/>
          </ac:spMkLst>
        </pc:spChg>
        <pc:spChg chg="mod">
          <ac:chgData name="Toby Donaldson" userId="2e6e5431-bb17-4c41-9985-d39c50d83c73" providerId="ADAL" clId="{ACA6465C-01DD-4E73-860B-A1670A5E2C3A}" dt="2024-04-13T20:44:39.067" v="1433" actId="20577"/>
          <ac:spMkLst>
            <pc:docMk/>
            <pc:sldMk cId="3467658031" sldId="273"/>
            <ac:spMk id="13" creationId="{E6FB009E-C740-DFD7-887C-3DAC9D74E523}"/>
          </ac:spMkLst>
        </pc:spChg>
        <pc:spChg chg="add del mod">
          <ac:chgData name="Toby Donaldson" userId="2e6e5431-bb17-4c41-9985-d39c50d83c73" providerId="ADAL" clId="{ACA6465C-01DD-4E73-860B-A1670A5E2C3A}" dt="2024-04-13T20:45:35.974" v="1464" actId="21"/>
          <ac:spMkLst>
            <pc:docMk/>
            <pc:sldMk cId="3467658031" sldId="273"/>
            <ac:spMk id="28" creationId="{3DE2DD3E-4AE9-8256-F70D-9ADF64707529}"/>
          </ac:spMkLst>
        </pc:spChg>
        <pc:cxnChg chg="mod">
          <ac:chgData name="Toby Donaldson" userId="2e6e5431-bb17-4c41-9985-d39c50d83c73" providerId="ADAL" clId="{ACA6465C-01DD-4E73-860B-A1670A5E2C3A}" dt="2024-04-13T20:44:45.364" v="1436" actId="1076"/>
          <ac:cxnSpMkLst>
            <pc:docMk/>
            <pc:sldMk cId="3467658031" sldId="273"/>
            <ac:cxnSpMk id="7" creationId="{3513DB54-EAC2-CE45-8080-68094E2DE867}"/>
          </ac:cxnSpMkLst>
        </pc:cxnChg>
        <pc:cxnChg chg="del">
          <ac:chgData name="Toby Donaldson" userId="2e6e5431-bb17-4c41-9985-d39c50d83c73" providerId="ADAL" clId="{ACA6465C-01DD-4E73-860B-A1670A5E2C3A}" dt="2024-04-13T20:44:42.940" v="1434" actId="21"/>
          <ac:cxnSpMkLst>
            <pc:docMk/>
            <pc:sldMk cId="3467658031" sldId="273"/>
            <ac:cxnSpMk id="24" creationId="{6933F9D8-7617-3AFC-683B-82C906B9B309}"/>
          </ac:cxnSpMkLst>
        </pc:cxnChg>
        <pc:cxnChg chg="del">
          <ac:chgData name="Toby Donaldson" userId="2e6e5431-bb17-4c41-9985-d39c50d83c73" providerId="ADAL" clId="{ACA6465C-01DD-4E73-860B-A1670A5E2C3A}" dt="2024-04-13T20:44:42.940" v="1434" actId="21"/>
          <ac:cxnSpMkLst>
            <pc:docMk/>
            <pc:sldMk cId="3467658031" sldId="273"/>
            <ac:cxnSpMk id="39" creationId="{818017AA-8748-2271-F7E5-09CD23C0D807}"/>
          </ac:cxnSpMkLst>
        </pc:cxnChg>
      </pc:sldChg>
      <pc:sldChg chg="addSp delSp modSp add mod">
        <pc:chgData name="Toby Donaldson" userId="2e6e5431-bb17-4c41-9985-d39c50d83c73" providerId="ADAL" clId="{ACA6465C-01DD-4E73-860B-A1670A5E2C3A}" dt="2024-04-13T20:46:21.916" v="1473" actId="1076"/>
        <pc:sldMkLst>
          <pc:docMk/>
          <pc:sldMk cId="347899415" sldId="274"/>
        </pc:sldMkLst>
        <pc:spChg chg="del">
          <ac:chgData name="Toby Donaldson" userId="2e6e5431-bb17-4c41-9985-d39c50d83c73" providerId="ADAL" clId="{ACA6465C-01DD-4E73-860B-A1670A5E2C3A}" dt="2024-04-13T20:45:44.538" v="1466" actId="21"/>
          <ac:spMkLst>
            <pc:docMk/>
            <pc:sldMk cId="347899415" sldId="274"/>
            <ac:spMk id="2" creationId="{7FC96D1A-9E26-EBC7-72EC-430D5913AC85}"/>
          </ac:spMkLst>
        </pc:spChg>
        <pc:spChg chg="mod">
          <ac:chgData name="Toby Donaldson" userId="2e6e5431-bb17-4c41-9985-d39c50d83c73" providerId="ADAL" clId="{ACA6465C-01DD-4E73-860B-A1670A5E2C3A}" dt="2024-04-13T20:46:21.916" v="1473" actId="1076"/>
          <ac:spMkLst>
            <pc:docMk/>
            <pc:sldMk cId="347899415" sldId="274"/>
            <ac:spMk id="28" creationId="{3DE2DD3E-4AE9-8256-F70D-9ADF64707529}"/>
          </ac:spMkLst>
        </pc:spChg>
        <pc:spChg chg="add mod">
          <ac:chgData name="Toby Donaldson" userId="2e6e5431-bb17-4c41-9985-d39c50d83c73" providerId="ADAL" clId="{ACA6465C-01DD-4E73-860B-A1670A5E2C3A}" dt="2024-04-13T20:46:16.239" v="1472"/>
          <ac:spMkLst>
            <pc:docMk/>
            <pc:sldMk cId="347899415" sldId="274"/>
            <ac:spMk id="30" creationId="{64E9754F-9BC1-571D-7B8F-988A0026EFE1}"/>
          </ac:spMkLst>
        </pc:spChg>
        <pc:spChg chg="add mod">
          <ac:chgData name="Toby Donaldson" userId="2e6e5431-bb17-4c41-9985-d39c50d83c73" providerId="ADAL" clId="{ACA6465C-01DD-4E73-860B-A1670A5E2C3A}" dt="2024-04-13T20:46:16.239" v="1472"/>
          <ac:spMkLst>
            <pc:docMk/>
            <pc:sldMk cId="347899415" sldId="274"/>
            <ac:spMk id="31" creationId="{EB1BD4AA-50FB-738C-8907-F2D762F887DD}"/>
          </ac:spMkLst>
        </pc:spChg>
        <pc:cxnChg chg="add mod">
          <ac:chgData name="Toby Donaldson" userId="2e6e5431-bb17-4c41-9985-d39c50d83c73" providerId="ADAL" clId="{ACA6465C-01DD-4E73-860B-A1670A5E2C3A}" dt="2024-04-13T20:46:16.239" v="1472"/>
          <ac:cxnSpMkLst>
            <pc:docMk/>
            <pc:sldMk cId="347899415" sldId="274"/>
            <ac:cxnSpMk id="24" creationId="{7D7C9E55-52D2-BD85-D877-BFCC4A5D3F17}"/>
          </ac:cxnSpMkLst>
        </pc:cxnChg>
        <pc:cxnChg chg="add mod">
          <ac:chgData name="Toby Donaldson" userId="2e6e5431-bb17-4c41-9985-d39c50d83c73" providerId="ADAL" clId="{ACA6465C-01DD-4E73-860B-A1670A5E2C3A}" dt="2024-04-13T20:46:16.239" v="1472"/>
          <ac:cxnSpMkLst>
            <pc:docMk/>
            <pc:sldMk cId="347899415" sldId="274"/>
            <ac:cxnSpMk id="29" creationId="{FDD2665B-8817-F3DA-E320-0494EDEB4ED7}"/>
          </ac:cxnSpMkLst>
        </pc:cxnChg>
      </pc:sldChg>
      <pc:sldChg chg="addSp modSp add del mod">
        <pc:chgData name="Toby Donaldson" userId="2e6e5431-bb17-4c41-9985-d39c50d83c73" providerId="ADAL" clId="{ACA6465C-01DD-4E73-860B-A1670A5E2C3A}" dt="2024-04-14T17:10:22.037" v="3241" actId="2696"/>
        <pc:sldMkLst>
          <pc:docMk/>
          <pc:sldMk cId="1849843523" sldId="275"/>
        </pc:sldMkLst>
        <pc:spChg chg="mod">
          <ac:chgData name="Toby Donaldson" userId="2e6e5431-bb17-4c41-9985-d39c50d83c73" providerId="ADAL" clId="{ACA6465C-01DD-4E73-860B-A1670A5E2C3A}" dt="2024-04-14T17:09:06.940" v="3218" actId="14100"/>
          <ac:spMkLst>
            <pc:docMk/>
            <pc:sldMk cId="1849843523" sldId="275"/>
            <ac:spMk id="28" creationId="{3DE2DD3E-4AE9-8256-F70D-9ADF64707529}"/>
          </ac:spMkLst>
        </pc:spChg>
        <pc:grpChg chg="add mod">
          <ac:chgData name="Toby Donaldson" userId="2e6e5431-bb17-4c41-9985-d39c50d83c73" providerId="ADAL" clId="{ACA6465C-01DD-4E73-860B-A1670A5E2C3A}" dt="2024-04-13T20:47:10.499" v="1619" actId="1076"/>
          <ac:grpSpMkLst>
            <pc:docMk/>
            <pc:sldMk cId="1849843523" sldId="275"/>
            <ac:grpSpMk id="2" creationId="{10BCB4EB-1434-411C-E44E-58E4B7D4CB50}"/>
          </ac:grpSpMkLst>
        </pc:grpChg>
        <pc:cxnChg chg="mod">
          <ac:chgData name="Toby Donaldson" userId="2e6e5431-bb17-4c41-9985-d39c50d83c73" providerId="ADAL" clId="{ACA6465C-01DD-4E73-860B-A1670A5E2C3A}" dt="2024-04-13T20:47:05.826" v="1618"/>
          <ac:cxnSpMkLst>
            <pc:docMk/>
            <pc:sldMk cId="1849843523" sldId="275"/>
            <ac:cxnSpMk id="32" creationId="{3DA59E34-7717-599C-A26C-2C746C3D4B86}"/>
          </ac:cxnSpMkLst>
        </pc:cxnChg>
        <pc:cxnChg chg="mod">
          <ac:chgData name="Toby Donaldson" userId="2e6e5431-bb17-4c41-9985-d39c50d83c73" providerId="ADAL" clId="{ACA6465C-01DD-4E73-860B-A1670A5E2C3A}" dt="2024-04-13T20:47:05.826" v="1618"/>
          <ac:cxnSpMkLst>
            <pc:docMk/>
            <pc:sldMk cId="1849843523" sldId="275"/>
            <ac:cxnSpMk id="33" creationId="{0621A66D-6809-9B83-54E5-87ADCC2AF97F}"/>
          </ac:cxnSpMkLst>
        </pc:cxnChg>
      </pc:sldChg>
      <pc:sldChg chg="modSp add mod">
        <pc:chgData name="Toby Donaldson" userId="2e6e5431-bb17-4c41-9985-d39c50d83c73" providerId="ADAL" clId="{ACA6465C-01DD-4E73-860B-A1670A5E2C3A}" dt="2024-04-14T17:10:38.015" v="3259" actId="14100"/>
        <pc:sldMkLst>
          <pc:docMk/>
          <pc:sldMk cId="252544671" sldId="276"/>
        </pc:sldMkLst>
        <pc:spChg chg="mod">
          <ac:chgData name="Toby Donaldson" userId="2e6e5431-bb17-4c41-9985-d39c50d83c73" providerId="ADAL" clId="{ACA6465C-01DD-4E73-860B-A1670A5E2C3A}" dt="2024-04-14T17:10:38.015" v="3259" actId="14100"/>
          <ac:spMkLst>
            <pc:docMk/>
            <pc:sldMk cId="252544671" sldId="276"/>
            <ac:spMk id="28" creationId="{3DE2DD3E-4AE9-8256-F70D-9ADF64707529}"/>
          </ac:spMkLst>
        </pc:spChg>
      </pc:sldChg>
      <pc:sldChg chg="addSp modSp add mod">
        <pc:chgData name="Toby Donaldson" userId="2e6e5431-bb17-4c41-9985-d39c50d83c73" providerId="ADAL" clId="{ACA6465C-01DD-4E73-860B-A1670A5E2C3A}" dt="2024-04-13T20:48:13.115" v="1683" actId="1076"/>
        <pc:sldMkLst>
          <pc:docMk/>
          <pc:sldMk cId="1796007009" sldId="277"/>
        </pc:sldMkLst>
        <pc:spChg chg="mod">
          <ac:chgData name="Toby Donaldson" userId="2e6e5431-bb17-4c41-9985-d39c50d83c73" providerId="ADAL" clId="{ACA6465C-01DD-4E73-860B-A1670A5E2C3A}" dt="2024-04-13T20:48:05.114" v="1681" actId="2711"/>
          <ac:spMkLst>
            <pc:docMk/>
            <pc:sldMk cId="1796007009" sldId="277"/>
            <ac:spMk id="28" creationId="{3DE2DD3E-4AE9-8256-F70D-9ADF64707529}"/>
          </ac:spMkLst>
        </pc:spChg>
        <pc:grpChg chg="add mod">
          <ac:chgData name="Toby Donaldson" userId="2e6e5431-bb17-4c41-9985-d39c50d83c73" providerId="ADAL" clId="{ACA6465C-01DD-4E73-860B-A1670A5E2C3A}" dt="2024-04-13T20:48:13.115" v="1683" actId="1076"/>
          <ac:grpSpMkLst>
            <pc:docMk/>
            <pc:sldMk cId="1796007009" sldId="277"/>
            <ac:grpSpMk id="34" creationId="{3F02EBB3-FE80-EBDB-504F-25FC96AFF258}"/>
          </ac:grpSpMkLst>
        </pc:grpChg>
        <pc:cxnChg chg="mod">
          <ac:chgData name="Toby Donaldson" userId="2e6e5431-bb17-4c41-9985-d39c50d83c73" providerId="ADAL" clId="{ACA6465C-01DD-4E73-860B-A1670A5E2C3A}" dt="2024-04-13T20:48:08.032" v="1682"/>
          <ac:cxnSpMkLst>
            <pc:docMk/>
            <pc:sldMk cId="1796007009" sldId="277"/>
            <ac:cxnSpMk id="35" creationId="{BAB48002-225C-DD15-9D59-0E4FBA24DBD2}"/>
          </ac:cxnSpMkLst>
        </pc:cxnChg>
        <pc:cxnChg chg="mod">
          <ac:chgData name="Toby Donaldson" userId="2e6e5431-bb17-4c41-9985-d39c50d83c73" providerId="ADAL" clId="{ACA6465C-01DD-4E73-860B-A1670A5E2C3A}" dt="2024-04-13T20:48:08.032" v="1682"/>
          <ac:cxnSpMkLst>
            <pc:docMk/>
            <pc:sldMk cId="1796007009" sldId="277"/>
            <ac:cxnSpMk id="36" creationId="{DB376AFB-728E-622E-0F82-F06045DA352C}"/>
          </ac:cxnSpMkLst>
        </pc:cxnChg>
      </pc:sldChg>
      <pc:sldChg chg="addSp delSp modSp add mod">
        <pc:chgData name="Toby Donaldson" userId="2e6e5431-bb17-4c41-9985-d39c50d83c73" providerId="ADAL" clId="{ACA6465C-01DD-4E73-860B-A1670A5E2C3A}" dt="2024-04-14T17:11:12.169" v="3283" actId="2711"/>
        <pc:sldMkLst>
          <pc:docMk/>
          <pc:sldMk cId="2880024911" sldId="278"/>
        </pc:sldMkLst>
        <pc:spChg chg="del mod">
          <ac:chgData name="Toby Donaldson" userId="2e6e5431-bb17-4c41-9985-d39c50d83c73" providerId="ADAL" clId="{ACA6465C-01DD-4E73-860B-A1670A5E2C3A}" dt="2024-04-13T20:49:03.816" v="1716" actId="21"/>
          <ac:spMkLst>
            <pc:docMk/>
            <pc:sldMk cId="2880024911" sldId="278"/>
            <ac:spMk id="28" creationId="{3DE2DD3E-4AE9-8256-F70D-9ADF64707529}"/>
          </ac:spMkLst>
        </pc:spChg>
        <pc:spChg chg="add mod">
          <ac:chgData name="Toby Donaldson" userId="2e6e5431-bb17-4c41-9985-d39c50d83c73" providerId="ADAL" clId="{ACA6465C-01DD-4E73-860B-A1670A5E2C3A}" dt="2024-04-14T17:11:12.169" v="3283" actId="2711"/>
          <ac:spMkLst>
            <pc:docMk/>
            <pc:sldMk cId="2880024911" sldId="278"/>
            <ac:spMk id="37" creationId="{89D8972E-B239-816C-BCC8-D54036C5BA33}"/>
          </ac:spMkLst>
        </pc:spChg>
        <pc:grpChg chg="mod">
          <ac:chgData name="Toby Donaldson" userId="2e6e5431-bb17-4c41-9985-d39c50d83c73" providerId="ADAL" clId="{ACA6465C-01DD-4E73-860B-A1670A5E2C3A}" dt="2024-04-13T20:49:48.434" v="1723" actId="1076"/>
          <ac:grpSpMkLst>
            <pc:docMk/>
            <pc:sldMk cId="2880024911" sldId="278"/>
            <ac:grpSpMk id="18" creationId="{B7E781AD-B81F-5A74-6EAF-0683EF99BA89}"/>
          </ac:grpSpMkLst>
        </pc:grpChg>
        <pc:grpChg chg="add mod">
          <ac:chgData name="Toby Donaldson" userId="2e6e5431-bb17-4c41-9985-d39c50d83c73" providerId="ADAL" clId="{ACA6465C-01DD-4E73-860B-A1670A5E2C3A}" dt="2024-04-13T20:49:52.476" v="1725" actId="1076"/>
          <ac:grpSpMkLst>
            <pc:docMk/>
            <pc:sldMk cId="2880024911" sldId="278"/>
            <ac:grpSpMk id="41" creationId="{E557628A-10D8-302C-02BF-A788EF71FFEF}"/>
          </ac:grpSpMkLst>
        </pc:grpChg>
        <pc:cxnChg chg="add mod">
          <ac:chgData name="Toby Donaldson" userId="2e6e5431-bb17-4c41-9985-d39c50d83c73" providerId="ADAL" clId="{ACA6465C-01DD-4E73-860B-A1670A5E2C3A}" dt="2024-04-14T17:11:00.613" v="3264" actId="20577"/>
          <ac:cxnSpMkLst>
            <pc:docMk/>
            <pc:sldMk cId="2880024911" sldId="278"/>
            <ac:cxnSpMk id="38" creationId="{3FF6B90B-B5FB-F355-B4A9-93D88BAD6186}"/>
          </ac:cxnSpMkLst>
        </pc:cxnChg>
        <pc:cxnChg chg="mod">
          <ac:chgData name="Toby Donaldson" userId="2e6e5431-bb17-4c41-9985-d39c50d83c73" providerId="ADAL" clId="{ACA6465C-01DD-4E73-860B-A1670A5E2C3A}" dt="2024-04-13T20:49:31.380" v="1720"/>
          <ac:cxnSpMkLst>
            <pc:docMk/>
            <pc:sldMk cId="2880024911" sldId="278"/>
            <ac:cxnSpMk id="42" creationId="{02F1C4E4-6491-5579-97C0-4E1BFEDACA74}"/>
          </ac:cxnSpMkLst>
        </pc:cxnChg>
        <pc:cxnChg chg="mod">
          <ac:chgData name="Toby Donaldson" userId="2e6e5431-bb17-4c41-9985-d39c50d83c73" providerId="ADAL" clId="{ACA6465C-01DD-4E73-860B-A1670A5E2C3A}" dt="2024-04-13T20:49:31.380" v="1720"/>
          <ac:cxnSpMkLst>
            <pc:docMk/>
            <pc:sldMk cId="2880024911" sldId="278"/>
            <ac:cxnSpMk id="43" creationId="{9F0669DC-4602-C6CA-4B9E-DA8FE92B6330}"/>
          </ac:cxnSpMkLst>
        </pc:cxnChg>
      </pc:sldChg>
      <pc:sldChg chg="addSp modSp add mod">
        <pc:chgData name="Toby Donaldson" userId="2e6e5431-bb17-4c41-9985-d39c50d83c73" providerId="ADAL" clId="{ACA6465C-01DD-4E73-860B-A1670A5E2C3A}" dt="2024-04-13T20:51:24.707" v="1733" actId="1076"/>
        <pc:sldMkLst>
          <pc:docMk/>
          <pc:sldMk cId="4147678965" sldId="279"/>
        </pc:sldMkLst>
        <pc:spChg chg="mod">
          <ac:chgData name="Toby Donaldson" userId="2e6e5431-bb17-4c41-9985-d39c50d83c73" providerId="ADAL" clId="{ACA6465C-01DD-4E73-860B-A1670A5E2C3A}" dt="2024-04-13T20:51:06.581" v="1729" actId="20577"/>
          <ac:spMkLst>
            <pc:docMk/>
            <pc:sldMk cId="4147678965" sldId="279"/>
            <ac:spMk id="37" creationId="{89D8972E-B239-816C-BCC8-D54036C5BA33}"/>
          </ac:spMkLst>
        </pc:spChg>
        <pc:grpChg chg="mod">
          <ac:chgData name="Toby Donaldson" userId="2e6e5431-bb17-4c41-9985-d39c50d83c73" providerId="ADAL" clId="{ACA6465C-01DD-4E73-860B-A1670A5E2C3A}" dt="2024-04-13T20:51:16.743" v="1731" actId="1076"/>
          <ac:grpSpMkLst>
            <pc:docMk/>
            <pc:sldMk cId="4147678965" sldId="279"/>
            <ac:grpSpMk id="26" creationId="{C962C663-1876-83E9-9C41-63EB7D21A5DD}"/>
          </ac:grpSpMkLst>
        </pc:grpChg>
        <pc:grpChg chg="add mod">
          <ac:chgData name="Toby Donaldson" userId="2e6e5431-bb17-4c41-9985-d39c50d83c73" providerId="ADAL" clId="{ACA6465C-01DD-4E73-860B-A1670A5E2C3A}" dt="2024-04-13T20:51:24.707" v="1733" actId="1076"/>
          <ac:grpSpMkLst>
            <pc:docMk/>
            <pc:sldMk cId="4147678965" sldId="279"/>
            <ac:grpSpMk id="39" creationId="{1DB026A3-3A1A-87AC-58B3-85D82DFA8020}"/>
          </ac:grpSpMkLst>
        </pc:grpChg>
        <pc:cxnChg chg="mod">
          <ac:chgData name="Toby Donaldson" userId="2e6e5431-bb17-4c41-9985-d39c50d83c73" providerId="ADAL" clId="{ACA6465C-01DD-4E73-860B-A1670A5E2C3A}" dt="2024-04-13T20:51:03.410" v="1728" actId="14100"/>
          <ac:cxnSpMkLst>
            <pc:docMk/>
            <pc:sldMk cId="4147678965" sldId="279"/>
            <ac:cxnSpMk id="38" creationId="{3FF6B90B-B5FB-F355-B4A9-93D88BAD6186}"/>
          </ac:cxnSpMkLst>
        </pc:cxnChg>
        <pc:cxnChg chg="mod">
          <ac:chgData name="Toby Donaldson" userId="2e6e5431-bb17-4c41-9985-d39c50d83c73" providerId="ADAL" clId="{ACA6465C-01DD-4E73-860B-A1670A5E2C3A}" dt="2024-04-13T20:51:18.028" v="1732"/>
          <ac:cxnSpMkLst>
            <pc:docMk/>
            <pc:sldMk cId="4147678965" sldId="279"/>
            <ac:cxnSpMk id="40" creationId="{C84BA6AC-939D-1A32-078B-79BC046DB38D}"/>
          </ac:cxnSpMkLst>
        </pc:cxnChg>
        <pc:cxnChg chg="mod">
          <ac:chgData name="Toby Donaldson" userId="2e6e5431-bb17-4c41-9985-d39c50d83c73" providerId="ADAL" clId="{ACA6465C-01DD-4E73-860B-A1670A5E2C3A}" dt="2024-04-13T20:51:18.028" v="1732"/>
          <ac:cxnSpMkLst>
            <pc:docMk/>
            <pc:sldMk cId="4147678965" sldId="279"/>
            <ac:cxnSpMk id="44" creationId="{FB39BF3B-CADB-2C9A-9056-27B4E5289905}"/>
          </ac:cxnSpMkLst>
        </pc:cxnChg>
      </pc:sldChg>
      <pc:sldChg chg="delSp modSp add mod">
        <pc:chgData name="Toby Donaldson" userId="2e6e5431-bb17-4c41-9985-d39c50d83c73" providerId="ADAL" clId="{ACA6465C-01DD-4E73-860B-A1670A5E2C3A}" dt="2024-04-14T17:11:30.980" v="3286" actId="20577"/>
        <pc:sldMkLst>
          <pc:docMk/>
          <pc:sldMk cId="1624920199" sldId="280"/>
        </pc:sldMkLst>
        <pc:spChg chg="mod">
          <ac:chgData name="Toby Donaldson" userId="2e6e5431-bb17-4c41-9985-d39c50d83c73" providerId="ADAL" clId="{ACA6465C-01DD-4E73-860B-A1670A5E2C3A}" dt="2024-04-14T17:11:30.980" v="3286" actId="20577"/>
          <ac:spMkLst>
            <pc:docMk/>
            <pc:sldMk cId="1624920199" sldId="280"/>
            <ac:spMk id="37" creationId="{89D8972E-B239-816C-BCC8-D54036C5BA33}"/>
          </ac:spMkLst>
        </pc:spChg>
        <pc:cxnChg chg="del mod">
          <ac:chgData name="Toby Donaldson" userId="2e6e5431-bb17-4c41-9985-d39c50d83c73" providerId="ADAL" clId="{ACA6465C-01DD-4E73-860B-A1670A5E2C3A}" dt="2024-04-13T20:51:42.813" v="1736" actId="21"/>
          <ac:cxnSpMkLst>
            <pc:docMk/>
            <pc:sldMk cId="1624920199" sldId="280"/>
            <ac:cxnSpMk id="38" creationId="{3FF6B90B-B5FB-F355-B4A9-93D88BAD6186}"/>
          </ac:cxnSpMkLst>
        </pc:cxnChg>
      </pc:sldChg>
      <pc:sldChg chg="modSp add mod">
        <pc:chgData name="Toby Donaldson" userId="2e6e5431-bb17-4c41-9985-d39c50d83c73" providerId="ADAL" clId="{ACA6465C-01DD-4E73-860B-A1670A5E2C3A}" dt="2024-04-14T17:12:05.374" v="3289" actId="14100"/>
        <pc:sldMkLst>
          <pc:docMk/>
          <pc:sldMk cId="1494170409" sldId="281"/>
        </pc:sldMkLst>
        <pc:spChg chg="mod">
          <ac:chgData name="Toby Donaldson" userId="2e6e5431-bb17-4c41-9985-d39c50d83c73" providerId="ADAL" clId="{ACA6465C-01DD-4E73-860B-A1670A5E2C3A}" dt="2024-04-14T17:12:05.374" v="3289" actId="14100"/>
          <ac:spMkLst>
            <pc:docMk/>
            <pc:sldMk cId="1494170409" sldId="281"/>
            <ac:spMk id="37" creationId="{89D8972E-B239-816C-BCC8-D54036C5BA33}"/>
          </ac:spMkLst>
        </pc:spChg>
      </pc:sldChg>
      <pc:sldChg chg="addSp modSp add mod">
        <pc:chgData name="Toby Donaldson" userId="2e6e5431-bb17-4c41-9985-d39c50d83c73" providerId="ADAL" clId="{ACA6465C-01DD-4E73-860B-A1670A5E2C3A}" dt="2024-04-14T17:12:29.860" v="3293" actId="20577"/>
        <pc:sldMkLst>
          <pc:docMk/>
          <pc:sldMk cId="2249366321" sldId="282"/>
        </pc:sldMkLst>
        <pc:spChg chg="mod">
          <ac:chgData name="Toby Donaldson" userId="2e6e5431-bb17-4c41-9985-d39c50d83c73" providerId="ADAL" clId="{ACA6465C-01DD-4E73-860B-A1670A5E2C3A}" dt="2024-04-13T20:54:47.844" v="2054" actId="20577"/>
          <ac:spMkLst>
            <pc:docMk/>
            <pc:sldMk cId="2249366321" sldId="282"/>
            <ac:spMk id="9" creationId="{486DB649-090E-01A8-704D-2C2C38CCE22D}"/>
          </ac:spMkLst>
        </pc:spChg>
        <pc:spChg chg="mod">
          <ac:chgData name="Toby Donaldson" userId="2e6e5431-bb17-4c41-9985-d39c50d83c73" providerId="ADAL" clId="{ACA6465C-01DD-4E73-860B-A1670A5E2C3A}" dt="2024-04-13T20:54:44.660" v="2052" actId="20577"/>
          <ac:spMkLst>
            <pc:docMk/>
            <pc:sldMk cId="2249366321" sldId="282"/>
            <ac:spMk id="10" creationId="{06EBA2E8-786B-3A5D-4A21-2A1C3568C311}"/>
          </ac:spMkLst>
        </pc:spChg>
        <pc:spChg chg="mod">
          <ac:chgData name="Toby Donaldson" userId="2e6e5431-bb17-4c41-9985-d39c50d83c73" providerId="ADAL" clId="{ACA6465C-01DD-4E73-860B-A1670A5E2C3A}" dt="2024-04-14T17:12:29.860" v="3293" actId="20577"/>
          <ac:spMkLst>
            <pc:docMk/>
            <pc:sldMk cId="2249366321" sldId="282"/>
            <ac:spMk id="37" creationId="{89D8972E-B239-816C-BCC8-D54036C5BA33}"/>
          </ac:spMkLst>
        </pc:spChg>
        <pc:spChg chg="add mod">
          <ac:chgData name="Toby Donaldson" userId="2e6e5431-bb17-4c41-9985-d39c50d83c73" providerId="ADAL" clId="{ACA6465C-01DD-4E73-860B-A1670A5E2C3A}" dt="2024-04-13T20:55:02.110" v="2055"/>
          <ac:spMkLst>
            <pc:docMk/>
            <pc:sldMk cId="2249366321" sldId="282"/>
            <ac:spMk id="45" creationId="{8671D97C-D0E1-A31A-9E2D-26F2D97E4E69}"/>
          </ac:spMkLst>
        </pc:spChg>
        <pc:spChg chg="add mod">
          <ac:chgData name="Toby Donaldson" userId="2e6e5431-bb17-4c41-9985-d39c50d83c73" providerId="ADAL" clId="{ACA6465C-01DD-4E73-860B-A1670A5E2C3A}" dt="2024-04-13T20:55:02.110" v="2055"/>
          <ac:spMkLst>
            <pc:docMk/>
            <pc:sldMk cId="2249366321" sldId="282"/>
            <ac:spMk id="46" creationId="{0B9CDBA7-F206-C676-A94F-D617BDA8C51F}"/>
          </ac:spMkLst>
        </pc:spChg>
        <pc:spChg chg="add mod">
          <ac:chgData name="Toby Donaldson" userId="2e6e5431-bb17-4c41-9985-d39c50d83c73" providerId="ADAL" clId="{ACA6465C-01DD-4E73-860B-A1670A5E2C3A}" dt="2024-04-13T20:55:20.346" v="2058" actId="20577"/>
          <ac:spMkLst>
            <pc:docMk/>
            <pc:sldMk cId="2249366321" sldId="282"/>
            <ac:spMk id="49" creationId="{AFC0765D-2E06-7C47-D2B1-28837C7EB348}"/>
          </ac:spMkLst>
        </pc:spChg>
        <pc:spChg chg="add mod">
          <ac:chgData name="Toby Donaldson" userId="2e6e5431-bb17-4c41-9985-d39c50d83c73" providerId="ADAL" clId="{ACA6465C-01DD-4E73-860B-A1670A5E2C3A}" dt="2024-04-13T20:55:24.005" v="2060" actId="20577"/>
          <ac:spMkLst>
            <pc:docMk/>
            <pc:sldMk cId="2249366321" sldId="282"/>
            <ac:spMk id="50" creationId="{135F0E18-E4BC-B8F5-8816-7305345805EA}"/>
          </ac:spMkLst>
        </pc:spChg>
        <pc:cxnChg chg="mod">
          <ac:chgData name="Toby Donaldson" userId="2e6e5431-bb17-4c41-9985-d39c50d83c73" providerId="ADAL" clId="{ACA6465C-01DD-4E73-860B-A1670A5E2C3A}" dt="2024-04-13T20:54:44.660" v="2052" actId="20577"/>
          <ac:cxnSpMkLst>
            <pc:docMk/>
            <pc:sldMk cId="2249366321" sldId="282"/>
            <ac:cxnSpMk id="7" creationId="{3513DB54-EAC2-CE45-8080-68094E2DE867}"/>
          </ac:cxnSpMkLst>
        </pc:cxnChg>
        <pc:cxnChg chg="add mod">
          <ac:chgData name="Toby Donaldson" userId="2e6e5431-bb17-4c41-9985-d39c50d83c73" providerId="ADAL" clId="{ACA6465C-01DD-4E73-860B-A1670A5E2C3A}" dt="2024-04-13T20:55:02.110" v="2055"/>
          <ac:cxnSpMkLst>
            <pc:docMk/>
            <pc:sldMk cId="2249366321" sldId="282"/>
            <ac:cxnSpMk id="28" creationId="{52F6B0E4-B276-7035-E012-B85301A7DF91}"/>
          </ac:cxnSpMkLst>
        </pc:cxnChg>
        <pc:cxnChg chg="add mod">
          <ac:chgData name="Toby Donaldson" userId="2e6e5431-bb17-4c41-9985-d39c50d83c73" providerId="ADAL" clId="{ACA6465C-01DD-4E73-860B-A1670A5E2C3A}" dt="2024-04-13T20:55:02.110" v="2055"/>
          <ac:cxnSpMkLst>
            <pc:docMk/>
            <pc:sldMk cId="2249366321" sldId="282"/>
            <ac:cxnSpMk id="38" creationId="{9DA6D48C-F6A1-E495-6CA6-1F7C4A20AEFC}"/>
          </ac:cxnSpMkLst>
        </pc:cxnChg>
        <pc:cxnChg chg="add mod">
          <ac:chgData name="Toby Donaldson" userId="2e6e5431-bb17-4c41-9985-d39c50d83c73" providerId="ADAL" clId="{ACA6465C-01DD-4E73-860B-A1670A5E2C3A}" dt="2024-04-13T20:55:16.502" v="2056"/>
          <ac:cxnSpMkLst>
            <pc:docMk/>
            <pc:sldMk cId="2249366321" sldId="282"/>
            <ac:cxnSpMk id="47" creationId="{F4C711BB-778F-8951-6B2E-482FB1B6F485}"/>
          </ac:cxnSpMkLst>
        </pc:cxnChg>
        <pc:cxnChg chg="add mod">
          <ac:chgData name="Toby Donaldson" userId="2e6e5431-bb17-4c41-9985-d39c50d83c73" providerId="ADAL" clId="{ACA6465C-01DD-4E73-860B-A1670A5E2C3A}" dt="2024-04-13T20:55:16.502" v="2056"/>
          <ac:cxnSpMkLst>
            <pc:docMk/>
            <pc:sldMk cId="2249366321" sldId="282"/>
            <ac:cxnSpMk id="48" creationId="{938622BA-7983-6E39-881A-D298140CA43E}"/>
          </ac:cxnSpMkLst>
        </pc:cxnChg>
      </pc:sldChg>
      <pc:sldChg chg="addSp modSp add mod">
        <pc:chgData name="Toby Donaldson" userId="2e6e5431-bb17-4c41-9985-d39c50d83c73" providerId="ADAL" clId="{ACA6465C-01DD-4E73-860B-A1670A5E2C3A}" dt="2024-04-14T17:12:58.790" v="3295" actId="20577"/>
        <pc:sldMkLst>
          <pc:docMk/>
          <pc:sldMk cId="2346126949" sldId="283"/>
        </pc:sldMkLst>
        <pc:spChg chg="mod">
          <ac:chgData name="Toby Donaldson" userId="2e6e5431-bb17-4c41-9985-d39c50d83c73" providerId="ADAL" clId="{ACA6465C-01DD-4E73-860B-A1670A5E2C3A}" dt="2024-04-13T20:56:58.277" v="2179" actId="20577"/>
          <ac:spMkLst>
            <pc:docMk/>
            <pc:sldMk cId="2346126949" sldId="283"/>
            <ac:spMk id="9" creationId="{486DB649-090E-01A8-704D-2C2C38CCE22D}"/>
          </ac:spMkLst>
        </pc:spChg>
        <pc:spChg chg="mod">
          <ac:chgData name="Toby Donaldson" userId="2e6e5431-bb17-4c41-9985-d39c50d83c73" providerId="ADAL" clId="{ACA6465C-01DD-4E73-860B-A1670A5E2C3A}" dt="2024-04-14T17:12:58.790" v="3295" actId="20577"/>
          <ac:spMkLst>
            <pc:docMk/>
            <pc:sldMk cId="2346126949" sldId="283"/>
            <ac:spMk id="37" creationId="{89D8972E-B239-816C-BCC8-D54036C5BA33}"/>
          </ac:spMkLst>
        </pc:spChg>
        <pc:spChg chg="add mod">
          <ac:chgData name="Toby Donaldson" userId="2e6e5431-bb17-4c41-9985-d39c50d83c73" providerId="ADAL" clId="{ACA6465C-01DD-4E73-860B-A1670A5E2C3A}" dt="2024-04-13T20:56:49.086" v="2170"/>
          <ac:spMkLst>
            <pc:docMk/>
            <pc:sldMk cId="2346126949" sldId="283"/>
            <ac:spMk id="45" creationId="{1F7A2E5F-C98C-FF46-8967-8672BA56D51B}"/>
          </ac:spMkLst>
        </pc:spChg>
        <pc:spChg chg="add mod">
          <ac:chgData name="Toby Donaldson" userId="2e6e5431-bb17-4c41-9985-d39c50d83c73" providerId="ADAL" clId="{ACA6465C-01DD-4E73-860B-A1670A5E2C3A}" dt="2024-04-13T20:56:49.086" v="2170"/>
          <ac:spMkLst>
            <pc:docMk/>
            <pc:sldMk cId="2346126949" sldId="283"/>
            <ac:spMk id="46" creationId="{7933C939-2017-F410-884E-37BEE2E453D2}"/>
          </ac:spMkLst>
        </pc:spChg>
        <pc:spChg chg="mod">
          <ac:chgData name="Toby Donaldson" userId="2e6e5431-bb17-4c41-9985-d39c50d83c73" providerId="ADAL" clId="{ACA6465C-01DD-4E73-860B-A1670A5E2C3A}" dt="2024-04-13T20:56:55.330" v="2177" actId="20577"/>
          <ac:spMkLst>
            <pc:docMk/>
            <pc:sldMk cId="2346126949" sldId="283"/>
            <ac:spMk id="49" creationId="{AFC0765D-2E06-7C47-D2B1-28837C7EB348}"/>
          </ac:spMkLst>
        </pc:spChg>
        <pc:cxnChg chg="add mod">
          <ac:chgData name="Toby Donaldson" userId="2e6e5431-bb17-4c41-9985-d39c50d83c73" providerId="ADAL" clId="{ACA6465C-01DD-4E73-860B-A1670A5E2C3A}" dt="2024-04-13T20:56:49.086" v="2170"/>
          <ac:cxnSpMkLst>
            <pc:docMk/>
            <pc:sldMk cId="2346126949" sldId="283"/>
            <ac:cxnSpMk id="28" creationId="{0546AC65-6F7E-D4C9-1948-4AF364741C5E}"/>
          </ac:cxnSpMkLst>
        </pc:cxnChg>
        <pc:cxnChg chg="add mod">
          <ac:chgData name="Toby Donaldson" userId="2e6e5431-bb17-4c41-9985-d39c50d83c73" providerId="ADAL" clId="{ACA6465C-01DD-4E73-860B-A1670A5E2C3A}" dt="2024-04-13T20:56:49.086" v="2170"/>
          <ac:cxnSpMkLst>
            <pc:docMk/>
            <pc:sldMk cId="2346126949" sldId="283"/>
            <ac:cxnSpMk id="38" creationId="{B6BDA867-D5B4-BC92-57E1-D86A6A2067A5}"/>
          </ac:cxnSpMkLst>
        </pc:cxnChg>
      </pc:sldChg>
      <pc:sldChg chg="addSp modSp add mod">
        <pc:chgData name="Toby Donaldson" userId="2e6e5431-bb17-4c41-9985-d39c50d83c73" providerId="ADAL" clId="{ACA6465C-01DD-4E73-860B-A1670A5E2C3A}" dt="2024-04-13T20:57:59.931" v="2226" actId="1076"/>
        <pc:sldMkLst>
          <pc:docMk/>
          <pc:sldMk cId="1668105987" sldId="284"/>
        </pc:sldMkLst>
        <pc:spChg chg="mod">
          <ac:chgData name="Toby Donaldson" userId="2e6e5431-bb17-4c41-9985-d39c50d83c73" providerId="ADAL" clId="{ACA6465C-01DD-4E73-860B-A1670A5E2C3A}" dt="2024-04-13T20:57:50.098" v="2224" actId="2711"/>
          <ac:spMkLst>
            <pc:docMk/>
            <pc:sldMk cId="1668105987" sldId="284"/>
            <ac:spMk id="37" creationId="{89D8972E-B239-816C-BCC8-D54036C5BA33}"/>
          </ac:spMkLst>
        </pc:spChg>
        <pc:grpChg chg="add mod">
          <ac:chgData name="Toby Donaldson" userId="2e6e5431-bb17-4c41-9985-d39c50d83c73" providerId="ADAL" clId="{ACA6465C-01DD-4E73-860B-A1670A5E2C3A}" dt="2024-04-13T20:57:59.931" v="2226" actId="1076"/>
          <ac:grpSpMkLst>
            <pc:docMk/>
            <pc:sldMk cId="1668105987" sldId="284"/>
            <ac:grpSpMk id="51" creationId="{3D3229D5-1D0B-E6F0-CE98-AC4C7794ADD8}"/>
          </ac:grpSpMkLst>
        </pc:grpChg>
        <pc:grpChg chg="add mod">
          <ac:chgData name="Toby Donaldson" userId="2e6e5431-bb17-4c41-9985-d39c50d83c73" providerId="ADAL" clId="{ACA6465C-01DD-4E73-860B-A1670A5E2C3A}" dt="2024-04-13T20:57:59.931" v="2226" actId="1076"/>
          <ac:grpSpMkLst>
            <pc:docMk/>
            <pc:sldMk cId="1668105987" sldId="284"/>
            <ac:grpSpMk id="54" creationId="{5A1BD68E-D28C-D787-0D7F-BCDAFE5B4392}"/>
          </ac:grpSpMkLst>
        </pc:grpChg>
        <pc:cxnChg chg="mod">
          <ac:chgData name="Toby Donaldson" userId="2e6e5431-bb17-4c41-9985-d39c50d83c73" providerId="ADAL" clId="{ACA6465C-01DD-4E73-860B-A1670A5E2C3A}" dt="2024-04-13T20:57:56.287" v="2225"/>
          <ac:cxnSpMkLst>
            <pc:docMk/>
            <pc:sldMk cId="1668105987" sldId="284"/>
            <ac:cxnSpMk id="52" creationId="{569939F4-4A42-ED7B-EA03-FDCB789683AB}"/>
          </ac:cxnSpMkLst>
        </pc:cxnChg>
        <pc:cxnChg chg="mod">
          <ac:chgData name="Toby Donaldson" userId="2e6e5431-bb17-4c41-9985-d39c50d83c73" providerId="ADAL" clId="{ACA6465C-01DD-4E73-860B-A1670A5E2C3A}" dt="2024-04-13T20:57:56.287" v="2225"/>
          <ac:cxnSpMkLst>
            <pc:docMk/>
            <pc:sldMk cId="1668105987" sldId="284"/>
            <ac:cxnSpMk id="53" creationId="{F1016E15-01D0-446F-B178-5C35E434057E}"/>
          </ac:cxnSpMkLst>
        </pc:cxnChg>
        <pc:cxnChg chg="mod">
          <ac:chgData name="Toby Donaldson" userId="2e6e5431-bb17-4c41-9985-d39c50d83c73" providerId="ADAL" clId="{ACA6465C-01DD-4E73-860B-A1670A5E2C3A}" dt="2024-04-13T20:57:56.287" v="2225"/>
          <ac:cxnSpMkLst>
            <pc:docMk/>
            <pc:sldMk cId="1668105987" sldId="284"/>
            <ac:cxnSpMk id="55" creationId="{2A89BC2C-6894-F854-4256-04FCBAC624D9}"/>
          </ac:cxnSpMkLst>
        </pc:cxnChg>
        <pc:cxnChg chg="mod">
          <ac:chgData name="Toby Donaldson" userId="2e6e5431-bb17-4c41-9985-d39c50d83c73" providerId="ADAL" clId="{ACA6465C-01DD-4E73-860B-A1670A5E2C3A}" dt="2024-04-13T20:57:56.287" v="2225"/>
          <ac:cxnSpMkLst>
            <pc:docMk/>
            <pc:sldMk cId="1668105987" sldId="284"/>
            <ac:cxnSpMk id="56" creationId="{2E72A062-E03C-08BB-8348-DF3B0C675553}"/>
          </ac:cxnSpMkLst>
        </pc:cxnChg>
      </pc:sldChg>
      <pc:sldChg chg="addSp modSp add mod">
        <pc:chgData name="Toby Donaldson" userId="2e6e5431-bb17-4c41-9985-d39c50d83c73" providerId="ADAL" clId="{ACA6465C-01DD-4E73-860B-A1670A5E2C3A}" dt="2024-04-14T17:13:13.299" v="3299" actId="20577"/>
        <pc:sldMkLst>
          <pc:docMk/>
          <pc:sldMk cId="3800350862" sldId="285"/>
        </pc:sldMkLst>
        <pc:spChg chg="mod">
          <ac:chgData name="Toby Donaldson" userId="2e6e5431-bb17-4c41-9985-d39c50d83c73" providerId="ADAL" clId="{ACA6465C-01DD-4E73-860B-A1670A5E2C3A}" dt="2024-04-14T17:13:13.299" v="3299" actId="20577"/>
          <ac:spMkLst>
            <pc:docMk/>
            <pc:sldMk cId="3800350862" sldId="285"/>
            <ac:spMk id="37" creationId="{89D8972E-B239-816C-BCC8-D54036C5BA33}"/>
          </ac:spMkLst>
        </pc:spChg>
        <pc:grpChg chg="add mod">
          <ac:chgData name="Toby Donaldson" userId="2e6e5431-bb17-4c41-9985-d39c50d83c73" providerId="ADAL" clId="{ACA6465C-01DD-4E73-860B-A1670A5E2C3A}" dt="2024-04-13T20:59:03.003" v="2282" actId="1076"/>
          <ac:grpSpMkLst>
            <pc:docMk/>
            <pc:sldMk cId="3800350862" sldId="285"/>
            <ac:grpSpMk id="60" creationId="{2BB63810-309E-71C4-9FE6-475EF613C3C8}"/>
          </ac:grpSpMkLst>
        </pc:grpChg>
        <pc:cxnChg chg="add mod">
          <ac:chgData name="Toby Donaldson" userId="2e6e5431-bb17-4c41-9985-d39c50d83c73" providerId="ADAL" clId="{ACA6465C-01DD-4E73-860B-A1670A5E2C3A}" dt="2024-04-13T20:58:50.314" v="2280" actId="14100"/>
          <ac:cxnSpMkLst>
            <pc:docMk/>
            <pc:sldMk cId="3800350862" sldId="285"/>
            <ac:cxnSpMk id="57" creationId="{C7A0E896-CB7E-6D36-EEFE-47BCE71429E8}"/>
          </ac:cxnSpMkLst>
        </pc:cxnChg>
        <pc:cxnChg chg="mod">
          <ac:chgData name="Toby Donaldson" userId="2e6e5431-bb17-4c41-9985-d39c50d83c73" providerId="ADAL" clId="{ACA6465C-01DD-4E73-860B-A1670A5E2C3A}" dt="2024-04-13T20:58:57.654" v="2281"/>
          <ac:cxnSpMkLst>
            <pc:docMk/>
            <pc:sldMk cId="3800350862" sldId="285"/>
            <ac:cxnSpMk id="61" creationId="{F192DC68-7BDB-8B0E-4521-8AC13CCD803B}"/>
          </ac:cxnSpMkLst>
        </pc:cxnChg>
        <pc:cxnChg chg="mod">
          <ac:chgData name="Toby Donaldson" userId="2e6e5431-bb17-4c41-9985-d39c50d83c73" providerId="ADAL" clId="{ACA6465C-01DD-4E73-860B-A1670A5E2C3A}" dt="2024-04-13T20:58:57.654" v="2281"/>
          <ac:cxnSpMkLst>
            <pc:docMk/>
            <pc:sldMk cId="3800350862" sldId="285"/>
            <ac:cxnSpMk id="62" creationId="{B5742BD4-545E-1151-2D6D-70C1E2148953}"/>
          </ac:cxnSpMkLst>
        </pc:cxnChg>
      </pc:sldChg>
      <pc:sldChg chg="addSp modSp add mod">
        <pc:chgData name="Toby Donaldson" userId="2e6e5431-bb17-4c41-9985-d39c50d83c73" providerId="ADAL" clId="{ACA6465C-01DD-4E73-860B-A1670A5E2C3A}" dt="2024-04-13T21:00:21.138" v="2332" actId="14100"/>
        <pc:sldMkLst>
          <pc:docMk/>
          <pc:sldMk cId="3995339432" sldId="286"/>
        </pc:sldMkLst>
        <pc:spChg chg="mod">
          <ac:chgData name="Toby Donaldson" userId="2e6e5431-bb17-4c41-9985-d39c50d83c73" providerId="ADAL" clId="{ACA6465C-01DD-4E73-860B-A1670A5E2C3A}" dt="2024-04-13T21:00:21.138" v="2332" actId="14100"/>
          <ac:spMkLst>
            <pc:docMk/>
            <pc:sldMk cId="3995339432" sldId="286"/>
            <ac:spMk id="37" creationId="{89D8972E-B239-816C-BCC8-D54036C5BA33}"/>
          </ac:spMkLst>
        </pc:spChg>
        <pc:cxnChg chg="mod">
          <ac:chgData name="Toby Donaldson" userId="2e6e5431-bb17-4c41-9985-d39c50d83c73" providerId="ADAL" clId="{ACA6465C-01DD-4E73-860B-A1670A5E2C3A}" dt="2024-04-13T20:59:48.929" v="2325" actId="14100"/>
          <ac:cxnSpMkLst>
            <pc:docMk/>
            <pc:sldMk cId="3995339432" sldId="286"/>
            <ac:cxnSpMk id="57" creationId="{C7A0E896-CB7E-6D36-EEFE-47BCE71429E8}"/>
          </ac:cxnSpMkLst>
        </pc:cxnChg>
        <pc:cxnChg chg="add mod">
          <ac:chgData name="Toby Donaldson" userId="2e6e5431-bb17-4c41-9985-d39c50d83c73" providerId="ADAL" clId="{ACA6465C-01DD-4E73-860B-A1670A5E2C3A}" dt="2024-04-13T20:59:58.969" v="2328" actId="14100"/>
          <ac:cxnSpMkLst>
            <pc:docMk/>
            <pc:sldMk cId="3995339432" sldId="286"/>
            <ac:cxnSpMk id="63" creationId="{9616C722-2BFE-45B1-09E6-EDE9EB008D9D}"/>
          </ac:cxnSpMkLst>
        </pc:cxnChg>
      </pc:sldChg>
      <pc:sldChg chg="delSp modSp add mod">
        <pc:chgData name="Toby Donaldson" userId="2e6e5431-bb17-4c41-9985-d39c50d83c73" providerId="ADAL" clId="{ACA6465C-01DD-4E73-860B-A1670A5E2C3A}" dt="2024-04-13T21:01:25.028" v="2399" actId="14100"/>
        <pc:sldMkLst>
          <pc:docMk/>
          <pc:sldMk cId="3247865486" sldId="287"/>
        </pc:sldMkLst>
        <pc:spChg chg="mod">
          <ac:chgData name="Toby Donaldson" userId="2e6e5431-bb17-4c41-9985-d39c50d83c73" providerId="ADAL" clId="{ACA6465C-01DD-4E73-860B-A1670A5E2C3A}" dt="2024-04-13T21:01:04.432" v="2395" actId="20577"/>
          <ac:spMkLst>
            <pc:docMk/>
            <pc:sldMk cId="3247865486" sldId="287"/>
            <ac:spMk id="9" creationId="{486DB649-090E-01A8-704D-2C2C38CCE22D}"/>
          </ac:spMkLst>
        </pc:spChg>
        <pc:spChg chg="mod">
          <ac:chgData name="Toby Donaldson" userId="2e6e5431-bb17-4c41-9985-d39c50d83c73" providerId="ADAL" clId="{ACA6465C-01DD-4E73-860B-A1670A5E2C3A}" dt="2024-04-13T21:01:25.028" v="2399" actId="14100"/>
          <ac:spMkLst>
            <pc:docMk/>
            <pc:sldMk cId="3247865486" sldId="287"/>
            <ac:spMk id="37" creationId="{89D8972E-B239-816C-BCC8-D54036C5BA33}"/>
          </ac:spMkLst>
        </pc:spChg>
        <pc:spChg chg="mod">
          <ac:chgData name="Toby Donaldson" userId="2e6e5431-bb17-4c41-9985-d39c50d83c73" providerId="ADAL" clId="{ACA6465C-01DD-4E73-860B-A1670A5E2C3A}" dt="2024-04-13T21:01:01.338" v="2393" actId="20577"/>
          <ac:spMkLst>
            <pc:docMk/>
            <pc:sldMk cId="3247865486" sldId="287"/>
            <ac:spMk id="50" creationId="{135F0E18-E4BC-B8F5-8816-7305345805EA}"/>
          </ac:spMkLst>
        </pc:spChg>
        <pc:cxnChg chg="del">
          <ac:chgData name="Toby Donaldson" userId="2e6e5431-bb17-4c41-9985-d39c50d83c73" providerId="ADAL" clId="{ACA6465C-01DD-4E73-860B-A1670A5E2C3A}" dt="2024-04-13T21:01:08.487" v="2396" actId="21"/>
          <ac:cxnSpMkLst>
            <pc:docMk/>
            <pc:sldMk cId="3247865486" sldId="287"/>
            <ac:cxnSpMk id="57" creationId="{C7A0E896-CB7E-6D36-EEFE-47BCE71429E8}"/>
          </ac:cxnSpMkLst>
        </pc:cxnChg>
        <pc:cxnChg chg="del">
          <ac:chgData name="Toby Donaldson" userId="2e6e5431-bb17-4c41-9985-d39c50d83c73" providerId="ADAL" clId="{ACA6465C-01DD-4E73-860B-A1670A5E2C3A}" dt="2024-04-13T21:01:08.487" v="2396" actId="21"/>
          <ac:cxnSpMkLst>
            <pc:docMk/>
            <pc:sldMk cId="3247865486" sldId="287"/>
            <ac:cxnSpMk id="63" creationId="{9616C722-2BFE-45B1-09E6-EDE9EB008D9D}"/>
          </ac:cxnSpMkLst>
        </pc:cxnChg>
      </pc:sldChg>
      <pc:sldChg chg="addSp modSp add mod">
        <pc:chgData name="Toby Donaldson" userId="2e6e5431-bb17-4c41-9985-d39c50d83c73" providerId="ADAL" clId="{ACA6465C-01DD-4E73-860B-A1670A5E2C3A}" dt="2024-04-13T21:02:59.211" v="2497" actId="1076"/>
        <pc:sldMkLst>
          <pc:docMk/>
          <pc:sldMk cId="1841666859" sldId="288"/>
        </pc:sldMkLst>
        <pc:spChg chg="mod">
          <ac:chgData name="Toby Donaldson" userId="2e6e5431-bb17-4c41-9985-d39c50d83c73" providerId="ADAL" clId="{ACA6465C-01DD-4E73-860B-A1670A5E2C3A}" dt="2024-04-13T21:02:43.993" v="2494" actId="1076"/>
          <ac:spMkLst>
            <pc:docMk/>
            <pc:sldMk cId="1841666859" sldId="288"/>
            <ac:spMk id="37" creationId="{89D8972E-B239-816C-BCC8-D54036C5BA33}"/>
          </ac:spMkLst>
        </pc:spChg>
        <pc:spChg chg="add mod">
          <ac:chgData name="Toby Donaldson" userId="2e6e5431-bb17-4c41-9985-d39c50d83c73" providerId="ADAL" clId="{ACA6465C-01DD-4E73-860B-A1670A5E2C3A}" dt="2024-04-13T21:01:55.988" v="2402"/>
          <ac:spMkLst>
            <pc:docMk/>
            <pc:sldMk cId="1841666859" sldId="288"/>
            <ac:spMk id="59" creationId="{304F7E19-0501-EE8A-C5F0-8356FB0E4411}"/>
          </ac:spMkLst>
        </pc:spChg>
        <pc:spChg chg="add mod">
          <ac:chgData name="Toby Donaldson" userId="2e6e5431-bb17-4c41-9985-d39c50d83c73" providerId="ADAL" clId="{ACA6465C-01DD-4E73-860B-A1670A5E2C3A}" dt="2024-04-13T21:01:55.988" v="2402"/>
          <ac:spMkLst>
            <pc:docMk/>
            <pc:sldMk cId="1841666859" sldId="288"/>
            <ac:spMk id="63" creationId="{0A6C8D35-9969-7B83-650F-81570B4F39B2}"/>
          </ac:spMkLst>
        </pc:spChg>
        <pc:spChg chg="add mod">
          <ac:chgData name="Toby Donaldson" userId="2e6e5431-bb17-4c41-9985-d39c50d83c73" providerId="ADAL" clId="{ACA6465C-01DD-4E73-860B-A1670A5E2C3A}" dt="2024-04-13T21:02:49.521" v="2495"/>
          <ac:spMkLst>
            <pc:docMk/>
            <pc:sldMk cId="1841666859" sldId="288"/>
            <ac:spMk id="64" creationId="{8890353A-C5BB-7FF4-CA1E-A1A37D4E5559}"/>
          </ac:spMkLst>
        </pc:spChg>
        <pc:grpChg chg="add mod">
          <ac:chgData name="Toby Donaldson" userId="2e6e5431-bb17-4c41-9985-d39c50d83c73" providerId="ADAL" clId="{ACA6465C-01DD-4E73-860B-A1670A5E2C3A}" dt="2024-04-13T21:02:49.521" v="2495"/>
          <ac:grpSpMkLst>
            <pc:docMk/>
            <pc:sldMk cId="1841666859" sldId="288"/>
            <ac:grpSpMk id="65" creationId="{8E84A46B-F47A-97D3-1A98-3D796338C7BD}"/>
          </ac:grpSpMkLst>
        </pc:grpChg>
        <pc:grpChg chg="add mod">
          <ac:chgData name="Toby Donaldson" userId="2e6e5431-bb17-4c41-9985-d39c50d83c73" providerId="ADAL" clId="{ACA6465C-01DD-4E73-860B-A1670A5E2C3A}" dt="2024-04-13T21:02:49.521" v="2495"/>
          <ac:grpSpMkLst>
            <pc:docMk/>
            <pc:sldMk cId="1841666859" sldId="288"/>
            <ac:grpSpMk id="68" creationId="{F0BA9675-6C7F-A37E-C6F9-4DC05E7ECEEA}"/>
          </ac:grpSpMkLst>
        </pc:grpChg>
        <pc:grpChg chg="add mod">
          <ac:chgData name="Toby Donaldson" userId="2e6e5431-bb17-4c41-9985-d39c50d83c73" providerId="ADAL" clId="{ACA6465C-01DD-4E73-860B-A1670A5E2C3A}" dt="2024-04-13T21:02:59.211" v="2497" actId="1076"/>
          <ac:grpSpMkLst>
            <pc:docMk/>
            <pc:sldMk cId="1841666859" sldId="288"/>
            <ac:grpSpMk id="71" creationId="{82B350E6-070E-FE16-E1D3-DEC078F2F3F3}"/>
          </ac:grpSpMkLst>
        </pc:grpChg>
        <pc:grpChg chg="add mod">
          <ac:chgData name="Toby Donaldson" userId="2e6e5431-bb17-4c41-9985-d39c50d83c73" providerId="ADAL" clId="{ACA6465C-01DD-4E73-860B-A1670A5E2C3A}" dt="2024-04-13T21:02:59.211" v="2497" actId="1076"/>
          <ac:grpSpMkLst>
            <pc:docMk/>
            <pc:sldMk cId="1841666859" sldId="288"/>
            <ac:grpSpMk id="74" creationId="{B4D7FB5B-772A-5DB9-1B3D-844391154510}"/>
          </ac:grpSpMkLst>
        </pc:grpChg>
        <pc:cxnChg chg="add mod">
          <ac:chgData name="Toby Donaldson" userId="2e6e5431-bb17-4c41-9985-d39c50d83c73" providerId="ADAL" clId="{ACA6465C-01DD-4E73-860B-A1670A5E2C3A}" dt="2024-04-13T21:01:55.988" v="2402"/>
          <ac:cxnSpMkLst>
            <pc:docMk/>
            <pc:sldMk cId="1841666859" sldId="288"/>
            <ac:cxnSpMk id="57" creationId="{27425CDF-7054-4616-A7B8-A3449CACE771}"/>
          </ac:cxnSpMkLst>
        </pc:cxnChg>
        <pc:cxnChg chg="add mod">
          <ac:chgData name="Toby Donaldson" userId="2e6e5431-bb17-4c41-9985-d39c50d83c73" providerId="ADAL" clId="{ACA6465C-01DD-4E73-860B-A1670A5E2C3A}" dt="2024-04-13T21:01:55.988" v="2402"/>
          <ac:cxnSpMkLst>
            <pc:docMk/>
            <pc:sldMk cId="1841666859" sldId="288"/>
            <ac:cxnSpMk id="58" creationId="{C415A74B-3F0B-13C6-2A10-1FBAF1A2C0A2}"/>
          </ac:cxnSpMkLst>
        </pc:cxnChg>
        <pc:cxnChg chg="mod">
          <ac:chgData name="Toby Donaldson" userId="2e6e5431-bb17-4c41-9985-d39c50d83c73" providerId="ADAL" clId="{ACA6465C-01DD-4E73-860B-A1670A5E2C3A}" dt="2024-04-13T21:02:49.521" v="2495"/>
          <ac:cxnSpMkLst>
            <pc:docMk/>
            <pc:sldMk cId="1841666859" sldId="288"/>
            <ac:cxnSpMk id="66" creationId="{4B33E870-D193-E560-2971-54EA5425562D}"/>
          </ac:cxnSpMkLst>
        </pc:cxnChg>
        <pc:cxnChg chg="mod">
          <ac:chgData name="Toby Donaldson" userId="2e6e5431-bb17-4c41-9985-d39c50d83c73" providerId="ADAL" clId="{ACA6465C-01DD-4E73-860B-A1670A5E2C3A}" dt="2024-04-13T21:02:49.521" v="2495"/>
          <ac:cxnSpMkLst>
            <pc:docMk/>
            <pc:sldMk cId="1841666859" sldId="288"/>
            <ac:cxnSpMk id="67" creationId="{E793D826-A7B8-11A6-B4D1-7F3A4E967FDA}"/>
          </ac:cxnSpMkLst>
        </pc:cxnChg>
        <pc:cxnChg chg="mod">
          <ac:chgData name="Toby Donaldson" userId="2e6e5431-bb17-4c41-9985-d39c50d83c73" providerId="ADAL" clId="{ACA6465C-01DD-4E73-860B-A1670A5E2C3A}" dt="2024-04-13T21:02:49.521" v="2495"/>
          <ac:cxnSpMkLst>
            <pc:docMk/>
            <pc:sldMk cId="1841666859" sldId="288"/>
            <ac:cxnSpMk id="69" creationId="{043A044F-5710-FBA0-FFDA-1EC26F77FC59}"/>
          </ac:cxnSpMkLst>
        </pc:cxnChg>
        <pc:cxnChg chg="mod">
          <ac:chgData name="Toby Donaldson" userId="2e6e5431-bb17-4c41-9985-d39c50d83c73" providerId="ADAL" clId="{ACA6465C-01DD-4E73-860B-A1670A5E2C3A}" dt="2024-04-13T21:02:49.521" v="2495"/>
          <ac:cxnSpMkLst>
            <pc:docMk/>
            <pc:sldMk cId="1841666859" sldId="288"/>
            <ac:cxnSpMk id="70" creationId="{38C6112B-78D2-7C0B-5CA2-E63D3F92B470}"/>
          </ac:cxnSpMkLst>
        </pc:cxnChg>
        <pc:cxnChg chg="mod">
          <ac:chgData name="Toby Donaldson" userId="2e6e5431-bb17-4c41-9985-d39c50d83c73" providerId="ADAL" clId="{ACA6465C-01DD-4E73-860B-A1670A5E2C3A}" dt="2024-04-13T21:02:54.875" v="2496"/>
          <ac:cxnSpMkLst>
            <pc:docMk/>
            <pc:sldMk cId="1841666859" sldId="288"/>
            <ac:cxnSpMk id="72" creationId="{3DD86638-33F3-8404-E7E5-1AB97B5D0E5D}"/>
          </ac:cxnSpMkLst>
        </pc:cxnChg>
        <pc:cxnChg chg="mod">
          <ac:chgData name="Toby Donaldson" userId="2e6e5431-bb17-4c41-9985-d39c50d83c73" providerId="ADAL" clId="{ACA6465C-01DD-4E73-860B-A1670A5E2C3A}" dt="2024-04-13T21:02:54.875" v="2496"/>
          <ac:cxnSpMkLst>
            <pc:docMk/>
            <pc:sldMk cId="1841666859" sldId="288"/>
            <ac:cxnSpMk id="73" creationId="{29596EB4-2E0B-65F5-7EA4-5D430A1AE621}"/>
          </ac:cxnSpMkLst>
        </pc:cxnChg>
        <pc:cxnChg chg="mod">
          <ac:chgData name="Toby Donaldson" userId="2e6e5431-bb17-4c41-9985-d39c50d83c73" providerId="ADAL" clId="{ACA6465C-01DD-4E73-860B-A1670A5E2C3A}" dt="2024-04-13T21:02:54.875" v="2496"/>
          <ac:cxnSpMkLst>
            <pc:docMk/>
            <pc:sldMk cId="1841666859" sldId="288"/>
            <ac:cxnSpMk id="75" creationId="{A396701B-0330-B33B-C09F-93D96C3D32B1}"/>
          </ac:cxnSpMkLst>
        </pc:cxnChg>
        <pc:cxnChg chg="mod">
          <ac:chgData name="Toby Donaldson" userId="2e6e5431-bb17-4c41-9985-d39c50d83c73" providerId="ADAL" clId="{ACA6465C-01DD-4E73-860B-A1670A5E2C3A}" dt="2024-04-13T21:02:54.875" v="2496"/>
          <ac:cxnSpMkLst>
            <pc:docMk/>
            <pc:sldMk cId="1841666859" sldId="288"/>
            <ac:cxnSpMk id="76" creationId="{5298EECA-68DA-51A8-10AD-1361274EDCC3}"/>
          </ac:cxnSpMkLst>
        </pc:cxnChg>
      </pc:sldChg>
      <pc:sldChg chg="addSp modSp add mod">
        <pc:chgData name="Toby Donaldson" userId="2e6e5431-bb17-4c41-9985-d39c50d83c73" providerId="ADAL" clId="{ACA6465C-01DD-4E73-860B-A1670A5E2C3A}" dt="2024-04-14T17:13:54.546" v="3310" actId="20577"/>
        <pc:sldMkLst>
          <pc:docMk/>
          <pc:sldMk cId="1160056177" sldId="289"/>
        </pc:sldMkLst>
        <pc:spChg chg="mod">
          <ac:chgData name="Toby Donaldson" userId="2e6e5431-bb17-4c41-9985-d39c50d83c73" providerId="ADAL" clId="{ACA6465C-01DD-4E73-860B-A1670A5E2C3A}" dt="2024-04-14T17:13:54.546" v="3310" actId="20577"/>
          <ac:spMkLst>
            <pc:docMk/>
            <pc:sldMk cId="1160056177" sldId="289"/>
            <ac:spMk id="37" creationId="{89D8972E-B239-816C-BCC8-D54036C5BA33}"/>
          </ac:spMkLst>
        </pc:spChg>
        <pc:grpChg chg="add mod">
          <ac:chgData name="Toby Donaldson" userId="2e6e5431-bb17-4c41-9985-d39c50d83c73" providerId="ADAL" clId="{ACA6465C-01DD-4E73-860B-A1670A5E2C3A}" dt="2024-04-13T21:03:48.019" v="2546" actId="1076"/>
          <ac:grpSpMkLst>
            <pc:docMk/>
            <pc:sldMk cId="1160056177" sldId="289"/>
            <ac:grpSpMk id="64" creationId="{346B9287-493C-BF11-5C9D-22B46B8E85AF}"/>
          </ac:grpSpMkLst>
        </pc:grpChg>
        <pc:cxnChg chg="mod">
          <ac:chgData name="Toby Donaldson" userId="2e6e5431-bb17-4c41-9985-d39c50d83c73" providerId="ADAL" clId="{ACA6465C-01DD-4E73-860B-A1670A5E2C3A}" dt="2024-04-13T21:03:43.358" v="2545"/>
          <ac:cxnSpMkLst>
            <pc:docMk/>
            <pc:sldMk cId="1160056177" sldId="289"/>
            <ac:cxnSpMk id="65" creationId="{811F7C08-4F39-4EB5-3FB5-324B59F364D1}"/>
          </ac:cxnSpMkLst>
        </pc:cxnChg>
        <pc:cxnChg chg="mod">
          <ac:chgData name="Toby Donaldson" userId="2e6e5431-bb17-4c41-9985-d39c50d83c73" providerId="ADAL" clId="{ACA6465C-01DD-4E73-860B-A1670A5E2C3A}" dt="2024-04-13T21:03:43.358" v="2545"/>
          <ac:cxnSpMkLst>
            <pc:docMk/>
            <pc:sldMk cId="1160056177" sldId="289"/>
            <ac:cxnSpMk id="66" creationId="{9A857C88-4340-1AB5-24D0-E140E4547DB7}"/>
          </ac:cxnSpMkLst>
        </pc:cxnChg>
      </pc:sldChg>
      <pc:sldChg chg="addSp modSp add mod">
        <pc:chgData name="Toby Donaldson" userId="2e6e5431-bb17-4c41-9985-d39c50d83c73" providerId="ADAL" clId="{ACA6465C-01DD-4E73-860B-A1670A5E2C3A}" dt="2024-04-13T21:04:16.851" v="2551" actId="1076"/>
        <pc:sldMkLst>
          <pc:docMk/>
          <pc:sldMk cId="1226899349" sldId="290"/>
        </pc:sldMkLst>
        <pc:spChg chg="mod">
          <ac:chgData name="Toby Donaldson" userId="2e6e5431-bb17-4c41-9985-d39c50d83c73" providerId="ADAL" clId="{ACA6465C-01DD-4E73-860B-A1670A5E2C3A}" dt="2024-04-13T21:04:07.897" v="2549" actId="20577"/>
          <ac:spMkLst>
            <pc:docMk/>
            <pc:sldMk cId="1226899349" sldId="290"/>
            <ac:spMk id="37" creationId="{89D8972E-B239-816C-BCC8-D54036C5BA33}"/>
          </ac:spMkLst>
        </pc:spChg>
        <pc:grpChg chg="add mod">
          <ac:chgData name="Toby Donaldson" userId="2e6e5431-bb17-4c41-9985-d39c50d83c73" providerId="ADAL" clId="{ACA6465C-01DD-4E73-860B-A1670A5E2C3A}" dt="2024-04-13T21:04:16.851" v="2551" actId="1076"/>
          <ac:grpSpMkLst>
            <pc:docMk/>
            <pc:sldMk cId="1226899349" sldId="290"/>
            <ac:grpSpMk id="67" creationId="{5A80CED9-BB06-A14D-0D4D-57DC9733E134}"/>
          </ac:grpSpMkLst>
        </pc:grpChg>
        <pc:cxnChg chg="mod">
          <ac:chgData name="Toby Donaldson" userId="2e6e5431-bb17-4c41-9985-d39c50d83c73" providerId="ADAL" clId="{ACA6465C-01DD-4E73-860B-A1670A5E2C3A}" dt="2024-04-13T21:04:12.710" v="2550"/>
          <ac:cxnSpMkLst>
            <pc:docMk/>
            <pc:sldMk cId="1226899349" sldId="290"/>
            <ac:cxnSpMk id="68" creationId="{864D8B3C-7BC6-DE0A-A117-7F5415D5C47B}"/>
          </ac:cxnSpMkLst>
        </pc:cxnChg>
        <pc:cxnChg chg="mod">
          <ac:chgData name="Toby Donaldson" userId="2e6e5431-bb17-4c41-9985-d39c50d83c73" providerId="ADAL" clId="{ACA6465C-01DD-4E73-860B-A1670A5E2C3A}" dt="2024-04-13T21:04:12.710" v="2550"/>
          <ac:cxnSpMkLst>
            <pc:docMk/>
            <pc:sldMk cId="1226899349" sldId="290"/>
            <ac:cxnSpMk id="69" creationId="{C7ABB263-D165-13EB-4684-FCBC46732E43}"/>
          </ac:cxnSpMkLst>
        </pc:cxnChg>
      </pc:sldChg>
      <pc:sldChg chg="addSp modSp add mod">
        <pc:chgData name="Toby Donaldson" userId="2e6e5431-bb17-4c41-9985-d39c50d83c73" providerId="ADAL" clId="{ACA6465C-01DD-4E73-860B-A1670A5E2C3A}" dt="2024-04-13T21:06:09.434" v="2672" actId="1076"/>
        <pc:sldMkLst>
          <pc:docMk/>
          <pc:sldMk cId="2214844210" sldId="291"/>
        </pc:sldMkLst>
        <pc:spChg chg="mod">
          <ac:chgData name="Toby Donaldson" userId="2e6e5431-bb17-4c41-9985-d39c50d83c73" providerId="ADAL" clId="{ACA6465C-01DD-4E73-860B-A1670A5E2C3A}" dt="2024-04-13T21:04:53.842" v="2626" actId="14100"/>
          <ac:spMkLst>
            <pc:docMk/>
            <pc:sldMk cId="2214844210" sldId="291"/>
            <ac:spMk id="37" creationId="{89D8972E-B239-816C-BCC8-D54036C5BA33}"/>
          </ac:spMkLst>
        </pc:spChg>
        <pc:spChg chg="add mod">
          <ac:chgData name="Toby Donaldson" userId="2e6e5431-bb17-4c41-9985-d39c50d83c73" providerId="ADAL" clId="{ACA6465C-01DD-4E73-860B-A1670A5E2C3A}" dt="2024-04-13T21:05:35.793" v="2633" actId="208"/>
          <ac:spMkLst>
            <pc:docMk/>
            <pc:sldMk cId="2214844210" sldId="291"/>
            <ac:spMk id="79" creationId="{837E6F98-E347-9886-DD97-08E21610C1CF}"/>
          </ac:spMkLst>
        </pc:spChg>
        <pc:spChg chg="add mod">
          <ac:chgData name="Toby Donaldson" userId="2e6e5431-bb17-4c41-9985-d39c50d83c73" providerId="ADAL" clId="{ACA6465C-01DD-4E73-860B-A1670A5E2C3A}" dt="2024-04-13T21:06:09.434" v="2672" actId="1076"/>
          <ac:spMkLst>
            <pc:docMk/>
            <pc:sldMk cId="2214844210" sldId="291"/>
            <ac:spMk id="83" creationId="{97F11960-C1F2-1DCE-C95C-867169F8B98D}"/>
          </ac:spMkLst>
        </pc:spChg>
        <pc:grpChg chg="add mod">
          <ac:chgData name="Toby Donaldson" userId="2e6e5431-bb17-4c41-9985-d39c50d83c73" providerId="ADAL" clId="{ACA6465C-01DD-4E73-860B-A1670A5E2C3A}" dt="2024-04-13T21:05:09.003" v="2628" actId="1076"/>
          <ac:grpSpMkLst>
            <pc:docMk/>
            <pc:sldMk cId="2214844210" sldId="291"/>
            <ac:grpSpMk id="70" creationId="{0183D866-1680-8F2A-56FB-A6F74C57E301}"/>
          </ac:grpSpMkLst>
        </pc:grpChg>
        <pc:grpChg chg="add mod">
          <ac:chgData name="Toby Donaldson" userId="2e6e5431-bb17-4c41-9985-d39c50d83c73" providerId="ADAL" clId="{ACA6465C-01DD-4E73-860B-A1670A5E2C3A}" dt="2024-04-13T21:05:44.972" v="2634"/>
          <ac:grpSpMkLst>
            <pc:docMk/>
            <pc:sldMk cId="2214844210" sldId="291"/>
            <ac:grpSpMk id="80" creationId="{30C7DA3E-B55F-89E6-3907-727AEEE116A3}"/>
          </ac:grpSpMkLst>
        </pc:grpChg>
        <pc:cxnChg chg="mod">
          <ac:chgData name="Toby Donaldson" userId="2e6e5431-bb17-4c41-9985-d39c50d83c73" providerId="ADAL" clId="{ACA6465C-01DD-4E73-860B-A1670A5E2C3A}" dt="2024-04-13T21:04:59.054" v="2627"/>
          <ac:cxnSpMkLst>
            <pc:docMk/>
            <pc:sldMk cId="2214844210" sldId="291"/>
            <ac:cxnSpMk id="77" creationId="{FC49F306-E522-5FD8-3163-F5020F3D28A6}"/>
          </ac:cxnSpMkLst>
        </pc:cxnChg>
        <pc:cxnChg chg="mod">
          <ac:chgData name="Toby Donaldson" userId="2e6e5431-bb17-4c41-9985-d39c50d83c73" providerId="ADAL" clId="{ACA6465C-01DD-4E73-860B-A1670A5E2C3A}" dt="2024-04-13T21:04:59.054" v="2627"/>
          <ac:cxnSpMkLst>
            <pc:docMk/>
            <pc:sldMk cId="2214844210" sldId="291"/>
            <ac:cxnSpMk id="78" creationId="{45E0F2C2-BFA2-F1B3-DD6D-E877D83389C9}"/>
          </ac:cxnSpMkLst>
        </pc:cxnChg>
        <pc:cxnChg chg="mod">
          <ac:chgData name="Toby Donaldson" userId="2e6e5431-bb17-4c41-9985-d39c50d83c73" providerId="ADAL" clId="{ACA6465C-01DD-4E73-860B-A1670A5E2C3A}" dt="2024-04-13T21:05:44.972" v="2634"/>
          <ac:cxnSpMkLst>
            <pc:docMk/>
            <pc:sldMk cId="2214844210" sldId="291"/>
            <ac:cxnSpMk id="81" creationId="{B435805B-04EC-38CD-C6E7-109929150133}"/>
          </ac:cxnSpMkLst>
        </pc:cxnChg>
        <pc:cxnChg chg="mod">
          <ac:chgData name="Toby Donaldson" userId="2e6e5431-bb17-4c41-9985-d39c50d83c73" providerId="ADAL" clId="{ACA6465C-01DD-4E73-860B-A1670A5E2C3A}" dt="2024-04-13T21:05:44.972" v="2634"/>
          <ac:cxnSpMkLst>
            <pc:docMk/>
            <pc:sldMk cId="2214844210" sldId="291"/>
            <ac:cxnSpMk id="82" creationId="{432343F3-D1C0-3ED8-5642-3D8206D5FB7A}"/>
          </ac:cxnSpMkLst>
        </pc:cxnChg>
      </pc:sldChg>
      <pc:sldChg chg="addSp delSp modSp add mod">
        <pc:chgData name="Toby Donaldson" userId="2e6e5431-bb17-4c41-9985-d39c50d83c73" providerId="ADAL" clId="{ACA6465C-01DD-4E73-860B-A1670A5E2C3A}" dt="2024-04-14T17:14:24.302" v="3316" actId="14100"/>
        <pc:sldMkLst>
          <pc:docMk/>
          <pc:sldMk cId="2219982636" sldId="292"/>
        </pc:sldMkLst>
        <pc:spChg chg="del">
          <ac:chgData name="Toby Donaldson" userId="2e6e5431-bb17-4c41-9985-d39c50d83c73" providerId="ADAL" clId="{ACA6465C-01DD-4E73-860B-A1670A5E2C3A}" dt="2024-04-13T21:06:20.024" v="2674" actId="21"/>
          <ac:spMkLst>
            <pc:docMk/>
            <pc:sldMk cId="2219982636" sldId="292"/>
            <ac:spMk id="37" creationId="{89D8972E-B239-816C-BCC8-D54036C5BA33}"/>
          </ac:spMkLst>
        </pc:spChg>
        <pc:spChg chg="add mod">
          <ac:chgData name="Toby Donaldson" userId="2e6e5431-bb17-4c41-9985-d39c50d83c73" providerId="ADAL" clId="{ACA6465C-01DD-4E73-860B-A1670A5E2C3A}" dt="2024-04-13T21:08:36.608" v="2820" actId="164"/>
          <ac:spMkLst>
            <pc:docMk/>
            <pc:sldMk cId="2219982636" sldId="292"/>
            <ac:spMk id="80" creationId="{4FCA7924-21AB-35CF-F121-10708FF4A1C7}"/>
          </ac:spMkLst>
        </pc:spChg>
        <pc:spChg chg="add mod ord">
          <ac:chgData name="Toby Donaldson" userId="2e6e5431-bb17-4c41-9985-d39c50d83c73" providerId="ADAL" clId="{ACA6465C-01DD-4E73-860B-A1670A5E2C3A}" dt="2024-04-13T21:08:36.608" v="2820" actId="164"/>
          <ac:spMkLst>
            <pc:docMk/>
            <pc:sldMk cId="2219982636" sldId="292"/>
            <ac:spMk id="81" creationId="{CA3D0B46-1CDC-DE73-6330-3385DE981C46}"/>
          </ac:spMkLst>
        </pc:spChg>
        <pc:spChg chg="mod">
          <ac:chgData name="Toby Donaldson" userId="2e6e5431-bb17-4c41-9985-d39c50d83c73" providerId="ADAL" clId="{ACA6465C-01DD-4E73-860B-A1670A5E2C3A}" dt="2024-04-14T17:14:24.302" v="3316" actId="14100"/>
          <ac:spMkLst>
            <pc:docMk/>
            <pc:sldMk cId="2219982636" sldId="292"/>
            <ac:spMk id="83" creationId="{97F11960-C1F2-1DCE-C95C-867169F8B98D}"/>
          </ac:spMkLst>
        </pc:spChg>
        <pc:spChg chg="mod">
          <ac:chgData name="Toby Donaldson" userId="2e6e5431-bb17-4c41-9985-d39c50d83c73" providerId="ADAL" clId="{ACA6465C-01DD-4E73-860B-A1670A5E2C3A}" dt="2024-04-13T21:08:41.325" v="2821"/>
          <ac:spMkLst>
            <pc:docMk/>
            <pc:sldMk cId="2219982636" sldId="292"/>
            <ac:spMk id="85" creationId="{D5C750D5-E74D-FC63-C801-A4CE70476A9E}"/>
          </ac:spMkLst>
        </pc:spChg>
        <pc:spChg chg="mod">
          <ac:chgData name="Toby Donaldson" userId="2e6e5431-bb17-4c41-9985-d39c50d83c73" providerId="ADAL" clId="{ACA6465C-01DD-4E73-860B-A1670A5E2C3A}" dt="2024-04-13T21:08:47.491" v="2823" actId="20577"/>
          <ac:spMkLst>
            <pc:docMk/>
            <pc:sldMk cId="2219982636" sldId="292"/>
            <ac:spMk id="86" creationId="{452A0F43-1D5E-CA0F-B920-E29ACAD62DD3}"/>
          </ac:spMkLst>
        </pc:spChg>
        <pc:spChg chg="mod">
          <ac:chgData name="Toby Donaldson" userId="2e6e5431-bb17-4c41-9985-d39c50d83c73" providerId="ADAL" clId="{ACA6465C-01DD-4E73-860B-A1670A5E2C3A}" dt="2024-04-13T21:08:50.789" v="2824"/>
          <ac:spMkLst>
            <pc:docMk/>
            <pc:sldMk cId="2219982636" sldId="292"/>
            <ac:spMk id="88" creationId="{9E62A8C0-4B9D-7B82-9BE7-B7D14DA9DABB}"/>
          </ac:spMkLst>
        </pc:spChg>
        <pc:spChg chg="mod">
          <ac:chgData name="Toby Donaldson" userId="2e6e5431-bb17-4c41-9985-d39c50d83c73" providerId="ADAL" clId="{ACA6465C-01DD-4E73-860B-A1670A5E2C3A}" dt="2024-04-13T21:08:57.987" v="2826" actId="20577"/>
          <ac:spMkLst>
            <pc:docMk/>
            <pc:sldMk cId="2219982636" sldId="292"/>
            <ac:spMk id="89" creationId="{88CEABEE-2798-8443-155E-210C3D876BEB}"/>
          </ac:spMkLst>
        </pc:spChg>
        <pc:spChg chg="mod">
          <ac:chgData name="Toby Donaldson" userId="2e6e5431-bb17-4c41-9985-d39c50d83c73" providerId="ADAL" clId="{ACA6465C-01DD-4E73-860B-A1670A5E2C3A}" dt="2024-04-13T21:08:59.611" v="2827"/>
          <ac:spMkLst>
            <pc:docMk/>
            <pc:sldMk cId="2219982636" sldId="292"/>
            <ac:spMk id="91" creationId="{0715818C-B72E-10DF-B29B-9EC07283793C}"/>
          </ac:spMkLst>
        </pc:spChg>
        <pc:spChg chg="mod">
          <ac:chgData name="Toby Donaldson" userId="2e6e5431-bb17-4c41-9985-d39c50d83c73" providerId="ADAL" clId="{ACA6465C-01DD-4E73-860B-A1670A5E2C3A}" dt="2024-04-13T21:09:05.244" v="2829" actId="20577"/>
          <ac:spMkLst>
            <pc:docMk/>
            <pc:sldMk cId="2219982636" sldId="292"/>
            <ac:spMk id="92" creationId="{5B98F720-A339-932B-AE2D-CC93C12C308E}"/>
          </ac:spMkLst>
        </pc:spChg>
        <pc:spChg chg="mod">
          <ac:chgData name="Toby Donaldson" userId="2e6e5431-bb17-4c41-9985-d39c50d83c73" providerId="ADAL" clId="{ACA6465C-01DD-4E73-860B-A1670A5E2C3A}" dt="2024-04-13T21:09:09.562" v="2830"/>
          <ac:spMkLst>
            <pc:docMk/>
            <pc:sldMk cId="2219982636" sldId="292"/>
            <ac:spMk id="94" creationId="{E6AE4294-AD78-A4CB-552C-8493F2C51B03}"/>
          </ac:spMkLst>
        </pc:spChg>
        <pc:spChg chg="mod">
          <ac:chgData name="Toby Donaldson" userId="2e6e5431-bb17-4c41-9985-d39c50d83c73" providerId="ADAL" clId="{ACA6465C-01DD-4E73-860B-A1670A5E2C3A}" dt="2024-04-13T21:09:18.960" v="2833" actId="20577"/>
          <ac:spMkLst>
            <pc:docMk/>
            <pc:sldMk cId="2219982636" sldId="292"/>
            <ac:spMk id="95" creationId="{32D934DC-846C-86F2-A175-FDADB234D0B7}"/>
          </ac:spMkLst>
        </pc:spChg>
        <pc:spChg chg="mod">
          <ac:chgData name="Toby Donaldson" userId="2e6e5431-bb17-4c41-9985-d39c50d83c73" providerId="ADAL" clId="{ACA6465C-01DD-4E73-860B-A1670A5E2C3A}" dt="2024-04-13T21:09:35.639" v="2837"/>
          <ac:spMkLst>
            <pc:docMk/>
            <pc:sldMk cId="2219982636" sldId="292"/>
            <ac:spMk id="97" creationId="{C3FB36CB-E872-B134-CD40-F79B1A2E1B76}"/>
          </ac:spMkLst>
        </pc:spChg>
        <pc:spChg chg="mod">
          <ac:chgData name="Toby Donaldson" userId="2e6e5431-bb17-4c41-9985-d39c50d83c73" providerId="ADAL" clId="{ACA6465C-01DD-4E73-860B-A1670A5E2C3A}" dt="2024-04-13T21:09:35.639" v="2837"/>
          <ac:spMkLst>
            <pc:docMk/>
            <pc:sldMk cId="2219982636" sldId="292"/>
            <ac:spMk id="98" creationId="{153F2200-5863-F971-0018-0E518A490F3D}"/>
          </ac:spMkLst>
        </pc:spChg>
        <pc:spChg chg="mod">
          <ac:chgData name="Toby Donaldson" userId="2e6e5431-bb17-4c41-9985-d39c50d83c73" providerId="ADAL" clId="{ACA6465C-01DD-4E73-860B-A1670A5E2C3A}" dt="2024-04-13T21:09:42.962" v="2839"/>
          <ac:spMkLst>
            <pc:docMk/>
            <pc:sldMk cId="2219982636" sldId="292"/>
            <ac:spMk id="100" creationId="{B7BC9749-C3F6-297B-681B-CFD6914F9A1C}"/>
          </ac:spMkLst>
        </pc:spChg>
        <pc:spChg chg="mod">
          <ac:chgData name="Toby Donaldson" userId="2e6e5431-bb17-4c41-9985-d39c50d83c73" providerId="ADAL" clId="{ACA6465C-01DD-4E73-860B-A1670A5E2C3A}" dt="2024-04-13T21:10:12.603" v="2847" actId="20577"/>
          <ac:spMkLst>
            <pc:docMk/>
            <pc:sldMk cId="2219982636" sldId="292"/>
            <ac:spMk id="101" creationId="{9C9E1822-06E7-FDD3-F38D-37103031883F}"/>
          </ac:spMkLst>
        </pc:spChg>
        <pc:spChg chg="mod">
          <ac:chgData name="Toby Donaldson" userId="2e6e5431-bb17-4c41-9985-d39c50d83c73" providerId="ADAL" clId="{ACA6465C-01DD-4E73-860B-A1670A5E2C3A}" dt="2024-04-13T21:09:51.247" v="2842"/>
          <ac:spMkLst>
            <pc:docMk/>
            <pc:sldMk cId="2219982636" sldId="292"/>
            <ac:spMk id="103" creationId="{E8A2C252-9553-063B-9818-526C9A9481B8}"/>
          </ac:spMkLst>
        </pc:spChg>
        <pc:spChg chg="mod">
          <ac:chgData name="Toby Donaldson" userId="2e6e5431-bb17-4c41-9985-d39c50d83c73" providerId="ADAL" clId="{ACA6465C-01DD-4E73-860B-A1670A5E2C3A}" dt="2024-04-13T21:09:58.092" v="2844" actId="20577"/>
          <ac:spMkLst>
            <pc:docMk/>
            <pc:sldMk cId="2219982636" sldId="292"/>
            <ac:spMk id="104" creationId="{11F6058A-B55E-8928-238D-CEC296D42B13}"/>
          </ac:spMkLst>
        </pc:spChg>
        <pc:grpChg chg="add del mod">
          <ac:chgData name="Toby Donaldson" userId="2e6e5431-bb17-4c41-9985-d39c50d83c73" providerId="ADAL" clId="{ACA6465C-01DD-4E73-860B-A1670A5E2C3A}" dt="2024-04-13T21:10:16.408" v="2848" actId="21"/>
          <ac:grpSpMkLst>
            <pc:docMk/>
            <pc:sldMk cId="2219982636" sldId="292"/>
            <ac:grpSpMk id="82" creationId="{A767D35F-7F3D-273E-B09F-49CF531086C1}"/>
          </ac:grpSpMkLst>
        </pc:grpChg>
        <pc:grpChg chg="add mod">
          <ac:chgData name="Toby Donaldson" userId="2e6e5431-bb17-4c41-9985-d39c50d83c73" providerId="ADAL" clId="{ACA6465C-01DD-4E73-860B-A1670A5E2C3A}" dt="2024-04-13T21:11:22.259" v="2856" actId="1076"/>
          <ac:grpSpMkLst>
            <pc:docMk/>
            <pc:sldMk cId="2219982636" sldId="292"/>
            <ac:grpSpMk id="84" creationId="{23AA858B-7F78-E5A0-0D99-D919DAB65A85}"/>
          </ac:grpSpMkLst>
        </pc:grpChg>
        <pc:grpChg chg="add mod">
          <ac:chgData name="Toby Donaldson" userId="2e6e5431-bb17-4c41-9985-d39c50d83c73" providerId="ADAL" clId="{ACA6465C-01DD-4E73-860B-A1670A5E2C3A}" dt="2024-04-13T21:09:29.490" v="2835" actId="1076"/>
          <ac:grpSpMkLst>
            <pc:docMk/>
            <pc:sldMk cId="2219982636" sldId="292"/>
            <ac:grpSpMk id="87" creationId="{3A86E54E-759B-8110-065C-268BBB14C055}"/>
          </ac:grpSpMkLst>
        </pc:grpChg>
        <pc:grpChg chg="add mod">
          <ac:chgData name="Toby Donaldson" userId="2e6e5431-bb17-4c41-9985-d39c50d83c73" providerId="ADAL" clId="{ACA6465C-01DD-4E73-860B-A1670A5E2C3A}" dt="2024-04-13T21:09:25.185" v="2834" actId="1076"/>
          <ac:grpSpMkLst>
            <pc:docMk/>
            <pc:sldMk cId="2219982636" sldId="292"/>
            <ac:grpSpMk id="90" creationId="{AA05D699-FCE8-58E3-0270-6071DD737662}"/>
          </ac:grpSpMkLst>
        </pc:grpChg>
        <pc:grpChg chg="add mod">
          <ac:chgData name="Toby Donaldson" userId="2e6e5431-bb17-4c41-9985-d39c50d83c73" providerId="ADAL" clId="{ACA6465C-01DD-4E73-860B-A1670A5E2C3A}" dt="2024-04-13T21:09:33.258" v="2836" actId="1076"/>
          <ac:grpSpMkLst>
            <pc:docMk/>
            <pc:sldMk cId="2219982636" sldId="292"/>
            <ac:grpSpMk id="93" creationId="{7F89774C-8AE9-F01E-7649-44FF6474A90B}"/>
          </ac:grpSpMkLst>
        </pc:grpChg>
        <pc:grpChg chg="add mod">
          <ac:chgData name="Toby Donaldson" userId="2e6e5431-bb17-4c41-9985-d39c50d83c73" providerId="ADAL" clId="{ACA6465C-01DD-4E73-860B-A1670A5E2C3A}" dt="2024-04-13T21:09:41.907" v="2838" actId="1076"/>
          <ac:grpSpMkLst>
            <pc:docMk/>
            <pc:sldMk cId="2219982636" sldId="292"/>
            <ac:grpSpMk id="96" creationId="{2E7291C1-2BB4-3EAF-477C-31E8D476FDB8}"/>
          </ac:grpSpMkLst>
        </pc:grpChg>
        <pc:grpChg chg="add mod">
          <ac:chgData name="Toby Donaldson" userId="2e6e5431-bb17-4c41-9985-d39c50d83c73" providerId="ADAL" clId="{ACA6465C-01DD-4E73-860B-A1670A5E2C3A}" dt="2024-04-13T21:10:01.553" v="2845" actId="1076"/>
          <ac:grpSpMkLst>
            <pc:docMk/>
            <pc:sldMk cId="2219982636" sldId="292"/>
            <ac:grpSpMk id="99" creationId="{42776C36-B1D4-AD21-F9C7-E75958964915}"/>
          </ac:grpSpMkLst>
        </pc:grpChg>
        <pc:grpChg chg="add mod">
          <ac:chgData name="Toby Donaldson" userId="2e6e5431-bb17-4c41-9985-d39c50d83c73" providerId="ADAL" clId="{ACA6465C-01DD-4E73-860B-A1670A5E2C3A}" dt="2024-04-13T21:09:56.332" v="2843" actId="1076"/>
          <ac:grpSpMkLst>
            <pc:docMk/>
            <pc:sldMk cId="2219982636" sldId="292"/>
            <ac:grpSpMk id="102" creationId="{DF5AFAEA-339F-26EA-505A-AD4ED17398B1}"/>
          </ac:grpSpMkLst>
        </pc:grpChg>
      </pc:sldChg>
      <pc:sldChg chg="modSp new mod">
        <pc:chgData name="Toby Donaldson" userId="2e6e5431-bb17-4c41-9985-d39c50d83c73" providerId="ADAL" clId="{ACA6465C-01DD-4E73-860B-A1670A5E2C3A}" dt="2024-04-14T16:59:37.701" v="2986" actId="20577"/>
        <pc:sldMkLst>
          <pc:docMk/>
          <pc:sldMk cId="2557721816" sldId="293"/>
        </pc:sldMkLst>
        <pc:spChg chg="mod">
          <ac:chgData name="Toby Donaldson" userId="2e6e5431-bb17-4c41-9985-d39c50d83c73" providerId="ADAL" clId="{ACA6465C-01DD-4E73-860B-A1670A5E2C3A}" dt="2024-04-14T16:59:37.701" v="2986" actId="20577"/>
          <ac:spMkLst>
            <pc:docMk/>
            <pc:sldMk cId="2557721816" sldId="293"/>
            <ac:spMk id="2" creationId="{E5CC990B-E78B-7398-685F-F77FDE772528}"/>
          </ac:spMkLst>
        </pc:spChg>
      </pc:sldChg>
      <pc:sldChg chg="addSp delSp modSp add mod ord">
        <pc:chgData name="Toby Donaldson" userId="2e6e5431-bb17-4c41-9985-d39c50d83c73" providerId="ADAL" clId="{ACA6465C-01DD-4E73-860B-A1670A5E2C3A}" dt="2024-04-14T17:01:45.412" v="3130" actId="14100"/>
        <pc:sldMkLst>
          <pc:docMk/>
          <pc:sldMk cId="385504928" sldId="294"/>
        </pc:sldMkLst>
        <pc:spChg chg="mod">
          <ac:chgData name="Toby Donaldson" userId="2e6e5431-bb17-4c41-9985-d39c50d83c73" providerId="ADAL" clId="{ACA6465C-01DD-4E73-860B-A1670A5E2C3A}" dt="2024-04-14T17:01:11.830" v="3123" actId="14100"/>
          <ac:spMkLst>
            <pc:docMk/>
            <pc:sldMk cId="385504928" sldId="294"/>
            <ac:spMk id="3" creationId="{AA309176-2D09-034E-F319-9182BCAA9A1E}"/>
          </ac:spMkLst>
        </pc:spChg>
        <pc:spChg chg="del">
          <ac:chgData name="Toby Donaldson" userId="2e6e5431-bb17-4c41-9985-d39c50d83c73" providerId="ADAL" clId="{ACA6465C-01DD-4E73-860B-A1670A5E2C3A}" dt="2024-04-14T16:59:58.252" v="2988" actId="21"/>
          <ac:spMkLst>
            <pc:docMk/>
            <pc:sldMk cId="385504928" sldId="294"/>
            <ac:spMk id="5" creationId="{0723CE51-FEC0-EAB7-E2E1-B8AC5905C441}"/>
          </ac:spMkLst>
        </pc:spChg>
        <pc:cxnChg chg="add del">
          <ac:chgData name="Toby Donaldson" userId="2e6e5431-bb17-4c41-9985-d39c50d83c73" providerId="ADAL" clId="{ACA6465C-01DD-4E73-860B-A1670A5E2C3A}" dt="2024-04-14T17:01:39.360" v="3128" actId="21"/>
          <ac:cxnSpMkLst>
            <pc:docMk/>
            <pc:sldMk cId="385504928" sldId="294"/>
            <ac:cxnSpMk id="6" creationId="{0CF1D6D6-5620-4EE5-F0B7-0FEA10753BF4}"/>
          </ac:cxnSpMkLst>
        </pc:cxnChg>
        <pc:cxnChg chg="add mod">
          <ac:chgData name="Toby Donaldson" userId="2e6e5431-bb17-4c41-9985-d39c50d83c73" providerId="ADAL" clId="{ACA6465C-01DD-4E73-860B-A1670A5E2C3A}" dt="2024-04-14T17:01:45.412" v="3130" actId="14100"/>
          <ac:cxnSpMkLst>
            <pc:docMk/>
            <pc:sldMk cId="385504928" sldId="294"/>
            <ac:cxnSpMk id="7" creationId="{C5F2DBB0-3196-7447-6265-AB9F015C352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6B8A-16F4-11C7-A4B1-3392E4A14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C3EAF-5D23-770C-B75A-530827841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61420-0A78-E905-EAC5-ABCAB4D3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D583-6ED2-4D3D-823A-0C8F6666C4FB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0B8F-84ED-282F-C9C2-262965DA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ED8AB-165C-A8F3-0A40-F7C481F1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064D-2E36-4832-8D6E-88D1D4464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725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A7B1-C739-7F4E-3FDB-68AE5D4C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133B5-25E6-69E9-C8D4-40AA20534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E69A8-76F2-B1F2-D679-352FCA7F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D583-6ED2-4D3D-823A-0C8F6666C4FB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A9494-1E9F-5454-BE27-B6C2BFAE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3B871-67D0-4FAA-1A8E-44F6372B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064D-2E36-4832-8D6E-88D1D4464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677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999E2-EB20-DF91-B902-E999F2745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21E15-2424-AB37-3280-E580E0799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E045F-5CF0-465B-7629-85A8D1CD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D583-6ED2-4D3D-823A-0C8F6666C4FB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CAA9-64AD-5897-80F2-69B424D7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CB26E-5236-1437-2518-2F6E9A9F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064D-2E36-4832-8D6E-88D1D4464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403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43B2-181E-9628-47C1-33503B25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64235-5F03-7AD8-2FFD-50E8DA874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088EA-7866-078A-22DE-3C4DAE2D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D583-6ED2-4D3D-823A-0C8F6666C4FB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27E60-6D23-B233-B7D6-C3875B55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FE9FA-6344-071F-6A38-4056FE8F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064D-2E36-4832-8D6E-88D1D4464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023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1E6E-9A0C-FDD4-9715-87BD040B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411A-872B-D250-355C-48FB17F66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C744-E82A-A367-8A98-4A2B4203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D583-6ED2-4D3D-823A-0C8F6666C4FB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3D1F0-B2C4-D3EC-AAE8-19519955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44BA3-E2A0-77BE-F992-880FB3C3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064D-2E36-4832-8D6E-88D1D4464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5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BD0D-FFF6-DF08-F83B-C692A97B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C983-9319-C3E3-CEC7-9BCF5F339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01D50-5375-BD00-726E-A8CDFE833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52DAA-4298-F644-145A-B35C3CA5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D583-6ED2-4D3D-823A-0C8F6666C4FB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B688A-EB2F-057B-62D0-B362D68C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AA153-428C-9FF8-9953-09BBC8D7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064D-2E36-4832-8D6E-88D1D4464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128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D53F-6DBC-1ECC-E8BE-8DC3022E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F6A14-B52F-A640-0CE5-269ED6315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7F8E6-F570-2ED0-9526-BE98C1239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8C723-83C9-1CA4-8F93-8D1AE0993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849B3-894E-CCF5-3BC2-347389B95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6B721-04A7-72FC-6FED-AFF308CE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D583-6ED2-4D3D-823A-0C8F6666C4FB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0A4FFF-E1D9-4890-A9F2-6677C69D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59200-CF60-6B25-1CCB-3D224916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064D-2E36-4832-8D6E-88D1D4464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9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68D4-746D-4719-ABD8-965C91AD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7EF9B-532A-3A82-38E5-F4310C51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D583-6ED2-4D3D-823A-0C8F6666C4FB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191CC-4B92-D816-8591-7E5032FD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B2A58-49C0-223D-D11B-45A29DAC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064D-2E36-4832-8D6E-88D1D4464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37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1C82C3-7745-283F-BE81-ABC0F16B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D583-6ED2-4D3D-823A-0C8F6666C4FB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5526E-E36E-1144-ADF8-B1286ADE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450D4-2629-6A41-D4A3-5093FC50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064D-2E36-4832-8D6E-88D1D4464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383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217A-6CD7-F3E8-EFC2-B3F06F34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DDB41-18CE-AB88-0AA7-3FA748356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124F4-0420-D735-1FFC-7B04E3D84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1AB06-1CD0-58CB-815C-AE3D25CC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D583-6ED2-4D3D-823A-0C8F6666C4FB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887F9-34D7-862D-E761-921C3B59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83DD6-D3F0-0B2D-45A9-3DF4BD1E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064D-2E36-4832-8D6E-88D1D4464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001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BDBE-CF9C-E979-5EC4-6554DA7F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AE5C7-D415-D13C-D6FA-3045E9179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FBA25-11D4-00C1-0A59-53C8DBE5B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4466E-587F-E0AD-C5F5-FBB871A69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D583-6ED2-4D3D-823A-0C8F6666C4FB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315B5-66F8-523A-FEEA-042893DF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D907E-BC84-B1F8-E243-1154495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064D-2E36-4832-8D6E-88D1D4464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06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9A3F4-3EDA-B673-C00E-2F8DF546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46134-FD26-68F4-0495-A6129677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C0B3C-4380-5721-9A63-E6E86FC23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9D583-6ED2-4D3D-823A-0C8F6666C4FB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BF296-6016-D9D4-F2A5-FC7FFB37E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D3CD-ABB4-6CF6-65B0-7E91F5B2E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4B064D-2E36-4832-8D6E-88D1D4464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64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990B-E78B-7398-685F-F77FDE772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Tracing a Double-recursive Function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6671A-7448-FD21-6401-0C5DE96C5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7721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25561" y="83127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r>
              <a:rPr lang="en-CA" dirty="0"/>
              <a:t>print 3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96D1A-9E26-EBC7-72EC-430D5913AC85}"/>
              </a:ext>
            </a:extLst>
          </p:cNvPr>
          <p:cNvSpPr txBox="1"/>
          <p:nvPr/>
        </p:nvSpPr>
        <p:spPr>
          <a:xfrm>
            <a:off x="4897755" y="4948283"/>
            <a:ext cx="2396490" cy="73866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Consolas" panose="020B0609020204030204" pitchFamily="49" charset="0"/>
              </a:rPr>
              <a:t>g(0)</a:t>
            </a:r>
            <a:r>
              <a:rPr lang="en-CA" sz="1400" dirty="0"/>
              <a:t> does </a:t>
            </a:r>
            <a:r>
              <a:rPr lang="en-CA" sz="1400" b="1" dirty="0"/>
              <a:t>not</a:t>
            </a:r>
            <a:r>
              <a:rPr lang="en-CA" sz="1400" dirty="0"/>
              <a:t> print anything because of the if-statement on line 1 of </a:t>
            </a:r>
            <a:r>
              <a:rPr lang="en-CA" sz="1400" dirty="0">
                <a:latin typeface="Consolas" panose="020B0609020204030204" pitchFamily="49" charset="0"/>
              </a:rPr>
              <a:t>g(n)</a:t>
            </a:r>
            <a:r>
              <a:rPr lang="en-CA" sz="1400" dirty="0"/>
              <a:t>.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B649-090E-01A8-704D-2C2C38CCE22D}"/>
              </a:ext>
            </a:extLst>
          </p:cNvPr>
          <p:cNvSpPr txBox="1"/>
          <p:nvPr/>
        </p:nvSpPr>
        <p:spPr>
          <a:xfrm>
            <a:off x="5438878" y="264273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dirty="0"/>
              <a:t>3 2 1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DF64F6-D20C-92C6-01AE-EBEBFDBE5D7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96345" y="1477604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3DB54-EAC2-CE45-8080-68094E2DE8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1263" y="1477604"/>
            <a:ext cx="970266" cy="472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3A1E44-88B8-D7D1-B6A8-447E48CE8F27}"/>
              </a:ext>
            </a:extLst>
          </p:cNvPr>
          <p:cNvSpPr txBox="1"/>
          <p:nvPr/>
        </p:nvSpPr>
        <p:spPr>
          <a:xfrm>
            <a:off x="6987418" y="196482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BA2E8-786B-3A5D-4A21-2A1C3568C311}"/>
              </a:ext>
            </a:extLst>
          </p:cNvPr>
          <p:cNvSpPr txBox="1"/>
          <p:nvPr/>
        </p:nvSpPr>
        <p:spPr>
          <a:xfrm>
            <a:off x="9405921" y="1949712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D5C070-EDE3-9A68-0817-9B90AE9DDEAB}"/>
              </a:ext>
            </a:extLst>
          </p:cNvPr>
          <p:cNvCxnSpPr>
            <a:cxnSpLocks/>
          </p:cNvCxnSpPr>
          <p:nvPr/>
        </p:nvCxnSpPr>
        <p:spPr>
          <a:xfrm flipH="1">
            <a:off x="6305303" y="2611157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2D461C-CC46-8692-BB5D-33B99B816219}"/>
              </a:ext>
            </a:extLst>
          </p:cNvPr>
          <p:cNvCxnSpPr>
            <a:cxnSpLocks/>
          </p:cNvCxnSpPr>
          <p:nvPr/>
        </p:nvCxnSpPr>
        <p:spPr>
          <a:xfrm>
            <a:off x="7682664" y="2611157"/>
            <a:ext cx="24203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23A04-1659-FE72-92E0-CFCA0F5C9B2D}"/>
              </a:ext>
            </a:extLst>
          </p:cNvPr>
          <p:cNvSpPr txBox="1"/>
          <p:nvPr/>
        </p:nvSpPr>
        <p:spPr>
          <a:xfrm>
            <a:off x="5896376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B009E-C740-DFD7-887C-3DAC9D74E523}"/>
              </a:ext>
            </a:extLst>
          </p:cNvPr>
          <p:cNvSpPr txBox="1"/>
          <p:nvPr/>
        </p:nvSpPr>
        <p:spPr>
          <a:xfrm>
            <a:off x="7577488" y="3098278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78A08-C954-A08D-74D3-397CBC78ACF7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642267" y="3744609"/>
            <a:ext cx="508217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3ED1BC-CFE6-37BA-0781-515E0084ED9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305303" y="3744609"/>
            <a:ext cx="20930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B10F19-3DED-2DE9-52F2-62EBB261957D}"/>
              </a:ext>
            </a:extLst>
          </p:cNvPr>
          <p:cNvSpPr txBox="1"/>
          <p:nvPr/>
        </p:nvSpPr>
        <p:spPr>
          <a:xfrm>
            <a:off x="529665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26C64-B677-0F64-8426-0BC4A99FB5AD}"/>
              </a:ext>
            </a:extLst>
          </p:cNvPr>
          <p:cNvSpPr txBox="1"/>
          <p:nvPr/>
        </p:nvSpPr>
        <p:spPr>
          <a:xfrm>
            <a:off x="616899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3014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25561" y="83127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r>
              <a:rPr lang="en-CA" dirty="0"/>
              <a:t>print 3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96D1A-9E26-EBC7-72EC-430D5913AC85}"/>
              </a:ext>
            </a:extLst>
          </p:cNvPr>
          <p:cNvSpPr txBox="1"/>
          <p:nvPr/>
        </p:nvSpPr>
        <p:spPr>
          <a:xfrm>
            <a:off x="4974802" y="4948283"/>
            <a:ext cx="1991841" cy="95410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The left </a:t>
            </a:r>
            <a:r>
              <a:rPr lang="en-CA" sz="1400" dirty="0">
                <a:latin typeface="Consolas" panose="020B0609020204030204" pitchFamily="49" charset="0"/>
              </a:rPr>
              <a:t>g(0)</a:t>
            </a:r>
            <a:r>
              <a:rPr lang="en-CA" sz="1400" dirty="0"/>
              <a:t> ends without printing anything, and the right </a:t>
            </a:r>
            <a:r>
              <a:rPr lang="en-CA" sz="1400" dirty="0">
                <a:latin typeface="Consolas" panose="020B0609020204030204" pitchFamily="49" charset="0"/>
              </a:rPr>
              <a:t>g(0)</a:t>
            </a:r>
            <a:r>
              <a:rPr lang="en-CA" sz="1400" dirty="0"/>
              <a:t> is called.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B649-090E-01A8-704D-2C2C38CCE22D}"/>
              </a:ext>
            </a:extLst>
          </p:cNvPr>
          <p:cNvSpPr txBox="1"/>
          <p:nvPr/>
        </p:nvSpPr>
        <p:spPr>
          <a:xfrm>
            <a:off x="5438878" y="264273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dirty="0"/>
              <a:t>3 2 1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DF64F6-D20C-92C6-01AE-EBEBFDBE5D7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96345" y="1477604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3DB54-EAC2-CE45-8080-68094E2DE8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1263" y="1477604"/>
            <a:ext cx="970266" cy="472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3A1E44-88B8-D7D1-B6A8-447E48CE8F27}"/>
              </a:ext>
            </a:extLst>
          </p:cNvPr>
          <p:cNvSpPr txBox="1"/>
          <p:nvPr/>
        </p:nvSpPr>
        <p:spPr>
          <a:xfrm>
            <a:off x="6987418" y="196482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BA2E8-786B-3A5D-4A21-2A1C3568C311}"/>
              </a:ext>
            </a:extLst>
          </p:cNvPr>
          <p:cNvSpPr txBox="1"/>
          <p:nvPr/>
        </p:nvSpPr>
        <p:spPr>
          <a:xfrm>
            <a:off x="9405921" y="1949712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D5C070-EDE3-9A68-0817-9B90AE9DDEAB}"/>
              </a:ext>
            </a:extLst>
          </p:cNvPr>
          <p:cNvCxnSpPr>
            <a:cxnSpLocks/>
          </p:cNvCxnSpPr>
          <p:nvPr/>
        </p:nvCxnSpPr>
        <p:spPr>
          <a:xfrm flipH="1">
            <a:off x="6305303" y="2611157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2D461C-CC46-8692-BB5D-33B99B816219}"/>
              </a:ext>
            </a:extLst>
          </p:cNvPr>
          <p:cNvCxnSpPr>
            <a:cxnSpLocks/>
          </p:cNvCxnSpPr>
          <p:nvPr/>
        </p:nvCxnSpPr>
        <p:spPr>
          <a:xfrm>
            <a:off x="7682664" y="2611157"/>
            <a:ext cx="24203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23A04-1659-FE72-92E0-CFCA0F5C9B2D}"/>
              </a:ext>
            </a:extLst>
          </p:cNvPr>
          <p:cNvSpPr txBox="1"/>
          <p:nvPr/>
        </p:nvSpPr>
        <p:spPr>
          <a:xfrm>
            <a:off x="5896376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B009E-C740-DFD7-887C-3DAC9D74E523}"/>
              </a:ext>
            </a:extLst>
          </p:cNvPr>
          <p:cNvSpPr txBox="1"/>
          <p:nvPr/>
        </p:nvSpPr>
        <p:spPr>
          <a:xfrm>
            <a:off x="7577488" y="3098278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78A08-C954-A08D-74D3-397CBC78ACF7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642267" y="3744609"/>
            <a:ext cx="508217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3ED1BC-CFE6-37BA-0781-515E0084ED9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305303" y="3744609"/>
            <a:ext cx="20930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B10F19-3DED-2DE9-52F2-62EBB261957D}"/>
              </a:ext>
            </a:extLst>
          </p:cNvPr>
          <p:cNvSpPr txBox="1"/>
          <p:nvPr/>
        </p:nvSpPr>
        <p:spPr>
          <a:xfrm>
            <a:off x="529665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26C64-B677-0F64-8426-0BC4A99FB5AD}"/>
              </a:ext>
            </a:extLst>
          </p:cNvPr>
          <p:cNvSpPr txBox="1"/>
          <p:nvPr/>
        </p:nvSpPr>
        <p:spPr>
          <a:xfrm>
            <a:off x="616899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62C663-1876-83E9-9C41-63EB7D21A5DD}"/>
              </a:ext>
            </a:extLst>
          </p:cNvPr>
          <p:cNvGrpSpPr/>
          <p:nvPr/>
        </p:nvGrpSpPr>
        <p:grpSpPr>
          <a:xfrm>
            <a:off x="5365488" y="4403576"/>
            <a:ext cx="530887" cy="395356"/>
            <a:chOff x="5365488" y="4403576"/>
            <a:chExt cx="530887" cy="39535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F32454B-84ED-FE75-6318-ABEC2EDE6D7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37469-C35C-3030-05E3-34DE6AD0B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287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25561" y="83127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r>
              <a:rPr lang="en-CA" dirty="0"/>
              <a:t>print 3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96D1A-9E26-EBC7-72EC-430D5913AC85}"/>
              </a:ext>
            </a:extLst>
          </p:cNvPr>
          <p:cNvSpPr txBox="1"/>
          <p:nvPr/>
        </p:nvSpPr>
        <p:spPr>
          <a:xfrm>
            <a:off x="5839980" y="4914305"/>
            <a:ext cx="1539805" cy="73866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The right </a:t>
            </a:r>
            <a:r>
              <a:rPr lang="en-CA" sz="1400" dirty="0">
                <a:latin typeface="Consolas" panose="020B0609020204030204" pitchFamily="49" charset="0"/>
              </a:rPr>
              <a:t>g(0)</a:t>
            </a:r>
            <a:r>
              <a:rPr lang="en-CA" sz="1400" dirty="0"/>
              <a:t> ends without printing anything.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B649-090E-01A8-704D-2C2C38CCE22D}"/>
              </a:ext>
            </a:extLst>
          </p:cNvPr>
          <p:cNvSpPr txBox="1"/>
          <p:nvPr/>
        </p:nvSpPr>
        <p:spPr>
          <a:xfrm>
            <a:off x="5438878" y="264273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dirty="0"/>
              <a:t>3 2 1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DF64F6-D20C-92C6-01AE-EBEBFDBE5D7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96345" y="1477604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3DB54-EAC2-CE45-8080-68094E2DE8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1263" y="1477604"/>
            <a:ext cx="970266" cy="472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3A1E44-88B8-D7D1-B6A8-447E48CE8F27}"/>
              </a:ext>
            </a:extLst>
          </p:cNvPr>
          <p:cNvSpPr txBox="1"/>
          <p:nvPr/>
        </p:nvSpPr>
        <p:spPr>
          <a:xfrm>
            <a:off x="6987418" y="196482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BA2E8-786B-3A5D-4A21-2A1C3568C311}"/>
              </a:ext>
            </a:extLst>
          </p:cNvPr>
          <p:cNvSpPr txBox="1"/>
          <p:nvPr/>
        </p:nvSpPr>
        <p:spPr>
          <a:xfrm>
            <a:off x="9405921" y="1949712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D5C070-EDE3-9A68-0817-9B90AE9DDEAB}"/>
              </a:ext>
            </a:extLst>
          </p:cNvPr>
          <p:cNvCxnSpPr>
            <a:cxnSpLocks/>
          </p:cNvCxnSpPr>
          <p:nvPr/>
        </p:nvCxnSpPr>
        <p:spPr>
          <a:xfrm flipH="1">
            <a:off x="6305303" y="2611157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2D461C-CC46-8692-BB5D-33B99B816219}"/>
              </a:ext>
            </a:extLst>
          </p:cNvPr>
          <p:cNvCxnSpPr>
            <a:cxnSpLocks/>
          </p:cNvCxnSpPr>
          <p:nvPr/>
        </p:nvCxnSpPr>
        <p:spPr>
          <a:xfrm>
            <a:off x="7682664" y="2611157"/>
            <a:ext cx="24203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23A04-1659-FE72-92E0-CFCA0F5C9B2D}"/>
              </a:ext>
            </a:extLst>
          </p:cNvPr>
          <p:cNvSpPr txBox="1"/>
          <p:nvPr/>
        </p:nvSpPr>
        <p:spPr>
          <a:xfrm>
            <a:off x="5896376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B009E-C740-DFD7-887C-3DAC9D74E523}"/>
              </a:ext>
            </a:extLst>
          </p:cNvPr>
          <p:cNvSpPr txBox="1"/>
          <p:nvPr/>
        </p:nvSpPr>
        <p:spPr>
          <a:xfrm>
            <a:off x="7577488" y="3098278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78A08-C954-A08D-74D3-397CBC78ACF7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642267" y="3744609"/>
            <a:ext cx="508217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3ED1BC-CFE6-37BA-0781-515E0084ED9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305303" y="3744609"/>
            <a:ext cx="20930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B10F19-3DED-2DE9-52F2-62EBB261957D}"/>
              </a:ext>
            </a:extLst>
          </p:cNvPr>
          <p:cNvSpPr txBox="1"/>
          <p:nvPr/>
        </p:nvSpPr>
        <p:spPr>
          <a:xfrm>
            <a:off x="529665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26C64-B677-0F64-8426-0BC4A99FB5AD}"/>
              </a:ext>
            </a:extLst>
          </p:cNvPr>
          <p:cNvSpPr txBox="1"/>
          <p:nvPr/>
        </p:nvSpPr>
        <p:spPr>
          <a:xfrm>
            <a:off x="616899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62C663-1876-83E9-9C41-63EB7D21A5DD}"/>
              </a:ext>
            </a:extLst>
          </p:cNvPr>
          <p:cNvGrpSpPr/>
          <p:nvPr/>
        </p:nvGrpSpPr>
        <p:grpSpPr>
          <a:xfrm>
            <a:off x="5365488" y="4403576"/>
            <a:ext cx="530887" cy="395356"/>
            <a:chOff x="5365488" y="4403576"/>
            <a:chExt cx="530887" cy="39535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F32454B-84ED-FE75-6318-ABEC2EDE6D7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37469-C35C-3030-05E3-34DE6AD0B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9B9741-A667-2DC2-A044-975E308EDCAB}"/>
              </a:ext>
            </a:extLst>
          </p:cNvPr>
          <p:cNvGrpSpPr/>
          <p:nvPr/>
        </p:nvGrpSpPr>
        <p:grpSpPr>
          <a:xfrm>
            <a:off x="6249162" y="4390839"/>
            <a:ext cx="530887" cy="395356"/>
            <a:chOff x="5365488" y="4403576"/>
            <a:chExt cx="530887" cy="39535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9CB7BBC-9015-F4D6-653D-266E5D7D126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670A3B-F38C-DE1B-275A-2E720DF34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618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25561" y="83127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r>
              <a:rPr lang="en-CA" dirty="0"/>
              <a:t>print 3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96D1A-9E26-EBC7-72EC-430D5913AC85}"/>
              </a:ext>
            </a:extLst>
          </p:cNvPr>
          <p:cNvSpPr txBox="1"/>
          <p:nvPr/>
        </p:nvSpPr>
        <p:spPr>
          <a:xfrm>
            <a:off x="3940588" y="3439539"/>
            <a:ext cx="1539805" cy="73866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Now the call to this </a:t>
            </a:r>
            <a:r>
              <a:rPr lang="en-CA" sz="1400" dirty="0">
                <a:latin typeface="Consolas" panose="020B0609020204030204" pitchFamily="49" charset="0"/>
              </a:rPr>
              <a:t>g(1)</a:t>
            </a:r>
            <a:r>
              <a:rPr lang="en-CA" sz="1400" dirty="0"/>
              <a:t> is done and it returns.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B649-090E-01A8-704D-2C2C38CCE22D}"/>
              </a:ext>
            </a:extLst>
          </p:cNvPr>
          <p:cNvSpPr txBox="1"/>
          <p:nvPr/>
        </p:nvSpPr>
        <p:spPr>
          <a:xfrm>
            <a:off x="5438878" y="264273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dirty="0"/>
              <a:t>3 2 1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DF64F6-D20C-92C6-01AE-EBEBFDBE5D7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96345" y="1477604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3DB54-EAC2-CE45-8080-68094E2DE8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1263" y="1477604"/>
            <a:ext cx="970266" cy="472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3A1E44-88B8-D7D1-B6A8-447E48CE8F27}"/>
              </a:ext>
            </a:extLst>
          </p:cNvPr>
          <p:cNvSpPr txBox="1"/>
          <p:nvPr/>
        </p:nvSpPr>
        <p:spPr>
          <a:xfrm>
            <a:off x="6987418" y="196482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BA2E8-786B-3A5D-4A21-2A1C3568C311}"/>
              </a:ext>
            </a:extLst>
          </p:cNvPr>
          <p:cNvSpPr txBox="1"/>
          <p:nvPr/>
        </p:nvSpPr>
        <p:spPr>
          <a:xfrm>
            <a:off x="9405921" y="1949712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D5C070-EDE3-9A68-0817-9B90AE9DDEAB}"/>
              </a:ext>
            </a:extLst>
          </p:cNvPr>
          <p:cNvCxnSpPr>
            <a:cxnSpLocks/>
          </p:cNvCxnSpPr>
          <p:nvPr/>
        </p:nvCxnSpPr>
        <p:spPr>
          <a:xfrm flipH="1">
            <a:off x="6305303" y="2611157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2D461C-CC46-8692-BB5D-33B99B816219}"/>
              </a:ext>
            </a:extLst>
          </p:cNvPr>
          <p:cNvCxnSpPr>
            <a:cxnSpLocks/>
          </p:cNvCxnSpPr>
          <p:nvPr/>
        </p:nvCxnSpPr>
        <p:spPr>
          <a:xfrm>
            <a:off x="7682664" y="2611157"/>
            <a:ext cx="24203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23A04-1659-FE72-92E0-CFCA0F5C9B2D}"/>
              </a:ext>
            </a:extLst>
          </p:cNvPr>
          <p:cNvSpPr txBox="1"/>
          <p:nvPr/>
        </p:nvSpPr>
        <p:spPr>
          <a:xfrm>
            <a:off x="5896376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B009E-C740-DFD7-887C-3DAC9D74E523}"/>
              </a:ext>
            </a:extLst>
          </p:cNvPr>
          <p:cNvSpPr txBox="1"/>
          <p:nvPr/>
        </p:nvSpPr>
        <p:spPr>
          <a:xfrm>
            <a:off x="7577488" y="3098278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78A08-C954-A08D-74D3-397CBC78ACF7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642267" y="3744609"/>
            <a:ext cx="508217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3ED1BC-CFE6-37BA-0781-515E0084ED9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305303" y="3744609"/>
            <a:ext cx="20930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B10F19-3DED-2DE9-52F2-62EBB261957D}"/>
              </a:ext>
            </a:extLst>
          </p:cNvPr>
          <p:cNvSpPr txBox="1"/>
          <p:nvPr/>
        </p:nvSpPr>
        <p:spPr>
          <a:xfrm>
            <a:off x="529665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26C64-B677-0F64-8426-0BC4A99FB5AD}"/>
              </a:ext>
            </a:extLst>
          </p:cNvPr>
          <p:cNvSpPr txBox="1"/>
          <p:nvPr/>
        </p:nvSpPr>
        <p:spPr>
          <a:xfrm>
            <a:off x="616899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62C663-1876-83E9-9C41-63EB7D21A5DD}"/>
              </a:ext>
            </a:extLst>
          </p:cNvPr>
          <p:cNvGrpSpPr/>
          <p:nvPr/>
        </p:nvGrpSpPr>
        <p:grpSpPr>
          <a:xfrm>
            <a:off x="5365488" y="4403576"/>
            <a:ext cx="530887" cy="395356"/>
            <a:chOff x="5365488" y="4403576"/>
            <a:chExt cx="530887" cy="39535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F32454B-84ED-FE75-6318-ABEC2EDE6D7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37469-C35C-3030-05E3-34DE6AD0B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9B9741-A667-2DC2-A044-975E308EDCAB}"/>
              </a:ext>
            </a:extLst>
          </p:cNvPr>
          <p:cNvGrpSpPr/>
          <p:nvPr/>
        </p:nvGrpSpPr>
        <p:grpSpPr>
          <a:xfrm>
            <a:off x="6249162" y="4390839"/>
            <a:ext cx="530887" cy="395356"/>
            <a:chOff x="5365488" y="4403576"/>
            <a:chExt cx="530887" cy="39535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9CB7BBC-9015-F4D6-653D-266E5D7D126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670A3B-F38C-DE1B-275A-2E720DF34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33F9D8-7617-3AFC-683B-82C906B9B309}"/>
              </a:ext>
            </a:extLst>
          </p:cNvPr>
          <p:cNvCxnSpPr>
            <a:stCxn id="2" idx="3"/>
          </p:cNvCxnSpPr>
          <p:nvPr/>
        </p:nvCxnSpPr>
        <p:spPr>
          <a:xfrm flipV="1">
            <a:off x="5480393" y="3347762"/>
            <a:ext cx="563745" cy="46110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365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25561" y="83127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r>
              <a:rPr lang="en-CA" dirty="0"/>
              <a:t>print 3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96D1A-9E26-EBC7-72EC-430D5913AC85}"/>
              </a:ext>
            </a:extLst>
          </p:cNvPr>
          <p:cNvSpPr txBox="1"/>
          <p:nvPr/>
        </p:nvSpPr>
        <p:spPr>
          <a:xfrm>
            <a:off x="3940588" y="3439539"/>
            <a:ext cx="1539805" cy="73866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Now the call to this </a:t>
            </a:r>
            <a:r>
              <a:rPr lang="en-CA" sz="1400" dirty="0">
                <a:latin typeface="Consolas" panose="020B0609020204030204" pitchFamily="49" charset="0"/>
              </a:rPr>
              <a:t>g(1)</a:t>
            </a:r>
            <a:r>
              <a:rPr lang="en-CA" sz="1400" dirty="0"/>
              <a:t> is done and it returns.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B649-090E-01A8-704D-2C2C38CCE22D}"/>
              </a:ext>
            </a:extLst>
          </p:cNvPr>
          <p:cNvSpPr txBox="1"/>
          <p:nvPr/>
        </p:nvSpPr>
        <p:spPr>
          <a:xfrm>
            <a:off x="5438878" y="264273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dirty="0"/>
              <a:t>3 2 1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DF64F6-D20C-92C6-01AE-EBEBFDBE5D7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96345" y="1477604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3DB54-EAC2-CE45-8080-68094E2DE8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1263" y="1477604"/>
            <a:ext cx="970266" cy="472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3A1E44-88B8-D7D1-B6A8-447E48CE8F27}"/>
              </a:ext>
            </a:extLst>
          </p:cNvPr>
          <p:cNvSpPr txBox="1"/>
          <p:nvPr/>
        </p:nvSpPr>
        <p:spPr>
          <a:xfrm>
            <a:off x="6987418" y="196482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BA2E8-786B-3A5D-4A21-2A1C3568C311}"/>
              </a:ext>
            </a:extLst>
          </p:cNvPr>
          <p:cNvSpPr txBox="1"/>
          <p:nvPr/>
        </p:nvSpPr>
        <p:spPr>
          <a:xfrm>
            <a:off x="9405921" y="1949712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D5C070-EDE3-9A68-0817-9B90AE9DDEAB}"/>
              </a:ext>
            </a:extLst>
          </p:cNvPr>
          <p:cNvCxnSpPr>
            <a:cxnSpLocks/>
          </p:cNvCxnSpPr>
          <p:nvPr/>
        </p:nvCxnSpPr>
        <p:spPr>
          <a:xfrm flipH="1">
            <a:off x="6305303" y="2611157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2D461C-CC46-8692-BB5D-33B99B816219}"/>
              </a:ext>
            </a:extLst>
          </p:cNvPr>
          <p:cNvCxnSpPr>
            <a:cxnSpLocks/>
          </p:cNvCxnSpPr>
          <p:nvPr/>
        </p:nvCxnSpPr>
        <p:spPr>
          <a:xfrm>
            <a:off x="7682664" y="2611157"/>
            <a:ext cx="24203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23A04-1659-FE72-92E0-CFCA0F5C9B2D}"/>
              </a:ext>
            </a:extLst>
          </p:cNvPr>
          <p:cNvSpPr txBox="1"/>
          <p:nvPr/>
        </p:nvSpPr>
        <p:spPr>
          <a:xfrm>
            <a:off x="5896376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B009E-C740-DFD7-887C-3DAC9D74E523}"/>
              </a:ext>
            </a:extLst>
          </p:cNvPr>
          <p:cNvSpPr txBox="1"/>
          <p:nvPr/>
        </p:nvSpPr>
        <p:spPr>
          <a:xfrm>
            <a:off x="7577488" y="3098278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78A08-C954-A08D-74D3-397CBC78ACF7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642267" y="3744609"/>
            <a:ext cx="508217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3ED1BC-CFE6-37BA-0781-515E0084ED9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305303" y="3744609"/>
            <a:ext cx="20930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B10F19-3DED-2DE9-52F2-62EBB261957D}"/>
              </a:ext>
            </a:extLst>
          </p:cNvPr>
          <p:cNvSpPr txBox="1"/>
          <p:nvPr/>
        </p:nvSpPr>
        <p:spPr>
          <a:xfrm>
            <a:off x="529665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26C64-B677-0F64-8426-0BC4A99FB5AD}"/>
              </a:ext>
            </a:extLst>
          </p:cNvPr>
          <p:cNvSpPr txBox="1"/>
          <p:nvPr/>
        </p:nvSpPr>
        <p:spPr>
          <a:xfrm>
            <a:off x="616899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62C663-1876-83E9-9C41-63EB7D21A5DD}"/>
              </a:ext>
            </a:extLst>
          </p:cNvPr>
          <p:cNvGrpSpPr/>
          <p:nvPr/>
        </p:nvGrpSpPr>
        <p:grpSpPr>
          <a:xfrm>
            <a:off x="5365488" y="4403576"/>
            <a:ext cx="530887" cy="395356"/>
            <a:chOff x="5365488" y="4403576"/>
            <a:chExt cx="530887" cy="39535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F32454B-84ED-FE75-6318-ABEC2EDE6D7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37469-C35C-3030-05E3-34DE6AD0B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9B9741-A667-2DC2-A044-975E308EDCAB}"/>
              </a:ext>
            </a:extLst>
          </p:cNvPr>
          <p:cNvGrpSpPr/>
          <p:nvPr/>
        </p:nvGrpSpPr>
        <p:grpSpPr>
          <a:xfrm>
            <a:off x="6249162" y="4390839"/>
            <a:ext cx="530887" cy="395356"/>
            <a:chOff x="5365488" y="4403576"/>
            <a:chExt cx="530887" cy="39535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9CB7BBC-9015-F4D6-653D-266E5D7D126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670A3B-F38C-DE1B-275A-2E720DF34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33F9D8-7617-3AFC-683B-82C906B9B309}"/>
              </a:ext>
            </a:extLst>
          </p:cNvPr>
          <p:cNvCxnSpPr>
            <a:stCxn id="2" idx="3"/>
          </p:cNvCxnSpPr>
          <p:nvPr/>
        </p:nvCxnSpPr>
        <p:spPr>
          <a:xfrm flipV="1">
            <a:off x="5480393" y="3347762"/>
            <a:ext cx="563745" cy="46110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E781AD-B81F-5A74-6EAF-0683EF99BA89}"/>
              </a:ext>
            </a:extLst>
          </p:cNvPr>
          <p:cNvGrpSpPr/>
          <p:nvPr/>
        </p:nvGrpSpPr>
        <p:grpSpPr>
          <a:xfrm>
            <a:off x="5998449" y="3216233"/>
            <a:ext cx="530887" cy="395356"/>
            <a:chOff x="5365488" y="4403576"/>
            <a:chExt cx="530887" cy="39535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792C66-3248-B777-9E2D-A5CAD066467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DE8D7F-0D38-88A4-507C-A221240B5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796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25561" y="83127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r>
              <a:rPr lang="en-CA" dirty="0"/>
              <a:t>print 3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96D1A-9E26-EBC7-72EC-430D5913AC85}"/>
              </a:ext>
            </a:extLst>
          </p:cNvPr>
          <p:cNvSpPr txBox="1"/>
          <p:nvPr/>
        </p:nvSpPr>
        <p:spPr>
          <a:xfrm>
            <a:off x="8557331" y="2554275"/>
            <a:ext cx="1773122" cy="95410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Now this call to </a:t>
            </a:r>
            <a:r>
              <a:rPr lang="en-CA" sz="1400" dirty="0">
                <a:latin typeface="Consolas" panose="020B0609020204030204" pitchFamily="49" charset="0"/>
              </a:rPr>
              <a:t>g(2)</a:t>
            </a:r>
            <a:r>
              <a:rPr lang="en-CA" sz="1400" dirty="0"/>
              <a:t> continues from line 4 of </a:t>
            </a:r>
            <a:r>
              <a:rPr lang="en-CA" sz="1400" dirty="0">
                <a:latin typeface="Consolas" panose="020B0609020204030204" pitchFamily="49" charset="0"/>
              </a:rPr>
              <a:t>g(3)</a:t>
            </a:r>
            <a:r>
              <a:rPr lang="en-CA" sz="1400" dirty="0"/>
              <a:t> and calls this </a:t>
            </a:r>
            <a:r>
              <a:rPr lang="en-CA" sz="1400" dirty="0">
                <a:latin typeface="Consolas" panose="020B0609020204030204" pitchFamily="49" charset="0"/>
              </a:rPr>
              <a:t>g(1)</a:t>
            </a:r>
            <a:r>
              <a:rPr lang="en-CA" sz="1400" dirty="0"/>
              <a:t>.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B649-090E-01A8-704D-2C2C38CCE22D}"/>
              </a:ext>
            </a:extLst>
          </p:cNvPr>
          <p:cNvSpPr txBox="1"/>
          <p:nvPr/>
        </p:nvSpPr>
        <p:spPr>
          <a:xfrm>
            <a:off x="5438878" y="264273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dirty="0"/>
              <a:t>3 2 1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DF64F6-D20C-92C6-01AE-EBEBFDBE5D7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96345" y="1477604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3DB54-EAC2-CE45-8080-68094E2DE8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1263" y="1477604"/>
            <a:ext cx="970266" cy="472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3A1E44-88B8-D7D1-B6A8-447E48CE8F27}"/>
              </a:ext>
            </a:extLst>
          </p:cNvPr>
          <p:cNvSpPr txBox="1"/>
          <p:nvPr/>
        </p:nvSpPr>
        <p:spPr>
          <a:xfrm>
            <a:off x="6987418" y="196482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BA2E8-786B-3A5D-4A21-2A1C3568C311}"/>
              </a:ext>
            </a:extLst>
          </p:cNvPr>
          <p:cNvSpPr txBox="1"/>
          <p:nvPr/>
        </p:nvSpPr>
        <p:spPr>
          <a:xfrm>
            <a:off x="9405921" y="1949712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D5C070-EDE3-9A68-0817-9B90AE9DDEAB}"/>
              </a:ext>
            </a:extLst>
          </p:cNvPr>
          <p:cNvCxnSpPr>
            <a:cxnSpLocks/>
          </p:cNvCxnSpPr>
          <p:nvPr/>
        </p:nvCxnSpPr>
        <p:spPr>
          <a:xfrm flipH="1">
            <a:off x="6305303" y="2611157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2D461C-CC46-8692-BB5D-33B99B816219}"/>
              </a:ext>
            </a:extLst>
          </p:cNvPr>
          <p:cNvCxnSpPr>
            <a:cxnSpLocks/>
          </p:cNvCxnSpPr>
          <p:nvPr/>
        </p:nvCxnSpPr>
        <p:spPr>
          <a:xfrm>
            <a:off x="7682664" y="2611157"/>
            <a:ext cx="24203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23A04-1659-FE72-92E0-CFCA0F5C9B2D}"/>
              </a:ext>
            </a:extLst>
          </p:cNvPr>
          <p:cNvSpPr txBox="1"/>
          <p:nvPr/>
        </p:nvSpPr>
        <p:spPr>
          <a:xfrm>
            <a:off x="5896376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B009E-C740-DFD7-887C-3DAC9D74E523}"/>
              </a:ext>
            </a:extLst>
          </p:cNvPr>
          <p:cNvSpPr txBox="1"/>
          <p:nvPr/>
        </p:nvSpPr>
        <p:spPr>
          <a:xfrm>
            <a:off x="7577488" y="3098278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78A08-C954-A08D-74D3-397CBC78ACF7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642267" y="3744609"/>
            <a:ext cx="508217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3ED1BC-CFE6-37BA-0781-515E0084ED9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305303" y="3744609"/>
            <a:ext cx="20930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B10F19-3DED-2DE9-52F2-62EBB261957D}"/>
              </a:ext>
            </a:extLst>
          </p:cNvPr>
          <p:cNvSpPr txBox="1"/>
          <p:nvPr/>
        </p:nvSpPr>
        <p:spPr>
          <a:xfrm>
            <a:off x="529665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26C64-B677-0F64-8426-0BC4A99FB5AD}"/>
              </a:ext>
            </a:extLst>
          </p:cNvPr>
          <p:cNvSpPr txBox="1"/>
          <p:nvPr/>
        </p:nvSpPr>
        <p:spPr>
          <a:xfrm>
            <a:off x="616899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62C663-1876-83E9-9C41-63EB7D21A5DD}"/>
              </a:ext>
            </a:extLst>
          </p:cNvPr>
          <p:cNvGrpSpPr/>
          <p:nvPr/>
        </p:nvGrpSpPr>
        <p:grpSpPr>
          <a:xfrm>
            <a:off x="5365488" y="4403576"/>
            <a:ext cx="530887" cy="395356"/>
            <a:chOff x="5365488" y="4403576"/>
            <a:chExt cx="530887" cy="39535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F32454B-84ED-FE75-6318-ABEC2EDE6D7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37469-C35C-3030-05E3-34DE6AD0B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9B9741-A667-2DC2-A044-975E308EDCAB}"/>
              </a:ext>
            </a:extLst>
          </p:cNvPr>
          <p:cNvGrpSpPr/>
          <p:nvPr/>
        </p:nvGrpSpPr>
        <p:grpSpPr>
          <a:xfrm>
            <a:off x="6249162" y="4390839"/>
            <a:ext cx="530887" cy="395356"/>
            <a:chOff x="5365488" y="4403576"/>
            <a:chExt cx="530887" cy="39535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9CB7BBC-9015-F4D6-653D-266E5D7D126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670A3B-F38C-DE1B-275A-2E720DF34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33F9D8-7617-3AFC-683B-82C906B9B309}"/>
              </a:ext>
            </a:extLst>
          </p:cNvPr>
          <p:cNvCxnSpPr>
            <a:cxnSpLocks/>
          </p:cNvCxnSpPr>
          <p:nvPr/>
        </p:nvCxnSpPr>
        <p:spPr>
          <a:xfrm flipH="1" flipV="1">
            <a:off x="7669533" y="2146195"/>
            <a:ext cx="1580265" cy="4721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E781AD-B81F-5A74-6EAF-0683EF99BA89}"/>
              </a:ext>
            </a:extLst>
          </p:cNvPr>
          <p:cNvGrpSpPr/>
          <p:nvPr/>
        </p:nvGrpSpPr>
        <p:grpSpPr>
          <a:xfrm>
            <a:off x="5998449" y="3216233"/>
            <a:ext cx="530887" cy="395356"/>
            <a:chOff x="5365488" y="4403576"/>
            <a:chExt cx="530887" cy="39535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792C66-3248-B777-9E2D-A5CAD066467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DE8D7F-0D38-88A4-507C-A221240B5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8017AA-8748-2271-F7E5-09CD23C0D807}"/>
              </a:ext>
            </a:extLst>
          </p:cNvPr>
          <p:cNvCxnSpPr>
            <a:cxnSpLocks/>
          </p:cNvCxnSpPr>
          <p:nvPr/>
        </p:nvCxnSpPr>
        <p:spPr>
          <a:xfrm flipH="1" flipV="1">
            <a:off x="8191815" y="3247730"/>
            <a:ext cx="438307" cy="6980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506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25561" y="83127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r>
              <a:rPr lang="en-CA" dirty="0"/>
              <a:t>print 3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96D1A-9E26-EBC7-72EC-430D5913AC85}"/>
              </a:ext>
            </a:extLst>
          </p:cNvPr>
          <p:cNvSpPr txBox="1"/>
          <p:nvPr/>
        </p:nvSpPr>
        <p:spPr>
          <a:xfrm>
            <a:off x="8080521" y="3713910"/>
            <a:ext cx="1371694" cy="30777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First it prints 1.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B649-090E-01A8-704D-2C2C38CCE22D}"/>
              </a:ext>
            </a:extLst>
          </p:cNvPr>
          <p:cNvSpPr txBox="1"/>
          <p:nvPr/>
        </p:nvSpPr>
        <p:spPr>
          <a:xfrm>
            <a:off x="5438878" y="264273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dirty="0"/>
              <a:t>3 2 1 1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DF64F6-D20C-92C6-01AE-EBEBFDBE5D7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96345" y="1477604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3DB54-EAC2-CE45-8080-68094E2DE8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1263" y="1477604"/>
            <a:ext cx="970266" cy="472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3A1E44-88B8-D7D1-B6A8-447E48CE8F27}"/>
              </a:ext>
            </a:extLst>
          </p:cNvPr>
          <p:cNvSpPr txBox="1"/>
          <p:nvPr/>
        </p:nvSpPr>
        <p:spPr>
          <a:xfrm>
            <a:off x="6987418" y="196482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BA2E8-786B-3A5D-4A21-2A1C3568C311}"/>
              </a:ext>
            </a:extLst>
          </p:cNvPr>
          <p:cNvSpPr txBox="1"/>
          <p:nvPr/>
        </p:nvSpPr>
        <p:spPr>
          <a:xfrm>
            <a:off x="9405921" y="1949712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D5C070-EDE3-9A68-0817-9B90AE9DDEAB}"/>
              </a:ext>
            </a:extLst>
          </p:cNvPr>
          <p:cNvCxnSpPr>
            <a:cxnSpLocks/>
          </p:cNvCxnSpPr>
          <p:nvPr/>
        </p:nvCxnSpPr>
        <p:spPr>
          <a:xfrm flipH="1">
            <a:off x="6305303" y="2611157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2D461C-CC46-8692-BB5D-33B99B816219}"/>
              </a:ext>
            </a:extLst>
          </p:cNvPr>
          <p:cNvCxnSpPr>
            <a:cxnSpLocks/>
          </p:cNvCxnSpPr>
          <p:nvPr/>
        </p:nvCxnSpPr>
        <p:spPr>
          <a:xfrm>
            <a:off x="7682664" y="2611157"/>
            <a:ext cx="24203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23A04-1659-FE72-92E0-CFCA0F5C9B2D}"/>
              </a:ext>
            </a:extLst>
          </p:cNvPr>
          <p:cNvSpPr txBox="1"/>
          <p:nvPr/>
        </p:nvSpPr>
        <p:spPr>
          <a:xfrm>
            <a:off x="5896376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B009E-C740-DFD7-887C-3DAC9D74E523}"/>
              </a:ext>
            </a:extLst>
          </p:cNvPr>
          <p:cNvSpPr txBox="1"/>
          <p:nvPr/>
        </p:nvSpPr>
        <p:spPr>
          <a:xfrm>
            <a:off x="7515772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78A08-C954-A08D-74D3-397CBC78ACF7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642267" y="3744609"/>
            <a:ext cx="508217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3ED1BC-CFE6-37BA-0781-515E0084ED9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305303" y="3744609"/>
            <a:ext cx="20930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B10F19-3DED-2DE9-52F2-62EBB261957D}"/>
              </a:ext>
            </a:extLst>
          </p:cNvPr>
          <p:cNvSpPr txBox="1"/>
          <p:nvPr/>
        </p:nvSpPr>
        <p:spPr>
          <a:xfrm>
            <a:off x="529665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26C64-B677-0F64-8426-0BC4A99FB5AD}"/>
              </a:ext>
            </a:extLst>
          </p:cNvPr>
          <p:cNvSpPr txBox="1"/>
          <p:nvPr/>
        </p:nvSpPr>
        <p:spPr>
          <a:xfrm>
            <a:off x="616899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62C663-1876-83E9-9C41-63EB7D21A5DD}"/>
              </a:ext>
            </a:extLst>
          </p:cNvPr>
          <p:cNvGrpSpPr/>
          <p:nvPr/>
        </p:nvGrpSpPr>
        <p:grpSpPr>
          <a:xfrm>
            <a:off x="5365488" y="4403576"/>
            <a:ext cx="530887" cy="395356"/>
            <a:chOff x="5365488" y="4403576"/>
            <a:chExt cx="530887" cy="39535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F32454B-84ED-FE75-6318-ABEC2EDE6D7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37469-C35C-3030-05E3-34DE6AD0B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9B9741-A667-2DC2-A044-975E308EDCAB}"/>
              </a:ext>
            </a:extLst>
          </p:cNvPr>
          <p:cNvGrpSpPr/>
          <p:nvPr/>
        </p:nvGrpSpPr>
        <p:grpSpPr>
          <a:xfrm>
            <a:off x="6249162" y="4390839"/>
            <a:ext cx="530887" cy="395356"/>
            <a:chOff x="5365488" y="4403576"/>
            <a:chExt cx="530887" cy="39535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9CB7BBC-9015-F4D6-653D-266E5D7D126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670A3B-F38C-DE1B-275A-2E720DF34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E781AD-B81F-5A74-6EAF-0683EF99BA89}"/>
              </a:ext>
            </a:extLst>
          </p:cNvPr>
          <p:cNvGrpSpPr/>
          <p:nvPr/>
        </p:nvGrpSpPr>
        <p:grpSpPr>
          <a:xfrm>
            <a:off x="5998449" y="3216233"/>
            <a:ext cx="530887" cy="395356"/>
            <a:chOff x="5365488" y="4403576"/>
            <a:chExt cx="530887" cy="39535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792C66-3248-B777-9E2D-A5CAD066467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DE8D7F-0D38-88A4-507C-A221240B5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7658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25561" y="83127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r>
              <a:rPr lang="en-CA" dirty="0"/>
              <a:t>print 3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B649-090E-01A8-704D-2C2C38CCE22D}"/>
              </a:ext>
            </a:extLst>
          </p:cNvPr>
          <p:cNvSpPr txBox="1"/>
          <p:nvPr/>
        </p:nvSpPr>
        <p:spPr>
          <a:xfrm>
            <a:off x="5438878" y="264273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dirty="0"/>
              <a:t>3 2 1 1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DF64F6-D20C-92C6-01AE-EBEBFDBE5D7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96345" y="1477604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3DB54-EAC2-CE45-8080-68094E2DE8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1263" y="1477604"/>
            <a:ext cx="970266" cy="472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3A1E44-88B8-D7D1-B6A8-447E48CE8F27}"/>
              </a:ext>
            </a:extLst>
          </p:cNvPr>
          <p:cNvSpPr txBox="1"/>
          <p:nvPr/>
        </p:nvSpPr>
        <p:spPr>
          <a:xfrm>
            <a:off x="6987418" y="196482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BA2E8-786B-3A5D-4A21-2A1C3568C311}"/>
              </a:ext>
            </a:extLst>
          </p:cNvPr>
          <p:cNvSpPr txBox="1"/>
          <p:nvPr/>
        </p:nvSpPr>
        <p:spPr>
          <a:xfrm>
            <a:off x="9405921" y="1949712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D5C070-EDE3-9A68-0817-9B90AE9DDEAB}"/>
              </a:ext>
            </a:extLst>
          </p:cNvPr>
          <p:cNvCxnSpPr>
            <a:cxnSpLocks/>
          </p:cNvCxnSpPr>
          <p:nvPr/>
        </p:nvCxnSpPr>
        <p:spPr>
          <a:xfrm flipH="1">
            <a:off x="6305303" y="2611157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2D461C-CC46-8692-BB5D-33B99B816219}"/>
              </a:ext>
            </a:extLst>
          </p:cNvPr>
          <p:cNvCxnSpPr>
            <a:cxnSpLocks/>
          </p:cNvCxnSpPr>
          <p:nvPr/>
        </p:nvCxnSpPr>
        <p:spPr>
          <a:xfrm>
            <a:off x="7682664" y="2611157"/>
            <a:ext cx="24203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23A04-1659-FE72-92E0-CFCA0F5C9B2D}"/>
              </a:ext>
            </a:extLst>
          </p:cNvPr>
          <p:cNvSpPr txBox="1"/>
          <p:nvPr/>
        </p:nvSpPr>
        <p:spPr>
          <a:xfrm>
            <a:off x="5896376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B009E-C740-DFD7-887C-3DAC9D74E523}"/>
              </a:ext>
            </a:extLst>
          </p:cNvPr>
          <p:cNvSpPr txBox="1"/>
          <p:nvPr/>
        </p:nvSpPr>
        <p:spPr>
          <a:xfrm>
            <a:off x="7515772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78A08-C954-A08D-74D3-397CBC78ACF7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642267" y="3744609"/>
            <a:ext cx="508217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3ED1BC-CFE6-37BA-0781-515E0084ED9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305303" y="3744609"/>
            <a:ext cx="20930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B10F19-3DED-2DE9-52F2-62EBB261957D}"/>
              </a:ext>
            </a:extLst>
          </p:cNvPr>
          <p:cNvSpPr txBox="1"/>
          <p:nvPr/>
        </p:nvSpPr>
        <p:spPr>
          <a:xfrm>
            <a:off x="529665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26C64-B677-0F64-8426-0BC4A99FB5AD}"/>
              </a:ext>
            </a:extLst>
          </p:cNvPr>
          <p:cNvSpPr txBox="1"/>
          <p:nvPr/>
        </p:nvSpPr>
        <p:spPr>
          <a:xfrm>
            <a:off x="616899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62C663-1876-83E9-9C41-63EB7D21A5DD}"/>
              </a:ext>
            </a:extLst>
          </p:cNvPr>
          <p:cNvGrpSpPr/>
          <p:nvPr/>
        </p:nvGrpSpPr>
        <p:grpSpPr>
          <a:xfrm>
            <a:off x="5365488" y="4403576"/>
            <a:ext cx="530887" cy="395356"/>
            <a:chOff x="5365488" y="4403576"/>
            <a:chExt cx="530887" cy="39535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F32454B-84ED-FE75-6318-ABEC2EDE6D7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37469-C35C-3030-05E3-34DE6AD0B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9B9741-A667-2DC2-A044-975E308EDCAB}"/>
              </a:ext>
            </a:extLst>
          </p:cNvPr>
          <p:cNvGrpSpPr/>
          <p:nvPr/>
        </p:nvGrpSpPr>
        <p:grpSpPr>
          <a:xfrm>
            <a:off x="6249162" y="4390839"/>
            <a:ext cx="530887" cy="395356"/>
            <a:chOff x="5365488" y="4403576"/>
            <a:chExt cx="530887" cy="39535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9CB7BBC-9015-F4D6-653D-266E5D7D126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670A3B-F38C-DE1B-275A-2E720DF34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E781AD-B81F-5A74-6EAF-0683EF99BA89}"/>
              </a:ext>
            </a:extLst>
          </p:cNvPr>
          <p:cNvGrpSpPr/>
          <p:nvPr/>
        </p:nvGrpSpPr>
        <p:grpSpPr>
          <a:xfrm>
            <a:off x="5998449" y="3216233"/>
            <a:ext cx="530887" cy="395356"/>
            <a:chOff x="5365488" y="4403576"/>
            <a:chExt cx="530887" cy="39535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792C66-3248-B777-9E2D-A5CAD066467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DE8D7F-0D38-88A4-507C-A221240B5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DE2DD3E-4AE9-8256-F70D-9ADF64707529}"/>
              </a:ext>
            </a:extLst>
          </p:cNvPr>
          <p:cNvSpPr txBox="1"/>
          <p:nvPr/>
        </p:nvSpPr>
        <p:spPr>
          <a:xfrm>
            <a:off x="8410000" y="3475366"/>
            <a:ext cx="1991841" cy="116955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Then it calls </a:t>
            </a:r>
            <a:r>
              <a:rPr lang="en-CA" sz="1400" dirty="0">
                <a:latin typeface="Consolas" panose="020B0609020204030204" pitchFamily="49" charset="0"/>
              </a:rPr>
              <a:t>g(0)</a:t>
            </a:r>
            <a:r>
              <a:rPr lang="en-CA" sz="1400" dirty="0"/>
              <a:t> from line 3 of </a:t>
            </a:r>
            <a:r>
              <a:rPr lang="en-CA" sz="1400" dirty="0">
                <a:latin typeface="Consolas" panose="020B0609020204030204" pitchFamily="49" charset="0"/>
              </a:rPr>
              <a:t>g(1)</a:t>
            </a:r>
            <a:r>
              <a:rPr lang="en-CA" sz="1400" dirty="0"/>
              <a:t>, and afterwards it will call </a:t>
            </a:r>
            <a:r>
              <a:rPr lang="en-CA" sz="1400" dirty="0">
                <a:latin typeface="Consolas" panose="020B0609020204030204" pitchFamily="49" charset="0"/>
              </a:rPr>
              <a:t>g(0)</a:t>
            </a:r>
            <a:r>
              <a:rPr lang="en-CA" sz="1400" dirty="0"/>
              <a:t> from line 4 of </a:t>
            </a:r>
            <a:r>
              <a:rPr lang="en-CA" sz="1400" dirty="0">
                <a:latin typeface="Consolas" panose="020B0609020204030204" pitchFamily="49" charset="0"/>
              </a:rPr>
              <a:t>g(1)</a:t>
            </a:r>
            <a:r>
              <a:rPr lang="en-CA" sz="1400" dirty="0"/>
              <a:t>.</a:t>
            </a:r>
            <a:r>
              <a:rPr lang="en-CA" sz="1400" b="1" dirty="0"/>
              <a:t> </a:t>
            </a:r>
            <a:endParaRPr lang="en-AU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7C9E55-52D2-BD85-D877-BFCC4A5D3F17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386948" y="3744609"/>
            <a:ext cx="41348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D2665B-8817-F3DA-E320-0494EDEB4ED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955251" y="3744609"/>
            <a:ext cx="185526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4E9754F-9BC1-571D-7B8F-988A0026EFE1}"/>
              </a:ext>
            </a:extLst>
          </p:cNvPr>
          <p:cNvSpPr txBox="1"/>
          <p:nvPr/>
        </p:nvSpPr>
        <p:spPr>
          <a:xfrm>
            <a:off x="7041340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1BD4AA-50FB-738C-8907-F2D762F887DD}"/>
              </a:ext>
            </a:extLst>
          </p:cNvPr>
          <p:cNvSpPr txBox="1"/>
          <p:nvPr/>
        </p:nvSpPr>
        <p:spPr>
          <a:xfrm>
            <a:off x="779516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899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25561" y="83127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r>
              <a:rPr lang="en-CA" dirty="0"/>
              <a:t>print 3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B649-090E-01A8-704D-2C2C38CCE22D}"/>
              </a:ext>
            </a:extLst>
          </p:cNvPr>
          <p:cNvSpPr txBox="1"/>
          <p:nvPr/>
        </p:nvSpPr>
        <p:spPr>
          <a:xfrm>
            <a:off x="5438878" y="264273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dirty="0"/>
              <a:t>3 2 1 1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DF64F6-D20C-92C6-01AE-EBEBFDBE5D7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96345" y="1477604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3DB54-EAC2-CE45-8080-68094E2DE8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1263" y="1477604"/>
            <a:ext cx="970266" cy="472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3A1E44-88B8-D7D1-B6A8-447E48CE8F27}"/>
              </a:ext>
            </a:extLst>
          </p:cNvPr>
          <p:cNvSpPr txBox="1"/>
          <p:nvPr/>
        </p:nvSpPr>
        <p:spPr>
          <a:xfrm>
            <a:off x="6987418" y="196482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BA2E8-786B-3A5D-4A21-2A1C3568C311}"/>
              </a:ext>
            </a:extLst>
          </p:cNvPr>
          <p:cNvSpPr txBox="1"/>
          <p:nvPr/>
        </p:nvSpPr>
        <p:spPr>
          <a:xfrm>
            <a:off x="9405921" y="1949712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D5C070-EDE3-9A68-0817-9B90AE9DDEAB}"/>
              </a:ext>
            </a:extLst>
          </p:cNvPr>
          <p:cNvCxnSpPr>
            <a:cxnSpLocks/>
          </p:cNvCxnSpPr>
          <p:nvPr/>
        </p:nvCxnSpPr>
        <p:spPr>
          <a:xfrm flipH="1">
            <a:off x="6305303" y="2611157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2D461C-CC46-8692-BB5D-33B99B816219}"/>
              </a:ext>
            </a:extLst>
          </p:cNvPr>
          <p:cNvCxnSpPr>
            <a:cxnSpLocks/>
          </p:cNvCxnSpPr>
          <p:nvPr/>
        </p:nvCxnSpPr>
        <p:spPr>
          <a:xfrm>
            <a:off x="7682664" y="2611157"/>
            <a:ext cx="24203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23A04-1659-FE72-92E0-CFCA0F5C9B2D}"/>
              </a:ext>
            </a:extLst>
          </p:cNvPr>
          <p:cNvSpPr txBox="1"/>
          <p:nvPr/>
        </p:nvSpPr>
        <p:spPr>
          <a:xfrm>
            <a:off x="5896376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B009E-C740-DFD7-887C-3DAC9D74E523}"/>
              </a:ext>
            </a:extLst>
          </p:cNvPr>
          <p:cNvSpPr txBox="1"/>
          <p:nvPr/>
        </p:nvSpPr>
        <p:spPr>
          <a:xfrm>
            <a:off x="7515772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78A08-C954-A08D-74D3-397CBC78ACF7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642267" y="3744609"/>
            <a:ext cx="508217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3ED1BC-CFE6-37BA-0781-515E0084ED9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305303" y="3744609"/>
            <a:ext cx="20930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B10F19-3DED-2DE9-52F2-62EBB261957D}"/>
              </a:ext>
            </a:extLst>
          </p:cNvPr>
          <p:cNvSpPr txBox="1"/>
          <p:nvPr/>
        </p:nvSpPr>
        <p:spPr>
          <a:xfrm>
            <a:off x="529665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26C64-B677-0F64-8426-0BC4A99FB5AD}"/>
              </a:ext>
            </a:extLst>
          </p:cNvPr>
          <p:cNvSpPr txBox="1"/>
          <p:nvPr/>
        </p:nvSpPr>
        <p:spPr>
          <a:xfrm>
            <a:off x="616899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62C663-1876-83E9-9C41-63EB7D21A5DD}"/>
              </a:ext>
            </a:extLst>
          </p:cNvPr>
          <p:cNvGrpSpPr/>
          <p:nvPr/>
        </p:nvGrpSpPr>
        <p:grpSpPr>
          <a:xfrm>
            <a:off x="5365488" y="4403576"/>
            <a:ext cx="530887" cy="395356"/>
            <a:chOff x="5365488" y="4403576"/>
            <a:chExt cx="530887" cy="39535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F32454B-84ED-FE75-6318-ABEC2EDE6D7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37469-C35C-3030-05E3-34DE6AD0B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9B9741-A667-2DC2-A044-975E308EDCAB}"/>
              </a:ext>
            </a:extLst>
          </p:cNvPr>
          <p:cNvGrpSpPr/>
          <p:nvPr/>
        </p:nvGrpSpPr>
        <p:grpSpPr>
          <a:xfrm>
            <a:off x="6249162" y="4390839"/>
            <a:ext cx="530887" cy="395356"/>
            <a:chOff x="5365488" y="4403576"/>
            <a:chExt cx="530887" cy="39535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9CB7BBC-9015-F4D6-653D-266E5D7D126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670A3B-F38C-DE1B-275A-2E720DF34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E781AD-B81F-5A74-6EAF-0683EF99BA89}"/>
              </a:ext>
            </a:extLst>
          </p:cNvPr>
          <p:cNvGrpSpPr/>
          <p:nvPr/>
        </p:nvGrpSpPr>
        <p:grpSpPr>
          <a:xfrm>
            <a:off x="5998449" y="3216233"/>
            <a:ext cx="530887" cy="395356"/>
            <a:chOff x="5365488" y="4403576"/>
            <a:chExt cx="530887" cy="39535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792C66-3248-B777-9E2D-A5CAD066467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DE8D7F-0D38-88A4-507C-A221240B5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DE2DD3E-4AE9-8256-F70D-9ADF64707529}"/>
              </a:ext>
            </a:extLst>
          </p:cNvPr>
          <p:cNvSpPr txBox="1"/>
          <p:nvPr/>
        </p:nvSpPr>
        <p:spPr>
          <a:xfrm>
            <a:off x="7116145" y="4878061"/>
            <a:ext cx="1665118" cy="52322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Calling the left </a:t>
            </a:r>
            <a:r>
              <a:rPr lang="en-CA" sz="1400" dirty="0">
                <a:latin typeface="Consolas" panose="020B0609020204030204" pitchFamily="49" charset="0"/>
              </a:rPr>
              <a:t>g(0)</a:t>
            </a:r>
            <a:r>
              <a:rPr lang="en-CA" sz="1400" dirty="0"/>
              <a:t> does nothing.</a:t>
            </a:r>
            <a:endParaRPr lang="en-AU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7C9E55-52D2-BD85-D877-BFCC4A5D3F17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386948" y="3744609"/>
            <a:ext cx="41348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D2665B-8817-F3DA-E320-0494EDEB4ED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955251" y="3744609"/>
            <a:ext cx="185526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4E9754F-9BC1-571D-7B8F-988A0026EFE1}"/>
              </a:ext>
            </a:extLst>
          </p:cNvPr>
          <p:cNvSpPr txBox="1"/>
          <p:nvPr/>
        </p:nvSpPr>
        <p:spPr>
          <a:xfrm>
            <a:off x="7041340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1BD4AA-50FB-738C-8907-F2D762F887DD}"/>
              </a:ext>
            </a:extLst>
          </p:cNvPr>
          <p:cNvSpPr txBox="1"/>
          <p:nvPr/>
        </p:nvSpPr>
        <p:spPr>
          <a:xfrm>
            <a:off x="779516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BCB4EB-1434-411C-E44E-58E4B7D4CB50}"/>
              </a:ext>
            </a:extLst>
          </p:cNvPr>
          <p:cNvGrpSpPr/>
          <p:nvPr/>
        </p:nvGrpSpPr>
        <p:grpSpPr>
          <a:xfrm>
            <a:off x="7116144" y="4382316"/>
            <a:ext cx="530887" cy="395356"/>
            <a:chOff x="5365488" y="4403576"/>
            <a:chExt cx="530887" cy="39535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A59E34-7717-599C-A26C-2C746C3D4B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21A66D-6809-9B83-54E5-87ADCC2AF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544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25561" y="83127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r>
              <a:rPr lang="en-CA" dirty="0"/>
              <a:t>print 3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B649-090E-01A8-704D-2C2C38CCE22D}"/>
              </a:ext>
            </a:extLst>
          </p:cNvPr>
          <p:cNvSpPr txBox="1"/>
          <p:nvPr/>
        </p:nvSpPr>
        <p:spPr>
          <a:xfrm>
            <a:off x="5438878" y="264273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dirty="0"/>
              <a:t>3 2 1 1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DF64F6-D20C-92C6-01AE-EBEBFDBE5D7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96345" y="1477604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3DB54-EAC2-CE45-8080-68094E2DE8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1263" y="1477604"/>
            <a:ext cx="970266" cy="472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3A1E44-88B8-D7D1-B6A8-447E48CE8F27}"/>
              </a:ext>
            </a:extLst>
          </p:cNvPr>
          <p:cNvSpPr txBox="1"/>
          <p:nvPr/>
        </p:nvSpPr>
        <p:spPr>
          <a:xfrm>
            <a:off x="6987418" y="196482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BA2E8-786B-3A5D-4A21-2A1C3568C311}"/>
              </a:ext>
            </a:extLst>
          </p:cNvPr>
          <p:cNvSpPr txBox="1"/>
          <p:nvPr/>
        </p:nvSpPr>
        <p:spPr>
          <a:xfrm>
            <a:off x="9405921" y="1949712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D5C070-EDE3-9A68-0817-9B90AE9DDEAB}"/>
              </a:ext>
            </a:extLst>
          </p:cNvPr>
          <p:cNvCxnSpPr>
            <a:cxnSpLocks/>
          </p:cNvCxnSpPr>
          <p:nvPr/>
        </p:nvCxnSpPr>
        <p:spPr>
          <a:xfrm flipH="1">
            <a:off x="6305303" y="2611157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2D461C-CC46-8692-BB5D-33B99B816219}"/>
              </a:ext>
            </a:extLst>
          </p:cNvPr>
          <p:cNvCxnSpPr>
            <a:cxnSpLocks/>
          </p:cNvCxnSpPr>
          <p:nvPr/>
        </p:nvCxnSpPr>
        <p:spPr>
          <a:xfrm>
            <a:off x="7682664" y="2611157"/>
            <a:ext cx="24203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23A04-1659-FE72-92E0-CFCA0F5C9B2D}"/>
              </a:ext>
            </a:extLst>
          </p:cNvPr>
          <p:cNvSpPr txBox="1"/>
          <p:nvPr/>
        </p:nvSpPr>
        <p:spPr>
          <a:xfrm>
            <a:off x="5896376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B009E-C740-DFD7-887C-3DAC9D74E523}"/>
              </a:ext>
            </a:extLst>
          </p:cNvPr>
          <p:cNvSpPr txBox="1"/>
          <p:nvPr/>
        </p:nvSpPr>
        <p:spPr>
          <a:xfrm>
            <a:off x="7515772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78A08-C954-A08D-74D3-397CBC78ACF7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642267" y="3744609"/>
            <a:ext cx="508217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3ED1BC-CFE6-37BA-0781-515E0084ED9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305303" y="3744609"/>
            <a:ext cx="20930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B10F19-3DED-2DE9-52F2-62EBB261957D}"/>
              </a:ext>
            </a:extLst>
          </p:cNvPr>
          <p:cNvSpPr txBox="1"/>
          <p:nvPr/>
        </p:nvSpPr>
        <p:spPr>
          <a:xfrm>
            <a:off x="529665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26C64-B677-0F64-8426-0BC4A99FB5AD}"/>
              </a:ext>
            </a:extLst>
          </p:cNvPr>
          <p:cNvSpPr txBox="1"/>
          <p:nvPr/>
        </p:nvSpPr>
        <p:spPr>
          <a:xfrm>
            <a:off x="616899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62C663-1876-83E9-9C41-63EB7D21A5DD}"/>
              </a:ext>
            </a:extLst>
          </p:cNvPr>
          <p:cNvGrpSpPr/>
          <p:nvPr/>
        </p:nvGrpSpPr>
        <p:grpSpPr>
          <a:xfrm>
            <a:off x="5365488" y="4403576"/>
            <a:ext cx="530887" cy="395356"/>
            <a:chOff x="5365488" y="4403576"/>
            <a:chExt cx="530887" cy="39535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F32454B-84ED-FE75-6318-ABEC2EDE6D7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37469-C35C-3030-05E3-34DE6AD0B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9B9741-A667-2DC2-A044-975E308EDCAB}"/>
              </a:ext>
            </a:extLst>
          </p:cNvPr>
          <p:cNvGrpSpPr/>
          <p:nvPr/>
        </p:nvGrpSpPr>
        <p:grpSpPr>
          <a:xfrm>
            <a:off x="6249162" y="4390839"/>
            <a:ext cx="530887" cy="395356"/>
            <a:chOff x="5365488" y="4403576"/>
            <a:chExt cx="530887" cy="39535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9CB7BBC-9015-F4D6-653D-266E5D7D126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670A3B-F38C-DE1B-275A-2E720DF34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E781AD-B81F-5A74-6EAF-0683EF99BA89}"/>
              </a:ext>
            </a:extLst>
          </p:cNvPr>
          <p:cNvGrpSpPr/>
          <p:nvPr/>
        </p:nvGrpSpPr>
        <p:grpSpPr>
          <a:xfrm>
            <a:off x="5998449" y="3216233"/>
            <a:ext cx="530887" cy="395356"/>
            <a:chOff x="5365488" y="4403576"/>
            <a:chExt cx="530887" cy="39535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792C66-3248-B777-9E2D-A5CAD066467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DE8D7F-0D38-88A4-507C-A221240B5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DE2DD3E-4AE9-8256-F70D-9ADF64707529}"/>
              </a:ext>
            </a:extLst>
          </p:cNvPr>
          <p:cNvSpPr txBox="1"/>
          <p:nvPr/>
        </p:nvSpPr>
        <p:spPr>
          <a:xfrm>
            <a:off x="6860214" y="4878061"/>
            <a:ext cx="1991841" cy="73866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Then the </a:t>
            </a:r>
            <a:r>
              <a:rPr lang="en-CA" sz="1400" dirty="0">
                <a:latin typeface="Consolas" panose="020B0609020204030204" pitchFamily="49" charset="0"/>
              </a:rPr>
              <a:t>g(0)</a:t>
            </a:r>
            <a:r>
              <a:rPr lang="en-CA" sz="1400" dirty="0"/>
              <a:t> on the right is called, and does nothing.</a:t>
            </a:r>
            <a:endParaRPr lang="en-AU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7C9E55-52D2-BD85-D877-BFCC4A5D3F17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386948" y="3744609"/>
            <a:ext cx="41348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D2665B-8817-F3DA-E320-0494EDEB4ED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955251" y="3744609"/>
            <a:ext cx="185526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4E9754F-9BC1-571D-7B8F-988A0026EFE1}"/>
              </a:ext>
            </a:extLst>
          </p:cNvPr>
          <p:cNvSpPr txBox="1"/>
          <p:nvPr/>
        </p:nvSpPr>
        <p:spPr>
          <a:xfrm>
            <a:off x="7041340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1BD4AA-50FB-738C-8907-F2D762F887DD}"/>
              </a:ext>
            </a:extLst>
          </p:cNvPr>
          <p:cNvSpPr txBox="1"/>
          <p:nvPr/>
        </p:nvSpPr>
        <p:spPr>
          <a:xfrm>
            <a:off x="779516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BCB4EB-1434-411C-E44E-58E4B7D4CB50}"/>
              </a:ext>
            </a:extLst>
          </p:cNvPr>
          <p:cNvGrpSpPr/>
          <p:nvPr/>
        </p:nvGrpSpPr>
        <p:grpSpPr>
          <a:xfrm>
            <a:off x="7116144" y="4382316"/>
            <a:ext cx="530887" cy="395356"/>
            <a:chOff x="5365488" y="4403576"/>
            <a:chExt cx="530887" cy="39535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A59E34-7717-599C-A26C-2C746C3D4B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21A66D-6809-9B83-54E5-87ADCC2AF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02EBB3-FE80-EBDB-504F-25FC96AFF258}"/>
              </a:ext>
            </a:extLst>
          </p:cNvPr>
          <p:cNvGrpSpPr/>
          <p:nvPr/>
        </p:nvGrpSpPr>
        <p:grpSpPr>
          <a:xfrm>
            <a:off x="7875332" y="4360987"/>
            <a:ext cx="530887" cy="395356"/>
            <a:chOff x="5365488" y="4403576"/>
            <a:chExt cx="530887" cy="39535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B48002-225C-DD15-9D59-0E4FBA24DBD2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B376AFB-728E-622E-0F82-F06045DA3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600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09176-2D09-034E-F319-9182BCAA9A1E}"/>
              </a:ext>
            </a:extLst>
          </p:cNvPr>
          <p:cNvSpPr txBox="1"/>
          <p:nvPr/>
        </p:nvSpPr>
        <p:spPr>
          <a:xfrm>
            <a:off x="7525655" y="582630"/>
            <a:ext cx="2056652" cy="95410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These slides step through the calling </a:t>
            </a:r>
            <a:r>
              <a:rPr lang="en-CA" sz="1400" dirty="0">
                <a:latin typeface="Consolas" panose="020B0609020204030204" pitchFamily="49" charset="0"/>
              </a:rPr>
              <a:t>g(3)</a:t>
            </a:r>
            <a:r>
              <a:rPr lang="en-CA" sz="1400" dirty="0"/>
              <a:t>. We’ll put the output up here.</a:t>
            </a:r>
            <a:endParaRPr lang="en-A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0F86E-1015-76CA-A792-A5DC9EA6F2D9}"/>
              </a:ext>
            </a:extLst>
          </p:cNvPr>
          <p:cNvSpPr txBox="1"/>
          <p:nvPr/>
        </p:nvSpPr>
        <p:spPr>
          <a:xfrm>
            <a:off x="5438878" y="264273"/>
            <a:ext cx="9220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sz="1200" dirty="0"/>
              <a:t>nothing yet</a:t>
            </a:r>
            <a:endParaRPr lang="en-AU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F2DBB0-3196-7447-6265-AB9F015C352F}"/>
              </a:ext>
            </a:extLst>
          </p:cNvPr>
          <p:cNvCxnSpPr>
            <a:cxnSpLocks/>
          </p:cNvCxnSpPr>
          <p:nvPr/>
        </p:nvCxnSpPr>
        <p:spPr>
          <a:xfrm flipH="1" flipV="1">
            <a:off x="6360925" y="695246"/>
            <a:ext cx="1528609" cy="68769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4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25561" y="83127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r>
              <a:rPr lang="en-CA" dirty="0"/>
              <a:t>print 3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B649-090E-01A8-704D-2C2C38CCE22D}"/>
              </a:ext>
            </a:extLst>
          </p:cNvPr>
          <p:cNvSpPr txBox="1"/>
          <p:nvPr/>
        </p:nvSpPr>
        <p:spPr>
          <a:xfrm>
            <a:off x="5438878" y="264273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dirty="0"/>
              <a:t>3 2 1 1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DF64F6-D20C-92C6-01AE-EBEBFDBE5D7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96345" y="1477604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3DB54-EAC2-CE45-8080-68094E2DE8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1263" y="1477604"/>
            <a:ext cx="970266" cy="472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3A1E44-88B8-D7D1-B6A8-447E48CE8F27}"/>
              </a:ext>
            </a:extLst>
          </p:cNvPr>
          <p:cNvSpPr txBox="1"/>
          <p:nvPr/>
        </p:nvSpPr>
        <p:spPr>
          <a:xfrm>
            <a:off x="6987418" y="196482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BA2E8-786B-3A5D-4A21-2A1C3568C311}"/>
              </a:ext>
            </a:extLst>
          </p:cNvPr>
          <p:cNvSpPr txBox="1"/>
          <p:nvPr/>
        </p:nvSpPr>
        <p:spPr>
          <a:xfrm>
            <a:off x="9405921" y="1949712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D5C070-EDE3-9A68-0817-9B90AE9DDEAB}"/>
              </a:ext>
            </a:extLst>
          </p:cNvPr>
          <p:cNvCxnSpPr>
            <a:cxnSpLocks/>
          </p:cNvCxnSpPr>
          <p:nvPr/>
        </p:nvCxnSpPr>
        <p:spPr>
          <a:xfrm flipH="1">
            <a:off x="6305303" y="2611157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2D461C-CC46-8692-BB5D-33B99B816219}"/>
              </a:ext>
            </a:extLst>
          </p:cNvPr>
          <p:cNvCxnSpPr>
            <a:cxnSpLocks/>
          </p:cNvCxnSpPr>
          <p:nvPr/>
        </p:nvCxnSpPr>
        <p:spPr>
          <a:xfrm>
            <a:off x="7682664" y="2611157"/>
            <a:ext cx="24203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23A04-1659-FE72-92E0-CFCA0F5C9B2D}"/>
              </a:ext>
            </a:extLst>
          </p:cNvPr>
          <p:cNvSpPr txBox="1"/>
          <p:nvPr/>
        </p:nvSpPr>
        <p:spPr>
          <a:xfrm>
            <a:off x="5896376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B009E-C740-DFD7-887C-3DAC9D74E523}"/>
              </a:ext>
            </a:extLst>
          </p:cNvPr>
          <p:cNvSpPr txBox="1"/>
          <p:nvPr/>
        </p:nvSpPr>
        <p:spPr>
          <a:xfrm>
            <a:off x="7515772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78A08-C954-A08D-74D3-397CBC78ACF7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642267" y="3744609"/>
            <a:ext cx="508217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3ED1BC-CFE6-37BA-0781-515E0084ED9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305303" y="3744609"/>
            <a:ext cx="20930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B10F19-3DED-2DE9-52F2-62EBB261957D}"/>
              </a:ext>
            </a:extLst>
          </p:cNvPr>
          <p:cNvSpPr txBox="1"/>
          <p:nvPr/>
        </p:nvSpPr>
        <p:spPr>
          <a:xfrm>
            <a:off x="529665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26C64-B677-0F64-8426-0BC4A99FB5AD}"/>
              </a:ext>
            </a:extLst>
          </p:cNvPr>
          <p:cNvSpPr txBox="1"/>
          <p:nvPr/>
        </p:nvSpPr>
        <p:spPr>
          <a:xfrm>
            <a:off x="616899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62C663-1876-83E9-9C41-63EB7D21A5DD}"/>
              </a:ext>
            </a:extLst>
          </p:cNvPr>
          <p:cNvGrpSpPr/>
          <p:nvPr/>
        </p:nvGrpSpPr>
        <p:grpSpPr>
          <a:xfrm>
            <a:off x="5365488" y="4403576"/>
            <a:ext cx="530887" cy="395356"/>
            <a:chOff x="5365488" y="4403576"/>
            <a:chExt cx="530887" cy="39535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F32454B-84ED-FE75-6318-ABEC2EDE6D7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37469-C35C-3030-05E3-34DE6AD0B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9B9741-A667-2DC2-A044-975E308EDCAB}"/>
              </a:ext>
            </a:extLst>
          </p:cNvPr>
          <p:cNvGrpSpPr/>
          <p:nvPr/>
        </p:nvGrpSpPr>
        <p:grpSpPr>
          <a:xfrm>
            <a:off x="6249162" y="4390839"/>
            <a:ext cx="530887" cy="395356"/>
            <a:chOff x="5365488" y="4403576"/>
            <a:chExt cx="530887" cy="39535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9CB7BBC-9015-F4D6-653D-266E5D7D126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670A3B-F38C-DE1B-275A-2E720DF34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E781AD-B81F-5A74-6EAF-0683EF99BA89}"/>
              </a:ext>
            </a:extLst>
          </p:cNvPr>
          <p:cNvGrpSpPr/>
          <p:nvPr/>
        </p:nvGrpSpPr>
        <p:grpSpPr>
          <a:xfrm>
            <a:off x="5998449" y="3216233"/>
            <a:ext cx="530887" cy="395356"/>
            <a:chOff x="5365488" y="4403576"/>
            <a:chExt cx="530887" cy="39535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792C66-3248-B777-9E2D-A5CAD066467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DE8D7F-0D38-88A4-507C-A221240B5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7C9E55-52D2-BD85-D877-BFCC4A5D3F17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386948" y="3744609"/>
            <a:ext cx="41348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D2665B-8817-F3DA-E320-0494EDEB4ED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955251" y="3744609"/>
            <a:ext cx="185526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4E9754F-9BC1-571D-7B8F-988A0026EFE1}"/>
              </a:ext>
            </a:extLst>
          </p:cNvPr>
          <p:cNvSpPr txBox="1"/>
          <p:nvPr/>
        </p:nvSpPr>
        <p:spPr>
          <a:xfrm>
            <a:off x="7041340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1BD4AA-50FB-738C-8907-F2D762F887DD}"/>
              </a:ext>
            </a:extLst>
          </p:cNvPr>
          <p:cNvSpPr txBox="1"/>
          <p:nvPr/>
        </p:nvSpPr>
        <p:spPr>
          <a:xfrm>
            <a:off x="779516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BCB4EB-1434-411C-E44E-58E4B7D4CB50}"/>
              </a:ext>
            </a:extLst>
          </p:cNvPr>
          <p:cNvGrpSpPr/>
          <p:nvPr/>
        </p:nvGrpSpPr>
        <p:grpSpPr>
          <a:xfrm>
            <a:off x="7116144" y="4382316"/>
            <a:ext cx="530887" cy="395356"/>
            <a:chOff x="5365488" y="4403576"/>
            <a:chExt cx="530887" cy="39535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A59E34-7717-599C-A26C-2C746C3D4B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21A66D-6809-9B83-54E5-87ADCC2AF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02EBB3-FE80-EBDB-504F-25FC96AFF258}"/>
              </a:ext>
            </a:extLst>
          </p:cNvPr>
          <p:cNvGrpSpPr/>
          <p:nvPr/>
        </p:nvGrpSpPr>
        <p:grpSpPr>
          <a:xfrm>
            <a:off x="7875332" y="4360987"/>
            <a:ext cx="530887" cy="395356"/>
            <a:chOff x="5365488" y="4403576"/>
            <a:chExt cx="530887" cy="39535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B48002-225C-DD15-9D59-0E4FBA24DBD2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B376AFB-728E-622E-0F82-F06045DA3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9D8972E-B239-816C-BCC8-D54036C5BA33}"/>
              </a:ext>
            </a:extLst>
          </p:cNvPr>
          <p:cNvSpPr txBox="1"/>
          <p:nvPr/>
        </p:nvSpPr>
        <p:spPr>
          <a:xfrm>
            <a:off x="8672773" y="3098278"/>
            <a:ext cx="1539805" cy="95410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Now the call to this </a:t>
            </a:r>
            <a:r>
              <a:rPr lang="en-CA" sz="1400" dirty="0">
                <a:latin typeface="Consolas" panose="020B0609020204030204" pitchFamily="49" charset="0"/>
              </a:rPr>
              <a:t>g(1)</a:t>
            </a:r>
            <a:r>
              <a:rPr lang="en-CA" sz="1400" dirty="0"/>
              <a:t> is done and it returns to </a:t>
            </a:r>
            <a:r>
              <a:rPr lang="en-CA" sz="1400" dirty="0">
                <a:latin typeface="Consolas" panose="020B0609020204030204" pitchFamily="49" charset="0"/>
              </a:rPr>
              <a:t>g(2)</a:t>
            </a:r>
            <a:r>
              <a:rPr lang="en-CA" sz="1400" dirty="0"/>
              <a:t> above it.</a:t>
            </a:r>
            <a:endParaRPr lang="en-AU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F6B90B-B5FB-F355-B4A9-93D88BAD6186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8199372" y="3317534"/>
            <a:ext cx="473401" cy="25779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557628A-10D8-302C-02BF-A788EF71FFEF}"/>
              </a:ext>
            </a:extLst>
          </p:cNvPr>
          <p:cNvGrpSpPr/>
          <p:nvPr/>
        </p:nvGrpSpPr>
        <p:grpSpPr>
          <a:xfrm>
            <a:off x="7608689" y="3098278"/>
            <a:ext cx="530887" cy="395356"/>
            <a:chOff x="5365488" y="4403576"/>
            <a:chExt cx="530887" cy="39535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2F1C4E4-6491-5579-97C0-4E1BFEDACA74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0669DC-4602-C6CA-4B9E-DA8FE92B6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0024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25561" y="83127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r>
              <a:rPr lang="en-CA" dirty="0"/>
              <a:t>print 3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B649-090E-01A8-704D-2C2C38CCE22D}"/>
              </a:ext>
            </a:extLst>
          </p:cNvPr>
          <p:cNvSpPr txBox="1"/>
          <p:nvPr/>
        </p:nvSpPr>
        <p:spPr>
          <a:xfrm>
            <a:off x="5438878" y="264273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dirty="0"/>
              <a:t>3 2 1 1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DF64F6-D20C-92C6-01AE-EBEBFDBE5D7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96345" y="1477604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3DB54-EAC2-CE45-8080-68094E2DE8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1263" y="1477604"/>
            <a:ext cx="970266" cy="472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3A1E44-88B8-D7D1-B6A8-447E48CE8F27}"/>
              </a:ext>
            </a:extLst>
          </p:cNvPr>
          <p:cNvSpPr txBox="1"/>
          <p:nvPr/>
        </p:nvSpPr>
        <p:spPr>
          <a:xfrm>
            <a:off x="6987418" y="196482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BA2E8-786B-3A5D-4A21-2A1C3568C311}"/>
              </a:ext>
            </a:extLst>
          </p:cNvPr>
          <p:cNvSpPr txBox="1"/>
          <p:nvPr/>
        </p:nvSpPr>
        <p:spPr>
          <a:xfrm>
            <a:off x="9405921" y="1949712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D5C070-EDE3-9A68-0817-9B90AE9DDEAB}"/>
              </a:ext>
            </a:extLst>
          </p:cNvPr>
          <p:cNvCxnSpPr>
            <a:cxnSpLocks/>
          </p:cNvCxnSpPr>
          <p:nvPr/>
        </p:nvCxnSpPr>
        <p:spPr>
          <a:xfrm flipH="1">
            <a:off x="6305303" y="2611157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2D461C-CC46-8692-BB5D-33B99B816219}"/>
              </a:ext>
            </a:extLst>
          </p:cNvPr>
          <p:cNvCxnSpPr>
            <a:cxnSpLocks/>
          </p:cNvCxnSpPr>
          <p:nvPr/>
        </p:nvCxnSpPr>
        <p:spPr>
          <a:xfrm>
            <a:off x="7682664" y="2611157"/>
            <a:ext cx="24203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23A04-1659-FE72-92E0-CFCA0F5C9B2D}"/>
              </a:ext>
            </a:extLst>
          </p:cNvPr>
          <p:cNvSpPr txBox="1"/>
          <p:nvPr/>
        </p:nvSpPr>
        <p:spPr>
          <a:xfrm>
            <a:off x="5896376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B009E-C740-DFD7-887C-3DAC9D74E523}"/>
              </a:ext>
            </a:extLst>
          </p:cNvPr>
          <p:cNvSpPr txBox="1"/>
          <p:nvPr/>
        </p:nvSpPr>
        <p:spPr>
          <a:xfrm>
            <a:off x="7515772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78A08-C954-A08D-74D3-397CBC78ACF7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642267" y="3744609"/>
            <a:ext cx="508217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3ED1BC-CFE6-37BA-0781-515E0084ED9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305303" y="3744609"/>
            <a:ext cx="20930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B10F19-3DED-2DE9-52F2-62EBB261957D}"/>
              </a:ext>
            </a:extLst>
          </p:cNvPr>
          <p:cNvSpPr txBox="1"/>
          <p:nvPr/>
        </p:nvSpPr>
        <p:spPr>
          <a:xfrm>
            <a:off x="529665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26C64-B677-0F64-8426-0BC4A99FB5AD}"/>
              </a:ext>
            </a:extLst>
          </p:cNvPr>
          <p:cNvSpPr txBox="1"/>
          <p:nvPr/>
        </p:nvSpPr>
        <p:spPr>
          <a:xfrm>
            <a:off x="616899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62C663-1876-83E9-9C41-63EB7D21A5DD}"/>
              </a:ext>
            </a:extLst>
          </p:cNvPr>
          <p:cNvGrpSpPr/>
          <p:nvPr/>
        </p:nvGrpSpPr>
        <p:grpSpPr>
          <a:xfrm>
            <a:off x="5365488" y="4403576"/>
            <a:ext cx="530887" cy="395356"/>
            <a:chOff x="5365488" y="4403576"/>
            <a:chExt cx="530887" cy="39535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F32454B-84ED-FE75-6318-ABEC2EDE6D7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37469-C35C-3030-05E3-34DE6AD0B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9B9741-A667-2DC2-A044-975E308EDCAB}"/>
              </a:ext>
            </a:extLst>
          </p:cNvPr>
          <p:cNvGrpSpPr/>
          <p:nvPr/>
        </p:nvGrpSpPr>
        <p:grpSpPr>
          <a:xfrm>
            <a:off x="6249162" y="4390839"/>
            <a:ext cx="530887" cy="395356"/>
            <a:chOff x="5365488" y="4403576"/>
            <a:chExt cx="530887" cy="39535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9CB7BBC-9015-F4D6-653D-266E5D7D126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670A3B-F38C-DE1B-275A-2E720DF34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E781AD-B81F-5A74-6EAF-0683EF99BA89}"/>
              </a:ext>
            </a:extLst>
          </p:cNvPr>
          <p:cNvGrpSpPr/>
          <p:nvPr/>
        </p:nvGrpSpPr>
        <p:grpSpPr>
          <a:xfrm>
            <a:off x="5998449" y="3216233"/>
            <a:ext cx="530887" cy="395356"/>
            <a:chOff x="5365488" y="4403576"/>
            <a:chExt cx="530887" cy="39535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792C66-3248-B777-9E2D-A5CAD066467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DE8D7F-0D38-88A4-507C-A221240B5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7C9E55-52D2-BD85-D877-BFCC4A5D3F17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386948" y="3744609"/>
            <a:ext cx="41348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D2665B-8817-F3DA-E320-0494EDEB4ED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955251" y="3744609"/>
            <a:ext cx="185526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4E9754F-9BC1-571D-7B8F-988A0026EFE1}"/>
              </a:ext>
            </a:extLst>
          </p:cNvPr>
          <p:cNvSpPr txBox="1"/>
          <p:nvPr/>
        </p:nvSpPr>
        <p:spPr>
          <a:xfrm>
            <a:off x="7041340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1BD4AA-50FB-738C-8907-F2D762F887DD}"/>
              </a:ext>
            </a:extLst>
          </p:cNvPr>
          <p:cNvSpPr txBox="1"/>
          <p:nvPr/>
        </p:nvSpPr>
        <p:spPr>
          <a:xfrm>
            <a:off x="779516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BCB4EB-1434-411C-E44E-58E4B7D4CB50}"/>
              </a:ext>
            </a:extLst>
          </p:cNvPr>
          <p:cNvGrpSpPr/>
          <p:nvPr/>
        </p:nvGrpSpPr>
        <p:grpSpPr>
          <a:xfrm>
            <a:off x="7116144" y="4382316"/>
            <a:ext cx="530887" cy="395356"/>
            <a:chOff x="5365488" y="4403576"/>
            <a:chExt cx="530887" cy="39535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A59E34-7717-599C-A26C-2C746C3D4B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21A66D-6809-9B83-54E5-87ADCC2AF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02EBB3-FE80-EBDB-504F-25FC96AFF258}"/>
              </a:ext>
            </a:extLst>
          </p:cNvPr>
          <p:cNvGrpSpPr/>
          <p:nvPr/>
        </p:nvGrpSpPr>
        <p:grpSpPr>
          <a:xfrm>
            <a:off x="7875332" y="4360987"/>
            <a:ext cx="530887" cy="395356"/>
            <a:chOff x="5365488" y="4403576"/>
            <a:chExt cx="530887" cy="39535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B48002-225C-DD15-9D59-0E4FBA24DBD2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B376AFB-728E-622E-0F82-F06045DA3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9D8972E-B239-816C-BCC8-D54036C5BA33}"/>
              </a:ext>
            </a:extLst>
          </p:cNvPr>
          <p:cNvSpPr txBox="1"/>
          <p:nvPr/>
        </p:nvSpPr>
        <p:spPr>
          <a:xfrm>
            <a:off x="8142934" y="1990282"/>
            <a:ext cx="1262987" cy="95410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Now the call to this </a:t>
            </a:r>
            <a:r>
              <a:rPr lang="en-CA" sz="1400" dirty="0">
                <a:latin typeface="Consolas" panose="020B0609020204030204" pitchFamily="49" charset="0"/>
              </a:rPr>
              <a:t>g(2)</a:t>
            </a:r>
            <a:r>
              <a:rPr lang="en-CA" sz="1400" dirty="0"/>
              <a:t> is done and it returns.</a:t>
            </a:r>
            <a:endParaRPr lang="en-AU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F6B90B-B5FB-F355-B4A9-93D88BAD6186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7669533" y="2209538"/>
            <a:ext cx="473401" cy="25779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557628A-10D8-302C-02BF-A788EF71FFEF}"/>
              </a:ext>
            </a:extLst>
          </p:cNvPr>
          <p:cNvGrpSpPr/>
          <p:nvPr/>
        </p:nvGrpSpPr>
        <p:grpSpPr>
          <a:xfrm>
            <a:off x="7608689" y="3098278"/>
            <a:ext cx="530887" cy="395356"/>
            <a:chOff x="5365488" y="4403576"/>
            <a:chExt cx="530887" cy="39535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2F1C4E4-6491-5579-97C0-4E1BFEDACA74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0669DC-4602-C6CA-4B9E-DA8FE92B6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DB026A3-3A1A-87AC-58B3-85D82DFA8020}"/>
              </a:ext>
            </a:extLst>
          </p:cNvPr>
          <p:cNvGrpSpPr/>
          <p:nvPr/>
        </p:nvGrpSpPr>
        <p:grpSpPr>
          <a:xfrm>
            <a:off x="7110021" y="2010708"/>
            <a:ext cx="530887" cy="395356"/>
            <a:chOff x="5365488" y="4403576"/>
            <a:chExt cx="530887" cy="39535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84BA6AC-939D-1A32-078B-79BC046DB38D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39BF3B-CADB-2C9A-9056-27B4E5289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7678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25561" y="83127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r>
              <a:rPr lang="en-CA" dirty="0"/>
              <a:t>print 3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B649-090E-01A8-704D-2C2C38CCE22D}"/>
              </a:ext>
            </a:extLst>
          </p:cNvPr>
          <p:cNvSpPr txBox="1"/>
          <p:nvPr/>
        </p:nvSpPr>
        <p:spPr>
          <a:xfrm>
            <a:off x="5438878" y="264273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dirty="0"/>
              <a:t>3 2 1 1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DF64F6-D20C-92C6-01AE-EBEBFDBE5D7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96345" y="1477604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3DB54-EAC2-CE45-8080-68094E2DE8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1263" y="1477604"/>
            <a:ext cx="970266" cy="472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3A1E44-88B8-D7D1-B6A8-447E48CE8F27}"/>
              </a:ext>
            </a:extLst>
          </p:cNvPr>
          <p:cNvSpPr txBox="1"/>
          <p:nvPr/>
        </p:nvSpPr>
        <p:spPr>
          <a:xfrm>
            <a:off x="6987418" y="196482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BA2E8-786B-3A5D-4A21-2A1C3568C311}"/>
              </a:ext>
            </a:extLst>
          </p:cNvPr>
          <p:cNvSpPr txBox="1"/>
          <p:nvPr/>
        </p:nvSpPr>
        <p:spPr>
          <a:xfrm>
            <a:off x="9405921" y="1949712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D5C070-EDE3-9A68-0817-9B90AE9DDEAB}"/>
              </a:ext>
            </a:extLst>
          </p:cNvPr>
          <p:cNvCxnSpPr>
            <a:cxnSpLocks/>
          </p:cNvCxnSpPr>
          <p:nvPr/>
        </p:nvCxnSpPr>
        <p:spPr>
          <a:xfrm flipH="1">
            <a:off x="6305303" y="2611157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2D461C-CC46-8692-BB5D-33B99B816219}"/>
              </a:ext>
            </a:extLst>
          </p:cNvPr>
          <p:cNvCxnSpPr>
            <a:cxnSpLocks/>
          </p:cNvCxnSpPr>
          <p:nvPr/>
        </p:nvCxnSpPr>
        <p:spPr>
          <a:xfrm>
            <a:off x="7682664" y="2611157"/>
            <a:ext cx="24203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23A04-1659-FE72-92E0-CFCA0F5C9B2D}"/>
              </a:ext>
            </a:extLst>
          </p:cNvPr>
          <p:cNvSpPr txBox="1"/>
          <p:nvPr/>
        </p:nvSpPr>
        <p:spPr>
          <a:xfrm>
            <a:off x="5896376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B009E-C740-DFD7-887C-3DAC9D74E523}"/>
              </a:ext>
            </a:extLst>
          </p:cNvPr>
          <p:cNvSpPr txBox="1"/>
          <p:nvPr/>
        </p:nvSpPr>
        <p:spPr>
          <a:xfrm>
            <a:off x="7515772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78A08-C954-A08D-74D3-397CBC78ACF7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642267" y="3744609"/>
            <a:ext cx="508217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3ED1BC-CFE6-37BA-0781-515E0084ED9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305303" y="3744609"/>
            <a:ext cx="20930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B10F19-3DED-2DE9-52F2-62EBB261957D}"/>
              </a:ext>
            </a:extLst>
          </p:cNvPr>
          <p:cNvSpPr txBox="1"/>
          <p:nvPr/>
        </p:nvSpPr>
        <p:spPr>
          <a:xfrm>
            <a:off x="529665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26C64-B677-0F64-8426-0BC4A99FB5AD}"/>
              </a:ext>
            </a:extLst>
          </p:cNvPr>
          <p:cNvSpPr txBox="1"/>
          <p:nvPr/>
        </p:nvSpPr>
        <p:spPr>
          <a:xfrm>
            <a:off x="616899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62C663-1876-83E9-9C41-63EB7D21A5DD}"/>
              </a:ext>
            </a:extLst>
          </p:cNvPr>
          <p:cNvGrpSpPr/>
          <p:nvPr/>
        </p:nvGrpSpPr>
        <p:grpSpPr>
          <a:xfrm>
            <a:off x="5365488" y="4403576"/>
            <a:ext cx="530887" cy="395356"/>
            <a:chOff x="5365488" y="4403576"/>
            <a:chExt cx="530887" cy="39535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F32454B-84ED-FE75-6318-ABEC2EDE6D7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37469-C35C-3030-05E3-34DE6AD0B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9B9741-A667-2DC2-A044-975E308EDCAB}"/>
              </a:ext>
            </a:extLst>
          </p:cNvPr>
          <p:cNvGrpSpPr/>
          <p:nvPr/>
        </p:nvGrpSpPr>
        <p:grpSpPr>
          <a:xfrm>
            <a:off x="6249162" y="4390839"/>
            <a:ext cx="530887" cy="395356"/>
            <a:chOff x="5365488" y="4403576"/>
            <a:chExt cx="530887" cy="39535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9CB7BBC-9015-F4D6-653D-266E5D7D126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670A3B-F38C-DE1B-275A-2E720DF34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E781AD-B81F-5A74-6EAF-0683EF99BA89}"/>
              </a:ext>
            </a:extLst>
          </p:cNvPr>
          <p:cNvGrpSpPr/>
          <p:nvPr/>
        </p:nvGrpSpPr>
        <p:grpSpPr>
          <a:xfrm>
            <a:off x="5998449" y="3216233"/>
            <a:ext cx="530887" cy="395356"/>
            <a:chOff x="5365488" y="4403576"/>
            <a:chExt cx="530887" cy="39535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792C66-3248-B777-9E2D-A5CAD066467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DE8D7F-0D38-88A4-507C-A221240B5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7C9E55-52D2-BD85-D877-BFCC4A5D3F17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386948" y="3744609"/>
            <a:ext cx="41348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D2665B-8817-F3DA-E320-0494EDEB4ED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955251" y="3744609"/>
            <a:ext cx="185526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4E9754F-9BC1-571D-7B8F-988A0026EFE1}"/>
              </a:ext>
            </a:extLst>
          </p:cNvPr>
          <p:cNvSpPr txBox="1"/>
          <p:nvPr/>
        </p:nvSpPr>
        <p:spPr>
          <a:xfrm>
            <a:off x="7041340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1BD4AA-50FB-738C-8907-F2D762F887DD}"/>
              </a:ext>
            </a:extLst>
          </p:cNvPr>
          <p:cNvSpPr txBox="1"/>
          <p:nvPr/>
        </p:nvSpPr>
        <p:spPr>
          <a:xfrm>
            <a:off x="779516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BCB4EB-1434-411C-E44E-58E4B7D4CB50}"/>
              </a:ext>
            </a:extLst>
          </p:cNvPr>
          <p:cNvGrpSpPr/>
          <p:nvPr/>
        </p:nvGrpSpPr>
        <p:grpSpPr>
          <a:xfrm>
            <a:off x="7116144" y="4382316"/>
            <a:ext cx="530887" cy="395356"/>
            <a:chOff x="5365488" y="4403576"/>
            <a:chExt cx="530887" cy="39535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A59E34-7717-599C-A26C-2C746C3D4B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21A66D-6809-9B83-54E5-87ADCC2AF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02EBB3-FE80-EBDB-504F-25FC96AFF258}"/>
              </a:ext>
            </a:extLst>
          </p:cNvPr>
          <p:cNvGrpSpPr/>
          <p:nvPr/>
        </p:nvGrpSpPr>
        <p:grpSpPr>
          <a:xfrm>
            <a:off x="7875332" y="4360987"/>
            <a:ext cx="530887" cy="395356"/>
            <a:chOff x="5365488" y="4403576"/>
            <a:chExt cx="530887" cy="39535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B48002-225C-DD15-9D59-0E4FBA24DBD2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B376AFB-728E-622E-0F82-F06045DA3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9D8972E-B239-816C-BCC8-D54036C5BA33}"/>
              </a:ext>
            </a:extLst>
          </p:cNvPr>
          <p:cNvSpPr txBox="1"/>
          <p:nvPr/>
        </p:nvSpPr>
        <p:spPr>
          <a:xfrm>
            <a:off x="9000934" y="545945"/>
            <a:ext cx="1692256" cy="95410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We are back to the original call to </a:t>
            </a:r>
            <a:r>
              <a:rPr lang="en-CA" sz="1400" dirty="0">
                <a:latin typeface="Consolas" panose="020B0609020204030204" pitchFamily="49" charset="0"/>
              </a:rPr>
              <a:t>g(3)</a:t>
            </a:r>
            <a:r>
              <a:rPr lang="en-CA" sz="1400" dirty="0"/>
              <a:t>. The </a:t>
            </a:r>
            <a:r>
              <a:rPr lang="en-CA" sz="1400" dirty="0">
                <a:latin typeface="Consolas" panose="020B0609020204030204" pitchFamily="49" charset="0"/>
              </a:rPr>
              <a:t>g(2)</a:t>
            </a:r>
            <a:r>
              <a:rPr lang="en-CA" sz="1400" dirty="0"/>
              <a:t> on its line 4 is called.</a:t>
            </a:r>
            <a:endParaRPr lang="en-AU" sz="14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557628A-10D8-302C-02BF-A788EF71FFEF}"/>
              </a:ext>
            </a:extLst>
          </p:cNvPr>
          <p:cNvGrpSpPr/>
          <p:nvPr/>
        </p:nvGrpSpPr>
        <p:grpSpPr>
          <a:xfrm>
            <a:off x="7608689" y="3098278"/>
            <a:ext cx="530887" cy="395356"/>
            <a:chOff x="5365488" y="4403576"/>
            <a:chExt cx="530887" cy="39535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2F1C4E4-6491-5579-97C0-4E1BFEDACA74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0669DC-4602-C6CA-4B9E-DA8FE92B6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DB026A3-3A1A-87AC-58B3-85D82DFA8020}"/>
              </a:ext>
            </a:extLst>
          </p:cNvPr>
          <p:cNvGrpSpPr/>
          <p:nvPr/>
        </p:nvGrpSpPr>
        <p:grpSpPr>
          <a:xfrm>
            <a:off x="7110021" y="2010708"/>
            <a:ext cx="530887" cy="395356"/>
            <a:chOff x="5365488" y="4403576"/>
            <a:chExt cx="530887" cy="39535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84BA6AC-939D-1A32-078B-79BC046DB38D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39BF3B-CADB-2C9A-9056-27B4E5289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4920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25561" y="83127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r>
              <a:rPr lang="en-CA" dirty="0"/>
              <a:t>print 3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B649-090E-01A8-704D-2C2C38CCE22D}"/>
              </a:ext>
            </a:extLst>
          </p:cNvPr>
          <p:cNvSpPr txBox="1"/>
          <p:nvPr/>
        </p:nvSpPr>
        <p:spPr>
          <a:xfrm>
            <a:off x="5438878" y="264273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dirty="0"/>
              <a:t>3 2 1 1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DF64F6-D20C-92C6-01AE-EBEBFDBE5D7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96345" y="1477604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3DB54-EAC2-CE45-8080-68094E2DE8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1263" y="1477604"/>
            <a:ext cx="970266" cy="472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3A1E44-88B8-D7D1-B6A8-447E48CE8F27}"/>
              </a:ext>
            </a:extLst>
          </p:cNvPr>
          <p:cNvSpPr txBox="1"/>
          <p:nvPr/>
        </p:nvSpPr>
        <p:spPr>
          <a:xfrm>
            <a:off x="6987418" y="196482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BA2E8-786B-3A5D-4A21-2A1C3568C311}"/>
              </a:ext>
            </a:extLst>
          </p:cNvPr>
          <p:cNvSpPr txBox="1"/>
          <p:nvPr/>
        </p:nvSpPr>
        <p:spPr>
          <a:xfrm>
            <a:off x="9405921" y="1949712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D5C070-EDE3-9A68-0817-9B90AE9DDEAB}"/>
              </a:ext>
            </a:extLst>
          </p:cNvPr>
          <p:cNvCxnSpPr>
            <a:cxnSpLocks/>
          </p:cNvCxnSpPr>
          <p:nvPr/>
        </p:nvCxnSpPr>
        <p:spPr>
          <a:xfrm flipH="1">
            <a:off x="6305303" y="2611157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2D461C-CC46-8692-BB5D-33B99B816219}"/>
              </a:ext>
            </a:extLst>
          </p:cNvPr>
          <p:cNvCxnSpPr>
            <a:cxnSpLocks/>
          </p:cNvCxnSpPr>
          <p:nvPr/>
        </p:nvCxnSpPr>
        <p:spPr>
          <a:xfrm>
            <a:off x="7682664" y="2611157"/>
            <a:ext cx="24203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23A04-1659-FE72-92E0-CFCA0F5C9B2D}"/>
              </a:ext>
            </a:extLst>
          </p:cNvPr>
          <p:cNvSpPr txBox="1"/>
          <p:nvPr/>
        </p:nvSpPr>
        <p:spPr>
          <a:xfrm>
            <a:off x="5896376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B009E-C740-DFD7-887C-3DAC9D74E523}"/>
              </a:ext>
            </a:extLst>
          </p:cNvPr>
          <p:cNvSpPr txBox="1"/>
          <p:nvPr/>
        </p:nvSpPr>
        <p:spPr>
          <a:xfrm>
            <a:off x="7515772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78A08-C954-A08D-74D3-397CBC78ACF7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642267" y="3744609"/>
            <a:ext cx="508217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3ED1BC-CFE6-37BA-0781-515E0084ED9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305303" y="3744609"/>
            <a:ext cx="20930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B10F19-3DED-2DE9-52F2-62EBB261957D}"/>
              </a:ext>
            </a:extLst>
          </p:cNvPr>
          <p:cNvSpPr txBox="1"/>
          <p:nvPr/>
        </p:nvSpPr>
        <p:spPr>
          <a:xfrm>
            <a:off x="529665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26C64-B677-0F64-8426-0BC4A99FB5AD}"/>
              </a:ext>
            </a:extLst>
          </p:cNvPr>
          <p:cNvSpPr txBox="1"/>
          <p:nvPr/>
        </p:nvSpPr>
        <p:spPr>
          <a:xfrm>
            <a:off x="616899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62C663-1876-83E9-9C41-63EB7D21A5DD}"/>
              </a:ext>
            </a:extLst>
          </p:cNvPr>
          <p:cNvGrpSpPr/>
          <p:nvPr/>
        </p:nvGrpSpPr>
        <p:grpSpPr>
          <a:xfrm>
            <a:off x="5365488" y="4403576"/>
            <a:ext cx="530887" cy="395356"/>
            <a:chOff x="5365488" y="4403576"/>
            <a:chExt cx="530887" cy="39535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F32454B-84ED-FE75-6318-ABEC2EDE6D7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37469-C35C-3030-05E3-34DE6AD0B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9B9741-A667-2DC2-A044-975E308EDCAB}"/>
              </a:ext>
            </a:extLst>
          </p:cNvPr>
          <p:cNvGrpSpPr/>
          <p:nvPr/>
        </p:nvGrpSpPr>
        <p:grpSpPr>
          <a:xfrm>
            <a:off x="6249162" y="4390839"/>
            <a:ext cx="530887" cy="395356"/>
            <a:chOff x="5365488" y="4403576"/>
            <a:chExt cx="530887" cy="39535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9CB7BBC-9015-F4D6-653D-266E5D7D126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670A3B-F38C-DE1B-275A-2E720DF34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E781AD-B81F-5A74-6EAF-0683EF99BA89}"/>
              </a:ext>
            </a:extLst>
          </p:cNvPr>
          <p:cNvGrpSpPr/>
          <p:nvPr/>
        </p:nvGrpSpPr>
        <p:grpSpPr>
          <a:xfrm>
            <a:off x="5998449" y="3216233"/>
            <a:ext cx="530887" cy="395356"/>
            <a:chOff x="5365488" y="4403576"/>
            <a:chExt cx="530887" cy="39535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792C66-3248-B777-9E2D-A5CAD066467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DE8D7F-0D38-88A4-507C-A221240B5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7C9E55-52D2-BD85-D877-BFCC4A5D3F17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386948" y="3744609"/>
            <a:ext cx="41348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D2665B-8817-F3DA-E320-0494EDEB4ED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955251" y="3744609"/>
            <a:ext cx="185526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4E9754F-9BC1-571D-7B8F-988A0026EFE1}"/>
              </a:ext>
            </a:extLst>
          </p:cNvPr>
          <p:cNvSpPr txBox="1"/>
          <p:nvPr/>
        </p:nvSpPr>
        <p:spPr>
          <a:xfrm>
            <a:off x="7041340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1BD4AA-50FB-738C-8907-F2D762F887DD}"/>
              </a:ext>
            </a:extLst>
          </p:cNvPr>
          <p:cNvSpPr txBox="1"/>
          <p:nvPr/>
        </p:nvSpPr>
        <p:spPr>
          <a:xfrm>
            <a:off x="779516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BCB4EB-1434-411C-E44E-58E4B7D4CB50}"/>
              </a:ext>
            </a:extLst>
          </p:cNvPr>
          <p:cNvGrpSpPr/>
          <p:nvPr/>
        </p:nvGrpSpPr>
        <p:grpSpPr>
          <a:xfrm>
            <a:off x="7116144" y="4382316"/>
            <a:ext cx="530887" cy="395356"/>
            <a:chOff x="5365488" y="4403576"/>
            <a:chExt cx="530887" cy="39535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A59E34-7717-599C-A26C-2C746C3D4B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21A66D-6809-9B83-54E5-87ADCC2AF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02EBB3-FE80-EBDB-504F-25FC96AFF258}"/>
              </a:ext>
            </a:extLst>
          </p:cNvPr>
          <p:cNvGrpSpPr/>
          <p:nvPr/>
        </p:nvGrpSpPr>
        <p:grpSpPr>
          <a:xfrm>
            <a:off x="7875332" y="4360987"/>
            <a:ext cx="530887" cy="395356"/>
            <a:chOff x="5365488" y="4403576"/>
            <a:chExt cx="530887" cy="39535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B48002-225C-DD15-9D59-0E4FBA24DBD2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B376AFB-728E-622E-0F82-F06045DA3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9D8972E-B239-816C-BCC8-D54036C5BA33}"/>
              </a:ext>
            </a:extLst>
          </p:cNvPr>
          <p:cNvSpPr txBox="1"/>
          <p:nvPr/>
        </p:nvSpPr>
        <p:spPr>
          <a:xfrm>
            <a:off x="9934274" y="2295462"/>
            <a:ext cx="1796747" cy="95410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We have to call </a:t>
            </a:r>
            <a:r>
              <a:rPr lang="en-CA" sz="1400" dirty="0">
                <a:latin typeface="Consolas" panose="020B0609020204030204" pitchFamily="49" charset="0"/>
              </a:rPr>
              <a:t>g(2)</a:t>
            </a:r>
            <a:r>
              <a:rPr lang="en-CA" sz="1400" dirty="0"/>
              <a:t> again. We’re going to get the same tree as on the left. </a:t>
            </a:r>
            <a:endParaRPr lang="en-AU" sz="14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557628A-10D8-302C-02BF-A788EF71FFEF}"/>
              </a:ext>
            </a:extLst>
          </p:cNvPr>
          <p:cNvGrpSpPr/>
          <p:nvPr/>
        </p:nvGrpSpPr>
        <p:grpSpPr>
          <a:xfrm>
            <a:off x="7608689" y="3098278"/>
            <a:ext cx="530887" cy="395356"/>
            <a:chOff x="5365488" y="4403576"/>
            <a:chExt cx="530887" cy="39535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2F1C4E4-6491-5579-97C0-4E1BFEDACA74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0669DC-4602-C6CA-4B9E-DA8FE92B6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DB026A3-3A1A-87AC-58B3-85D82DFA8020}"/>
              </a:ext>
            </a:extLst>
          </p:cNvPr>
          <p:cNvGrpSpPr/>
          <p:nvPr/>
        </p:nvGrpSpPr>
        <p:grpSpPr>
          <a:xfrm>
            <a:off x="7110021" y="2010708"/>
            <a:ext cx="530887" cy="395356"/>
            <a:chOff x="5365488" y="4403576"/>
            <a:chExt cx="530887" cy="39535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84BA6AC-939D-1A32-078B-79BC046DB38D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39BF3B-CADB-2C9A-9056-27B4E5289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4170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25561" y="83127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r>
              <a:rPr lang="en-CA" dirty="0"/>
              <a:t>print 3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B649-090E-01A8-704D-2C2C38CCE22D}"/>
              </a:ext>
            </a:extLst>
          </p:cNvPr>
          <p:cNvSpPr txBox="1"/>
          <p:nvPr/>
        </p:nvSpPr>
        <p:spPr>
          <a:xfrm>
            <a:off x="5438878" y="264273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dirty="0"/>
              <a:t>3 2 1 1 2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DF64F6-D20C-92C6-01AE-EBEBFDBE5D7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96345" y="1477604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3DB54-EAC2-CE45-8080-68094E2DE8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1263" y="1477604"/>
            <a:ext cx="970266" cy="472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3A1E44-88B8-D7D1-B6A8-447E48CE8F27}"/>
              </a:ext>
            </a:extLst>
          </p:cNvPr>
          <p:cNvSpPr txBox="1"/>
          <p:nvPr/>
        </p:nvSpPr>
        <p:spPr>
          <a:xfrm>
            <a:off x="6987418" y="196482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BA2E8-786B-3A5D-4A21-2A1C3568C311}"/>
              </a:ext>
            </a:extLst>
          </p:cNvPr>
          <p:cNvSpPr txBox="1"/>
          <p:nvPr/>
        </p:nvSpPr>
        <p:spPr>
          <a:xfrm>
            <a:off x="9342602" y="1949712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D5C070-EDE3-9A68-0817-9B90AE9DDEAB}"/>
              </a:ext>
            </a:extLst>
          </p:cNvPr>
          <p:cNvCxnSpPr>
            <a:cxnSpLocks/>
          </p:cNvCxnSpPr>
          <p:nvPr/>
        </p:nvCxnSpPr>
        <p:spPr>
          <a:xfrm flipH="1">
            <a:off x="6305303" y="2611157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2D461C-CC46-8692-BB5D-33B99B816219}"/>
              </a:ext>
            </a:extLst>
          </p:cNvPr>
          <p:cNvCxnSpPr>
            <a:cxnSpLocks/>
          </p:cNvCxnSpPr>
          <p:nvPr/>
        </p:nvCxnSpPr>
        <p:spPr>
          <a:xfrm>
            <a:off x="7682664" y="2611157"/>
            <a:ext cx="24203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23A04-1659-FE72-92E0-CFCA0F5C9B2D}"/>
              </a:ext>
            </a:extLst>
          </p:cNvPr>
          <p:cNvSpPr txBox="1"/>
          <p:nvPr/>
        </p:nvSpPr>
        <p:spPr>
          <a:xfrm>
            <a:off x="5896376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B009E-C740-DFD7-887C-3DAC9D74E523}"/>
              </a:ext>
            </a:extLst>
          </p:cNvPr>
          <p:cNvSpPr txBox="1"/>
          <p:nvPr/>
        </p:nvSpPr>
        <p:spPr>
          <a:xfrm>
            <a:off x="7515772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78A08-C954-A08D-74D3-397CBC78ACF7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642267" y="3744609"/>
            <a:ext cx="508217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3ED1BC-CFE6-37BA-0781-515E0084ED9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305303" y="3744609"/>
            <a:ext cx="20930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B10F19-3DED-2DE9-52F2-62EBB261957D}"/>
              </a:ext>
            </a:extLst>
          </p:cNvPr>
          <p:cNvSpPr txBox="1"/>
          <p:nvPr/>
        </p:nvSpPr>
        <p:spPr>
          <a:xfrm>
            <a:off x="529665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26C64-B677-0F64-8426-0BC4A99FB5AD}"/>
              </a:ext>
            </a:extLst>
          </p:cNvPr>
          <p:cNvSpPr txBox="1"/>
          <p:nvPr/>
        </p:nvSpPr>
        <p:spPr>
          <a:xfrm>
            <a:off x="616899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62C663-1876-83E9-9C41-63EB7D21A5DD}"/>
              </a:ext>
            </a:extLst>
          </p:cNvPr>
          <p:cNvGrpSpPr/>
          <p:nvPr/>
        </p:nvGrpSpPr>
        <p:grpSpPr>
          <a:xfrm>
            <a:off x="5365488" y="4403576"/>
            <a:ext cx="530887" cy="395356"/>
            <a:chOff x="5365488" y="4403576"/>
            <a:chExt cx="530887" cy="39535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F32454B-84ED-FE75-6318-ABEC2EDE6D7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37469-C35C-3030-05E3-34DE6AD0B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9B9741-A667-2DC2-A044-975E308EDCAB}"/>
              </a:ext>
            </a:extLst>
          </p:cNvPr>
          <p:cNvGrpSpPr/>
          <p:nvPr/>
        </p:nvGrpSpPr>
        <p:grpSpPr>
          <a:xfrm>
            <a:off x="6249162" y="4390839"/>
            <a:ext cx="530887" cy="395356"/>
            <a:chOff x="5365488" y="4403576"/>
            <a:chExt cx="530887" cy="39535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9CB7BBC-9015-F4D6-653D-266E5D7D126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670A3B-F38C-DE1B-275A-2E720DF34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E781AD-B81F-5A74-6EAF-0683EF99BA89}"/>
              </a:ext>
            </a:extLst>
          </p:cNvPr>
          <p:cNvGrpSpPr/>
          <p:nvPr/>
        </p:nvGrpSpPr>
        <p:grpSpPr>
          <a:xfrm>
            <a:off x="5998449" y="3216233"/>
            <a:ext cx="530887" cy="395356"/>
            <a:chOff x="5365488" y="4403576"/>
            <a:chExt cx="530887" cy="39535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792C66-3248-B777-9E2D-A5CAD066467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DE8D7F-0D38-88A4-507C-A221240B5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7C9E55-52D2-BD85-D877-BFCC4A5D3F17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386948" y="3744609"/>
            <a:ext cx="41348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D2665B-8817-F3DA-E320-0494EDEB4ED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955251" y="3744609"/>
            <a:ext cx="185526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4E9754F-9BC1-571D-7B8F-988A0026EFE1}"/>
              </a:ext>
            </a:extLst>
          </p:cNvPr>
          <p:cNvSpPr txBox="1"/>
          <p:nvPr/>
        </p:nvSpPr>
        <p:spPr>
          <a:xfrm>
            <a:off x="7041340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1BD4AA-50FB-738C-8907-F2D762F887DD}"/>
              </a:ext>
            </a:extLst>
          </p:cNvPr>
          <p:cNvSpPr txBox="1"/>
          <p:nvPr/>
        </p:nvSpPr>
        <p:spPr>
          <a:xfrm>
            <a:off x="779516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BCB4EB-1434-411C-E44E-58E4B7D4CB50}"/>
              </a:ext>
            </a:extLst>
          </p:cNvPr>
          <p:cNvGrpSpPr/>
          <p:nvPr/>
        </p:nvGrpSpPr>
        <p:grpSpPr>
          <a:xfrm>
            <a:off x="7116144" y="4382316"/>
            <a:ext cx="530887" cy="395356"/>
            <a:chOff x="5365488" y="4403576"/>
            <a:chExt cx="530887" cy="39535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A59E34-7717-599C-A26C-2C746C3D4B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21A66D-6809-9B83-54E5-87ADCC2AF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02EBB3-FE80-EBDB-504F-25FC96AFF258}"/>
              </a:ext>
            </a:extLst>
          </p:cNvPr>
          <p:cNvGrpSpPr/>
          <p:nvPr/>
        </p:nvGrpSpPr>
        <p:grpSpPr>
          <a:xfrm>
            <a:off x="7875332" y="4360987"/>
            <a:ext cx="530887" cy="395356"/>
            <a:chOff x="5365488" y="4403576"/>
            <a:chExt cx="530887" cy="39535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B48002-225C-DD15-9D59-0E4FBA24DBD2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B376AFB-728E-622E-0F82-F06045DA3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9D8972E-B239-816C-BCC8-D54036C5BA33}"/>
              </a:ext>
            </a:extLst>
          </p:cNvPr>
          <p:cNvSpPr txBox="1"/>
          <p:nvPr/>
        </p:nvSpPr>
        <p:spPr>
          <a:xfrm>
            <a:off x="9188841" y="3604375"/>
            <a:ext cx="1692256" cy="116955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Let’s go a little more quickly. </a:t>
            </a:r>
            <a:r>
              <a:rPr lang="en-CA" sz="1400" dirty="0">
                <a:latin typeface="Consolas" panose="020B0609020204030204" pitchFamily="49" charset="0"/>
              </a:rPr>
              <a:t>g(2)</a:t>
            </a:r>
            <a:r>
              <a:rPr lang="en-CA" sz="1400" dirty="0"/>
              <a:t> prints 2, and then calls </a:t>
            </a:r>
            <a:r>
              <a:rPr lang="en-CA" sz="1400" dirty="0">
                <a:latin typeface="Consolas" panose="020B0609020204030204" pitchFamily="49" charset="0"/>
              </a:rPr>
              <a:t>g(1)</a:t>
            </a:r>
            <a:r>
              <a:rPr lang="en-CA" sz="1400" dirty="0"/>
              <a:t> followed by </a:t>
            </a:r>
            <a:r>
              <a:rPr lang="en-CA" sz="1400" dirty="0">
                <a:latin typeface="Consolas" panose="020B0609020204030204" pitchFamily="49" charset="0"/>
              </a:rPr>
              <a:t>g(1)</a:t>
            </a:r>
            <a:r>
              <a:rPr lang="en-CA" sz="1400" dirty="0"/>
              <a:t>.</a:t>
            </a:r>
            <a:endParaRPr lang="en-AU" sz="14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557628A-10D8-302C-02BF-A788EF71FFEF}"/>
              </a:ext>
            </a:extLst>
          </p:cNvPr>
          <p:cNvGrpSpPr/>
          <p:nvPr/>
        </p:nvGrpSpPr>
        <p:grpSpPr>
          <a:xfrm>
            <a:off x="7608689" y="3098278"/>
            <a:ext cx="530887" cy="395356"/>
            <a:chOff x="5365488" y="4403576"/>
            <a:chExt cx="530887" cy="39535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2F1C4E4-6491-5579-97C0-4E1BFEDACA74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0669DC-4602-C6CA-4B9E-DA8FE92B6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DB026A3-3A1A-87AC-58B3-85D82DFA8020}"/>
              </a:ext>
            </a:extLst>
          </p:cNvPr>
          <p:cNvGrpSpPr/>
          <p:nvPr/>
        </p:nvGrpSpPr>
        <p:grpSpPr>
          <a:xfrm>
            <a:off x="7110021" y="2010708"/>
            <a:ext cx="530887" cy="395356"/>
            <a:chOff x="5365488" y="4403576"/>
            <a:chExt cx="530887" cy="39535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84BA6AC-939D-1A32-078B-79BC046DB38D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39BF3B-CADB-2C9A-9056-27B4E5289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C711BB-778F-8951-6B2E-482FB1B6F485}"/>
              </a:ext>
            </a:extLst>
          </p:cNvPr>
          <p:cNvCxnSpPr>
            <a:cxnSpLocks/>
          </p:cNvCxnSpPr>
          <p:nvPr/>
        </p:nvCxnSpPr>
        <p:spPr>
          <a:xfrm flipH="1">
            <a:off x="9188841" y="2596043"/>
            <a:ext cx="336688" cy="502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8622BA-7983-6E39-881A-D298140CA43E}"/>
              </a:ext>
            </a:extLst>
          </p:cNvPr>
          <p:cNvCxnSpPr>
            <a:cxnSpLocks/>
          </p:cNvCxnSpPr>
          <p:nvPr/>
        </p:nvCxnSpPr>
        <p:spPr>
          <a:xfrm>
            <a:off x="10220775" y="2596043"/>
            <a:ext cx="456389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FC0765D-2E06-7C47-D2B1-28837C7EB348}"/>
              </a:ext>
            </a:extLst>
          </p:cNvPr>
          <p:cNvSpPr txBox="1"/>
          <p:nvPr/>
        </p:nvSpPr>
        <p:spPr>
          <a:xfrm>
            <a:off x="8920788" y="3098278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5F0E18-E4BC-B8F5-8816-7305345805EA}"/>
              </a:ext>
            </a:extLst>
          </p:cNvPr>
          <p:cNvSpPr txBox="1"/>
          <p:nvPr/>
        </p:nvSpPr>
        <p:spPr>
          <a:xfrm>
            <a:off x="10331556" y="3098278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9366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25561" y="83127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r>
              <a:rPr lang="en-CA" dirty="0"/>
              <a:t>print 3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B649-090E-01A8-704D-2C2C38CCE22D}"/>
              </a:ext>
            </a:extLst>
          </p:cNvPr>
          <p:cNvSpPr txBox="1"/>
          <p:nvPr/>
        </p:nvSpPr>
        <p:spPr>
          <a:xfrm>
            <a:off x="5438878" y="264273"/>
            <a:ext cx="1157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dirty="0"/>
              <a:t>3 2 1 1 2 1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DF64F6-D20C-92C6-01AE-EBEBFDBE5D7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96345" y="1477604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3DB54-EAC2-CE45-8080-68094E2DE8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1263" y="1477604"/>
            <a:ext cx="970266" cy="472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3A1E44-88B8-D7D1-B6A8-447E48CE8F27}"/>
              </a:ext>
            </a:extLst>
          </p:cNvPr>
          <p:cNvSpPr txBox="1"/>
          <p:nvPr/>
        </p:nvSpPr>
        <p:spPr>
          <a:xfrm>
            <a:off x="6987418" y="196482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BA2E8-786B-3A5D-4A21-2A1C3568C311}"/>
              </a:ext>
            </a:extLst>
          </p:cNvPr>
          <p:cNvSpPr txBox="1"/>
          <p:nvPr/>
        </p:nvSpPr>
        <p:spPr>
          <a:xfrm>
            <a:off x="9342602" y="1949712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D5C070-EDE3-9A68-0817-9B90AE9DDEAB}"/>
              </a:ext>
            </a:extLst>
          </p:cNvPr>
          <p:cNvCxnSpPr>
            <a:cxnSpLocks/>
          </p:cNvCxnSpPr>
          <p:nvPr/>
        </p:nvCxnSpPr>
        <p:spPr>
          <a:xfrm flipH="1">
            <a:off x="6305303" y="2611157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2D461C-CC46-8692-BB5D-33B99B816219}"/>
              </a:ext>
            </a:extLst>
          </p:cNvPr>
          <p:cNvCxnSpPr>
            <a:cxnSpLocks/>
          </p:cNvCxnSpPr>
          <p:nvPr/>
        </p:nvCxnSpPr>
        <p:spPr>
          <a:xfrm>
            <a:off x="7682664" y="2611157"/>
            <a:ext cx="24203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23A04-1659-FE72-92E0-CFCA0F5C9B2D}"/>
              </a:ext>
            </a:extLst>
          </p:cNvPr>
          <p:cNvSpPr txBox="1"/>
          <p:nvPr/>
        </p:nvSpPr>
        <p:spPr>
          <a:xfrm>
            <a:off x="5896376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B009E-C740-DFD7-887C-3DAC9D74E523}"/>
              </a:ext>
            </a:extLst>
          </p:cNvPr>
          <p:cNvSpPr txBox="1"/>
          <p:nvPr/>
        </p:nvSpPr>
        <p:spPr>
          <a:xfrm>
            <a:off x="7515772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78A08-C954-A08D-74D3-397CBC78ACF7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642267" y="3744609"/>
            <a:ext cx="508217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3ED1BC-CFE6-37BA-0781-515E0084ED9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305303" y="3744609"/>
            <a:ext cx="20930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B10F19-3DED-2DE9-52F2-62EBB261957D}"/>
              </a:ext>
            </a:extLst>
          </p:cNvPr>
          <p:cNvSpPr txBox="1"/>
          <p:nvPr/>
        </p:nvSpPr>
        <p:spPr>
          <a:xfrm>
            <a:off x="529665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26C64-B677-0F64-8426-0BC4A99FB5AD}"/>
              </a:ext>
            </a:extLst>
          </p:cNvPr>
          <p:cNvSpPr txBox="1"/>
          <p:nvPr/>
        </p:nvSpPr>
        <p:spPr>
          <a:xfrm>
            <a:off x="616899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62C663-1876-83E9-9C41-63EB7D21A5DD}"/>
              </a:ext>
            </a:extLst>
          </p:cNvPr>
          <p:cNvGrpSpPr/>
          <p:nvPr/>
        </p:nvGrpSpPr>
        <p:grpSpPr>
          <a:xfrm>
            <a:off x="5365488" y="4403576"/>
            <a:ext cx="530887" cy="395356"/>
            <a:chOff x="5365488" y="4403576"/>
            <a:chExt cx="530887" cy="39535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F32454B-84ED-FE75-6318-ABEC2EDE6D7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37469-C35C-3030-05E3-34DE6AD0B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9B9741-A667-2DC2-A044-975E308EDCAB}"/>
              </a:ext>
            </a:extLst>
          </p:cNvPr>
          <p:cNvGrpSpPr/>
          <p:nvPr/>
        </p:nvGrpSpPr>
        <p:grpSpPr>
          <a:xfrm>
            <a:off x="6249162" y="4390839"/>
            <a:ext cx="530887" cy="395356"/>
            <a:chOff x="5365488" y="4403576"/>
            <a:chExt cx="530887" cy="39535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9CB7BBC-9015-F4D6-653D-266E5D7D126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670A3B-F38C-DE1B-275A-2E720DF34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E781AD-B81F-5A74-6EAF-0683EF99BA89}"/>
              </a:ext>
            </a:extLst>
          </p:cNvPr>
          <p:cNvGrpSpPr/>
          <p:nvPr/>
        </p:nvGrpSpPr>
        <p:grpSpPr>
          <a:xfrm>
            <a:off x="5998449" y="3216233"/>
            <a:ext cx="530887" cy="395356"/>
            <a:chOff x="5365488" y="4403576"/>
            <a:chExt cx="530887" cy="39535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792C66-3248-B777-9E2D-A5CAD066467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DE8D7F-0D38-88A4-507C-A221240B5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7C9E55-52D2-BD85-D877-BFCC4A5D3F17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386948" y="3744609"/>
            <a:ext cx="41348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D2665B-8817-F3DA-E320-0494EDEB4ED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955251" y="3744609"/>
            <a:ext cx="185526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4E9754F-9BC1-571D-7B8F-988A0026EFE1}"/>
              </a:ext>
            </a:extLst>
          </p:cNvPr>
          <p:cNvSpPr txBox="1"/>
          <p:nvPr/>
        </p:nvSpPr>
        <p:spPr>
          <a:xfrm>
            <a:off x="7041340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1BD4AA-50FB-738C-8907-F2D762F887DD}"/>
              </a:ext>
            </a:extLst>
          </p:cNvPr>
          <p:cNvSpPr txBox="1"/>
          <p:nvPr/>
        </p:nvSpPr>
        <p:spPr>
          <a:xfrm>
            <a:off x="779516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BCB4EB-1434-411C-E44E-58E4B7D4CB50}"/>
              </a:ext>
            </a:extLst>
          </p:cNvPr>
          <p:cNvGrpSpPr/>
          <p:nvPr/>
        </p:nvGrpSpPr>
        <p:grpSpPr>
          <a:xfrm>
            <a:off x="7116144" y="4382316"/>
            <a:ext cx="530887" cy="395356"/>
            <a:chOff x="5365488" y="4403576"/>
            <a:chExt cx="530887" cy="39535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A59E34-7717-599C-A26C-2C746C3D4B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21A66D-6809-9B83-54E5-87ADCC2AF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02EBB3-FE80-EBDB-504F-25FC96AFF258}"/>
              </a:ext>
            </a:extLst>
          </p:cNvPr>
          <p:cNvGrpSpPr/>
          <p:nvPr/>
        </p:nvGrpSpPr>
        <p:grpSpPr>
          <a:xfrm>
            <a:off x="7875332" y="4360987"/>
            <a:ext cx="530887" cy="395356"/>
            <a:chOff x="5365488" y="4403576"/>
            <a:chExt cx="530887" cy="39535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B48002-225C-DD15-9D59-0E4FBA24DBD2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B376AFB-728E-622E-0F82-F06045DA3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9D8972E-B239-816C-BCC8-D54036C5BA33}"/>
              </a:ext>
            </a:extLst>
          </p:cNvPr>
          <p:cNvSpPr txBox="1"/>
          <p:nvPr/>
        </p:nvSpPr>
        <p:spPr>
          <a:xfrm>
            <a:off x="8639300" y="4826898"/>
            <a:ext cx="1692256" cy="116955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The </a:t>
            </a:r>
            <a:r>
              <a:rPr lang="en-CA" sz="1400" dirty="0">
                <a:latin typeface="Consolas" panose="020B0609020204030204" pitchFamily="49" charset="0"/>
              </a:rPr>
              <a:t>g(1)</a:t>
            </a:r>
            <a:r>
              <a:rPr lang="en-CA" sz="1400" dirty="0"/>
              <a:t> on the left is called first. It prints 1 and then calls </a:t>
            </a:r>
            <a:r>
              <a:rPr lang="en-CA" sz="1400" dirty="0">
                <a:latin typeface="Consolas" panose="020B0609020204030204" pitchFamily="49" charset="0"/>
              </a:rPr>
              <a:t>g(0)</a:t>
            </a:r>
            <a:r>
              <a:rPr lang="en-CA" sz="1400" dirty="0"/>
              <a:t> followed by </a:t>
            </a:r>
            <a:r>
              <a:rPr lang="en-CA" sz="1400" dirty="0">
                <a:latin typeface="Consolas" panose="020B0609020204030204" pitchFamily="49" charset="0"/>
              </a:rPr>
              <a:t>g(0)</a:t>
            </a:r>
            <a:r>
              <a:rPr lang="en-CA" sz="1400" dirty="0"/>
              <a:t>.</a:t>
            </a:r>
            <a:endParaRPr lang="en-AU" sz="14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557628A-10D8-302C-02BF-A788EF71FFEF}"/>
              </a:ext>
            </a:extLst>
          </p:cNvPr>
          <p:cNvGrpSpPr/>
          <p:nvPr/>
        </p:nvGrpSpPr>
        <p:grpSpPr>
          <a:xfrm>
            <a:off x="7608689" y="3098278"/>
            <a:ext cx="530887" cy="395356"/>
            <a:chOff x="5365488" y="4403576"/>
            <a:chExt cx="530887" cy="39535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2F1C4E4-6491-5579-97C0-4E1BFEDACA74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0669DC-4602-C6CA-4B9E-DA8FE92B6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DB026A3-3A1A-87AC-58B3-85D82DFA8020}"/>
              </a:ext>
            </a:extLst>
          </p:cNvPr>
          <p:cNvGrpSpPr/>
          <p:nvPr/>
        </p:nvGrpSpPr>
        <p:grpSpPr>
          <a:xfrm>
            <a:off x="7110021" y="2010708"/>
            <a:ext cx="530887" cy="395356"/>
            <a:chOff x="5365488" y="4403576"/>
            <a:chExt cx="530887" cy="39535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84BA6AC-939D-1A32-078B-79BC046DB38D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39BF3B-CADB-2C9A-9056-27B4E5289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C711BB-778F-8951-6B2E-482FB1B6F485}"/>
              </a:ext>
            </a:extLst>
          </p:cNvPr>
          <p:cNvCxnSpPr>
            <a:cxnSpLocks/>
          </p:cNvCxnSpPr>
          <p:nvPr/>
        </p:nvCxnSpPr>
        <p:spPr>
          <a:xfrm flipH="1">
            <a:off x="9188841" y="2596043"/>
            <a:ext cx="336688" cy="502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8622BA-7983-6E39-881A-D298140CA43E}"/>
              </a:ext>
            </a:extLst>
          </p:cNvPr>
          <p:cNvCxnSpPr>
            <a:cxnSpLocks/>
          </p:cNvCxnSpPr>
          <p:nvPr/>
        </p:nvCxnSpPr>
        <p:spPr>
          <a:xfrm>
            <a:off x="10220775" y="2596043"/>
            <a:ext cx="456389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FC0765D-2E06-7C47-D2B1-28837C7EB348}"/>
              </a:ext>
            </a:extLst>
          </p:cNvPr>
          <p:cNvSpPr txBox="1"/>
          <p:nvPr/>
        </p:nvSpPr>
        <p:spPr>
          <a:xfrm>
            <a:off x="8857469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5F0E18-E4BC-B8F5-8816-7305345805EA}"/>
              </a:ext>
            </a:extLst>
          </p:cNvPr>
          <p:cNvSpPr txBox="1"/>
          <p:nvPr/>
        </p:nvSpPr>
        <p:spPr>
          <a:xfrm>
            <a:off x="10331556" y="3098278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endParaRPr lang="en-A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46AC65-6F7E-D4C9-1948-4AF364741C5E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8844522" y="3744609"/>
            <a:ext cx="356390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BDA867-D5B4-BC92-57E1-D86A6A2067A5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355731" y="3744609"/>
            <a:ext cx="211058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7A2E5F-C98C-FF46-8967-8672BA56D51B}"/>
              </a:ext>
            </a:extLst>
          </p:cNvPr>
          <p:cNvSpPr txBox="1"/>
          <p:nvPr/>
        </p:nvSpPr>
        <p:spPr>
          <a:xfrm>
            <a:off x="8498914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33C939-2017-F410-884E-37BEE2E453D2}"/>
              </a:ext>
            </a:extLst>
          </p:cNvPr>
          <p:cNvSpPr txBox="1"/>
          <p:nvPr/>
        </p:nvSpPr>
        <p:spPr>
          <a:xfrm>
            <a:off x="9221181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6126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25561" y="83127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r>
              <a:rPr lang="en-CA" dirty="0"/>
              <a:t>print 3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B649-090E-01A8-704D-2C2C38CCE22D}"/>
              </a:ext>
            </a:extLst>
          </p:cNvPr>
          <p:cNvSpPr txBox="1"/>
          <p:nvPr/>
        </p:nvSpPr>
        <p:spPr>
          <a:xfrm>
            <a:off x="5438878" y="264273"/>
            <a:ext cx="1157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dirty="0"/>
              <a:t>3 2 1 1 2 1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DF64F6-D20C-92C6-01AE-EBEBFDBE5D7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96345" y="1477604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3DB54-EAC2-CE45-8080-68094E2DE8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1263" y="1477604"/>
            <a:ext cx="970266" cy="472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3A1E44-88B8-D7D1-B6A8-447E48CE8F27}"/>
              </a:ext>
            </a:extLst>
          </p:cNvPr>
          <p:cNvSpPr txBox="1"/>
          <p:nvPr/>
        </p:nvSpPr>
        <p:spPr>
          <a:xfrm>
            <a:off x="6987418" y="196482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BA2E8-786B-3A5D-4A21-2A1C3568C311}"/>
              </a:ext>
            </a:extLst>
          </p:cNvPr>
          <p:cNvSpPr txBox="1"/>
          <p:nvPr/>
        </p:nvSpPr>
        <p:spPr>
          <a:xfrm>
            <a:off x="9342602" y="1949712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D5C070-EDE3-9A68-0817-9B90AE9DDEAB}"/>
              </a:ext>
            </a:extLst>
          </p:cNvPr>
          <p:cNvCxnSpPr>
            <a:cxnSpLocks/>
          </p:cNvCxnSpPr>
          <p:nvPr/>
        </p:nvCxnSpPr>
        <p:spPr>
          <a:xfrm flipH="1">
            <a:off x="6305303" y="2611157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2D461C-CC46-8692-BB5D-33B99B816219}"/>
              </a:ext>
            </a:extLst>
          </p:cNvPr>
          <p:cNvCxnSpPr>
            <a:cxnSpLocks/>
          </p:cNvCxnSpPr>
          <p:nvPr/>
        </p:nvCxnSpPr>
        <p:spPr>
          <a:xfrm>
            <a:off x="7682664" y="2611157"/>
            <a:ext cx="24203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23A04-1659-FE72-92E0-CFCA0F5C9B2D}"/>
              </a:ext>
            </a:extLst>
          </p:cNvPr>
          <p:cNvSpPr txBox="1"/>
          <p:nvPr/>
        </p:nvSpPr>
        <p:spPr>
          <a:xfrm>
            <a:off x="5896376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B009E-C740-DFD7-887C-3DAC9D74E523}"/>
              </a:ext>
            </a:extLst>
          </p:cNvPr>
          <p:cNvSpPr txBox="1"/>
          <p:nvPr/>
        </p:nvSpPr>
        <p:spPr>
          <a:xfrm>
            <a:off x="7515772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78A08-C954-A08D-74D3-397CBC78ACF7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642267" y="3744609"/>
            <a:ext cx="508217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3ED1BC-CFE6-37BA-0781-515E0084ED9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305303" y="3744609"/>
            <a:ext cx="20930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B10F19-3DED-2DE9-52F2-62EBB261957D}"/>
              </a:ext>
            </a:extLst>
          </p:cNvPr>
          <p:cNvSpPr txBox="1"/>
          <p:nvPr/>
        </p:nvSpPr>
        <p:spPr>
          <a:xfrm>
            <a:off x="529665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26C64-B677-0F64-8426-0BC4A99FB5AD}"/>
              </a:ext>
            </a:extLst>
          </p:cNvPr>
          <p:cNvSpPr txBox="1"/>
          <p:nvPr/>
        </p:nvSpPr>
        <p:spPr>
          <a:xfrm>
            <a:off x="616899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62C663-1876-83E9-9C41-63EB7D21A5DD}"/>
              </a:ext>
            </a:extLst>
          </p:cNvPr>
          <p:cNvGrpSpPr/>
          <p:nvPr/>
        </p:nvGrpSpPr>
        <p:grpSpPr>
          <a:xfrm>
            <a:off x="5365488" y="4403576"/>
            <a:ext cx="530887" cy="395356"/>
            <a:chOff x="5365488" y="4403576"/>
            <a:chExt cx="530887" cy="39535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F32454B-84ED-FE75-6318-ABEC2EDE6D7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37469-C35C-3030-05E3-34DE6AD0B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9B9741-A667-2DC2-A044-975E308EDCAB}"/>
              </a:ext>
            </a:extLst>
          </p:cNvPr>
          <p:cNvGrpSpPr/>
          <p:nvPr/>
        </p:nvGrpSpPr>
        <p:grpSpPr>
          <a:xfrm>
            <a:off x="6249162" y="4390839"/>
            <a:ext cx="530887" cy="395356"/>
            <a:chOff x="5365488" y="4403576"/>
            <a:chExt cx="530887" cy="39535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9CB7BBC-9015-F4D6-653D-266E5D7D126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670A3B-F38C-DE1B-275A-2E720DF34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E781AD-B81F-5A74-6EAF-0683EF99BA89}"/>
              </a:ext>
            </a:extLst>
          </p:cNvPr>
          <p:cNvGrpSpPr/>
          <p:nvPr/>
        </p:nvGrpSpPr>
        <p:grpSpPr>
          <a:xfrm>
            <a:off x="5998449" y="3216233"/>
            <a:ext cx="530887" cy="395356"/>
            <a:chOff x="5365488" y="4403576"/>
            <a:chExt cx="530887" cy="39535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792C66-3248-B777-9E2D-A5CAD066467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DE8D7F-0D38-88A4-507C-A221240B5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7C9E55-52D2-BD85-D877-BFCC4A5D3F17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386948" y="3744609"/>
            <a:ext cx="41348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D2665B-8817-F3DA-E320-0494EDEB4ED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955251" y="3744609"/>
            <a:ext cx="185526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4E9754F-9BC1-571D-7B8F-988A0026EFE1}"/>
              </a:ext>
            </a:extLst>
          </p:cNvPr>
          <p:cNvSpPr txBox="1"/>
          <p:nvPr/>
        </p:nvSpPr>
        <p:spPr>
          <a:xfrm>
            <a:off x="7041340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1BD4AA-50FB-738C-8907-F2D762F887DD}"/>
              </a:ext>
            </a:extLst>
          </p:cNvPr>
          <p:cNvSpPr txBox="1"/>
          <p:nvPr/>
        </p:nvSpPr>
        <p:spPr>
          <a:xfrm>
            <a:off x="779516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BCB4EB-1434-411C-E44E-58E4B7D4CB50}"/>
              </a:ext>
            </a:extLst>
          </p:cNvPr>
          <p:cNvGrpSpPr/>
          <p:nvPr/>
        </p:nvGrpSpPr>
        <p:grpSpPr>
          <a:xfrm>
            <a:off x="7116144" y="4382316"/>
            <a:ext cx="530887" cy="395356"/>
            <a:chOff x="5365488" y="4403576"/>
            <a:chExt cx="530887" cy="39535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A59E34-7717-599C-A26C-2C746C3D4B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21A66D-6809-9B83-54E5-87ADCC2AF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02EBB3-FE80-EBDB-504F-25FC96AFF258}"/>
              </a:ext>
            </a:extLst>
          </p:cNvPr>
          <p:cNvGrpSpPr/>
          <p:nvPr/>
        </p:nvGrpSpPr>
        <p:grpSpPr>
          <a:xfrm>
            <a:off x="7875332" y="4360987"/>
            <a:ext cx="530887" cy="395356"/>
            <a:chOff x="5365488" y="4403576"/>
            <a:chExt cx="530887" cy="39535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B48002-225C-DD15-9D59-0E4FBA24DBD2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B376AFB-728E-622E-0F82-F06045DA3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9D8972E-B239-816C-BCC8-D54036C5BA33}"/>
              </a:ext>
            </a:extLst>
          </p:cNvPr>
          <p:cNvSpPr txBox="1"/>
          <p:nvPr/>
        </p:nvSpPr>
        <p:spPr>
          <a:xfrm>
            <a:off x="8639300" y="4826898"/>
            <a:ext cx="1692256" cy="52322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The calls to </a:t>
            </a:r>
            <a:r>
              <a:rPr lang="en-CA" sz="1400" dirty="0">
                <a:latin typeface="Consolas" panose="020B0609020204030204" pitchFamily="49" charset="0"/>
              </a:rPr>
              <a:t>g(0)</a:t>
            </a:r>
            <a:r>
              <a:rPr lang="en-CA" sz="1400" dirty="0"/>
              <a:t> both do nothing.</a:t>
            </a:r>
            <a:endParaRPr lang="en-AU" sz="14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557628A-10D8-302C-02BF-A788EF71FFEF}"/>
              </a:ext>
            </a:extLst>
          </p:cNvPr>
          <p:cNvGrpSpPr/>
          <p:nvPr/>
        </p:nvGrpSpPr>
        <p:grpSpPr>
          <a:xfrm>
            <a:off x="7608689" y="3098278"/>
            <a:ext cx="530887" cy="395356"/>
            <a:chOff x="5365488" y="4403576"/>
            <a:chExt cx="530887" cy="39535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2F1C4E4-6491-5579-97C0-4E1BFEDACA74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0669DC-4602-C6CA-4B9E-DA8FE92B6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DB026A3-3A1A-87AC-58B3-85D82DFA8020}"/>
              </a:ext>
            </a:extLst>
          </p:cNvPr>
          <p:cNvGrpSpPr/>
          <p:nvPr/>
        </p:nvGrpSpPr>
        <p:grpSpPr>
          <a:xfrm>
            <a:off x="7110021" y="2010708"/>
            <a:ext cx="530887" cy="395356"/>
            <a:chOff x="5365488" y="4403576"/>
            <a:chExt cx="530887" cy="39535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84BA6AC-939D-1A32-078B-79BC046DB38D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39BF3B-CADB-2C9A-9056-27B4E5289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C711BB-778F-8951-6B2E-482FB1B6F485}"/>
              </a:ext>
            </a:extLst>
          </p:cNvPr>
          <p:cNvCxnSpPr>
            <a:cxnSpLocks/>
          </p:cNvCxnSpPr>
          <p:nvPr/>
        </p:nvCxnSpPr>
        <p:spPr>
          <a:xfrm flipH="1">
            <a:off x="9188841" y="2596043"/>
            <a:ext cx="336688" cy="502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8622BA-7983-6E39-881A-D298140CA43E}"/>
              </a:ext>
            </a:extLst>
          </p:cNvPr>
          <p:cNvCxnSpPr>
            <a:cxnSpLocks/>
          </p:cNvCxnSpPr>
          <p:nvPr/>
        </p:nvCxnSpPr>
        <p:spPr>
          <a:xfrm>
            <a:off x="10220775" y="2596043"/>
            <a:ext cx="456389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FC0765D-2E06-7C47-D2B1-28837C7EB348}"/>
              </a:ext>
            </a:extLst>
          </p:cNvPr>
          <p:cNvSpPr txBox="1"/>
          <p:nvPr/>
        </p:nvSpPr>
        <p:spPr>
          <a:xfrm>
            <a:off x="8857469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5F0E18-E4BC-B8F5-8816-7305345805EA}"/>
              </a:ext>
            </a:extLst>
          </p:cNvPr>
          <p:cNvSpPr txBox="1"/>
          <p:nvPr/>
        </p:nvSpPr>
        <p:spPr>
          <a:xfrm>
            <a:off x="10331556" y="3098278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endParaRPr lang="en-A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46AC65-6F7E-D4C9-1948-4AF364741C5E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8844522" y="3744609"/>
            <a:ext cx="356390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BDA867-D5B4-BC92-57E1-D86A6A2067A5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355731" y="3744609"/>
            <a:ext cx="211058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7A2E5F-C98C-FF46-8967-8672BA56D51B}"/>
              </a:ext>
            </a:extLst>
          </p:cNvPr>
          <p:cNvSpPr txBox="1"/>
          <p:nvPr/>
        </p:nvSpPr>
        <p:spPr>
          <a:xfrm>
            <a:off x="8498914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33C939-2017-F410-884E-37BEE2E453D2}"/>
              </a:ext>
            </a:extLst>
          </p:cNvPr>
          <p:cNvSpPr txBox="1"/>
          <p:nvPr/>
        </p:nvSpPr>
        <p:spPr>
          <a:xfrm>
            <a:off x="9221181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D3229D5-1D0B-E6F0-CE98-AC4C7794ADD8}"/>
              </a:ext>
            </a:extLst>
          </p:cNvPr>
          <p:cNvGrpSpPr/>
          <p:nvPr/>
        </p:nvGrpSpPr>
        <p:grpSpPr>
          <a:xfrm>
            <a:off x="8546481" y="4373327"/>
            <a:ext cx="530887" cy="395356"/>
            <a:chOff x="5365488" y="4403576"/>
            <a:chExt cx="530887" cy="39535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69939F4-4A42-ED7B-EA03-FDCB789683AB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1016E15-01D0-446F-B178-5C35E4340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1BD68E-D28C-D787-0D7F-BCDAFE5B4392}"/>
              </a:ext>
            </a:extLst>
          </p:cNvPr>
          <p:cNvGrpSpPr/>
          <p:nvPr/>
        </p:nvGrpSpPr>
        <p:grpSpPr>
          <a:xfrm>
            <a:off x="9305669" y="4351998"/>
            <a:ext cx="530887" cy="395356"/>
            <a:chOff x="5365488" y="4403576"/>
            <a:chExt cx="530887" cy="395356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A89BC2C-6894-F854-4256-04FCBAC624D9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E72A062-E03C-08BB-8348-DF3B0C6755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8105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25561" y="83127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r>
              <a:rPr lang="en-CA" dirty="0"/>
              <a:t>print 3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B649-090E-01A8-704D-2C2C38CCE22D}"/>
              </a:ext>
            </a:extLst>
          </p:cNvPr>
          <p:cNvSpPr txBox="1"/>
          <p:nvPr/>
        </p:nvSpPr>
        <p:spPr>
          <a:xfrm>
            <a:off x="5438878" y="264273"/>
            <a:ext cx="1157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dirty="0"/>
              <a:t>3 2 1 1 2 1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DF64F6-D20C-92C6-01AE-EBEBFDBE5D7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96345" y="1477604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3DB54-EAC2-CE45-8080-68094E2DE8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1263" y="1477604"/>
            <a:ext cx="970266" cy="472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3A1E44-88B8-D7D1-B6A8-447E48CE8F27}"/>
              </a:ext>
            </a:extLst>
          </p:cNvPr>
          <p:cNvSpPr txBox="1"/>
          <p:nvPr/>
        </p:nvSpPr>
        <p:spPr>
          <a:xfrm>
            <a:off x="6987418" y="196482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BA2E8-786B-3A5D-4A21-2A1C3568C311}"/>
              </a:ext>
            </a:extLst>
          </p:cNvPr>
          <p:cNvSpPr txBox="1"/>
          <p:nvPr/>
        </p:nvSpPr>
        <p:spPr>
          <a:xfrm>
            <a:off x="9342602" y="1949712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D5C070-EDE3-9A68-0817-9B90AE9DDEAB}"/>
              </a:ext>
            </a:extLst>
          </p:cNvPr>
          <p:cNvCxnSpPr>
            <a:cxnSpLocks/>
          </p:cNvCxnSpPr>
          <p:nvPr/>
        </p:nvCxnSpPr>
        <p:spPr>
          <a:xfrm flipH="1">
            <a:off x="6305303" y="2611157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2D461C-CC46-8692-BB5D-33B99B816219}"/>
              </a:ext>
            </a:extLst>
          </p:cNvPr>
          <p:cNvCxnSpPr>
            <a:cxnSpLocks/>
          </p:cNvCxnSpPr>
          <p:nvPr/>
        </p:nvCxnSpPr>
        <p:spPr>
          <a:xfrm>
            <a:off x="7682664" y="2611157"/>
            <a:ext cx="24203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23A04-1659-FE72-92E0-CFCA0F5C9B2D}"/>
              </a:ext>
            </a:extLst>
          </p:cNvPr>
          <p:cNvSpPr txBox="1"/>
          <p:nvPr/>
        </p:nvSpPr>
        <p:spPr>
          <a:xfrm>
            <a:off x="5896376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B009E-C740-DFD7-887C-3DAC9D74E523}"/>
              </a:ext>
            </a:extLst>
          </p:cNvPr>
          <p:cNvSpPr txBox="1"/>
          <p:nvPr/>
        </p:nvSpPr>
        <p:spPr>
          <a:xfrm>
            <a:off x="7515772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78A08-C954-A08D-74D3-397CBC78ACF7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642267" y="3744609"/>
            <a:ext cx="508217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3ED1BC-CFE6-37BA-0781-515E0084ED9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305303" y="3744609"/>
            <a:ext cx="20930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B10F19-3DED-2DE9-52F2-62EBB261957D}"/>
              </a:ext>
            </a:extLst>
          </p:cNvPr>
          <p:cNvSpPr txBox="1"/>
          <p:nvPr/>
        </p:nvSpPr>
        <p:spPr>
          <a:xfrm>
            <a:off x="529665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26C64-B677-0F64-8426-0BC4A99FB5AD}"/>
              </a:ext>
            </a:extLst>
          </p:cNvPr>
          <p:cNvSpPr txBox="1"/>
          <p:nvPr/>
        </p:nvSpPr>
        <p:spPr>
          <a:xfrm>
            <a:off x="616899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62C663-1876-83E9-9C41-63EB7D21A5DD}"/>
              </a:ext>
            </a:extLst>
          </p:cNvPr>
          <p:cNvGrpSpPr/>
          <p:nvPr/>
        </p:nvGrpSpPr>
        <p:grpSpPr>
          <a:xfrm>
            <a:off x="5365488" y="4403576"/>
            <a:ext cx="530887" cy="395356"/>
            <a:chOff x="5365488" y="4403576"/>
            <a:chExt cx="530887" cy="39535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F32454B-84ED-FE75-6318-ABEC2EDE6D7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37469-C35C-3030-05E3-34DE6AD0B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9B9741-A667-2DC2-A044-975E308EDCAB}"/>
              </a:ext>
            </a:extLst>
          </p:cNvPr>
          <p:cNvGrpSpPr/>
          <p:nvPr/>
        </p:nvGrpSpPr>
        <p:grpSpPr>
          <a:xfrm>
            <a:off x="6249162" y="4390839"/>
            <a:ext cx="530887" cy="395356"/>
            <a:chOff x="5365488" y="4403576"/>
            <a:chExt cx="530887" cy="39535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9CB7BBC-9015-F4D6-653D-266E5D7D126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670A3B-F38C-DE1B-275A-2E720DF34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E781AD-B81F-5A74-6EAF-0683EF99BA89}"/>
              </a:ext>
            </a:extLst>
          </p:cNvPr>
          <p:cNvGrpSpPr/>
          <p:nvPr/>
        </p:nvGrpSpPr>
        <p:grpSpPr>
          <a:xfrm>
            <a:off x="5998449" y="3216233"/>
            <a:ext cx="530887" cy="395356"/>
            <a:chOff x="5365488" y="4403576"/>
            <a:chExt cx="530887" cy="39535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792C66-3248-B777-9E2D-A5CAD066467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DE8D7F-0D38-88A4-507C-A221240B5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7C9E55-52D2-BD85-D877-BFCC4A5D3F17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386948" y="3744609"/>
            <a:ext cx="41348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D2665B-8817-F3DA-E320-0494EDEB4ED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955251" y="3744609"/>
            <a:ext cx="185526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4E9754F-9BC1-571D-7B8F-988A0026EFE1}"/>
              </a:ext>
            </a:extLst>
          </p:cNvPr>
          <p:cNvSpPr txBox="1"/>
          <p:nvPr/>
        </p:nvSpPr>
        <p:spPr>
          <a:xfrm>
            <a:off x="7041340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1BD4AA-50FB-738C-8907-F2D762F887DD}"/>
              </a:ext>
            </a:extLst>
          </p:cNvPr>
          <p:cNvSpPr txBox="1"/>
          <p:nvPr/>
        </p:nvSpPr>
        <p:spPr>
          <a:xfrm>
            <a:off x="779516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BCB4EB-1434-411C-E44E-58E4B7D4CB50}"/>
              </a:ext>
            </a:extLst>
          </p:cNvPr>
          <p:cNvGrpSpPr/>
          <p:nvPr/>
        </p:nvGrpSpPr>
        <p:grpSpPr>
          <a:xfrm>
            <a:off x="7116144" y="4382316"/>
            <a:ext cx="530887" cy="395356"/>
            <a:chOff x="5365488" y="4403576"/>
            <a:chExt cx="530887" cy="39535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A59E34-7717-599C-A26C-2C746C3D4B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21A66D-6809-9B83-54E5-87ADCC2AF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02EBB3-FE80-EBDB-504F-25FC96AFF258}"/>
              </a:ext>
            </a:extLst>
          </p:cNvPr>
          <p:cNvGrpSpPr/>
          <p:nvPr/>
        </p:nvGrpSpPr>
        <p:grpSpPr>
          <a:xfrm>
            <a:off x="7875332" y="4360987"/>
            <a:ext cx="530887" cy="395356"/>
            <a:chOff x="5365488" y="4403576"/>
            <a:chExt cx="530887" cy="39535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B48002-225C-DD15-9D59-0E4FBA24DBD2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B376AFB-728E-622E-0F82-F06045DA3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9D8972E-B239-816C-BCC8-D54036C5BA33}"/>
              </a:ext>
            </a:extLst>
          </p:cNvPr>
          <p:cNvSpPr txBox="1"/>
          <p:nvPr/>
        </p:nvSpPr>
        <p:spPr>
          <a:xfrm>
            <a:off x="9796907" y="3611589"/>
            <a:ext cx="1692256" cy="73866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This call to </a:t>
            </a:r>
            <a:r>
              <a:rPr lang="en-CA" sz="1400" dirty="0">
                <a:latin typeface="Consolas" panose="020B0609020204030204" pitchFamily="49" charset="0"/>
              </a:rPr>
              <a:t>g(1)</a:t>
            </a:r>
            <a:r>
              <a:rPr lang="en-CA" sz="1400" dirty="0"/>
              <a:t> is now done, and returns.</a:t>
            </a:r>
            <a:endParaRPr lang="en-AU" sz="14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557628A-10D8-302C-02BF-A788EF71FFEF}"/>
              </a:ext>
            </a:extLst>
          </p:cNvPr>
          <p:cNvGrpSpPr/>
          <p:nvPr/>
        </p:nvGrpSpPr>
        <p:grpSpPr>
          <a:xfrm>
            <a:off x="7608689" y="3098278"/>
            <a:ext cx="530887" cy="395356"/>
            <a:chOff x="5365488" y="4403576"/>
            <a:chExt cx="530887" cy="39535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2F1C4E4-6491-5579-97C0-4E1BFEDACA74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0669DC-4602-C6CA-4B9E-DA8FE92B6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DB026A3-3A1A-87AC-58B3-85D82DFA8020}"/>
              </a:ext>
            </a:extLst>
          </p:cNvPr>
          <p:cNvGrpSpPr/>
          <p:nvPr/>
        </p:nvGrpSpPr>
        <p:grpSpPr>
          <a:xfrm>
            <a:off x="7110021" y="2010708"/>
            <a:ext cx="530887" cy="395356"/>
            <a:chOff x="5365488" y="4403576"/>
            <a:chExt cx="530887" cy="39535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84BA6AC-939D-1A32-078B-79BC046DB38D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39BF3B-CADB-2C9A-9056-27B4E5289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C711BB-778F-8951-6B2E-482FB1B6F485}"/>
              </a:ext>
            </a:extLst>
          </p:cNvPr>
          <p:cNvCxnSpPr>
            <a:cxnSpLocks/>
          </p:cNvCxnSpPr>
          <p:nvPr/>
        </p:nvCxnSpPr>
        <p:spPr>
          <a:xfrm flipH="1">
            <a:off x="9188841" y="2596043"/>
            <a:ext cx="336688" cy="502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8622BA-7983-6E39-881A-D298140CA43E}"/>
              </a:ext>
            </a:extLst>
          </p:cNvPr>
          <p:cNvCxnSpPr>
            <a:cxnSpLocks/>
          </p:cNvCxnSpPr>
          <p:nvPr/>
        </p:nvCxnSpPr>
        <p:spPr>
          <a:xfrm>
            <a:off x="10220775" y="2596043"/>
            <a:ext cx="456389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FC0765D-2E06-7C47-D2B1-28837C7EB348}"/>
              </a:ext>
            </a:extLst>
          </p:cNvPr>
          <p:cNvSpPr txBox="1"/>
          <p:nvPr/>
        </p:nvSpPr>
        <p:spPr>
          <a:xfrm>
            <a:off x="8857469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5F0E18-E4BC-B8F5-8816-7305345805EA}"/>
              </a:ext>
            </a:extLst>
          </p:cNvPr>
          <p:cNvSpPr txBox="1"/>
          <p:nvPr/>
        </p:nvSpPr>
        <p:spPr>
          <a:xfrm>
            <a:off x="10331556" y="3098278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endParaRPr lang="en-A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46AC65-6F7E-D4C9-1948-4AF364741C5E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8844522" y="3744609"/>
            <a:ext cx="356390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BDA867-D5B4-BC92-57E1-D86A6A2067A5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355731" y="3744609"/>
            <a:ext cx="211058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7A2E5F-C98C-FF46-8967-8672BA56D51B}"/>
              </a:ext>
            </a:extLst>
          </p:cNvPr>
          <p:cNvSpPr txBox="1"/>
          <p:nvPr/>
        </p:nvSpPr>
        <p:spPr>
          <a:xfrm>
            <a:off x="8498914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33C939-2017-F410-884E-37BEE2E453D2}"/>
              </a:ext>
            </a:extLst>
          </p:cNvPr>
          <p:cNvSpPr txBox="1"/>
          <p:nvPr/>
        </p:nvSpPr>
        <p:spPr>
          <a:xfrm>
            <a:off x="9221181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D3229D5-1D0B-E6F0-CE98-AC4C7794ADD8}"/>
              </a:ext>
            </a:extLst>
          </p:cNvPr>
          <p:cNvGrpSpPr/>
          <p:nvPr/>
        </p:nvGrpSpPr>
        <p:grpSpPr>
          <a:xfrm>
            <a:off x="8546481" y="4373327"/>
            <a:ext cx="530887" cy="395356"/>
            <a:chOff x="5365488" y="4403576"/>
            <a:chExt cx="530887" cy="39535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69939F4-4A42-ED7B-EA03-FDCB789683AB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1016E15-01D0-446F-B178-5C35E4340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1BD68E-D28C-D787-0D7F-BCDAFE5B4392}"/>
              </a:ext>
            </a:extLst>
          </p:cNvPr>
          <p:cNvGrpSpPr/>
          <p:nvPr/>
        </p:nvGrpSpPr>
        <p:grpSpPr>
          <a:xfrm>
            <a:off x="9305669" y="4351998"/>
            <a:ext cx="530887" cy="395356"/>
            <a:chOff x="5365488" y="4403576"/>
            <a:chExt cx="530887" cy="395356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A89BC2C-6894-F854-4256-04FCBAC624D9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E72A062-E03C-08BB-8348-DF3B0C6755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7A0E896-CB7E-6D36-EEFE-47BCE71429E8}"/>
              </a:ext>
            </a:extLst>
          </p:cNvPr>
          <p:cNvCxnSpPr>
            <a:cxnSpLocks/>
          </p:cNvCxnSpPr>
          <p:nvPr/>
        </p:nvCxnSpPr>
        <p:spPr>
          <a:xfrm flipH="1" flipV="1">
            <a:off x="9525529" y="3389974"/>
            <a:ext cx="457301" cy="29589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B63810-309E-71C4-9FE6-475EF613C3C8}"/>
              </a:ext>
            </a:extLst>
          </p:cNvPr>
          <p:cNvGrpSpPr/>
          <p:nvPr/>
        </p:nvGrpSpPr>
        <p:grpSpPr>
          <a:xfrm>
            <a:off x="8988168" y="3119184"/>
            <a:ext cx="530887" cy="395356"/>
            <a:chOff x="5365488" y="4403576"/>
            <a:chExt cx="530887" cy="395356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92DC68-7BDB-8B0E-4521-8AC13CCD803B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5742BD4-545E-1151-2D6D-70C1E21489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0350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25561" y="83127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r>
              <a:rPr lang="en-CA" dirty="0"/>
              <a:t>print 3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B649-090E-01A8-704D-2C2C38CCE22D}"/>
              </a:ext>
            </a:extLst>
          </p:cNvPr>
          <p:cNvSpPr txBox="1"/>
          <p:nvPr/>
        </p:nvSpPr>
        <p:spPr>
          <a:xfrm>
            <a:off x="5438878" y="264273"/>
            <a:ext cx="1157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dirty="0"/>
              <a:t>3 2 1 1 2 1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DF64F6-D20C-92C6-01AE-EBEBFDBE5D7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96345" y="1477604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3DB54-EAC2-CE45-8080-68094E2DE8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1263" y="1477604"/>
            <a:ext cx="970266" cy="472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3A1E44-88B8-D7D1-B6A8-447E48CE8F27}"/>
              </a:ext>
            </a:extLst>
          </p:cNvPr>
          <p:cNvSpPr txBox="1"/>
          <p:nvPr/>
        </p:nvSpPr>
        <p:spPr>
          <a:xfrm>
            <a:off x="6987418" y="196482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BA2E8-786B-3A5D-4A21-2A1C3568C311}"/>
              </a:ext>
            </a:extLst>
          </p:cNvPr>
          <p:cNvSpPr txBox="1"/>
          <p:nvPr/>
        </p:nvSpPr>
        <p:spPr>
          <a:xfrm>
            <a:off x="9342602" y="1949712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D5C070-EDE3-9A68-0817-9B90AE9DDEAB}"/>
              </a:ext>
            </a:extLst>
          </p:cNvPr>
          <p:cNvCxnSpPr>
            <a:cxnSpLocks/>
          </p:cNvCxnSpPr>
          <p:nvPr/>
        </p:nvCxnSpPr>
        <p:spPr>
          <a:xfrm flipH="1">
            <a:off x="6305303" y="2611157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2D461C-CC46-8692-BB5D-33B99B816219}"/>
              </a:ext>
            </a:extLst>
          </p:cNvPr>
          <p:cNvCxnSpPr>
            <a:cxnSpLocks/>
          </p:cNvCxnSpPr>
          <p:nvPr/>
        </p:nvCxnSpPr>
        <p:spPr>
          <a:xfrm>
            <a:off x="7682664" y="2611157"/>
            <a:ext cx="24203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23A04-1659-FE72-92E0-CFCA0F5C9B2D}"/>
              </a:ext>
            </a:extLst>
          </p:cNvPr>
          <p:cNvSpPr txBox="1"/>
          <p:nvPr/>
        </p:nvSpPr>
        <p:spPr>
          <a:xfrm>
            <a:off x="5896376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B009E-C740-DFD7-887C-3DAC9D74E523}"/>
              </a:ext>
            </a:extLst>
          </p:cNvPr>
          <p:cNvSpPr txBox="1"/>
          <p:nvPr/>
        </p:nvSpPr>
        <p:spPr>
          <a:xfrm>
            <a:off x="7515772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78A08-C954-A08D-74D3-397CBC78ACF7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642267" y="3744609"/>
            <a:ext cx="508217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3ED1BC-CFE6-37BA-0781-515E0084ED9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305303" y="3744609"/>
            <a:ext cx="20930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B10F19-3DED-2DE9-52F2-62EBB261957D}"/>
              </a:ext>
            </a:extLst>
          </p:cNvPr>
          <p:cNvSpPr txBox="1"/>
          <p:nvPr/>
        </p:nvSpPr>
        <p:spPr>
          <a:xfrm>
            <a:off x="529665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26C64-B677-0F64-8426-0BC4A99FB5AD}"/>
              </a:ext>
            </a:extLst>
          </p:cNvPr>
          <p:cNvSpPr txBox="1"/>
          <p:nvPr/>
        </p:nvSpPr>
        <p:spPr>
          <a:xfrm>
            <a:off x="616899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62C663-1876-83E9-9C41-63EB7D21A5DD}"/>
              </a:ext>
            </a:extLst>
          </p:cNvPr>
          <p:cNvGrpSpPr/>
          <p:nvPr/>
        </p:nvGrpSpPr>
        <p:grpSpPr>
          <a:xfrm>
            <a:off x="5365488" y="4403576"/>
            <a:ext cx="530887" cy="395356"/>
            <a:chOff x="5365488" y="4403576"/>
            <a:chExt cx="530887" cy="39535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F32454B-84ED-FE75-6318-ABEC2EDE6D7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37469-C35C-3030-05E3-34DE6AD0B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9B9741-A667-2DC2-A044-975E308EDCAB}"/>
              </a:ext>
            </a:extLst>
          </p:cNvPr>
          <p:cNvGrpSpPr/>
          <p:nvPr/>
        </p:nvGrpSpPr>
        <p:grpSpPr>
          <a:xfrm>
            <a:off x="6249162" y="4390839"/>
            <a:ext cx="530887" cy="395356"/>
            <a:chOff x="5365488" y="4403576"/>
            <a:chExt cx="530887" cy="39535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9CB7BBC-9015-F4D6-653D-266E5D7D126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670A3B-F38C-DE1B-275A-2E720DF34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E781AD-B81F-5A74-6EAF-0683EF99BA89}"/>
              </a:ext>
            </a:extLst>
          </p:cNvPr>
          <p:cNvGrpSpPr/>
          <p:nvPr/>
        </p:nvGrpSpPr>
        <p:grpSpPr>
          <a:xfrm>
            <a:off x="5998449" y="3216233"/>
            <a:ext cx="530887" cy="395356"/>
            <a:chOff x="5365488" y="4403576"/>
            <a:chExt cx="530887" cy="39535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792C66-3248-B777-9E2D-A5CAD066467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DE8D7F-0D38-88A4-507C-A221240B5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7C9E55-52D2-BD85-D877-BFCC4A5D3F17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386948" y="3744609"/>
            <a:ext cx="41348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D2665B-8817-F3DA-E320-0494EDEB4ED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955251" y="3744609"/>
            <a:ext cx="185526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4E9754F-9BC1-571D-7B8F-988A0026EFE1}"/>
              </a:ext>
            </a:extLst>
          </p:cNvPr>
          <p:cNvSpPr txBox="1"/>
          <p:nvPr/>
        </p:nvSpPr>
        <p:spPr>
          <a:xfrm>
            <a:off x="7041340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1BD4AA-50FB-738C-8907-F2D762F887DD}"/>
              </a:ext>
            </a:extLst>
          </p:cNvPr>
          <p:cNvSpPr txBox="1"/>
          <p:nvPr/>
        </p:nvSpPr>
        <p:spPr>
          <a:xfrm>
            <a:off x="779516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BCB4EB-1434-411C-E44E-58E4B7D4CB50}"/>
              </a:ext>
            </a:extLst>
          </p:cNvPr>
          <p:cNvGrpSpPr/>
          <p:nvPr/>
        </p:nvGrpSpPr>
        <p:grpSpPr>
          <a:xfrm>
            <a:off x="7116144" y="4382316"/>
            <a:ext cx="530887" cy="395356"/>
            <a:chOff x="5365488" y="4403576"/>
            <a:chExt cx="530887" cy="39535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A59E34-7717-599C-A26C-2C746C3D4B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21A66D-6809-9B83-54E5-87ADCC2AF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02EBB3-FE80-EBDB-504F-25FC96AFF258}"/>
              </a:ext>
            </a:extLst>
          </p:cNvPr>
          <p:cNvGrpSpPr/>
          <p:nvPr/>
        </p:nvGrpSpPr>
        <p:grpSpPr>
          <a:xfrm>
            <a:off x="7875332" y="4360987"/>
            <a:ext cx="530887" cy="395356"/>
            <a:chOff x="5365488" y="4403576"/>
            <a:chExt cx="530887" cy="39535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B48002-225C-DD15-9D59-0E4FBA24DBD2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B376AFB-728E-622E-0F82-F06045DA3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9D8972E-B239-816C-BCC8-D54036C5BA33}"/>
              </a:ext>
            </a:extLst>
          </p:cNvPr>
          <p:cNvSpPr txBox="1"/>
          <p:nvPr/>
        </p:nvSpPr>
        <p:spPr>
          <a:xfrm>
            <a:off x="10270221" y="1882844"/>
            <a:ext cx="1813462" cy="52322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Now this call to </a:t>
            </a:r>
            <a:r>
              <a:rPr lang="en-CA" sz="1400" dirty="0">
                <a:latin typeface="Consolas" panose="020B0609020204030204" pitchFamily="49" charset="0"/>
              </a:rPr>
              <a:t>g(2)</a:t>
            </a:r>
            <a:r>
              <a:rPr lang="en-CA" sz="1400" dirty="0"/>
              <a:t> calls this </a:t>
            </a:r>
            <a:r>
              <a:rPr lang="en-CA" sz="1400" dirty="0">
                <a:latin typeface="Consolas" panose="020B0609020204030204" pitchFamily="49" charset="0"/>
              </a:rPr>
              <a:t>g(1)</a:t>
            </a:r>
            <a:r>
              <a:rPr lang="en-CA" sz="1400" dirty="0"/>
              <a:t>.</a:t>
            </a:r>
            <a:endParaRPr lang="en-AU" sz="14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557628A-10D8-302C-02BF-A788EF71FFEF}"/>
              </a:ext>
            </a:extLst>
          </p:cNvPr>
          <p:cNvGrpSpPr/>
          <p:nvPr/>
        </p:nvGrpSpPr>
        <p:grpSpPr>
          <a:xfrm>
            <a:off x="7608689" y="3098278"/>
            <a:ext cx="530887" cy="395356"/>
            <a:chOff x="5365488" y="4403576"/>
            <a:chExt cx="530887" cy="39535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2F1C4E4-6491-5579-97C0-4E1BFEDACA74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0669DC-4602-C6CA-4B9E-DA8FE92B6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DB026A3-3A1A-87AC-58B3-85D82DFA8020}"/>
              </a:ext>
            </a:extLst>
          </p:cNvPr>
          <p:cNvGrpSpPr/>
          <p:nvPr/>
        </p:nvGrpSpPr>
        <p:grpSpPr>
          <a:xfrm>
            <a:off x="7110021" y="2010708"/>
            <a:ext cx="530887" cy="395356"/>
            <a:chOff x="5365488" y="4403576"/>
            <a:chExt cx="530887" cy="39535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84BA6AC-939D-1A32-078B-79BC046DB38D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39BF3B-CADB-2C9A-9056-27B4E5289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C711BB-778F-8951-6B2E-482FB1B6F485}"/>
              </a:ext>
            </a:extLst>
          </p:cNvPr>
          <p:cNvCxnSpPr>
            <a:cxnSpLocks/>
          </p:cNvCxnSpPr>
          <p:nvPr/>
        </p:nvCxnSpPr>
        <p:spPr>
          <a:xfrm flipH="1">
            <a:off x="9188841" y="2596043"/>
            <a:ext cx="336688" cy="502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8622BA-7983-6E39-881A-D298140CA43E}"/>
              </a:ext>
            </a:extLst>
          </p:cNvPr>
          <p:cNvCxnSpPr>
            <a:cxnSpLocks/>
          </p:cNvCxnSpPr>
          <p:nvPr/>
        </p:nvCxnSpPr>
        <p:spPr>
          <a:xfrm>
            <a:off x="10220775" y="2596043"/>
            <a:ext cx="456389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FC0765D-2E06-7C47-D2B1-28837C7EB348}"/>
              </a:ext>
            </a:extLst>
          </p:cNvPr>
          <p:cNvSpPr txBox="1"/>
          <p:nvPr/>
        </p:nvSpPr>
        <p:spPr>
          <a:xfrm>
            <a:off x="8857469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5F0E18-E4BC-B8F5-8816-7305345805EA}"/>
              </a:ext>
            </a:extLst>
          </p:cNvPr>
          <p:cNvSpPr txBox="1"/>
          <p:nvPr/>
        </p:nvSpPr>
        <p:spPr>
          <a:xfrm>
            <a:off x="10331556" y="3098278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endParaRPr lang="en-A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46AC65-6F7E-D4C9-1948-4AF364741C5E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8844522" y="3744609"/>
            <a:ext cx="356390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BDA867-D5B4-BC92-57E1-D86A6A2067A5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355731" y="3744609"/>
            <a:ext cx="211058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7A2E5F-C98C-FF46-8967-8672BA56D51B}"/>
              </a:ext>
            </a:extLst>
          </p:cNvPr>
          <p:cNvSpPr txBox="1"/>
          <p:nvPr/>
        </p:nvSpPr>
        <p:spPr>
          <a:xfrm>
            <a:off x="8498914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33C939-2017-F410-884E-37BEE2E453D2}"/>
              </a:ext>
            </a:extLst>
          </p:cNvPr>
          <p:cNvSpPr txBox="1"/>
          <p:nvPr/>
        </p:nvSpPr>
        <p:spPr>
          <a:xfrm>
            <a:off x="9221181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D3229D5-1D0B-E6F0-CE98-AC4C7794ADD8}"/>
              </a:ext>
            </a:extLst>
          </p:cNvPr>
          <p:cNvGrpSpPr/>
          <p:nvPr/>
        </p:nvGrpSpPr>
        <p:grpSpPr>
          <a:xfrm>
            <a:off x="8546481" y="4373327"/>
            <a:ext cx="530887" cy="395356"/>
            <a:chOff x="5365488" y="4403576"/>
            <a:chExt cx="530887" cy="39535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69939F4-4A42-ED7B-EA03-FDCB789683AB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1016E15-01D0-446F-B178-5C35E4340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1BD68E-D28C-D787-0D7F-BCDAFE5B4392}"/>
              </a:ext>
            </a:extLst>
          </p:cNvPr>
          <p:cNvGrpSpPr/>
          <p:nvPr/>
        </p:nvGrpSpPr>
        <p:grpSpPr>
          <a:xfrm>
            <a:off x="9305669" y="4351998"/>
            <a:ext cx="530887" cy="395356"/>
            <a:chOff x="5365488" y="4403576"/>
            <a:chExt cx="530887" cy="395356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A89BC2C-6894-F854-4256-04FCBAC624D9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E72A062-E03C-08BB-8348-DF3B0C6755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7A0E896-CB7E-6D36-EEFE-47BCE71429E8}"/>
              </a:ext>
            </a:extLst>
          </p:cNvPr>
          <p:cNvCxnSpPr>
            <a:cxnSpLocks/>
          </p:cNvCxnSpPr>
          <p:nvPr/>
        </p:nvCxnSpPr>
        <p:spPr>
          <a:xfrm flipH="1">
            <a:off x="10006694" y="2052880"/>
            <a:ext cx="324862" cy="7315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B63810-309E-71C4-9FE6-475EF613C3C8}"/>
              </a:ext>
            </a:extLst>
          </p:cNvPr>
          <p:cNvGrpSpPr/>
          <p:nvPr/>
        </p:nvGrpSpPr>
        <p:grpSpPr>
          <a:xfrm>
            <a:off x="8988168" y="3119184"/>
            <a:ext cx="530887" cy="395356"/>
            <a:chOff x="5365488" y="4403576"/>
            <a:chExt cx="530887" cy="395356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92DC68-7BDB-8B0E-4521-8AC13CCD803B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5742BD4-545E-1151-2D6D-70C1E21489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616C722-2BFE-45B1-09E6-EDE9EB008D9D}"/>
              </a:ext>
            </a:extLst>
          </p:cNvPr>
          <p:cNvCxnSpPr>
            <a:cxnSpLocks/>
          </p:cNvCxnSpPr>
          <p:nvPr/>
        </p:nvCxnSpPr>
        <p:spPr>
          <a:xfrm flipH="1">
            <a:off x="10829217" y="2316016"/>
            <a:ext cx="193554" cy="8031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339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25561" y="83127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r>
              <a:rPr lang="en-CA" dirty="0"/>
              <a:t>print 3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B649-090E-01A8-704D-2C2C38CCE22D}"/>
              </a:ext>
            </a:extLst>
          </p:cNvPr>
          <p:cNvSpPr txBox="1"/>
          <p:nvPr/>
        </p:nvSpPr>
        <p:spPr>
          <a:xfrm>
            <a:off x="5438878" y="264273"/>
            <a:ext cx="1327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dirty="0"/>
              <a:t>3 2 1 1 2 1 1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DF64F6-D20C-92C6-01AE-EBEBFDBE5D7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96345" y="1477604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3DB54-EAC2-CE45-8080-68094E2DE8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1263" y="1477604"/>
            <a:ext cx="970266" cy="472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3A1E44-88B8-D7D1-B6A8-447E48CE8F27}"/>
              </a:ext>
            </a:extLst>
          </p:cNvPr>
          <p:cNvSpPr txBox="1"/>
          <p:nvPr/>
        </p:nvSpPr>
        <p:spPr>
          <a:xfrm>
            <a:off x="6987418" y="196482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BA2E8-786B-3A5D-4A21-2A1C3568C311}"/>
              </a:ext>
            </a:extLst>
          </p:cNvPr>
          <p:cNvSpPr txBox="1"/>
          <p:nvPr/>
        </p:nvSpPr>
        <p:spPr>
          <a:xfrm>
            <a:off x="9342602" y="1949712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D5C070-EDE3-9A68-0817-9B90AE9DDEAB}"/>
              </a:ext>
            </a:extLst>
          </p:cNvPr>
          <p:cNvCxnSpPr>
            <a:cxnSpLocks/>
          </p:cNvCxnSpPr>
          <p:nvPr/>
        </p:nvCxnSpPr>
        <p:spPr>
          <a:xfrm flipH="1">
            <a:off x="6305303" y="2611157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2D461C-CC46-8692-BB5D-33B99B816219}"/>
              </a:ext>
            </a:extLst>
          </p:cNvPr>
          <p:cNvCxnSpPr>
            <a:cxnSpLocks/>
          </p:cNvCxnSpPr>
          <p:nvPr/>
        </p:nvCxnSpPr>
        <p:spPr>
          <a:xfrm>
            <a:off x="7682664" y="2611157"/>
            <a:ext cx="24203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23A04-1659-FE72-92E0-CFCA0F5C9B2D}"/>
              </a:ext>
            </a:extLst>
          </p:cNvPr>
          <p:cNvSpPr txBox="1"/>
          <p:nvPr/>
        </p:nvSpPr>
        <p:spPr>
          <a:xfrm>
            <a:off x="5896376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B009E-C740-DFD7-887C-3DAC9D74E523}"/>
              </a:ext>
            </a:extLst>
          </p:cNvPr>
          <p:cNvSpPr txBox="1"/>
          <p:nvPr/>
        </p:nvSpPr>
        <p:spPr>
          <a:xfrm>
            <a:off x="7515772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78A08-C954-A08D-74D3-397CBC78ACF7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642267" y="3744609"/>
            <a:ext cx="508217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3ED1BC-CFE6-37BA-0781-515E0084ED9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305303" y="3744609"/>
            <a:ext cx="20930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B10F19-3DED-2DE9-52F2-62EBB261957D}"/>
              </a:ext>
            </a:extLst>
          </p:cNvPr>
          <p:cNvSpPr txBox="1"/>
          <p:nvPr/>
        </p:nvSpPr>
        <p:spPr>
          <a:xfrm>
            <a:off x="529665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26C64-B677-0F64-8426-0BC4A99FB5AD}"/>
              </a:ext>
            </a:extLst>
          </p:cNvPr>
          <p:cNvSpPr txBox="1"/>
          <p:nvPr/>
        </p:nvSpPr>
        <p:spPr>
          <a:xfrm>
            <a:off x="616899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62C663-1876-83E9-9C41-63EB7D21A5DD}"/>
              </a:ext>
            </a:extLst>
          </p:cNvPr>
          <p:cNvGrpSpPr/>
          <p:nvPr/>
        </p:nvGrpSpPr>
        <p:grpSpPr>
          <a:xfrm>
            <a:off x="5365488" y="4403576"/>
            <a:ext cx="530887" cy="395356"/>
            <a:chOff x="5365488" y="4403576"/>
            <a:chExt cx="530887" cy="39535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F32454B-84ED-FE75-6318-ABEC2EDE6D7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37469-C35C-3030-05E3-34DE6AD0B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9B9741-A667-2DC2-A044-975E308EDCAB}"/>
              </a:ext>
            </a:extLst>
          </p:cNvPr>
          <p:cNvGrpSpPr/>
          <p:nvPr/>
        </p:nvGrpSpPr>
        <p:grpSpPr>
          <a:xfrm>
            <a:off x="6249162" y="4390839"/>
            <a:ext cx="530887" cy="395356"/>
            <a:chOff x="5365488" y="4403576"/>
            <a:chExt cx="530887" cy="39535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9CB7BBC-9015-F4D6-653D-266E5D7D126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670A3B-F38C-DE1B-275A-2E720DF34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E781AD-B81F-5A74-6EAF-0683EF99BA89}"/>
              </a:ext>
            </a:extLst>
          </p:cNvPr>
          <p:cNvGrpSpPr/>
          <p:nvPr/>
        </p:nvGrpSpPr>
        <p:grpSpPr>
          <a:xfrm>
            <a:off x="5998449" y="3216233"/>
            <a:ext cx="530887" cy="395356"/>
            <a:chOff x="5365488" y="4403576"/>
            <a:chExt cx="530887" cy="39535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792C66-3248-B777-9E2D-A5CAD066467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DE8D7F-0D38-88A4-507C-A221240B5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7C9E55-52D2-BD85-D877-BFCC4A5D3F17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386948" y="3744609"/>
            <a:ext cx="41348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D2665B-8817-F3DA-E320-0494EDEB4ED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955251" y="3744609"/>
            <a:ext cx="185526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4E9754F-9BC1-571D-7B8F-988A0026EFE1}"/>
              </a:ext>
            </a:extLst>
          </p:cNvPr>
          <p:cNvSpPr txBox="1"/>
          <p:nvPr/>
        </p:nvSpPr>
        <p:spPr>
          <a:xfrm>
            <a:off x="7041340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1BD4AA-50FB-738C-8907-F2D762F887DD}"/>
              </a:ext>
            </a:extLst>
          </p:cNvPr>
          <p:cNvSpPr txBox="1"/>
          <p:nvPr/>
        </p:nvSpPr>
        <p:spPr>
          <a:xfrm>
            <a:off x="779516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BCB4EB-1434-411C-E44E-58E4B7D4CB50}"/>
              </a:ext>
            </a:extLst>
          </p:cNvPr>
          <p:cNvGrpSpPr/>
          <p:nvPr/>
        </p:nvGrpSpPr>
        <p:grpSpPr>
          <a:xfrm>
            <a:off x="7116144" y="4382316"/>
            <a:ext cx="530887" cy="395356"/>
            <a:chOff x="5365488" y="4403576"/>
            <a:chExt cx="530887" cy="39535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A59E34-7717-599C-A26C-2C746C3D4B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21A66D-6809-9B83-54E5-87ADCC2AF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02EBB3-FE80-EBDB-504F-25FC96AFF258}"/>
              </a:ext>
            </a:extLst>
          </p:cNvPr>
          <p:cNvGrpSpPr/>
          <p:nvPr/>
        </p:nvGrpSpPr>
        <p:grpSpPr>
          <a:xfrm>
            <a:off x="7875332" y="4360987"/>
            <a:ext cx="530887" cy="395356"/>
            <a:chOff x="5365488" y="4403576"/>
            <a:chExt cx="530887" cy="39535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B48002-225C-DD15-9D59-0E4FBA24DBD2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B376AFB-728E-622E-0F82-F06045DA3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9D8972E-B239-816C-BCC8-D54036C5BA33}"/>
              </a:ext>
            </a:extLst>
          </p:cNvPr>
          <p:cNvSpPr txBox="1"/>
          <p:nvPr/>
        </p:nvSpPr>
        <p:spPr>
          <a:xfrm>
            <a:off x="10268236" y="3801641"/>
            <a:ext cx="1558507" cy="73866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It prints 1 and then calls </a:t>
            </a:r>
            <a:r>
              <a:rPr lang="en-CA" sz="1400" dirty="0">
                <a:latin typeface="Consolas" panose="020B0609020204030204" pitchFamily="49" charset="0"/>
              </a:rPr>
              <a:t>g(0)</a:t>
            </a:r>
            <a:r>
              <a:rPr lang="en-CA" sz="1400" dirty="0"/>
              <a:t> followed by </a:t>
            </a:r>
            <a:r>
              <a:rPr lang="en-CA" sz="1400" dirty="0">
                <a:latin typeface="Consolas" panose="020B0609020204030204" pitchFamily="49" charset="0"/>
              </a:rPr>
              <a:t>g(0)</a:t>
            </a:r>
            <a:r>
              <a:rPr lang="en-CA" sz="1400" dirty="0"/>
              <a:t>.</a:t>
            </a:r>
            <a:endParaRPr lang="en-AU" sz="14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557628A-10D8-302C-02BF-A788EF71FFEF}"/>
              </a:ext>
            </a:extLst>
          </p:cNvPr>
          <p:cNvGrpSpPr/>
          <p:nvPr/>
        </p:nvGrpSpPr>
        <p:grpSpPr>
          <a:xfrm>
            <a:off x="7608689" y="3098278"/>
            <a:ext cx="530887" cy="395356"/>
            <a:chOff x="5365488" y="4403576"/>
            <a:chExt cx="530887" cy="39535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2F1C4E4-6491-5579-97C0-4E1BFEDACA74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0669DC-4602-C6CA-4B9E-DA8FE92B6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DB026A3-3A1A-87AC-58B3-85D82DFA8020}"/>
              </a:ext>
            </a:extLst>
          </p:cNvPr>
          <p:cNvGrpSpPr/>
          <p:nvPr/>
        </p:nvGrpSpPr>
        <p:grpSpPr>
          <a:xfrm>
            <a:off x="7110021" y="2010708"/>
            <a:ext cx="530887" cy="395356"/>
            <a:chOff x="5365488" y="4403576"/>
            <a:chExt cx="530887" cy="39535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84BA6AC-939D-1A32-078B-79BC046DB38D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39BF3B-CADB-2C9A-9056-27B4E5289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C711BB-778F-8951-6B2E-482FB1B6F485}"/>
              </a:ext>
            </a:extLst>
          </p:cNvPr>
          <p:cNvCxnSpPr>
            <a:cxnSpLocks/>
          </p:cNvCxnSpPr>
          <p:nvPr/>
        </p:nvCxnSpPr>
        <p:spPr>
          <a:xfrm flipH="1">
            <a:off x="9188841" y="2596043"/>
            <a:ext cx="336688" cy="502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8622BA-7983-6E39-881A-D298140CA43E}"/>
              </a:ext>
            </a:extLst>
          </p:cNvPr>
          <p:cNvCxnSpPr>
            <a:cxnSpLocks/>
          </p:cNvCxnSpPr>
          <p:nvPr/>
        </p:nvCxnSpPr>
        <p:spPr>
          <a:xfrm>
            <a:off x="10220775" y="2596043"/>
            <a:ext cx="456389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FC0765D-2E06-7C47-D2B1-28837C7EB348}"/>
              </a:ext>
            </a:extLst>
          </p:cNvPr>
          <p:cNvSpPr txBox="1"/>
          <p:nvPr/>
        </p:nvSpPr>
        <p:spPr>
          <a:xfrm>
            <a:off x="8857469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5F0E18-E4BC-B8F5-8816-7305345805EA}"/>
              </a:ext>
            </a:extLst>
          </p:cNvPr>
          <p:cNvSpPr txBox="1"/>
          <p:nvPr/>
        </p:nvSpPr>
        <p:spPr>
          <a:xfrm>
            <a:off x="10268237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46AC65-6F7E-D4C9-1948-4AF364741C5E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8844522" y="3744609"/>
            <a:ext cx="356390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BDA867-D5B4-BC92-57E1-D86A6A2067A5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355731" y="3744609"/>
            <a:ext cx="211058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7A2E5F-C98C-FF46-8967-8672BA56D51B}"/>
              </a:ext>
            </a:extLst>
          </p:cNvPr>
          <p:cNvSpPr txBox="1"/>
          <p:nvPr/>
        </p:nvSpPr>
        <p:spPr>
          <a:xfrm>
            <a:off x="8498914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33C939-2017-F410-884E-37BEE2E453D2}"/>
              </a:ext>
            </a:extLst>
          </p:cNvPr>
          <p:cNvSpPr txBox="1"/>
          <p:nvPr/>
        </p:nvSpPr>
        <p:spPr>
          <a:xfrm>
            <a:off x="9221181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D3229D5-1D0B-E6F0-CE98-AC4C7794ADD8}"/>
              </a:ext>
            </a:extLst>
          </p:cNvPr>
          <p:cNvGrpSpPr/>
          <p:nvPr/>
        </p:nvGrpSpPr>
        <p:grpSpPr>
          <a:xfrm>
            <a:off x="8546481" y="4373327"/>
            <a:ext cx="530887" cy="395356"/>
            <a:chOff x="5365488" y="4403576"/>
            <a:chExt cx="530887" cy="39535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69939F4-4A42-ED7B-EA03-FDCB789683AB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1016E15-01D0-446F-B178-5C35E4340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1BD68E-D28C-D787-0D7F-BCDAFE5B4392}"/>
              </a:ext>
            </a:extLst>
          </p:cNvPr>
          <p:cNvGrpSpPr/>
          <p:nvPr/>
        </p:nvGrpSpPr>
        <p:grpSpPr>
          <a:xfrm>
            <a:off x="9305669" y="4351998"/>
            <a:ext cx="530887" cy="395356"/>
            <a:chOff x="5365488" y="4403576"/>
            <a:chExt cx="530887" cy="395356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A89BC2C-6894-F854-4256-04FCBAC624D9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E72A062-E03C-08BB-8348-DF3B0C6755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B63810-309E-71C4-9FE6-475EF613C3C8}"/>
              </a:ext>
            </a:extLst>
          </p:cNvPr>
          <p:cNvGrpSpPr/>
          <p:nvPr/>
        </p:nvGrpSpPr>
        <p:grpSpPr>
          <a:xfrm>
            <a:off x="8988168" y="3119184"/>
            <a:ext cx="530887" cy="395356"/>
            <a:chOff x="5365488" y="4403576"/>
            <a:chExt cx="530887" cy="395356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92DC68-7BDB-8B0E-4521-8AC13CCD803B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5742BD4-545E-1151-2D6D-70C1E21489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786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88880" y="831273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09176-2D09-034E-F319-9182BCAA9A1E}"/>
              </a:ext>
            </a:extLst>
          </p:cNvPr>
          <p:cNvSpPr txBox="1"/>
          <p:nvPr/>
        </p:nvSpPr>
        <p:spPr>
          <a:xfrm>
            <a:off x="9014389" y="182108"/>
            <a:ext cx="1905512" cy="73866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First call is at the top of the tree, called the </a:t>
            </a:r>
            <a:r>
              <a:rPr lang="en-CA" sz="1400" b="1" dirty="0"/>
              <a:t>root</a:t>
            </a:r>
            <a:r>
              <a:rPr lang="en-CA" sz="1400" dirty="0"/>
              <a:t> of the tree.</a:t>
            </a:r>
            <a:endParaRPr lang="en-A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0F86E-1015-76CA-A792-A5DC9EA6F2D9}"/>
              </a:ext>
            </a:extLst>
          </p:cNvPr>
          <p:cNvSpPr txBox="1"/>
          <p:nvPr/>
        </p:nvSpPr>
        <p:spPr>
          <a:xfrm>
            <a:off x="5438878" y="264273"/>
            <a:ext cx="9220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sz="1200" dirty="0"/>
              <a:t>nothing yet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054197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25561" y="83127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r>
              <a:rPr lang="en-CA" dirty="0"/>
              <a:t>print 3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B649-090E-01A8-704D-2C2C38CCE22D}"/>
              </a:ext>
            </a:extLst>
          </p:cNvPr>
          <p:cNvSpPr txBox="1"/>
          <p:nvPr/>
        </p:nvSpPr>
        <p:spPr>
          <a:xfrm>
            <a:off x="5438878" y="264273"/>
            <a:ext cx="1327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dirty="0"/>
              <a:t>3 2 1 1 2 1 1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DF64F6-D20C-92C6-01AE-EBEBFDBE5D7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96345" y="1477604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3DB54-EAC2-CE45-8080-68094E2DE8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1263" y="1477604"/>
            <a:ext cx="970266" cy="472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3A1E44-88B8-D7D1-B6A8-447E48CE8F27}"/>
              </a:ext>
            </a:extLst>
          </p:cNvPr>
          <p:cNvSpPr txBox="1"/>
          <p:nvPr/>
        </p:nvSpPr>
        <p:spPr>
          <a:xfrm>
            <a:off x="6987418" y="196482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BA2E8-786B-3A5D-4A21-2A1C3568C311}"/>
              </a:ext>
            </a:extLst>
          </p:cNvPr>
          <p:cNvSpPr txBox="1"/>
          <p:nvPr/>
        </p:nvSpPr>
        <p:spPr>
          <a:xfrm>
            <a:off x="9342602" y="1949712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D5C070-EDE3-9A68-0817-9B90AE9DDEAB}"/>
              </a:ext>
            </a:extLst>
          </p:cNvPr>
          <p:cNvCxnSpPr>
            <a:cxnSpLocks/>
          </p:cNvCxnSpPr>
          <p:nvPr/>
        </p:nvCxnSpPr>
        <p:spPr>
          <a:xfrm flipH="1">
            <a:off x="6305303" y="2611157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2D461C-CC46-8692-BB5D-33B99B816219}"/>
              </a:ext>
            </a:extLst>
          </p:cNvPr>
          <p:cNvCxnSpPr>
            <a:cxnSpLocks/>
          </p:cNvCxnSpPr>
          <p:nvPr/>
        </p:nvCxnSpPr>
        <p:spPr>
          <a:xfrm>
            <a:off x="7682664" y="2611157"/>
            <a:ext cx="24203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23A04-1659-FE72-92E0-CFCA0F5C9B2D}"/>
              </a:ext>
            </a:extLst>
          </p:cNvPr>
          <p:cNvSpPr txBox="1"/>
          <p:nvPr/>
        </p:nvSpPr>
        <p:spPr>
          <a:xfrm>
            <a:off x="5896376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B009E-C740-DFD7-887C-3DAC9D74E523}"/>
              </a:ext>
            </a:extLst>
          </p:cNvPr>
          <p:cNvSpPr txBox="1"/>
          <p:nvPr/>
        </p:nvSpPr>
        <p:spPr>
          <a:xfrm>
            <a:off x="7515772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78A08-C954-A08D-74D3-397CBC78ACF7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642267" y="3744609"/>
            <a:ext cx="508217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3ED1BC-CFE6-37BA-0781-515E0084ED9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305303" y="3744609"/>
            <a:ext cx="20930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B10F19-3DED-2DE9-52F2-62EBB261957D}"/>
              </a:ext>
            </a:extLst>
          </p:cNvPr>
          <p:cNvSpPr txBox="1"/>
          <p:nvPr/>
        </p:nvSpPr>
        <p:spPr>
          <a:xfrm>
            <a:off x="529665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26C64-B677-0F64-8426-0BC4A99FB5AD}"/>
              </a:ext>
            </a:extLst>
          </p:cNvPr>
          <p:cNvSpPr txBox="1"/>
          <p:nvPr/>
        </p:nvSpPr>
        <p:spPr>
          <a:xfrm>
            <a:off x="616899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62C663-1876-83E9-9C41-63EB7D21A5DD}"/>
              </a:ext>
            </a:extLst>
          </p:cNvPr>
          <p:cNvGrpSpPr/>
          <p:nvPr/>
        </p:nvGrpSpPr>
        <p:grpSpPr>
          <a:xfrm>
            <a:off x="5365488" y="4403576"/>
            <a:ext cx="530887" cy="395356"/>
            <a:chOff x="5365488" y="4403576"/>
            <a:chExt cx="530887" cy="39535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F32454B-84ED-FE75-6318-ABEC2EDE6D7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37469-C35C-3030-05E3-34DE6AD0B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9B9741-A667-2DC2-A044-975E308EDCAB}"/>
              </a:ext>
            </a:extLst>
          </p:cNvPr>
          <p:cNvGrpSpPr/>
          <p:nvPr/>
        </p:nvGrpSpPr>
        <p:grpSpPr>
          <a:xfrm>
            <a:off x="6249162" y="4390839"/>
            <a:ext cx="530887" cy="395356"/>
            <a:chOff x="5365488" y="4403576"/>
            <a:chExt cx="530887" cy="39535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9CB7BBC-9015-F4D6-653D-266E5D7D126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670A3B-F38C-DE1B-275A-2E720DF34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E781AD-B81F-5A74-6EAF-0683EF99BA89}"/>
              </a:ext>
            </a:extLst>
          </p:cNvPr>
          <p:cNvGrpSpPr/>
          <p:nvPr/>
        </p:nvGrpSpPr>
        <p:grpSpPr>
          <a:xfrm>
            <a:off x="5998449" y="3216233"/>
            <a:ext cx="530887" cy="395356"/>
            <a:chOff x="5365488" y="4403576"/>
            <a:chExt cx="530887" cy="39535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792C66-3248-B777-9E2D-A5CAD066467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DE8D7F-0D38-88A4-507C-A221240B5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7C9E55-52D2-BD85-D877-BFCC4A5D3F17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386948" y="3744609"/>
            <a:ext cx="41348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D2665B-8817-F3DA-E320-0494EDEB4ED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955251" y="3744609"/>
            <a:ext cx="185526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4E9754F-9BC1-571D-7B8F-988A0026EFE1}"/>
              </a:ext>
            </a:extLst>
          </p:cNvPr>
          <p:cNvSpPr txBox="1"/>
          <p:nvPr/>
        </p:nvSpPr>
        <p:spPr>
          <a:xfrm>
            <a:off x="7041340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1BD4AA-50FB-738C-8907-F2D762F887DD}"/>
              </a:ext>
            </a:extLst>
          </p:cNvPr>
          <p:cNvSpPr txBox="1"/>
          <p:nvPr/>
        </p:nvSpPr>
        <p:spPr>
          <a:xfrm>
            <a:off x="779516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BCB4EB-1434-411C-E44E-58E4B7D4CB50}"/>
              </a:ext>
            </a:extLst>
          </p:cNvPr>
          <p:cNvGrpSpPr/>
          <p:nvPr/>
        </p:nvGrpSpPr>
        <p:grpSpPr>
          <a:xfrm>
            <a:off x="7116144" y="4382316"/>
            <a:ext cx="530887" cy="395356"/>
            <a:chOff x="5365488" y="4403576"/>
            <a:chExt cx="530887" cy="39535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A59E34-7717-599C-A26C-2C746C3D4B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21A66D-6809-9B83-54E5-87ADCC2AF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02EBB3-FE80-EBDB-504F-25FC96AFF258}"/>
              </a:ext>
            </a:extLst>
          </p:cNvPr>
          <p:cNvGrpSpPr/>
          <p:nvPr/>
        </p:nvGrpSpPr>
        <p:grpSpPr>
          <a:xfrm>
            <a:off x="7875332" y="4360987"/>
            <a:ext cx="530887" cy="395356"/>
            <a:chOff x="5365488" y="4403576"/>
            <a:chExt cx="530887" cy="39535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B48002-225C-DD15-9D59-0E4FBA24DBD2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B376AFB-728E-622E-0F82-F06045DA3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9D8972E-B239-816C-BCC8-D54036C5BA33}"/>
              </a:ext>
            </a:extLst>
          </p:cNvPr>
          <p:cNvSpPr txBox="1"/>
          <p:nvPr/>
        </p:nvSpPr>
        <p:spPr>
          <a:xfrm>
            <a:off x="9924926" y="4862896"/>
            <a:ext cx="1681539" cy="73866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Consolas" panose="020B0609020204030204" pitchFamily="49" charset="0"/>
              </a:rPr>
              <a:t>g(1)</a:t>
            </a:r>
            <a:r>
              <a:rPr lang="en-CA" sz="1400" dirty="0"/>
              <a:t> calls </a:t>
            </a:r>
            <a:r>
              <a:rPr lang="en-CA" sz="1400" dirty="0">
                <a:latin typeface="Consolas" panose="020B0609020204030204" pitchFamily="49" charset="0"/>
              </a:rPr>
              <a:t>g(0)</a:t>
            </a:r>
            <a:r>
              <a:rPr lang="en-CA" sz="1400" dirty="0"/>
              <a:t>, both calls returning with doing nothing.</a:t>
            </a:r>
            <a:endParaRPr lang="en-AU" sz="14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557628A-10D8-302C-02BF-A788EF71FFEF}"/>
              </a:ext>
            </a:extLst>
          </p:cNvPr>
          <p:cNvGrpSpPr/>
          <p:nvPr/>
        </p:nvGrpSpPr>
        <p:grpSpPr>
          <a:xfrm>
            <a:off x="7608689" y="3098278"/>
            <a:ext cx="530887" cy="395356"/>
            <a:chOff x="5365488" y="4403576"/>
            <a:chExt cx="530887" cy="39535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2F1C4E4-6491-5579-97C0-4E1BFEDACA74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0669DC-4602-C6CA-4B9E-DA8FE92B6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DB026A3-3A1A-87AC-58B3-85D82DFA8020}"/>
              </a:ext>
            </a:extLst>
          </p:cNvPr>
          <p:cNvGrpSpPr/>
          <p:nvPr/>
        </p:nvGrpSpPr>
        <p:grpSpPr>
          <a:xfrm>
            <a:off x="7110021" y="2010708"/>
            <a:ext cx="530887" cy="395356"/>
            <a:chOff x="5365488" y="4403576"/>
            <a:chExt cx="530887" cy="39535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84BA6AC-939D-1A32-078B-79BC046DB38D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39BF3B-CADB-2C9A-9056-27B4E5289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C711BB-778F-8951-6B2E-482FB1B6F485}"/>
              </a:ext>
            </a:extLst>
          </p:cNvPr>
          <p:cNvCxnSpPr>
            <a:cxnSpLocks/>
          </p:cNvCxnSpPr>
          <p:nvPr/>
        </p:nvCxnSpPr>
        <p:spPr>
          <a:xfrm flipH="1">
            <a:off x="9188841" y="2596043"/>
            <a:ext cx="336688" cy="502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8622BA-7983-6E39-881A-D298140CA43E}"/>
              </a:ext>
            </a:extLst>
          </p:cNvPr>
          <p:cNvCxnSpPr>
            <a:cxnSpLocks/>
          </p:cNvCxnSpPr>
          <p:nvPr/>
        </p:nvCxnSpPr>
        <p:spPr>
          <a:xfrm>
            <a:off x="10220775" y="2596043"/>
            <a:ext cx="456389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FC0765D-2E06-7C47-D2B1-28837C7EB348}"/>
              </a:ext>
            </a:extLst>
          </p:cNvPr>
          <p:cNvSpPr txBox="1"/>
          <p:nvPr/>
        </p:nvSpPr>
        <p:spPr>
          <a:xfrm>
            <a:off x="8857469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5F0E18-E4BC-B8F5-8816-7305345805EA}"/>
              </a:ext>
            </a:extLst>
          </p:cNvPr>
          <p:cNvSpPr txBox="1"/>
          <p:nvPr/>
        </p:nvSpPr>
        <p:spPr>
          <a:xfrm>
            <a:off x="10268237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46AC65-6F7E-D4C9-1948-4AF364741C5E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8844522" y="3744609"/>
            <a:ext cx="356390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BDA867-D5B4-BC92-57E1-D86A6A2067A5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355731" y="3744609"/>
            <a:ext cx="211058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7A2E5F-C98C-FF46-8967-8672BA56D51B}"/>
              </a:ext>
            </a:extLst>
          </p:cNvPr>
          <p:cNvSpPr txBox="1"/>
          <p:nvPr/>
        </p:nvSpPr>
        <p:spPr>
          <a:xfrm>
            <a:off x="8498914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33C939-2017-F410-884E-37BEE2E453D2}"/>
              </a:ext>
            </a:extLst>
          </p:cNvPr>
          <p:cNvSpPr txBox="1"/>
          <p:nvPr/>
        </p:nvSpPr>
        <p:spPr>
          <a:xfrm>
            <a:off x="9221181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D3229D5-1D0B-E6F0-CE98-AC4C7794ADD8}"/>
              </a:ext>
            </a:extLst>
          </p:cNvPr>
          <p:cNvGrpSpPr/>
          <p:nvPr/>
        </p:nvGrpSpPr>
        <p:grpSpPr>
          <a:xfrm>
            <a:off x="8546481" y="4373327"/>
            <a:ext cx="530887" cy="395356"/>
            <a:chOff x="5365488" y="4403576"/>
            <a:chExt cx="530887" cy="39535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69939F4-4A42-ED7B-EA03-FDCB789683AB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1016E15-01D0-446F-B178-5C35E4340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1BD68E-D28C-D787-0D7F-BCDAFE5B4392}"/>
              </a:ext>
            </a:extLst>
          </p:cNvPr>
          <p:cNvGrpSpPr/>
          <p:nvPr/>
        </p:nvGrpSpPr>
        <p:grpSpPr>
          <a:xfrm>
            <a:off x="9305669" y="4351998"/>
            <a:ext cx="530887" cy="395356"/>
            <a:chOff x="5365488" y="4403576"/>
            <a:chExt cx="530887" cy="395356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A89BC2C-6894-F854-4256-04FCBAC624D9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E72A062-E03C-08BB-8348-DF3B0C6755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B63810-309E-71C4-9FE6-475EF613C3C8}"/>
              </a:ext>
            </a:extLst>
          </p:cNvPr>
          <p:cNvGrpSpPr/>
          <p:nvPr/>
        </p:nvGrpSpPr>
        <p:grpSpPr>
          <a:xfrm>
            <a:off x="8988168" y="3119184"/>
            <a:ext cx="530887" cy="395356"/>
            <a:chOff x="5365488" y="4403576"/>
            <a:chExt cx="530887" cy="395356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92DC68-7BDB-8B0E-4521-8AC13CCD803B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5742BD4-545E-1151-2D6D-70C1E21489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425CDF-7054-4616-A7B8-A3449CACE771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10270534" y="3774736"/>
            <a:ext cx="324740" cy="600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415A74B-3F0B-13C6-2A10-1FBAF1A2C0A2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10791431" y="3789900"/>
            <a:ext cx="231341" cy="585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04F7E19-0501-EE8A-C5F0-8356FB0E4411}"/>
              </a:ext>
            </a:extLst>
          </p:cNvPr>
          <p:cNvSpPr txBox="1"/>
          <p:nvPr/>
        </p:nvSpPr>
        <p:spPr>
          <a:xfrm>
            <a:off x="9924926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6C8D35-9969-7B83-650F-81570B4F39B2}"/>
              </a:ext>
            </a:extLst>
          </p:cNvPr>
          <p:cNvSpPr txBox="1"/>
          <p:nvPr/>
        </p:nvSpPr>
        <p:spPr>
          <a:xfrm>
            <a:off x="10677164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2B350E6-070E-FE16-E1D3-DEC078F2F3F3}"/>
              </a:ext>
            </a:extLst>
          </p:cNvPr>
          <p:cNvGrpSpPr/>
          <p:nvPr/>
        </p:nvGrpSpPr>
        <p:grpSpPr>
          <a:xfrm>
            <a:off x="9967800" y="4397931"/>
            <a:ext cx="530887" cy="395356"/>
            <a:chOff x="5365488" y="4403576"/>
            <a:chExt cx="530887" cy="395356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DD86638-33F3-8404-E7E5-1AB97B5D0E5D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9596EB4-2E0B-65F5-7EA4-5D430A1AE6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4D7FB5B-772A-5DB9-1B3D-844391154510}"/>
              </a:ext>
            </a:extLst>
          </p:cNvPr>
          <p:cNvGrpSpPr/>
          <p:nvPr/>
        </p:nvGrpSpPr>
        <p:grpSpPr>
          <a:xfrm>
            <a:off x="10726988" y="4376602"/>
            <a:ext cx="530887" cy="395356"/>
            <a:chOff x="5365488" y="4403576"/>
            <a:chExt cx="530887" cy="395356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396701B-0330-B33B-C09F-93D96C3D32B1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298EECA-68DA-51A8-10AD-1361274EDC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1666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25561" y="83127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r>
              <a:rPr lang="en-CA" dirty="0"/>
              <a:t>print 3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B649-090E-01A8-704D-2C2C38CCE22D}"/>
              </a:ext>
            </a:extLst>
          </p:cNvPr>
          <p:cNvSpPr txBox="1"/>
          <p:nvPr/>
        </p:nvSpPr>
        <p:spPr>
          <a:xfrm>
            <a:off x="5438878" y="264273"/>
            <a:ext cx="1327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dirty="0"/>
              <a:t>3 2 1 1 2 1 1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DF64F6-D20C-92C6-01AE-EBEBFDBE5D7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96345" y="1477604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3DB54-EAC2-CE45-8080-68094E2DE8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1263" y="1477604"/>
            <a:ext cx="970266" cy="472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3A1E44-88B8-D7D1-B6A8-447E48CE8F27}"/>
              </a:ext>
            </a:extLst>
          </p:cNvPr>
          <p:cNvSpPr txBox="1"/>
          <p:nvPr/>
        </p:nvSpPr>
        <p:spPr>
          <a:xfrm>
            <a:off x="6987418" y="196482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BA2E8-786B-3A5D-4A21-2A1C3568C311}"/>
              </a:ext>
            </a:extLst>
          </p:cNvPr>
          <p:cNvSpPr txBox="1"/>
          <p:nvPr/>
        </p:nvSpPr>
        <p:spPr>
          <a:xfrm>
            <a:off x="9342602" y="1949712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D5C070-EDE3-9A68-0817-9B90AE9DDEAB}"/>
              </a:ext>
            </a:extLst>
          </p:cNvPr>
          <p:cNvCxnSpPr>
            <a:cxnSpLocks/>
          </p:cNvCxnSpPr>
          <p:nvPr/>
        </p:nvCxnSpPr>
        <p:spPr>
          <a:xfrm flipH="1">
            <a:off x="6305303" y="2611157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2D461C-CC46-8692-BB5D-33B99B816219}"/>
              </a:ext>
            </a:extLst>
          </p:cNvPr>
          <p:cNvCxnSpPr>
            <a:cxnSpLocks/>
          </p:cNvCxnSpPr>
          <p:nvPr/>
        </p:nvCxnSpPr>
        <p:spPr>
          <a:xfrm>
            <a:off x="7682664" y="2611157"/>
            <a:ext cx="24203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23A04-1659-FE72-92E0-CFCA0F5C9B2D}"/>
              </a:ext>
            </a:extLst>
          </p:cNvPr>
          <p:cNvSpPr txBox="1"/>
          <p:nvPr/>
        </p:nvSpPr>
        <p:spPr>
          <a:xfrm>
            <a:off x="5896376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B009E-C740-DFD7-887C-3DAC9D74E523}"/>
              </a:ext>
            </a:extLst>
          </p:cNvPr>
          <p:cNvSpPr txBox="1"/>
          <p:nvPr/>
        </p:nvSpPr>
        <p:spPr>
          <a:xfrm>
            <a:off x="7515772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78A08-C954-A08D-74D3-397CBC78ACF7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642267" y="3744609"/>
            <a:ext cx="508217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3ED1BC-CFE6-37BA-0781-515E0084ED9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305303" y="3744609"/>
            <a:ext cx="20930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B10F19-3DED-2DE9-52F2-62EBB261957D}"/>
              </a:ext>
            </a:extLst>
          </p:cNvPr>
          <p:cNvSpPr txBox="1"/>
          <p:nvPr/>
        </p:nvSpPr>
        <p:spPr>
          <a:xfrm>
            <a:off x="529665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26C64-B677-0F64-8426-0BC4A99FB5AD}"/>
              </a:ext>
            </a:extLst>
          </p:cNvPr>
          <p:cNvSpPr txBox="1"/>
          <p:nvPr/>
        </p:nvSpPr>
        <p:spPr>
          <a:xfrm>
            <a:off x="616899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62C663-1876-83E9-9C41-63EB7D21A5DD}"/>
              </a:ext>
            </a:extLst>
          </p:cNvPr>
          <p:cNvGrpSpPr/>
          <p:nvPr/>
        </p:nvGrpSpPr>
        <p:grpSpPr>
          <a:xfrm>
            <a:off x="5365488" y="4403576"/>
            <a:ext cx="530887" cy="395356"/>
            <a:chOff x="5365488" y="4403576"/>
            <a:chExt cx="530887" cy="39535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F32454B-84ED-FE75-6318-ABEC2EDE6D7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37469-C35C-3030-05E3-34DE6AD0B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9B9741-A667-2DC2-A044-975E308EDCAB}"/>
              </a:ext>
            </a:extLst>
          </p:cNvPr>
          <p:cNvGrpSpPr/>
          <p:nvPr/>
        </p:nvGrpSpPr>
        <p:grpSpPr>
          <a:xfrm>
            <a:off x="6249162" y="4390839"/>
            <a:ext cx="530887" cy="395356"/>
            <a:chOff x="5365488" y="4403576"/>
            <a:chExt cx="530887" cy="39535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9CB7BBC-9015-F4D6-653D-266E5D7D126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670A3B-F38C-DE1B-275A-2E720DF34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E781AD-B81F-5A74-6EAF-0683EF99BA89}"/>
              </a:ext>
            </a:extLst>
          </p:cNvPr>
          <p:cNvGrpSpPr/>
          <p:nvPr/>
        </p:nvGrpSpPr>
        <p:grpSpPr>
          <a:xfrm>
            <a:off x="5998449" y="3216233"/>
            <a:ext cx="530887" cy="395356"/>
            <a:chOff x="5365488" y="4403576"/>
            <a:chExt cx="530887" cy="39535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792C66-3248-B777-9E2D-A5CAD066467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DE8D7F-0D38-88A4-507C-A221240B5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7C9E55-52D2-BD85-D877-BFCC4A5D3F17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386948" y="3744609"/>
            <a:ext cx="41348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D2665B-8817-F3DA-E320-0494EDEB4ED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955251" y="3744609"/>
            <a:ext cx="185526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4E9754F-9BC1-571D-7B8F-988A0026EFE1}"/>
              </a:ext>
            </a:extLst>
          </p:cNvPr>
          <p:cNvSpPr txBox="1"/>
          <p:nvPr/>
        </p:nvSpPr>
        <p:spPr>
          <a:xfrm>
            <a:off x="7041340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1BD4AA-50FB-738C-8907-F2D762F887DD}"/>
              </a:ext>
            </a:extLst>
          </p:cNvPr>
          <p:cNvSpPr txBox="1"/>
          <p:nvPr/>
        </p:nvSpPr>
        <p:spPr>
          <a:xfrm>
            <a:off x="779516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BCB4EB-1434-411C-E44E-58E4B7D4CB50}"/>
              </a:ext>
            </a:extLst>
          </p:cNvPr>
          <p:cNvGrpSpPr/>
          <p:nvPr/>
        </p:nvGrpSpPr>
        <p:grpSpPr>
          <a:xfrm>
            <a:off x="7116144" y="4382316"/>
            <a:ext cx="530887" cy="395356"/>
            <a:chOff x="5365488" y="4403576"/>
            <a:chExt cx="530887" cy="39535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A59E34-7717-599C-A26C-2C746C3D4B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21A66D-6809-9B83-54E5-87ADCC2AF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02EBB3-FE80-EBDB-504F-25FC96AFF258}"/>
              </a:ext>
            </a:extLst>
          </p:cNvPr>
          <p:cNvGrpSpPr/>
          <p:nvPr/>
        </p:nvGrpSpPr>
        <p:grpSpPr>
          <a:xfrm>
            <a:off x="7875332" y="4360987"/>
            <a:ext cx="530887" cy="395356"/>
            <a:chOff x="5365488" y="4403576"/>
            <a:chExt cx="530887" cy="39535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B48002-225C-DD15-9D59-0E4FBA24DBD2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B376AFB-728E-622E-0F82-F06045DA3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9D8972E-B239-816C-BCC8-D54036C5BA33}"/>
              </a:ext>
            </a:extLst>
          </p:cNvPr>
          <p:cNvSpPr txBox="1"/>
          <p:nvPr/>
        </p:nvSpPr>
        <p:spPr>
          <a:xfrm>
            <a:off x="10753370" y="2436059"/>
            <a:ext cx="1313917" cy="73866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This call to </a:t>
            </a:r>
            <a:r>
              <a:rPr lang="en-CA" sz="1400" dirty="0">
                <a:latin typeface="Consolas" panose="020B0609020204030204" pitchFamily="49" charset="0"/>
              </a:rPr>
              <a:t>g(1)</a:t>
            </a:r>
            <a:r>
              <a:rPr lang="en-CA" sz="1400" dirty="0"/>
              <a:t> is done, and returns.</a:t>
            </a:r>
            <a:endParaRPr lang="en-AU" sz="14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557628A-10D8-302C-02BF-A788EF71FFEF}"/>
              </a:ext>
            </a:extLst>
          </p:cNvPr>
          <p:cNvGrpSpPr/>
          <p:nvPr/>
        </p:nvGrpSpPr>
        <p:grpSpPr>
          <a:xfrm>
            <a:off x="7608689" y="3098278"/>
            <a:ext cx="530887" cy="395356"/>
            <a:chOff x="5365488" y="4403576"/>
            <a:chExt cx="530887" cy="39535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2F1C4E4-6491-5579-97C0-4E1BFEDACA74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0669DC-4602-C6CA-4B9E-DA8FE92B6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DB026A3-3A1A-87AC-58B3-85D82DFA8020}"/>
              </a:ext>
            </a:extLst>
          </p:cNvPr>
          <p:cNvGrpSpPr/>
          <p:nvPr/>
        </p:nvGrpSpPr>
        <p:grpSpPr>
          <a:xfrm>
            <a:off x="7110021" y="2010708"/>
            <a:ext cx="530887" cy="395356"/>
            <a:chOff x="5365488" y="4403576"/>
            <a:chExt cx="530887" cy="39535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84BA6AC-939D-1A32-078B-79BC046DB38D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39BF3B-CADB-2C9A-9056-27B4E5289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C711BB-778F-8951-6B2E-482FB1B6F485}"/>
              </a:ext>
            </a:extLst>
          </p:cNvPr>
          <p:cNvCxnSpPr>
            <a:cxnSpLocks/>
          </p:cNvCxnSpPr>
          <p:nvPr/>
        </p:nvCxnSpPr>
        <p:spPr>
          <a:xfrm flipH="1">
            <a:off x="9188841" y="2596043"/>
            <a:ext cx="336688" cy="502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8622BA-7983-6E39-881A-D298140CA43E}"/>
              </a:ext>
            </a:extLst>
          </p:cNvPr>
          <p:cNvCxnSpPr>
            <a:cxnSpLocks/>
          </p:cNvCxnSpPr>
          <p:nvPr/>
        </p:nvCxnSpPr>
        <p:spPr>
          <a:xfrm>
            <a:off x="10220775" y="2596043"/>
            <a:ext cx="456389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FC0765D-2E06-7C47-D2B1-28837C7EB348}"/>
              </a:ext>
            </a:extLst>
          </p:cNvPr>
          <p:cNvSpPr txBox="1"/>
          <p:nvPr/>
        </p:nvSpPr>
        <p:spPr>
          <a:xfrm>
            <a:off x="8857469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5F0E18-E4BC-B8F5-8816-7305345805EA}"/>
              </a:ext>
            </a:extLst>
          </p:cNvPr>
          <p:cNvSpPr txBox="1"/>
          <p:nvPr/>
        </p:nvSpPr>
        <p:spPr>
          <a:xfrm>
            <a:off x="10268237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46AC65-6F7E-D4C9-1948-4AF364741C5E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8844522" y="3744609"/>
            <a:ext cx="356390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BDA867-D5B4-BC92-57E1-D86A6A2067A5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355731" y="3744609"/>
            <a:ext cx="211058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7A2E5F-C98C-FF46-8967-8672BA56D51B}"/>
              </a:ext>
            </a:extLst>
          </p:cNvPr>
          <p:cNvSpPr txBox="1"/>
          <p:nvPr/>
        </p:nvSpPr>
        <p:spPr>
          <a:xfrm>
            <a:off x="8498914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33C939-2017-F410-884E-37BEE2E453D2}"/>
              </a:ext>
            </a:extLst>
          </p:cNvPr>
          <p:cNvSpPr txBox="1"/>
          <p:nvPr/>
        </p:nvSpPr>
        <p:spPr>
          <a:xfrm>
            <a:off x="9221181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D3229D5-1D0B-E6F0-CE98-AC4C7794ADD8}"/>
              </a:ext>
            </a:extLst>
          </p:cNvPr>
          <p:cNvGrpSpPr/>
          <p:nvPr/>
        </p:nvGrpSpPr>
        <p:grpSpPr>
          <a:xfrm>
            <a:off x="8546481" y="4373327"/>
            <a:ext cx="530887" cy="395356"/>
            <a:chOff x="5365488" y="4403576"/>
            <a:chExt cx="530887" cy="39535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69939F4-4A42-ED7B-EA03-FDCB789683AB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1016E15-01D0-446F-B178-5C35E4340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1BD68E-D28C-D787-0D7F-BCDAFE5B4392}"/>
              </a:ext>
            </a:extLst>
          </p:cNvPr>
          <p:cNvGrpSpPr/>
          <p:nvPr/>
        </p:nvGrpSpPr>
        <p:grpSpPr>
          <a:xfrm>
            <a:off x="9305669" y="4351998"/>
            <a:ext cx="530887" cy="395356"/>
            <a:chOff x="5365488" y="4403576"/>
            <a:chExt cx="530887" cy="395356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A89BC2C-6894-F854-4256-04FCBAC624D9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E72A062-E03C-08BB-8348-DF3B0C6755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B63810-309E-71C4-9FE6-475EF613C3C8}"/>
              </a:ext>
            </a:extLst>
          </p:cNvPr>
          <p:cNvGrpSpPr/>
          <p:nvPr/>
        </p:nvGrpSpPr>
        <p:grpSpPr>
          <a:xfrm>
            <a:off x="8988168" y="3119184"/>
            <a:ext cx="530887" cy="395356"/>
            <a:chOff x="5365488" y="4403576"/>
            <a:chExt cx="530887" cy="395356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92DC68-7BDB-8B0E-4521-8AC13CCD803B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5742BD4-545E-1151-2D6D-70C1E21489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425CDF-7054-4616-A7B8-A3449CACE771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10270534" y="3774736"/>
            <a:ext cx="324740" cy="600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415A74B-3F0B-13C6-2A10-1FBAF1A2C0A2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10791431" y="3789900"/>
            <a:ext cx="231341" cy="585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04F7E19-0501-EE8A-C5F0-8356FB0E4411}"/>
              </a:ext>
            </a:extLst>
          </p:cNvPr>
          <p:cNvSpPr txBox="1"/>
          <p:nvPr/>
        </p:nvSpPr>
        <p:spPr>
          <a:xfrm>
            <a:off x="9924926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6C8D35-9969-7B83-650F-81570B4F39B2}"/>
              </a:ext>
            </a:extLst>
          </p:cNvPr>
          <p:cNvSpPr txBox="1"/>
          <p:nvPr/>
        </p:nvSpPr>
        <p:spPr>
          <a:xfrm>
            <a:off x="10677164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2B350E6-070E-FE16-E1D3-DEC078F2F3F3}"/>
              </a:ext>
            </a:extLst>
          </p:cNvPr>
          <p:cNvGrpSpPr/>
          <p:nvPr/>
        </p:nvGrpSpPr>
        <p:grpSpPr>
          <a:xfrm>
            <a:off x="9967800" y="4397931"/>
            <a:ext cx="530887" cy="395356"/>
            <a:chOff x="5365488" y="4403576"/>
            <a:chExt cx="530887" cy="395356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DD86638-33F3-8404-E7E5-1AB97B5D0E5D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9596EB4-2E0B-65F5-7EA4-5D430A1AE6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4D7FB5B-772A-5DB9-1B3D-844391154510}"/>
              </a:ext>
            </a:extLst>
          </p:cNvPr>
          <p:cNvGrpSpPr/>
          <p:nvPr/>
        </p:nvGrpSpPr>
        <p:grpSpPr>
          <a:xfrm>
            <a:off x="10726988" y="4376602"/>
            <a:ext cx="530887" cy="395356"/>
            <a:chOff x="5365488" y="4403576"/>
            <a:chExt cx="530887" cy="395356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396701B-0330-B33B-C09F-93D96C3D32B1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298EECA-68DA-51A8-10AD-1361274EDC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46B9287-493C-BF11-5C9D-22B46B8E85AF}"/>
              </a:ext>
            </a:extLst>
          </p:cNvPr>
          <p:cNvGrpSpPr/>
          <p:nvPr/>
        </p:nvGrpSpPr>
        <p:grpSpPr>
          <a:xfrm>
            <a:off x="10411719" y="3119925"/>
            <a:ext cx="530887" cy="395356"/>
            <a:chOff x="5365488" y="4403576"/>
            <a:chExt cx="530887" cy="395356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11F7C08-4F39-4EB5-3FB5-324B59F364D1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A857C88-4340-1AB5-24D0-E140E4547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0056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25561" y="83127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r>
              <a:rPr lang="en-CA" dirty="0"/>
              <a:t>print 3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B649-090E-01A8-704D-2C2C38CCE22D}"/>
              </a:ext>
            </a:extLst>
          </p:cNvPr>
          <p:cNvSpPr txBox="1"/>
          <p:nvPr/>
        </p:nvSpPr>
        <p:spPr>
          <a:xfrm>
            <a:off x="5438878" y="264273"/>
            <a:ext cx="1327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dirty="0"/>
              <a:t>3 2 1 1 2 1 1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DF64F6-D20C-92C6-01AE-EBEBFDBE5D7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96345" y="1477604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3DB54-EAC2-CE45-8080-68094E2DE8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1263" y="1477604"/>
            <a:ext cx="970266" cy="472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3A1E44-88B8-D7D1-B6A8-447E48CE8F27}"/>
              </a:ext>
            </a:extLst>
          </p:cNvPr>
          <p:cNvSpPr txBox="1"/>
          <p:nvPr/>
        </p:nvSpPr>
        <p:spPr>
          <a:xfrm>
            <a:off x="6987418" y="196482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BA2E8-786B-3A5D-4A21-2A1C3568C311}"/>
              </a:ext>
            </a:extLst>
          </p:cNvPr>
          <p:cNvSpPr txBox="1"/>
          <p:nvPr/>
        </p:nvSpPr>
        <p:spPr>
          <a:xfrm>
            <a:off x="9342602" y="1949712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D5C070-EDE3-9A68-0817-9B90AE9DDEAB}"/>
              </a:ext>
            </a:extLst>
          </p:cNvPr>
          <p:cNvCxnSpPr>
            <a:cxnSpLocks/>
          </p:cNvCxnSpPr>
          <p:nvPr/>
        </p:nvCxnSpPr>
        <p:spPr>
          <a:xfrm flipH="1">
            <a:off x="6305303" y="2611157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2D461C-CC46-8692-BB5D-33B99B816219}"/>
              </a:ext>
            </a:extLst>
          </p:cNvPr>
          <p:cNvCxnSpPr>
            <a:cxnSpLocks/>
          </p:cNvCxnSpPr>
          <p:nvPr/>
        </p:nvCxnSpPr>
        <p:spPr>
          <a:xfrm>
            <a:off x="7682664" y="2611157"/>
            <a:ext cx="24203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23A04-1659-FE72-92E0-CFCA0F5C9B2D}"/>
              </a:ext>
            </a:extLst>
          </p:cNvPr>
          <p:cNvSpPr txBox="1"/>
          <p:nvPr/>
        </p:nvSpPr>
        <p:spPr>
          <a:xfrm>
            <a:off x="5896376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B009E-C740-DFD7-887C-3DAC9D74E523}"/>
              </a:ext>
            </a:extLst>
          </p:cNvPr>
          <p:cNvSpPr txBox="1"/>
          <p:nvPr/>
        </p:nvSpPr>
        <p:spPr>
          <a:xfrm>
            <a:off x="7515772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78A08-C954-A08D-74D3-397CBC78ACF7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642267" y="3744609"/>
            <a:ext cx="508217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3ED1BC-CFE6-37BA-0781-515E0084ED9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305303" y="3744609"/>
            <a:ext cx="20930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B10F19-3DED-2DE9-52F2-62EBB261957D}"/>
              </a:ext>
            </a:extLst>
          </p:cNvPr>
          <p:cNvSpPr txBox="1"/>
          <p:nvPr/>
        </p:nvSpPr>
        <p:spPr>
          <a:xfrm>
            <a:off x="529665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26C64-B677-0F64-8426-0BC4A99FB5AD}"/>
              </a:ext>
            </a:extLst>
          </p:cNvPr>
          <p:cNvSpPr txBox="1"/>
          <p:nvPr/>
        </p:nvSpPr>
        <p:spPr>
          <a:xfrm>
            <a:off x="616899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62C663-1876-83E9-9C41-63EB7D21A5DD}"/>
              </a:ext>
            </a:extLst>
          </p:cNvPr>
          <p:cNvGrpSpPr/>
          <p:nvPr/>
        </p:nvGrpSpPr>
        <p:grpSpPr>
          <a:xfrm>
            <a:off x="5365488" y="4403576"/>
            <a:ext cx="530887" cy="395356"/>
            <a:chOff x="5365488" y="4403576"/>
            <a:chExt cx="530887" cy="39535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F32454B-84ED-FE75-6318-ABEC2EDE6D7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37469-C35C-3030-05E3-34DE6AD0B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9B9741-A667-2DC2-A044-975E308EDCAB}"/>
              </a:ext>
            </a:extLst>
          </p:cNvPr>
          <p:cNvGrpSpPr/>
          <p:nvPr/>
        </p:nvGrpSpPr>
        <p:grpSpPr>
          <a:xfrm>
            <a:off x="6249162" y="4390839"/>
            <a:ext cx="530887" cy="395356"/>
            <a:chOff x="5365488" y="4403576"/>
            <a:chExt cx="530887" cy="39535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9CB7BBC-9015-F4D6-653D-266E5D7D126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670A3B-F38C-DE1B-275A-2E720DF34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E781AD-B81F-5A74-6EAF-0683EF99BA89}"/>
              </a:ext>
            </a:extLst>
          </p:cNvPr>
          <p:cNvGrpSpPr/>
          <p:nvPr/>
        </p:nvGrpSpPr>
        <p:grpSpPr>
          <a:xfrm>
            <a:off x="5998449" y="3216233"/>
            <a:ext cx="530887" cy="395356"/>
            <a:chOff x="5365488" y="4403576"/>
            <a:chExt cx="530887" cy="39535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792C66-3248-B777-9E2D-A5CAD066467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DE8D7F-0D38-88A4-507C-A221240B5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7C9E55-52D2-BD85-D877-BFCC4A5D3F17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386948" y="3744609"/>
            <a:ext cx="41348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D2665B-8817-F3DA-E320-0494EDEB4ED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955251" y="3744609"/>
            <a:ext cx="185526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4E9754F-9BC1-571D-7B8F-988A0026EFE1}"/>
              </a:ext>
            </a:extLst>
          </p:cNvPr>
          <p:cNvSpPr txBox="1"/>
          <p:nvPr/>
        </p:nvSpPr>
        <p:spPr>
          <a:xfrm>
            <a:off x="7041340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1BD4AA-50FB-738C-8907-F2D762F887DD}"/>
              </a:ext>
            </a:extLst>
          </p:cNvPr>
          <p:cNvSpPr txBox="1"/>
          <p:nvPr/>
        </p:nvSpPr>
        <p:spPr>
          <a:xfrm>
            <a:off x="779516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BCB4EB-1434-411C-E44E-58E4B7D4CB50}"/>
              </a:ext>
            </a:extLst>
          </p:cNvPr>
          <p:cNvGrpSpPr/>
          <p:nvPr/>
        </p:nvGrpSpPr>
        <p:grpSpPr>
          <a:xfrm>
            <a:off x="7116144" y="4382316"/>
            <a:ext cx="530887" cy="395356"/>
            <a:chOff x="5365488" y="4403576"/>
            <a:chExt cx="530887" cy="39535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A59E34-7717-599C-A26C-2C746C3D4B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21A66D-6809-9B83-54E5-87ADCC2AF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02EBB3-FE80-EBDB-504F-25FC96AFF258}"/>
              </a:ext>
            </a:extLst>
          </p:cNvPr>
          <p:cNvGrpSpPr/>
          <p:nvPr/>
        </p:nvGrpSpPr>
        <p:grpSpPr>
          <a:xfrm>
            <a:off x="7875332" y="4360987"/>
            <a:ext cx="530887" cy="395356"/>
            <a:chOff x="5365488" y="4403576"/>
            <a:chExt cx="530887" cy="39535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B48002-225C-DD15-9D59-0E4FBA24DBD2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B376AFB-728E-622E-0F82-F06045DA3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9D8972E-B239-816C-BCC8-D54036C5BA33}"/>
              </a:ext>
            </a:extLst>
          </p:cNvPr>
          <p:cNvSpPr txBox="1"/>
          <p:nvPr/>
        </p:nvSpPr>
        <p:spPr>
          <a:xfrm>
            <a:off x="10020203" y="1435060"/>
            <a:ext cx="1313917" cy="73866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This call to </a:t>
            </a:r>
            <a:r>
              <a:rPr lang="en-CA" sz="1400" dirty="0">
                <a:latin typeface="Consolas" panose="020B0609020204030204" pitchFamily="49" charset="0"/>
              </a:rPr>
              <a:t>g(2)</a:t>
            </a:r>
            <a:r>
              <a:rPr lang="en-CA" sz="1400" dirty="0"/>
              <a:t> is done, and returns.</a:t>
            </a:r>
            <a:endParaRPr lang="en-AU" sz="14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557628A-10D8-302C-02BF-A788EF71FFEF}"/>
              </a:ext>
            </a:extLst>
          </p:cNvPr>
          <p:cNvGrpSpPr/>
          <p:nvPr/>
        </p:nvGrpSpPr>
        <p:grpSpPr>
          <a:xfrm>
            <a:off x="7608689" y="3098278"/>
            <a:ext cx="530887" cy="395356"/>
            <a:chOff x="5365488" y="4403576"/>
            <a:chExt cx="530887" cy="39535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2F1C4E4-6491-5579-97C0-4E1BFEDACA74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0669DC-4602-C6CA-4B9E-DA8FE92B6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DB026A3-3A1A-87AC-58B3-85D82DFA8020}"/>
              </a:ext>
            </a:extLst>
          </p:cNvPr>
          <p:cNvGrpSpPr/>
          <p:nvPr/>
        </p:nvGrpSpPr>
        <p:grpSpPr>
          <a:xfrm>
            <a:off x="7110021" y="2010708"/>
            <a:ext cx="530887" cy="395356"/>
            <a:chOff x="5365488" y="4403576"/>
            <a:chExt cx="530887" cy="39535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84BA6AC-939D-1A32-078B-79BC046DB38D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39BF3B-CADB-2C9A-9056-27B4E5289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C711BB-778F-8951-6B2E-482FB1B6F485}"/>
              </a:ext>
            </a:extLst>
          </p:cNvPr>
          <p:cNvCxnSpPr>
            <a:cxnSpLocks/>
          </p:cNvCxnSpPr>
          <p:nvPr/>
        </p:nvCxnSpPr>
        <p:spPr>
          <a:xfrm flipH="1">
            <a:off x="9188841" y="2596043"/>
            <a:ext cx="336688" cy="502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8622BA-7983-6E39-881A-D298140CA43E}"/>
              </a:ext>
            </a:extLst>
          </p:cNvPr>
          <p:cNvCxnSpPr>
            <a:cxnSpLocks/>
          </p:cNvCxnSpPr>
          <p:nvPr/>
        </p:nvCxnSpPr>
        <p:spPr>
          <a:xfrm>
            <a:off x="10220775" y="2596043"/>
            <a:ext cx="456389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FC0765D-2E06-7C47-D2B1-28837C7EB348}"/>
              </a:ext>
            </a:extLst>
          </p:cNvPr>
          <p:cNvSpPr txBox="1"/>
          <p:nvPr/>
        </p:nvSpPr>
        <p:spPr>
          <a:xfrm>
            <a:off x="8857469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5F0E18-E4BC-B8F5-8816-7305345805EA}"/>
              </a:ext>
            </a:extLst>
          </p:cNvPr>
          <p:cNvSpPr txBox="1"/>
          <p:nvPr/>
        </p:nvSpPr>
        <p:spPr>
          <a:xfrm>
            <a:off x="10268237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46AC65-6F7E-D4C9-1948-4AF364741C5E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8844522" y="3744609"/>
            <a:ext cx="356390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BDA867-D5B4-BC92-57E1-D86A6A2067A5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355731" y="3744609"/>
            <a:ext cx="211058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7A2E5F-C98C-FF46-8967-8672BA56D51B}"/>
              </a:ext>
            </a:extLst>
          </p:cNvPr>
          <p:cNvSpPr txBox="1"/>
          <p:nvPr/>
        </p:nvSpPr>
        <p:spPr>
          <a:xfrm>
            <a:off x="8498914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33C939-2017-F410-884E-37BEE2E453D2}"/>
              </a:ext>
            </a:extLst>
          </p:cNvPr>
          <p:cNvSpPr txBox="1"/>
          <p:nvPr/>
        </p:nvSpPr>
        <p:spPr>
          <a:xfrm>
            <a:off x="9221181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D3229D5-1D0B-E6F0-CE98-AC4C7794ADD8}"/>
              </a:ext>
            </a:extLst>
          </p:cNvPr>
          <p:cNvGrpSpPr/>
          <p:nvPr/>
        </p:nvGrpSpPr>
        <p:grpSpPr>
          <a:xfrm>
            <a:off x="8546481" y="4373327"/>
            <a:ext cx="530887" cy="395356"/>
            <a:chOff x="5365488" y="4403576"/>
            <a:chExt cx="530887" cy="39535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69939F4-4A42-ED7B-EA03-FDCB789683AB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1016E15-01D0-446F-B178-5C35E4340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1BD68E-D28C-D787-0D7F-BCDAFE5B4392}"/>
              </a:ext>
            </a:extLst>
          </p:cNvPr>
          <p:cNvGrpSpPr/>
          <p:nvPr/>
        </p:nvGrpSpPr>
        <p:grpSpPr>
          <a:xfrm>
            <a:off x="9305669" y="4351998"/>
            <a:ext cx="530887" cy="395356"/>
            <a:chOff x="5365488" y="4403576"/>
            <a:chExt cx="530887" cy="395356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A89BC2C-6894-F854-4256-04FCBAC624D9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E72A062-E03C-08BB-8348-DF3B0C6755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B63810-309E-71C4-9FE6-475EF613C3C8}"/>
              </a:ext>
            </a:extLst>
          </p:cNvPr>
          <p:cNvGrpSpPr/>
          <p:nvPr/>
        </p:nvGrpSpPr>
        <p:grpSpPr>
          <a:xfrm>
            <a:off x="8988168" y="3119184"/>
            <a:ext cx="530887" cy="395356"/>
            <a:chOff x="5365488" y="4403576"/>
            <a:chExt cx="530887" cy="395356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92DC68-7BDB-8B0E-4521-8AC13CCD803B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5742BD4-545E-1151-2D6D-70C1E21489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425CDF-7054-4616-A7B8-A3449CACE771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10270534" y="3774736"/>
            <a:ext cx="324740" cy="600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415A74B-3F0B-13C6-2A10-1FBAF1A2C0A2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10791431" y="3789900"/>
            <a:ext cx="231341" cy="585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04F7E19-0501-EE8A-C5F0-8356FB0E4411}"/>
              </a:ext>
            </a:extLst>
          </p:cNvPr>
          <p:cNvSpPr txBox="1"/>
          <p:nvPr/>
        </p:nvSpPr>
        <p:spPr>
          <a:xfrm>
            <a:off x="9924926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6C8D35-9969-7B83-650F-81570B4F39B2}"/>
              </a:ext>
            </a:extLst>
          </p:cNvPr>
          <p:cNvSpPr txBox="1"/>
          <p:nvPr/>
        </p:nvSpPr>
        <p:spPr>
          <a:xfrm>
            <a:off x="10677164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2B350E6-070E-FE16-E1D3-DEC078F2F3F3}"/>
              </a:ext>
            </a:extLst>
          </p:cNvPr>
          <p:cNvGrpSpPr/>
          <p:nvPr/>
        </p:nvGrpSpPr>
        <p:grpSpPr>
          <a:xfrm>
            <a:off x="9967800" y="4397931"/>
            <a:ext cx="530887" cy="395356"/>
            <a:chOff x="5365488" y="4403576"/>
            <a:chExt cx="530887" cy="395356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DD86638-33F3-8404-E7E5-1AB97B5D0E5D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9596EB4-2E0B-65F5-7EA4-5D430A1AE6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4D7FB5B-772A-5DB9-1B3D-844391154510}"/>
              </a:ext>
            </a:extLst>
          </p:cNvPr>
          <p:cNvGrpSpPr/>
          <p:nvPr/>
        </p:nvGrpSpPr>
        <p:grpSpPr>
          <a:xfrm>
            <a:off x="10726988" y="4376602"/>
            <a:ext cx="530887" cy="395356"/>
            <a:chOff x="5365488" y="4403576"/>
            <a:chExt cx="530887" cy="395356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396701B-0330-B33B-C09F-93D96C3D32B1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298EECA-68DA-51A8-10AD-1361274EDC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46B9287-493C-BF11-5C9D-22B46B8E85AF}"/>
              </a:ext>
            </a:extLst>
          </p:cNvPr>
          <p:cNvGrpSpPr/>
          <p:nvPr/>
        </p:nvGrpSpPr>
        <p:grpSpPr>
          <a:xfrm>
            <a:off x="10411719" y="3119925"/>
            <a:ext cx="530887" cy="395356"/>
            <a:chOff x="5365488" y="4403576"/>
            <a:chExt cx="530887" cy="395356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11F7C08-4F39-4EB5-3FB5-324B59F364D1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A857C88-4340-1AB5-24D0-E140E4547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A80CED9-BB06-A14D-0D4D-57DC9733E134}"/>
              </a:ext>
            </a:extLst>
          </p:cNvPr>
          <p:cNvGrpSpPr/>
          <p:nvPr/>
        </p:nvGrpSpPr>
        <p:grpSpPr>
          <a:xfrm>
            <a:off x="9466145" y="1949570"/>
            <a:ext cx="530887" cy="395356"/>
            <a:chOff x="5365488" y="4403576"/>
            <a:chExt cx="530887" cy="395356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64D8B3C-7BC6-DE0A-A117-7F5415D5C47B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7ABB263-D165-13EB-4684-FCBC46732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6899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25561" y="83127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r>
              <a:rPr lang="en-CA" dirty="0"/>
              <a:t>print 3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B649-090E-01A8-704D-2C2C38CCE22D}"/>
              </a:ext>
            </a:extLst>
          </p:cNvPr>
          <p:cNvSpPr txBox="1"/>
          <p:nvPr/>
        </p:nvSpPr>
        <p:spPr>
          <a:xfrm>
            <a:off x="5438878" y="264273"/>
            <a:ext cx="1327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dirty="0"/>
              <a:t>3 2 1 1 2 1 1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DF64F6-D20C-92C6-01AE-EBEBFDBE5D7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96345" y="1477604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3DB54-EAC2-CE45-8080-68094E2DE8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1263" y="1477604"/>
            <a:ext cx="970266" cy="472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3A1E44-88B8-D7D1-B6A8-447E48CE8F27}"/>
              </a:ext>
            </a:extLst>
          </p:cNvPr>
          <p:cNvSpPr txBox="1"/>
          <p:nvPr/>
        </p:nvSpPr>
        <p:spPr>
          <a:xfrm>
            <a:off x="6987418" y="196482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BA2E8-786B-3A5D-4A21-2A1C3568C311}"/>
              </a:ext>
            </a:extLst>
          </p:cNvPr>
          <p:cNvSpPr txBox="1"/>
          <p:nvPr/>
        </p:nvSpPr>
        <p:spPr>
          <a:xfrm>
            <a:off x="9342602" y="1949712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D5C070-EDE3-9A68-0817-9B90AE9DDEAB}"/>
              </a:ext>
            </a:extLst>
          </p:cNvPr>
          <p:cNvCxnSpPr>
            <a:cxnSpLocks/>
          </p:cNvCxnSpPr>
          <p:nvPr/>
        </p:nvCxnSpPr>
        <p:spPr>
          <a:xfrm flipH="1">
            <a:off x="6305303" y="2611157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2D461C-CC46-8692-BB5D-33B99B816219}"/>
              </a:ext>
            </a:extLst>
          </p:cNvPr>
          <p:cNvCxnSpPr>
            <a:cxnSpLocks/>
          </p:cNvCxnSpPr>
          <p:nvPr/>
        </p:nvCxnSpPr>
        <p:spPr>
          <a:xfrm>
            <a:off x="7682664" y="2611157"/>
            <a:ext cx="24203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23A04-1659-FE72-92E0-CFCA0F5C9B2D}"/>
              </a:ext>
            </a:extLst>
          </p:cNvPr>
          <p:cNvSpPr txBox="1"/>
          <p:nvPr/>
        </p:nvSpPr>
        <p:spPr>
          <a:xfrm>
            <a:off x="5896376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B009E-C740-DFD7-887C-3DAC9D74E523}"/>
              </a:ext>
            </a:extLst>
          </p:cNvPr>
          <p:cNvSpPr txBox="1"/>
          <p:nvPr/>
        </p:nvSpPr>
        <p:spPr>
          <a:xfrm>
            <a:off x="7515772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78A08-C954-A08D-74D3-397CBC78ACF7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642267" y="3744609"/>
            <a:ext cx="508217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3ED1BC-CFE6-37BA-0781-515E0084ED9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305303" y="3744609"/>
            <a:ext cx="20930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B10F19-3DED-2DE9-52F2-62EBB261957D}"/>
              </a:ext>
            </a:extLst>
          </p:cNvPr>
          <p:cNvSpPr txBox="1"/>
          <p:nvPr/>
        </p:nvSpPr>
        <p:spPr>
          <a:xfrm>
            <a:off x="529665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26C64-B677-0F64-8426-0BC4A99FB5AD}"/>
              </a:ext>
            </a:extLst>
          </p:cNvPr>
          <p:cNvSpPr txBox="1"/>
          <p:nvPr/>
        </p:nvSpPr>
        <p:spPr>
          <a:xfrm>
            <a:off x="616899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62C663-1876-83E9-9C41-63EB7D21A5DD}"/>
              </a:ext>
            </a:extLst>
          </p:cNvPr>
          <p:cNvGrpSpPr/>
          <p:nvPr/>
        </p:nvGrpSpPr>
        <p:grpSpPr>
          <a:xfrm>
            <a:off x="5365488" y="4403576"/>
            <a:ext cx="530887" cy="395356"/>
            <a:chOff x="5365488" y="4403576"/>
            <a:chExt cx="530887" cy="39535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F32454B-84ED-FE75-6318-ABEC2EDE6D7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37469-C35C-3030-05E3-34DE6AD0B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9B9741-A667-2DC2-A044-975E308EDCAB}"/>
              </a:ext>
            </a:extLst>
          </p:cNvPr>
          <p:cNvGrpSpPr/>
          <p:nvPr/>
        </p:nvGrpSpPr>
        <p:grpSpPr>
          <a:xfrm>
            <a:off x="6249162" y="4390839"/>
            <a:ext cx="530887" cy="395356"/>
            <a:chOff x="5365488" y="4403576"/>
            <a:chExt cx="530887" cy="39535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9CB7BBC-9015-F4D6-653D-266E5D7D126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670A3B-F38C-DE1B-275A-2E720DF34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E781AD-B81F-5A74-6EAF-0683EF99BA89}"/>
              </a:ext>
            </a:extLst>
          </p:cNvPr>
          <p:cNvGrpSpPr/>
          <p:nvPr/>
        </p:nvGrpSpPr>
        <p:grpSpPr>
          <a:xfrm>
            <a:off x="5998449" y="3216233"/>
            <a:ext cx="530887" cy="395356"/>
            <a:chOff x="5365488" y="4403576"/>
            <a:chExt cx="530887" cy="39535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792C66-3248-B777-9E2D-A5CAD066467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DE8D7F-0D38-88A4-507C-A221240B5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7C9E55-52D2-BD85-D877-BFCC4A5D3F17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386948" y="3744609"/>
            <a:ext cx="41348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D2665B-8817-F3DA-E320-0494EDEB4ED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955251" y="3744609"/>
            <a:ext cx="185526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4E9754F-9BC1-571D-7B8F-988A0026EFE1}"/>
              </a:ext>
            </a:extLst>
          </p:cNvPr>
          <p:cNvSpPr txBox="1"/>
          <p:nvPr/>
        </p:nvSpPr>
        <p:spPr>
          <a:xfrm>
            <a:off x="7041340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1BD4AA-50FB-738C-8907-F2D762F887DD}"/>
              </a:ext>
            </a:extLst>
          </p:cNvPr>
          <p:cNvSpPr txBox="1"/>
          <p:nvPr/>
        </p:nvSpPr>
        <p:spPr>
          <a:xfrm>
            <a:off x="779516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BCB4EB-1434-411C-E44E-58E4B7D4CB50}"/>
              </a:ext>
            </a:extLst>
          </p:cNvPr>
          <p:cNvGrpSpPr/>
          <p:nvPr/>
        </p:nvGrpSpPr>
        <p:grpSpPr>
          <a:xfrm>
            <a:off x="7116144" y="4382316"/>
            <a:ext cx="530887" cy="395356"/>
            <a:chOff x="5365488" y="4403576"/>
            <a:chExt cx="530887" cy="39535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A59E34-7717-599C-A26C-2C746C3D4B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21A66D-6809-9B83-54E5-87ADCC2AF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02EBB3-FE80-EBDB-504F-25FC96AFF258}"/>
              </a:ext>
            </a:extLst>
          </p:cNvPr>
          <p:cNvGrpSpPr/>
          <p:nvPr/>
        </p:nvGrpSpPr>
        <p:grpSpPr>
          <a:xfrm>
            <a:off x="7875332" y="4360987"/>
            <a:ext cx="530887" cy="395356"/>
            <a:chOff x="5365488" y="4403576"/>
            <a:chExt cx="530887" cy="39535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B48002-225C-DD15-9D59-0E4FBA24DBD2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B376AFB-728E-622E-0F82-F06045DA3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9D8972E-B239-816C-BCC8-D54036C5BA33}"/>
              </a:ext>
            </a:extLst>
          </p:cNvPr>
          <p:cNvSpPr txBox="1"/>
          <p:nvPr/>
        </p:nvSpPr>
        <p:spPr>
          <a:xfrm>
            <a:off x="8781263" y="632317"/>
            <a:ext cx="1630456" cy="73866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The original </a:t>
            </a:r>
            <a:r>
              <a:rPr lang="en-CA" sz="1400" dirty="0">
                <a:latin typeface="Consolas" panose="020B0609020204030204" pitchFamily="49" charset="0"/>
              </a:rPr>
              <a:t>g(3)</a:t>
            </a:r>
            <a:r>
              <a:rPr lang="en-CA" sz="1400" dirty="0"/>
              <a:t> call is now done, and returns.</a:t>
            </a:r>
            <a:endParaRPr lang="en-AU" sz="14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557628A-10D8-302C-02BF-A788EF71FFEF}"/>
              </a:ext>
            </a:extLst>
          </p:cNvPr>
          <p:cNvGrpSpPr/>
          <p:nvPr/>
        </p:nvGrpSpPr>
        <p:grpSpPr>
          <a:xfrm>
            <a:off x="7608689" y="3098278"/>
            <a:ext cx="530887" cy="395356"/>
            <a:chOff x="5365488" y="4403576"/>
            <a:chExt cx="530887" cy="39535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2F1C4E4-6491-5579-97C0-4E1BFEDACA74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0669DC-4602-C6CA-4B9E-DA8FE92B6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DB026A3-3A1A-87AC-58B3-85D82DFA8020}"/>
              </a:ext>
            </a:extLst>
          </p:cNvPr>
          <p:cNvGrpSpPr/>
          <p:nvPr/>
        </p:nvGrpSpPr>
        <p:grpSpPr>
          <a:xfrm>
            <a:off x="7110021" y="2010708"/>
            <a:ext cx="530887" cy="395356"/>
            <a:chOff x="5365488" y="4403576"/>
            <a:chExt cx="530887" cy="39535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84BA6AC-939D-1A32-078B-79BC046DB38D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39BF3B-CADB-2C9A-9056-27B4E5289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C711BB-778F-8951-6B2E-482FB1B6F485}"/>
              </a:ext>
            </a:extLst>
          </p:cNvPr>
          <p:cNvCxnSpPr>
            <a:cxnSpLocks/>
          </p:cNvCxnSpPr>
          <p:nvPr/>
        </p:nvCxnSpPr>
        <p:spPr>
          <a:xfrm flipH="1">
            <a:off x="9188841" y="2596043"/>
            <a:ext cx="336688" cy="502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8622BA-7983-6E39-881A-D298140CA43E}"/>
              </a:ext>
            </a:extLst>
          </p:cNvPr>
          <p:cNvCxnSpPr>
            <a:cxnSpLocks/>
          </p:cNvCxnSpPr>
          <p:nvPr/>
        </p:nvCxnSpPr>
        <p:spPr>
          <a:xfrm>
            <a:off x="10220775" y="2596043"/>
            <a:ext cx="456389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FC0765D-2E06-7C47-D2B1-28837C7EB348}"/>
              </a:ext>
            </a:extLst>
          </p:cNvPr>
          <p:cNvSpPr txBox="1"/>
          <p:nvPr/>
        </p:nvSpPr>
        <p:spPr>
          <a:xfrm>
            <a:off x="8857469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5F0E18-E4BC-B8F5-8816-7305345805EA}"/>
              </a:ext>
            </a:extLst>
          </p:cNvPr>
          <p:cNvSpPr txBox="1"/>
          <p:nvPr/>
        </p:nvSpPr>
        <p:spPr>
          <a:xfrm>
            <a:off x="10268237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46AC65-6F7E-D4C9-1948-4AF364741C5E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8844522" y="3744609"/>
            <a:ext cx="356390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BDA867-D5B4-BC92-57E1-D86A6A2067A5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355731" y="3744609"/>
            <a:ext cx="211058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7A2E5F-C98C-FF46-8967-8672BA56D51B}"/>
              </a:ext>
            </a:extLst>
          </p:cNvPr>
          <p:cNvSpPr txBox="1"/>
          <p:nvPr/>
        </p:nvSpPr>
        <p:spPr>
          <a:xfrm>
            <a:off x="8498914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33C939-2017-F410-884E-37BEE2E453D2}"/>
              </a:ext>
            </a:extLst>
          </p:cNvPr>
          <p:cNvSpPr txBox="1"/>
          <p:nvPr/>
        </p:nvSpPr>
        <p:spPr>
          <a:xfrm>
            <a:off x="9221181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D3229D5-1D0B-E6F0-CE98-AC4C7794ADD8}"/>
              </a:ext>
            </a:extLst>
          </p:cNvPr>
          <p:cNvGrpSpPr/>
          <p:nvPr/>
        </p:nvGrpSpPr>
        <p:grpSpPr>
          <a:xfrm>
            <a:off x="8546481" y="4373327"/>
            <a:ext cx="530887" cy="395356"/>
            <a:chOff x="5365488" y="4403576"/>
            <a:chExt cx="530887" cy="39535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69939F4-4A42-ED7B-EA03-FDCB789683AB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1016E15-01D0-446F-B178-5C35E4340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1BD68E-D28C-D787-0D7F-BCDAFE5B4392}"/>
              </a:ext>
            </a:extLst>
          </p:cNvPr>
          <p:cNvGrpSpPr/>
          <p:nvPr/>
        </p:nvGrpSpPr>
        <p:grpSpPr>
          <a:xfrm>
            <a:off x="9305669" y="4351998"/>
            <a:ext cx="530887" cy="395356"/>
            <a:chOff x="5365488" y="4403576"/>
            <a:chExt cx="530887" cy="395356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A89BC2C-6894-F854-4256-04FCBAC624D9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E72A062-E03C-08BB-8348-DF3B0C6755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B63810-309E-71C4-9FE6-475EF613C3C8}"/>
              </a:ext>
            </a:extLst>
          </p:cNvPr>
          <p:cNvGrpSpPr/>
          <p:nvPr/>
        </p:nvGrpSpPr>
        <p:grpSpPr>
          <a:xfrm>
            <a:off x="8988168" y="3119184"/>
            <a:ext cx="530887" cy="395356"/>
            <a:chOff x="5365488" y="4403576"/>
            <a:chExt cx="530887" cy="395356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92DC68-7BDB-8B0E-4521-8AC13CCD803B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5742BD4-545E-1151-2D6D-70C1E21489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425CDF-7054-4616-A7B8-A3449CACE771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10270534" y="3774736"/>
            <a:ext cx="324740" cy="600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415A74B-3F0B-13C6-2A10-1FBAF1A2C0A2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10791431" y="3789900"/>
            <a:ext cx="231341" cy="585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04F7E19-0501-EE8A-C5F0-8356FB0E4411}"/>
              </a:ext>
            </a:extLst>
          </p:cNvPr>
          <p:cNvSpPr txBox="1"/>
          <p:nvPr/>
        </p:nvSpPr>
        <p:spPr>
          <a:xfrm>
            <a:off x="9924926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6C8D35-9969-7B83-650F-81570B4F39B2}"/>
              </a:ext>
            </a:extLst>
          </p:cNvPr>
          <p:cNvSpPr txBox="1"/>
          <p:nvPr/>
        </p:nvSpPr>
        <p:spPr>
          <a:xfrm>
            <a:off x="10677164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2B350E6-070E-FE16-E1D3-DEC078F2F3F3}"/>
              </a:ext>
            </a:extLst>
          </p:cNvPr>
          <p:cNvGrpSpPr/>
          <p:nvPr/>
        </p:nvGrpSpPr>
        <p:grpSpPr>
          <a:xfrm>
            <a:off x="9967800" y="4397931"/>
            <a:ext cx="530887" cy="395356"/>
            <a:chOff x="5365488" y="4403576"/>
            <a:chExt cx="530887" cy="395356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DD86638-33F3-8404-E7E5-1AB97B5D0E5D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9596EB4-2E0B-65F5-7EA4-5D430A1AE6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4D7FB5B-772A-5DB9-1B3D-844391154510}"/>
              </a:ext>
            </a:extLst>
          </p:cNvPr>
          <p:cNvGrpSpPr/>
          <p:nvPr/>
        </p:nvGrpSpPr>
        <p:grpSpPr>
          <a:xfrm>
            <a:off x="10726988" y="4376602"/>
            <a:ext cx="530887" cy="395356"/>
            <a:chOff x="5365488" y="4403576"/>
            <a:chExt cx="530887" cy="395356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396701B-0330-B33B-C09F-93D96C3D32B1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298EECA-68DA-51A8-10AD-1361274EDC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46B9287-493C-BF11-5C9D-22B46B8E85AF}"/>
              </a:ext>
            </a:extLst>
          </p:cNvPr>
          <p:cNvGrpSpPr/>
          <p:nvPr/>
        </p:nvGrpSpPr>
        <p:grpSpPr>
          <a:xfrm>
            <a:off x="10411719" y="3119925"/>
            <a:ext cx="530887" cy="395356"/>
            <a:chOff x="5365488" y="4403576"/>
            <a:chExt cx="530887" cy="395356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11F7C08-4F39-4EB5-3FB5-324B59F364D1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A857C88-4340-1AB5-24D0-E140E4547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A80CED9-BB06-A14D-0D4D-57DC9733E134}"/>
              </a:ext>
            </a:extLst>
          </p:cNvPr>
          <p:cNvGrpSpPr/>
          <p:nvPr/>
        </p:nvGrpSpPr>
        <p:grpSpPr>
          <a:xfrm>
            <a:off x="9466145" y="1949570"/>
            <a:ext cx="530887" cy="395356"/>
            <a:chOff x="5365488" y="4403576"/>
            <a:chExt cx="530887" cy="395356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64D8B3C-7BC6-DE0A-A117-7F5415D5C47B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7ABB263-D165-13EB-4684-FCBC46732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183D866-1680-8F2A-56FB-A6F74C57E301}"/>
              </a:ext>
            </a:extLst>
          </p:cNvPr>
          <p:cNvGrpSpPr/>
          <p:nvPr/>
        </p:nvGrpSpPr>
        <p:grpSpPr>
          <a:xfrm>
            <a:off x="8169043" y="831273"/>
            <a:ext cx="530887" cy="395356"/>
            <a:chOff x="5365488" y="4403576"/>
            <a:chExt cx="530887" cy="395356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C49F306-E522-5FD8-3163-F5020F3D28A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5E0F2C2-BFA2-F1B3-DD6D-E877D8338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>
            <a:extLst>
              <a:ext uri="{FF2B5EF4-FFF2-40B4-BE49-F238E27FC236}">
                <a16:creationId xmlns:a16="http://schemas.microsoft.com/office/drawing/2014/main" id="{837E6F98-E347-9886-DD97-08E21610C1CF}"/>
              </a:ext>
            </a:extLst>
          </p:cNvPr>
          <p:cNvSpPr/>
          <p:nvPr/>
        </p:nvSpPr>
        <p:spPr>
          <a:xfrm>
            <a:off x="5169455" y="264273"/>
            <a:ext cx="1871885" cy="631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F11960-C1F2-1DCE-C95C-867169F8B98D}"/>
              </a:ext>
            </a:extLst>
          </p:cNvPr>
          <p:cNvSpPr txBox="1"/>
          <p:nvPr/>
        </p:nvSpPr>
        <p:spPr>
          <a:xfrm>
            <a:off x="5424411" y="964526"/>
            <a:ext cx="1341081" cy="52322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The final printed output.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214844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25561" y="83127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r>
              <a:rPr lang="en-CA" dirty="0"/>
              <a:t>print 3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B649-090E-01A8-704D-2C2C38CCE22D}"/>
              </a:ext>
            </a:extLst>
          </p:cNvPr>
          <p:cNvSpPr txBox="1"/>
          <p:nvPr/>
        </p:nvSpPr>
        <p:spPr>
          <a:xfrm>
            <a:off x="5438878" y="264273"/>
            <a:ext cx="1327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dirty="0"/>
              <a:t>3 2 1 1 2 1 1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DF64F6-D20C-92C6-01AE-EBEBFDBE5D7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96345" y="1477604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3DB54-EAC2-CE45-8080-68094E2DE8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1263" y="1477604"/>
            <a:ext cx="970266" cy="472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3A1E44-88B8-D7D1-B6A8-447E48CE8F27}"/>
              </a:ext>
            </a:extLst>
          </p:cNvPr>
          <p:cNvSpPr txBox="1"/>
          <p:nvPr/>
        </p:nvSpPr>
        <p:spPr>
          <a:xfrm>
            <a:off x="6987418" y="196482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BA2E8-786B-3A5D-4A21-2A1C3568C311}"/>
              </a:ext>
            </a:extLst>
          </p:cNvPr>
          <p:cNvSpPr txBox="1"/>
          <p:nvPr/>
        </p:nvSpPr>
        <p:spPr>
          <a:xfrm>
            <a:off x="9342602" y="1949712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D5C070-EDE3-9A68-0817-9B90AE9DDEAB}"/>
              </a:ext>
            </a:extLst>
          </p:cNvPr>
          <p:cNvCxnSpPr>
            <a:cxnSpLocks/>
          </p:cNvCxnSpPr>
          <p:nvPr/>
        </p:nvCxnSpPr>
        <p:spPr>
          <a:xfrm flipH="1">
            <a:off x="6305303" y="2611157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2D461C-CC46-8692-BB5D-33B99B816219}"/>
              </a:ext>
            </a:extLst>
          </p:cNvPr>
          <p:cNvCxnSpPr>
            <a:cxnSpLocks/>
          </p:cNvCxnSpPr>
          <p:nvPr/>
        </p:nvCxnSpPr>
        <p:spPr>
          <a:xfrm>
            <a:off x="7682664" y="2611157"/>
            <a:ext cx="24203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23A04-1659-FE72-92E0-CFCA0F5C9B2D}"/>
              </a:ext>
            </a:extLst>
          </p:cNvPr>
          <p:cNvSpPr txBox="1"/>
          <p:nvPr/>
        </p:nvSpPr>
        <p:spPr>
          <a:xfrm>
            <a:off x="5896376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B009E-C740-DFD7-887C-3DAC9D74E523}"/>
              </a:ext>
            </a:extLst>
          </p:cNvPr>
          <p:cNvSpPr txBox="1"/>
          <p:nvPr/>
        </p:nvSpPr>
        <p:spPr>
          <a:xfrm>
            <a:off x="7515772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78A08-C954-A08D-74D3-397CBC78ACF7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642267" y="3744609"/>
            <a:ext cx="508217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3ED1BC-CFE6-37BA-0781-515E0084ED9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305303" y="3744609"/>
            <a:ext cx="20930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B10F19-3DED-2DE9-52F2-62EBB261957D}"/>
              </a:ext>
            </a:extLst>
          </p:cNvPr>
          <p:cNvSpPr txBox="1"/>
          <p:nvPr/>
        </p:nvSpPr>
        <p:spPr>
          <a:xfrm>
            <a:off x="529665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26C64-B677-0F64-8426-0BC4A99FB5AD}"/>
              </a:ext>
            </a:extLst>
          </p:cNvPr>
          <p:cNvSpPr txBox="1"/>
          <p:nvPr/>
        </p:nvSpPr>
        <p:spPr>
          <a:xfrm>
            <a:off x="616899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62C663-1876-83E9-9C41-63EB7D21A5DD}"/>
              </a:ext>
            </a:extLst>
          </p:cNvPr>
          <p:cNvGrpSpPr/>
          <p:nvPr/>
        </p:nvGrpSpPr>
        <p:grpSpPr>
          <a:xfrm>
            <a:off x="5365488" y="4403576"/>
            <a:ext cx="530887" cy="395356"/>
            <a:chOff x="5365488" y="4403576"/>
            <a:chExt cx="530887" cy="39535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F32454B-84ED-FE75-6318-ABEC2EDE6D7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37469-C35C-3030-05E3-34DE6AD0B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9B9741-A667-2DC2-A044-975E308EDCAB}"/>
              </a:ext>
            </a:extLst>
          </p:cNvPr>
          <p:cNvGrpSpPr/>
          <p:nvPr/>
        </p:nvGrpSpPr>
        <p:grpSpPr>
          <a:xfrm>
            <a:off x="6249162" y="4390839"/>
            <a:ext cx="530887" cy="395356"/>
            <a:chOff x="5365488" y="4403576"/>
            <a:chExt cx="530887" cy="39535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9CB7BBC-9015-F4D6-653D-266E5D7D126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670A3B-F38C-DE1B-275A-2E720DF34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E781AD-B81F-5A74-6EAF-0683EF99BA89}"/>
              </a:ext>
            </a:extLst>
          </p:cNvPr>
          <p:cNvGrpSpPr/>
          <p:nvPr/>
        </p:nvGrpSpPr>
        <p:grpSpPr>
          <a:xfrm>
            <a:off x="5998449" y="3216233"/>
            <a:ext cx="530887" cy="395356"/>
            <a:chOff x="5365488" y="4403576"/>
            <a:chExt cx="530887" cy="39535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792C66-3248-B777-9E2D-A5CAD066467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DE8D7F-0D38-88A4-507C-A221240B5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7C9E55-52D2-BD85-D877-BFCC4A5D3F17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386948" y="3744609"/>
            <a:ext cx="41348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D2665B-8817-F3DA-E320-0494EDEB4ED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955251" y="3744609"/>
            <a:ext cx="185526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4E9754F-9BC1-571D-7B8F-988A0026EFE1}"/>
              </a:ext>
            </a:extLst>
          </p:cNvPr>
          <p:cNvSpPr txBox="1"/>
          <p:nvPr/>
        </p:nvSpPr>
        <p:spPr>
          <a:xfrm>
            <a:off x="7041340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1BD4AA-50FB-738C-8907-F2D762F887DD}"/>
              </a:ext>
            </a:extLst>
          </p:cNvPr>
          <p:cNvSpPr txBox="1"/>
          <p:nvPr/>
        </p:nvSpPr>
        <p:spPr>
          <a:xfrm>
            <a:off x="779516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BCB4EB-1434-411C-E44E-58E4B7D4CB50}"/>
              </a:ext>
            </a:extLst>
          </p:cNvPr>
          <p:cNvGrpSpPr/>
          <p:nvPr/>
        </p:nvGrpSpPr>
        <p:grpSpPr>
          <a:xfrm>
            <a:off x="7116144" y="4382316"/>
            <a:ext cx="530887" cy="395356"/>
            <a:chOff x="5365488" y="4403576"/>
            <a:chExt cx="530887" cy="39535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A59E34-7717-599C-A26C-2C746C3D4B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21A66D-6809-9B83-54E5-87ADCC2AF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02EBB3-FE80-EBDB-504F-25FC96AFF258}"/>
              </a:ext>
            </a:extLst>
          </p:cNvPr>
          <p:cNvGrpSpPr/>
          <p:nvPr/>
        </p:nvGrpSpPr>
        <p:grpSpPr>
          <a:xfrm>
            <a:off x="7875332" y="4360987"/>
            <a:ext cx="530887" cy="395356"/>
            <a:chOff x="5365488" y="4403576"/>
            <a:chExt cx="530887" cy="39535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B48002-225C-DD15-9D59-0E4FBA24DBD2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B376AFB-728E-622E-0F82-F06045DA3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557628A-10D8-302C-02BF-A788EF71FFEF}"/>
              </a:ext>
            </a:extLst>
          </p:cNvPr>
          <p:cNvGrpSpPr/>
          <p:nvPr/>
        </p:nvGrpSpPr>
        <p:grpSpPr>
          <a:xfrm>
            <a:off x="7608689" y="3098278"/>
            <a:ext cx="530887" cy="395356"/>
            <a:chOff x="5365488" y="4403576"/>
            <a:chExt cx="530887" cy="39535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2F1C4E4-6491-5579-97C0-4E1BFEDACA74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0669DC-4602-C6CA-4B9E-DA8FE92B6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DB026A3-3A1A-87AC-58B3-85D82DFA8020}"/>
              </a:ext>
            </a:extLst>
          </p:cNvPr>
          <p:cNvGrpSpPr/>
          <p:nvPr/>
        </p:nvGrpSpPr>
        <p:grpSpPr>
          <a:xfrm>
            <a:off x="7110021" y="2010708"/>
            <a:ext cx="530887" cy="395356"/>
            <a:chOff x="5365488" y="4403576"/>
            <a:chExt cx="530887" cy="39535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84BA6AC-939D-1A32-078B-79BC046DB38D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39BF3B-CADB-2C9A-9056-27B4E5289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C711BB-778F-8951-6B2E-482FB1B6F485}"/>
              </a:ext>
            </a:extLst>
          </p:cNvPr>
          <p:cNvCxnSpPr>
            <a:cxnSpLocks/>
          </p:cNvCxnSpPr>
          <p:nvPr/>
        </p:nvCxnSpPr>
        <p:spPr>
          <a:xfrm flipH="1">
            <a:off x="9188841" y="2596043"/>
            <a:ext cx="336688" cy="502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8622BA-7983-6E39-881A-D298140CA43E}"/>
              </a:ext>
            </a:extLst>
          </p:cNvPr>
          <p:cNvCxnSpPr>
            <a:cxnSpLocks/>
          </p:cNvCxnSpPr>
          <p:nvPr/>
        </p:nvCxnSpPr>
        <p:spPr>
          <a:xfrm>
            <a:off x="10220775" y="2596043"/>
            <a:ext cx="456389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FC0765D-2E06-7C47-D2B1-28837C7EB348}"/>
              </a:ext>
            </a:extLst>
          </p:cNvPr>
          <p:cNvSpPr txBox="1"/>
          <p:nvPr/>
        </p:nvSpPr>
        <p:spPr>
          <a:xfrm>
            <a:off x="8857469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5F0E18-E4BC-B8F5-8816-7305345805EA}"/>
              </a:ext>
            </a:extLst>
          </p:cNvPr>
          <p:cNvSpPr txBox="1"/>
          <p:nvPr/>
        </p:nvSpPr>
        <p:spPr>
          <a:xfrm>
            <a:off x="10268237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46AC65-6F7E-D4C9-1948-4AF364741C5E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8844522" y="3744609"/>
            <a:ext cx="356390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BDA867-D5B4-BC92-57E1-D86A6A2067A5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355731" y="3744609"/>
            <a:ext cx="211058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7A2E5F-C98C-FF46-8967-8672BA56D51B}"/>
              </a:ext>
            </a:extLst>
          </p:cNvPr>
          <p:cNvSpPr txBox="1"/>
          <p:nvPr/>
        </p:nvSpPr>
        <p:spPr>
          <a:xfrm>
            <a:off x="8498914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33C939-2017-F410-884E-37BEE2E453D2}"/>
              </a:ext>
            </a:extLst>
          </p:cNvPr>
          <p:cNvSpPr txBox="1"/>
          <p:nvPr/>
        </p:nvSpPr>
        <p:spPr>
          <a:xfrm>
            <a:off x="9221181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D3229D5-1D0B-E6F0-CE98-AC4C7794ADD8}"/>
              </a:ext>
            </a:extLst>
          </p:cNvPr>
          <p:cNvGrpSpPr/>
          <p:nvPr/>
        </p:nvGrpSpPr>
        <p:grpSpPr>
          <a:xfrm>
            <a:off x="8546481" y="4373327"/>
            <a:ext cx="530887" cy="395356"/>
            <a:chOff x="5365488" y="4403576"/>
            <a:chExt cx="530887" cy="39535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69939F4-4A42-ED7B-EA03-FDCB789683AB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1016E15-01D0-446F-B178-5C35E4340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1BD68E-D28C-D787-0D7F-BCDAFE5B4392}"/>
              </a:ext>
            </a:extLst>
          </p:cNvPr>
          <p:cNvGrpSpPr/>
          <p:nvPr/>
        </p:nvGrpSpPr>
        <p:grpSpPr>
          <a:xfrm>
            <a:off x="9305669" y="4351998"/>
            <a:ext cx="530887" cy="395356"/>
            <a:chOff x="5365488" y="4403576"/>
            <a:chExt cx="530887" cy="395356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A89BC2C-6894-F854-4256-04FCBAC624D9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E72A062-E03C-08BB-8348-DF3B0C6755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B63810-309E-71C4-9FE6-475EF613C3C8}"/>
              </a:ext>
            </a:extLst>
          </p:cNvPr>
          <p:cNvGrpSpPr/>
          <p:nvPr/>
        </p:nvGrpSpPr>
        <p:grpSpPr>
          <a:xfrm>
            <a:off x="8988168" y="3119184"/>
            <a:ext cx="530887" cy="395356"/>
            <a:chOff x="5365488" y="4403576"/>
            <a:chExt cx="530887" cy="395356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92DC68-7BDB-8B0E-4521-8AC13CCD803B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5742BD4-545E-1151-2D6D-70C1E21489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425CDF-7054-4616-A7B8-A3449CACE771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10270534" y="3774736"/>
            <a:ext cx="324740" cy="600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415A74B-3F0B-13C6-2A10-1FBAF1A2C0A2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10791431" y="3789900"/>
            <a:ext cx="231341" cy="585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04F7E19-0501-EE8A-C5F0-8356FB0E4411}"/>
              </a:ext>
            </a:extLst>
          </p:cNvPr>
          <p:cNvSpPr txBox="1"/>
          <p:nvPr/>
        </p:nvSpPr>
        <p:spPr>
          <a:xfrm>
            <a:off x="9924926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6C8D35-9969-7B83-650F-81570B4F39B2}"/>
              </a:ext>
            </a:extLst>
          </p:cNvPr>
          <p:cNvSpPr txBox="1"/>
          <p:nvPr/>
        </p:nvSpPr>
        <p:spPr>
          <a:xfrm>
            <a:off x="10677164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2B350E6-070E-FE16-E1D3-DEC078F2F3F3}"/>
              </a:ext>
            </a:extLst>
          </p:cNvPr>
          <p:cNvGrpSpPr/>
          <p:nvPr/>
        </p:nvGrpSpPr>
        <p:grpSpPr>
          <a:xfrm>
            <a:off x="9967800" y="4397931"/>
            <a:ext cx="530887" cy="395356"/>
            <a:chOff x="5365488" y="4403576"/>
            <a:chExt cx="530887" cy="395356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DD86638-33F3-8404-E7E5-1AB97B5D0E5D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9596EB4-2E0B-65F5-7EA4-5D430A1AE6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4D7FB5B-772A-5DB9-1B3D-844391154510}"/>
              </a:ext>
            </a:extLst>
          </p:cNvPr>
          <p:cNvGrpSpPr/>
          <p:nvPr/>
        </p:nvGrpSpPr>
        <p:grpSpPr>
          <a:xfrm>
            <a:off x="10726988" y="4376602"/>
            <a:ext cx="530887" cy="395356"/>
            <a:chOff x="5365488" y="4403576"/>
            <a:chExt cx="530887" cy="395356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396701B-0330-B33B-C09F-93D96C3D32B1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298EECA-68DA-51A8-10AD-1361274EDC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46B9287-493C-BF11-5C9D-22B46B8E85AF}"/>
              </a:ext>
            </a:extLst>
          </p:cNvPr>
          <p:cNvGrpSpPr/>
          <p:nvPr/>
        </p:nvGrpSpPr>
        <p:grpSpPr>
          <a:xfrm>
            <a:off x="10411719" y="3119925"/>
            <a:ext cx="530887" cy="395356"/>
            <a:chOff x="5365488" y="4403576"/>
            <a:chExt cx="530887" cy="395356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11F7C08-4F39-4EB5-3FB5-324B59F364D1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A857C88-4340-1AB5-24D0-E140E4547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A80CED9-BB06-A14D-0D4D-57DC9733E134}"/>
              </a:ext>
            </a:extLst>
          </p:cNvPr>
          <p:cNvGrpSpPr/>
          <p:nvPr/>
        </p:nvGrpSpPr>
        <p:grpSpPr>
          <a:xfrm>
            <a:off x="9466145" y="1949570"/>
            <a:ext cx="530887" cy="395356"/>
            <a:chOff x="5365488" y="4403576"/>
            <a:chExt cx="530887" cy="395356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64D8B3C-7BC6-DE0A-A117-7F5415D5C47B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7ABB263-D165-13EB-4684-FCBC46732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183D866-1680-8F2A-56FB-A6F74C57E301}"/>
              </a:ext>
            </a:extLst>
          </p:cNvPr>
          <p:cNvGrpSpPr/>
          <p:nvPr/>
        </p:nvGrpSpPr>
        <p:grpSpPr>
          <a:xfrm>
            <a:off x="8169043" y="831273"/>
            <a:ext cx="530887" cy="395356"/>
            <a:chOff x="5365488" y="4403576"/>
            <a:chExt cx="530887" cy="395356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C49F306-E522-5FD8-3163-F5020F3D28A6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88" y="4403576"/>
              <a:ext cx="530887" cy="3953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5E0F2C2-BFA2-F1B3-DD6D-E877D8338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488" y="4403576"/>
              <a:ext cx="516330" cy="3783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>
            <a:extLst>
              <a:ext uri="{FF2B5EF4-FFF2-40B4-BE49-F238E27FC236}">
                <a16:creationId xmlns:a16="http://schemas.microsoft.com/office/drawing/2014/main" id="{837E6F98-E347-9886-DD97-08E21610C1CF}"/>
              </a:ext>
            </a:extLst>
          </p:cNvPr>
          <p:cNvSpPr/>
          <p:nvPr/>
        </p:nvSpPr>
        <p:spPr>
          <a:xfrm>
            <a:off x="5169455" y="264273"/>
            <a:ext cx="1871885" cy="631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F11960-C1F2-1DCE-C95C-867169F8B98D}"/>
              </a:ext>
            </a:extLst>
          </p:cNvPr>
          <p:cNvSpPr txBox="1"/>
          <p:nvPr/>
        </p:nvSpPr>
        <p:spPr>
          <a:xfrm>
            <a:off x="9005847" y="490831"/>
            <a:ext cx="2658543" cy="73866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The print statements in the tree are visited in the order shown by the numbers in circles.</a:t>
            </a:r>
            <a:endParaRPr lang="en-AU" sz="1400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3AA858B-7F78-E5A0-0D99-D919DAB65A85}"/>
              </a:ext>
            </a:extLst>
          </p:cNvPr>
          <p:cNvGrpSpPr/>
          <p:nvPr/>
        </p:nvGrpSpPr>
        <p:grpSpPr>
          <a:xfrm>
            <a:off x="7758906" y="1104990"/>
            <a:ext cx="308098" cy="369332"/>
            <a:chOff x="4027602" y="5637540"/>
            <a:chExt cx="308098" cy="369332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5C750D5-E74D-FC63-C801-A4CE70476A9E}"/>
                </a:ext>
              </a:extLst>
            </p:cNvPr>
            <p:cNvSpPr/>
            <p:nvPr/>
          </p:nvSpPr>
          <p:spPr>
            <a:xfrm>
              <a:off x="4027602" y="5686180"/>
              <a:ext cx="308098" cy="27205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52A0F43-1D5E-CA0F-B920-E29ACAD62DD3}"/>
                </a:ext>
              </a:extLst>
            </p:cNvPr>
            <p:cNvSpPr txBox="1"/>
            <p:nvPr/>
          </p:nvSpPr>
          <p:spPr>
            <a:xfrm>
              <a:off x="4027602" y="563754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A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A86E54E-759B-8110-065C-268BBB14C055}"/>
              </a:ext>
            </a:extLst>
          </p:cNvPr>
          <p:cNvGrpSpPr/>
          <p:nvPr/>
        </p:nvGrpSpPr>
        <p:grpSpPr>
          <a:xfrm>
            <a:off x="6735727" y="2258158"/>
            <a:ext cx="308098" cy="369332"/>
            <a:chOff x="4027602" y="5637540"/>
            <a:chExt cx="308098" cy="369332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E62A8C0-4B9D-7B82-9BE7-B7D14DA9DABB}"/>
                </a:ext>
              </a:extLst>
            </p:cNvPr>
            <p:cNvSpPr/>
            <p:nvPr/>
          </p:nvSpPr>
          <p:spPr>
            <a:xfrm>
              <a:off x="4027602" y="5686180"/>
              <a:ext cx="308098" cy="27205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8CEABEE-2798-8443-155E-210C3D876BEB}"/>
                </a:ext>
              </a:extLst>
            </p:cNvPr>
            <p:cNvSpPr txBox="1"/>
            <p:nvPr/>
          </p:nvSpPr>
          <p:spPr>
            <a:xfrm>
              <a:off x="4027602" y="563754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2</a:t>
              </a:r>
              <a:endParaRPr lang="en-A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A05D699-FCE8-58E3-0270-6071DD737662}"/>
              </a:ext>
            </a:extLst>
          </p:cNvPr>
          <p:cNvGrpSpPr/>
          <p:nvPr/>
        </p:nvGrpSpPr>
        <p:grpSpPr>
          <a:xfrm>
            <a:off x="5615273" y="3405794"/>
            <a:ext cx="308098" cy="369332"/>
            <a:chOff x="4027602" y="5637540"/>
            <a:chExt cx="308098" cy="369332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715818C-B72E-10DF-B29B-9EC07283793C}"/>
                </a:ext>
              </a:extLst>
            </p:cNvPr>
            <p:cNvSpPr/>
            <p:nvPr/>
          </p:nvSpPr>
          <p:spPr>
            <a:xfrm>
              <a:off x="4027602" y="5686180"/>
              <a:ext cx="308098" cy="27205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B98F720-A339-932B-AE2D-CC93C12C308E}"/>
                </a:ext>
              </a:extLst>
            </p:cNvPr>
            <p:cNvSpPr txBox="1"/>
            <p:nvPr/>
          </p:nvSpPr>
          <p:spPr>
            <a:xfrm>
              <a:off x="4027602" y="563754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3</a:t>
              </a:r>
              <a:endParaRPr lang="en-A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F89774C-8AE9-F01E-7649-44FF6474A90B}"/>
              </a:ext>
            </a:extLst>
          </p:cNvPr>
          <p:cNvGrpSpPr/>
          <p:nvPr/>
        </p:nvGrpSpPr>
        <p:grpSpPr>
          <a:xfrm>
            <a:off x="7254402" y="3391610"/>
            <a:ext cx="308098" cy="369332"/>
            <a:chOff x="4027602" y="5637540"/>
            <a:chExt cx="308098" cy="369332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6AE4294-AD78-A4CB-552C-8493F2C51B03}"/>
                </a:ext>
              </a:extLst>
            </p:cNvPr>
            <p:cNvSpPr/>
            <p:nvPr/>
          </p:nvSpPr>
          <p:spPr>
            <a:xfrm>
              <a:off x="4027602" y="5686180"/>
              <a:ext cx="308098" cy="27205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D934DC-846C-86F2-A175-FDADB234D0B7}"/>
                </a:ext>
              </a:extLst>
            </p:cNvPr>
            <p:cNvSpPr txBox="1"/>
            <p:nvPr/>
          </p:nvSpPr>
          <p:spPr>
            <a:xfrm>
              <a:off x="4027602" y="563754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4</a:t>
              </a:r>
              <a:endParaRPr lang="en-A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E7291C1-2BB4-3EAF-477C-31E8D476FDB8}"/>
              </a:ext>
            </a:extLst>
          </p:cNvPr>
          <p:cNvGrpSpPr/>
          <p:nvPr/>
        </p:nvGrpSpPr>
        <p:grpSpPr>
          <a:xfrm>
            <a:off x="9081167" y="2229591"/>
            <a:ext cx="308098" cy="369332"/>
            <a:chOff x="4027602" y="5637540"/>
            <a:chExt cx="308098" cy="369332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3FB36CB-E872-B134-CD40-F79B1A2E1B76}"/>
                </a:ext>
              </a:extLst>
            </p:cNvPr>
            <p:cNvSpPr/>
            <p:nvPr/>
          </p:nvSpPr>
          <p:spPr>
            <a:xfrm>
              <a:off x="4027602" y="5686180"/>
              <a:ext cx="308098" cy="27205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53F2200-5863-F971-0018-0E518A490F3D}"/>
                </a:ext>
              </a:extLst>
            </p:cNvPr>
            <p:cNvSpPr txBox="1"/>
            <p:nvPr/>
          </p:nvSpPr>
          <p:spPr>
            <a:xfrm>
              <a:off x="4027602" y="563754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5</a:t>
              </a:r>
              <a:endParaRPr lang="en-A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2776C36-B1D4-AD21-F9C7-E75958964915}"/>
              </a:ext>
            </a:extLst>
          </p:cNvPr>
          <p:cNvGrpSpPr/>
          <p:nvPr/>
        </p:nvGrpSpPr>
        <p:grpSpPr>
          <a:xfrm>
            <a:off x="8578442" y="3383800"/>
            <a:ext cx="308098" cy="369332"/>
            <a:chOff x="4027602" y="5637540"/>
            <a:chExt cx="308098" cy="369332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7BC9749-C3F6-297B-681B-CFD6914F9A1C}"/>
                </a:ext>
              </a:extLst>
            </p:cNvPr>
            <p:cNvSpPr/>
            <p:nvPr/>
          </p:nvSpPr>
          <p:spPr>
            <a:xfrm>
              <a:off x="4027602" y="5686180"/>
              <a:ext cx="308098" cy="27205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C9E1822-06E7-FDD3-F38D-37103031883F}"/>
                </a:ext>
              </a:extLst>
            </p:cNvPr>
            <p:cNvSpPr txBox="1"/>
            <p:nvPr/>
          </p:nvSpPr>
          <p:spPr>
            <a:xfrm>
              <a:off x="4027602" y="563754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6</a:t>
              </a:r>
              <a:endParaRPr lang="en-A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F5AFAEA-339F-26EA-505A-AD4ED17398B1}"/>
              </a:ext>
            </a:extLst>
          </p:cNvPr>
          <p:cNvGrpSpPr/>
          <p:nvPr/>
        </p:nvGrpSpPr>
        <p:grpSpPr>
          <a:xfrm>
            <a:off x="10005655" y="3405794"/>
            <a:ext cx="308098" cy="369332"/>
            <a:chOff x="4027602" y="5637540"/>
            <a:chExt cx="308098" cy="36933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8A2C252-9553-063B-9818-526C9A9481B8}"/>
                </a:ext>
              </a:extLst>
            </p:cNvPr>
            <p:cNvSpPr/>
            <p:nvPr/>
          </p:nvSpPr>
          <p:spPr>
            <a:xfrm>
              <a:off x="4027602" y="5686180"/>
              <a:ext cx="308098" cy="27205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1F6058A-B55E-8928-238D-CEC296D42B13}"/>
                </a:ext>
              </a:extLst>
            </p:cNvPr>
            <p:cNvSpPr txBox="1"/>
            <p:nvPr/>
          </p:nvSpPr>
          <p:spPr>
            <a:xfrm>
              <a:off x="4027602" y="563754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7</a:t>
              </a:r>
              <a:endParaRPr lang="en-A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982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25561" y="83127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r>
              <a:rPr lang="en-CA" dirty="0"/>
              <a:t>print 3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FDABDE-B5D6-7E2A-BFFF-19652E426E92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7396345" y="1477604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F7E110-8585-63B8-5EB6-D6F403E4488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781263" y="1477604"/>
            <a:ext cx="970266" cy="472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862655-C008-3C76-B6E3-92E234728E55}"/>
              </a:ext>
            </a:extLst>
          </p:cNvPr>
          <p:cNvSpPr txBox="1"/>
          <p:nvPr/>
        </p:nvSpPr>
        <p:spPr>
          <a:xfrm>
            <a:off x="6987418" y="196482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2D2382-7A4E-B5DA-66C0-CABF4BCECE21}"/>
              </a:ext>
            </a:extLst>
          </p:cNvPr>
          <p:cNvSpPr txBox="1"/>
          <p:nvPr/>
        </p:nvSpPr>
        <p:spPr>
          <a:xfrm>
            <a:off x="9342602" y="1949712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EFD804-A8DD-D145-57CD-726F4ABE3A6E}"/>
              </a:ext>
            </a:extLst>
          </p:cNvPr>
          <p:cNvCxnSpPr>
            <a:cxnSpLocks/>
          </p:cNvCxnSpPr>
          <p:nvPr/>
        </p:nvCxnSpPr>
        <p:spPr>
          <a:xfrm flipH="1">
            <a:off x="6305303" y="2611157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CFDE0F-4EB0-90CC-6CDC-F883C5436C40}"/>
              </a:ext>
            </a:extLst>
          </p:cNvPr>
          <p:cNvCxnSpPr>
            <a:cxnSpLocks/>
          </p:cNvCxnSpPr>
          <p:nvPr/>
        </p:nvCxnSpPr>
        <p:spPr>
          <a:xfrm>
            <a:off x="7682664" y="2611157"/>
            <a:ext cx="24203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04487C-7D84-2C57-614F-D92EB954555C}"/>
              </a:ext>
            </a:extLst>
          </p:cNvPr>
          <p:cNvCxnSpPr>
            <a:cxnSpLocks/>
          </p:cNvCxnSpPr>
          <p:nvPr/>
        </p:nvCxnSpPr>
        <p:spPr>
          <a:xfrm flipH="1">
            <a:off x="9188841" y="2596043"/>
            <a:ext cx="336688" cy="502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162AC5-DE4A-C425-66B2-E71F3475E704}"/>
              </a:ext>
            </a:extLst>
          </p:cNvPr>
          <p:cNvCxnSpPr>
            <a:cxnSpLocks/>
          </p:cNvCxnSpPr>
          <p:nvPr/>
        </p:nvCxnSpPr>
        <p:spPr>
          <a:xfrm>
            <a:off x="10220775" y="2596043"/>
            <a:ext cx="456389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267799-BFDB-0822-B5E9-8D69D81F92DA}"/>
              </a:ext>
            </a:extLst>
          </p:cNvPr>
          <p:cNvSpPr txBox="1"/>
          <p:nvPr/>
        </p:nvSpPr>
        <p:spPr>
          <a:xfrm>
            <a:off x="5896376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BEEA5E-A1DC-DAE1-AED5-D263C5BAEF78}"/>
              </a:ext>
            </a:extLst>
          </p:cNvPr>
          <p:cNvSpPr txBox="1"/>
          <p:nvPr/>
        </p:nvSpPr>
        <p:spPr>
          <a:xfrm>
            <a:off x="7515772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0620D1-E199-B973-4661-2F3E10F7B440}"/>
              </a:ext>
            </a:extLst>
          </p:cNvPr>
          <p:cNvSpPr txBox="1"/>
          <p:nvPr/>
        </p:nvSpPr>
        <p:spPr>
          <a:xfrm>
            <a:off x="8857469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D90CCF-E4D4-70BC-704A-89E650786C58}"/>
              </a:ext>
            </a:extLst>
          </p:cNvPr>
          <p:cNvSpPr txBox="1"/>
          <p:nvPr/>
        </p:nvSpPr>
        <p:spPr>
          <a:xfrm>
            <a:off x="10268237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4F3C2F-B11A-8CDC-CFCB-B4AC91E195AC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5642267" y="3744609"/>
            <a:ext cx="508217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27BB85-A9D1-C06A-8BE6-ABB8CFB1BF61}"/>
              </a:ext>
            </a:extLst>
          </p:cNvPr>
          <p:cNvCxnSpPr>
            <a:cxnSpLocks/>
            <a:stCxn id="22" idx="2"/>
            <a:endCxn id="38" idx="0"/>
          </p:cNvCxnSpPr>
          <p:nvPr/>
        </p:nvCxnSpPr>
        <p:spPr>
          <a:xfrm>
            <a:off x="6305303" y="3744609"/>
            <a:ext cx="20930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33EF0E-7E1E-139D-D724-9E9CA8D0D9B5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7386948" y="3744609"/>
            <a:ext cx="41348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FE73A9-2DA7-016B-1489-FE5A45C2B2F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7955251" y="3744609"/>
            <a:ext cx="185526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FEAE31E-B34A-7BD3-441B-6A0B04B265A8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8844522" y="3744609"/>
            <a:ext cx="356390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9E5ED5-B9FB-D5B0-DA4C-9B44B6E50597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9355731" y="3744609"/>
            <a:ext cx="211058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78D28E-3D8E-F418-2D11-40BF32CA1156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0270534" y="3774736"/>
            <a:ext cx="324740" cy="600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F183AB5-BAD3-81B1-DCB8-AC5FDCD29861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0791431" y="3789900"/>
            <a:ext cx="231341" cy="585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0C07262-F797-2475-70CA-CF3FAE245104}"/>
              </a:ext>
            </a:extLst>
          </p:cNvPr>
          <p:cNvSpPr txBox="1"/>
          <p:nvPr/>
        </p:nvSpPr>
        <p:spPr>
          <a:xfrm>
            <a:off x="529665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21CC9C-67DD-2DAD-61E0-38CF4D816F70}"/>
              </a:ext>
            </a:extLst>
          </p:cNvPr>
          <p:cNvSpPr txBox="1"/>
          <p:nvPr/>
        </p:nvSpPr>
        <p:spPr>
          <a:xfrm>
            <a:off x="616899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63E370-E5BB-BA52-5EDC-E9CC614F2D03}"/>
              </a:ext>
            </a:extLst>
          </p:cNvPr>
          <p:cNvSpPr txBox="1"/>
          <p:nvPr/>
        </p:nvSpPr>
        <p:spPr>
          <a:xfrm>
            <a:off x="7041340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6F815D-DBDE-ADD7-2E22-6526500F0A99}"/>
              </a:ext>
            </a:extLst>
          </p:cNvPr>
          <p:cNvSpPr txBox="1"/>
          <p:nvPr/>
        </p:nvSpPr>
        <p:spPr>
          <a:xfrm>
            <a:off x="779516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C93DEE-09CE-AC89-D427-8E7063CFD84B}"/>
              </a:ext>
            </a:extLst>
          </p:cNvPr>
          <p:cNvSpPr txBox="1"/>
          <p:nvPr/>
        </p:nvSpPr>
        <p:spPr>
          <a:xfrm>
            <a:off x="8498914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247871-C4C7-1470-4EAF-4CDD07373F38}"/>
              </a:ext>
            </a:extLst>
          </p:cNvPr>
          <p:cNvSpPr txBox="1"/>
          <p:nvPr/>
        </p:nvSpPr>
        <p:spPr>
          <a:xfrm>
            <a:off x="9221181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5EE18F-CF82-40F4-6240-0E1A866D2DF2}"/>
              </a:ext>
            </a:extLst>
          </p:cNvPr>
          <p:cNvSpPr txBox="1"/>
          <p:nvPr/>
        </p:nvSpPr>
        <p:spPr>
          <a:xfrm>
            <a:off x="9924926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A97501-288C-3E93-8577-E7A800AC2F00}"/>
              </a:ext>
            </a:extLst>
          </p:cNvPr>
          <p:cNvSpPr txBox="1"/>
          <p:nvPr/>
        </p:nvSpPr>
        <p:spPr>
          <a:xfrm>
            <a:off x="10677164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EBE56B-A3EA-F0C6-B3C9-9F2F5EF2EF82}"/>
              </a:ext>
            </a:extLst>
          </p:cNvPr>
          <p:cNvSpPr txBox="1"/>
          <p:nvPr/>
        </p:nvSpPr>
        <p:spPr>
          <a:xfrm>
            <a:off x="9005848" y="490831"/>
            <a:ext cx="2480830" cy="73866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For completeness, here is the final recursion tree with no other markings.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1386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25561" y="83127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r>
              <a:rPr lang="en-CA" dirty="0"/>
              <a:t>print 3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96D1A-9E26-EBC7-72EC-430D5913AC85}"/>
              </a:ext>
            </a:extLst>
          </p:cNvPr>
          <p:cNvSpPr txBox="1"/>
          <p:nvPr/>
        </p:nvSpPr>
        <p:spPr>
          <a:xfrm>
            <a:off x="9014389" y="182108"/>
            <a:ext cx="1905512" cy="73866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First call is at the top of the tree, called the </a:t>
            </a:r>
            <a:r>
              <a:rPr lang="en-CA" sz="1400" b="1" dirty="0"/>
              <a:t>root</a:t>
            </a:r>
            <a:r>
              <a:rPr lang="en-CA" sz="1400" dirty="0"/>
              <a:t> of the tree.</a:t>
            </a:r>
            <a:endParaRPr lang="en-AU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AD6A1-C588-A865-89BD-83CC5226E380}"/>
              </a:ext>
            </a:extLst>
          </p:cNvPr>
          <p:cNvSpPr txBox="1"/>
          <p:nvPr/>
        </p:nvSpPr>
        <p:spPr>
          <a:xfrm>
            <a:off x="9014388" y="1154438"/>
            <a:ext cx="2185123" cy="52322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Consolas" panose="020B0609020204030204" pitchFamily="49" charset="0"/>
              </a:rPr>
              <a:t>g(n)</a:t>
            </a:r>
            <a:r>
              <a:rPr lang="en-CA" sz="1400" dirty="0"/>
              <a:t> always first prints </a:t>
            </a:r>
            <a:r>
              <a:rPr lang="en-CA" sz="1400" dirty="0">
                <a:latin typeface="Consolas" panose="020B0609020204030204" pitchFamily="49" charset="0"/>
              </a:rPr>
              <a:t>n</a:t>
            </a:r>
            <a:r>
              <a:rPr lang="en-CA" sz="1400" dirty="0"/>
              <a:t>, if </a:t>
            </a:r>
            <a:r>
              <a:rPr lang="en-CA" sz="1400" dirty="0">
                <a:latin typeface="Consolas" panose="020B0609020204030204" pitchFamily="49" charset="0"/>
              </a:rPr>
              <a:t>n &gt; 0</a:t>
            </a:r>
            <a:endParaRPr lang="en-AU" sz="14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B649-090E-01A8-704D-2C2C38CCE22D}"/>
              </a:ext>
            </a:extLst>
          </p:cNvPr>
          <p:cNvSpPr txBox="1"/>
          <p:nvPr/>
        </p:nvSpPr>
        <p:spPr>
          <a:xfrm>
            <a:off x="5438878" y="264273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dirty="0"/>
              <a:t>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929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25561" y="83127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r>
              <a:rPr lang="en-CA" dirty="0"/>
              <a:t>print 3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96D1A-9E26-EBC7-72EC-430D5913AC85}"/>
              </a:ext>
            </a:extLst>
          </p:cNvPr>
          <p:cNvSpPr txBox="1"/>
          <p:nvPr/>
        </p:nvSpPr>
        <p:spPr>
          <a:xfrm>
            <a:off x="9555294" y="605662"/>
            <a:ext cx="2316792" cy="95410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After printing 3, it calls </a:t>
            </a:r>
            <a:r>
              <a:rPr lang="en-CA" sz="1400" dirty="0">
                <a:latin typeface="Consolas" panose="020B0609020204030204" pitchFamily="49" charset="0"/>
              </a:rPr>
              <a:t>g(2)</a:t>
            </a:r>
            <a:r>
              <a:rPr lang="en-CA" sz="1400" dirty="0"/>
              <a:t> on </a:t>
            </a:r>
            <a:r>
              <a:rPr lang="en-CA" sz="1400" b="1" dirty="0"/>
              <a:t>line 3</a:t>
            </a:r>
            <a:r>
              <a:rPr lang="en-CA" sz="1400" dirty="0"/>
              <a:t> of </a:t>
            </a:r>
            <a:r>
              <a:rPr lang="en-CA" sz="1400" dirty="0">
                <a:latin typeface="Consolas" panose="020B0609020204030204" pitchFamily="49" charset="0"/>
              </a:rPr>
              <a:t>g(3)</a:t>
            </a:r>
            <a:r>
              <a:rPr lang="en-CA" sz="1400" dirty="0"/>
              <a:t>, and then afterwards it calls </a:t>
            </a:r>
            <a:r>
              <a:rPr lang="en-CA" sz="1400" dirty="0">
                <a:latin typeface="Consolas" panose="020B0609020204030204" pitchFamily="49" charset="0"/>
              </a:rPr>
              <a:t>g(2)</a:t>
            </a:r>
            <a:r>
              <a:rPr lang="en-CA" sz="1400" dirty="0"/>
              <a:t> on </a:t>
            </a:r>
            <a:r>
              <a:rPr lang="en-CA" sz="1400" b="1" dirty="0"/>
              <a:t>line 4 </a:t>
            </a:r>
            <a:r>
              <a:rPr lang="en-CA" sz="1400" dirty="0"/>
              <a:t>of </a:t>
            </a:r>
            <a:r>
              <a:rPr lang="en-CA" sz="1400" dirty="0">
                <a:latin typeface="Consolas" panose="020B0609020204030204" pitchFamily="49" charset="0"/>
              </a:rPr>
              <a:t>g(3)</a:t>
            </a:r>
            <a:r>
              <a:rPr lang="en-CA" sz="1400" dirty="0"/>
              <a:t>.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B649-090E-01A8-704D-2C2C38CCE22D}"/>
              </a:ext>
            </a:extLst>
          </p:cNvPr>
          <p:cNvSpPr txBox="1"/>
          <p:nvPr/>
        </p:nvSpPr>
        <p:spPr>
          <a:xfrm>
            <a:off x="5438878" y="264273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dirty="0"/>
              <a:t>3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DF64F6-D20C-92C6-01AE-EBEBFDBE5D7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96345" y="1477604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3DB54-EAC2-CE45-8080-68094E2DE8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1263" y="1477604"/>
            <a:ext cx="970266" cy="472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3A1E44-88B8-D7D1-B6A8-447E48CE8F27}"/>
              </a:ext>
            </a:extLst>
          </p:cNvPr>
          <p:cNvSpPr txBox="1"/>
          <p:nvPr/>
        </p:nvSpPr>
        <p:spPr>
          <a:xfrm>
            <a:off x="7050737" y="1964826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BA2E8-786B-3A5D-4A21-2A1C3568C311}"/>
              </a:ext>
            </a:extLst>
          </p:cNvPr>
          <p:cNvSpPr txBox="1"/>
          <p:nvPr/>
        </p:nvSpPr>
        <p:spPr>
          <a:xfrm>
            <a:off x="9405921" y="1949712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040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25561" y="83127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r>
              <a:rPr lang="en-CA" dirty="0"/>
              <a:t>print 3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96D1A-9E26-EBC7-72EC-430D5913AC85}"/>
              </a:ext>
            </a:extLst>
          </p:cNvPr>
          <p:cNvSpPr txBox="1"/>
          <p:nvPr/>
        </p:nvSpPr>
        <p:spPr>
          <a:xfrm>
            <a:off x="6442646" y="2611157"/>
            <a:ext cx="1991841" cy="95410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The left-most function of the tree is always called first</a:t>
            </a:r>
            <a:r>
              <a:rPr lang="en-CA" sz="1400" dirty="0"/>
              <a:t>. Here it prints 2.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B649-090E-01A8-704D-2C2C38CCE22D}"/>
              </a:ext>
            </a:extLst>
          </p:cNvPr>
          <p:cNvSpPr txBox="1"/>
          <p:nvPr/>
        </p:nvSpPr>
        <p:spPr>
          <a:xfrm>
            <a:off x="5438878" y="264273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dirty="0"/>
              <a:t>3 2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DF64F6-D20C-92C6-01AE-EBEBFDBE5D7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96345" y="1477604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3DB54-EAC2-CE45-8080-68094E2DE8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1263" y="1477604"/>
            <a:ext cx="970266" cy="472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3A1E44-88B8-D7D1-B6A8-447E48CE8F27}"/>
              </a:ext>
            </a:extLst>
          </p:cNvPr>
          <p:cNvSpPr txBox="1"/>
          <p:nvPr/>
        </p:nvSpPr>
        <p:spPr>
          <a:xfrm>
            <a:off x="6987418" y="196482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BA2E8-786B-3A5D-4A21-2A1C3568C311}"/>
              </a:ext>
            </a:extLst>
          </p:cNvPr>
          <p:cNvSpPr txBox="1"/>
          <p:nvPr/>
        </p:nvSpPr>
        <p:spPr>
          <a:xfrm>
            <a:off x="9405921" y="1949712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652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25561" y="83127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r>
              <a:rPr lang="en-CA" dirty="0"/>
              <a:t>print 3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96D1A-9E26-EBC7-72EC-430D5913AC85}"/>
              </a:ext>
            </a:extLst>
          </p:cNvPr>
          <p:cNvSpPr txBox="1"/>
          <p:nvPr/>
        </p:nvSpPr>
        <p:spPr>
          <a:xfrm>
            <a:off x="6193763" y="3764946"/>
            <a:ext cx="1991841" cy="95410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The left-most function of the tree is always called first. Here </a:t>
            </a:r>
            <a:r>
              <a:rPr lang="en-CA" sz="1400" dirty="0">
                <a:latin typeface="Consolas" panose="020B0609020204030204" pitchFamily="49" charset="0"/>
              </a:rPr>
              <a:t>g(1)</a:t>
            </a:r>
            <a:r>
              <a:rPr lang="en-CA" sz="1400" dirty="0"/>
              <a:t> prints 1.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B649-090E-01A8-704D-2C2C38CCE22D}"/>
              </a:ext>
            </a:extLst>
          </p:cNvPr>
          <p:cNvSpPr txBox="1"/>
          <p:nvPr/>
        </p:nvSpPr>
        <p:spPr>
          <a:xfrm>
            <a:off x="5438878" y="264273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dirty="0"/>
              <a:t>3 2 1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DF64F6-D20C-92C6-01AE-EBEBFDBE5D7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96345" y="1477604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3DB54-EAC2-CE45-8080-68094E2DE8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1263" y="1477604"/>
            <a:ext cx="970266" cy="472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3A1E44-88B8-D7D1-B6A8-447E48CE8F27}"/>
              </a:ext>
            </a:extLst>
          </p:cNvPr>
          <p:cNvSpPr txBox="1"/>
          <p:nvPr/>
        </p:nvSpPr>
        <p:spPr>
          <a:xfrm>
            <a:off x="6987418" y="196482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BA2E8-786B-3A5D-4A21-2A1C3568C311}"/>
              </a:ext>
            </a:extLst>
          </p:cNvPr>
          <p:cNvSpPr txBox="1"/>
          <p:nvPr/>
        </p:nvSpPr>
        <p:spPr>
          <a:xfrm>
            <a:off x="9405921" y="1949712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D5C070-EDE3-9A68-0817-9B90AE9DDEAB}"/>
              </a:ext>
            </a:extLst>
          </p:cNvPr>
          <p:cNvCxnSpPr>
            <a:cxnSpLocks/>
          </p:cNvCxnSpPr>
          <p:nvPr/>
        </p:nvCxnSpPr>
        <p:spPr>
          <a:xfrm flipH="1">
            <a:off x="6305303" y="2611157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2D461C-CC46-8692-BB5D-33B99B816219}"/>
              </a:ext>
            </a:extLst>
          </p:cNvPr>
          <p:cNvCxnSpPr>
            <a:cxnSpLocks/>
          </p:cNvCxnSpPr>
          <p:nvPr/>
        </p:nvCxnSpPr>
        <p:spPr>
          <a:xfrm>
            <a:off x="7682664" y="2611157"/>
            <a:ext cx="24203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23A04-1659-FE72-92E0-CFCA0F5C9B2D}"/>
              </a:ext>
            </a:extLst>
          </p:cNvPr>
          <p:cNvSpPr txBox="1"/>
          <p:nvPr/>
        </p:nvSpPr>
        <p:spPr>
          <a:xfrm>
            <a:off x="5896376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B009E-C740-DFD7-887C-3DAC9D74E523}"/>
              </a:ext>
            </a:extLst>
          </p:cNvPr>
          <p:cNvSpPr txBox="1"/>
          <p:nvPr/>
        </p:nvSpPr>
        <p:spPr>
          <a:xfrm>
            <a:off x="7577488" y="3098278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69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25561" y="83127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r>
              <a:rPr lang="en-CA" dirty="0"/>
              <a:t>print 3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96D1A-9E26-EBC7-72EC-430D5913AC85}"/>
              </a:ext>
            </a:extLst>
          </p:cNvPr>
          <p:cNvSpPr txBox="1"/>
          <p:nvPr/>
        </p:nvSpPr>
        <p:spPr>
          <a:xfrm>
            <a:off x="6257130" y="3759622"/>
            <a:ext cx="1991841" cy="116955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Then </a:t>
            </a:r>
            <a:r>
              <a:rPr lang="en-CA" sz="1400" dirty="0">
                <a:latin typeface="Consolas" panose="020B0609020204030204" pitchFamily="49" charset="0"/>
              </a:rPr>
              <a:t>g(1)</a:t>
            </a:r>
            <a:r>
              <a:rPr lang="en-CA" sz="1400" dirty="0"/>
              <a:t> from line 3 of </a:t>
            </a:r>
            <a:r>
              <a:rPr lang="en-CA" sz="1400" dirty="0">
                <a:latin typeface="Consolas" panose="020B0609020204030204" pitchFamily="49" charset="0"/>
              </a:rPr>
              <a:t>g(2)</a:t>
            </a:r>
            <a:r>
              <a:rPr lang="en-CA" sz="1400" dirty="0"/>
              <a:t> is called, and afterwards it will call </a:t>
            </a:r>
            <a:r>
              <a:rPr lang="en-CA" sz="1400" dirty="0">
                <a:latin typeface="Consolas" panose="020B0609020204030204" pitchFamily="49" charset="0"/>
              </a:rPr>
              <a:t>g(1)</a:t>
            </a:r>
            <a:r>
              <a:rPr lang="en-CA" sz="1400" dirty="0"/>
              <a:t> from line 4 of </a:t>
            </a:r>
            <a:r>
              <a:rPr lang="en-CA" sz="1400" dirty="0">
                <a:latin typeface="Consolas" panose="020B0609020204030204" pitchFamily="49" charset="0"/>
              </a:rPr>
              <a:t>g(2)</a:t>
            </a:r>
            <a:r>
              <a:rPr lang="en-CA" sz="1400" dirty="0"/>
              <a:t>.</a:t>
            </a:r>
            <a:r>
              <a:rPr lang="en-CA" sz="1400" b="1" dirty="0"/>
              <a:t> 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B649-090E-01A8-704D-2C2C38CCE22D}"/>
              </a:ext>
            </a:extLst>
          </p:cNvPr>
          <p:cNvSpPr txBox="1"/>
          <p:nvPr/>
        </p:nvSpPr>
        <p:spPr>
          <a:xfrm>
            <a:off x="5438878" y="264273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dirty="0"/>
              <a:t>3 2 1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DF64F6-D20C-92C6-01AE-EBEBFDBE5D7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96345" y="1477604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3DB54-EAC2-CE45-8080-68094E2DE8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1263" y="1477604"/>
            <a:ext cx="970266" cy="472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3A1E44-88B8-D7D1-B6A8-447E48CE8F27}"/>
              </a:ext>
            </a:extLst>
          </p:cNvPr>
          <p:cNvSpPr txBox="1"/>
          <p:nvPr/>
        </p:nvSpPr>
        <p:spPr>
          <a:xfrm>
            <a:off x="6987418" y="196482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BA2E8-786B-3A5D-4A21-2A1C3568C311}"/>
              </a:ext>
            </a:extLst>
          </p:cNvPr>
          <p:cNvSpPr txBox="1"/>
          <p:nvPr/>
        </p:nvSpPr>
        <p:spPr>
          <a:xfrm>
            <a:off x="9405921" y="1949712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D5C070-EDE3-9A68-0817-9B90AE9DDEAB}"/>
              </a:ext>
            </a:extLst>
          </p:cNvPr>
          <p:cNvCxnSpPr>
            <a:cxnSpLocks/>
          </p:cNvCxnSpPr>
          <p:nvPr/>
        </p:nvCxnSpPr>
        <p:spPr>
          <a:xfrm flipH="1">
            <a:off x="6305303" y="2611157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2D461C-CC46-8692-BB5D-33B99B816219}"/>
              </a:ext>
            </a:extLst>
          </p:cNvPr>
          <p:cNvCxnSpPr>
            <a:cxnSpLocks/>
          </p:cNvCxnSpPr>
          <p:nvPr/>
        </p:nvCxnSpPr>
        <p:spPr>
          <a:xfrm>
            <a:off x="7682664" y="2611157"/>
            <a:ext cx="24203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23A04-1659-FE72-92E0-CFCA0F5C9B2D}"/>
              </a:ext>
            </a:extLst>
          </p:cNvPr>
          <p:cNvSpPr txBox="1"/>
          <p:nvPr/>
        </p:nvSpPr>
        <p:spPr>
          <a:xfrm>
            <a:off x="5896376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B009E-C740-DFD7-887C-3DAC9D74E523}"/>
              </a:ext>
            </a:extLst>
          </p:cNvPr>
          <p:cNvSpPr txBox="1"/>
          <p:nvPr/>
        </p:nvSpPr>
        <p:spPr>
          <a:xfrm>
            <a:off x="7577488" y="3098278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831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5361-CEE5-22FA-CFA7-DFA6308C167B}"/>
              </a:ext>
            </a:extLst>
          </p:cNvPr>
          <p:cNvSpPr txBox="1"/>
          <p:nvPr/>
        </p:nvSpPr>
        <p:spPr>
          <a:xfrm>
            <a:off x="460978" y="385408"/>
            <a:ext cx="4743606" cy="286232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g(int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 &gt; 0)             // line 1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n &lt;&lt; " ";  // line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3</a:t>
            </a:r>
          </a:p>
          <a:p>
            <a:r>
              <a:rPr lang="en-US" dirty="0">
                <a:latin typeface="Consolas" panose="020B0609020204030204" pitchFamily="49" charset="0"/>
              </a:rPr>
              <a:t>        g(n - 1);          // line 4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// line 5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CE51-FEC0-EAB7-E2E1-B8AC5905C441}"/>
              </a:ext>
            </a:extLst>
          </p:cNvPr>
          <p:cNvSpPr txBox="1"/>
          <p:nvPr/>
        </p:nvSpPr>
        <p:spPr>
          <a:xfrm>
            <a:off x="8025561" y="83127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g(3)</a:t>
            </a:r>
            <a:br>
              <a:rPr lang="en-CA" dirty="0"/>
            </a:br>
            <a:r>
              <a:rPr lang="en-CA" dirty="0"/>
              <a:t>print 3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96D1A-9E26-EBC7-72EC-430D5913AC85}"/>
              </a:ext>
            </a:extLst>
          </p:cNvPr>
          <p:cNvSpPr txBox="1"/>
          <p:nvPr/>
        </p:nvSpPr>
        <p:spPr>
          <a:xfrm>
            <a:off x="5154563" y="5068194"/>
            <a:ext cx="1991841" cy="95410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Now </a:t>
            </a:r>
            <a:r>
              <a:rPr lang="en-CA" sz="1400" dirty="0">
                <a:latin typeface="Consolas" panose="020B0609020204030204" pitchFamily="49" charset="0"/>
              </a:rPr>
              <a:t>g(1)</a:t>
            </a:r>
            <a:r>
              <a:rPr lang="en-CA" sz="1400" dirty="0"/>
              <a:t> calls </a:t>
            </a:r>
            <a:r>
              <a:rPr lang="en-CA" sz="1400" dirty="0">
                <a:latin typeface="Consolas" panose="020B0609020204030204" pitchFamily="49" charset="0"/>
              </a:rPr>
              <a:t>g(0)</a:t>
            </a:r>
            <a:r>
              <a:rPr lang="en-CA" sz="1400" dirty="0"/>
              <a:t> on line 3 of </a:t>
            </a:r>
            <a:r>
              <a:rPr lang="en-CA" sz="1400" dirty="0">
                <a:latin typeface="Consolas" panose="020B0609020204030204" pitchFamily="49" charset="0"/>
              </a:rPr>
              <a:t>g(1)</a:t>
            </a:r>
            <a:r>
              <a:rPr lang="en-CA" sz="1400" dirty="0"/>
              <a:t>, and afterwards calls </a:t>
            </a:r>
            <a:r>
              <a:rPr lang="en-CA" sz="1400" dirty="0">
                <a:latin typeface="Consolas" panose="020B0609020204030204" pitchFamily="49" charset="0"/>
              </a:rPr>
              <a:t>g(0)</a:t>
            </a:r>
            <a:r>
              <a:rPr lang="en-CA" sz="1400" dirty="0"/>
              <a:t> on line 4 of </a:t>
            </a:r>
            <a:r>
              <a:rPr lang="en-CA" sz="1400" dirty="0">
                <a:latin typeface="Consolas" panose="020B0609020204030204" pitchFamily="49" charset="0"/>
              </a:rPr>
              <a:t>g(1)</a:t>
            </a:r>
            <a:r>
              <a:rPr lang="en-CA" sz="1400" dirty="0"/>
              <a:t>.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B649-090E-01A8-704D-2C2C38CCE22D}"/>
              </a:ext>
            </a:extLst>
          </p:cNvPr>
          <p:cNvSpPr txBox="1"/>
          <p:nvPr/>
        </p:nvSpPr>
        <p:spPr>
          <a:xfrm>
            <a:off x="5438878" y="264273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</a:t>
            </a:r>
            <a:br>
              <a:rPr lang="en-CA" b="1" dirty="0"/>
            </a:br>
            <a:r>
              <a:rPr lang="en-CA" dirty="0"/>
              <a:t>3 2 1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DF64F6-D20C-92C6-01AE-EBEBFDBE5D7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96345" y="1477604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3DB54-EAC2-CE45-8080-68094E2DE8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1263" y="1477604"/>
            <a:ext cx="970266" cy="472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3A1E44-88B8-D7D1-B6A8-447E48CE8F27}"/>
              </a:ext>
            </a:extLst>
          </p:cNvPr>
          <p:cNvSpPr txBox="1"/>
          <p:nvPr/>
        </p:nvSpPr>
        <p:spPr>
          <a:xfrm>
            <a:off x="6987418" y="196482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r>
              <a:rPr lang="en-CA" dirty="0"/>
              <a:t>print 2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BA2E8-786B-3A5D-4A21-2A1C3568C311}"/>
              </a:ext>
            </a:extLst>
          </p:cNvPr>
          <p:cNvSpPr txBox="1"/>
          <p:nvPr/>
        </p:nvSpPr>
        <p:spPr>
          <a:xfrm>
            <a:off x="9405921" y="1949712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g(2)</a:t>
            </a:r>
            <a:br>
              <a:rPr lang="en-CA" dirty="0"/>
            </a:b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D5C070-EDE3-9A68-0817-9B90AE9DDEAB}"/>
              </a:ext>
            </a:extLst>
          </p:cNvPr>
          <p:cNvCxnSpPr>
            <a:cxnSpLocks/>
          </p:cNvCxnSpPr>
          <p:nvPr/>
        </p:nvCxnSpPr>
        <p:spPr>
          <a:xfrm flipH="1">
            <a:off x="6305303" y="2611157"/>
            <a:ext cx="68211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2D461C-CC46-8692-BB5D-33B99B816219}"/>
              </a:ext>
            </a:extLst>
          </p:cNvPr>
          <p:cNvCxnSpPr>
            <a:cxnSpLocks/>
          </p:cNvCxnSpPr>
          <p:nvPr/>
        </p:nvCxnSpPr>
        <p:spPr>
          <a:xfrm>
            <a:off x="7682664" y="2611157"/>
            <a:ext cx="242035" cy="4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23A04-1659-FE72-92E0-CFCA0F5C9B2D}"/>
              </a:ext>
            </a:extLst>
          </p:cNvPr>
          <p:cNvSpPr txBox="1"/>
          <p:nvPr/>
        </p:nvSpPr>
        <p:spPr>
          <a:xfrm>
            <a:off x="5896376" y="3098278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r>
              <a:rPr lang="en-CA" dirty="0"/>
              <a:t>print 1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B009E-C740-DFD7-887C-3DAC9D74E523}"/>
              </a:ext>
            </a:extLst>
          </p:cNvPr>
          <p:cNvSpPr txBox="1"/>
          <p:nvPr/>
        </p:nvSpPr>
        <p:spPr>
          <a:xfrm>
            <a:off x="7577488" y="3098278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g(1)</a:t>
            </a:r>
            <a:br>
              <a:rPr lang="en-CA" dirty="0"/>
            </a:b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78A08-C954-A08D-74D3-397CBC78ACF7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642267" y="3744609"/>
            <a:ext cx="508217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3ED1BC-CFE6-37BA-0781-515E0084ED9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305303" y="3744609"/>
            <a:ext cx="20930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B10F19-3DED-2DE9-52F2-62EBB261957D}"/>
              </a:ext>
            </a:extLst>
          </p:cNvPr>
          <p:cNvSpPr txBox="1"/>
          <p:nvPr/>
        </p:nvSpPr>
        <p:spPr>
          <a:xfrm>
            <a:off x="529665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26C64-B677-0F64-8426-0BC4A99FB5AD}"/>
              </a:ext>
            </a:extLst>
          </p:cNvPr>
          <p:cNvSpPr txBox="1"/>
          <p:nvPr/>
        </p:nvSpPr>
        <p:spPr>
          <a:xfrm>
            <a:off x="6168999" y="4375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g(0)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89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4445</Words>
  <Application>Microsoft Office PowerPoint</Application>
  <PresentationFormat>Widescreen</PresentationFormat>
  <Paragraphs>720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Aptos</vt:lpstr>
      <vt:lpstr>Aptos Display</vt:lpstr>
      <vt:lpstr>Arial</vt:lpstr>
      <vt:lpstr>Consolas</vt:lpstr>
      <vt:lpstr>Office Theme</vt:lpstr>
      <vt:lpstr>Tracing a Double-recursive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Donaldson</dc:creator>
  <cp:lastModifiedBy>Toby Donaldson</cp:lastModifiedBy>
  <cp:revision>1</cp:revision>
  <dcterms:created xsi:type="dcterms:W3CDTF">2024-03-03T04:32:25Z</dcterms:created>
  <dcterms:modified xsi:type="dcterms:W3CDTF">2024-04-14T17:14:26Z</dcterms:modified>
</cp:coreProperties>
</file>