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5" r:id="rId3"/>
    <p:sldId id="346" r:id="rId4"/>
    <p:sldId id="263" r:id="rId5"/>
    <p:sldId id="345" r:id="rId6"/>
    <p:sldId id="286" r:id="rId7"/>
    <p:sldId id="287" r:id="rId8"/>
    <p:sldId id="276" r:id="rId9"/>
    <p:sldId id="281" r:id="rId10"/>
    <p:sldId id="282" r:id="rId11"/>
    <p:sldId id="288" r:id="rId12"/>
    <p:sldId id="320" r:id="rId13"/>
    <p:sldId id="337" r:id="rId14"/>
    <p:sldId id="324" r:id="rId15"/>
    <p:sldId id="299" r:id="rId16"/>
    <p:sldId id="302" r:id="rId17"/>
    <p:sldId id="304" r:id="rId18"/>
    <p:sldId id="313" r:id="rId19"/>
    <p:sldId id="314" r:id="rId20"/>
    <p:sldId id="315" r:id="rId21"/>
    <p:sldId id="316" r:id="rId22"/>
    <p:sldId id="325" r:id="rId23"/>
    <p:sldId id="326" r:id="rId24"/>
    <p:sldId id="327" r:id="rId25"/>
    <p:sldId id="328" r:id="rId26"/>
    <p:sldId id="330" r:id="rId27"/>
    <p:sldId id="329" r:id="rId28"/>
    <p:sldId id="331" r:id="rId29"/>
    <p:sldId id="332" r:id="rId30"/>
    <p:sldId id="333" r:id="rId31"/>
    <p:sldId id="334" r:id="rId32"/>
    <p:sldId id="335" r:id="rId33"/>
    <p:sldId id="339" r:id="rId34"/>
    <p:sldId id="340" r:id="rId35"/>
    <p:sldId id="341" r:id="rId36"/>
    <p:sldId id="343" r:id="rId37"/>
    <p:sldId id="342" r:id="rId38"/>
    <p:sldId id="344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4D36E-CEA0-4DD8-98BD-886C4E7D9722}">
          <p14:sldIdLst>
            <p14:sldId id="256"/>
          </p14:sldIdLst>
        </p14:section>
        <p14:section name="Review of Trees" id="{E066E81A-009C-498B-BAFC-326683A6A2A0}">
          <p14:sldIdLst>
            <p14:sldId id="285"/>
            <p14:sldId id="346"/>
            <p14:sldId id="263"/>
            <p14:sldId id="345"/>
            <p14:sldId id="286"/>
            <p14:sldId id="287"/>
            <p14:sldId id="276"/>
            <p14:sldId id="281"/>
            <p14:sldId id="282"/>
            <p14:sldId id="288"/>
            <p14:sldId id="320"/>
            <p14:sldId id="337"/>
            <p14:sldId id="324"/>
            <p14:sldId id="299"/>
            <p14:sldId id="302"/>
            <p14:sldId id="304"/>
            <p14:sldId id="313"/>
            <p14:sldId id="314"/>
            <p14:sldId id="315"/>
            <p14:sldId id="316"/>
          </p14:sldIdLst>
        </p14:section>
        <p14:section name="Binary Tree Properties" id="{574C91B7-F819-4FC4-891C-0A2BD483097A}">
          <p14:sldIdLst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  <p14:sldId id="339"/>
            <p14:sldId id="340"/>
            <p14:sldId id="341"/>
            <p14:sldId id="343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5AE4F-53A2-458D-BBDB-17C820E95913}" v="15" dt="2023-10-11T23:20:24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02" d="100"/>
          <a:sy n="102" d="100"/>
        </p:scale>
        <p:origin x="96" y="220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A633978-4176-453B-9B2A-8D23B4FDD9B5}"/>
    <pc:docChg chg="custSel modSld addSection modSection">
      <pc:chgData name="Toby Donaldson" userId="2e6e5431-bb17-4c41-9985-d39c50d83c73" providerId="ADAL" clId="{AA633978-4176-453B-9B2A-8D23B4FDD9B5}" dt="2023-10-10T20:53:47.426" v="23" actId="20577"/>
      <pc:docMkLst>
        <pc:docMk/>
      </pc:docMkLst>
      <pc:sldChg chg="modSp mod">
        <pc:chgData name="Toby Donaldson" userId="2e6e5431-bb17-4c41-9985-d39c50d83c73" providerId="ADAL" clId="{AA633978-4176-453B-9B2A-8D23B4FDD9B5}" dt="2023-10-10T20:52:47.655" v="16"/>
        <pc:sldMkLst>
          <pc:docMk/>
          <pc:sldMk cId="1299445055" sldId="328"/>
        </pc:sldMkLst>
        <pc:spChg chg="mod">
          <ac:chgData name="Toby Donaldson" userId="2e6e5431-bb17-4c41-9985-d39c50d83c73" providerId="ADAL" clId="{AA633978-4176-453B-9B2A-8D23B4FDD9B5}" dt="2023-10-10T20:52:47.655" v="16"/>
          <ac:spMkLst>
            <pc:docMk/>
            <pc:sldMk cId="1299445055" sldId="328"/>
            <ac:spMk id="28" creationId="{FE505CB3-C025-07A3-6F14-72A5C4025DAD}"/>
          </ac:spMkLst>
        </pc:spChg>
      </pc:sldChg>
      <pc:sldChg chg="modSp mod">
        <pc:chgData name="Toby Donaldson" userId="2e6e5431-bb17-4c41-9985-d39c50d83c73" providerId="ADAL" clId="{AA633978-4176-453B-9B2A-8D23B4FDD9B5}" dt="2023-10-10T20:53:18.298" v="20" actId="20577"/>
        <pc:sldMkLst>
          <pc:docMk/>
          <pc:sldMk cId="2077400411" sldId="332"/>
        </pc:sldMkLst>
        <pc:spChg chg="mod">
          <ac:chgData name="Toby Donaldson" userId="2e6e5431-bb17-4c41-9985-d39c50d83c73" providerId="ADAL" clId="{AA633978-4176-453B-9B2A-8D23B4FDD9B5}" dt="2023-10-10T20:53:18.298" v="20" actId="20577"/>
          <ac:spMkLst>
            <pc:docMk/>
            <pc:sldMk cId="2077400411" sldId="332"/>
            <ac:spMk id="42" creationId="{D5EFAE6C-2A64-7D5F-AB5C-D2BEC3F88CD5}"/>
          </ac:spMkLst>
        </pc:spChg>
      </pc:sldChg>
      <pc:sldChg chg="modSp mod">
        <pc:chgData name="Toby Donaldson" userId="2e6e5431-bb17-4c41-9985-d39c50d83c73" providerId="ADAL" clId="{AA633978-4176-453B-9B2A-8D23B4FDD9B5}" dt="2023-10-10T20:53:47.426" v="23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AA633978-4176-453B-9B2A-8D23B4FDD9B5}" dt="2023-10-10T20:53:47.426" v="23" actId="20577"/>
          <ac:spMkLst>
            <pc:docMk/>
            <pc:sldMk cId="4182739517" sldId="335"/>
            <ac:spMk id="40" creationId="{D4BB9CC9-F6E8-A6CF-39F4-90F51974B8E3}"/>
          </ac:spMkLst>
        </pc:spChg>
      </pc:sldChg>
      <pc:sldChg chg="delSp mod">
        <pc:chgData name="Toby Donaldson" userId="2e6e5431-bb17-4c41-9985-d39c50d83c73" providerId="ADAL" clId="{AA633978-4176-453B-9B2A-8D23B4FDD9B5}" dt="2023-10-06T05:18:24.788" v="13" actId="21"/>
        <pc:sldMkLst>
          <pc:docMk/>
          <pc:sldMk cId="1680349918" sldId="343"/>
        </pc:sldMkLst>
        <pc:picChg chg="del">
          <ac:chgData name="Toby Donaldson" userId="2e6e5431-bb17-4c41-9985-d39c50d83c73" providerId="ADAL" clId="{AA633978-4176-453B-9B2A-8D23B4FDD9B5}" dt="2023-10-06T05:18:24.788" v="13" actId="21"/>
          <ac:picMkLst>
            <pc:docMk/>
            <pc:sldMk cId="1680349918" sldId="343"/>
            <ac:picMk id="14" creationId="{9AC2498A-3265-8853-1459-FDB21B1E1DC2}"/>
          </ac:picMkLst>
        </pc:pic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A275AE4F-53A2-458D-BBDB-17C820E95913}"/>
    <pc:docChg chg="modSld">
      <pc:chgData name="Toby Donaldson" userId="2e6e5431-bb17-4c41-9985-d39c50d83c73" providerId="ADAL" clId="{A275AE4F-53A2-458D-BBDB-17C820E95913}" dt="2023-10-11T23:20:24.386" v="15"/>
      <pc:docMkLst>
        <pc:docMk/>
      </pc:docMkLst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4084949730" sldId="314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4084949730" sldId="314"/>
            <ac:inkMk id="37" creationId="{914E854D-78A8-E115-0336-729FD6322510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3080349204" sldId="315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3080349204" sldId="315"/>
            <ac:inkMk id="3" creationId="{0EE57AC9-94AC-4F90-93FB-99B7092C18C3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55185851" sldId="316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55185851" sldId="316"/>
            <ac:inkMk id="36" creationId="{95F13CF4-44AA-CDFE-D28F-83B273C980C1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483955888" sldId="325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483955888" sldId="325"/>
            <ac:inkMk id="4" creationId="{4C2C4B99-8807-A818-2438-F48526B7DF57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2659807515" sldId="326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659807515" sldId="326"/>
            <ac:inkMk id="4" creationId="{F2C1C8F9-3277-8227-006C-514F0A896A4A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1299445055" sldId="328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1299445055" sldId="328"/>
            <ac:inkMk id="23" creationId="{F9A0F890-B7C9-ED64-93BB-0C6CE6022486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3156276275" sldId="329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3156276275" sldId="329"/>
            <ac:inkMk id="4" creationId="{AFCB258C-E744-A288-5E8F-EEE331B77F9C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2077400411" sldId="332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077400411" sldId="332"/>
            <ac:inkMk id="31" creationId="{5CC930B5-B191-9A46-3EAA-1120FEE5CF2E}"/>
          </ac:inkMkLst>
        </pc:inkChg>
      </pc:sldChg>
      <pc:sldChg chg="addSp modSp">
        <pc:chgData name="Toby Donaldson" userId="2e6e5431-bb17-4c41-9985-d39c50d83c73" providerId="ADAL" clId="{A275AE4F-53A2-458D-BBDB-17C820E95913}" dt="2023-10-11T23:20:24.386" v="15"/>
        <pc:sldMkLst>
          <pc:docMk/>
          <pc:sldMk cId="2525308393" sldId="333"/>
        </pc:sldMkLst>
        <pc:spChg chg="mod">
          <ac:chgData name="Toby Donaldson" userId="2e6e5431-bb17-4c41-9985-d39c50d83c73" providerId="ADAL" clId="{A275AE4F-53A2-458D-BBDB-17C820E95913}" dt="2023-10-11T20:40:45.369" v="0"/>
          <ac:spMkLst>
            <pc:docMk/>
            <pc:sldMk cId="2525308393" sldId="333"/>
            <ac:spMk id="46" creationId="{ADA896F7-C588-30C2-C5ED-148D2E6FFC3C}"/>
          </ac:spMkLst>
        </pc:spChg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525308393" sldId="333"/>
            <ac:inkMk id="30" creationId="{F82228D1-053C-71AD-7379-A8AE2E97999B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2408486048" sldId="334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408486048" sldId="334"/>
            <ac:inkMk id="31" creationId="{73404DD5-F334-8F6D-6600-D1992A6C5520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4182739517" sldId="335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4182739517" sldId="335"/>
            <ac:inkMk id="42" creationId="{C96D2A38-3998-8311-0E58-BBA350462D6E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3657969845" sldId="339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3657969845" sldId="339"/>
            <ac:inkMk id="30" creationId="{211995D1-1184-7F3E-3821-E7BD0D6AD2AA}"/>
          </ac:inkMkLst>
        </pc:inkChg>
      </pc:sldChg>
      <pc:sldChg chg="addSp modSp mod">
        <pc:chgData name="Toby Donaldson" userId="2e6e5431-bb17-4c41-9985-d39c50d83c73" providerId="ADAL" clId="{A275AE4F-53A2-458D-BBDB-17C820E95913}" dt="2023-10-11T23:20:24.386" v="15"/>
        <pc:sldMkLst>
          <pc:docMk/>
          <pc:sldMk cId="178534796" sldId="340"/>
        </pc:sldMkLst>
        <pc:spChg chg="mod">
          <ac:chgData name="Toby Donaldson" userId="2e6e5431-bb17-4c41-9985-d39c50d83c73" providerId="ADAL" clId="{A275AE4F-53A2-458D-BBDB-17C820E95913}" dt="2023-10-11T20:43:17.958" v="14" actId="20577"/>
          <ac:spMkLst>
            <pc:docMk/>
            <pc:sldMk cId="178534796" sldId="340"/>
            <ac:spMk id="3" creationId="{4C75525E-9736-26C0-719A-E752EFAE5F43}"/>
          </ac:spMkLst>
        </pc:spChg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178534796" sldId="340"/>
            <ac:inkMk id="31" creationId="{D426A241-17BE-0267-73BA-DC8D65087632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2508505302" sldId="342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508505302" sldId="342"/>
            <ac:inkMk id="4" creationId="{00888CEB-BB3D-8C07-24BB-6477650D5257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1680349918" sldId="343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1680349918" sldId="343"/>
            <ac:inkMk id="4" creationId="{F45020B7-D048-F28A-F421-5B8DD35A718C}"/>
          </ac:inkMkLst>
        </pc:inkChg>
      </pc:sldChg>
      <pc:sldChg chg="addSp">
        <pc:chgData name="Toby Donaldson" userId="2e6e5431-bb17-4c41-9985-d39c50d83c73" providerId="ADAL" clId="{A275AE4F-53A2-458D-BBDB-17C820E95913}" dt="2023-10-11T23:20:24.386" v="15"/>
        <pc:sldMkLst>
          <pc:docMk/>
          <pc:sldMk cId="2519272845" sldId="344"/>
        </pc:sldMkLst>
        <pc:inkChg chg="add">
          <ac:chgData name="Toby Donaldson" userId="2e6e5431-bb17-4c41-9985-d39c50d83c73" providerId="ADAL" clId="{A275AE4F-53A2-458D-BBDB-17C820E95913}" dt="2023-10-11T23:20:24.386" v="15"/>
          <ac:inkMkLst>
            <pc:docMk/>
            <pc:sldMk cId="2519272845" sldId="344"/>
            <ac:inkMk id="4" creationId="{ED6E3D6D-9A5E-9A15-B620-3F79C4831D26}"/>
          </ac:inkMkLst>
        </pc:ink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38:39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3259 12287 0,'-9'-3'1088'16,"4"3"-864"-16,-2 0-224 0,3 0 0 0,2 3 0 0,-3-3 0 0,2 0 0 0,-2 2 0 15,-4-2 0-15,-7 0 0 0,2 3-224 0,0-3-32 16,0 4 0-16,2-3 32 0,-2 3 16 0,0-4 0 16,2 5 0-16,-2-5 0 0,5 4 0 0,-3-1 0 15,2-1 0-15,-1 1 0 16,1-1 16-16,1 5 0 0,0-5 0 0,-3 5 16 0,3-2 608 0,1 0 112 15,-3 4 32-15,3-2 16 0,-5 2-48 0,3-1-16 16,1 3 0-16,1 1 32 0,-1-2-560 0,0 3 0 16,0-1 0-16,2-2 0 0,-1 2-384 0,-1-1-16 15,2 1 0-15,-2 2 16 0,-5-2 64 0,4 2 16 16,-1-5 0-16,-2 5 32 0,0-6 512 0,-1 5 96 0,0-1 32 0,2-2 32 16,0 2 112-16,0-1 32 0,1-2 0 0,6-1 32 15,-4 1-256-15,1 0-32 0,4-1-16 0,1-1 32 16,1 0 0-16,2 2 0 0,0 0 0 0,0-6 16 15,0 6-320-15,0-4 0 0,0 4-192 0,0 0 192 16,0-1-368-16,2 1 48 0,-2-4 0 0,2 4 16 16,-1-2 48-16,3-2 16 0,-4 4 0 0,1-4 32 15,3 4 208-15,-1-2 160 16,-3-2-32-16,2 4 32 0,-2-4 448 0,0 4 96 0,0-4 0 0,0 4 16 16,0-1-128-16,-2-1-16 0,-1 2-16 0,1 0 0 15,0-4-336-15,1 4-64 0,-3-1-16 0,1 1 0 16,1-4-144-16,-3 4 0 0,1 0 0 0,1-1 0 0,-1-2-128 15,-1 2 128-15,2 1 0 0,1 0 0 0,-3-1 0 0,1 1 0 16,-1 0 0-16,1 3 0 0,-1-1 272 0,2 1 32 16,-2-2 0-16,-2 2 0 0,1 1-32 0,1-3 0 15,0 2 0-15,-2-1 0 0,2-3-272 0,-4 5 0 16,0-5 0-16,1 6 0 0,-3-2 0 0,-1-1-144 16,0 6 144-16,-1-5 0 0,3 2 0 0,-4-1 192 15,5 4 0-15,-3-3-16 0,3 0 400 0,1-2 64 16,3 2 32-16,-4 0 0 0,5 2-256 0,-1-2-48 15,0-1-16-15,1 0 0 16,1-3-352-16,1 2 144 0,-3-3-144 0,1 0 0 0,-3-1 0 0,2-2 0 16,0 2 0-16,-4-4 0 0,-3 5-128 0,2-4 128 0,-4 3 0 0,2 1-144 15,-4 0 144-15,2 0 0 0,0-1 0 0,0 1 0 16,0 0 0-16,2-4 0 0,3 4 128 0,0-1-128 16,1-2 144-16,-1 2-144 0,0-1 192 0,4-1-192 15,0-1 0-15,1 2 0 16,-3-2 0-16,2 4 0 0,0-1 0 0,0-2 0 0,1 2 0 0,-4 4 0 15,2-1 0-15,-1 1 0 0,0 2 0 0,-1 0 0 16,1-2 0-16,-4 2 0 0,1 2 0 0,-1-1 0 16,-1 3 0-16,2-1 0 0,-4-1 0 0,2-2 0 15,3 3 0-15,-5-3 0 0,5 4 0 0,0-1 0 16,1-3 128-16,-1 0-128 0,2 3 0 0,2-4 0 16,0 1 128-16,1-2-128 0,-1-2 144 0,1 6-144 0,3-2 0 0,-3 0 0 15,-1-2 0-15,-2 2 0 0,5 0 0 0,-5 1 0 16,5-4 0-16,-3 1 0 0,2 2 0 0,-2-2 0 15,1-1 0-15,-5 1 0 0,2 0 0 0,0-2 0 16,0 3 0-16,2-3-160 0,-5-1-96 0,1 3-32 16,0-3 0-16,-1-1 0 0,-1 3 288 0,3 1 0 15,-1-3-128-15,-3 3 128 16,1-3 0-16,-1 1 0 0,3-1 0 0,-1 0 144 0,1 3-144 0,1-2 160 16,-5 2-160-16,3-3 160 0,-1 5-160 0,1-5 0 15,1 3 0-15,1-2 0 0,-1 3 0 0,0-1 0 16,0-2 0-16,1 2 0 0,-1 2 0 0,0-5 0 0,-1 3 0 0,1-1 0 15,-3-3 0-15,-2 5 0 0,0-3 0 0,2 2 0 16,-2 0 0-16,2-1 0 16,-2-2 0-16,-2 3 0 0,2-4 176 0,0 3 48 0,0 1 16 0,0-3 0 15,2 3 80-15,0-3 0 0,1 1 16 16,-1-1 0-16,0 0-208 0,2 3-128 0,-3-2 160 0,3 2-160 16,-1 1 0-16,1 1 0 0,1 0 0 0,-3-1 0 15,2 5 0-15,1-1 0 0,0-3 0 0,-3-2 0 16,7 2 0-16,-4-5 0 0,4 3 0 0,-4-3 0 15,4-4 0-15,1 4 0 16,-1-4 0-16,2-1 0 16,-4 1 0-16,2-5 0 0,-1 3 0 0,1 3 0 0,2-3 320 15,-3-3 32-15,-2 5 0 0,1-5 0 0,1 4-176 0,-2-1-48 16,3-1 0-16,-4 1 0 0,0 3-128 0,0-3 0 16,4 2 0-16,-4-1 0 0,6-2 0 0,-2 1 0 15,0 2 0-15,1-1 0 0,-1 1-128 0,1 2 128 16,-1-2 0-16,2 0 0 0,-4 4 0 0,1-2 0 15,3 2 0-15,-2 0 0 0,-1-3 160 0,1 1-160 16,-3 2 192-16,1 0-192 0,0 0 176 0,-2 1-176 16,0-1 160-16,0-1-160 0,1 1 176 0,-1 0-176 15,-3 0 192-15,1 3-192 0,1-2 192 0,3-1-64 16,-4 3 0-16,1-1-128 0,-2-3 144 0,1 4-144 16,3-3 0-16,-5 0 144 0,5 3-144 0,-3-3 0 15,3 1 0-15,-1 2 0 0,0-1 0 0,0-2 0 0,-3-1 0 0,2 4 0 16,-1-1 0-16,-3 1 0 0,0 2 0 0,1-2 0 15,-3 0 0-15,0-1 0 0,4 1 0 0,-5-1 0 16,3 1 0-16,-4 2 0 0,1-2 0 0,-1 2 0 16,4 0 0-16,-3 1 0 0,0-1 0 0,-1 0 0 15,1-2 0-15,-1 2 0 0,1 0 0 0,-1-5 0 16,1 3-128-16,-2 2 128 0,1-2 0 0,-3 2 0 16,2 0-176-16,-2-2 48 0,2 2 0 0,2 0 0 15,-4 4 128-15,2-3 0 0,1-1-144 0,-3 4 144 16,4-1-160-16,-1-3 160 0,8-2-208 0,-7-1 80 15,3 1-64-15,1 2-16 0,0-2 0 0,0-2 0 0,-1 3-16 0,0-5 0 16,2 6 0-16,-2 0 0 0,-1-2 224 0,-1 1 0 16,-1 1 0-16,4 0-144 0,-1-1 144 0,-1 0 0 15,1 4 0-15,0-3 128 0,2 2-128 0,-2-1 176 16,0-2-176-16,0 0 192 0,-4 5-192 0,1-2 0 16,0-1 0-16,-4 3-176 0,0-1-96 0,2 0-32 15,-8 1 0-15,5-1 0 0,-1-3 304 0,-3 2 0 16,3-6 0-16,2 4 0 0,0-2 352 0,2-3 32 15,2 5 0-15,-4-5 0 0,4 3-144 0,-3-2-32 16,3-1 0-16,0 3 0 0,-1 1-208 0,1-3 0 16,-2 2 128-16,1-1-128 0,-3 1-128 0,0 2-80 15,2-2-16-15,-4 2 0 0,6 0 32 0,-4 3 0 0,4-5 0 16,-1 2 0-16,3 2 192 0,-1-5 0 0,2 6 0 0,0-3 0 16,0-2 0-16,2 2 0 0,-2 3 0 0,-4 1 0 15,3-1 176-15,-1 1-176 0,-1 1 160 0,-1 2-160 16,1 0 0-16,1-2 0 0,0 2 0 0,4-2 0 15,0 2 0-15,2-2 0 0,1 2 0 0,-5 0 0 16,4-2 240-16,-1 4-48 0,2 1-16 0,1-5 0 16,-1 4 96-16,-2 1 32 0,3-1 0 0,-1-4 0 15,2 5-80-15,-2-1-16 0,4 0 0 0,0-3 0 16,-2 3-208-16,0-4 176 0,3 7-176 0,-1-5 160 16,2 2-160-16,-4 3 0 0,5 0 0 0,-3 0 0 15,3 0 0-15,0-1 0 0,-1 1 0 0,3 0 128 0,0-3-128 0,0 1 192 16,0-1-192-16,-2 3 192 0,2 0-192 0,-2 0 192 15,1-1-192-15,1-1 192 0,-6-1-192 0,6-1 0 16,-3 1 0-16,-2 3 0 0,5-3 0 0,-4-3 0 16,1 3 0-16,1 0 0 0,2-2 0 0,0 1 0 15,0-1 0-15,0-2 0 0,0-1 0 0,0-1 0 16,-4-3 0-16,4 4 0 0,-1-1 0 0,-1-1 0 16,0-1 0-16,-1 3 0 0,-1-1 0 0,3 1 192 15,-6 2-192-15,1 0 192 0,1 1-64 0,-4-2-128 16,4 2 192-16,-4 0-64 0,1-2-128 0,-1-2 160 15,-3 4-160-15,1-4 160 0,-1 3-160 0,-2-3 0 16,-1 0 0-16,-1 1 128 0,0-1-128 0,-3 1 0 0,-2 1 0 0,0 2 0 16,-1 1 0-16,-1-1 128 0,0-2-128 0,1 2 128 15,1 2 192-15,-2-2 48 0,2-2 0 0,2-2 0 16,3-3 0-16,-1 2 0 0,-1-2 0 0,3 3 0 16,-1-3-368-16,0-1 0 0,1-3 0 0,1-1 128 15,-4 3-128-15,4-3 0 0,-3 1-128 0,1 2 128 16,1-3-256-16,-3 3 48 0,1-1 0 0,1-3 0 15,0 4 208-15,-1-1 0 0,-4 5 0 0,2-2-144 16,1-1 144-16,1 0 0 0,-6 4 0 0,2 0 0 16,-1 1 0-16,1 1 0 0,2 2 0 0,1-2 0 15,-3 2 0-15,2-2 0 0,2 2 0 0,-1-3 0 0,1 1-208 0,0 2-16 16,-1 1 0-16,-3-1 0 16,2 2-384-16,2 3-80 0,-6-3-16 0,0-1 0 0,2 3 416 0,-1-3 80 15,1 4 16-15,-2-3 0 0,2 3 192 0,-1 0 0 16,1 2 0-16,1 2 0 0,0-2 176 0,0 1-32 15,3-1 0-15,-4 2 0 0,4-2 112 0,-3 1 0 16,3 2 16-16,-4 1 0 0,2-1-144 0,-7 4-128 16,3-4 192-16,-1 4-192 0,-1 0 0 0,1 0 0 15,0-4 0-15,3 1 0 16,0 1 128-16,3-5-128 0,1-2 0 0,1 2 0 16,4-2 0-16,-2-2 0 0,5 0 0 0,1 3 0 0,-1-3 128 0,0-1-128 15,2-1 192-15,2 4-192 0,3 0 128 0,-1 1-128 0,3-3 0 0,0 2 0 16,0 0 0-16,3-3 0 0,-1-2 0 0,2 0 0 15,1-2 0-15,2 3 0 0,-2-1 0 0,4 2 0 16,-4 0 0-16,0-2-192 0,2 1 192 0,2 1-192 16,0-2 192-16,-3 5 0 0,5 0 0 0,-2 2 0 15,5-2 0-15,-6 5 0 16,6-1 0-16,-2 1 0 0,2 4 240 0,4-4-64 0,-1 1-16 0,1-1 0 16,-3-1-160-16,5-2 192 0,-1 1-192 0,0-3 192 15,0-3-192-15,0-2 192 0,4-2-192 0,0-1 192 16,1 2-192-16,-1-2 128 0,-1-4-128 0,1 3 128 15,1 1-128-15,-1-4 192 0,-2-1-192 0,1 0 192 0,1 4-192 0,-4-3 0 16,2 0 0-16,0-2 128 0,4 2-128 0,-5-5 0 16,1 5 0-16,2-6 128 0,-4 1-128 0,2-2 0 15,0-2 0-15,2 4 0 0,-6-4 0 0,0-1 192 16,3 1-192-16,1-2 192 0,-4 3 16 0,2-1 16 16,2-2 0-16,-3 3 0 0,1-3-48 0,2 2-16 15,-4-1 0-15,0-1 0 0,1-1-160 0,-1 5 0 16,1-2 0-16,-3 0 128 0,3-1-128 0,-1 5 0 15,4-4 0-15,-3-2 0 0,4 3 0 0,-4-1 0 16,4 2 0-16,-3-2 0 0,-19-5 0 0,0 0 0 16,0 0 0-16,95 12 0 0,-71-10 0 0,-3-2 0 15,0-2 0-15,-2-1 0 0,2-1 0 0,-5-1 0 0,3-4 0 16,0 1 128-16,2-1 0 0,-4 0-128 0,6-1 192 0,-4-2-64 16,2 3-128-16,-2-3 128 0,2 3-128 0,0 2 128 15,-2 0-128-15,-1-2 0 0,-18 9 0 0,0 0 0 16,0 0 0-16,0 0 0 0,95-35 0 0,-75 27 0 15,0-3 0-15,-2 3 0 0,-1 2 0 0,-1-2 0 16,0-1 0-16,-2-3 0 0,-2 3 0 0,2 0 0 16,-4 1 0-16,2-3 0 0,2-1 0 0,2 3 0 15,0-3 0-15,1-2 0 0,1 0 0 0,-1 2 0 16,4-5 0-16,-7 3 0 0,3 0 0 0,1-4 0 16,-4 1 0-16,1-4 0 15,-1 2 0-15,4-4 0 0,-4-1-192 0,-2 1-64 0,2-3 0 0,-2 0-16 16,2 3-112-16,-5 1-32 0,1 1 0 0,-1-2 0 0,-2 4 416 0,1-2 0 15,-1 0 0-15,2-2-128 0,0 4 128 0,3-2 0 16,-3 2 0-16,1-2 0 0,6 4 0 0,-6-4 0 16,6 5 128-16,-2-5-128 0,3 1 0 0,-3 0 144 15,4-1-144-15,3-1 0 0,-4-1 0 0,2-3 0 16,2 0 0-16,-2 0 0 0,2 0 0 0,-3 3-192 16,1-3 16-16,-3 3 16 15,-1-3-208-15,1 0-32 0,-2 0-16 0,-2 3 0 0,2-3 416 0,-2 3 0 16,2 3 0-16,-5-5 0 0,1 1 0 0,3 1 0 15,-5 1 0-15,1 1 128 16,0-2 176-16,1 6 32 0,1-3 16 0,-1 0 0 0,-5 6-160 0,2-4-16 0,-2 4-16 16,1-3 0-16,-1 1-160 0,-2-3 0 0,3 5 0 0,-5-2 0 15,5-1 0-15,-5 3 0 0,1-3 0 0,0-1 0 16,1 1 0-16,-1-2 0 0,0 5 0 0,-2-2 0 16,2 2 0-16,-2 0 128 0,-2 2-128 0,2-2 0 15,-2 2 304-15,0-2-32 0,2 2 0 0,-3-2 0 16,-1 3-272-16,3-4 160 0,-5 1-160 0,3 5 128 15,-4-3-128-15,2 1 0 0,-1 3 0 16,1-1 0-16,2 0 0 0,-2-3 0 0,1 3 0 0,-1 1 0 16,5-3 0-16,0-1 0 0,0-2 0 0,0 2 0 15,0 1 0-15,2-1 0 0,1-2 0 0,1 2 0 0,-4-2 0 16,5 2 0-16,-2-2 0 0,-1 0 0 0,5 0 0 0,-2 2 0 16,-1-2 0-16,1 2 0 0,4 0 0 0,-4-2 0 15,2 0 0-15,-2 2 0 0,4-2 0 0,-1-4 0 16,-2 4 0-16,2-7 0 0,1-1 0 0,2-1 0 15,-1 0 0-15,0-1 0 0,3-4 0 0,1 2 0 16,-4 0 0-16,6 0 0 0,-4 0 0 0,2 3 0 16,0 0 0-16,-2 3 0 0,2 0 0 0,-2-1 0 15,2 4 0-15,0 0 0 0,-3-1 0 0,-1 4 0 16,0-3 0-16,3 3 0 0,-5 0 0 0,3-2 0 16,1 6 0-16,-3-2 0 15,3 1 0-15,2 3 0 0,-5-5 0 0,1 5 0 0,2-1 0 0,-3 0 0 0,0 4 144 16,-4-4-144-16,2 4 0 0,-2-2 0 0,4-2 0 0,-6 4 0 15,2-4 0-15,1 1 0 0,-1-3 0 0,2 3 0 16,-2-1 0-16,0 2 0 0,2-2 0 0,2 0 0 16,0 4 192-16,-1 0 32 0,3 2 0 0,1-3 0 15,-3 3 32-15,0 1 0 0,-1-1 0 16,-1 3 0-16,0 3-256 0,-3-1 0 0,1-2 128 0,-3 3-128 16,1 3 0-16,1-3 0 0,-3 2 0 0,3 0 0 15,-1 2 0-15,-1-5 0 0,2 5 0 0,-1-2 0 16,2 1 128-16,-3 1-128 0,0-2 0 0,0 0 144 15,1 4-144-15,-1-1 0 0,-1 1 144 0,-1 0-144 16,0 3 176-16,0-2-48 0,0 3 0 0,-1 1 0 0,1 3 0 16,0 0-128-1,0 1 192-15,0 1-64 0,0 5-128 0,1-1 192 0,5 0-192 0,-5 3 192 0,6-4-192 0,-1-1 0 16,1 2 144-16,3-2-144 0,-5 2 0 0,2-4 0 16,-1 2 0-16,-1 0 0 0,0-2 0 0,-2 3 0 15,1-4 0-15,-2 3 0 0,-2-2 0 0,-2-2 0 16,2 4 0-16,-5 2 0 0,1-1 0 0,1-1 0 15,-1 2 0-15,3-2 0 16,-5-2 0-16,3-2 0 0,-1 4 0 0,-1-7 128 0,2 4-128 0,-3 1 0 16,1-2 0-16,0 1 0 0,1-3 0 0,-3-1 0 15,2 4 0-15,0-4 0 0,-2 3 0 0,2 0 0 16,0-3 0-16,-1 0 0 0,3 4 0 0,-1-3 0 0,3-1 0 16,-3 6 0-16,1-3 0 0,3 0 0 0,-2 1 0 15,2-1 0-15,2 1 0 0,-2-1 0 0,0-3 0 16,0 0 0-16,0 2 0 0,0-6 0 0,-2 6 0 0,-2-6 0 15,3 4 0-15,-3 2 0 0,1 1 0 0,-3-3 0 32,1 5 0-32,-2-1 0 0,2-1 0 0,0 4 0 0,1 2 0 0,-1-1 192 0,2-1-64 0,-3 2 0 15,6-6-128-15,-3 6 176 0,3-2-176 0,0 1 192 16,0 1-192-16,0-2 0 0,0 2 144 0,0-1-144 16,0 3 0-16,0-3 0 15,0 1 0-15,0 0 0 0,0 3 0 0,-4-4 0 0,3 4 0 0,1-3 0 16,-4 3 0-16,4-3 0 0,0-2 0 0,4 1 0 0,-3-1 0 0,3-2 0 15,5 2 0-15,-1-3 0 0,1 1 0 0,2-2 0 16,1-1 0-16,2-2 128 0,1 3-128 0,-4-3 0 16,3 4 0-16,1-4 128 0,-2 1-128 0,1-1 0 15,0 0 0-15,-2 4 0 16,2-1 0-16,-6-3 0 16,6 3 0-16,-5 1 0 0,3-1 0 0,2 2 0 15,-5-1 0-15,3-1 0 0,-1-1 0 0,1-2 0 16,-4 3 0-16,6-3 0 0,-1 4 0 0,1-4 0 15,3 3 0-15,-3-3 0 0,-2-2 0 0,4 2 0 16,-1 2 0-16,3-6 128 0,-2 4-128 0,1-2 0 16,0 0 0-16,4-1 0 0,-3-2 0 0,-1 3 0 15,1-2 0-15,-1 2 0 0,0 1 0 0,3 1 0 0,-3 3 0 0,0-3 0 16,1 0 0-16,-4 2 0 0,3-3 0 0,1 1 0 16,-1 0 0-16,1-1 0 0,-5 0 0 0,5-4 0 15,1 3 0-15,-2-3 0 0,-1 0 0 0,2-4 0 16,-3 4 0-16,3-6 0 0,-1-1 128 0,4 1-128 15,-4-3 0-15,4 0 0 0,-21 0 0 0,0 0 128 16,0 0-128-16,98-8 0 0,-98 8 0 0,0 0 0 16,0 0 0-16,0 0 0 0,99-12 0 0,-80 10 0 15,1-2 0-15,-20 4 0 0,0 0 0 0,0 0 0 16,0 0 0-16,92-17 0 0,-75 15 0 0,3-1 0 16,-3-1 0-16,4-1 0 0,-4 1 0 0,1-1 0 15,4 2 0-15,-4-2 0 0,-1-4 0 0,2 4 0 0,-1-4 0 16,-1 0 0-16,4-3 0 0,-3 3 0 0,4-5 0 0,-1 2 0 15,-21 12 0-15,0 0 0 0,72-49 0 0,-72 49 0 16,0 0 0-16,68-54 0 0,-68 54 0 0,0 0 0 16,64-52 0-16,-64 52 0 0,0 0 0 0,58-54 0 15,-58 54 0-15,0 0 0 0,59-52 0 0,-59 52 0 16,0 0 0-16,66-58 0 0,-66 58 0 0,0 0 0 16,77-57 0-16,-77 57 0 0,0 0 0 0,76-66 0 15,-76 66 0-15,44-47 0 0,-25 22 0 0,0-1 0 16,0 0 0-16,-1-4-128 0,-1 4 128 0,-4 2 0 15,2-6-144-15,-3 4 144 0,1 0 0 0,1 0 0 16,-6 0 0-16,1-2 0 0,1 2 0 0,-3 0 0 0,2 3 0 16,-4-3 0-16,-1 7-144 0,1-2 144 0,-3 0 0 0,0 2 0 15,-1 1-128-15,3 1 128 0,-4 0 0 0,0 3 0 16,1-4 0-16,-1 4 0 0,0-1 0 0,0 1 0 16,-1-4 0-16,1 4 0 0,-5 0 0 0,1-1 0 15,-1 1 0-15,1 0 0 0,-1 0 0 0,2-3 0 16,-3 1 0-16,3-3 0 0,-1 1 0 0,-1 1 0 15,0-1 0-15,0-1 0 0,-2-2 0 0,2 0 0 16,-2-1 0-16,1 3 0 0,1-2 0 0,0 3 0 16,-2-1 0-16,2-2 0 0,-1 4 0 0,1-4 0 15,2 2 0-15,-4-4 0 0,0 2 0 0,-2-1 0 0,2 4 0 16,-3-3 0-16,1 4 0 0,-3-2 0 0,1 1 0 0,-1 1-128 16,-2-1 128-16,2 5 0 0,0-1 0 0,-2-2 0 15,2 2 0-15,-2 2 0 0,1-2 0 0,3 0 0 16,-2 2 0-16,3-2 0 0,-1 0 0 0,1-4 0 15,-3 1 0-15,3 0 0 0,-1-1 0 0,1 1 0 16,2 3 0-16,-2-4 0 0,2 6 0 0,0-3 0 16,4-1 0-16,-4-2 0 0,0 5 0 0,2-5 0 15,-4 4 0-15,0-3 0 0,4-1 0 0,-4 1 0 16,1 0 0-16,-5-1 0 0,5 4 0 0,-1-3 0 16,-2-1 0-16,3 1 0 0,-4 0 0 0,1 3 0 15,2 0 0-15,-1-4 0 0,3 6 0 0,0-2 0 16,2 0 0-16,-4 0 0 0,4-1 0 0,-4 1 0 0,2 0 0 0,-2-2 0 15,2 2 0-15,-1 4-128 0,1-3 128 0,-2 1 0 16,4-2 0-16,-6 6 0 0,1-3 0 0,-1-1 0 16,3 3 0-16,-1 4 0 0,0-2 0 0,1-2 0 15,2 4 0-15,-2-4 0 0,1 1 0 0,1-1 0 16,1 0 0-16,2 1 0 0,-1-6 0 0,3 5 0 16,-6-3 0-16,5 1 0 0,-2-3 0 0,3-1 0 15,-3-3 0-15,-1 1 0 0,1 3 0 0,-1-3 0 16,2-1 0-16,-3 1 0 0,1 1 0 0,2 0 0 15,-4-1 0-15,2-1 0 0,-1-1 0 0,1 2 0 16,2-4 0-16,-4 2 0 0,5-2 0 0,-3 4 0 0,-2-6 0 0,5 5 0 16,-2-4 0-16,1 1 0 0,1 2 0 0,-1-2 0 15,1-2 0-15,-2 2 0 0,4-1 0 0,-3-1 0 16,-2 0 0-16,5 1 0 0,-5-3 0 0,1 3 0 16,-1 3 0-16,1-6 0 0,1 3 0 0,1-1 0 15,0 0 0-15,1-1 0 0,1-1 0 0,0-1 0 16,0-3 0-16,0-3 0 0,0 3 0 0,0-3 0 15,1-2 0-15,-1-3 0 0,0 6 0 0,0-4 0 16,-1 5 0-16,1-1 0 0,0 0 0 0,0 4-128 16,0 5 128-16,0-1 0 0,1 2 0 0,1 2 0 15,0-2 0-15,1 4 0 0,3-1 0 0,-3 1 0 16,1-1 0-16,1 1 0 0,-2 0 0 0,2 1 0 0,1-1 0 16,-3-1 0-16,2 1 0 0,1-1 0 0,1-3 0 0,-2 4 0 15,4-6 0-15,-1 1 0 0,-2 1 0 0,0-4 0 16,1-4 0-16,2-1 0 0,0-1 0 0,-2-4 0 15,2 4 0-15,-4-4 0 0,0 3 0 0,2-2 0 16,0 2 0-16,0 1 0 0,2 3 0 0,-1-2 0 16,1 4 0-16,-4 0 0 0,4 4 0 0,0 1 0 15,-1 2 0-15,1-2 0 0,0 3 0 0,0-1 0 16,-4 2 0-16,4-1 0 0,-1-3 0 0,1-1 0 16,0 3 0-16,-4-2 0 0,4 0 0 0,-1 2 0 15,1 1 0-15,0 1 0 0,-1-2 0 0,1 1 0 16,0 2 0-16,1-1 0 0,1 3 0 0,-3-3 0 15,3-1 0-15,-2 1 0 0,1-1 0 0,-3 3 0 0,2-3 0 0,-4 1 0 16,0 1 0-16,2-3 0 0,-2 5 0 0,1-3 0 16,1 1 0-16,1 2 0 0,-2 4 0 0,2-3 0 15,-2 5 0-15,1-1 0 0,-1-3 0 0,3 3 0 16,3-1 0-16,-3-2 0 0,0 1 0 0,1-1 0 16,1 0 0-16,3-2 0 0,-6 0 0 0,6 0 0 15,-5-2 0-15,1 2 0 0,1 0 0 0,-1 0 0 16,3 2 0-16,-5 0 0 0,1-2 0 0,0 5 0 15,-1-5 0-15,-2 2 0 0,2 4 0 0,-2-3 0 16,2-1 0-16,-1 3 0 0,0 0 0 0,0 4 0 16,-2 0 0-16,4-2 0 0,-5 2 0 0,1 1 0 15,0-1 0-15,2 2 0 0,0-3 0 0,0 3 0 0,2-2 0 16,-1 0 0-16,3-2 0 0,1 1 0 0,-3 1 0 0,3-4 0 16,2 1 0-16,0 2 0 0,0-1 0 0,0-1 0 15,1-1 0-15,-2 0 0 0,1 4 0 0,-6 0 0 16,3-4 0-16,1 0 0 0,-2 6 0 0,-1-6 0 15,0 4 0-15,3-4 0 0,-3 6 0 0,-1-6 0 16,-2 7 0-16,1-5 0 0,-2 7 0 0,0-5 0 16,0 5 0-16,-1 0 0 0,1 0 0 0,-1 0 0 15,1 0 0-15,-2 0 0 0,1 0 0 0,1 4 0 16,-2-3 0-16,3 3 0 0,-6-1 0 0,3 3 0 16,-1-3 0-16,-2 2 0 0,0-1 0 0,0 1 0 0,-2 0 0 15,2 2-128-15,-3 2 128 0,-3-2 0 0,3 2 0 0,-2 3-128 16,1-3 128-16,-1 3 0 0,-4-4 0 0,2 1 0 15,-1 2 0-15,1-3 0 0,-2 1 0 0,0 3 128 16,1-3-128-16,-1 1 0 0,0-1 0 0,0 3 0 16,-5 2 0-16,2 0 0 0,-2 4 0 15,-1-1 0-15,1 0 0 0,0 4 0 0,-4-2 0 0,4 2 0 16,-3 2 0-16,0 0 0 0,1-1 0 0,2 4 0 16,0-5 0-16,2 5 0 0,-2-6 128 0,2 4-128 15,1-5 0-15,-3 2 0 0,6 2 0 0,-5 3 0 16,3-4 0-16,1 1 0 15,0-2 0-15,2 2 0 0,2-6 0 0,0 6 0 0,2-6 0 0,-1 1 0 0,2 2 0 16,2 0 0-16,-3 0 0 0,1 0 0 0,0 1 0 0,1 1 0 16,1 1 0-16,-6-2 0 0,5 1 0 0,-1-1 0 15,-3-2 0-15,1-1 0 0,-3-1 0 0,2 4 0 16,0-2 0-16,0 2 0 0,-2-2 0 0,1 2 0 16,3 0 0-16,1-2 0 0,-1 4 0 0,1-2 0 15,2 2 0-15,-2-3 0 0,4 3 0 0,-2-4 0 16,0 6 0-16,0-3 0 0,0-1 0 0,-2 2 0 15,0-1 0-15,-1 1 0 0,-1-2 0 0,-1 2 0 16,0-1 0-16,-4 1 0 0,2 3 0 0,0 0 0 16,-1 0 0-16,-1-3 0 0,2 0 0 0,0 1 0 15,0-1 0-15,2-2 0 0,-2 1 0 0,2 1 0 0,-1-1 0 0,1 5 0 16,-2-5 0-16,5 4 0 0,-5-3 0 0,6 3 0 16,-3 4 0-16,1-8 0 0,3 8 0 0,-2-6 0 15,4 2 0-15,1 1 0 0,1 2 0 0,1-3 0 16,4-1 0-16,-6-1 0 0,4 2 0 0,-3-1 0 15,1 1 0-15,-2-2 0 0,1 1 0 0,-4-1 0 16,3-1 0-16,2-1 0 0,-3 4 0 0,2-3 0 16,-1 0 0-16,2-3 0 15,-1 1 0-15,1-1 0 0,-1 0 0 0,1 0 0 0,-2-3 0 0,3 0 128 16,-1 1-128-16,2 3 0 0,0-2 0 0,0 2 0 16,1-2 0-16,1 2 0 0,0-2 0 0,0 2 0 0,1-4 0 15,2 3 0-15,-1-3 0 0,1 0 0 0,0-1 0 0,2-2 0 16,-5 0 0-16,3 0 0 0,2 2 0 0,-5-3 0 15,4 1 0-15,0 0 0 0,-3-2 0 0,2 2 0 16,1 2 0-16,0-5 0 0,1 2 0 0,-3-4 0 16,5 3 0-16,-6 2 128 0,6-5-128 0,-2 3 0 15,-2-1 0-15,2 1 0 0,3 2 0 0,-3-2 0 16,4 0 0-16,-6-1 0 0,3 1 0 0,-15-12 0 16,0 0 0-16,0 0 0 0,74 36 0 0,-74-36 0 15,0 0 0-15,0 0 0 0,87 32 0 0,-87-32 0 16,0 0 128-16,0 0-128 15,103 26 0-15,-103-26 0 0,0 0 0 0,0 0 0 0,94 26 0 0,-73-19 0 0,-21-7 0 16,0 0 0-16,0 0 0 0,0 0 0 0,109 14 0 16,-109-14 0-16,0 0 0 0,0 0 0 0,93-18 0 0,-93 18 0 15,0 0 0-15,0 0 0 0,97-34 0 0,-97 34 128 16,0 0-128-16,79-32 0 0,-79 32 0 0,0 0 0 16,73-31 0-16,-73 31 0 0,0 0 0 15,73-35 0-15,-73 35 0 0,0 0 0 0,75-38 0 0,-75 38 0 16,0 0 0-16,78-49 0 15,-55 35 0-15,1-7 0 0,1 4 0 0,1-2 0 0,-3 1 0 0,-2 1 0 16,1-1 0-16,1-1 0 16,-4 2 0-16,2-1 0 0,-4 1 0 0,-3 0 0 0,4 3 0 0,-4-2 0 15,1-1 0-15,-4 1 0 0,3-2 0 0,-2 1 0 0,0 0 0 16,2-4 0-16,-2 3 0 0,2 1 0 0,-2-6 0 0,2 4 0 16,4-2 0-16,-4 0 0 0,3 2 0 0,1-2 0 15,-1-1 0-15,-3 4 0 0,3-1 0 0,-4-2 0 16,1 7 0-16,-6-3 0 0,3 5 0 0,-3-2 0 15,-1 1 0-15,0-1 0 0,2 2 0 0,-2 2 0 16,2 1 0-16,-6-3 0 0,2-2 0 0,1 2 0 16,-1 1 0-16,-2-1 0 15,1-2 0-15,1 2 0 0,-5-2 0 0,4 2 0 0,-3 1 0 0,3-1 0 16,-2 2 0-16,5-2 0 0,-4-1 0 0,2-4 0 16,4 3 0-16,-6-3 0 0,4-1 0 0,0 1 0 15,-1 1 0-15,-1-1 0 0,2-1 0 0,-7 1 0 0,5 3 0 16,-5-2 0-16,0 2 0 0,0 2 0 0,0-2 0 0,0 0 0 15,2 0 0-15,-2-1 0 0,0 1 0 0,0 0 0 16,2-4 0-16,-1 1 0 0,3 0 0 0,-2-4 0 16,1 2 0-16,0-2 0 0,-3-2 0 0,0 0 0 15,2 2 0-15,-4-1 0 0,2-1 0 0,-3 0 0 16,0-1 0-16,1 1 0 0,-3 1 0 0,1 1 0 16,-1-2 0-1,-4 6 0-15,2-2 0 0,2 1 0 0,-4 1 0 0,4 5 0 0,-2-2 0 0,-2 0 0 16,2-2 0-16,-1 6 0 15,-1-4 0-15,0 2 0 0,0-1 0 0,-3 3 0 0,0-2 0 0,2 3 0 0,-3 0 0 16,3 1 0-16,-2-1 0 0,-2 4 0 0,5-4 0 16,-5-3 0-16,4 3 0 0,-1-1 0 0,3 1 0 0,-3-3 0 15,2-2 0-15,-3-4 0 0,3 4 0 0,-3-6 0 16,2 6 0-16,-4-4 0 0,2 1 0 0,-1-1 0 16,1 1 0-16,2-1 0 15,1-1 0-15,-3 2 0 0,3-1 0 0,0 1 0 0,3 3 0 0,-1-7 0 16,1 4 0-16,1-2 0 0,-2-2 0 0,2 3 0 15,0 1 0-15,-4-2-128 0,4 1 128 0,-2-3-160 16,2 2 160-16,-1-3 0 0,3 1 0 0,-4-2-128 16,2 2 128-16,1-1 0 0,2 4 0 0,-3-3 0 15,2 2 0-15,-3-4 0 0,-1 3 0 0,2-3 0 16,0 2 0-16,-2 2 0 16,0-2 0-16,4 4 0 0,-6-1 0 0,2 4 0 0,0 2 0 0,0-2 0 0,2 5 0 0,-4 4 0 15,4-4 0-15,-2 6 0 0,5-2 0 0,-5 1 0 16,5 2 0-16,2-1 0 0,-3 0 0 0,6 1 0 15,-1-2 0-15,2-1 0 0,3-2 0 0,-2 0 0 16,4-2 0-16,-1 1 0 0,1 1 0 0,0-2 0 16,1 0 0-16,2 1 0 15,-1 2 0-15,1 1 0 0,2-2 0 0,-2 2 0 0,-3 3 0 0,1-1 0 16,1-1 0-16,3 3 0 0,-6 1 0 0,6-4 0 16,-1 4 0-16,0 0 0 0,1 4 0 0,-1-3 0 15,2 3 0-15,3-4 0 0,-1 5 0 0,-1-2 0 16,-16-3 0-16,0 0 0 0,0 0 0 0,0 0 0 15,97 28 0-15,-97-28 0 0,0 0 0 0,0 0 0 16,89 25 0-16,-68-20 0 16,-3-2 0-16,-3 3 0 0,1-1 0 0,-2 0 0 15,0 4 0-15,-2-2 0 0,-1 1 0 0,-3 1 0 16,1 2 0-16,0-3 0 0,-2 5 0 0,-2-3 0 16,0 2 0-16,2-3 0 0,-5 5 0 0,3-2 0 15,2 2 0-15,-4 0 0 0,4-2 0 0,0 2 0 16,2-2 0-16,-4-3 0 0,4 1 0 0,0 3 0 15,0-5 0-15,-4 6 0 0,2-2 0 0,0-3 0 16,0 5 0-16,-4-2 0 0,2-1 0 0,-1 1 0 16,1 2 0-16,0-2 0 0,-1 2 0 0,-4 0 0 0,5 3 0 15,-5-1 0-15,3 0 0 0,-3 1 0 0,0 0 0 0,0-1 0 16,0 2 0-16,-3-3 0 0,3 3 0 0,0-1 0 16,-3 4 0-16,3-4 0 0,0 3 0 0,3-5 0 15,-3 1 0-15,3 1 0 0,-3-5 0 0,2 6 0 16,2-4 0-16,-4 0 0 0,3 1 0 0,-1-1 0 15,1 0 0-15,-1-1 0 0,0 0 0 0,-2 1 0 16,0-1 0-16,-2-1 0 0,2-2 0 0,0 2 0 16,-2 2 0-16,2 0 0 0,0-2 0 0,0 1 0 15,0-3 0-15,4-1 0 0,1 3 0 0,4-3 0 16,-4-1 0-16,4 1 0 0,3-4 0 0,-2 4 0 16,3 0 0-16,1-1 0 0,-14-8 0 0,0 0 0 15,0 0 0-15,0 0 0 0,81 44 0 0,-81-44 0 0,0 0 0 0,0 0-128 16,72 45 128-16,-72-45 0 0,0 0 0 0,0 0 0 15,61 53 0-15,-47-43 0 0,-4 2 0 0,3 2 0 16,-3-2 0-16,-3 2 0 0,2 0 0 0,-6 4 0 16,2-1 0-16,-1 0 0 0,-2 6 0 0,1-2 0 15,-6 2 0-15,3-1 0 0,0 4 0 0,0 1 0 16,3-1 0-16,-1 0 0 0,1 2 0 0,3-2 0 16,1 0 0-16,-2 4 0 0,3-8 0 0,-2 4 0 15,1 2 0-15,0-2 0 0,0 0 0 0,1-3 0 16,-2 3 0-16,1 0 0 0,-1 0 0 0,-2-3 0 15,1 3 0-15,-1-3 0 0,1 1 0 0,-2 1 0 0,-1 1 0 16,-2 0 0-16,2 3 0 0,-2-1 0 0,-2-2 0 0,0 1 0 16,-1 2 0-16,1 3 0 0,-1-1 0 0,-3 0 0 15,3 4 0-15,-6-4 0 0,4 1 0 0,-2-1 0 16,2 4 0-16,0-4 0 0,-2 4 0 0,0 0 0 16,0 5 0-16,1-2 0 0,-2 2 0 0,-4 4 0 15,1-2 0-15,-1 1 0 0,-2-3 0 0,2 2 0 16,-2 0 0-16,-4-4 0 0,4 2 0 0,-3-3 0 15,3-2 0-15,-3 3 0 0,3-3 0 0,2-2 0 16,-2 5 0-16,1-1 0 0,5-2 0 0,2 0 0 16,-2-4 0-16,2 4 0 0,5-4 0 0,1 4 0 15,0-4 0-15,0 1 0 0,1 2 0 0,-1 0 0 16,2-1 0-16,2 0 0 0,-4-2 0 0,0 0 0 0,0-3 0 0,0 2 0 16,0 1 0-16,0-1 0 0,-4-2 0 0,2 3 0 15,-1 2 0-15,0 0 0 0,-1-3 0 0,-1 5-128 16,1 0 128-16,-1 1 0 0,2-1 0 0,-3 0 0 15,5 1 0-15,-3-1 0 0,-1 4 0 0,1-6 0 16,1-4 0-16,1 3 0 0,-1-3 0 0,1-4 0 16,0 1 0-16,1-2 0 0,1 1 0 0,0 1 0 15,0-2 0-15,-4 0 0 0,4 1 0 0,-3-3 0 16,1 5 0-16,-2-5 0 0,1 4 0 0,-2-3 0 16,1 3 0-16,-1-3 0 0,1 3 0 0,-1 0 0 15,0-3 0-15,0-1 0 0,-2-1 0 0,-2 5 0 16,2-3 0-16,-2 7 0 0,1-3 0 0,-3 5 0 0,4-3 0 0,-2 3 0 15,1-1 0-15,-1 0 128 0,2 4-128 0,0-3 0 16,4-3 0-16,-4 3 128 0,1-1-128 0,1-1 0 16,2-3 0-16,-2 0 0 0,1-1 0 15,-1 5 0-15,0-1 0 0,1 1 0 0,-5 0 0 0,4-1 0 16,-2 1 0-16,2-3 0 0,0 5 0 0,-4-1 0 16,2-1 0-16,0 0 0 0,4 1 0 0,-6-3 0 15,5 8 0-15,3-8 128 0,1 3-128 0,0-6 0 16,0 2 0-16,0-2 0 0,0 0 0 0,-4-3 128 15,4-2-128-15,0-1 0 0,0 0 0 0,0-3 0 16,0 6 0-16,0-6 0 0,0 1 0 0,0-1 0 0,-3 4 0 0,1-7 0 16,-2 3 0-16,1-3 0 0,1-2 0 0,-3-1 0 15,3 1 0-15,0-2 0 0,-1 3 0 0,1-5 0 16,1 1 0-16,1 3 0 0,-2-3 0 0,2 0 0 16,0 1 0-16,-4-1 0 0,3 3 0 0,1-2 0 15,0 3 0-15,0 1 0 0,0 3 0 0,0-3 0 16,0 3 0-16,0-4 0 0,0 4 0 0,1-3 0 15,3 0 0-15,-1-2 0 0,2 0 0 0,-1-1 0 16,1 1 0-16,0-2 0 0,1-1 0 0,1 0 0 16,-2-1 0-16,-2 1 0 0,3 0 0 0,-3 3 0 15,2-2 0-15,-1 3 0 0,1-1 0 0,-2 2 0 16,3 3 0-16,-5-3 0 0,3 7 0 0,-1-2 0 0,3 2 0 0,-3-2 0 16,1 2 0-16,1 2 0 0,-3-2 0 0,1-2 0 15,2 2 0-15,-1-2 0 0,1 2 0 0,-1-4 0 16,1 6 0-16,0-6 0 15,2 1 0-15,-2-1 0 0,0 4 0 0,2-7 0 0,2 0 0 0,-4 0 0 16,4-2 0-16,-4 2 0 0,7-2 0 0,-3-1 0 16,-4-3 0-16,2-1 0 15,2-1 0-15,-2-1 0 0,2 2 0 0,-2-2 0 0,1 0 0 0,-2 0 0 16,2 2 0-16,-2-1 0 0,1-3 0 0,0 2 0 16,0 4 0-16,-2-4 0 0,0 7 0 0,-2-3 0 15,3 3 0-15,-3-1 0 0,-3 1 0 0,0-2 0 16,4 3 0-16,-8 1 0 0,4-1 0 0,-5 3 0 15,1-2 0-15,1 0 0 0,1 2 0 0,-3-2 0 0,2 0 0 0,-3-1 0 16,3 0 0-16,-1-1 0 0,3-2 0 0,-1 3 0 16,0-3 0-16,2-1 0 0,0-2 0 0,0 1 0 15,0-2 0-15,2-1 0 0,0 2 0 0,3-2 0 16,-5 0 0-16,5-1 0 0,-1 1 0 0,-3-2 0 16,3 3 0-16,-1-1 0 0,-1-2 0 0,1 6 0 15,1-4 0-15,-4 4 0 0,0 0 0 0,0 3 0 16,0-3 0-16,0 1 0 0,0 2 0 0,-4 0 0 0,4-1 0 0,0 1 0 15,0-1 0-15,0 1 0 0,4-4 0 0,-2 1 0 32,1 0 0-32,2 0 0 0,1-1 0 0,1 1 0 0,-2 0 0 0,2-1 0 0,1 1 0 0,1 0 0 15,2 5 0-15,-3-2 128 0,5-2-128 0,-5 4 0 16,3-1 0-16,1 0 0 0,-2 5 0 0,3-4 0 16,-5 3 0-16,1 1 128 0,1-1-128 0,1 0 0 15,3 1 0-15,-5-6 0 0,1 2 0 0,2-2 0 16,0-1 0-16,2-6 0 0,0 2 0 0,0-5 0 15,4 1 0-15,-3-3 128 0,3 0-128 0,1-3 128 16,-2 3-128-16,1-6 128 0,-1 3-128 0,1-2 0 0,1-1 0 16,-2-2 0-16,4 4 0 0,-3-4 0 0,-3 2 0 15,3 3 0 1,-1-2 0-16,1 1 0 0,-3-1 0 0,3 1 0 0,-3 3 0 0,6-3 0 0,-3 1 0 0,-1-3-128 16,1 6 128-16,1-3 0 0,2-2 0 0,0 3 0 15,1-1 0-15,-3 3 0 0,6-4 0 0,-3 4 0 16,5 0 0-16,-1-5 0 0,2 5 0 0,-1-4 0 15,3-1 0-15,-2 2 0 0,2-6 0 0,-30 9 0 16,0 0 0-16,95-23 0 0,-95 23 0 0,0 0 0 16,98-26 0-16,-98 26 0 0,0 0 0 0,98-35 0 15,-98 35 0-15,0 0 0 0,92-36 0 0,-92 36 0 16,0 0 0-16,96-30 0 16,-96 30 0-16,0 0 0 0,97-28 0 0,-97 28 0 0,0 0 0 0,98-26 0 0,-98 26 0 15,0 0 0-15,0 0 0 0,106-43 0 0,-80 34 0 16,2 0 0-16,-28 9 0 0,0 0 0 0,0 0 0 0,105-35 0 15,-105 35 0-15,0 0 0 0,0 0 0 0,103-28 0 16,-103 28 0-16,0 0 0 0,0 0 0 0,92-34 0 16,-92 34 0-16,0 0 128 0,0 0-128 0,96-54 0 15,-96 54 0-15,0 0 0 0,0 0 0 0,85-70 0 16,-85 70 0-16,0 0 0 0,0 0 0 0,70-70 0 16,-56 53 0-16,2-2 0 0,-1 1 0 0,1-3 0 15,-2-1 0-15,0-1 0 0,1-3 0 0,3 0 0 16,-2-2 0-16,-1-2 0 0,3-1 0 0,-3 1 0 15,3-1 0-15,-3 0 0 0,3-1 0 0,-8 3 0 0,3-3 0 16,-3 1 0 0,0 1 0-16,1 3 0 0,-2-3 0 0,1 4 0 0,-1 3 0 0,-2 1 0 0,1-5-144 0,1 5 144 15,0-4 0-15,0 0 0 0,-1 3 0 0,1-7 0 16,-2 6 0-16,0-2-144 0,-2 0 144 0,0 0 0 16,2-4-288-16,-5 2 48 0,0-2 16 0,0-1 0 15,1 0 32-15,-3 1 0 0,4-3 0 0,-3 0 0 16,3 2 192-16,1-4 0 15,-1 3 0-15,1 1 0 0,-2 0 0 0,-1 1 0 0,2-1 0 0,-3 3 0 16,1-2 0-16,0 2 0 0,1-1 0 0,-3-3 0 16,0 6 0-16,0-3 0 0,0-3 0 0,0 4 0 0,-3-3 0 15,1-4 0-15,-1 0 0 0,-1-3 0 0,2 2 0 16,-5-4 0-16,2-1 0 0,-4-2-144 0,4 3-48 0,-2-4-16 16,0 1 0-16,0-1 0 0,2-1 208 0,0 1-176 15,1 1 176-15,-1 3-160 0,2-4 160 0,3 2 0 16,0-1 0-16,0-4 0 0,0 2 0 0,3 1 0 15,2-1 0-15,-1-2 0 0,1 1 0 0,0-1 0 16,2-1-128-16,-2-5 128 16,4 3-448-16,-5-6-16 0,6-1 0 0,-6-1 0 15,1-3-272 1,-2-1-48-16,3-1-16 0,-6 2 0 0,0 0 224 0,-6 2 32 0,6-2 16 16,-3 5 0-16,-1 5 528 0,3-1 0 0,-3 3 0 0,1 6 0 0,1-1 448 0,-2 4-16 0,3 0 0 0,-1 0 0 15,0 5-240-15,2 1-64 0,-3-1 0 0,-1 2 0 16,2-2-128-16,-1 0 192 0,1 4-192 0,0-4 192 15,1-4-64-15,1-1-128 0,0 0 192 0,0-3-64 16,0-3-128-16,0-1 192 0,1 2-192 0,1-4 192 16,-2 2-192-16,0-3 0 0,0 1 0 0,-2 2 0 15,1-2 0-15,-8 6 0 0,0-1 0 0,1 2 0 16,-1-1 0-16,0 3 0 0,-3-4 0 0,1 1 0 16,3-1 0-16,-4 2 128 0,3-5-128 0,0 2 0 15,4 3 128-15,-6-3-128 0,5 0 128 0,0-4-128 16,-1 2 0-16,0-2 0 0,0 0 128 0,2-3-128 15,0-2 0-15,-4-2 0 0,0 6 0 0,3-1 0 0,-3 3 0 0,-2 8 0 32,3-1 0-32,-6 7 128 0,1-3-128 0,1 2 160 0,-2 0-160 0,0 1 160 0,0 2-32 0,2 1 0 15,-2-4 0-15,0 0 0 0,4 0-128 0,-1-1 128 16,-2 1-128-16,4 0 128 0,0 4-128 0,0-4 0 16,1 0 0-16,-1-1 0 0,-5 1 0 0,2 0 0 15,-2 3 0-15,-4-2 0 0,1-1 0 0,-6 3 160 16,6 1-160-16,-6 2 160 15,4 6 192-15,0 0 32 0,-4 1 16 0,1-1 0 0,4-1-144 0,-3 1-48 16,4-5 0-16,-1 2 0 0,5 0-208 0,-7 0 0 16,5 0 0-16,1-2 0 0,0-2 0 0,-4 2 0 15,1-1 0-15,0-1 0 0,-1-1 0 0,-5-1-160 0,3 4 160 16,-3-1-128-16,0 3 128 16,-3 0 0-16,3-1 0 0,-6 0 0 15,3 0 0-15,-2 1 0 0,2 4 0 0,0-4 0 16,-6-1 0-16,3 1 0 0,1 0 0 0,-4-2 0 15,6 6 0-15,0-3 0 0,0 1 0 0,0-2 0 16,-4 1 0-16,2 1 0 0,0 0 0 0,-1-3 0 16,3 3 0-16,-2 0 0 0,-2-4 0 0,-1-2 0 15,-1 4 0-15,3 2 0 0,-3-1 0 0,1-1 0 16,1 4 0-16,-1-5 0 0,-4 0 0 0,0 0 0 16,0 7 0-16,-1 2 0 0,1-1 0 0,-2 7 0 15,3-2 0-15,-1 0 0 0,0-2 0 0,3 2 0 16,3 4 0-16,1-6 0 0,-3 6 0 0,1-6 0 0,2 2-160 0,2-3 160 15,0 3-192-15,0-4 192 0,3 1-208 0,0 0 64 16,2-1 16-16,2 4 0 0,0 0 128 0,0 0-208 16,-4-1 80-16,1 1 128 0,-3 0-160 0,-3-4 160 15,2 4 0-15,-3-3-144 0,1 1 144 0,-2-3 0 16,2 5 0-16,-3-3 0 0,-1-1 0 0,3 1 0 16,-2 0 0-16,1 4-128 0,2-1 128 0,-2 2-208 15,-1-2 80-15,0 4 128 0,-4 1-144 0,3 0 144 16,1 1 0-16,1-1 0 0,3 2 0 0,0 2 0 15,1-4 0-15,0 4 0 0,3-4 0 0,-3 0-128 16,4-3 128-16,1-2 0 0,-2 2-208 0,6-2 64 16,-1-3 16-16,-1-1 0 0,2 4-128 0,-1-6 0 0,3 6-16 0,1-4 0 31,0 4-496-31,-2 0-80 0,2 0-32 0,4-1-14096 0</inkml:trace>
  <inkml:trace contextRef="#ctx0" brushRef="#br0" timeOffset="2721.86">25488 2797 3679 0,'-1'0'320'0,"1"4"-320"0,0-4 0 0,1 0 0 15,1 3 592-15,0-3 48 0,1 2 16 0,1 2 0 16,1 1-528-16,0 0-128 0,1 4 0 0,-3-6 0 15,1 9 0-15,-4-6 0 0,0 6 0 0,-4-2 0 0,1 3 352 0,1-3 96 16,-2 7 0-16,1-4 16 0,1 1 624 0,2 3 112 16,-5-3 16-16,1 3 16 0,1-1-160 0,-1 0-48 15,3-1 0-15,-5 3 0 0,-1 1-688 0,2-2-144 16,0 6-16-16,-4-6-16 0,2 8-160 0,-1-6 0 16,-1 4 0-16,0 3 128 0,-1-4-128 0,5-1 160 15,-4 5-160-15,0-3 160 0,0 3 352 0,1-3 80 16,-1 3 16-16,4-3 0 0,1 3-16 0,-1 0 0 15,3-4 0-15,1 1 0 0,1 1-336 0,-4-1-80 0,2 3-16 0,-1-3 0 16,-2 3-160-16,5-7 0 0,-7 6 0 0,5-6 0 16,2-2 0-16,0-5 0 0,5 2 0 0,-1-5 0 15,1 0 176-15,4-1 96 0,1 1 32 0,6-4 0 16,-2-1 288-16,7-4 64 0,-4 0 16 16,-17 0 0-16,0 0-512 0,0 0-160 0,89-21 0 0,-63 12 0 15,-2-1 128-15,-24 10-128 0,61-26 0 0,-61 26 0 16,70-30 144-16,-70 30-144 0,70-31 0 0,-70 31 144 15,75-37-144-15,-75 37 0 0,83-38 144 0,-83 38-144 16,86-40-592 0,-86 40-192-16,87-35-48 0,-87 35-9728 0</inkml:trace>
  <inkml:trace contextRef="#ctx0" brushRef="#br0" timeOffset="4137.75">25077 4473 11055 0,'0'3'976'0,"0"-3"-784"0,0 0-192 0,4 0 0 0,-3 2-128 0,-1 2-80 15,2-4-16-15,0 5 0 16,1 4-1696-16,1-1-320 0,-2-1-80 0,1 2-16 0,-3 0 1936 0,-3 1 400 15,3-1 0-15,-2 0 0 16,2 3 288-16,-2-4-48 0,2 3-16 0,0-2 32 0,2-1 1696 0,3 5 352 0,-3-5 64 0,5-3 32 16,-2 1-736-16,0-3-128 0,2 2-48 0,2-5 0 15,-4 0-1072-15,-1 0-224 0,1-1-32 0,-3-3-16 32,-1 4-752-32,-2-3-160 0,1-3-16 0,-2 1-16 15,-3-2-224-15,1 2-64 0,-1 0 0 0,-4-4 0 0,1 4 896 0,-1-2 192 0,0 2 0 0,0 1 0 16,2-1 496-16,-1 0 96 0,1-2 32 0,-2 2 0 15,0 1-304-15,2 2-64 0,-1 2-16 0,1 0 0 16,-2 6-240-16,0-1 0 0,-1 4 0 0,-1 6 0 16,3-1 128-16,-6 0-128 0,1 3 0 0,0 1 144 15,0-1 224-15,-1 1 32 0,0 1 16 0,2-3 0 0,2 1 400 16,-1-3 80-16,3-4 0 0,1 3 16 0,3-5-144 0,-1 1-48 16,1 0 0-16,4-1 0 15,-3 1-384-15,6-4-80 0,-3-1 0 0,4-2-16 0,1 1 128 0,4-3 16 16,0 0 16-16,3 0 0 0,2-5 304 0,5 0 48 15,2-4 16-15,-21 9 0 0,0 0-400 0,78-38-80 16,-78 38-16-16,0 0 0 0,86-44-272 0,-86 44 0 16,0 0 0-16,78-40-144 31,-78 40-336-31,0 0-64 0,59-37-16 0,-43 25 0 0,-2 0 176 0,-2 2 16 0,-5 1 16 0,0 0 0 16,-7 0-192-16,0 4-32 0,-5 2-16 0,1-3 0 15,-4 3 48-15,-5 0 16 0,3 3 0 0,-2-2 0 0,1 2 688 0,1-4 144 0,1 4 16 0,-1 0 16 16,4-3 96-16,-2 3 16 0,1 0 0 0,2 0 0 15,-1 0-448-15,1 0 0 0,2 0 0 0,-3 0 0 16,3 0-208-16,-4 3-32 0,5 1 0 16,-3 1 0-16,-2 0 48 0,2 2 16 0,0-2 0 0,-2 4 0 15,0 3 336-15,0-1 64 0,1-3 16 0,-2 1 0 16,1 3 304-16,1-1 64 0,-2-2 16 0,3 3 0 16,-1-2-128-16,3-1-32 0,-1 0 0 0,3-2 0 15,1-2-192-15,-4 0-32 0,4-2-16 0,-2-3 0 16,2 4-224-16,-1-2 176 0,-1-2-176 0,-5-2 160 15,2 2-160 1,-1-4 0-16,-6 4 0 0,2-3 0 0,1 3-176 0,-3-2 176 0,1-1-128 0,3-2 128 0,-1 1 0 0,6-1 0 16,-1-2 0-16,4-2 0 0,4-1 320 0,1 1 112 15,3 0 16-15,5-3 0 16,1 3-768-16,-2-5-128 0</inkml:trace>
  <inkml:trace contextRef="#ctx0" brushRef="#br0" timeOffset="5785.63">23218 15995 1839 0,'5'-4'160'0,"-3"-5"-160"0,1 4 0 0,1 2 0 0,-2-3 480 0,-1 6 64 16,4-1 16-16,1-6 0 0,-3 1 128 0,6-2 16 16,-4-1 16-16,-1 4 0 0,-3 1-480 0,-2 4-112 15,-1 4 0-15,-3 1-128 0,-1-1 128 0,-2 1-128 16,-1 0 0-16,0 4 0 0,1-6 480 0,-3 2-16 15,1 1 0-15,3-3 0 0,-2 1 288 0,2-3 48 16,2 3 16-16,0-1 0 0,-2-1 208 0,1 2 32 16,1-4 16-16,-4 3 0 0,2-1-160 0,-1 1-16 15,1 2-16-15,-2-1 0 0,-3-1-304 0,1-1-64 16,1 5-16-16,-1-5 0 0,3 1-160 0,-1 3-16 0,4-6-16 0,1 3 0 16,-1-3 176-16,5-3 32 0,0 3 16 0,5 0 0 15,-1-6 0-15,1 6 0 0,0-3 0 0,2 1 0 16,2-1-144-16,1-1-48 0,-10 4 0 0,0 0 0 15,0 0 240-15,0 0 64 0,0 0 0 0,96-9 0 16,-96 9-64-16,0 0-16 0,0 0 0 0,100-1 0 16,-100 1-240-16,0 0-32 0,85 1-16 0,-85-1 0 15,0 0-64-15,89 16-16 0,-89-16 0 0,0 0 0 16,89 19 80-16,-89-19 16 0,0 0 0 0,92 26 0 16,-92-26-288-16,0 0 0 0,106 32-128 0,-106-32-9776 15,86 17-1936-15</inkml:trace>
  <inkml:trace contextRef="#ctx0" brushRef="#br0" timeOffset="6854.62">26210 4720 2751 0,'-9'4'256'0,"0"-4"-256"0,4 0 0 0,2 0 0 16,-3 0 704-16,-2 0 112 0,-8-4 16 0,-10 4 0 15,-7-5 256-15,-2 2 64 0,-3-3 16 0,3-2 0 16,3 2 128-16,5-2 32 0,-3-1 0 0,7 0 0 15,1 4-560-15,4-2-96 0,1 2-32 0,3 5 0 16,0-4-128-16,5 4-16 0,-1 4-16 0,1-1 0 16,4-1 48-16,3 5 16 0,2 2 0 0,2-1 0 15,3 3-16-15,4 3 0 0,3 2 0 0,0 3 0 16,-12-19-80-16,0 0 0 0,72 78-16 0,-72-78 0 16,66 66 16-16,-66-66 16 15,83 79 0-15,-83-79 0 0,101 85-64 0,-101-85-16 0,107 80 0 0,-107-80 0 0,115 78 0 0,-115-78 0 31,118 88 0-31,-118-88 0 0,121 94-176 0,-57-42-32 0,-5 2-16 0,-3 7 0 0,-5 5-160 0,-10 0 0 16,-6 0 144-16,-7 1-144 16,-7-1-256-16,-2-4-128 0</inkml:trace>
  <inkml:trace contextRef="#ctx0" brushRef="#br0" timeOffset="9472.17">22819 7000 14735 0,'-5'7'1312'0,"-1"-5"-1056"0,6 1-256 0,0-3 0 15,0 4 816-15,-3-2 96 0,-1 1 32 0,-3 2 0 16,-1 8-944-16,-1-5-192 0,-3 3-48 0,0-3 0 31,1 1-368-31,-3-5-80 0,2 1-16 0,0 2 0 0,1-5 704 0,-3 1 224 0,4 1 0 0,-1-4 0 16,6 1 992-16,2-1 192 0,3 0 32 0,0 0 16 15,0 0-176-15,5-1-48 0,0-3 0 0,2 4 0 16,2-3-784-16,0 1-176 0,-4-2-16 0,4 1-16 16,-1-2-240-16,-3 5 0 0,1-4 0 0,1 4 0 15,-6 0 0-15,3 4 0 0,-1-4 0 0,-3 5 0 0,2 2 0 0,-2-2 0 16,-2 7 0-16,2-3 0 0,0 5 0 0,0 0 176 16,0-2-48-16,0 2-128 0,2 0 416 0,2 0-32 15,-1-2 0-15,1 2 0 0,1-5-112 0,0 3-16 16,4-3-16-16,-6-4 0 0,6 3-240 0,-2-4 176 15,2-2-176-15,-2 1 160 0,1 1-160 0,1-4 0 16,-4 0 0-16,0-4 0 0,-1 4 0 0,-1 0 160 16,3-3-32-16,-6 3-128 0,3-2 304 0,-3-2-48 15,-3-1-16-15,3 2 0 0,0-2-240 0,-6-1 0 16,3-1 128-16,-1 2-128 0,-1-4 0 0,2 1 0 0,-2 2 0 0,-1-2 0 16,3-1 0-16,-2-3 0 0,1 3 0 0,-1 0 0 15,1 1 0-15,-1-1 0 0,0 4 0 0,-4 0 0 16,1-2 0-16,-1 7 0 15,-7-2 0-15,2 4 0 0,-3 1 0 0,-1 2 0 0,1 4 0 0,-1 3 0 16,3-3 0-16,3 5 0 0,-2 0 176 0,1-2-176 16,8 2 448-16,-2 2 0 0,6-6-16 0,1 2 0 15,0 2 16-15,0-2 0 0,0-1 0 0,0-4 0 16,3-2-224-16,2 4-32 0,0-4-16 0,2-2 0 16,0-3-176-16,2 4 0 0,0-4 0 0,3-4 0 15,-3 4 0-15,-1-3 0 0,1 1 0 0,-4-1 0 0,2-1 288 16,0-1-32-16,0 2 0 0,-5-3 0 0,2 3 176 0,-1-2 16 15,-3-1 16-15,0-1 0 0,2 2-224 0,-2 2-48 16,0-6-16-16,0 4 0 0,3-4-176 0,-3 4 0 16,0-4 0-16,0 0 0 0,0 1 0 0,2-1 0 15,1 0 0-15,1 4 0 0,-4 0 0 0,2-2 0 16,-1 2 0-16,1 5 0 0,2 0 0 0,-4 0 0 16,0 0 0-16,0 3 0 0,0-1 0 0,-6 1 0 15,3 3 0-15,-4 2 0 0,0 1-320 0,-2 0 48 16,-3 3 16-16,0-2 0 0,-2-1 0 0,0 3 16 15,0-1 0-15,-2-3 0 0,6 1 240 0,1 0 0 16,2 0 0-16,6-1 0 0,1 1 0 0,5-2 0 0,7-2-144 16,-12-5-15680-16</inkml:trace>
  <inkml:trace contextRef="#ctx0" brushRef="#br0" timeOffset="10746.09">24502 15946 1839 0,'-17'8'160'0,"4"-4"-160"0,3-2 0 0,3 1 0 0,4-3 1664 0,1 0 288 16,2-3 64-16,-7 3 16 0,0-2-368 0,-5-2-64 0,3-1 0 0,-1-2-16 15,3 2-1264-15,-2-4-320 0,4 1 0 0,-1 2 0 32,3-1-448-32,-2 2-160 0,-2 5-32 0,1-2 0 0,-2 4 416 0,-1-2 80 0,0 5 16 0,1-1 0 15,2 1 1152-15,-2 4 256 0,2-2 32 0,-2-2 16 16,8 0 384-16,-4 2 80 0,4-2 0 0,4-1 16 0,1 1-752 0,-2-5-160 31,3 5-16-31,2-5-16 0,3 0-672 0,1 0-192 0,0 0 0 0,2 0 128 0,4 0-128 0,-1-1-240 31,-17 1 64-31,0 0 16 0,0 0-64 0,92-7-16 0,-92 7 0 0,0 0 0 16,93-2 240-16,-93 2 0 0,0 0 0 0,106 9-144 0,-106-9-64 0,0 0-16 16,98 19 0-16,-98-19 0 15,0 0-1168-15,0 0-224 0</inkml:trace>
  <inkml:trace contextRef="#ctx0" brushRef="#br0" timeOffset="11563.41">23171 6647 14735 0,'-28'5'1312'0,"9"-2"-1056"16,8-3-256-16,6 0 0 0,2 0 960 0,-8 4 128 15,-10-2 16-15,-14 1 16 0,-8 1-736 0,-1-3-160 16,4 3-32-16,7-4 0 0,3 0-416 0,4 0-96 16,4 0 0-16,1 0-16 0,2 0 848 0,1 0 192 15,4 3 16-15,2-1 16 0,3 5 928 0,-3-2 192 16,7 4 48-16,0 5 0 0,1 0-640 0,8 3-128 16,1 4-32-16,4-2 0 0,8 2-784 0,-3 0-176 15,-14-21-16-15,0 0-128 0,66 66-176 0,-66-66-144 16,54 49-16-16,-54-49-16 15,59 57-1312-15,-59-57-256 0,51 68-48 0,-51-68-16 16,49 70 896-16,-25-30 192 0,-1 7 16 0,-2 2 16 0,3 3 1440 0,2 2 272 0,0 4 64 16,4 4 16-16,-6 3 480 0,4 3 112 0,4 5 16 15,-1-2 0-15,0 4-832 0,-3-5-144 0,5-2-48 0,-1-2 0 16,-1-5-512-16,-3 0 0 0,5 2 0 0,0-6 0 16,0 4 0-16,2-7-256 0,0 2 64 0,-2-7 0 31,0-4-736-31,-5-5-144 0,-2-2-16 0,-7-1-16 0,-3 1-160 0,-5-7-16 15,-3 4-16-15,-4-3-5808 0,-8-1-1168 0</inkml:trace>
  <inkml:trace contextRef="#ctx0" brushRef="#br0" timeOffset="13104.12">21040 10236 1839 0,'-6'-14'160'0,"-1"6"-160"0,2-1 0 0,2 4 0 15,1 1 1024-15,-5-1 160 0,-3-9 32 0,-8-7 16 16,-5-5 784-16,-3 0 160 0,0 9 16 0,5 3 16 15,4 5-336-15,1 4-64 0,6 1-16 0,-1 9 0 0,6-1-592 0,2 5-128 16,-1 5-32-16,4-2 0 0,0 5-672 0,7 2-144 16,-2 2-32-16,4 2 0 15,5 0-192-15,-14-23-128 0,0 0 128 0,56 78-208 16,-56-78-176-16,48 63-16 0,-48-63-16 0,60 69 0 16,-60-69 160-16,73 84 48 0,-73-84 0 0,85 92 0 0,-85-92 208 0,101 106 0 15,-52-48 0-15,-2-1 0 0,-3 8 464 0,-2 3 144 16,-1 10 32-16,1 6 0 0,-3 1 64 0,-3-1 0 15,2-2 16-15,-4 1 0 0,0-1-592 0,1 0-128 16,4-5 0-16,-5-3-8080 16,7 0-1632-16</inkml:trace>
  <inkml:trace contextRef="#ctx0" brushRef="#br0" timeOffset="14156.64">25614 16083 3679 0,'-9'9'320'0,"0"-5"-320"0,2 1 0 0,6-2 0 0,-4-3 1488 0,1 5 240 16,-8 1 32-16,-6 6 16 0,-1 2-368 0,2-5-80 16,-1-1-16-16,4-1 0 0,2-5-1024 0,4 1-288 15,-3-3 0-15,4-3 128 0,2 1-128 0,-4-1-192 16,2-1 32-16,2-1 16 0,0 5 336 0,0-3 80 15,1-3 16-15,-1 3 0 0,-2 1 272 0,2-1 48 16,1 3 16-16,2 0 0 0,-1 0 224 0,6-4 48 16,-3 4 16-16,4 0 0 0,6-2-160 0,-1-1-48 15,3-1 0-15,4 3 0 0,1-3-416 0,-17 4-96 16,0 0 0-16,0 0-16 0,0 0 128 0,114-5 16 16,-114 5 16-16,0 0 0 0,85 0 48 0,-85 0 0 15,0 0 0-15,99 5 0 0,-99-5-256 0,0 0-128 0,91 12 160 0,-91-12-12112 16</inkml:trace>
  <inkml:trace contextRef="#ctx0" brushRef="#br0" timeOffset="20116.34">26562 16176 2751 0,'-11'8'256'0,"3"-2"-256"0,1-3 0 0,3-3 0 16,-1 4 736-16,3-3 96 0,1-1 32 0,-8 4 0 16,0 1-80-16,-8 2-16 15,-1-2 0-15,1 4 0 0,-2-4-352 0,1-1-80 0,1 1-16 0,1-2 0 16,2 1 112-16,0-2 16 0,0 3 0 0,-1-2 0 15,4-3 336-15,2 6 80 0,1-3 16 0,-1-3 0 0,0 0 144 0,4 0 16 16,-2 0 16-16,2 0 0 0,1-3-336 16,3-3-64-16,-3 3-16 0,4-2 0 15,4-1-352-15,-4 1-80 0,3-2-16 0,2-2 0 0,1 4-192 0,2-3 0 16,1 2 0-16,3-1 0 0,-1-1 0 0,1-1-160 16,2 4 160-16,1-1-192 0,-15 6 192 0,0 0 0 15,0 0 160-15,0 0-160 0,95-5 800 0,-95 5 64 16,0 0 16-16,0 0 0 0,102 11 320 0,-102-11 64 15,0 0 16-15,108 17 0 0,-108-17-512 0,98 9-112 16,-98-9-16-16,103 0 0 0,-103 0-432 0,108-18-80 16,-108 18-128-16,113-26 176 15,-113 26-416-15,113-26-80 0,-113 26 0 0,121-36-13440 0</inkml:trace>
  <inkml:trace contextRef="#ctx0" brushRef="#br0" timeOffset="20950.82">23805 10351 21183 0,'-3'4'1888'0,"-3"-4"-1504"0,6 0-384 0,0 0 0 16,0 0 544-16,0 0 32 0,-3 0 16 0,-2 0 0 31,-1 0-1088-31,-1 3-208 0,2-1-64 0,-3-2 0 15,1 7-448-15,5-5-112 0,-3 5-16 0,1-2 0 16,4 0 720-16,4 4 144 0,-3-4 32 0,6 7 0 0,2-3 1024 0,5 5 224 0,0-2 32 0,3 6 16 31,-17-18 560-31,0 0 128 0,67 54 0 0,-67-54 16 0,0 0-128 0,101 66-16 0,-101-66-16 0,83 52 0 16,-83-52-576-16,86 57-112 0,-86-57-32 0,87 70 0 31,-87-70-480-31,85 75-192 0,-85-75 128 16,87 85-128-16,-43-38 0 0,1 2-176 0,6 0 16 0,-3 3 0 15,6 2-336-15,4 2-64 0,-6-2-16 0,2-5 0 0,-1-1 160 16,-53-48 32-16,106 89 0 0,-106-89-7616 16,118 79-1536-16</inkml:trace>
  <inkml:trace contextRef="#ctx0" brushRef="#br0" timeOffset="24253.55">26126 7533 2751 0,'-17'7'256'0,"-1"-2"-256"16,10-3 0-16,4 2 0 0,2-4 496 0,-6 3 48 16,-10 2 16-16,-11 8 0 0,-4-3-560 0,-2 6 0 15,2-6-240-15,5 2 80 0,2-1 160 0,5-3-128 16,1 1 128-16,3 0-128 0,0 0 832 0,3-1 192 15,1 1 16-15,3-4 16 0,-2 4-352 0,1-2-80 16,1-2-16-16,1-1 0 0,2-3-480 0,0 3-288 16,2-1 32-16,0-1 16 0,1 2-16 0,1-4-16 15,1 0 0-15,-1 0 0 0,-1 0 272 0,4 0 0 0,0 3 128 0,0-6-128 16,4 3 704-16,-1 0 32 0,2 0 16 0,4-4 0 16,1-1-112-16,6 1-32 0,-2 3 0 0,4-6 0 15,-1 5-480-15,2-5-128 0,6 2 0 0,-25 5 0 16,0 0 0-16,74-18 0 0,-74 18 0 15,0 0 0-15,82-14 0 0,-82 14 0 0,0 0 0 0,84-12 0 16,-84 12 192-16,0 0 112 0,73-9 16 0,-52 8 16 16,-2-3 384-16,-1 1 80 0,-1 3 16 0,1-2 0 15,-5 2-368-15,-4-3-80 0,2 3-16 0,-3 0 0 16,-1 0-352-16,-7 0-240 0,0 0 48 0,0 0 0 16,-7 0-512-1,-1 0-112-15,-3 3-16 0,-3-1 0 0,-1 5 288 0,-5-2 48 16,-2 4 16-16,-3-1 0 0,-3 1 192 0,-3 5 32 0,-2 0 16 0,0-2 0 0,0 2 48 0,0-2 0 15,1 6 0-15,3-4 0 16,-3 0-352-16,3 1-64 0,6-1-16 0,0-3 0 16,6 4-208-16,-4-1-64 0,4 0 0 0,-1-2 0 15,3 2 96-15,2-5 16 0,-1 5 0 0,0-5 0 16,4 3 192-16,0 0 32 0,-3-2 16 0,5-1 0 0,-1 0 544 0,4 0 0 16,-1-4 128-16,6 2-128 0,0-6 528 0,6 3 16 15,-1-4 0-15,9 0 0 0,2 0 16 0,1-4 0 16,-17 4 0-16,0 0 0 0,78-17 64 0,-78 17 16 15,0 0 0-15,98-24 0 0,-98 24-112 0,82-21-16 0,-82 21 0 0,92-26 0 16,-92 26 32-16,100-26 0 0,-100 26 0 0,85-27 0 16,-85 27 16-16,75-26 0 0,-44 16 0 0,-1 1 0 15,-30 9 80-15,0 0 0 0,71-21 16 0,-53 16 0 16,-4 2-64-16,-2 3-16 0,-3 0 0 0,-6 0 0 16,-1 0-400-16,-2 3-176 0,-2 2 128 0,-5-1-128 15,-2 1 0-15,-1 4-176 0,1-1 16 0,-8 1 0 16,3 0-160-16,-2 3-16 0,-1-2-16 0,1 3 0 15,-1 1 160-15,-1-2 48 0,1 2 0 0,-4 0 0 16,3 3 144-16,-1 0 0 0,2 1 0 0,-6 3 0 16,2-4 0-16,0 1 0 0,2 1 0 0,-3-2 0 0,1 1 0 0,3-4 0 15,4 3 0-15,2-3-4608 16,3 2-816-16</inkml:trace>
  <inkml:trace contextRef="#ctx0" brushRef="#br0" timeOffset="25716.66">27573 16057 911 0,'-9'18'0'0,"0"-10"0"0,2 1 0 0,5-5 0 0,2-1 1824 0,0-3 288 16,6 2 48-16,-6-2 16 0,3 3-688 0,-1 2-128 16,1-1-16-16,3-2-16 15,-3-2-800-15,1-2-144 16,-3 2-48-16,3-4 0 0,-4 3-64 0,0-3-16 16,0 1 0-16,-4 3 0 0,3-2 416 0,-1 2 80 15,0-3 16-15,2 3 0 0,2 0 432 0,5-4 80 16,-2 2 32-16,7-5 0 0,-12 7-480 0,0 0-112 15,0 0-16-15,94-40 0 0,-94 40-480 0,79-31-96 16,-79 31-128-16,96-38 176 16,-96 38-752-16,120-46-160 0,-54 20-32 0,5 4 0 15,3 1-880-15,-74 21-176 0,132-28-32 0,-132 28-6624 0</inkml:trace>
  <inkml:trace contextRef="#ctx0" brushRef="#br0" timeOffset="28825.3">27053 7361 4479 0,'-5'-5'400'16,"-2"-2"-400"0,5 7 0-16,2 0 0 0,0 0 0 0,0-2 0 15,-5-2 0-15,2-4 0 0,-6 2 0 0,2-2 0 0,2-1 0 0,3 0 0 16,2 4 0-16,0-2 0 0,2-2 608 0,5 4 128 15,3-4 32-15,2-1 32 0,2-2-624 0,4 0-176 16,-4 3 0-16,7-5 0 16,-2 0-352-16,3-3-176 0,3 3-48 0,-3-2 32 0,-1-1 224 0,2 3 32 0,-6 0 16 0,1 0 32 15,-8 2 240-15,2-1 0 0,-6 3 0 0,-1-2 0 16,-2 3 672-16,-3 0 96 0,4 1 0 0,-8-1 64 16,1 4 496-16,-2-4 96 0,-1 0 32 0,1 4 16 15,-3 0-544-15,-1-4-112 0,0 2-32 0,0-2 48 16,-3 1-448-16,-2-1-96 0,2 0-16 0,-2 1 48 15,0-3-320-15,-3 2 0 16,-1-3 0-16,-4 2 0 0,-4 1 144 0,-1 0 0 0,1 1 0 0,-3-1 48 16,1 6 80-16,0-3 32 0,3-2 0 0,-2 2 32 0,6-1 352 0,0-1 64 15,5-1 16-15,-1 0 16 0,3-5-112 0,2 4-32 16,3-6 0-16,0 2 0 0,0 2-368 0,4-2-80 16,-2 4 0-16,5-3-16 0,-1 1 144 0,1-2 48 15,0 2 0-15,4-2 0 0,0 4 0 0,1-2 0 16,3-1 0-16,2 5 0 0,5-1-368 0,-3-1 128 15,2 1-128-15,2 0 0 0,4 0 0 0,-6 4 0 16,3-2-192-16,1-1 64 0,-2 2-128 0,4 3 0 16,-6 1-16-16,5-1 0 0,1-1 272 0,1 2 0 15,0-1 0-15,-19 3 0 0,0 0 0 0,0 0 256 16,87-9-64-16,-87 9 0 0,0 0-192 0,0 0 0 16,89 0 0-16,-89 0 0 0,0 0 0 0,0 0 0 15,0 0 0-15,98 18 0 0,-98-18 0 16,0 0 128-16,0 0-128 0,0 0 0 0,73 47 432 0,-63-37-16 0,1 2 0 0,-1-1 0 15,-1 1-128-15,-4 0-32 0,2-1 0 0,2 1 0 16,-4-2-96-16,-3 2-32 0,1 1 0 0,1-3 0 16,-1-1-128-16,2-1 128 0,-1 5-128 0,1-5 128 15,0 3 128-15,2-3 0 0,0 1 16 0,2 0 0 16,0 0 0-16,-1-2 0 0,-1-2 0 0,2 0 0 16,-2 4-48-16,0-4-16 0,-2-2 0 0,-1 3 0 15,1 1 16-15,-2-2 0 0,-3 0 0 0,0 2 0 16,2-2-224-16,-4 4 128 0,2 1-128 0,-3-1 0 15,-1 0 128-15,3 3-128 0,-5 0 0 0,3-1 144 16,3-3-144-16,-5 5 0 0,3-3 0 0,2 2 128 0,2 2-128 0,-1-2 128 16,3 2-128-16,-2-2 128 0,-1 2-128 0,5 4 0 15,-5-1 0-15,3-3 128 0,-4 0-128 0,3 4 0 16,-3-3 0-16,0-1 0 0,2 0 192 0,2-2 0 16,-4 2 0-16,3-2 0 0,-1 2-16 0,1-3 0 15,3 1 0-15,-3 2 0 0,2-2-176 0,1 0 0 16,0-1 0-16,-2 3 0 0,1-6 0 0,-1 5 0 15,1-1 0-15,0-2 0 0,-1 2 0 0,1 2 0 16,-2 0 0-16,-1-5 0 0,2 3 0 0,-1 0 0 16,2-1 0-16,-1 1 0 0,3-2 0 0,0 3 0 15,3-5 0-15,-1 5 0 0,3-3 0 0,0-1 0 0,-3-4-144 0,5 4 144 16,-4-1 0-16,3-4-192 0,-1 5 192 0,2-4-160 16,-4 2 160-16,2-2 0 0,1 0-144 15,-3-1 144-15,2 1 0 0,0 4 0 0,-5-4 0 0,2 2 0 16,0-2 0-16,-2 4 0 0,2-1 0 0,-4-2 0 15,0 2 0-15,2 1 0 0,-2 0 0 0,0-4 0 16,2 4-128-16,0-2 128 16,2-2 0-16,0 4 0 0,1-4 0 0,1-2 0 0,-3 6 0 0,5-4 0 15,-5 2 0-15,1 0 0 0,0 0 0 0,-2 2 0 16,0-4 0-16,1 4 0 0,-2 3 0 0,-3-2 0 16,2-1 0-16,-1 0 0 0,-2 3 0 0,1-1 0 15,-1-3 0-15,0 1 0 16,-1 3 0-16,3-1 0 0,-3 1 0 0,3-4 0 0,-1 5 0 0,-1-3 0 0,2 2 0 15,-1-3 0-15,2 5 0 0,-1-2 0 0,-1-1 0 0,3 1 0 16,-1-3 0-16,-2 3 0 0,3-5 0 0,-3 1 0 16,2 1 0-16,0 0 0 0,1-1 0 0,-3 1 0 15,4-2 0-15,-2-2 0 0,-1 4 0 0,1-4 0 16,-1-1 0-16,1 1 0 0,-3-1 0 0,1-3 0 16,1 3 0-16,-4-4 0 0,1 0 0 0,-1 0-192 15,-1 0 64-15,1 0 128 16,-4 0-464-16,-1-4 16 0,0 4 16 0,1-1 0 15,-3-3-32-15,0 1-16 0,0 3 0 0,2-6 0 0,-2 5 96 0,2-6 0 16,3 5 16-16,2-5 0 0,0-2 112 0,2 4 0 16,1-4 16-16,6-3 0 15,-4 3-512-15,4-1-96 0,-2-2-32 0,0 1 0 16,0-1-48-16,-2 3-16 0,-1 4 0 0,-4-2 0 16,1 2 352-16,-2 1 64 0,-3-1 16 0,1 5 0 0,1-1 512 0,-7-3 256 0,4 4-32 0,-2 0 0 15,2 0 144-15,-4 0 16 0,0 0 16 0,4-3 0 16,-2 3 176-16,5 0 16 0,-1 0 16 0,-1 0 0 15,3 0 96-15,-5 0 0 0,3 3 16 0,-1-3 0 16,1 5-336-16,-4 4-80 16,3 0-16-16,-4-1 0 0,-4 6-288 0,1-1 0 0,-1 4 128 0,-2 2-128 15,-3 5 0-15,3-4 0 0,1 1 0 0,5-2 0 16,-1 2 0-16,4-4 0 0,-1 2 0 0,5-1 0 16,-1-1 0-16,4-5 0 0,-2 2 128 0,1 0-128 15,1-5 384-15,2-2 0 0,-3-2 16 0,1 0 0 0,0-1 448 0,1 1 96 16,6-5 16-16,0 0 0 0,0 0-224 0,5-5-32 15,3-1-16-15,6-6 0 0,-23 12-496 0,45-26-192 16,-19 12 128-16,-2-3-128 16,3-4-288-16,-5 2-144 0,1-2-16 0,-6-2-16 15,1 2-48-15,-1-1-16 16,-3-5 0-16,-2 5 0 0,2-1 528 0,-5 2 0 16,0 2 128-16,-4 3-128 0,0 3 384 0,-5 4 0 0,0 0-16 0,-5 4 0 0,1 5-48 0,-1 3-16 15,-5-1 0-15,-2 7 0 16,-2 3 16-16,-2 2 0 0,-3 9 0 0,-4 1 0 0,2 0-320 0,-1 6 0 0,-1 0 0 15,2-6 0-15,4 2 0 0,3 0 128 0,5-3-128 0,0 3 160 16,6-3-160-16,1-6 192 0,4 4-192 0,3-4 192 16,4 1-16-16,-1-8 0 0,5 2 0 0,-5-3 0 15,3-4-176-15,-1 2 192 0,1-5-192 0,1-2 192 16,-3 0-64-16,1-2 0 16,-1-1 0-16,-1-6 0 0,1 0-128 0,-2-3 160 0,2-2-160 0,-2 0 160 15,0-3-160-15,-2-4 0 0,-2 4 0 0,3-6 0 31,-6 0-400-31,0-3-64 0,-6 4-16 0,3-5 0 0,-2 7 16 16,-4-3 0-16,0 4 0 0,1 1 0 0,-6 3 208 0,1 4 64 0,-4 3 0 0,3 2 0 16,-3 3 64-16,-1 3 128 0,-3 3-208 0,4 3 80 0,-2 2 0 15,1 3 0-15,1 4 0 0,3-1 0 0,-2 4 128 0,2-1 0 16,6 2 160-16,-1-3-160 0,7-2 256 0,-1 0-32 16,3 0-16-16,5-2 0 0,2 2-208 0,2-2 128 15,1-3-128-15,2-1 0 0,-12-8 0 0,0 0 0 16,0 0 0-16,0 0 0 0,0 0 0 0,98 14 0 15,-79-22 0-15,-2-1 0 0,-1 0 224 0,2 1 0 32,-5-6 0-32,-4 1 0 0,2 0 16 0,-4-1 0 0,-2 1 0 0,-2-1 0 0,-3 2-240 0,0-3 0 15,-5-1 0-15,2-2 0 0,-4 5 0 0,-2-5 0 16,2 4-128-16,-5-3 128 0,3-1-416 0,-5 1 32 16,5 3 0-16,-5 0 0 0,2 2 384 0,0 0-160 15,2 3 160-15,-3 4 0 0,5 1 0 0,2 4 0 0,-2 4 0 16,3 4 0-16,1 5-272 0,1 1 0 15,1 8 0-15,2 1-9760 0,0 7-1936 0</inkml:trace>
  <inkml:trace contextRef="#ctx0" brushRef="#br0" timeOffset="30157.88">28367 7375 11055 0,'-9'-6'976'0,"1"6"-784"0,8 0-192 0,0 0 0 15,-4 0 272-15,3 4 16 0,-3-4 0 0,-8 2 0 16,1 1-1488-16,-4 2-288 0,1-1-64 0,0 1-16 31,2 2 192-31,1 0 32 0,-1 2 16 0,-2-1 0 0,2 1 1872 0,1 3 368 0,3-3 80 0,-1 3 16 16,-3-1 592-16,3-3 128 0,4 5 32 0,1-3 0 16,4-1-624-16,4-1-128 0,-2 5-32 0,5-3 0 15,6-1-336-15,1-2-80 0,-14-7-16 0,0 0 0 16,0 0 304-16,101 28 64 0,-101-28 16 0,81 8 0 15,-81-8-96-15,88 9-32 0,-88-9 0 0,103 9 0 0,-103-9-416 0,129 12-96 16,-59-7-16-16,5 7 0 0,2-1-272 0,1 1 0 16,2 0 0-16,4-1 0 0,1 3 272 0,11-2 0 15,14 2 0-15,1-2 0 0,3 2 368 0,1-5 80 16,-9 3 16-16,5-2 0 0,11 8-272 0,-7-4-48 16,-3 3-16-16,-13 0 0 0,-13 4-272 0,-11 2-128 15,-75-23 0-15,127 61-13024 0</inkml:trace>
  <inkml:trace contextRef="#ctx0" brushRef="#br0" timeOffset="30739.78">28402 10482 23951 0,'5'10'2128'0,"4"-1"-1696"0,0-5-432 0,-1 1 0 16,6 2-448-16,-14-7-160 0,0 0-32 0,84 45-16 15,-84-45-2160 1,141 63-416-16,-57-30-96 0,3-5 0 0,-2-6 2752 0,-85-22 576 0,155 44 0 0,-155-44 192 0,145 49-192 0,-145-49 0 16,136 55 0-16,-136-55 0 0,129 60 0 0,-129-60-192 15,110 64 192-15,-110-64 0 0,92 68-256 0,-92-68 64 16,75 70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58:57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9387 6072 911 0,'0'-4'0'0,"0"1"0"0,0 1 0 0,2-1 0 16,1-1 336-16,1-1-16 0,1 1 0 0,-2-1 0 15,8-7-160-15,3-5-32 0,-2 3-128 0,2-4 192 16,-2 10-192-16,-3-6-128 0,-4 8 128 0,-1-1-208 15,-4 2 336-15,0 0 64 0,0-4 0 0,0 6 16 16,0-2 672-16,-6-4 128 0,5 5 16 0,-1-1 16 16,2-4-272-16,-4 4-64 0,3-2-16 0,-3 2 0 15,4 0-496-15,-5 1-192 0,1 4 128 0,-1-1-128 16,-2 2 0-16,2-1 0 0,-4 4 0 0,1 1 0 16,2 4 0-16,-2-1 0 0,-1 1 0 0,0 3 0 0,0-3 320 15,-3 2 16-15,4 2 16 0,-3 3 0 0,-1-2 208 0,0 0 32 16,1 3 16-16,-3-3 0 15,0 7-160-15,-1-3-16 0,1-1-16 0,-4 2 0 0,4 2-16 16,-3-3 0-16,1 1 0 0,6-2 0 16,-4 4 16-16,5-4 0 0,2-3 0 0,2 0 0 0,0 2 176 0,1-2 48 15,1-2 0-15,-2-1 0 0,1 3-192 0,-1 1-16 16,1-1-16-16,-1 4 0 0,0-1-112 0,-4 2-32 16,0-1 0-16,1 2 0 0,-1 0 240 0,0 1 32 15,-1-4 16-15,-2 2 0 0,-1 2 0 0,3-4 0 0,-6 4 0 0,6-5 0 16,-2 1-240-16,1 1-32 0,2-3-16 0,3 1 0 15,0-4 0-15,-2 6 0 0,4-4 0 0,-1 1 0 16,1 1 0-16,-1-4 0 0,0 6 0 0,-2-1 0 16,2 2-112-16,-4 2-32 0,0 2 0 0,-1-1 0 15,1 5 0-15,0-3 0 0,1 0 0 0,-1 1 0 16,0-3 272-16,4 4 48 0,2-3 16 0,-3 0 0 16,3 3 176-16,3 0 16 0,-4-3 16 0,4 3 0 15,4-5-224-15,-4 1-64 0,0 1 0 0,0 0 0 0,0 3-176 16,0-4-32-16,-4 5-16 0,8-7 0 0,-4 3 16 0,0-2 0 15,3-2 0-15,-3-1 0 0,6-5-16 0,-1 5 0 16,3-6 0-16,5 0 0 0,-3-1 0 0,2 1 0 16,6-3 0-16,-6 1 0 0,4-1-160 0,-1-1 128 15,3 1-128-15,-4 0 128 16,0 0-128-16,0 3 192 0,1-2-192 0,3-1 192 0,-1 0-192 0,2-1 192 16,4-1-192-16,-2-1 192 0,0-1-192 0,1 0 0 15,5 2 0-15,-1-5 0 16,-26-2 0-16,0 0 0 0,0 0 0 0,108 12 0 0,-82-12 0 15,-26 0 0-15,0 0 0 0,0 0 0 0,110 14 0 0,-84-11 0 16,2 3 0-16,-28-6 0 0,0 0 0 0,96 17 0 0,-96-17 0 16,0 0 0-16,101 21 0 0,-101-21 0 0,0 0 0 0,97 10 0 15,-97-10 0-15,0 0 0 0,94 13 0 0,-94-13 0 16,0 0 0-16,0 0 0 0,131 8 0 0,-131-8 0 16,0 0 0-16,111-3 0 0,-111 3 0 0,0 0 0 15,131-18 0-15,-131 18 0 0,0 0 176 0,127-26-176 16,-127 26 128-16,0 0-128 0,121-33 0 0,-121 33 144 15,0 0-144-15,120-38 0 0,-120 38 0 0,0 0 0 16,118-37 0-16,-118 37 0 0,0 0 0 0,133-29 0 16,-133 29 0-16,0 0 0 0,131-11 0 0,-131 11 0 15,0 0 0-15,111-9 0 0,-111 9 0 0,0 0 0 0,106-15 0 0,-106 15 0 16,0 0 0-16,115-26 0 16,-115 26 0-16,0 0 0 0,129-37 0 0,-129 37 0 0,91-30-176 0,-91 30 176 15,89-27-128-15,-89 27 128 16,0 0 0-16,106-35-128 0,-106 35 128 0,0 0 0 0,87-35 0 0,-61 21 0 15,0 5 0-15,1 1-128 0,-27 8 128 0,0 0 0 16,80-32 0-16,-80 32 0 0,0 0 0 0,0 0 0 16,115-31 0-16,-115 31 0 0,0 0 0 0,0 0 0 15,115-33 0-15,-89 26 0 0,-7-2-272 0,-3 0 16 16,-2 1 16-16,-2 1 0 0,-2-2 32 0,-3 4 0 16,-1-4 0-16,-1 0 0 0,-2 1 208 0,-1-1 0 0,2-5 0 15,-8 2 0-15,2-2 0 16,-1-4 0-16,-2-1 160 0,-1-2-160 0,-1 1 256 0,2-3-16 0,-4 0-16 0,2-3 0 15,2 0-32-15,0 0-16 0,0-5 0 0,1-4 0 16,-1 3-176 0,-2 1 0-16,2 0 0 0,-6 1 0 0,1-1 0 0,-4-4 0 0,0 3 0 0,0-2 0 15,-3-1 0-15,-1 3 0 16,1 1 0-16,-4-4 0 0,4 4 0 0,1 3 0 16,0-2 128-16,-1 1-128 0,1 4 0 0,-1-1 192 0,-1-3-192 0,-3 3 192 15,4-1-192-15,-2 0 0 0,1 0 144 0,-3 7-144 0,2-3 0 16,-2 0 0-16,0 2 0 0,-1 6 128 0,-1-3-128 15,-3 1 0-15,0 1 0 0,-2 2 0 0,-2 4 0 0,-1-2 0 16,-4-2 0-16,4-2 0 16,-4 2 0-16,3 0 0 0,1 0 0 0,1 2 128 0,3 0-128 0,-3 1 128 15,7 4-128-15,-6 2 128 0,3 0-128 0,-6 1 0 16,1 4 0-16,-1 0 128 0,-2 0-128 0,2 4 128 16,1-1-128-16,-4-1 128 0,4-2-128 0,-4 0 0 15,-2 0 0-15,-1 0 128 0,-2 0-128 0,-4-5 0 16,4 1 0-16,-3-1 0 0,4 2 0 0,-1-2 0 15,4-1 0-15,1-2 0 16,-2 1-672-16,2-4-48 0,4 4-16 0,-2-3-16224 0</inkml:trace>
  <inkml:trace contextRef="#ctx0" brushRef="#br0" timeOffset="33932.92">1704 14138 911 0,'-2'0'0'0,"2"0"0"16,-3 3 0-16,3-3 0 0,0 0 480 0,-2 0 16 15,-2 2 0-15,1-2 0 0,-2 0 80 0,-1 4 0 16,3-4 16-16,0 3 0 0,1-1 32 0,-2-2 0 16,1 0 0-16,1 0 0 0,2 3 192 0,-3-3 32 15,3 5 16-15,0-1 0 0,0-2-48 0,-2 1-16 16,0 1 0-16,2-3 0 0,-2 3-80 0,2-1-16 16,-3-1 0-16,3 2 0 0,0-4-64 0,0 0-32 15,3-4 0-15,1 4 0 0,1-5-112 0,4 1-32 16,-1-4 0-16,1 2 0 0,5-2-144 0,-3-1-16 15,1 0-16-15,2 1 0 0,1-1-128 0,-1-2-32 16,-1 3 0-16,0-4 0 0,1 6-128 0,-1-2 192 16,1 2-192-16,-4-1 192 0,6 6-192 0,-8-3 0 0,3 8 0 0,-4-3 0 15,2 3 128-15,-4 5 80 0,-2-1 32 0,2 3 0 16,-5 4 80-16,-3 5 0 16,1-3 16-16,-1 9 0 0,-2 0-144 0,-4 0-16 0,0 6-16 0,0-3 0 15,-5 3-160-15,2-1 160 0,0-3-160 0,2 5 160 16,-3-5-160-16,-1 2 192 0,6-4-192 0,-8 2 192 15,6-2-192-15,-4 0 0 0,1 2 0 0,0-2 0 16,4 0 0-16,-3 0 0 0,1-3 0 0,-1-2 0 16,7-2-384-16,-4-2-128 0,6-1 0 0,1-7-16 15,0-4-112-15,2-3 0 0,0-2-16 0,4-2 0 0,-1-3 320 0,2-4 64 16,1-3 16-16,0-6 0 0,0 1 16 0,2-2 16 16,-2-6 0-16,1 3 0 0,-2-1 224 0,4-3 0 15,-4 3 0-15,0-3 0 0,2 9 320 0,-2-1 0 16,4 4 0-16,-6 2 0 0,3 3 64 0,-1 1 32 15,-2 8 0-15,1-2 0 0,1 4 96 0,-5 1 32 16,4 1 0-16,-3-3 0 0,3 6 16 0,-2-5 0 16,1 2 0-16,0-1 0 0,6-1-272 0,-4-4-48 15,4-1-16-15,0-3 0 0,3-1-224 0,2-3-208 16,3-2 32-16,-3 0 16 16,4-6-1152-16,1 2-224 0,2-4-64 0,0-1-4976 0,1 2-992 15</inkml:trace>
  <inkml:trace contextRef="#ctx0" brushRef="#br0" timeOffset="34373">2471 13622 8287 0,'-2'9'368'0,"2"-4"80"0,0 2-448 0,0-5 0 0,-2 1 0 0,2-3 0 0,0 4 720 0,0-2 64 16,-2 5 16-16,2 1 0 0,-3 3-800 0,-2 1 0 16,-1 2-192-16,-1 0 48 0,2-2-192 0,-3 5-48 15,-3 1 0-15,1 1 0 0,1-2 720 0,-2 6 144 16,3-2 32-16,-1 0 0 16,0 3 752-16,-1-3 144 0,1 2 48 0,2-1 0 0,2-1-352 0,1 0-64 15,1-3-16-15,1-3 0 0,2-2-688 0,0 0-144 16,0-4-16-16,2 0-16 0,1 0-160 0,1-4 0 15,5-2 0-15,-1 1-176 0,1-4-48 0,2-4-16 16,1-1 0-16,-2-4 0 0,2 4 48 0,1-7 0 16,-3 0 0-16,2-6 0 0,0 3 192 0,2-6 0 15,-3 0 0-15,-1-2 0 0,4 1 128 0,-5-5 112 0,0 1 16 0,-4 0 16 16,0 4-32-16,-1-1-16 0,-4 2 0 0,-6 2 0 16,3-2-48-16,-6 4-16 0,0 3 0 0,-3 1 0 15,2-1 288-15,1 6 64 0,-3-1 16 0,1 0 0 16,3 4 16-16,-1 2 0 0,0 3 0 0,1 0 0 15,1 0-544-15,0 3 0 0,3 2-240 0,-5 2-7104 16,2 0-1424-16</inkml:trace>
  <inkml:trace contextRef="#ctx0" brushRef="#br0" timeOffset="34761.97">2793 14152 2751 0,'-5'7'256'0,"0"-6"-256"0,5 5 0 0,-4-6 0 0,4 3 1728 0,0-3 288 16,4 0 64-16,-3 0 16 0,6 4-720 0,2-4-144 16,5-4-16-16,-2 1-16 0,4 1-960 0,1-7-240 15,1 4 0-15,3-4 0 0,-4 1 0 0,6-1-256 16,-2 0 48-16,1 2 16 15,-22 7-320-15,0 0-64 0,0 0-16 0,98-28 0 16,-79 23 64-16,-2-2 16 0,-1 7 0 0,-2-2 0 16,-4-1-992-16,-1 3-192 0,-2 5-32 0,-5-1-16 0,-4 10 1360 0</inkml:trace>
  <inkml:trace contextRef="#ctx0" brushRef="#br0" timeOffset="34962.21">2850 14437 10127 0,'7'2'448'0,"-5"-2"96"0,5-2-544 0,-2-1 0 0,1 3 0 0,1-5 0 16,1 1 1104-16,10-4 112 0,-18 8 32 0,0 0 0 15,97-49-400-15,-97 49-80 0,0 0 0 0,0 0-16 16,112-40-624-16,-89 36-128 0,-3 2 0 0,-2 2 0 16,-1 2 0-16,-3 2 0 0,-3-1-128 0,-1-1 128 15,1 5 0-15,-3-5-160 0,1 5 160 0,0-2-5104 16,-4-2-928-16</inkml:trace>
  <inkml:trace contextRef="#ctx0" brushRef="#br0" timeOffset="35208.19">3812 13833 17503 0,'-7'10'1552'0,"4"-1"-1232"0,-1 0-320 0,3 0 0 0,1-6 816 0,0 2 96 16,0 4 32-16,0 0 0 0,0 12 944 0,0 1 192 15,1 6 32-15,-1 2 16 0,4-8-1456 0,-2 5-288 16,1-7-64-16,1 0-16 16,1-3-688-16,4 0-144 0,-6 4-32 0,6-2 0 15,-4 4-624-15,-1-2-128 0,1 5-32 0,0-3 0 16,0-1 0-16,2 1-16 0,-2-2 0 0,4-4-7424 0</inkml:trace>
  <inkml:trace contextRef="#ctx0" brushRef="#br0" timeOffset="41239.47">2201 10954 2751 0,'-4'14'256'0,"2"-9"-256"0,1-1 0 0,-1 1 0 16,2-2 464-16,0 1 48 0,0-2 16 0,0 1 0 16,0 6 240-16,0-1 64 0,2 1 0 0,-2 0 0 15,3-4-336-15,-3 0-64 0,4-1-16 0,-4 1 0 16,0-2 96-16,1-3 0 0,1 6 16 0,0-6 0 16,1 3 32-16,-3 2 0 0,0 2 0 0,2-1 0 0,-2 2 80 0,0 1 0 15,0 8 16-15,0 3 0 0,2 1-128 0,-4 5-16 16,-3 2-16-16,0 6 0 0,-2 1-304 0,0 2-48 15,-2 6-16-15,0-3 0 0,0-5-128 0,2 0 0 16,2-4 0-16,2-8-5200 16,4-6-1072-16</inkml:trace>
  <inkml:trace contextRef="#ctx0" brushRef="#br0" timeOffset="42924.91">4121 11003 2751 0,'5'0'256'0,"-1"0"-256"0,1 0 0 0,-2 0 0 0,1 0 288 0,-1-4 16 16,2 4 0-16,6-5 0 0,5 0 80 0,1-4 0 15,6-3 16-15,-6 3 0 0,-3 4-400 0,-5 0 0 16,1-2 0-16,-3 7 0 0,2-2 0 0,-6-1 0 16,-1 6 128-16,2-1-128 15,-4 1 576-15,1 1 64 0,-1 1 32 0,0 0 0 0,0 0 368 0,0 4 80 16,0 0 16-16,-1 0 0 0,-3 3-432 0,1 2-96 16,1 0-16-16,-7 6 0 0,4 1-592 0,-4 2 0 15,1 5 0-15,-8 5 0 0,2 0 0 0,0 2 0 16,-7 3 0-16,2-1-192 0,-2-2 192 0,-2-4 0 0,1 0 160 0,-3-1-160 15,6-2 448-15,-4-4 0 0,6-1 0 0,0 0 0 16,-1-6 16-16,-3 4 0 0,6-2 0 0,2-5 0 16,-2 3-320-16,4-8-144 0,-1 3 128 0,7-3-128 15,0-4 0-15,-1-1 0 0,5-4 0 0,1-4 0 32,1-1-320-32,5-4-112 0,-1 1-16 0,0-5 0 0,4-4 0 15,-1 1-16-15,5-5 0 0,-3 0 0 0,2-1 736 0,1 3 160 0,0-2 16 16,0 0 16-16,1 5 240 0,-2 0 32 0,2 8 16 0,-4 3 0 15,2 1-176-15,-3 4-48 0,0 4 0 0,0 4 0 0,1 1 48 16,-1 3 0-16,-1 2 0 0,5 0 0 0,-1 0 256 0,2-2 48 31,0 2 16-31,7 0 0 0,-2-2-336 0,5-3-64 0,4 0-16 0,-28-9 0 0,0 0-480 0,103 5 0 16,-103-5-176-16,0 0-7888 16,136-19-1600-16</inkml:trace>
  <inkml:trace contextRef="#ctx0" brushRef="#br0" timeOffset="43738.32">6200 10672 1839 0,'1'0'160'0,"1"0"-160"0,2 0 0 0,-4 3 0 15,0-1 944-15,1-2 144 16,6 5 48-16,-3-1 0 0,5 4 112 0,-2 1 32 0,0 0 0 0,-6 3 0 16,3-1-352-16,-4 1-64 0,3 2-16 0,-6-2 0 15,3-2-240-15,-4 2-48 0,3 2-16 0,1-5 0 16,0 3-192-16,-4-1-32 0,4-3-16 0,0 1 0 16,0 3-144-16,0-6-32 0,0 2 0 0,0 1 0 0,0 0-128 0,0-1-144 15,0 1 144-15,0-4-208 0,0 4-48 16,4 0 0-16,-4-2 0 0,0-2 0 0,1 0 256 0,3 0 0 15,-1 2-160-15,-1-5 160 0,5 2 0 0,2-4 0 16,1 0 160-16,2-4-160 0,-1 4 416 0,1 0-32 31,2-5 0-31,-2 1 0 0,0 3 0 0,2-8 0 0,4 4 0 0,-4-2 0 0,0-2-32 0,0 4-16 16,1-4 0-16,-1 6 0 0,-2-6-144 0,2 0-16 16,4 4-16-16,-8-4 0 15,2 1-160-15,-3 2 160 0,0-2-160 0,0-1 160 31,1 4-544-31,-3-4-128 0,2 2 0 0,-6-2-16 16,2 4-1040-16,-3-4-208 0,0 1-32 0,3-1-4768 0</inkml:trace>
  <inkml:trace contextRef="#ctx0" brushRef="#br0" timeOffset="43958.33">6651 10611 10127 0,'0'12'448'0,"0"-3"96"0,0-1-544 0,0-2 0 0,2-1 0 0,1-2 0 16,-3 3 1424-16,6 2 176 0,-3 10 48 0,6 4 0 0,-4 3-240 0,0 3-64 16,0-2 0-16,-3 0 0 0,0 2-192 0,-2-2-64 15,-2 5 0-15,-1-1 0 16,-1 1 224-16,2 1 32 0,-5 6 16 0,6-2 0 0,-3-1-432 0,1 0-96 16,1-4 0-16,2 1-16 0,0-3-528 0,2-1-96 15,5-7-32-15,-2-3-9936 16,7-4-1984-16</inkml:trace>
  <inkml:trace contextRef="#ctx0" brushRef="#br0" timeOffset="44918.36">8660 10660 11967 0,'0'-2'1072'0,"4"-2"-864"16,-4 1-208-16,0-2 0 0,1 1 224 0,1-1 0 15,0-7 0-15,1-2 0 31,-1-9-592-31,2 1-112 0,-8-3-32 0,2 6 0 0,-6 2 16 0,-1 3 0 0,0 1 0 0,-8 5 0 0,3 4 1008 0,-7 4 192 16,0 4 32-16,-2 4 16 0,-1 6 400 0,0 2 96 16,1 3 16-16,0-1 0 0,2 3-544 0,2-2-96 15,2-2-32-15,-1 1 0 0,3-1-288 0,4-3-64 16,3 3-16-16,-1-3 0 0,4 4-224 0,1-3 0 16,4-1 0-16,0 0 0 0,0 4 0 0,4-1-160 15,1-3 160-15,4 2-128 0,3-2 128 0,2 0 0 0,-2 3 0 0,4 0 0 16,1 3 0-16,0-3 144 0,1 4-16 0,-1 1-128 15,2 5 256-15,1 2-64 0,-3-1-16 0,-1 2 0 16,-1-2-176-16,-4-2 0 0,-4 3 0 0,-2-4 0 16,-5 1 0-16,0-2 0 0,-3 1 0 0,-3-5-176 31,1 1-272-31,-5-1-64 0,-1-3-16 0,-1 4 0 0,-2-2 272 0,0-2 48 0,-2-3 16 0,1 2 0 16,-3-6 192-16,1 3 0 0,-6-8 0 0,6-2 0 15,-1-3 512-15,1 0 0 0,0-5 0 0,3-7 0 16,5 0 368-16,0-6 64 0,2 1 16 0,2-7 0 0,3-3-512 0,2-4-112 15,6-2-16-15,-5 2 0 0,8-4 80 0,0-2 16 16,6 2 0-16,-1 4 0 0,4 0 80 0,-1 1 16 16,1 4 0-16,1 0 0 15,3-2-384-15,3-2-128 0,-1 4 0 0,4-2 0 16,0 6-576-16,-28 22-192 0,66-56-64 0,-66 56-6752 16,75-49-1360-16</inkml:trace>
  <inkml:trace contextRef="#ctx0" brushRef="#br0" timeOffset="45579.01">10248 10541 6447 0,'0'0'576'0,"0"0"-576"0,0 0 0 0,0 0 0 16,0 0 1456-16,0 0 176 0,0 4 32 0,2-4 16 15,4 5 16-15,-2-2 0 0,1 6 0 0,0-4 0 16,1 4-928-16,1 0-192 0,-2 3-48 0,-2 2 0 16,3 0-384-16,-6 7-144 0,0 1 0 0,0 4 144 15,-6 6 112-15,3 3 0 0,-6-1 16 0,4 7 0 0,-7 7 48 0,0 1 0 16,1 3 0-16,-6 1 0 0,-1 1-320 16,-3-2 0-16,2 2 0 0,-2-5 0 15,2-2-720-15,2-11-256 0,-1-1-48 0,9-12-8112 16</inkml:trace>
  <inkml:trace contextRef="#ctx0" brushRef="#br0" timeOffset="45988.85">10786 10346 11807 0,'4'5'256'0,"-3"-1"48"0,3 1 16 0,-2-1 16 0,1-1-336 0,1-1 0 0,-3 5 0 0,6 1 0 0,2 6 1664 0,2 9 272 0,1 7 48 0,-4-3 16 15,-2 5-1200-15,-3-1-240 0,-3-1-48 0,0-4-16 16,-5 2 16-16,1 1 0 0,-3-1 0 0,1-2 0 16,2 1 96-16,1-1 32 0,1-5 0 0,-2 1 0 15,4 4 224-15,0 0 48 0,0 1 16 0,4-3 0 32,-4 2-528-32,-4-5-96 0,1 2-32 0,-2-1 0 0,1-1-272 0,-3-2 0 0,-2 6 0 0,1-6-144 15,-3 3-16-15,1-1 0 0,1 2 0 0,0 0 0 0,4-6-32 0,-2 4 0 16,5-4 0-16,2 1 0 0,0-8-64 0,4 2-32 15,3-6 0-15,0-3 0 16,2 2-160-16,1-5-48 0,2 0 0 0,2 0 0 16,0 0 208-16,2-5 32 0,-1 2 16 0,1-6 0 15,2 0 240-15,-1 1 0 16,0-1 0-16,-3-5 0 0,-3 0 480 0,-1-3 32 16,1-1 16-16,-3 1 0 0,1 3 208 0,-5-4 32 15,-3 1 16-15,3 0 0 0,-4 3-192 0,-4 0-32 16,-1 1-16-16,-4 0 0 0,-1 0-144 0,-6-1-16 15,2 2-16-15,-7 4 0 0,2-1-208 0,-7 0-32 16,-3 4-128-16,-3 5 192 16,1 0-1456-16,-8 0-288 0</inkml:trace>
  <inkml:trace contextRef="#ctx0" brushRef="#br0" timeOffset="48944.24">12301 10395 8287 0,'-2'3'736'0,"-2"3"-592"15,1-1-144-15,1-5 0 0,2 3 464 0,0-3 64 16,0 6 16-16,0-3 0 0,2 6 496 0,1-1 112 15,-3 1 0-15,6 0 16 0,-1-4-912 0,2-1-256 16,1-3 0-16,1-1 128 0,2 0-128 0,1-1 0 16,2-3 0-16,1 2 0 0,1-5 256 0,2 2 32 15,-1 0 0-15,0-2 0 0,1 2 400 0,-2 1 80 0,-1-1 0 0,-3 2 16 16,-1 3-336-16,-4 0-80 0,2 3-16 0,-8 0 0 16,3 3-352-16,-1 2 0 0,-6 1 0 0,-1 5 0 15,-1 0 0-15,0 2 0 0,-4 1 0 0,-3 0 0 16,1 3 192-16,-1 1 0 0,-2-2 16 0,-1 2 0 15,-1 1-16-15,0-4 0 0,1 4 0 0,2-4 0 16,-4-1-48-16,3 1-16 0,-2-4 0 0,6-2 0 16,-2 2-128-16,3-6 0 0,4 5 0 0,-2-5 0 15,5-3 0-15,2 4 240 0,0-5-64 0,0-3-16 16,2-1 128-16,5 0 32 0,-2-1 0 0,7-3 0 16,-1 1-320-16,1-3 0 0,2 1 128 0,0-2-128 0,1 6 0 15,-1-6 0-15,4 7 0 0,-1 0 0 0,1-2 0 0,-4 2 0 16,-1 2 0-16,3-2 0 0,-5 0 0 0,1 3 0 15,-2 1 0-15,-3 1-144 0,2 0-48 0,-4 4-16 16,-1-1 0-16,-8 5 0 0,1 1 80 0,-3 3 128 16,-4 0-208-16,-2 6 80 0,-2 0 560 0,-4 1 112 15,-2 4 32-15,-3-2 0 0,-7 5 272 16,2 1 64-16,-6-3 16 0,-3 3 0 0,2-1-464 0,0-1-80 16,-5-2-32-16,5-4 0 15,4-5-704-15,5-2-144 0,0-3-16 0,3-1-7664 16,6-5-1520-16</inkml:trace>
  <inkml:trace contextRef="#ctx0" brushRef="#br0" timeOffset="49438.79">13238 10470 3967 0,'7'-11'176'0,"-4"4"32"0,1 2-208 0,-2 2 0 0,-2 3 0 0,3 0 0 16,-3 0 1216-16,0 0 208 0,4 0 48 0,1 0 0 15,-2 3 432-15,3 2 80 0,2 4 32 0,-4-4 0 16,3 7-640-16,0 1-128 0,1 1-32 0,-2 3 0 15,-1 2-736-15,-2 2-160 0,-3 2-16 0,0-1-16 16,-5 11 192-16,-4-1 32 0,-4 3 16 0,-3-1 0 16,-2 3 560-16,-1-2 128 0,-2 1 0 0,2-6 16 15,-2 5-464-15,-1-7-112 0,-5 3-16 0,5-1 0 0,-1-4-480 16,2-4-160-16,-1-4 0 0,-1-1 0 0,6-3 0 0,4-5 0 16,1 0-192-16,7-4 48 0,0-5-112 0,5-2 0 15,1-5-16-15,6-7 0 0,2 0 128 0,5-3 144 16,0-9-208-16,7 0 80 0,2 0 128 0,-1-6 0 15,4 6 0-15,0 0 0 0,1 2 0 0,-1-1 0 16,-4 6 0-16,5 2 0 0,-5 4 0 0,-3 5 0 16,2 2 0-16,0 3 0 0,-3 3-128 0,-1 3 128 15,0 3-128-15,3 2 128 0,-3 1 240 0,0 0 128 16,1 5 16-16,-1-2 16 0,3 2 160 0,0-2 16 0,-20-12 16 0,0 0 0 0,89 28-592 0,-89-28-336 16,0 0 32-16,131 9-13696 0</inkml:trace>
  <inkml:trace contextRef="#ctx0" brushRef="#br0" timeOffset="53231.26">1605 16047 7359 0,'-4'8'656'0,"1"-2"-528"16,1-1-128-16,2-5 0 0,0 3 720 0,0 3 112 0,0 6 32 0,-5 9 0 16,1 3-384-16,1 2-80 0,-1 4-16 0,-1-2 0 15,3 1-512-15,-1 3-128 0,-4 3 0 0,0 1-16 16,0 4 272-16,2-2 224 0,-1 3-32 0,3-1-16 16,-2 0 1040-16,1-2 224 0,-5 2 32 0,1-5 16 15,2 1 96-15,-2-2 16 0,3-7 0 0,1-6 0 16,-1-7-1104-16,5 0-224 0,-4-5-32 0,4-4-10528 15</inkml:trace>
  <inkml:trace contextRef="#ctx0" brushRef="#br0" timeOffset="53561.23">2195 16066 1839 0,'2'7'160'0,"2"-5"-160"16,-4 1 0-16,0-3 0 0,0 4 944 0,0-4 144 0,0 1 48 0,0 3 0 16,1 1 288-16,-2 4 64 0,1 5 16 0,-6-2 0 15,3 2-224-15,-4 3-64 16,2 1 0-16,-1-1 0 0,1 4 304 0,-2-2 48 15,5 4 16-15,-1-2 0 0,3 0-272 0,0-2-48 0,0-5-16 0,3 3 0 16,-1 1-768-16,2-3-160 0,-1 4-16 0,2 2-16 16,1 2-288-16,-1 3 0 15,2 0 0-15,-2 2 0 16,0 7-256-16,2-4 64 0,2 8 0 0,-4-3 0 16,4 2-352-16,-6-6-64 0,6 3-16 0,-4-8-6736 0,4 0-1344 0</inkml:trace>
  <inkml:trace contextRef="#ctx0" brushRef="#br0" timeOffset="53811.84">2185 16343 10127 0,'-11'9'896'0,"6"-4"-704"0,2 2-192 0,-3-5 0 0,3 1 1408 0,3 2 240 15,-5-1 48-15,1 4 16 0,-1 6 704 0,-4 0 144 16,1 7 16-16,-1 0 16 0,2-5-1520 0,2 1-304 15,3-5-64-15,-2 1-16 0,8-3-560 0,1-1-128 16,0-4 0-16,4 2 0 0,3-5 0 0,6-2 0 16,-4 0 0-16,5-2 0 0,2-5-128 0,1-2 128 15,1 2 0-15,1-5 0 16,3 0-400-16,-27 12-16 0,0 0 0 0,90-42 0 16,-90 42-1552-16,0 0-304 0</inkml:trace>
  <inkml:trace contextRef="#ctx0" brushRef="#br0" timeOffset="54251.29">2981 16237 7359 0,'-9'3'656'0,"3"-3"-528"0,4 0-128 0,-2-3 0 15,3 3 1280-15,1-4 240 16,1-1 32-16,3-4 16 0,-2-3-448 0,1-5-96 0,4-3 0 0,3 0-16 0,-4 2-1008 0,1 4-192 15,1 0-32-15,-1 6-16 16,2-1-32-16,0 0-16 0,6 6 0 0,-6-3 0 0,5 10 288 16,-5-2 176-1,1 5-32-15,1 1 0 0,3 3 832 0,-6 3 176 0,3 3 16 0,1 4 16 0,-3 0-48 0,-4 2-16 16,7 3 0-16,-7 2 0 0,4 3-288 16,0 4-48-16,-4 5-16 0,2 0 0 0,-5 3-320 0,1 1-80 15,1 5-16-15,-4 0 0 0,0-1-352 0,-4 1 0 16,-1 3 0-16,-2-5 0 15,2-5-624-15,-4 0-80 0,-1-2-32 0,-1-9 0 16,4 1-176-16,-2-10-48 0,1-1 0 0,1-7 0 0,2 0 576 0,-4-5 96 0,4-9 32 0,-1 0 0 16,3-5 256-16,-4-4 0 0,5-3 0 0,-3-4 0 15,1-5 0-15,4 0 144 0,0-3 16 0,0-6 0 16,0 4 128-16,2-2 32 0,2-5 0 0,3 5 0 16,0-1 0-16,3 1 16 0,4-2 0 0,-3 4 0 15,4 3-336-15,-1 6 144 0,4 3-144 0,-1 2 0 31,6 1 0-31,-6-1 0 0,6 7 0 0,-2-4 0 0,1 1-192 0,1 2 0 0,0-2 0 0,1 1 0 32,0 1-656-32,1 1-128 0,-1 2-32 0,1-2-8048 0</inkml:trace>
  <inkml:trace contextRef="#ctx0" brushRef="#br0" timeOffset="54534.1">3938 16007 16575 0,'-4'5'1472'0,"1"0"-1168"16,1-5-304-16,2 0 0 0,2 4 2080 0,1-4 352 16,-3 5 80-16,4-2 16 0,1 3-992 0,4-3-208 15,5-1-48-15,0-4 0 0,3 2-1280 0,1-3-224 0,2-3-64 0,0 1-16 31,2-2-784-31,3 2-176 0,-3 1-16 0,4-1-16 16,1 5 272-16,-5-3 48 0,6 1 16 0,-2-1 0 0,0-1 720 0,1 2 240 0,-5-1 0 0,1-1-160 31,-2 3-320-31,0 1-64 0,-6 0-16 0,1 1-8176 0</inkml:trace>
  <inkml:trace contextRef="#ctx0" brushRef="#br0" timeOffset="54769.77">4032 16334 12895 0,'-5'0'1152'0,"1"0"-928"16,4 0-224-16,0 0 0 0,4-3 1344 0,-4 3 240 16,5-6 32-16,-2 1 16 0,6-3-32 0,5-5-16 15,4 3 0-15,1 1 0 0,3 0-1248 0,3 3-336 16,-3 0 128-16,5 3-128 0,0 3 0 0,3 0 0 15,-4 3 0-15,2 3 0 0,2 0 0 0,-8 5-128 16,4-2 128-16,-5 3 0 0,6 2 0 0,-5 0-128 16,3-2 128-16,-5 2 0 15,3-2-1088-15,-2-3-128 0</inkml:trace>
  <inkml:trace contextRef="#ctx0" brushRef="#br0" timeOffset="55296.68">5123 15791 29487 0,'-7'8'1296'0,"5"-6"288"0,2 2-1264 0,2-4-320 0,3 0 0 0,-3-4 0 16,5-1 880-16,2 1 112 0,8-4 32 0,6-1 0 15,-1 0-1024-15,1 2 0 0,0 0 0 0,-3 7-208 16,-2 4-1616-16,-1 1-320 0,-4 4-64 0,0 5-16 16,-4 3 624-16,0 1 128 15,0 8 32-15,-8-4 0 0,3 8 1760 0,-4-2 368 0,-5 1 64 0,-2-1 16 0,-2 5 880 0,-2-1 176 16,-2-4 32-16,-3 1 16 0,2-1-720 0,-5-2-128 16,1-3-48-16,-1 3 0 0,3-5-720 15,1-4-256-15,-1 3 144 0,4-3-144 16,-2 0-464-16,2-4-176 0,0 0-48 0,5-4 0 15,3 3-272-15,1-3-64 0,1-4-16 0,4 1 0 0,3-3 624 0,2 0 128 16,-2-3 32-16,4 0 0 0,3-3 256 0,2 3-128 0,0-3 128 16,0 3 0-16,1-2 240 0,1-2 144 0,2 1 48 0,1 1 0 15,0-1-64-15,2-1-16 0,1-1 0 0,1 0 0 16,-2-2-224-16,2 5-128 0,-1-2 160 0,-4 1-160 16,-1 3 0-16,-6 0 128 0,-1 3-128 0,1 1 0 15,-8 1 128-15,-3 0 0 0,-3 4-128 0,-3 7 192 16,-2-2 448-16,-1 8 64 0,-5-1 32 0,-2 5 0 15,2 2-32-15,-5 2 0 0,3 3 0 0,-3-3 0 16,-2 1-288-16,-1 0-64 0,-1 4-16 0,2-5 0 16,-5-2-144-16,3-2-48 0,1-4 0 0,-1-1 0 15,2-3-384-15,-1-8-80 0,1 2 0 0,1-8-10128 16,5-8-2032-16</inkml:trace>
  <inkml:trace contextRef="#ctx0" brushRef="#br0" timeOffset="58015.19">7894 14296 9215 0,'-2'2'816'15,"2"2"-656"-15,0-4-160 0,0 0 0 16,0 0 1008-16,0 3 160 0,2-1 48 0,-2 1 0 16,0 6-576-16,1 0-128 0,-1-1 0 0,-1 6-16 15,1 4-368-15,-2-1-128 0,-5 4 0 0,2 2 144 0,-1 5 160 0,-2-2 16 16,2 5 16-16,3 2 0 0,-2 0 48 0,1 0 16 15,1-1 0-15,1-4 0 0,2 1-208 0,0-1-32 16,0-2-16-16,0 0 0 0,0 0-400 0,-3-3-64 16,3 3-32-16,0-5-7616 15</inkml:trace>
  <inkml:trace contextRef="#ctx0" brushRef="#br0" timeOffset="58308.52">8268 14457 1839 0,'4'17'160'0,"-4"-10"-160"0,0 2 0 0,3-4 0 15,-3 0 1344-15,0 2 224 0,2 0 48 0,1 5 16 16,3 11 112-16,-1 7 32 0,4 1 0 0,-2-2 0 16,-2-4-880-16,0 1-160 0,2-2-32 0,-2-4-16 15,-1 2-496-15,1 3-192 0,0-6 128 0,-1 3-128 16,1-4-336-16,0 3-160 0,-1-4-16 0,-1 2-4160 16,2-1-816-16</inkml:trace>
  <inkml:trace contextRef="#ctx0" brushRef="#br0" timeOffset="58575.67">8197 14639 14735 0,'-12'7'640'0,"6"-3"160"0,1 1-640 0,2-1-160 0,1 1 0 0,2-5 0 16,0 3 928-16,0 1 160 0,0 1 16 0,0 4 16 15,5-1-816-15,-3 1-176 0,1 0-128 0,6-4 192 16,0 0-192-16,-1-1 0 0,5-1 0 0,1-3 0 16,3-3-192-16,0 3 192 0,-1-4-160 0,3-1 160 15,4 0 0-15,0-4 0 0,-2 4-128 0,1-4 128 16,4 2-192-16,-3-1 0 0,0-1 0 0,-1 0 0 31,3 0-848-31,-1 2-176 0,2-1-16 0,-1-4-5488 0</inkml:trace>
  <inkml:trace contextRef="#ctx0" brushRef="#br0" timeOffset="59047.25">8929 14376 4607 0,'0'0'400'0,"0"0"-400"0,1-3 0 0,1 3 0 0,3-5 832 0,-3 3 96 16,7-5 16-16,3-2 0 0,5-1 192 0,1-6 32 0,-1 6 16 15,1-2 0-15,-4 1-528 0,3 4-96 0,-3-2-32 0,0 4 0 16,2 5 144-16,-1 0 32 0,1 0 0 0,1 5 0 16,-3 2 320-16,-1 2 80 0,-6 2 16 0,1 3 0 31,-1 3-128-31,-2 4-32 0,1 7 0 0,-5-2 0 0,-1 5-512 0,-1 4-128 0,-1 5 0 0,-5-2-16 15,0 6-304-15,-2-1 0 0,1-1 0 0,-5-3 0 16,-1 1-176-16,6-6-80 0,-6-2-32 0,3-1 0 16,1-5-576-16,-2-3-112 0,3-6-32 15,2-3 0-15,0-5 112 0,2-6 32 0,1 1 0 0,1-8 0 16,1-1 512-16,2-3 96 0,0-5 32 0,0-1 0 16,0-3 32-16,0 0 0 0,0-6 0 0,0 6 0 0,2-4 192 15,1 1 0-15,1 0 0 0,1 0 160 0,2 3 240 0,0 0 48 16,0 3 16-16,2 1 0 0,-1 1-128 0,1 7-16 15,5 0-16-15,-5 1 0 0,5 1-112 0,-2 1 0 16,2 2-16-16,0 0 0 0,3-3-176 0,1 3 160 16,-1 0-160-16,0 0 160 0,1 3-400 0,-1-1-80 15,1 1 0-15,-3-3-16 16,5 4-1136-16,-1-2-240 0</inkml:trace>
  <inkml:trace contextRef="#ctx0" brushRef="#br0" timeOffset="59313.88">9795 14274 11055 0,'-6'19'976'0,"1"-5"-784"0,2-2-192 0,3-3 0 15,0-4 2144-15,-4 7 384 0,3 16 80 0,-3 10 16 16,2 11-896-16,2 3-192 0,2-3-16 0,3-9-16 16,2-2-1376-16,-2-6-256 0,4-4-64 0,-4-2-16 15,2-4-1584-15,0 3-304 0,0-6-64 0,-1-2-16 16,-1 1 64-16,2-1 16 0,-4-3 0 0,4-5-3520 16</inkml:trace>
  <inkml:trace contextRef="#ctx0" brushRef="#br0" timeOffset="59535.58">9568 14514 19343 0,'0'4'1728'0,"0"-1"-1392"15,5-3-336-15,-1-3 0 0,1 3 1680 0,4-4 272 0,1 2 48 0,9-3 16 16,9-2-1024-16,-2-2-208 15,-26 9-32-15,0 0-16 32,0 0-2208-32,112-31-432 0,-86 22-80 0,4 4-32 15,-4-2-304-15,-2 2-64 0,2 0-16 0,-1 1 0 16,-3-1 1056-16,1 2 192 0,-5 1 64 0,1-5-3776 0</inkml:trace>
  <inkml:trace contextRef="#ctx0" brushRef="#br0" timeOffset="59866.1">10358 14232 15663 0,'0'7'688'0,"0"-5"144"0,0 1-656 0,1 1-176 16,3-3 0-16,-4-1 0 0,0 0 1728 0,2 4 304 16,1 1 64-16,0 4 16 0,-1-1-608 0,0 5-112 15,-2-3-32-15,0 6 0 0,-2-2-880 0,0 3-176 16,-1-3-48-16,0 7 0 0,1-2-256 0,-2 5 0 15,3-1 0-15,-3 0 0 0,-1-1 0 0,1 1 0 16,-1 3 0-16,2-1-144 0,-1-3 144 0,2-3 0 16,-1 2 0-16,-1-3 0 0,3-1 0 0,1-6 0 15,0 1 0-15,3-7 0 0,2-2 0 0,1-3 0 0,2-3 0 0,1-2 0 16,0 1 0-16,-1-4 0 0,5-1 0 0,1-2 0 16,0-1-160-16,-2 4 0 0,2-3 0 0,0-1 0 31,1 3-560-31,-4 0-112 0,1 1-32 0,-2 3 0 15,3-4 256-15,-5 5 48 0,1-1 16 0,0 2 0 0,-4 3 160 0,4-2 16 0,-6-2 16 0,2 1 0 16,1-2-560-16,-3 1-112 16,2-1-32-16,-1 0-7648 0</inkml:trace>
  <inkml:trace contextRef="#ctx0" brushRef="#br0" timeOffset="60117.8">10605 14075 13823 0,'-9'14'1216'0,"2"-3"-960"0,2 1-256 0,3-4 0 0,2-2 2240 0,0 1 416 15,2-2 80-15,2 12 16 0,-1 6 256 0,2 8 64 16,6 9 16-16,-4-1 0 0,1 1-2128 0,1-2-416 16,0-1-96-16,0 3 0 15,-1-2-784-15,-1-1-160 0,2 1-16 0,-2-2-16 16,-2 8-880-16,-1-4-160 0,-4 5-32 0,1-1-16 15,-1-1 496-15,0 1 96 0,0-4 32 0,-1 4 0 16,2-4 352-16,-1-4 80 0,4-1 16 0,-4 0-10080 0</inkml:trace>
  <inkml:trace contextRef="#ctx0" brushRef="#br0" timeOffset="60419.61">11063 14218 12111 0,'6'0'1088'0,"-3"3"-880"15,2 1-208-15,-5-4 0 0,2 2 0 16,0-2 0-16,5 5 0 0,5-2-144 0,0 3 1872 0,6 1 384 15,-1-2 80-15,2-5 16 0,2 0-608 0,-4 0-128 16,6-4-32-16,-4-1 32 0,6-4-1280 0,1 4-192 16,2-4-160-16,0 1 160 0,-28 8-336 0,0 0 16 15,0 0 16-15,130-30 48 0,-130 30-48 0,0 0 0 16,0 0 0-16,112-28-9872 0</inkml:trace>
  <inkml:trace contextRef="#ctx0" brushRef="#br0" timeOffset="60653.59">11196 14540 14735 0,'5'4'1312'16,"-3"-4"-1056"-1,5-4-256-15,-4 4 0 0,2-2 1760 0,4-1 288 0,5 3 64 0,7-5 16 0,7-2-1024 0,-28 7-208 16,0 0-32-16,101-23-16 15,-101 23-2000-15,0 0-384 0,103-14-96 0,-68 11-16 16,-35 3 224-16,0 0 32 16,101-2 16-16,-70 2 0 15,-1 2 624-15,-4-2 128 0,0 3 32 0,-3 1-5296 0</inkml:trace>
  <inkml:trace contextRef="#ctx0" brushRef="#br0" timeOffset="61077.76">12039 14011 3679 0,'-7'3'320'0,"5"1"-320"0,2-3 0 0,0 3 0 15,0-2 1360-15,0-2 208 0,0 3 32 0,4 1 16 16,1 1 240-16,0 4 64 0,8-1 0 0,-5 1 0 16,6-4-1328-16,0 4-256 0,4-6-48 0,3 1-16 15,-4-2-272-15,6-2 0 0,3 3 0 0,0-3 0 0,-2 0 256 0,1 0 64 32,1 0 0-32,0 2 0 0,2 1 816 0,0 3 160 0,-2-3 48 0,-2-3 0 0,-1 3-272 0,-4-1-48 15,-2-2-16-15,-1 4 0 0,-2 1-608 16,-3-2-112-16,-3 3-32 0,-1 1 0 0,-2 1-256 0,-1-2 0 15,1 2 128-15,-1 3-128 0,1-3 192 0,0 5 0 16,-1-1-16-16,-3 2 0 0,3 0 128 0,-4 3 16 16,-2 4 16-16,-1 2 0 0,-3 5 320 0,-2 1 64 15,-1 6 16-15,-3 2 0 16,1 1 368-16,-1 2 80 0,-2 0 16 0,-2 5 0 16,3 2-288-16,-1-3-48 0,-4-4-16 0,4-4 0 0,-1-1-608 0,4-5-240 0,4-11 176 0,5-7-17968 15</inkml:trace>
  <inkml:trace contextRef="#ctx0" brushRef="#br0" timeOffset="65626.89">7860 16211 6447 0,'-3'5'576'0,"3"-2"-576"16,0 1 0-16,0-3 0 0,0-1 816 0,-4 4 48 15,4 5 16-15,0 5 0 0,0 3-224 0,0 6-32 16,4-6-16-16,-1 6 0 0,-1 1-480 0,3-1-128 16,2 5 0-16,-5-2 0 0,5 5 0 0,-5-1 0 15,0 1 0-15,-1 4 0 0,-1 5 304 0,0 0-16 16,0 0 0-16,-1-2 0 0,-1-3 128 0,2-3 32 15,2-6 0-15,-1-4 0 0,3-4-448 0,-2-4-256 0,5-6 48 0,1-4 0 16</inkml:trace>
  <inkml:trace contextRef="#ctx0" brushRef="#br0" timeOffset="65894.12">8470 16282 1839 0,'4'0'160'0,"-4"0"-160"0,2 3 0 0,-2-3 0 0,3 0 768 0,-3 6 128 15,0-3 32-15,0 6 0 0,0 5 0 0,0 3 0 16,-5 1 0-16,-2 4 0 0,0 1 448 16,-2 1 96-16,0 4 0 0,-1-2 16 0,1 0 432 0,2 2 64 15,-1 2 32-15,4-7 0 0,-1 3-112 0,5-5-32 31,2-2 0-31,1-7 0 0,6 2-928 0,0-9-192 16,-1 4-48-16,3-2 0 16,4-2-992-16,-4-2-208 0,5 3-32 0,-3-1-16 15,1-2-1632-15,0 6-336 0</inkml:trace>
  <inkml:trace contextRef="#ctx0" brushRef="#br0" timeOffset="66145.45">8474 16493 8287 0,'-9'8'736'0,"6"-4"-592"0,-1-2-144 0,4-2 0 16,2 0 1952-16,0-2 352 0,1-2 80 0,6-4 16 15,5-5-912-15,5 0-176 0,5-7-32 0,1-1-16 16,1 1-992-16,-2 0-272 0,2 3 0 0,1 5 128 15,-5-2-832-15,3 5-192 0,-1 4-16 0,2-2-16 16,0 5 224-16,2-1 32 0,-7 3 16 16,2 0 0-16,3-2 656 0,-2-1 0 0,4-3 0 0,0-1-7184 15</inkml:trace>
  <inkml:trace contextRef="#ctx0" brushRef="#br0" timeOffset="66789.97">9546 16193 8751 0,'0'4'192'0,"0"-3"32"0,0 3 16 0,1-4 16 0,3 0-256 0,-3-4 0 16,6 4 0-16,2-1 0 0,5-6 928 0,4 1 144 15,8-4 16-15,0-2 16 0,-4 0-656 0,-1 1-128 16,2-1-16-16,0 3-16 0,-4 4 112 0,-2 1 32 16,-1 3 0-16,-2 2 0 0,-5 5 112 0,-1 2 32 15,1 5 0-15,-5 1 0 0,1 1 304 0,-5 4 64 16,0 2 16-16,-4 2 0 0,1 3-64 0,-2 2-16 15,-4 2 0-15,0 1 0 0,-1 4-432 0,-3 0-64 16,1-4-32-16,-2 4 0 0,2-7-352 0,2 1 128 0,-4-3-128 16,2-6 0-16,1 0-192 0,2-6-128 0,2 0 0 0,2-5-16 31,0 0-464-31,1-6-96 0,4-3 0 0,0 0-16 0,0-5 544 0,0-2 112 0,2-2 32 0,0 1 0 16,5-6 224-16,0 0 0 0,-2 2 0 0,4-6 0 15,0 1 368-15,3-2 64 0,-2 1 16 0,2 1 0 16,-3-1 528-16,2 1 112 0,-3 3 32 0,1 5 0 15,0 0-400-15,-1 4-80 0,1 2 0 0,-2 3-16 16,4 3-240-16,-3-1-32 0,1 5-16 0,0-2 0 16,3 0-32-16,-5 4-16 0,3-2 0 0,4 0 0 15,-2-3-288-15,2 1 0 0,0-2 0 0,4-3 0 16,3-3-944-16,1-2-240 0,4-1-48 0,2-6-10992 16</inkml:trace>
  <inkml:trace contextRef="#ctx0" brushRef="#br0" timeOffset="67073">10666 15836 11055 0,'-3'-3'976'0,"3"1"-784"15,0-2-192-15,0 3 0 0,1-3 1600 0,-1 1 256 0,0-3 64 0,2-2 16 16,-2-1-512-16,-2 0-96 0,1 1-32 0,1 2 0 15,-6 3-976-15,3 3-192 0,-2 5-128 0,1 4 160 16,-1 3 32-16,1 5 16 0,-1 3 0 0,2 6 0 16,-1 0 752-16,2 5 160 0,-1 2 32 0,3 4 0 15,0 3-176-15,0 0-16 0,3-2-16 0,-1 2 0 16,2 0-944-16,-1 0 0 0,2 1 0 0,-1-3 0 16,1-2-1664-16,4-1-224 0,-6-3-32 15,4-3-9904-15</inkml:trace>
  <inkml:trace contextRef="#ctx0" brushRef="#br0" timeOffset="67309.7">10516 16066 18431 0,'-3'3'816'0,"3"1"160"0,0-2-784 0,0-2-192 15,0 0 0-15,1 0 0 0,3 3 944 0,3-3 144 16,3 0 16-16,8 4 16 0,-1-3-688 0,4 3-144 16,2-4-32-16,-1 3 0 0,-1-1-256 0,2-2 0 0,3 4 0 0,-2-4 0 15,1 0 0-15,1-4 0 0,2-1 0 0,2 1 0 32,-4-1-256-32,2 0-64 0,-1-2-16 0,0-2-9712 0</inkml:trace>
  <inkml:trace contextRef="#ctx0" brushRef="#br0" timeOffset="67640.77">11469 15756 8287 0,'0'3'736'0,"0"-3"-592"0,2-3-144 0,-2 3 0 0,0 0 1088 0,0 0 192 15,0 3 48-15,0-1 0 0,-2 2 224 0,2 1 48 16,-7 4 16-16,2 4 0 0,0 5-784 0,-4-1-144 16,2 4-48-16,0 2 0 0,0 0 16 15,2-1 0-15,0 4 0 0,1 0 0 0,1 1-32 0,1-1-16 16,2 2 0-16,-2-8 0 0,2 7-256 0,-1-8-48 16,1 5-16-16,0-5 0 0,-4 2 0 0,4-3 0 15,0-4 0-15,0-1 0 16,4 0-64-16,-3-8-16 0,6-2 0 0,2-3 0 0,3 0-208 0,2-8 0 15,4-1 0-15,4-3 0 0,-1-2 0 0,7-4 0 0,-2 1-176 16,2-6 176 0,2 2-1024-16,-1 2-64 0,-29 19-32 15,0 0 0-15,0 0-1184 0,112-69-256 0,-93 51-32 0,-2 4-5552 0</inkml:trace>
  <inkml:trace contextRef="#ctx0" brushRef="#br0" timeOffset="67924.31">11800 15592 15663 0,'-14'14'688'0,"7"-5"144"0,2 0-656 0,0-4-176 16,3 0 0-16,2-2 0 0,0 3 1840 0,-1 6 336 15,-3 5 64-15,2 6 0 0,1 3-320 0,-1 5-80 31,2-1-16-31,0-2 0 0,0 2-1024 0,2-4-208 0,1 0-32 0,1-2-16 0,1 6-400 0,-2 1-144 16,2 4 0-16,1-4 144 0,-3 8-144 0,1-3 0 16,-4 3 0-16,-4-3 0 0,2-1 0 0,-1 2 0 15,-2-3 128-15,1 1-128 0,-3 0 0 0,2 0 0 16,0-4 0-16,1-5 0 16,1-3-960-16,1-2-112 0</inkml:trace>
  <inkml:trace contextRef="#ctx0" brushRef="#br0" timeOffset="68473.42">12313 15676 12895 0,'0'5'1152'0,"0"0"-928"0,0-5-224 0,0 4 0 15,1-4 992-15,1 1 160 0,3 6 16 0,-1 2 16 16,3 2-592-16,2 6-112 0,3 0-32 0,-3 1 0 16,-1 3-320-16,1 1-128 0,0 6 0 0,-1 2 144 15,1 1 416-15,0 1 80 0,1 2 0 0,2-2 16 0,-1 3-176 0,1-4-32 16,0-5-16-16,1 0 0 15,0-3-880-15,-4-6-192 0</inkml:trace>
  <inkml:trace contextRef="#ctx0" brushRef="#br0" timeOffset="68662.39">12224 16021 17503 0,'0'0'768'0,"0"-4"176"0,5 2-752 0,0-1-192 16,1-1 0-16,1 3 0 0,-2-6 896 0,10-2 160 0,8-8 32 0,-23 17 0 16,0 0-768-16,101-67-160 0,-101 67-32 0,0 0 0 31,98-54-1168-31,-98 54-240 0,0 0-64 0,0 0 0 16,118-57-448-16,-118 57-80 0</inkml:trace>
  <inkml:trace contextRef="#ctx0" brushRef="#br0" timeOffset="69054.96">12914 15664 14735 0,'-5'0'1312'0,"-1"0"-1056"15,1 0-256-15,3-4 0 0,1 4 1824 0,-4 0 304 16,-2-2 64-16,-6-1 16 0,-2 3-704 0,-6-4-144 16,0 8-16-16,2-1-16 0,-2 3-752 0,2 2-160 15,1 5-32-15,-3 0 0 0,2 1-144 0,2 4-48 16,1-1 0-16,2 1 0 0,4-4 144 15,6 3 32-15,-1-3 0 0,5-2 0 0,5 6 16 0,0-5 16 16,8 10 0-16,-3-2 0 0,2-2-400 0,6 7 0 16,-1 9 0-16,4 3 0 15,-2 4-416-15,2 0-112 0,-2 0-32 0,2-2 0 16,-2 3-256-16,-1-2-48 0,-4 0-16 0,-6-4 0 16,-4 1-144-16,-6-5-16 0,-1 2-16 0,-6-4 0 15,0-1 336-15,-5-4 64 0,2-3 16 0,2-2 0 0,-1-7 640 0,1-6 0 0,4-6 0 0,-2-2 0 16,4-7 544-16,-1-8 192 0,2-3 32 0,3-5 16 15,-4-4-272-15,4-7-48 0,0-6-16 0,4 0 0 16,-4-5-192-16,5-7-32 0,2-6-16 0,-2-6 0 16,4 1-16-16,-1-6-16 0,1 2 0 0,0 5 0 15,1 8-48-15,2 1-128 0,1 10 192 0,-5 6-64 16,3 8-128-16,-2 3 0 0,-1 6 0 0,-1 5 0 16,-2 1-384-16,1 0-48 0,2 5-16 0,1-3-11184 15</inkml:trace>
  <inkml:trace contextRef="#ctx0" brushRef="#br0" timeOffset="69478.7">13376 15669 18431 0,'-7'0'816'0,"5"0"160"0,-1 0-784 0,1 0-192 0,2 0 0 0,2-2 0 15,1-1 976-15,-1 3 160 0,5-6 16 0,-2-1 16 16,4 2-656-16,3-4-128 0,-2 4-16 0,2-2-16 16,2 6-352-16,0-3 0 0,4 4 0 0,-1 0 0 15,4 0 0-15,2 0-160 0,3 0 160 0,0 4 0 16,2-3-768-16,2 6-64 0,-4-5 0 0,-4 5-8800 15</inkml:trace>
  <inkml:trace contextRef="#ctx0" brushRef="#br0" timeOffset="69667.1">13445 15902 16575 0,'2'5'736'0,"2"-1"160"0,-3-4-720 0,3 0-176 16,-1 0 0-16,3-4 0 0,-1 3 1152 0,7-8 192 0,5 0 32 0,6-5 16 16,7-1-928-16,1-3-176 0,-3 4-32 0,2-3-16 31,1 6-896-31,0-1-176 0,-1 4-48 0,-2 2-5248 0,1-1-1040 16</inkml:trace>
  <inkml:trace contextRef="#ctx0" brushRef="#br0" timeOffset="69918.58">14017 15571 19343 0,'-2'12'848'0,"-1"-6"192"0,6-1-832 0,-3-2-208 0,0 3 0 0,2-6 0 0,1 3 1136 0,1 6 176 16,-2 1 32-16,1 2 16 0,2 6-768 0,-1 3-144 15,-4 1-48-15,0 1 0 0,-4 3-400 0,-1 6 0 16,2-1 0-16,-3 4 0 0,1 5 352 0,-2-5 32 16,2 5 16-16,0 0 0 0,0-2 736 0,3-3 144 15,0-4 16-15,2-3 16 0,2-2-960 0,1-3-192 16,1-6-32-16,5 1-14384 0</inkml:trace>
  <inkml:trace contextRef="#ctx0" brushRef="#br0" timeOffset="70248.45">14465 15566 13823 0,'-2'2'1216'0,"2"-2"-960"16,0 0-256-16,2 0 0 0,-2 3 1968 0,0-3 336 0,2 6 80 0,-2 0 16 15,-2 5-1008-15,-2 1-208 0,-3 7-32 0,-3-1-16 16,1 6-1136-16,-3-1 0 0,-2-1 0 0,2 1-240 15,1 3-16-15,-1 0-16 0,3 0 0 0,4-3 0 16,5 3 272-16,0-3 192 0,4-2-16 0,1-4-16 16,4-3 288-16,1 3 48 0,1-3 16 0,-1 4 0 0,4-1-288 0,-2 1-48 15,2 1-16-15,0-2 0 0,-2 4-160 0,2-3 0 16,-2 1 0-16,1-2 0 16,-5 1 0-16,-2-1 0 0,-5 0 0 0,-2-3 0 0,-8 2 0 0,-3-2 0 15,-2 0-144-15,-5 3 144 0,-2 1-192 0,-6-1 32 16,0 1 0-16,-3-5 0 0,-5 1 32 0,4 2 0 15,-4-5 0-15,4 1 0 0,4-7 128 0,5-2-208 16,-1-3 80-16,6-8-11680 16</inkml:trace>
  <inkml:trace contextRef="#ctx0" brushRef="#br0" timeOffset="70439.44">14458 15510 25791 0,'7'16'1152'0,"0"-11"224"0,2 0-1104 0,-3-1-272 0,3-4 0 0,0-4 0 15,1 4 1120-15,11-5 160 0,11 0 48 0,-32 5 0 16,0 0-1536-16,137-38-304 0,-137 38-64 0,0 0-16 16</inkml:trace>
  <inkml:trace contextRef="#ctx0" brushRef="#br0" timeOffset="75308.99">6533 17849 1839 0,'1'-3'160'0,"3"-2"-160"15,-1 1 0-15,-1 1 0 0,2-2 352 0,-1-4 32 0,4-3 16 0,9-6 0 16,-2-4-400-16,3-6 0 0,0 3 0 0,1 1 0 15,-6 7-176-15,2 1 176 16,-5 2-128-16,-4 9 128 0,0 0 0 0,-1 1 144 0,-4 1 0 0,0 3 0 16,0 0 928-16,-4 0 176 0,4 0 32 0,0 0 16 15,4-2-208-15,-4-2-32 0,1 1-16 0,3 3 0 16,-1-2-672-16,-3 2-144 0,6-3-32 0,-1 3 0 0,2 0-192 0,-5 0 0 16,5 0 0-16,-6 3 0 15,3-1 192-15,-1 5-16 0,-3-2 0 0,2 4 0 16,-2 1 608-16,0 2 128 0,0 6 32 0,-2-4 0 0,-1 7-96 0,3-2-16 15,-5 5 0-15,1 1 0 0,1 4-192 0,1 3-64 16,-3 2 0-16,1 1 0 0,1 0-256 0,1 2-64 16,0 1-16-16,2-2 0 0,0 3-240 0,0-6 128 15,2 2-128-15,-2-2 0 0,5 0 0 0,-5-3 0 16,4-3 0-16,1-6 0 0,-5 2-192 0,3-2 32 16,3-4 0-16,2-3-9632 0</inkml:trace>
  <inkml:trace contextRef="#ctx0" brushRef="#br0" timeOffset="76315.66">7993 17526 5119 0,'-4'3'0'0,"1"2"224"0,1-1-64 0,-1-1-16 15,3-3-144-15,-4 2 0 0,2-2 0 0,-1 7 0 0,-2-2 832 0,-4 4 128 16,0 1 16-16,1 2 16 0,-1-3-432 0,0 0-96 16,0 0-16-16,4-1 0 0,-2 1 512 0,6 0 112 15,-5 1 16-15,6-3 0 0,0-5 240 0,2 1 48 16,2 3 16-16,-1-3 0 0,4-3-368 0,2 0-64 0,-1-3 0 0,5 1-16 15,-3-2-704-15,2-1-240 16,2 2 144-16,2-1-144 0,-6 2 0 0,3-1 0 16,0 3 0-16,1 3 0 0,-1-1 0 0,1 5 0 0,-1-2 0 0,-2 4 0 15,3 3 0-15,-9-1 0 0,4 6 0 0,-4-3 0 32,-1 7 0-32,-4 2 0 0,-6 3 0 0,3 0 0 15,-6 0 0-15,0 2 208 0,1 1-48 0,-3-2-16 0,1 0 272 0,-1 0 48 0,3-1 16 0,-5 0 0 16,5-4-176-16,1-1-48 0,-2-1 0 0,6-3 0 15,-4-5 32-15,5 2 0 0,-2-5 0 0,4-4 0 16,4-1-288-16,-2-8 0 0,5 4 128 0,-2-5-128 16,3 0 0-16,5-4 0 0,1 0 0 0,-2-3 0 0,2 3 0 15,3 1-144-15,1-1 144 0,-4 4 0 16,3-1 0-16,0 3 0 0,-4 3 0 0,1 0 0 0,-1 5 0 0,-4-1 0 16,2 4 0-16,-3 1 0 0,-1 3 0 0,-5-1 0 15,2 6 0-15,-4-3 128 0,0 3-128 0,-2 1 128 16,0 3-128-16,-3-2 128 0,0-2 128 0,-1 4 16 15,-2-2 16-15,1 2 0 0,-2 2 288 0,0-2 64 16,-1-2 16-16,1-2 0 0,0 1-272 0,-5-1-64 16,2 1-16-16,0-4 0 0,-2-2-304 0,0-2 0 15,-2 2 0-15,1 1 0 0,-1-5-160 0,0 1 160 16,1 1-160 0,-3-1 160-1,8-2-1264-15,-6 0-144 0,6-3-48 0,1 1-6928 0,2-2-1408 16</inkml:trace>
  <inkml:trace contextRef="#ctx0" brushRef="#br0" timeOffset="76755.46">7494 18304 11967 0,'-3'5'1072'0,"0"4"-864"0,1-4-208 0,2-1 0 15,0-4 1664-15,-4 8 272 0,1 6 64 0,-2 7 16 16,-4 7-608-16,-2 2-112 0,3-2-16 0,-5-2-16 15,5-4-1072-15,-6-1-192 0,5-3 0 0,0-1-160 32,1-3-1200-32,-5 3-240 0</inkml:trace>
  <inkml:trace contextRef="#ctx0" brushRef="#br0" timeOffset="77524.75">8960 18381 1839 0,'0'3'160'0,"-3"-3"-160"0,3 0 0 0,0 0 0 16,0 0 960-16,0 0 176 0,0 0 16 0,0 4 16 15,0-3 576-15,0 6 112 0,-2 2 32 0,-2 2 0 16,1 2-608-16,-4 0-128 0,-2 4-32 0,-1-3 0 15,-1 7-624-15,-3-4-128 0,2 2-32 0,-2 4 0 16,0-5-16-16,2 2-16 0,-2-2 0 0,2-1 0 16,3-3 16-16,-1-2 0 0,6-6 0 0,4-3 0 15,0-3-560-15,5-7-96 0</inkml:trace>
  <inkml:trace contextRef="#ctx0" brushRef="#br0" timeOffset="78074.8">9349 17834 8287 0,'-6'3'368'0,"1"-3"80"0,2 0-448 0,3 0 0 0,-4 0 0 0,4-3 0 16,4 3 1168-16,-4-5 160 0,3 1 16 0,2-5 16 15,6 1-272-15,1-3-64 0,2-1-16 0,2 2 0 16,1 1-272-16,2-3-48 0,2 3-16 0,4 0 0 15,-1 4-32-15,-24 5 0 0,0 0 0 0,0 0 0 16,120-23 80-16,-120 23 16 0,0 0 0 0,0 0 0 16,113-7-416-16,-93 7-96 0,1 4-16 0,-2 1 0 15,-2-1-208-15,1 1 0 0,-1 0 0 0,0-1 0 0,-3 1 0 0,0-2 0 16,2 2 0-16,-2-1 0 0,0 1 0 0,0-5 0 16,1 4 0-16,-4-1 0 0,1-1-128 0,-3-2 128 15,0 3 0-15,-1-3 0 0,-3 6 0 0,1-6 0 16,-3 7 0-16,1-2 0 0,-3 0 320 0,-1 4-16 15,0 3-16-15,-1-2 0 0,-6 8 304 0,0 3 64 16,0 1 16-16,-2 1 0 0,-1 0 128 0,1 6 32 16,-5 1 0-16,2 1 0 0,0 4-256 0,-2-2-64 15,0 2 0-15,0 0 0 0,2 0-224 0,-2 5-48 0,1-2-16 0,-1-1 0 16,-1-3-32 0,4 1 0-16,-1-7 0 0,3-2 0 0,4-3-192 0,2-7 0 15,6-6 0-15,-3-5-10336 16,9 2-1952-16</inkml:trace>
  <inkml:trace contextRef="#ctx0" brushRef="#br0" timeOffset="78358.09">10539 18389 11967 0,'-5'7'528'0,"3"-5"112"0,0 2-512 0,-1-4-128 16,1 0 0-16,0 0 0 15,0 0 1328-15,-1 0 224 0,-2 0 48 0,-4 0 16 0,-5 5-720 0,2 0-160 16,-2 7-32-16,0 6 0 0,-2 3 176 0,2 1 16 16,-3 6 16-16,-2 7 0 0,0 0 656 0,-1 1 128 15,-1 3 32-15,4-5 0 0,-2 3-560 0,5-6-96 16,-2-1-32-16,8-7 0 15,1-9-848-15,3-2-192 0,4-7 0 0,4-7-9920 16,3-5-1984-16</inkml:trace>
  <inkml:trace contextRef="#ctx0" brushRef="#br0" timeOffset="78844.37">11316 17799 14735 0,'-5'-5'1312'0,"5"1"-1056"16,-4-1-256-16,4 0 0 0,4 1 1184 0,-4-1 176 15,1 0 48-15,3-7 0 0,5-6-160 0,-1-4-32 0,1-1 0 0,0 2 0 16,0 7-976-16,-4 2-240 15,0 10 0-15,-3 2 0 0,-1 5 0 0,3 6-144 0,-4 5 144 0,0 3-192 16,0 3 192-16,-4 4 144 0,3 8-16 16,-1-1-128-16,0 2 896 0,-3 3 80 15,2 2 16-15,-1 0 0 0,1 0 48 0,-3 4 16 0,3-1 0 0,-2 2 0 16,1-1-640-16,2 1-128 0,-3 2-32 0,2-1 0 16,3-3-256-16,-4-3 0 0,4 0-176 0,4-7 176 15,-4-8-864-15,3-8-64 0,2-8-16 16,1-9-12400-16</inkml:trace>
  <inkml:trace contextRef="#ctx0" brushRef="#br0" timeOffset="79205.58">11942 17451 16575 0,'0'8'1472'0,"0"1"-1168"31,1-5-304-31,-1-4 0 0,4 5 1328 0,-1 2 208 0,-1 3 32 0,1 13 16 0,3 3-1136 0,-3 5-240 16,-3 2-32-16,-3-5-16 0,-3-2-160 0,1-3 0 16,-2 1-192-16,-1-4 192 0,-1 0-144 0,2-2 144 15,0-2 0-15,-2 1 0 0,4-5 0 16,2 2 0-16,-1-5 0 0,2 0 144 0,4-1 160 0,0-4 16 16,3-3 16-16,4 3 0 0,-1-4-336 0,3 0 0 15,1 0 0-15,2 0 128 0,2 3-128 0,1-1 0 0,2 2-176 0,-1-1 176 16,1 2 0-16,0 4-144 0,0 0 144 15,-1 5 0-15,-1 3 0 0,-3 1 0 0,3-1 0 0,-3 4 0 16,0 3 128-16,-3 1-128 0,-4 1 128 0,-4-2-128 16,1 2 848-16,-8 4 112 0,-1-2 0 0,-4 1 16 15,1-1-80-15,-6 2 0 0,-2-2-16 0,0 1 0 16,1-6-272-16,1 3-48 0,-4-5-16 0,1-2 0 16,3 2-368-16,-4-4-176 0,-2-3 160 0,0 0-160 15,3-5-368-15,-1-5-160 0,1-4-48 0,0-4-8816 16,3-5-1760-16</inkml:trace>
  <inkml:trace contextRef="#ctx0" brushRef="#br0" timeOffset="79457.66">12008 17515 18431 0,'0'5'816'0,"0"-5"160"0,5 0-784 0,-2 0-192 15,-1-3 0-15,2 3 0 0,-1-2 896 0,4-1 128 32,5-1 16-32,2-1 16 0,4 0-496 0,-3-1-112 0,1 3 0 0,0-1-16 15,-2 4-80-15,3-1-16 0,-3-3 0 0,2 4 0 16,1 0 240-16,6-3 64 0,-4 1 0 0,5-1 0 16,4-1-448-16,-2-1-64 0,-26 5-128 0,0 0 176 15,98-9-464-15,-98 9-96 0,0 0 0 0,101-9-11520 16</inkml:trace>
  <inkml:trace contextRef="#ctx0" brushRef="#br0" timeOffset="79913.28">13071 18358 16575 0,'0'9'1472'0,"0"-1"-1168"0,0-2-304 0,0-3 0 16,0 2 1216-16,0 4 176 0,0 5 32 0,-2 7 16 15,0 10-32-15,-3 4 0 0,2 0 0 0,-6-4 0 16,-3 4-544-16,-2-3-112 0,0-1-32 0,-4 4 0 16,1 3-528-16,-2-1-192 0,-2 1 0 0,0-5 144 15,2-3-480-15,5-8-112 0</inkml:trace>
  <inkml:trace contextRef="#ctx0" brushRef="#br0" timeOffset="108290.91">13693 17616 9215 0,'-2'5'816'0,"0"1"-656"0,-1-3-160 0,1 1 0 16,2-3 928-16,-3 3 160 0,-1 1 16 0,-1 7 16 15,0-1-416-15,-2-3-96 0,5 1-16 0,-1-5 0 16,3-4-592-16,3 0 0 0,-3-4 0 0,5-1 0 0,0 1 0 0,2-4 0 16,2-1 0-16,-4 4-128 15,6-4 128-15,-1 0 0 0,1 1 0 0,1-1 128 0,-3 0 368 0,5 0 80 16,-4 4 0-16,6-4 16 0,-4 1 0 0,2-1 0 16,0 4 0-16,3-4 0 0,-3 6-224 0,2-6-48 15,0 4-16-15,1-1 0 0,-1 0-304 0,1 4 0 16,-1-2 0-16,-1 1 0 0,1 3 0 0,0 0 0 15,-2 0 0-15,0 3 0 0,0 3 0 0,-2-3 0 16,2 2 0-16,-4 2 0 0,1-2 0 0,-3 1 0 16,1 2 0-16,-5-1 0 0,-3 0 240 0,3 5-16 15,-4-3 0-15,-5 3 0 0,1-1-224 0,-5 6 176 16,1 1-176-16,-6-1 160 0,-2 1-160 0,0 2 128 0,1 0-128 0,-3-3 128 16,1 0 288-16,1 1 48 0,4-4 16 0,-2 0 0 15,5-6-160-15,1 1-16 0,-1-2-16 0,2-5 0 16,2 1-288-16,1-3 0 0,2 0 128 0,2 0-128 15,0 0 0-15,2 0 0 16,5-3 0-16,-5 3-144 0,5 0 144 0,2 0 0 0,1 0 0 16,2 3-128-16,0 1 128 0,2 1 0 0,4 0 0 0,-1 0 0 15,2 2 0-15,2-1 0 0,-2-1 0 0,2 2 0 16,-1-2 0-16,-3 4 0 0,0-1 0 0,-1 1 0 16,2 2 0-16,-5 1 0 0,0 0 0 0,-3 2 0 15,-1 0 0-15,-6 2 128 0,3-1-128 0,-6 3 0 0,0 3 368 0,-6 1 0 16,-2 4 0-16,-5-3 0 0,1 0 480 0,-3 3 112 15,-3 3 0-15,-6-1 16 0,-2 7-208 0,-2-4-32 16,-4 4-16-16,1 0 0 0,0 0-144 0,-3-4-16 16,3 1-16-16,0-6 0 0,3-5-288 0,2-11-48 15,5-1-16-15,-2-9 0 16,6-5-928-16,3-9-192 0</inkml:trace>
  <inkml:trace contextRef="#ctx0" brushRef="#br0" timeOffset="108763.12">14827 17472 12895 0,'-3'8'1152'0,"1"-3"-928"16,2-1-224-16,0-4 0 16,0 0 1472-16,0 0 240 0,0 5 48 0,0 4 16 0,2 0-1008 0,1 3-192 15,-3-2-32-15,2 2-16 0,0 1-400 0,0-3-128 16,1 4 0-16,-3 3 0 0,3 1 608 0,-1 3 64 16,2 1 16-16,-3 1 0 0,6 3 256 0,-5 4 48 15,5 1 16-15,-5 0 0 0,1 4-416 0,1 2-80 16,1 6 0-16,-5 1-16 0,0 5-320 0,0-1-176 15,-3 8 192-15,-1-5-192 0,2 1 0 0,-6-5 0 0,2-5 0 0,-2-7 0 16,1-4 0-16,0-10 0 0</inkml:trace>
  <inkml:trace contextRef="#ctx0" brushRef="#br0" timeOffset="119374.48">15453 18398 9215 0,'2'0'816'0,"-2"0"-656"0,3 0-160 0,-3 0 0 0,0 0 992 0,0 4 160 15,-3-4 48-15,3 5 0 0,-2 0 128 0,-2 4 16 16,-3 3 16-16,0 0 0 0,-1 2-272 0,-1 0-64 16,0 0-16-16,-3 3 0 0,7-4-176 0,-4 0-48 15,9-4 0-15,-3 0 0 0,3 0-176 0,0-4-32 16,3 4-16-16,-3-2 0 15,2-2-368-15,0 0-192 0,-1 4 192 0,-2-1-192 32,-1 1-368-32,0 0-176 0,-5 5-32 0,-2 3-10944 0</inkml:trace>
  <inkml:trace contextRef="#ctx0" brushRef="#br0" timeOffset="120144.91">16054 17524 11055 0,'0'-7'976'0,"2"2"-784"0,0 1-192 0,-2-1 0 16,1 3 576-16,3-5 64 0,-2-7 0 0,4-7 16 15,3-7-272-15,-4 2-48 0,4 5-16 0,-5 2 0 16,1 5-128-16,-2 2-48 0,-3 9 0 0,0 1 0 15,0 2 848-15,0 2 160 0,-3 1 48 0,3 6 0 16,-4 0 368-16,3 5 80 0,1-1 16 0,-4 0 0 16,1 4-560-16,1 2-96 0,-2-1-32 0,4 3 0 15,0 1-672-15,0-1-144 0,0 2-32 0,-1-1 0 0,1 10-128 16,0-3 0-16,-2 8 0 0,2-2 0 16,-2 8-160-16,-1 1 160 0,1 5 0 0,-2 5-144 0,1-2 144 0,-2 5 0 31,-2 1-144-31,0-1 144 0,3-1 0 0,-1-5 0 0,-2-4 0 0,5-7 0 0,2-6 0 0,0-2 0 15,6-10 176-15,-3-4-176 0,6-4 0 0,1-6 0 16,6-1 0-16,0-7 0 16,5-3-864-16,-4-6-272 0,4-3-48 0,-2 2-16 15,-5-4-64-15,2-4-16 0,-1-3 0 0,-2-1 0 16,-1-4 688-16,-4 3 128 0,1-3 16 0,-2 0 16 0,0 0 432 0,-3-1 272 31,-3 1-32-31,3-2-16 0,-8 2 656 0,3 0 128 0,-3 0 16 0,-5 3 16 16,1 6 16-16,-4 3 0 0,1 2 0 0,-5 7 0 15,1-1-416-15,-3 6-96 0,1 6-16 0,-6 2 0 16,2 10-256-16,-1-1-48 0,-3 6-16 0,6-1 0 31,-4 5-528-31,6-6-96 0,5-2-32 0,1-5-8080 0,8-2-1632 0</inkml:trace>
  <inkml:trace contextRef="#ctx0" brushRef="#br0" timeOffset="120710.56">16878 17299 12895 0,'-8'5'576'0,"4"1"112"0,-1-3-560 0,1-3-128 16,1 4 0-16,1-3 0 0,-3-1 1296 0,1 4 240 15,-4-1 32-15,-4 2 16 0,-2 1-320 0,0 1-64 16,-2-2-16-16,2 4 0 0,4-1-544 0,-1 3-96 16,4-3-32-16,0 1 0 0,5 3 48 0,-1-3 0 15,3-4 0-15,3 4 0 0,3-4 176 0,-3 4 32 0,6-6 16 0,1 3 0 16,3-3-384-16,0 2-80 0,5-1 0 0,-4 1-16 16,3-1-304-16,-1-1 0 0,3-1 0 0,-1 1 0 15,1-3 0-15,0 0 0 0,0 0 0 0,-5 0 0 16,0 0 0-16,-2 4 0 0,-3-3 0 0,-4 6 0 15,2-1 0-15,-7 2 0 0,0 6 0 0,0 0 0 16,-3 2 400-16,-3 1 80 0,3 2 16 0,-2 4 0 16,-2-2 112-16,-2 7 32 0,0 2 0 0,-1 1 0 15,-4 0-448-15,0 1-192 0,2 2 160 0,-2-4-160 16,2-2 0-16,3-7 0 0,4 1 0 0,-2-8 0 16,7-5 0-16,3-2 0 0,6-5 0 0,0-4 0 0,3-1-288 0,2-3 0 15,3-2 0-15,6-1 0 16,-4-3-784-16,5 3-144 0,-1 0-48 15,-23 9 0-15,0 0 688 0,0 0 128 0,101-26 16 0,-78 21 16 0,-1 1 416 0,-1-1 0 16,-3 5 0-16,-8 0 0 0,2 4 160 0,-6-3-32 16,-1 8-128-16,-3-2 192 0,-2 4 560 0,-4 1 96 15,-1 2 32-15,-4 3 0 0,-3 4 416 0,-6 2 96 16,-2 3 16-16,-5 2 0 0,-6 1-304 0,-2 3-48 16,-4-1-16-16,-1 0 0 0,1-1-576 0,-3 1-112 15,2-1-32-15,1-7 0 0,2-4-320 0,6-11 0 16,10-4 0-16,10-13-18432 0</inkml:trace>
  <inkml:trace contextRef="#ctx0" brushRef="#br0" timeOffset="125036.31">8118 17414 13823 0,'-10'9'1216'0,"1"-4"-960"15,4-2-256-15,3-3 0 0,0 0 1264 0,-3 2 208 16,-5 5 32-16,-6-2 16 0,-5 4-800 0,-1-5-144 16,-1-3-48-16,0-2 0 0,2-3-528 0,-1 1 0 15,-1-3-160-15,2 3 160 16,-5 3-512-16,0 3 0 0,3 1 16 0,0 1 0 0,1 7 352 0,1-1 144 0,-2 6-128 0,2 4 128 16,2-2 0-16,-2 2 0 0,0 5 144 0,2-3-144 15,-3 0 384-15,1-1-48 0,-2 3 0 0,2-3 0 16,2 1-336-16,-2 3 144 15,2 0-144-15,1 2 0 16,3 2 0-16,1 1 0 0,2 4-192 0,3 0 48 0,4 1 144 0,1 4 0 0,6 2 0 0,3-2 0 31,4 0 0-31,5 0 0 0,0 0 0 0,7-5-128 16,0 0 128-16,3-4 0 0,0 1 0 0,4-3-128 16,2-1-32-16,1-2 0 0,1 0 0 0,-5 1 0 15,3-1-48-15,-4-4-16 0,4 1 0 0,-1 0 0 16,1-6 224-16,1 0 0 0,3-3 192 0,2 2-192 0,1-6 544 15,1 3 0-15,6-5 0 0,-44-8 0 0,97 14 112 0,-97-14 32 16,103 7 0-16,-103-7 0 0,105-3-496 0,-105 3-192 16,94-14 128-16,-94 14-128 0,90-30 0 0,-90 30 0 15,86-40 128-15,-86 40-128 0,0 0 0 0,106-83 0 16,-106 83-192-16,52-67 192 0,-34 33 0 0,-6-1 0 16,-7 0 0-16,-8-2 0 0,-6-1 0 0,-10-2 0 15,-4-5 0-15,-3 1 0 0,-4-1 384 0,-3-2 160 16,0-2 32-16,-3-3 0 0,-5-2 720 0,1 2 160 15,6-2 16-15,-5-2 16 0,11 7-400 0,-7-8-96 16,2-1-16-16,2 1 0 0,0-1-608 0,-1 4-128 16,1 2-32-16,0 12 0 0,-3 10-208 0,3 8 0 0,3 9 0 0,-7 12 0 31,7 2-896-31,-1 12-64 0,-6 7 0 0,0 17-13504 0</inkml:trace>
  <inkml:trace contextRef="#ctx0" brushRef="#br0" timeOffset="127458.11">6520 10343 7359 0,'-5'3'656'0,"2"1"-528"0,1-4-128 0,2 0 0 16,2 0 512-16,-2 0 64 0,-2 0 0 0,-2-4 16 16,1 4-464-16,-2-3-128 0,-1 1 0 0,-2-5 0 15,-1 2 0-15,0-1 0 0,-3 3 0 0,-2-2-192 16,2 1 192-16,-2 3 0 0,0-3 0 0,-2 4 0 0,3 0 0 16,-1 5 0-16,-2-1 0 0,2 4 128 0,0 6 320 0,0 4 80 15,-3 3 16-15,-4 1 0 0,2 6-256 0,1 2-48 16,1 5-16-16,-4-1 0 0,2 0-352 0,3 4-80 15,0 2-16-15,4 4 0 0,3-4 32 0,-3 0 0 16,7 8 0-16,0 1 0 0,1 3 192 0,2 2-192 16,2 6 192-16,2-3-192 15,2 1 192-15,-3-4 0 0,6 3 0 0,-1-5-144 0,2 1 144 0,5-8 0 32,0-5 128-32,5 0-128 0,1-10 192 0,2-3-48 15,5 0 0-15,0-10 0 0,-26-17 112 0,0 0 32 0,98 31 0 0,-98-31 0 0,0 0-288 0,106 7 160 16,-106-7-160-16,0 0 128 0,103-21-128 0,-68 9 0 0,-4-3 0 31,-3-3 0-31,0-3 192 0,-7 4 16 0,2-6 0 0,-6 2 0 16,-3-5 304-16,-2 2 64 0,-3-2 16 0,-4-6 0 15,-5-1-144-15,-5-3-48 0,-2-3 0 0,-2-3 0 16,-1 1 240-16,-3-5 32 0,-4 6 16 0,0-7 0 16,3 6 400-16,-7-3 96 0,3 0 16 0,1-1 0 15,-1 2-544-15,-1-10-96 0,0 5-32 0,0-5 0 16,3 5-528-16,-1-1 0 0,-1-3 0 0,4-2-11232 15</inkml:trace>
  <inkml:trace contextRef="#ctx0" brushRef="#br0" timeOffset="129580.02">8580 10332 3679 0,'-3'0'320'0,"1"0"-320"0,2 0 0 0,0 0 0 0,0 0 624 16,0 0 48 0,0-3 16-16,-2 3 0 0,0-2-512 0,2-2-176 0,-7 4 0 0,2-3 144 0,0 3-144 0,-7-2 160 15,1 2-160-15,-1 2 160 0,-2-2 208 0,0 0 32 16,-3 3 16-16,3 1 0 0,2-2 384 0,-4 1 80 15,0-1 16-15,1 1 0 0,-1-3-176 0,0 0-16 16,2 4-16-16,-3-4 0 0,3 0-176 0,-3 0-16 16,1 0-16-16,0 0 0 0,0 2-480 0,-1-2 128 15,0 3-128-15,-3 2 0 0,3 4 0 0,-4 0 0 32,2 3 0-32,-2 5-160 0,2 3 160 0,-6 4 0 0,6 4 0 0,-3 7 0 0,-1-1 0 0,2 6 304 0,-2 9-48 15,3 4-16-15,0 1 80 0,3 3 32 0,0 9 0 0,-1 4 0 16,6 1-96-16,1 2-32 0,4-6 0 0,6-8 0 15,1-2-224-15,1-1 0 0,6-7 0 0,0 0 0 32,2-4 0-32,3-2 0 0,4-3-128 0,0-5 128 0,5 0 0 0,-1 0 0 0,8-4 0 0,-1-1 0 15,4-6 0-15,-31-24 0 0,0 0 0 0,106 51 0 16,-106-51 0-16,0 0 0 0,113 14 0 0,-113-14 0 16,0 0 0-16,107-18 0 0,-107 18 0 0,66-26 0 15,-66 26 144-15,68-35 48 0,-30 9 0 0,-3 0 0 16,-4-2 0-16,1-3 16 15,3-9 0-15,-4-2 0 0,-1 5-208 0,-4-3 144 0,-2 2-144 0,-3-4 128 0,-3 0 0 16,-5 1 0-16,-4-6 0 0,-2 1 0 0,-2-6 320 16,-5 0 64-16,-3 0 16 0,-6-2 0 0,-1 0 48 0,-8-4 16 15,-4 1 0-15,-4-3 0 0,-1 3-400 0,-4-1-64 16,1 10-128-16,1 2 176 0,3 8-304 0,-2 7-64 16,-2 3-16-16,6 4 0 15,-2 4-1008-15,5 8-208 0</inkml:trace>
  <inkml:trace contextRef="#ctx0" brushRef="#br0" timeOffset="130635.12">9479 17595 4607 0,'-7'5'400'0,"2"-1"-400"15,-2-1 0-15,5-1 0 0,2 2 768 0,-5 1 64 16,-4 7 0-16,-5 5 16 0,-3 6-112 0,-2 3-32 15,3 9 0-15,1 0 0 0,4-2-64 0,2 5 0 16,2 2-16-16,6 0 0 0,1 4 96 0,0-1 32 16,3 1 0-16,2 1 0 0,4 1-48 0,0-3 0 15,5 1 0-15,-2-1 0 0,7 1 0 0,2-8-16 16,5 4 0-16,0-5 0 0,6 0-304 0,3-4-48 16,1 1-16-16,-1 3 0 0,5 3-320 0,-5-1 0 0,0 3 0 0,0 0 0 15,-4 3 0-15,2-4 0 0,0-3 0 0,-1-5 0 16,2 3 304-16,-1-10 144 0,6 2 16 0,-4-9 16 15,0-8 224-15,-1-4 64 0,-1-6 0 0,-3-8 0 16,-4-5-240-16,-3-7-32 0,-2 0-16 0,-4-10 0 16,-3-4 16-16,-5-7 0 0,-4-7 0 0,-5-3 0 15,-3 0-80-15,-6-6-16 0,-2 1 0 0,-2 5 0 16,0-1 32-16,-4-1 0 0,-4-6 0 0,-3-7 0 16,-3-1-432-16,-2-5 128 0,1-2-128 0,-2 4 0 15,2 1 0-15,-1 4 0 0,-1 3 0 0,2 2 0 16,-1 13 0-16,-3-5 0 0,1 5 0 0,-6 4 0 15,-1 4 0-15,-2 3 0 0,-9 8 0 0,0 11-176 0,-6 10-112 0,1 8-32 16,-4 12 0-16,6 2 0 16,7 12-1088-16,1 0-208 0,9 9-48 0,5 0-10368 15</inkml:trace>
  <inkml:trace contextRef="#ctx0" brushRef="#br0" timeOffset="158409.07">19001 15237 4607 0,'0'0'400'0,"0"0"-400"0,0 0 0 0,0 0 0 0,0 0 640 0,-4 0 64 16,4 0 0-16,-1 0 0 0,-3 3 384 0,1-3 96 15,-1 4 16-15,2-2 0 0,2-2-112 0,-5 0-32 16,5 0 0-16,-2-2 0 0,2-2-16 0,-1 4 0 16,1-3 0-16,0 1 0 0,0-1-224 0,0-1-48 15,1 4-16-15,1-5 0 16,3 1-160-16,-5 4-16 0,0 0-16 0,2 0 0 0,0 0-224 16,0 0-32-16,1 0-16 0,-3 0 0 0,2 4-32 0,1 1 0 15,1-1 0-15,-4 1 0 16,0 4 144-16,2-1 32 0,1 1 0 0,0 0 0 15,3 5-80-15,-3-2-16 0,2 2 0 0,-1 3 0 0,1-3-208 0,-3 7-128 0,1-4 160 0,-3 1-160 16,4 5 0-16,-2-3 0 0,-1 3 0 0,-1 0 0 31,0-1 0-31,-1-1-160 0,-1 5 32 0,2 0 0 0,-4 1-96 0,-1-5-16 0,2 1 0 0,1-6 0 16,-2 2 240-16,-1-3-192 0,2-2 192 0,-1-5-192 16,2 0-64-16,2-4-16 0,0-5 0 0,0 0 0 15,0 0-192-15,0 0-48 16,2-5 0-16,2 1 0 0,-4-5 0 0,3 1-16 15,-1-1 0-15,1-5 0 0,1 4 224 0,1-6 48 0,-3 2 16 0,1-4 0 16,3-4 240-16,-3 1-176 0,1 2 176 0,-1-7-160 0,2 0 304 0,-3-1 64 16,0 1 16-16,3-2 0 0,-5-1 480 0,2 3 112 15,-1 0 16-15,-1 3 0 0,6 0-64 0,-5 6-16 32,3 5 0-32,-4-2 0 0,3 5-272 0,-3 4-48 0,2 1-16 0,-2-1 0 0,4 5 64 0,-1 0 16 15,-1 0 0-15,1 0 0 0,1 0-144 0,3 0-32 16,0 0 0-16,1-3 0 0,1 1-320 0,0-2 0 15,0 4 0-15,-1 0 128 0,1 4-128 0,-2 1 0 16,2 4 0-16,1-1 0 0,4 6-240 0,-5 4 48 16,5-1 0-16,-4 1 0 15,6-4-192-15,-6 0-16 0,6-2-16 0,-2-7-13088 0</inkml:trace>
  <inkml:trace contextRef="#ctx0" brushRef="#br0" timeOffset="159083.82">19588 14949 4607 0,'0'4'400'0,"-3"-4"-400"0,1 2 0 0,2-2 0 16,0 0 1344-16,0 0 192 0,-4 0 48 0,-1 0 0 15,2 0-112-15,-3 0-32 0,3 0 0 0,-2 0 0 16,-1-2-416-16,5-2-96 0,-1 1-16 0,2 3 0 15,0-2-128-15,-4-1-16 0,4 6-16 0,0-3 0 16,-1 2 112-16,-1 1 32 0,0 3 0 0,-1 2 0 16,1 1-64-16,-1 0-16 0,-1 3 0 0,2 2 0 15,-1 0-368-15,-1 3-80 0,3-1-16 0,-3 3 0 16,1-1-352-16,1 2 128 0,-2 0-128 0,4 2 0 16,0-1 0-16,4-3 0 0,-4 4 0 0,5-4 0 15,-1-4 0-15,1 3 0 0,4-3 0 0,-4-2 0 0,3-3 0 16,5 0 0-16,-5-4-144 0,3-2 144 0,3-3-256 0,1 0 0 15,-1-5 16-15,4-4 0 0,-6 1 96 0,2-5 16 16,-2-1 0-16,2-3 0 0,-5 0 128 0,0 3 0 16,-1-4 0-16,-3 1 0 0,-1-1 0 0,-8 1 0 15,4 3 0-15,-8-3 176 0,3 5 144 0,-4-2 48 16,-5 1 0-16,2 5 0 0,-6 1 16 0,4 0 16 16,-1 2 0-16,-1 5 0 0,0 0-272 0,-1 0-128 15,3 5 0-15,0 3 128 16,-3 1-1056-16,3 3-224 0,1-1-32 0,-1 1-11216 0</inkml:trace>
  <inkml:trace contextRef="#ctx0" brushRef="#br0" timeOffset="162686.16">20046 15352 12879 0,'-3'9'0'0,"1"-6"-160"16,0 2 160-16,2-5-160 0,0 0 912 0,-1 4 176 16,1-1 32-16,0 2 48 0,0 4-496 0,1-9-80 0,3-3-32 0,-1-3 32 15,3 1-432-15,-1-3-192 16,2-1 0-16,-2-3 64 15,-2 3 128-15,3-2 0 0,-3 3 0 0,2-4 0 0,-1 6 688 0,1-1 192 0,-3 6 32 0,0-3 48 16,-2 1-288-16,0 3-48 0,1 3-16 0,-2-3 32 16,1 4-256-16,-2-3-32 0,0 3-16 0,2-4 32 15,2 3 448-15,-2-3 80 0,2 0 32 0,-1-3 32 16,3 3-256-16,-4 0-32 16,0-4-16-16,0 4 32 0,-5 4-80 0,3-4-16 0,0 5 0 0,-1-1 48 15,3 1 192-15,-2 2 64 0,0 3 0 0,0-1 16 16,-1 3-272-16,1-1-48 0,-1 4-16 0,-1-1 32 15,2 4-272-15,2 1-48 0,0 5-16 0,-1-1 48 0,1 3-160 16,0-3-32-16,1 3 0 0,1 2 0 0,2-2-128 0,-1 0 0 16,4 0 0-16,0 0 128 0,4 2-128 15,-3-2 0-15,4 4 0 0,-3-3 0 16,0 3-624-16,0-2-96 0,-1 2-32 0,-2-3 0 16,-1 0-880-16,-2-3-176 0,1-1-48 0,-4-4-7280 15,0-2-1456-15</inkml:trace>
  <inkml:trace contextRef="#ctx0" brushRef="#br0" timeOffset="162952.46">19985 15698 911 0,'-5'2'0'0,"2"2"0"0,1-4 0 0,0-4 0 16,2 4 1472-16,-2 0 224 0,-3-2 32 0,-2 2 16 15,-2-3-640-15,-1 3-128 0,1 3-16 0,1-1-16 16,1 2 624-16,1 1 128 0,3-2 32 0,1 3 0 16,4-3 544-16,1-3 112 0,6 4 32 0,0-8 0 15,1 1-736-15,2-3-144 0,6 1-16 0,-1-4-16 16,6-4-880-16,0-3-176 0,1 2-48 0,0-4 0 16,-24 18-400-16,0 0 0 0,102-69-192 0,-102 69 192 15,0 0-1264 1,101-63-128-16,-101 63-16 0,0 0-7216 0,92-52-1424 0</inkml:trace>
  <inkml:trace contextRef="#ctx0" brushRef="#br0" timeOffset="163486.43">20721 15369 3791 0,'-2'12'160'0,"2"-6"48"0,0 1-208 0,0-2 0 0,0 0 0 0,0-1 0 16,0 1 352-16,2 4 32 0,3 8 0 0,-2 0 0 15,3 6 512-15,2-2 96 0,-2-2 32 0,2-2 0 16,-2 1-272-16,0-1-48 16,1 1-16-16,0-1 0 0,-1 1 16 0,-1-5 16 0,2 5 0 0,-5-4 0 15,-1-2-224-15,1 2-48 0,-2 0-16 0,-3-2 0 16,1-3-432-16,-3 3 0 0,1-3 128 0,-5-4-128 16,1 5-144-16,1-6-64 0,0 1-16 0,3-1 0 15,-1-4 224-15,2-4-192 0,3 2 192 0,-4-6-192 16,4-1-320-16,0-3-48 0,4 1-16 0,-4-4 0 15,3 1 16-15,-3-5 0 0,5-2 0 0,-1 0 0 0,1 2 560 0,0-8 0 16,2 1 0-16,0-2 0 16,0-5 480-16,2 2 160 0,0 0 16 0,-4 1 16 0,0 6 208 0,2-1 32 15,-2 6 16-15,0 2 0 16,1 3 64-16,1 2 16 0,-2 3 0 0,0 0 0 0,2 6 192 0,2 1 32 16,0-2 16-16,-1 1 0 0,1 3-688 0,1-5-144 15,3 5-32-15,-5-6 0 16,3 1-384-16,1-2 0 0,0-1 128 0,2-1-128 15,0 0-768-15,-2 0-176 0,2 1-32 0,-2-3-6048 0,-1-1-1200 16</inkml:trace>
  <inkml:trace contextRef="#ctx0" brushRef="#br0" timeOffset="163816.4">21163 14774 7775 0,'-3'7'336'0,"1"-6"80"0,2 3-416 0,0-4 0 15,0 2 0-15,0 1 0 0,2-3 400 0,-2 5 0 16,3-1 0-16,1 4 0 0,1 5 416 0,-1-3 80 16,1-1 0-16,0 3 16 0,0 2 464 0,-1 0 96 15,1 3 0-15,-2 1 16 0,1 4 304 0,-1-1 64 16,-1 2 16-16,2-1 0 0,-3-1-1024 0,1-3-208 16,0-1-32-16,1-3-8240 15,-1 0-1648-15</inkml:trace>
  <inkml:trace contextRef="#ctx0" brushRef="#br0" timeOffset="164256.32">21763 15091 6447 0,'2'-6'272'0,"-2"-1"80"0,1 2-352 0,1 2 0 16,-2 3 0-16,0-2 0 0,3-2 1104 0,-3 4 160 0,4-5 16 0,-2 2 16 15,1 3-208-15,-3 3-64 0,0 6 0 0,-3 1 0 16,-1 3 320-16,2 4 64 0,2 0 16 0,-3 6 0 16,3 0 176-16,0-2 48 0,0 5 0 0,3-4 0 15,1 4-992-15,1-3-192 0,0 8-32 0,-1-4-16 16,-2-1-416-16,1 3 0 0,1-4 0 0,1 4 0 15,-2-3 0-15,3-3 0 0,-5 0 0 0,1-2 0 16,3 1-128-16,-3-4-64 0,2-1-16 0,-1-3 0 16,-3 0-1008-16,2-5-208 0,-1-2-48 15,-1-6-8848-15</inkml:trace>
  <inkml:trace contextRef="#ctx0" brushRef="#br0" timeOffset="164507.82">21575 15361 6447 0,'-9'7'576'0,"2"-6"-576"15,3 3 0-15,4-1 0 0,-3-1 2048 0,-2-2 320 16,-2 7 48-16,-4 2 16 0,-3 1-336 0,0-1-64 16,7 0-16-16,4-4 0 0,3-2-1424 0,3-3-272 15,6-3-64-15,0 1-16 0,5-5-240 0,1 0 0 16,3-2 0-16,1 1 0 0,0-1 0 0,2-3-192 0,5 0 192 0,0 1-160 15,1-1 160-15,0-2 0 0,5 2 0 16,-32 12-128-16,0 0-192 0,113-46-48 0,-113 46 0 0,0 0-9408 16</inkml:trace>
  <inkml:trace contextRef="#ctx0" brushRef="#br0" timeOffset="165120.04">22503 15129 5519 0,'0'2'496'0,"0"1"-496"16,2-3 0-16,2 0 0 0,-4 0 1328 0,1 0 160 16,3 0 48-16,-1 2 0 0,3 5-560 0,1-2-96 15,-2 0-32-15,-2 4 0 0,2 0-480 0,1 3-112 0,-3-3 0 0,2 5-16 16,-1-1 624-16,1 3 128 0,-1 2 32 0,1 1 0 15,0 3 176-15,-1 4 32 0,-3 1 16 0,1-1 0 16,3 3-656-16,-5-1-128 16,2-2-16-16,-4 0-16 0,2 2-432 0,0-3 0 0,-3-3 0 0,-1-2 0 31,3-3-400-31,-5 0-176 0,3-3-16 0,-2 2-16 16,1-6 128-16,-1-1 32 0,1-2 0 0,1-2 0 0,1-1 16 0,2-2 16 0,0-2 0 0,0-6 0 31,0 3-592-31,2-2-112 0,1-4-32 0,1 0 0 0,-2-3-128 0,3 2-16 0,-2-8-16 0,1 1 0 15,1-1 640-15,-1-4 128 0,-1-1 32 0,2-7 0 16,-3-1 960-16,1-4 192 0,3 0 32 0,-3 1 16 0,1-3 704 0,1 2 144 16,-2 4 16-16,3 1 16 0,-3 8-288 0,2-1-64 15,1 5-16-15,-1 5 0 0,2 0-208 0,-4-1-32 16,6 6-16-16,-2-1 0 0,2 4-96 0,-1-2-16 16,5-2 0-16,-5 0 0 0,6 1-224 0,0 1-48 15,2-2-16-15,-2 0 0 0,-2 2-400 0,2-1-144 16,0 6 0-16,-2-2 144 0,-2 4-288 0,3 0-64 15,-3 0-16-15,1 0 0 16,-3 0-864-16,3 0-160 0,1-3-32 0,-2-2-10256 0</inkml:trace>
  <inkml:trace contextRef="#ctx0" brushRef="#br0" timeOffset="165599.22">23033 14514 9215 0,'-3'0'816'0,"3"0"-656"0,0-2-160 0,0-1 0 16,0 3 464-16,0-5 64 0,0 1 16 0,0-1 0 15,0 0-544-15,0-2 0 0,-4-2 0 0,4 4 0 16,4 1 0-16,-4 3 240 0,3-3-48 0,2 1-16 0,1 3 1184 0,1 0 240 15,1 3 64-15,3 1 0 0,1 1 256 0,-2 0 64 16,3 4 16-16,-1-1 0 0,2 5-560 0,-6-3-112 16,5 7-32-16,-3-1 0 0,2 2-784 0,-3 1-176 15,-4 3-16-15,-1 5-16 0,1-1-304 0,-5 0 0 16,-4 3 0-16,3-4 0 0,-6 4-192 16,1-3-32-16,-2 1-16 0,-4-5 0 0,3-3 96 0,-2 2 16 15,-1 0 0-15,2-2 0 0,-2-1 128 16,1-4 0-16,2-2-144 0,-1 2 144 15,1-5-752-15,-1-1-80 0,1 1 0 0,0-6-16 16,1 3-48-16,2-6 0 0,-2 0 0 0,2-4 0 0,3-1 672 0,3-4 224 0,0-1-144 16,0-6 144-16,3 2 240 0,4-7 128 0,0-1 16 0,4-1 16 15,1 0-64-15,0-3-16 0,2 5 0 0,4-1 0 16,-1 4-16 0,0 1-16-16,1 8 0 0,-2 0 0 0,-1 4-112 0,3 0-32 15,-4 2 0-15,3 3 0 0,0 0-144 0,3 0 0 16,1 0 0-16,-2 3 0 15,5-1-320-15,-1 1-160 0,3 1-32 0,-3-3-10848 16</inkml:trace>
  <inkml:trace contextRef="#ctx0" brushRef="#br0" timeOffset="165963.01">23678 14941 911 0,'0'0'0'0,"0"3"0"16,0-1 0-16,0-2 0 0,3 3 1280 0,-3-3 192 15,2 4 16-15,2-2 16 0,-3 5 80 0,6 1 16 0,-3 3 0 0,1 1 0 32,0 2-336-32,0 0-64 0,2 2-16 0,-1-2 0 0,-3 3 16 0,6-3 0 0,-4 3 0 0,4 1 0 15,0 4-160-15,-1-4-16 0,1 3-16 0,0-2 0 16,5-2-544-16,-6 4-96 16,5-2-32-16,-5 2 0 0,1-2-336 0,-4 2 128 15,-1 2-128-15,-6 0 0 16,2-3-352-16,-5-2-144 0,-1 1-16 0,-2-2-6768 0,3 1-1344 0</inkml:trace>
  <inkml:trace contextRef="#ctx0" brushRef="#br0" timeOffset="166196.24">23481 15324 11055 0,'-10'12'480'0,"4"-7"112"0,3 1-464 0,-1-6-128 0,4 3 0 0,4-3 0 16,-4 0 1840-16,3 0 336 0,4 0 80 0,2-3 16 16,7-3-1072-16,1-2-224 0,2-1-32 0,6-3-16 15,3-2-768-15,-28 14-160 0,0 0 0 0,101-52 0 16,-101 52 0-16,0 0 0 0,136-67 0 0,-136 67-144 16,106-54 144-16,-106 54 0 0,97-52 128 0,-97 52-128 15,0 0-384-15,112-61-160 0</inkml:trace>
  <inkml:trace contextRef="#ctx0" brushRef="#br0" timeOffset="166494.26">24375 15280 11055 0,'-4'6'976'0,"3"-3"-784"0,1 1-192 0,1-4 0 15,3 0 1952-15,-4 1 352 0,2-1 64 0,1 7 0 16,1-1-1472-16,-1-3-288 0,2 2-64 0,-3-1-16 15,2-3-1488-15,1-1-320 0,-2-1-48 0,2-6-6896 16</inkml:trace>
  <inkml:trace contextRef="#ctx0" brushRef="#br0" timeOffset="166685.42">24734 15240 12895 0,'-11'26'1152'0,"3"-12"-928"0,2 0-224 0,6-7 0 0,0-5 2336 0,2 2 416 16,2-4 96-16,-4 3 16 15,3 2-2304-15,2 0-560 0,-3-1 0 0,0-1 0 16,-2-3-1792-16,2 0-416 0,-2-3-96 0,3-1 0 16,-3-1 1200-16,0-3 240 0,2 2 48 0,0-2-4960 0</inkml:trace>
  <inkml:trace contextRef="#ctx0" brushRef="#br0" timeOffset="166873.26">25107 15320 23951 0,'2'9'2128'0,"1"-9"-1696"16,2 0-432-16,2 0 0 0,-5-5 1024 0,5 1 128 15,2 3 32-15,5-6 0 16,3 2-2080-16,2-8-400 0,-1 5-96 0,-3-1-16 15,-1-2-2000-15,-5 3-416 0,1-1-80 0,-1-3 0 0</inkml:trace>
  <inkml:trace contextRef="#ctx0" brushRef="#br0" timeOffset="167266.69">25839 14589 24879 0,'-11'12'1088'0,"4"-3"256"0,4-4-1088 0,-2-1-256 16,5-1 0-16,0-3 0 0,0 0 1472 0,-4 2 256 0,4-2 32 0,-3 3 16 0,1 3-1152 0,2-3-240 16,0 6-32-16,0-4-16 15,0 4-800-15,2-1-176 0,1 5-16 0,1-3-16 16,1 7 96-16,0 4 32 0,2 5 0 0,0 2 0 0,0 4 544 15,2 1 192-15,-4 3 0 0,2 4 0 0,0 0 368 0,0-1 64 16,-2-4 16-16,4-4 0 16,-1-3-640-16,-2-7 0 0,1-2-224 0,1-3-13472 0</inkml:trace>
  <inkml:trace contextRef="#ctx0" brushRef="#br0" timeOffset="167517.1">25593 14814 20271 0,'-9'7'1792'0,"4"-6"-1424"0,5-1-368 0,2 0 0 16,1 0 2432-16,1 0 432 0,-1 0 80 0,2 0 0 16,6 0-1280-16,1 0-256 0,7-5-48 0,2 2-16 15,5-3-672-15,4 1-144 16,-30 5-16-16,0 0-16 0,111-35-192 0,-111 35-48 0,103-38 0 0,-103 38 0 15,124-50 112-15,-124 50 16 0,122-65 0 0,-122 65 0 16,103-57-224-16,-103 57-32 0,90-51-128 0,-90 51 192 16,0 0-1056-16,107-59-224 0,-107 59-32 15,0 0-15648-15</inkml:trace>
  <inkml:trace contextRef="#ctx0" brushRef="#br0" timeOffset="169309.47">27085 14673 10127 0,'0'-2'896'0,"3"-2"-704"16,-3 4-192-16,2-3 0 0,0 1 992 0,-1-1 160 15,3-1 48-15,1-1 0 0,0-4-160 0,2 4-16 16,-3 0-16-16,1 1 0 0,-3 4 128 0,-2 0 16 15,0 0 16-15,0 6 0 0,-2-3 240 0,2 2 64 16,-4 4 0-16,3 0 0 16,-1 3-320-16,0-2-48 0,2 2-16 0,-3 2 0 0,3 4-304 0,-2-1-64 0,0 6-16 0,1 3 0 15,1 0-288-15,-4 4-64 0,2 1-16 0,-1 0 0 16,-1 6-336-16,-1 1 0 0,2-1 0 16,-3-2 0-16,1 3 0 0,-2-1-208 0,2 1 48 0,-4-7 16 15,4 1-112-15,-2-3 0 0,5-4-16 0,-3-4 0 16,2-1-112-16,3-6 0 0,0-3-16 0,-4-4 0 15,8-5-96-15,-4-4-16 16,1-5 0-16,3-4 0 0,-1-1 32 0,3-5 0 0,2-1 0 0,-3-4 0 16,2-4 128-16,2-2 32 0,-2-2 0 0,0-1 0 15,2 3 320-15,-6-5-176 0,4-4 176 0,0-3-128 16,-3 0 128-16,1-3 0 0,0-1 0 0,-1-5 0 0,1 6 0 0,-2-3 192 16,3 3-32-16,-3 3-16 0,2 5 176 0,1 4 16 15,-1 5 16-15,-2 5 0 0,2 10-48 0,-3 4-16 16,3 2 0-16,-3 5 0 0,2 3 272 0,4-1 48 15,-2 2 16-15,1 1 0 0,7 2 64 0,-6-2 16 16,6 4 0-16,0-4 0 0,2 4-432 0,-2-4-80 16,-4 4 0-16,6-1-16 0,-6-4-176 0,3 1 0 15,0 2 0-15,1-5 0 0,2 1 0 0,-4-3 0 16,7 0 0-16,-5-3 0 16,7-2-1120-16,-1-1-160 0,4-6-16 0,-5 0-13136 0</inkml:trace>
  <inkml:trace contextRef="#ctx0" brushRef="#br0" timeOffset="169850.36">27684 13798 15663 0,'-9'9'688'0,"4"-4"144"0,5 0-656 0,-3-5-176 16,3 4 0-16,3-4 0 0,-3 3 656 0,2-1 112 15,1 2 0-15,3 4 16 0,-3 1-656 0,2 3-128 16,-1 2 0-16,-1 0 0 0,3 0 0 0,-5 2 0 15,3-2 192-15,-1 3-192 0,-1 0 944 0,1 1 80 16,1-1 0-16,-2 1 16 0,-1-3-480 0,1 3-112 16,-2-3 0-16,0-4-16 0,0 3-608 0,-2-5-112 15,2-3-32-15,-1-4 0 32,1-2-720-32,1 0-160 0,-1-5-16 0,2-4-16 0,2 1 768 0,-1-6 144 0,2-4 48 0,1 1 0 0,2-2 144 0,-2-2 128 0,2-2-192 0,-1 2 192 15,0 2-256-15,0-2 48 16,2-5 16-16,-4 3 0 0,2 2 192 0,0-1 256 0,0 3-48 0,-2-2-16 15,4 3 368-15,-4 1 64 0,0 3 16 0,2 2 0 16,-1 3 96-16,-3 7 32 0,2-1 0 0,-1 3 0 16,-1 5 272-16,3 2 64 0,-3 2 16 0,2 0 0 15,-3 1 160-15,5 2 48 0,-2-1 0 0,-1 1 0 16,1 2-448-16,4-2-96 0,-6 2-16 0,4 0 0 16,0 1-576-16,2-1-192 0,-4 0 0 0,0 0 0 15,2 4-448-15,2-1-192 16,-4 1-32-16,4-1-16 0,-4-3-720 0,7 3-160 0,-3-1-32 0,1-2-10752 15</inkml:trace>
  <inkml:trace contextRef="#ctx0" brushRef="#br0" timeOffset="170095.55">28182 13812 13823 0,'-8'5'608'0,"3"-1"128"0,1 1-592 0,1-5-144 16,3 0 0-16,3 0 0 0,-3 0 1120 0,4 0 192 16,1 4 32-16,3-4 16 0,1 0-736 0,2-4-160 0,4 4-16 0,-2-2-16 15,6-1-240-15,-2-1-32 16,2 3-16-16,2-3 0 0,0-1 304 0,3 1 48 0,1 4 16 0,-1-5 0 31,2 5-192-31,-1-3-16 0,-8 3-16 0,2 0-7168 0,2 0-1440 0</inkml:trace>
  <inkml:trace contextRef="#ctx0" brushRef="#br0" timeOffset="170351.53">28641 13574 11055 0,'-4'5'480'0,"3"-2"112"0,-1 1-464 0,2-3-128 16,0 3 0-16,2-4 0 0,-1 3 1760 0,3 3 336 16,-1 2 64-16,2 3 16 0,4 4-400 0,-4 5-80 15,1 1-16-15,-3 1 0 0,-3 10-512 0,0-1-96 16,-3 11-32-16,-3-1 0 0,1 12-16 0,-7 1-16 16,0 7 0-16,-2-4 0 0,0 1-736 0,0-11-144 15,5-7-128-15,1-9-14368 0</inkml:trace>
  <inkml:trace contextRef="#ctx0" brushRef="#br0" timeOffset="173308.57">29158 14526 8287 0,'-8'14'736'0,"2"-7"-592"15,1 2-144-15,2-4 0 0,3-1 2112 0,0-4 384 16,0 1 64-16,0 3 32 0,0 1-800 0,0 4-144 16,0-4-48-16,3-2 0 0,2-3-992 0,-1 0-208 15,1 0-32-15,0-3-16 0,1 1 144 0,0-1 16 16,3 3 16-16,-4-4 0 0,4 3 432 0,0-3 96 15,0 4 16-15,-1-2 0 0,1 2-112 0,1 0 0 0,-1 2-16 0,0-2 0 16,3 0-368-16,2 0-64 0,2 4 0 0,3-4-16 16,2-4-496-16,5 4 128 15,-26 0-128-15,0 0 0 16,103-14-448-16,-103 14-144 0,0 0-32 0,113-21 0 16,-113 21-1120-16,0 0-240 0,98-17-32 0,-98 17-16 0,0 0-720 0,0 0-128 0</inkml:trace>
  <inkml:trace contextRef="#ctx0" brushRef="#br0" timeOffset="173544.47">29193 14880 15663 0,'-17'16'1392'0,"6"-11"-1120"15,3 0-272-15,4-2 0 0,4-3 2080 0,0 0 352 16,4 0 80-16,-3 0 16 15,6 0-864-15,2 0-160 0,5-3-32 0,0 1-16 0,7-1-736 0,-4-2-144 16,6 1-16-16,-23 4-16 0,0 0 400 0,0 0 80 16,108-12 0-16,-108 12 16 0,0 0-592 0,0 0-112 15,113-2-16-15,-87 4-16 16,-3-2-1904-16,-2 3-368 0</inkml:trace>
  <inkml:trace contextRef="#ctx0" brushRef="#br0" timeOffset="174016.53">30521 13711 8287 0,'-3'4'736'0,"1"1"-592"0,2-2-144 0,0 3 0 15,0-6 960-15,0 7 144 0,0-1 48 0,0 12 0 16,0-1-544-16,2 8-96 0,1-3-32 0,0 1 0 16,-1-2 192-16,5 2 32 0,-5-4 16 0,1 2 0 15,3 1 368-15,-3 1 64 0,2-2 0 0,-1 0 16 16,-1 3-48-16,-3 0-16 15,2-1 0-15,-4 3 0 0,2 0-656 0,-3 2-128 0,-4 2-16 0,0 1-16 16,0-3-288-16,-4 5 0 0,3-2 0 0,-1-3 0 16,0-2-1024-1,1-3-192-15</inkml:trace>
  <inkml:trace contextRef="#ctx0" brushRef="#br0" timeOffset="174367.46">30932 14134 3679 0,'-1'0'160'0,"-3"0"32"0,4 0-192 0,0-1 0 0,4-3 0 0,-4 4 0 16,1-3 976-16,3 1 160 0,1-5 16 0,2 2 16 16,3-4 224-16,3 0 32 15,-5 4 16-15,3 0 0 0,-3 1 544 0,5 1 96 0,-5 1 32 0,1-1 0 16,2 3 16-16,-1 0 16 0,0 0 0 0,3 0 0 16,1 0-496-16,0 0-112 0,-1-4 0 0,5 4-16 15,-1 0-784-15,4-2-160 0,0-1-16 0,2 3-16 16,-4-4-544-16,-19 4-256 0,0 0 32 0,0 0 0 15,99-8-1888 1,-99 8-368 0</inkml:trace>
  <inkml:trace contextRef="#ctx0" brushRef="#br0" timeOffset="174928.97">31924 13798 7359 0,'-5'12'656'0,"1"-5"-528"0,1 2-128 0,3-5 0 16,3 1 2752-16,-3-5 528 0,4 3 112 0,-3 6 0 16,3 0-1600-16,-1 5-336 0,2 3-64 0,-3 4-16 15,0 2-2464 1,-4-4-512-16,0 7-80 0,-1-5-32 0,1 5 1152 0,-5-3 240 0,2 6 32 0,0-1 16 16,1-2 1360-16,-1 4 256 0,2-6 64 0,-1 2 16 15,2-3-400-15,2-2-64 0,0-4-32 0,-3-3 0 0,3 0-672 0,-2-5-256 16,2 0 176-16,-2-6-176 15,1 2-1008-15,1-7-288 0,0-1-64 0,0 0-16 16,-4-3 256-16,4-2 48 0,0-3 16 0,4-1 0 0,-4 0 800 0,1-2 256 16,1-4-160-16,3 1 160 0,-5-2 0 0,4-2 0 15,1 2 0-15,-3-6 0 0,0 8 0 0,3-6 224 16,-3 1-32-16,1-4 0 0,2-1 496 16,2 0 80-16,-2-3 32 0,1-5 0 0,-1 7 432 0,2-1 96 15,2-3 16-15,-1 6 0 0,1 0-128 0,-4 3-32 16,4 6 0-16,0 0 0 0,-1 6-544 0,-4 2-128 15,3 2 0-15,-4 7-16 0,3 0-256 0,1 0-48 16,-4 4-16-16,2 1 0 0,1-1-176 0,-1 1 160 0,2 2-160 0,1-2 160 16,-2 0-160-16,2-1 0 0,1 1 0 0,-5 0 0 15,3 4 0-15,1-2-192 0,1-2 64 0,0 4 128 32,3 0-800-32,-2-4-32 0,6 3-16 0,-4-4-12592 0</inkml:trace>
  <inkml:trace contextRef="#ctx0" brushRef="#br0" timeOffset="175415.42">32417 13265 3791 0,'0'0'0'0,"0"0"144"0,0 0-144 0,2 4 224 0,1-4-224 0,-1 0 0 15,1 1 0-15,1-1 0 0,5 4 640 0,-1 1 64 16,1 4 32-16,0 0 0 0,-4-1-736 0,0 4 0 16,2 2 0-16,-5 0 0 0,1 4 688 0,-3-1 144 15,0 4 16-15,-3-2 16 0,1 6 64 0,-1-3 16 16,-3 1 0-16,3-2 0 0,-2-2-640 0,-2 2-128 0,2-4-32 0,-1-3 0 15,1-5-144-15,2 0 0 0,3-1-160 0,-4-6 160 32,2 2-640-32,2-8-16 0,2-1-16 0,-2 0 0 15,4-4 144-15,-4-3 16 0,3 1 16 0,2-4 0 0,-1-3 304 0,1-4 48 0,4-1 16 0,-4 0 0 16,4-3 288-16,1-3 64 0,2 1 16 0,1-2 0 16,-3 4 544-16,2-2 112 0,-3 7 32 0,3-1 0 15,2 2-304-15,-2 3-64 0,-1 1-16 0,1 8 0 16,-3-3 400-16,-1 8 80 0,-1 3 0 0,0 0 16 15,2 3 368-15,-4 2 80 0,2 4 16 0,-2 0 0 16,4 3-112-16,-4-2-32 0,4 3 0 0,0 1 0 16,-1 3-848-16,-4 0-160 0,3 1-32 0,0 1-16 15,-4 7-880-15,3 4-160 0,-5 6-32 0,-1-1-16 16,2 0 64-16,-2 0 16 0,2 1 0 0,1-10-10528 16</inkml:trace>
  <inkml:trace contextRef="#ctx0" brushRef="#br0" timeOffset="176359.3">30362 14955 975 0,'-8'0'0'0,"2"0"0"0,-2 0 0 0,3 0 0 0,5 0 0 0,-4 0 0 0,-1-2 0 0,-2 2 0 0,-4 2 944 0,-4-2 96 15,1 0 32-15,0 0 0 0,5 0 784 0,4 0 144 16,1 0 48-16,1 0 0 0,3-2-64 0,3 2-16 15,-3 0 0-15,4 0 0 16,1 2-448-16,-1-2-96 0,-3 3-16 0,6-3 0 0,-1 5 400 0,-3-1 80 16,2 1 16-16,4-1 0 0,0 1-368 0,-1-2-64 15,1 3 0-15,5-3-16 0,0 2-752 0,3 0-160 16,1-1-32-16,3 1 0 16,5-1-320-16,-26-4-192 0,0 0 192 0,94 3-192 0,-94-3 128 0,0 0-128 15,118 2 0-15,-118-2 0 0,116-5 0 0,-116 5 0 0,135-4 0 0,-135 4 0 16,142-5 0-16,-142 5 0 0,146 0 0 0,-146 0 0 15,159-12 0-15,-159 12 0 0,181-16 0 0,-181 16 0 16,171-21 0-16,-171 21 0 0,146-21 0 0,-146 21 0 16,124-19 0-16,-124 19 0 0,116-26 0 0,-116 26 0 15,119-21 0-15,-119 21 0 0,115-23 0 0,-115 23-144 16,101-17 144-16,-101 17 0 0,96-17 0 0,-96 17 0 16,0 0 0-16,132-18 0 0,-132 18 0 0,0 0 0 15,129-10 0-15,-129 10 0 0,0 0 0 0,110 5 0 16,-84 0-320-16,-8-1-48 0,-8 4 0 0,-10 1-10816 15,-9 0-2160-15</inkml:trace>
  <inkml:trace contextRef="#ctx0" brushRef="#br0" timeOffset="176846.54">30671 15536 7359 0,'-5'4'656'0,"1"-4"-528"0,-1 3-128 0,5-3 0 0,0 2 1536 0,0-2 256 15,0 4 64-15,0-1 16 0,2 4 96 0,-2 2 16 16,-2 8 0-16,-2 1 0 0,1 3-176 0,1 1-16 16,-5 1-16-16,2 3 0 15,0 0 224-15,0 0 48 0,-2 6 16 0,1-3 0 0,-2-1-784 0,2 3-144 16,-1-1-48-16,2-2 0 0,2 1-688 0,1-1-144 16,2-2-16-16,-3-1-16 0,3-1-224 0,0 1-160 15,3-6 32-15,-3 7 0 16,0-3-1088-16,0 3-224 0,2-4-32 0,-1-4-9296 15,5-1-1856-15</inkml:trace>
  <inkml:trace contextRef="#ctx0" brushRef="#br0" timeOffset="177098.96">31080 15827 22111 0,'-3'4'976'0,"3"-4"208"0,3 0-944 0,-1 0-240 0,2-4 0 0,-1 4 0 16,-1 0 352-16,5-5 32 0,0 2 0 0,5-3 0 15,2 3-384-15,2-2 0 0,-2 1-192 0,-1 4 64 16,3-2 720-16,0 2 160 0,1 0 16 0,4 0 16 16,-2 0 880-16,6 0 160 0,-1 0 32 0,-24 0 16 0,0 0-1040 15,99-8-192-15,-99 8-64 0,0 0 0 16,107-16-992-16,-107 16-208 0,0 0-32 0,97-10-14112 15</inkml:trace>
  <inkml:trace contextRef="#ctx0" brushRef="#br0" timeOffset="177506.74">32068 15606 8287 0,'-3'9'368'0,"-2"-6"80"0,5-1-448 0,-4 3 0 0,4-5 0 0,0 4 0 16,0-4 880-16,-3 3 80 0,1-1 32 0,-1 5 0 15,-1 2-416-15,2-4-64 0,-1 4-32 0,1 3 0 16,2-2 576-16,-2 4 112 0,2-2 32 0,0 2 0 16,2 4 464-16,-2-1 80 0,2 1 32 0,-2 4 0 15,3-1-160-15,-1 2-16 0,2-2-16 0,-1-2 0 16,2 3-960-16,-1-4-192 0,1-1-48 0,4 1 0 15,-6-4-640-15,2-2-144 0,-3 0-32 0,0-3 0 16,-2-4-560-16,-2 0-112 0,0-1-32 0,-3-4 0 16,2 0 880-16,-1-4 256 0,-1-1-128 0,1 0 128 0,3-4 304 15,-3-3 128-15,1 0 16 0,3-2 16 0,3-4-208 0,1 1-32 16,1 3-16-16,0-5 0 0,4-2-208 0,0-2 0 16,3 1 0-16,2-5 0 0,0-2 0 0,1-2 256 15,3-4-64-15,-1-2 0 0,6 4 256 0,-6 0 64 16,6 0 0-16,-4 8 0 0,2 5-192 0,-2 6-48 15,-1 1 0-15,-3 8 0 0,-1 2-272 0,0-1 0 16,2 8-128-16,-2-1 128 0,3 2 0 0,2 8 0 16,2-3-128-16,2 2 128 15,-4 6-640-15,6-1-96 0</inkml:trace>
  <inkml:trace contextRef="#ctx0" brushRef="#br0" timeOffset="194910.59">1394 12269 11967 0,'-11'0'1072'0,"8"0"-864"15,-2 0-208-15,5 0 0 0,1-2 960 0,-1-1 128 16,-3-6 48-16,1 0 0 0,-1-3-576 0,-1-5-112 0,2 1-32 0,2-1 0 16,0 1-416-16,-3 2 0 15,1 0 0-15,-5 0-176 0,2 2 176 0,-4 3-208 16,0 1 80-16,-3-1 128 0,2-3-144 0,1 5 144 0,0-6 0 0,1 5 0 16,-1-1 0-16,4 0 0 0,1 6 192 15,-1-2-48-15,2 5-144 0,-1 3 160 0,2 2-160 0,-1 4 160 16,-1 5 64-16,-1 3 16 15,2 6 0-15,-3 7 0 0,3 4-48 0,-2 3-16 0,-1 3 0 0,-1 7 0 16,2 2-16-16,0 3 0 0,-4 2 0 0,4 0 0 16,-2 2 288-16,-2 1 48 0,8-3 16 0,-6-1 0 0,1-1 336 15,5-3 80-15,2-1 16 0,-1-2 0 0,4 1 80 0,1-7 32 16,4 3 0-16,0-6 0 0,-1 5-512 0,5-2-96 16,-5-4-32-16,3 4 0 15,1 0-224-15,2-1-64 0,3-4 0 0,1-4 0 0,1-3 80 0,2-2 16 16,5 0 0-16,-26-26 0 0,0 0-224 0,78 49 144 15,-78-49-144-15,0 0 128 0,0 0-128 0,112 24-144 16,-112-24 144-16,0 0-208 0,0 0-144 0,118 5-32 16,-118-5 0-16,0 0 0 0,98 0 80 0,-98 0 16 15,0 0 0-15,101 14 0 0,-101-14 288 0,0 0 0 16,117 18 0-16,-117-18 0 0,0 0 0 0,127 21 0 16,-127-21 128-16,92 10-128 0,-92-10 224 0,96 4-48 0,-96-4-16 15,98-13 0-15,-98 13-160 0,115-13 0 0,-115 13 0 0,118-14 0 16,-118 14 0-16,124-13 0 0,-124 13 0 0,115-14 0 15,-115 14 0-15,101-12 0 0,-101 12 0 0,94-10 0 16,-94 10 0-16,96-12 128 0,-96 12-128 0,101-9 128 16,-101 9 32-16,112-9 0 15,-112 9 0-15,118-8 0 0,-118 8-160 0,110-9 192 0,-110 9-192 0,103-9 192 16,-103 9-192-16,106-14 0 0,-106 14 0 0,113-12 128 16,-113 12-128-16,133-9 0 0,-133 9 0 0,144-10 0 15,-144 10 0-15,133-16 0 0,-133 16 0 0,123-16 0 16,-123 16-128-16,129-15 128 0,-129 15 0 0,147-9 0 0,-147 9 0 15,153-10 0-15,-153 10 0 0,138-13 0 16,-138 13 0-16,131-14 0 0,-131 14 0 0,137-12 0 0,-137 12 192 0,150-1 0 16,-150 1 0-16,159-4 0 0,-159 4 112 0,141 0 16 15,-141 0 16-15,132 4 0 0,-132-4-160 0,133 10-48 16,-133-10 0-16,158 14 0 0,-158-14-128 0,159 9 0 16,-159-9 0-16,146 0 0 0,-146 0 0 0,147-2 0 15,-147 2 0-15,170-9 0 0,-77 4 0 0,-4-2 0 16,-89 7-128-16,158-14 128 15,-158 14 0-15,143-5 0 0,-143 5 0 0,152 0 0 0,-152 0 0 0,160 10 0 16,-160-10 0-16,150 9 0 0,-150-9 0 0,132 7 0 16,-132-7 0-16,138 7 0 0,-138-7 0 0,150 9 0 0,-150-9 0 15,165 12 0-15,-165-12 0 0,150 9 0 0,-150-9 0 0,141 12 0 16,-141-12 0-16,140 19 0 0,-140-19 0 0,150 23 0 16,-150-23 0-16,153 24 0 15,-153-24 0-15,127 19 0 0,-127-19 0 0,120 14 0 0,-120-14 0 0,124 16 0 16,-124-16 0-16,136 10 0 0,-136-10 0 0,141 9 0 15,-141-9 0-15,120 9 0 0,-120-9 0 0,110 8 0 16,-110-8 0-16,115 9 0 0,-115-9 0 0,122 9 0 16,-122-9 0-16,133 8 0 0,-133-8 0 0,125 6 0 15,-125-6 0-15,115 0 0 0,-115 0 0 0,108 0 0 16,-108 0-128-16,103-6 128 0,-103 6 0 0,110 0 0 16,-110 0 0-16,115-5 0 0,-115 5 0 0,110-7 0 0,-110 7 0 15,101-10 0-15,-101 10 0 0,97-21 0 0,-97 21 0 0,98-23 0 16,-98 23 0-16,104-26 0 0,-104 26-160 0,107-31 160 15,-107 31 0-15,108-26-144 0,-108 26-48 0,90-27-16 16,-90 27 0-16,75-22 0 0,-75 22 48 0,0 0 16 16,98-26 0-16,-98 26 0 15,0 0 144-15,96-19 0 0,-96 19 0 0,0 0 0 0,111-25 128 0,-111 25-128 16,80-14 128-16,-80 14-128 0,91-22 0 0,-91 22 0 16,91-27 0-16,-91 27 0 0,83-31 0 0,-83 31 0 15,73-29-144-15,-73 29 144 0,67-27 0 0,-67 27 0 31,0 0-144-31,85-33 144 0,-85 33 0 0,0 0 0 16,78-24 0-16,-78 24 0 0,0 0 0 0,0 0 0 0,86-19 128 0,-86 19-128 16,0 0 0-16,0 0 128 0,0 0-128 0,0 0 0 15,83 1 0-15,-74-1 128 0,-2 4-128 0,2-4 0 16,-2-4 0-16,2 4 0 0,1-1 0 0,-1-8 0 16,1 4 0-16,-1-4 0 0,0 0 0 0,1-3 0 15,0 0 0-15,1 2 0 0,-2-4 0 0,-1 1 0 16,1 0 0-16,0-3 0 0,-1 2 0 0,-4 2 0 15,3 1-128-15,-4 3 128 0,1-5 0 0,-1 5 0 16,-1-6 0-16,-2 0 0 0,0 2 0 0,-3-2 0 16,1-4 0-16,-7 1 0 0,4-2 0 0,-4-2 0 15,6-2 0-15,-6-3 0 0,4-4 160 0,5 3-32 0,-4-8-128 0,4-5 192 16,0 0-64-16,4-7 0 0,-2-2-128 0,1-3 0 16,1-2 0-16,-4 1 0 0,5 4-240 0,-2-3 48 15,-1-7 0-15,3-2 0 0,-3 0-80 0,3-2-16 16,-1 2 0-16,1 4 0 0,-5 8 288 0,0 0 0 15,0 11 0-15,0 2 0 0,-5 6 0 0,-2 2 0 16,1 5 176-16,-2 3-176 0,-1 2 464 0,-3 1-16 16,1-1 0-16,3 1 0 0,-5-2-144 0,3 6-48 15,-2 0 0-15,-2 0 0 0,-4 5-256 0,-4-1 0 16,-3 4 0-16,-2-1 0 0,-5 3 0 0,-6 6 0 16,-2 1-160-16,0 3 160 0,0 0 0 0,-4-2-144 15,-1 7 144-15,1-3 0 0,-5 1 0 0,1-1 0 0,-1 0 160 16,-3 0-32-16,-9-1 64 0,-2-2 0 0,-2 2 16 0,-1 4 0 15,0 1-208-15,0-3 0 0,-1 2 0 0,1-1 0 16,0-3 0-16,-2 1 0 0,2-2 0 0,-4-5 0 16,-5 1 0-16,2-3 0 0,5 0 0 0,-2-5 0 15,4 2-320-15,-4-6 0 0,2 0 0 0,-6 1 0 32,-8 4-352-32,-4-5-80 0,-3 4-16 0,-1 0 0 0,8 1 416 0,0-1 80 0,-2 2 16 0,-1-8 0 15,-4-1 256-15,-3 0 0 0,-1-2 0 0,3 0 0 16,1 2 0-16,3-2 0 0,-4 2 0 0,-4-2 0 15,-7 3-224-15,-2-4 64 0,2 4 16 0,0-1 0 0,5 3-80 16,-5 1-16-16,-2-1 0 0,-7-2 0 0,-1-4 240 0,3 6 0 16,8 0 0-16,-1 4 0 0,0 0 0 0,-5-2 0 15,-13-4 0-15,8 3 0 0,3 4 0 0,5-1 0 16,0 2 0-16,-7-6 0 0,-6 4 0 0,2-4 0 16,10 4 0-16,3-2 0 0,0 1 192 0,-7-2-192 15,-9 3 192-15,5-1-192 0,6-1 432 0,0 6-32 16,5-3 0-16,-9 4 0 0,-3 0-144 0,-2 5-48 15,0-1 0-15,3 5 0 0,6-1-80 0,-4 1 0 16,-3 1-128-16,-4-1 192 0,4 0 64 0,1 0 0 16,2 6 0-16,-3 1 0 0,2 0 96 0,-10-3 32 0,3 5 0 15,3-1 0-15,2 6-160 0,-2 0-32 0,-6 6 0 0,3-3 0 16,-1 2-192-16,4 2 128 0,0 1-128 16,0 1 0-16,0-1 0 0,2-2 0 0,7-1 0 15,1-2 0-15,2-3 0 0,2 1 0 0,-1-4 0 0,-5 2 0 16,-1 3 0-16,5-6 0 0,2 2 0 15,4 1 0-15,-1 1 0 0,-6 0 128 0,-6 3-128 0,7 0 0 16,2 4 256-16,9-3 0 0,3 8 0 0,0-3 0 16,5 2 432-16,6-7 80 0,6 2 32 0,8-4 0 15,10 4-416-15,10-6-64 0,13 3-32 0,17-5-17344 16</inkml:trace>
  <inkml:trace contextRef="#ctx0" brushRef="#br0" timeOffset="203468.25">20682 17144 5519 0,'0'2'496'15,"0"-2"-496"-15,4 3 0 0,-4-3 0 0,0 0 1040 0,0 4 112 16,2-2 32-16,1 3 0 15,1 3 160-15,1 1 48 0,-2-2 0 0,-1-2 0 0,3 1-688 0,-1-3-128 16,1 2-16-16,2-5-16 0,2 4-416 0,-1-1-128 16,3-1 0-16,1-2 0 0,2 0 0 0,2-2 0 15,3-1 0-15,-2-1 0 0,2 3 160 0,2-3-160 16,2-1 128-16,-2-2-128 0,0 2 0 0,1-1 0 16,1-1-224-16,0 2 80 15,3 0-272-15,-3 2-48 0,3-3-16 0,0 3 0 16,0 1 16-16,-3-1 0 0,3-1 0 0,-5 2 0 15,1-1-368-15,-4-1-64 0</inkml:trace>
  <inkml:trace contextRef="#ctx0" brushRef="#br0" timeOffset="203736.06">20702 17639 5519 0,'-6'14'496'0,"5"-9"-496"0,1 2 0 0,1-5 0 15,3 1 528-15,-1-3 16 0,3-3 0 0,4 3 0 0,9-6 576 0,6 3 112 16,4-6 32-16,3 2 0 0,-32 7-480 0,0 0-80 16,101-33-32-16,-70 24 0 0,-1 1-80 0,1-3-16 15,-5-1 0-15,5 3 0 16,-4 1-448-16,-1 2-128 0,2 1 0 0,-1-2 0 15,0 2-720-15,-1 2-176 0</inkml:trace>
  <inkml:trace contextRef="#ctx0" brushRef="#br0" timeOffset="204191.17">22305 16674 5519 0,'-2'5'240'0,"2"-5"64"0,0 0-304 0,0 0 0 0,2 0 0 0,-2 0 0 0,1 0 496 0,3 4 32 15,-2-4 16-15,1 0 0 0,1 5-224 0,-1-2-32 16,-1 2-16-16,1 4 0 0,-3 0-80 0,0 0 0 0,0 5-16 0,0 1 0 15,0-1 560 1,-3 4 112-16,1-1 32 0,2 2 0 0,0 2 272 0,0-4 64 0,2 1 16 0,1 1 0 31,-1-3-272-31,5-2-64 0,-2 3-16 0,-1 0 0 16,1 1-480-16,-1-1-80 0,-3 2-32 0,3-1 0 16,-4 3-288-16,0-2-176 0,1-2 32 0,-1-3-5968 15,2-2-1184-15</inkml:trace>
  <inkml:trace contextRef="#ctx0" brushRef="#br0" timeOffset="204601.8">22866 16876 7359 0,'-5'5'320'0,"3"-1"80"0,0-3-400 0,2 3 0 0,0-4 0 0,0-4 0 16,2 4 1088-16,0 0 144 0,3-1 32 0,4-3 0 15,-1-1-640-15,1 0-128 0,0 1-32 0,5 1 0 16,0-3-464-16,-1 6 0 0,3-3 0 0,-2 3 0 16,0 3 0-16,2-3 256 0,3 6-64 0,2 1 0 0,-4-2 832 0,6 4 144 15,0-4 48-15,-1 0 0 0,8 2-400 0,-4-7-80 16,2-4-16-16,1 1-9664 15</inkml:trace>
  <inkml:trace contextRef="#ctx0" brushRef="#br0" timeOffset="206503.65">23890 16496 4607 0,'4'-3'400'0,"-4"-1"-400"16,0-1 0-16,0 5 0 0,0 0 0 0,0 0 0 15,-4-4 0-15,4-1 0 0,-3 2 144 0,1 3-144 16,-3 0 160-16,2 0-160 0,-3 3 528 0,3-3 16 16,-2 5 0-16,1-5 0 0,2 0 240 0,2 0 48 15,-1 0 16-15,-1 0 0 0,2 0-128 0,-4 0-16 16,3 0-16-16,-1 4 0 16,0-4-80-16,-5 5-16 0,2-1 0 0,0 1 0 0,-2 2-96 0,0-2-32 15,-5 0 0-15,3 2 0 0,4-1-288 0,-2-1-176 0,1-2 192 0,1-1-192 16,5 1 416-16,-5-3-32 0,5 4 0 0,-2-4 0 15,2 0 560-15,-1-4 96 0,2 1 32 0,1 3 0 16,0-5-48-16,1 1-16 0,-1 3 0 0,0-3 0 16,3 2-320-16,-3-1-64 0,5-1-16 0,-6 4 0 15,6 0-64-15,-1-1-16 0,2-3 0 0,1 4 0 16,0 0 832-16,-1-3 176 0,3 3 16 0,1 0 16 16,2 3-1824-16,0-3-352 0,3 0-80 0,-1 4-16 15,2-3 704-15,-1 3 0 0,-3 1 128 0,-2 4 0 16,2-4-128-16,-4 4 0 0,3-1 0 0,-5 5 0 31,1-1 0-31,-5 2 0 0,1 0 0 0,-5 3 0 0,0 4 0 0,0-2 0 16,-5 4 0-16,-2 3 0 0,-2 0 0 0,-2 4 0 15,-4-3 0-15,-1 5 0 0,0-3 0 0,-1 3 0 0,3-3 128 0,-5 3-128 0,0-4 128 0,3 1-128 16,-1-3 160-16,-1 0-160 0,2-3 0 0,1-4 128 16,3 2-128-16,-2-3 0 0,5-4 0 0,-3-6 0 15,3 1 0-15,4-6 0 0,0-1-192 0,-2-4 192 31,5-5-192-31,2-1 192 0,0-3-416 0,0-3 32 0,0-3 0 0,2 0 0 0,1-1 128 0,1-3 16 16,1-1 16-16,-2-1 0 0,4 2 224 0,2 2 0 16,0-2 0-16,3 4-144 0,0 3 144 0,2 1 0 15,-2 5 0-15,4-1 0 0,1 4 0 0,-1 5 192 0,1 0-64 0,1 3 0 16,1 2 416-16,2 1 96 0,-4 2 0 0,3-1 16 16,0 2-112-16,3 0-32 0,-2 0 0 0,2-3 0 31,-1 3-272-31,-1 0-64 0,2-6-16 0,0 3 0 15,-4 2-160-15,5-4 0 0,-1 5-160 0,-1-4 160 32,5 3-1536-32,-1-2-192 0,0 2-64 0,5-4 0 0,-3 1-1344 0,-28-5-256 15</inkml:trace>
  <inkml:trace contextRef="#ctx0" brushRef="#br0" timeOffset="209052.29">24394 15951 2751 0,'0'-5'256'0,"0"5"-256"0,0 0 0 0,0 0 0 16,-2 0 944-16,2 0 144 0,0 0 16 0,-3 0 16 16,1 0 352-16,-1 0 80 0,3 0 16 0,-4 3 0 15,2-1-176-15,1 1-48 0,1-3 0 0,0 0 0 16,0 4-560-16,1-2-112 0,1-2-32 0,2 3 0 16,-1-3-160-16,2-3-32 0,-3 3-16 0,2 0 0 15,1 0-48-15,-3-2 0 0,3 2 0 0,-4-4 0 16,3 4 48-16,-4 4 0 0,0-2 0 0,0-2 0 15,0 7 112-15,-4-2 32 0,3 0 0 0,-3 4 0 16,1 0 64-16,-2-1 32 0,1 1 0 0,-1 3 0 16,1-1-224-16,3 1-32 0,-5-2-16 0,3 2 0 0,3-3-144 0,-4 3-16 15,4 2-16-15,0 0 0 0,0 0-224 16,0 2 0-16,4-2 0 0,-4 0 0 0,2 0 0 0,1-2 0 16,1 2 0-16,-1-2 0 0,2 0 176 0,-3-1-176 15,2 1 192-15,-1-2-192 0,-1 2 192 0,5-3-192 16,-6 0 192-16,3 0-192 0,1-1 208 0,2-3-64 15,-2-1-16-15,-1-2 0 0,3 1 176 0,0-3 16 16,2 0 16-16,-1 4 0 0,1-4-16 0,0-4 0 16,1 4 0-16,2 0 0 0,-3 0-144 0,2-3-48 15,1 3 0-15,2 0 0 0,-2 0-128 0,0 0 0 16,2 0 0-16,0 0 128 0,3-2-128 0,1-2 0 0,4-4 0 16,8-1 0-1,-30 9-496-15,0 0-80 0,103-45 0 0,-103 45-14352 0</inkml:trace>
  <inkml:trace contextRef="#ctx0" brushRef="#br0" timeOffset="211243.98">22104 17782 5519 0,'-7'7'496'16,"4"-6"-496"-16,-1-1 0 0,1 0 0 0,1 4 608 0,2-4 32 16,-3 0 0-16,1 3 0 0,-2-1 464 0,-1 5 112 15,-2-2 0-15,2 4 16 0,0 0-352 0,0-1-80 16,1 1-16-16,4 1 0 0,-3-1 480 0,3-2 80 15,3 2 32-15,1-4 0 0,3 0 80 16,5-1 16-16,-4-1 0 0,5-3 0 0,2 0-480 0,1-3-96 16,7-2 0-16,-2-2-16 0,3-2-368 0,2-2-80 15,-2-1-16-15,-24 12 0 0,0 0-272 0,91-31-144 16,-91 31 160-16,0 0-160 0,110-35 0 0,-110 35 0 16,0 0 0-16,132-37 0 15,-132 37 160-15,100-20-160 0,-100 20 160 0,97-13-160 0,-97 13 304 0,93-1-48 0,-93 1 0 16,92-4 0-16,-92 4 144 0,98-2 32 0,-98 2 0 0,106-12 0 15,-106 12-144-15,125-14-32 0,-125 14 0 0,131-21 0 16,-131 21-256-16,112-14 0 0,-112 14 0 0,104-8 0 16,-104 8 0-16,101-4 0 0,-101 4 0 0,98 0 0 15,-98 0 256 1,101 7-16-16,-52-2 0 0,-4-3 0 0,-2 2-112 0,-2 1 0 16,-3-2-128-16,-7 3 192 0,-1-3-192 0,1 2 0 0,1-1 128 15,2-1-128-15,-2-1 0 16,-1 2 0-16,4-4 0 0,-4 3 0 0,-1-1 0 0,1-2 0 0,-4 0 0 0,-1 0 0 31,-2 0-1264-15,-3 0-144-16,-2 0-16 0,-3-2-12784 0</inkml:trace>
  <inkml:trace contextRef="#ctx0" brushRef="#br0" timeOffset="211800.49">22568 18205 11967 0,'-2'7'1072'0,"2"-2"-864"16,0-2-208-16,0-1 0 0,2-2 1632 0,-2 4 288 15,0 4 48-15,2 5 16 0,-1 1-832 0,-1 3-144 16,4-3-48-16,-4 0 0 0,0 1-768 0,0-1-192 15,0 4 0-15,-4-4 0 0,1 7 144 0,1-2 48 16,-3 3 0-16,1 5 0 0,-1-1 480 0,-2 0 96 31,2 5 32-31,0-1 0 0,-2 1 16 0,0 1 0 16,0-1 0-16,2 0 0 0,-4-1-368 0,4 1-80 0,-4-5-16 0,5 0 0 31,-1-8-944-31,2-4-192 0</inkml:trace>
  <inkml:trace contextRef="#ctx0" brushRef="#br0" timeOffset="212208.44">22995 18416 12895 0,'-4'5'1152'0,"3"-2"-928"15,1-3-224-15,0 0 0 0,0 0 1472 0,1 4 240 16,-1-3 48-16,2 3 16 0,5-4-656 0,2 0-128 0,1-4-32 0,1-1 0 16,3 0-832-16,0-2-128 0,1 0-128 0,3 0 128 15,-1 2-240-15,0-4 64 0,6 6 16 0,-4-3 0 16,6 1 432-16,-3 2 96 0,1-1 16 0,3-1 0 16,-5 2 448-16,3-3 80 0,1 3 32 0,-1-8 0 15,1 6-944-15,-3-7 0 0,-1 3-240 0,2-3-11424 16</inkml:trace>
  <inkml:trace contextRef="#ctx0" brushRef="#br0" timeOffset="212712.64">23821 18146 11055 0,'-7'8'480'0,"0"-2"112"0,2-1-464 0,5-5-128 16,0 3 0-16,0-3 0 0,0 0 1408 0,0 0 272 16,0 0 48-16,0 0 16 0,0-3-944 0,3 1-192 15,2-1-32-15,-1-1-16 0,3 2-560 0,0-1 0 16,1-1 0-16,1-1 0 0,2 5 0 0,1-3-144 16,0 3 144-16,2 3 0 0,0-3 224 0,0 5 128 15,2 2 32-15,-6-1 0 0,2 2 512 0,-3 4 96 16,0 2 32-16,-6 0 0 0,2 9-80 0,-8-2-16 0,1 1 0 0,-1 1 0 15,-3 3-592-15,-2 4-112 0,-1 1-32 16,-7 1 0-16,6-1-192 0,-8 4 0 0,3 0 0 0,-1 1 0 16,-1-1 0-16,1 0 0 0,0-4 0 0,1-1 0 15,4-2 0-15,-5-2-160 0,6-5 32 0,1-7 0 16,1-6-128-16,-1 1-32 0,4-9 0 0,1-3 0 16,1-3-80-16,1-2-16 0,4-10 0 0,1 1 0 31,1-2-224-31,-3-6-48 0,5 3-16 0,1-5 0 0,-2 0 672 0,2 0 0 0,1 5 0 0,3-4 0 15,-2 5 0-15,3 3 0 0,-3 4 192 0,1 2-64 0,2 7 0 16,-3 0 16-16,5 5 0 0,-2 0 0 0,2 9 448 0,-2 1 96 16,2 2 16-16,4 2 0 0,-5 3 576 0,5 1 112 15,-1 5 16-15,1-3 16 0,-1 1-80 0,2-1 0 16,2 0-16-16,-2-2 0 0,2-4-688 0,2 0-144 16,3-6-32-16,0-2 0 0,4-6-608 0,1-2-128 15,-31 2-32-15,0 0-16240 0</inkml:trace>
  <inkml:trace contextRef="#ctx0" brushRef="#br0" timeOffset="-213699.8">25156 17264 911 0,'-6'9'0'0,"5"-4"0"0,-1-1 0 0,2-1 0 16,0-1 1984-16,0-2 304 0,2-2 64 0,1-1 16 15,4 3-896-15,2-4-160 0,1-1-32 0,2 0-16 16,-3-2-720-16,2 2-144 0,-3 1-16 0,1 2-16 15,-2-1 32-15,0 3 16 0,0 0 0 0,2 0 0 16,-4 0 576-16,-2 5 112 0,6-1 32 0,-4-1 0 16,1 2 208-16,-1 0 32 0,-2 2 16 0,2-1 0 15,-1-1-752-15,-1-2-128 0,3-3-48 0,-3 6-8416 16,-1-6-1696-16</inkml:trace>
  <inkml:trace contextRef="#ctx0" brushRef="#br0" timeOffset="-213535.48">25187 17503 7359 0,'0'5'656'0,"0"-1"-528"15,0-4-128-15,3 0 0 0,-3 0 1792 0,6 3 336 16,-1 2 64-16,4 1 16 0,5 2-352 0,1 1-64 16,3 0 0-16,-1-1-16 0,1 5-1040 0,-1-5-208 15,2 3-32-15,-5-3-16 0,2 1-480 0,-2 3 0 0,0-3 0 0,3 3 0 31,-3-5-1024-31,2 2-256 0</inkml:trace>
  <inkml:trace contextRef="#ctx0" brushRef="#br0" timeOffset="-212933.84">26175 16660 9215 0,'0'0'816'0,"0"0"-656"16,0 0-160-16,0 0 0 0,2-4 704 0,-1 4 128 15,5-5 0-15,-5 2 16 0,6-3-48 0,-3 3-16 16,-2 3 0-16,1 0 0 0,-3 3-608 0,0 6-176 15,-3 0 0-15,-1 5 0 0,2 3 496 0,-1 1 16 16,-1 4 16-16,3 1 0 0,-6 3 880 0,2 4 192 16,-1-2 16-16,1 1 16 0,2 2-144 0,-3 1-16 15,1-3-16-15,2-1 0 0,-1-2-928 0,2 4-176 16,-1-2-32-16,-1-2-16 16,1 0-880-16,-2-3-192 0,1-1-16 0,2-4-7408 15,-3-1-1472-15</inkml:trace>
  <inkml:trace contextRef="#ctx0" brushRef="#br0" timeOffset="-212633.22">26532 16829 7359 0,'-7'12'656'0,"6"-3"-528"0,-3-4-128 0,2 2 0 16,2-5 1888-16,0 1 352 0,0-3 64 0,0 5 0 16,0 1-624-16,-3 2-128 0,3 1-16 0,0 0-16 0,0-6-1072 0,3 2-224 15,-1-1-32-15,2-4-16 16,4 0-176-16,-3 0-144 0,8-4 144 0,-5 4-208 0,6-1 352 0,-1-3 80 16,2 1 16-16,3 1 0 0,-1-2 352 0,4 1 80 15,0 1 16-15,2-1 0 0,-1-1-512 0,4-1-176 16,2 0 0-16,-3-4 144 15,1 0-1552-15,-2 1-304 0</inkml:trace>
  <inkml:trace contextRef="#ctx0" brushRef="#br0" timeOffset="-212121.82">27137 16580 7359 0,'-9'5'656'0,"4"0"-528"0,-2 2-128 0,5-5 0 16,2-2 1552-16,-5 3 288 0,-4 3 48 0,-3 2 16 16,-2 6-848-16,-3-5-160 0,5 3-48 0,-1-3 0 15,5-4-848-15,1 0 0 0,3-1 0 0,-1 1-128 16,1-5 256-16,4 4 48 0,0-4 16 0,0 0 0 16,4 0 640-16,-2 0 144 0,3 3 32 0,-2-3 0 15,3 0-432-15,1 2-96 0,1-2-16 0,-2 0 0 16,2-2-240-16,4 2-48 0,-3-3-16 0,2 3 0 15,-3 0-160-15,1-4 0 0,3 4 0 0,-3 0 0 16,0 0 0-16,-1 4 0 0,-2 1 0 0,-3 2 0 0,2 1 0 0,-5 3 0 16,0 1 0-16,-3 7 0 15,1-3 0-15,-5 3 0 0,2 5 0 0,-4 1 128 0,-1 1 144 0,-1 0 32 16,1 5 0-16,-6 4 0 16,2-3 16-16,0-3 0 0,2 3 0 0,2-6 0 0,-3-4-320 0,5 1-272 15,-1-6 48-15,4-4 16 16,0-1-912-16,-4-5-176 0,4 0-48 0,1-6 0 15,-3-1 512-15,5-5 112 0,-5-3 16 0,6-1 0 0,-5-2 704 0,3-4 128 16,-2 1 48-16,1 0 0 0,-1-4 928 0,2 6 192 0,-3-2 48 16,3 2 0-16,-1 3 32 0,3 1 16 0,1 2 0 0,-4 1 0 15,4 5-864-15,0 0-160 0,4 5-48 0,-3-1 0 16,3 1-176-16,-1 4-144 16,6 0 192-16,-2 3-192 0,2-2 224 0,1-1-64 0,4 0-16 0,0-1 0 15,3 1-144-15,1-5 0 0,3-3 0 0,-2 3 0 16,0-4-256-16,6-4 32 0,-3-1 0 0,1-4 0 15,-1 1-1056 1,3-1-224-16,1-5-32 0,2 2-6224 16,2-2-1248-16</inkml:trace>
  <inkml:trace contextRef="#ctx0" brushRef="#br0" timeOffset="-211631.49">27564 16092 14735 0,'-9'9'640'0,"2"-6"160"0,2 2-640 0,1 1-160 0,4-6 0 0,0 0 0 15,0 3 1216-15,0-3 224 0,0 5 32 0,4-1 16 16,-4 1-768-16,0-1-144 16,3 1-48-16,-3 4 0 0,2-6-528 0,2 6-256 0,-4-1 32 0,3 1 0 15,-1 2 224-15,1-3 0 0,-3 1 0 0,4 3-144 16,-4-3 656-16,2 5 144 0,1-2 32 0,-3 2 0 15,-3 0-32-15,1 2 0 0,-2 3 0 0,-1-2 0 16,2 6-448-16,-3 1-80 0,-2 1-128 0,-1-5 176 31,2 3-480-31,0-5-80 0,4 2-32 0,-1-6 0 0,4-1-144 0,4-8-16 16,-1 0-16-16,4-5 0 0,2 0 720 0,3-2 160 0,0-1 32 0,2-6 0 0,3 0 80 0,1 4 32 31,-1-4 0-31,1 2 0 0,4 2-176 0,-4 2-16 0,5-2-16 0,-6 5 0 0,0 0-224 0,1 5 0 16,-4-2 0-16,0 2 0 15,-2-1-320-15,0 1-128 0,2-1 0 0,-5-1-10720 0</inkml:trace>
  <inkml:trace contextRef="#ctx0" brushRef="#br0" timeOffset="-210881.12">25978 17649 10127 0,'-2'12'896'0,"-3"-6"-704"0,2 2-192 0,3-4 0 15,-4-1 1088-15,4-3 176 0,-2 2 32 0,2 2 16 16,-3 1 528-16,-1 3 96 0,-1 1 32 0,2 0 0 16,1 0-832-16,2-4-176 0,0 2-16 0,2-6-16 15,1 3-256-15,6-1-48 0,0-3-16 0,3-3 0 16,5-1 96-16,6 3 0 0,1-6 16 0,2-2 0 0,1 4 48 0,2-4 16 15,-29 9 0-15,0 0 0 0,110-28-112 0,-110 28-32 16,0 0 0-16,124-21 0 0,-124 21-352 0,85-3-80 16,-85 3-16-16,98-2 0 0,-98 2-192 0,116-3 128 15,-116 3-128-15,129-6 0 0,-129 6 320 0,112-12-48 16,-112 12 0-16,104-10 0 0,-104 10 32 0,93-12 0 16,-93 12 0-16,0 0 0 0,124-18-304 0,-124 18 0 15,0 0 0-15,118-5 0 0,-83 7 0 0,-2-2 0 16,-2 3 0-16,-3 2 0 0,0 2 0 0,-9 2 0 15,0 0 0-15,1 0 0 16,-3 1-752-16,-5 2-48 0,2-1-16 0,0 1 0 16,-2 0-1440-16,-3-3-304 0</inkml:trace>
  <inkml:trace contextRef="#ctx0" brushRef="#br0" timeOffset="-210457.25">26100 18252 6447 0,'4'0'576'0,"1"0"-576"16,0-4 0-16,0 4 0 0,2-1 2432 0,-3-3 368 16,3 1 80-16,3-3 0 0,13 1 256 0,-1-7 64 15,6 3 0-15,-2-5 0 0,1 6-1600 0,-1-1-304 16,-4 0-64-16,1 6-16 0,1-2-816 0,-4 1-160 0,1 4-48 0,-4-2 0 15,0 4-192-15,1 2 0 0,-3 1 0 0,1 2 0 16,-2 1 0-16,-2 3 0 0,-1 1 144 0,1-1-144 16,-3 4 0-16,-4-4 0 0,2 4 128 0,-2-1-128 31,0-3-1232-31,1 1-288 0,-3 2-48 0,2-5-11824 0</inkml:trace>
  <inkml:trace contextRef="#ctx0" brushRef="#br0" timeOffset="-210189.23">27027 18045 6447 0,'5'0'272'0,"-3"0"80"0,0 0-352 0,1 3 0 16,-3-3 0-16,0 0 0 0,0 2 1936 0,2-2 320 15,0 3 64-15,-2 2 16 0,2 1 32 0,-2 1 0 16,-2-2 0-16,0 4 0 0,0 5-672 0,-1-2-128 15,-2 2-32-15,1 3 0 0,-1 1 64 0,0 4 0 16,1 1 0-16,-1 1 0 16,-2 2-272-16,5-3-48 0,-5 0-16 0,6 3 0 0,-3 0-672 0,-1 0-128 15,5 2-16-15,-4 3-16 0,3-1-432 0,-1 5 0 16,2-1 0-16,0 3 0 16,3-2-720-16,3 0-32 0,1-7 0 0,6-11-16528 0</inkml:trace>
  <inkml:trace contextRef="#ctx0" brushRef="#br0" timeOffset="-203440.21">28024 17520 12895 0,'3'0'1152'0,"3"-3"-928"0,-3 3-224 0,2-2 0 16,-1-1 864-16,1-1 128 0,4-1 32 0,8-6 0 15,6-1-704-15,-23 12-144 0,0 0-32 0,0 0 0 16,0 0 112-16,0 0 0 0,0 0 16 0,94-26 0 15,-87 31 1008-15,-2 4 192 0,2 0 32 0,0-1 16 16,2 5 0-16,3-3 0 0,-3 2 0 0,-1 2 0 16,1-2-560-16,0 1-128 0,1-3 0 0,2-1-16 15,2-1-592-15,2-2-224 0,2-3 176 0,1 1-176 16,2-4 0-16,-2 0 0 0,-2 0-128 0,1 0 128 16,-1-4-1152-1,2 4-112-15,-1 0-16 0,-1 0-16 0,-1-3-1872 0,-2 3-368 0</inkml:trace>
  <inkml:trace contextRef="#ctx0" brushRef="#br0" timeOffset="-203141.58">28104 17895 5519 0,'-9'5'496'0,"4"-2"-496"0,2-3 0 0,3 0 0 16,1 0 1744-16,-2 0 256 0,-1 0 48 0,-3 4 16 16,1-4-720-16,4 2-160 15,0-2-32-15,4 0 0 0,4 0-816 0,3 0-160 0,1 3-48 0,2 1 0 16,0-3 320-16,7 3 48 0,-4 1 16 0,6-1 0 16,-2-3 256-16,3 3 48 15,1-4 16-15,1 0 0 0,-26 0-256 0,0 0-64 0,0 0 0 0,111-4 0 16,-111 4-512-16,0 0 0 0,0 0 0 0,107-8-7200 15,-87 6-1360-15</inkml:trace>
  <inkml:trace contextRef="#ctx0" brushRef="#br0" timeOffset="-202489.38">29012 17578 6447 0,'3'-4'576'0,"-3"3"-576"0,2-3 0 0,-2 4 0 16,4-2 1648-16,-4-1 208 0,5-1 64 0,2-4 0 15,7-1-96-15,-4-2-16 0,6-1 0 0,-6 4 0 16,3 2-832-16,-1 1-160 0,2 2-48 0,-4-1 0 15,2 4-272-15,-3 4-64 0,2 1-16 0,-1 0 0 0,-1 4-48 0,-2 3-16 16,1 2 0-16,-1 3 0 0,-1 1-16 0,-3 4 0 16,2-1 0-16,-5 5 0 0,4-3-16 0,-4 3-16 15,0 2 0-15,-4-2 0 0,1 0 224 0,-2 4 48 16,-1-2 16-16,-1-2 0 16,0 5-432-16,-1 1-160 0,-3 6 0 0,-3 2 144 0,0 4-144 0,-3-1 0 15,0-1-192-15,-3 1 192 0,3 1-432 0,1-9 48 16,1 0 0-16,-1-7 0 15,5-4-528-15,-4-5-112 0,4-5 0 0,3-2-16 0,1-7 528 0,0-1 128 0,3-4 0 0,-1-4 16 16,3-4 368-16,0-3 0 0,2-4 0 0,0-8 0 16,2 4 0-16,5-6 128 0,-3-2-128 0,1 4 128 15,4-3 240-15,-4 0 32 0,3 0 16 0,5 5 0 16,-5 7-160-16,1 0-16 0,0 2-16 0,0 6 0 16,1 3 384-16,-1 1 80 0,3 4 16 0,-3 1 0 15,5 3 384-15,-6-3 64 0,6 2 32 0,-2 4 0 16,2-2-400-16,-1-2-80 0,-3 0 0 0,4 4-16 15,2-4-496-15,-2-1-192 0,0-1 128 0,1-3-128 32,1 0-304-32,1-3-144 0,1-2-16 0,-1-2-9728 15,4-4-1952-15</inkml:trace>
  <inkml:trace contextRef="#ctx0" brushRef="#br0" timeOffset="-201869.26">29441 16921 911 0,'5'-10'0'0,"-3"3"0"0,3-2 0 0,-5 4 0 15,2 1 640-15,-2 4 64 0,0-1 0 0,1-3 0 16,1-5 576-16,2 4 128 0,-4 2 32 0,0 1 0 16,0 2 336-16,0 2 64 0,0 5 16 0,-4-2 0 15,2 0-416-15,1 4-80 16,1-1-16-16,-2 1 0 0,2 0-416 0,0-4-96 0,-4 4 0 0,3 0-16 0,-1-1-240 0,0 1-32 16,-1 0-16-16,-3 3 0 0,1-2 176 0,-4 3 16 15,2-1 16-15,-3 2 0 0,3 3-144 0,-3 2-16 16,1-1-16-16,-5 3 0 0,5-2-240 15,0 5-32-15,1-1-16 0,1-1 0 0,0-1-272 0,3-2 0 16,-1-1 0-16,2-1 0 16,3-3 0-16,0-5 0 0,3 0 0 0,2-1-144 0,1-4 144 0,1-2 0 15,3 1 0-15,-1-3-128 0,-1 0 128 0,3-3 0 16,1 3 0-16,0-2 0 0,2-2 0 0,4 4 0 0,-6-3 0 16,2 3 0-16,3 3 0 0,-3-3 0 0,0 4 0 0,0-2 0 15,2 5 0-15,-4-6 144 0,2 6-144 0,0-5 0 16,-4 5 0-16,-1-5 0 15,-2 1 0-15,2 2 0 16,-1-1-640-16,-4 1-64 0,1-1-32 0,4 1-12048 0</inkml:trace>
  <inkml:trace contextRef="#ctx0" brushRef="#br0" timeOffset="-201319.84">29779 17750 12895 0,'0'0'1152'16,"0"4"-928"-16,0-4-224 0,0 0 0 15,0 0 1056-15,0 0 160 0,0 0 48 0,0 3 0 0,1-1 48 0,-1-2 16 16,4 0 0-16,-2 0 0 0,5-2-400 15,-2-1-80-15,4-1-16 0,-2 4 0 0,3-2-96 0,2-1-32 16,-1 3 0-16,1-4 0 0,2 4 256 0,1-5 32 16,5 2 16-16,-3 1 0 0,-17 2-304 0,0 0-48 15,0 0-16-15,101-26 0 0,-101 26-512 0,0 0-128 16,0 0 0-16,115-12 0 16,-115 12-464-16,0 0-128 0,89 0-32 0,-89 0-8976 15,0 0-1808-15</inkml:trace>
  <inkml:trace contextRef="#ctx0" brushRef="#br0" timeOffset="-200832.61">30798 17193 11055 0,'0'2'976'0,"0"1"-784"15,2 1-192-15,-2-3 0 0,3-1 2000 0,-3 4 368 0,0 4 64 0,0 1 0 16,0 9 112-16,0-1 16 0,4 0 0 0,-8 3 0 15,4-3-1152-15,0 0-208 0,-3 6-48 16,1-5-16-16,2 4-816 0,-5 3-144 0,1-1-48 0,-1 9 0 16,2 4-128-16,-6 6 0 0,2 2 0 0,-2 8 0 15,2-5 304-15,-1 1 16 0,4-2 16 0,1-7 0 16,6-3-336-16,2-11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03:46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 15024 2751 0,'-3'0'256'0,"-2"0"-256"0,1 0 0 0,2 0 0 0,-1 0 736 0,-2 4 96 15,-4-2 32-15,-8 6 0 0,-1 1 240 0,-5 7 48 16,3-2 16-16,0 0 0 0,3 3 112 0,3-3 0 15,2-2 16-15,0-1 0 0,1 1-208 0,2-4-64 16,6 1 0-16,-6 0 0 0,4 0-448 0,-4-1-112 16,2-2-16-16,0 2 0 0,-1-3-304 0,1 2-144 0,-2-1 128 15,0 2-128-15,1 6 0 0,-3-2 0 0,-1 2 0 16,0 0 0-16,1 4 224 0,-1-1 16 0,2 6 0 0,-4-6 0 16,3 4 144-16,1 0 16 0,1 2 16 15,-3-1 0-15,7 1-96 0,-4 0-32 0,4-2 0 0,-2 1 0 16,1 1-16-16,1-2 0 0,2 1 0 0,-1 1 0 15,2-2-128-15,-3-4-16 0,2 6-128 0,-1 0 192 16,3 1-16-16,1 0-16 0,-4 2 0 0,-1 1 0 16,1 2 288-16,-1-1 64 0,2 2 16 0,-1-2 0 15,2 1 96-15,-3-1 16 0,3-2 0 0,1 4 0 16,1-4-64-16,0 0-16 0,0 2 0 0,1 3 0 0,3 1-128 0,1-3-32 16,2 6 0-16,2-4 0 0,1 4 64 0,2-3 16 15,-1-1 0-15,5-1 0 0,-2-3-160 0,3-4-48 16,0-2 0-16,1 0 0 0,-4-2-272 15,3-2 0-15,1-3 128 0,-1 4-128 0,0-3 0 0,-3 1 0 16,-1 0 0-16,1-2 0 0,0 3 0 0,-2 2 0 16,2 2 0-16,-2-3-144 0,2 4 144 0,-4-4 0 15,2 3 0-15,2-2 0 0,2-2 192 0,-2-3-16 16,3 4-16-16,3-6 0 0,1 0 176 0,-2-2 48 16,7-4 0-16,-2 2 0 0,1-4-256 0,1-1-128 15,3-1 128-15,3 1-128 0,-32-3 0 0,0 0 0 16,104-8 0-16,-104 8 0 0,0 0 0 0,126-12 0 15,-126 12 0-15,0 0-128 0,122-16 128 0,-122 16 0 0,0 0 0 0,106-21 0 16,-106 21 0-16,0 0 144 0,103-17-16 0,-103 17-128 16,0 0 256-16,108-23-64 0,-108 23-16 0,0 0 0 15,129-26-48-15,-129 26-128 16,0 0 192-16,136-30-64 0,-136 30-128 0,0 0 0 16,129-28 0-16,-129 28 0 0,0 0 0 0,110-21 0 0,-110 21 0 0,0 0 0 15,94-17 0-15,-94 17 0 0,0 0 0 16,104-9 0-16,-104 9 0 0,0 0 0 0,110-14 0 0,-110 14 0 15,0 0 0-15,124-27 0 0,-124 27 0 0,0 0 0 0,118-39 0 0,-118 39 0 16,0 0 0-16,103-49 192 0,-103 49-192 0,0 0 128 16,94-61-128-16,-68 39 128 0,-26 22-128 15,56-58 0-15,-30 24 0 0,-3-1 0 0,-1 3 0 0,-1 1 0 16,-1-4 0-16,-3 4 0 0,0-1 0 0,1 3 0 16,-1-3 128-16,-3 1-128 0,2 2 0 0,-6 1 0 15,2 2 0-15,-3-2 0 0,0 3 0 0,-2 3 0 16,0-1 0-16,-7 2 0 0,2 4 0 0,-4-1 0 15,2-1 0-15,-5 2 0 0,1-1 0 0,-1 1 0 16,1 3 0-16,-1-7 0 0,2 4 0 0,-3-1 128 16,3-1-128-16,0 2 0 0,3 3 192 0,-2-4-32 15,2-4-16-15,0-3 0 0,0-1-144 0,0 3 0 0,0 1 0 16,2-4 0-16,-2 7 0 16,0-2 0-16,0-2 0 0,0 2 0 0,-2 4 0 0,-2-2 0 0,1 3 0 0,-4 0 0 15,0 0 0-15,-2 3 0 0,0 0 0 0,-1 5 0 16,1-6 0-16,1 5 0 15,-5-5 0-15,3 2 0 0,1 1 0 0,0-1 128 0,1-2-128 0,-1-3 0 16,2 3 0-16,2-7 0 16,-4 4 0-16,0-6 0 0,4 2 0 0,-7 4 0 0,3-6 0 0,-3 6 0 15,2-6 0-15,-8 6 0 0,4 3 0 0,-3-4 0 16,-1 6 0-16,-8 3 0 0,4-1 0 0,-1 1 0 16,-3 4 0-16,0-2 192 0,3 5-192 0,-1-1 192 15,1-1 16-15,0 4 16 0,-3-1 0 0,0-3 0 16,-2 8-224-16,2-3 144 0,-4 3-144 0,-1-1 128 0,-6 2-128 15,-1 4 0-15,2 5 0 0,-3-5 0 0,4-1 0 0,2 1 0 16,4 0 0-16,-3-4 0 0,6-1 0 0,-4-1 0 16,4-6 0-16,2-1 0 0,-2 2 0 0,1-5 0 15,3 2 0-15,-3 0 0 0,1-2 0 0,-4-2 0 16,2 1 0-16,-4 1 0 16,2-2 0-16,-3 2 0 0,-4-2 0 0,2 4 0 0,0 0 0 0,0-2 0 15,0 5 0-15,1-1 0 0,3 3 0 0,-1 0 0 16,2 5 0-16,-3-5 0 0,-4 7 0 0,4-2 0 15,-4 4 0-15,3-1 0 0,-2 5 0 0,2-3 0 16,-3 4 0-16,4 3 0 0,-2 10 0 0,0-1 0 0,-6 9 0 16,3-1 0-16,-2 3 0 0,1 3 0 15,-1-2 0-15,1-1 0 0,6 1-272 0,-2-6 64 0,5-1 16 0,2-8-12096 16,-2-6-2432-16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04:58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14325 13600 6447 0,'-1'0'576'0,"-1"0"-576"0,2 0 0 0,0 0 0 15,0 0 720-15,0 0 48 0,-2 0 0 0,-1 0 0 16,-1 0 384-16,2 1 96 0,-1-1 16 0,1 0 0 15,-1 4-256-15,3-4-48 0,0 0-16 0,0 3 0 16,0-3 0-16,0 2 0 0,3-2 0 0,-1 0 0 16,1 0 16-16,3 4 0 0,-3-4 0 0,2 3 0 15,-1-1-176-15,-1 1-16 0,3 3-16 0,-3 0 0 0,2 3-176 0,-5 0-48 16,4 0 0-16,-2 1 0 16,3 7-144-16,2 1-48 0,-2-1 0 0,0 6 0 15,2 0-80-15,-2 1 0 0,-1 0-16 0,1 2 0 0,-1 4 48 0,-3 1 16 16,3 1 0-16,-1-1 0 0,-1 4 0 0,2-4 0 15,-3 8 0-15,1-3 0 0,0 3-32 0,1 1 0 16,-3 3 0-16,2-3 0 0,0 0-64 0,-1-1-16 16,3 1 0-16,-4-4 0 0,5-1 0 0,-1 0-16 15,4-4 0-15,-1 1 0 0,2-1-176 0,0-1 0 16,0-4 0-16,1 0 128 0,0-7-128 0,-1 2 0 16,0-4 0-16,0-6 0 15,-4-3-560-15,2 1 16 0,0-5 0 0,0-8 0 16,1 2-352-16,-2-6-80 0,2-4-16 0,-4-2 0 15,1-4-96-15,-1-4-32 0,-4-3 0 0,-4-3 0 16,1-3 464-16,-3 0 80 0,1-3 32 0,-2 7 0 0,0-3 784 0,0-1 144 0,2 3 48 0,0-2 0 16,1 8 160-16,1-1 48 15,6-1 0-15,-3 4 0 0,4 3-320 0,1 0-64 0,-2 4-16 0,4-1 0 16,2 6 80-16,0-6 32 0,3 5 0 0,0-3 0 16,4 3 128-16,0 0 32 0,1 1 0 0,2-3 0 15,-1 6-64-15,3-2 0 0,-21 7 0 0,0 0 0 16,0 0-128-16,88-5-16 0,-68 14-16 0,-3-1 0 15,0 10 16-15,-1-1 0 0,-2 2 0 0,-2 4 0 0,2 10 32 16,0-2 16-16,0 6 0 0,-2-2 0 0,-1 0 80 0,-3 1 16 16,1-1 0-16,-2 0 0 0,-3-4-144 0,-3 2-32 15,3-1 0-15,-2-4 0 0,1-2-272 0,-3-4 0 16,0 3 0-16,0-6 0 16,0 2-336-16,0-4-128 0,0-3-32 0,0 0 0 15,4-5-1680-15,-3-1-352 0</inkml:trace>
  <inkml:trace contextRef="#ctx0" brushRef="#br0" timeOffset="329.98">15230 14239 911 0,'-4'-4'0'0,"3"4"0"0,1-3 0 0,-4 3 0 16,4 0 1280-16,-2-2 192 0,-1-1 16 0,-2-3 16 15,-2 1 848-15,1-2 160 0,6 2 48 0,-3-4 0 16,6 6-176-16,1-6-16 0,5 4-16 0,-2 0 0 16,5-2-1216-16,0 1-240 0,5-2-64 0,-3 3 0 15,4-1-400-15,1-1-96 0,2 2-16 0,0-4 0 0,-21 9 288 16,0 0 48-16,0 0 16 0,99-20 0 15,-99 20-160-15,0 0-48 0,91-16 0 0,-91 16 0 0,0 0-464 16,92-21 0-16,-92 21 0 0,0 0 0 16,0 0-912-16,115-26-176 0,-92 22-48 0,-2-1-7696 15,1 2-1552-15</inkml:trace>
  <inkml:trace contextRef="#ctx0" brushRef="#br0" timeOffset="612.98">15406 14354 6447 0,'-5'0'576'16,"5"0"-576"-16,0 0 0 0,0-4 0 0,0 4 1792 0,0-1 256 0,0-3 64 0,1 1 0 15,3 1-160-15,-1-2-32 0,6 1 0 0,-2 3 0 31,3 0 0-31,4 0 0 0,4 0 0 0,-1 0 0 0,6-2-256 0,-23 2-64 0,0 0-16 0,101-15 0 16,-101 15-672-16,0 0-128 0,129-25-16 0,-129 25-16 16,0 0-752-16,115-24-192 0,-115 24 0 0,0 0-15744 15</inkml:trace>
  <inkml:trace contextRef="#ctx0" brushRef="#br0" timeOffset="1513.2">16854 13363 4607 0,'-2'3'400'0,"-3"1"-400"0,3-4 0 0,2 0 0 15,0 0 560-15,0 0 16 0,-2 0 16 0,-1 0 0 16,-1 0-416-16,3 0-176 0,-3-4 128 0,4 4-128 16,4 0 400-16,-4-3 0 0,0 3 0 0,1 0 0 15,3 0 800-15,-1 0 144 0,3 3 48 0,-3 1 0 0,2-3 336 0,-1 6 64 16,1 2 0-16,0 2 16 0,2 1-400 0,-1 2-96 15,-5 0-16-15,3 3 0 0,-1 1-464 0,-3 2-80 16,2 3-32-16,-2 5 0 0,0-2-416 0,-2 0-96 16,-1 6-16-16,1 1 0 0,0 0-192 0,1 2 0 15,1 3 0-15,-4-3 0 0,2 1 320 0,2 4-48 16,0 0 0-16,0 0 0 0,0 4 16 0,2 0 0 16,-2 4 0-16,4-4 0 0,-4 1-288 0,1-1 128 15,3-6-128-15,1-7 0 0,2 1 0 0,2-6 0 16,-1-4 0-16,1-4 0 0,2-4 0 0,1-5 0 0,2-3 0 15,-2-4 0-15,5-2-256 0,1-5 32 0,-3 2 16 0,6-6 0 16,0-2 336-16,-21 11 80 0,0 0 16 0,0 0 0 16,94-52 256-16,-94 52 48 0,0 0 16 0,0 0 0 15,93-38 80-15,-76 29 16 0,4 4 0 0,-7 0 0 16,3 5-336-16,-3-4-64 0,0 4-16 0,2 0 0 16,0 0-224-16,-1-2 0 0,3-1 0 0,-1 3 0 31,2-4-1488-31,2-1-240 0</inkml:trace>
  <inkml:trace contextRef="#ctx0" brushRef="#br0" timeOffset="2108.54">17708 13802 6447 0,'-4'1'576'0,"4"-1"-576"16,-3 0 0-16,3 0 0 16,0 0 640-16,0 0 32 0,3 0 0 0,1 0 0 0,1-1 656 0,0-3 128 15,4 1 16-15,0 1 16 0,3-1-144 0,2-1-48 16,-2 2 0-16,4-5 0 0,3 2-368 0,3 2-80 15,3-6-16-15,-25 9 0 0,0 0-112 0,0 0-16 16,117-31-16-16,-117 31 0 0,0 0-144 0,0 0-32 16,116-23 0-16,-116 23 0 0,0 0-176 0,0 0-32 0,108-12-16 15,-85 6 0 1,-4 3-976-16,2 1-192 0</inkml:trace>
  <inkml:trace contextRef="#ctx0" brushRef="#br0" timeOffset="2422.65">18922 13093 13823 0,'-3'5'608'0,"1"-1"128"16,2 1-592-16,0-2-144 0,0-3 0 0,0 0 0 0,2 5 576 0,1-1 64 15,1 5 32-15,5 1 0 0,-4 2 480 0,0 6 80 16,2 4 32-16,2 1 0 0,-1 3 528 0,3 5 128 16,1 8 0-16,2 6 16 0,3 7-208 0,-3 6-64 15,2 8 0-15,-2 0 0 0,3 4-688 0,-6 1-144 16,1 4-16-16,-7-5-16 15,1 6-1072-15,-3-9-224 0</inkml:trace>
  <inkml:trace contextRef="#ctx0" brushRef="#br0" timeOffset="12962.42">21080 11713 1839 0,'-2'4'160'0,"0"-4"-160"16,0 0 0-16,2 0 0 0,0 0 448 0,0 3 64 15,0-1 16-15,-5-2 0 0,3 0 272 0,1 0 48 0,1 0 16 0,0 0 0 16,0-2 32-16,0-1 0 16,1-1 0-16,-1 3 0 0,2-3 368 0,-4 4 80 0,2 0 0 0,0 0 16 15,-1 0-320-15,1 0-64 0,-5 4-16 0,1-3 0 16,1 3-80-16,-3 1-32 0,1 0 0 0,-4-5 0 15,6 4 0-15,3-1 0 0,-5-3 0 0,5 0 0 16,0 0-16-16,-4-3-16 0,4 3 0 0,0-4 0 16,-3 4-384-16,1 0-80 0,2-1-16 0,-4 1 0 15,1 1-112-15,1 3-32 0,-3-1 0 0,2 2 0 16,-4 4 144-16,1-4 32 0,1 4 0 0,-4 3 0 16,4-3 720-16,-4 1 128 0,2 6 48 0,0-2 0 0,4 0-1008 0,-2-2-256 15,1 2 0-15,4 0 0 16,-3-2 0-16,3 2 0 0,3-2 0 0,1 2 0 0,1 0 128 0,0 2-128 15,4-2 0-15,0 0 144 16,-1 0-912-16,1 1-176 0,2-1-32 0,-1 0-16 0,0 4 848 0,3-4 144 16,1-2 0-16,0 2 128 0,1-2-128 0,4-7 0 15,-5 4 0-15,7-6 0 0,-2 1 0 0,2-4 0 16,0-4 0-16,2 1 0 0,-6-2 0 0,1-4 0 16,-3 0 0-16,1 1 0 0,-2-5 0 0,-2 5 0 15,-3-6 0-15,-4 0 0 0,-1 0 224 0,-4-2-32 16,1-3 0-16,-2 2 0 0,-6-4 192 0,1 2 48 15,-2-2 0-15,-4-2 0 0,-2 2 272 0,0 2 48 0,-4-2 16 0,-1 4 0 16,3 3-224-16,2 0-32 0,-3 5-16 0,-4 0 0 16,2 9-304-16,2 0-48 0,-4 4-16 0,1 1 0 15,0 5-320-15,0 6-64 0,3-2 0 0,0 4-17024 16</inkml:trace>
  <inkml:trace contextRef="#ctx0" brushRef="#br0" timeOffset="13842.26">24610 11687 8287 0,'2'0'736'0,"0"-2"-592"15,1-1-144-15,-3 3 0 0,0-3 0 0,2 1 0 0,-2-5 0 0,2 2 0 16,-1-4-336-16,-2 0 0 16,-6 7 0-16,1-1 0 0,-2 3 880 0,-4 3 176 0,3-1 48 0,-2 7 0 15,-1-4 768-15,0 7 176 0,1-3 16 0,-4 5 16 16,1 2-400-16,0-1-96 0,0 3-16 0,-3 3 0 15,1-4-608-15,0 6-128 0,4-1-32 0,-2 4 0 16,5-3-208-16,-5 3-32 0,6-1-16 0,-1-1 0 16,5 2 80-16,-1 0 16 15,2 0 0-15,-1 0 0 0,3 2 48 0,1-2 16 0,1 1 0 0,3-5 0 16,-1-1-144-16,2-3-32 0,4-1 0 0,0-7 0 16,5 3-64-16,2-8-128 0,3-5 176 0,3-2-176 15,-22 2 0-15,0 0 0 0,84-38 0 0,-84 38 0 16,0 0 192-16,82-66-192 0,-58 43 192 0,-3-3-192 0,0-6 560 15,-5 3 0-15,-1-4 0 0,-6-6 0 0,-4-1 160 0,-5 0 48 16,0-3 0-16,-5-1 0 16,-2 1-96-16,-3 3-16 0,-2 0 0 0,-1 5 0 0,-1 0-448 0,0 4-80 15,1 4-128-15,-3 1-15040 16</inkml:trace>
  <inkml:trace contextRef="#ctx0" brushRef="#br0" timeOffset="14803.23">27534 11748 2239 0,'-3'-5'0'0,"1"-2"0"0,-3 5 144 0,3 2-144 0,0 0 0 0,-1-3 0 0,-8-1 0 0,-4-1 0 0,-5 0 1408 0,-4 1 208 15,0 8 48-15,3-1 0 0,-2 4 288 0,0 2 64 16,6 3 16-16,-6 2 0 0,6-2-160 0,0 2-16 16,1 0-16-16,0 4 0 0,4-3-400 0,3-1-80 15,-3 4-16-15,3 1 0 0,4-2-592 0,-4 4-128 16,4-2-32-16,2 6 0 16,-1-6-272-16,4 3-48 0,2-1-16 0,3-3 0 0,-3-1 0 0,5 1 0 15,3-8 0-15,3 2 0 0,0-3 64 0,5-4 0 0,3 2 0 0,1-5 0 16,1 1-64-16,-23-3-16 15,0 0 0-15,0 0 0 0,105-14 32 0,-105 14 16 0,0 0 0 0,0 0 0 16,94-52-288-16,-79 35 160 0,1-1-160 0,-4 1 128 16,-1 0 0-16,-4-6 0 0,1 5 0 0,-6-2 0 15,2 0 336-15,-6-2 64 0,0-3 16 0,0 3 0 16,-4 3-240-16,-3-2-48 0,-2 3-16 0,-3-1 0 16,0 2-48-16,-1 1 0 0,1 2 0 0,-4 5 0 15,-1 1-64-15,2 6 0 0,-1-2-128 0,1 8 192 31,0-2-624-31,-1 5-128 0,4-2-16 0,4 0-16016 0</inkml:trace>
  <inkml:trace contextRef="#ctx0" brushRef="#br0" timeOffset="15538.89">29977 11854 7359 0,'-3'4'656'0,"3"-4"-528"15,0 2-128-15,0-2 0 0,0 3 832 0,-4 1 144 0,3 1 32 0,1 4 0 16,-6 4-112-16,3 3 0 0,-4 2-16 0,5 1 0 16,-3-2-224-16,3 1-32 0,0 4-16 0,2-4 0 15,0 4-160-15,0-1-16 0,0 2-16 0,4-6 0 16,1 6-240-16,0-6-48 0,2 4-128 0,4-7 192 16,1 4-192-16,2-8 144 0,3-1-144 15,1-6 128-15,4 2 32 0,-1-6 0 0,-21 1 0 0,0 0 0 16,0 0 128-16,115-30 32 0,-115 30 0 0,0 0 0 15,0 0-48-15,86-57 0 0,-72 43 0 0,-2 0 0 16,-3 2 304-16,-1-6 64 0,-4 4 16 0,1 0 0 16,-1-3 592-16,-4-1 112 0,0 1 32 0,-4-4 0 15,-1 4-32-15,-4-2 0 0,0-4 0 0,-3-2 0 0,-2-1-176 16,-3 2-32-16,-1-2-16 0,-2 0 0 0,-3 3-496 0,0-1-112 16,1 1-16-16,-5 4 0 0,6 3-320 0,-1 2-192 15,-1 6 192-15,1 2-192 16,1 3 0-16,1 3 0 0,3 0 0 0,5 3 0 15,0-1-1024-15,3-2-96 0</inkml:trace>
  <inkml:trace contextRef="#ctx0" brushRef="#br0" timeOffset="16506.31">21667 7488 10127 0,'-2'5'896'0,"-1"0"-704"0,3-1-192 0,-4-4 0 15,2 3 544-15,-1 3 80 0,-2 2 16 0,-4 10 0 16,-3 1 1024-16,-2 7 224 0,0-2 32 0,5 1 16 16,1-1 320-16,1-5 64 0,5 4 16 0,2-2 0 15,5 1-672-15,4-4-144 0,1-1-32 0,1-3 0 16,3-2-944-16,3 2-192 0,-3 0-32 0,3 4-10336 16,-4-1-2064-16</inkml:trace>
  <inkml:trace contextRef="#ctx0" brushRef="#br0" timeOffset="17265.09">27454 7410 10127 0,'-5'0'896'0,"1"0"-704"0,4 0-192 0,0 0 0 15,0 3 1040-15,0 2 176 0,-5 4 48 0,2 3 0 16,-6 7 240-16,4 11 48 0,-4 1 16 0,0 1 0 16,2 2 512-16,6 3 96 0,1-2 32 0,0 5 0 15,0-2-736-15,5 2-128 16,-2 4-48-16,2-4 0 0,-1 0-1040 0,-4 0-256 0,0 0 0 0,-4-5 0 16,1-4-864-16,1-5-176 0,-5-5-48 0,2-7-12432 15</inkml:trace>
  <inkml:trace contextRef="#ctx0" brushRef="#br0" timeOffset="18527.61">24411 4591 9215 0,'0'4'816'0,"-1"-2"-656"0,1-2-160 0,-4 3 0 16,3-3 640-16,-1 0 112 0,-3 4 16 0,-1-3 0 15,-6 6-128-15,2-5-32 0,1-2 0 0,0 0 0 16,1 0 96-16,2-5 0 0,3 1 16 0,3-1 0 16,0 0 112-16,0-2 32 0,2 2 0 0,1-1 0 15,1 3 208-15,1 0 32 16,-2-3 16-16,-1 3 0 0,5 1-144 0,-2-1-16 16,0-3-16-16,4 1 0 0,3-2-352 0,-1-2-64 15,1 1-16-15,5-1 0 0,1-1-240 0,-1-3-48 16,6 5-16-16,-6-1 0 0,6 0-208 0,-2 9 176 15,-2 0-176-15,-1 0 160 0,-3 9-160 0,-1 0 0 16,-5 5 0-16,-4 3 0 0,-1 4 160 0,-4 7 48 16,-4 1 16-16,-1 6 0 0,-4 2 224 0,0-2 64 15,-6 5 0-15,-1 0 0 0,-1 2-64 0,-6-2 0 16,2 0 0-16,0-4 0 0,2 4-128 0,-2-5-48 16,4-3 0-16,-3-3 0 0,3 2-272 0,-4-1 0 15,2-2 0-15,2-2 0 0,-1 0 128 0,1-5-128 16,3-5 0-16,2 1 0 0,-1-5 0 0,6-3 0 0,0-4 0 0,2-1 0 15,5-1 0-15,-3-6 0 0,3-1 0 0,3-1 0 16,-1-4-176-16,1-5 176 0,4-3-192 0,2-6 192 16,5-1-320-16,0-4 64 0,5-7 0 0,0 6 0 15,0 1 256-15,1 2 0 0,4 0 0 0,-1-1 0 16,-2 8-144-16,1-2 144 0,4 7 0 0,2 2-144 16,2 4 144-16,1-1 0 0,-31 9 0 0,0 0-128 15,103-19-256 1,-103 19-32-16,0 0-16 0,127-32-14112 0</inkml:trace>
  <inkml:trace contextRef="#ctx0" brushRef="#br0" timeOffset="29270.99">21820 13054 5519 0,'0'7'496'0,"2"-5"-496"16,0 2 0-16,-2-1 0 15,0-1 272-15,2 1-32 0,1 6-16 0,-1 5 0 0,5 9 512 0,-4-2 96 16,2 5 32-16,-5-4 0 16,2 1 592-16,-2 3 112 15,0 0 32-15,-2-3 0 0,2 3-176 0,-7 0-16 16,0 0-16-16,-1 0 0 0,-3 6-560 0,1-1-128 16,-4 0 0-16,0 4-16 0,-2 0-512 0,2 0-176 15,0 5 0-15,-3-2 144 0,1-1-144 0,1-1 0 16,-1 3 0-16,2-3 0 0,0-1 176 0,0-5-48 15,2 6-128-15,0-6 192 0,3-2 0 0,4-4-16 0,0-5 0 0,5-5 0 16,0 2 0-16,5-6 0 0,-2-1 0 0,4-2 0 16,4-2-176-16,-1 1 160 0,2-3-160 0,2-3 160 15,-2 2 64-15,2-2 16 0,4 0 0 0,-18 0 0 16,0 0 96-16,0 0 32 0,0 0 0 0,110 9 0 16,-110-9-128-16,0 0-32 0,83 8 0 0,-83-8 0 15,0 0-208-15,107-5 0 0,-107 5 0 0,0 0 0 16,108-26-576-16,-108 26-16 15</inkml:trace>
  <inkml:trace contextRef="#ctx0" brushRef="#br0" timeOffset="29539.04">22584 13539 10127 0,'0'0'896'0,"-6"0"-704"16,5 0-192-16,1 0 0 0,1-4 1440 0,1 4 256 15,2-2 48-15,-4 2 16 0,3-3-720 0,2 3-144 16,4-2-16-16,-4-1-16 0,7 3-736 0,-3 0-128 0,2 3 0 0,2-3-128 16,3 0 720-16,3-3 160 0,-19 3 16 0,0 0 16 15,0 0-144-15,114-26-16 0,-114 26-16 0,0 0 0 16,101-35-608-16,-101 35-288 0,0 0 32 0,90-35-10320 15</inkml:trace>
  <inkml:trace contextRef="#ctx0" brushRef="#br0" timeOffset="29775.29">22667 13776 18431 0,'-9'5'816'0,"4"0"160"0,3-1-784 16,2-4-192-16,4-4 0 0,-1 4 0 0,3-2 464 0,1-1 48 16,7-2 16-16,0-2 0 0,3 1-336 0,0 1-192 15,1 2 192-15,-1-1-192 0,-1 2 0 0,0-1 0 16,3 3 0-16,2 0 0 0,-21 0 400 0,0 0 128 16,0 0 32-16,109 0 0 0,-109 0 80 0,0 0 0 15,107-10 16-15,-107 10 0 0,0 0-784 0,115-27-176 16</inkml:trace>
  <inkml:trace contextRef="#ctx0" brushRef="#br0" timeOffset="30388.86">24080 13121 17503 0,'-22'8'768'0,"4"-4"176"15,6 5-752-15,2-6-192 0,6-1 0 0,2-2 0 0,-1 3 1616 0,-2 1 304 16,-4 1 48-16,0 0 16 0,2-1-544 0,6-1-96 16,2-1-32-16,6-2 0 0,2-2-1056 0,5-1-256 15,0-1 0-15,3 2 0 0,4-1 0 0,-3 0 0 16,4 6 0-16,-4-3 0 0,-18 0 256 0,0 0-48 16,0 0-16-16,85 14 0 15,-85-14 400-15,0 0 80 0,0 0 16 0,79 26 0 0,-66-17-320 0,1 3-64 16,2-2-16-16,-7 3 0 0,-4 1-288 0,0-2 0 0,-1-2 0 0,-4 6 0 15,0-2 0-15,-4 0 0 0,-1 3 0 0,-4 1 0 16,1-1 0-16,-3 2 0 16,2 2 0-16,-6 0 0 0,4-2 0 0,-3-1-144 0,4-5 144 0,-4 3 0 15,4-2 0-15,-6 0 0 0,7-2 0 0,2-7-128 16,5 1 128-16,2-3 0 0,2 2 0 0,5-5 0 16,0-1 0-16,2-3 0 0,5 4 0 0,-2-3-128 15,2 3 128-15,-2-2 0 0,4 4-144 0,-1-2 144 16,-1 3 0-16,4 1 0 0,-1 1 0 0,1 0 0 15,-3 2 0-15,1 3 0 0,3 3 0 0,-3 1 0 0,1 0 0 16,-3 3 0-16,-3 0-144 0,-4 1 144 0,-2 3 0 0,-9-2 0 16,3 3 0-16,-8 3 0 0,-3-2 320 0,-2-1 0 15,0-1 16-15,-7-2 0 16,-2 2 752-16,1-2 128 0,-4 2 48 0,-1-3 0 0,1-1-592 0,-5 0-112 16,1-3-32-16,-1 4 0 0,-4-1-528 0,0-6 0 15,-1-3 0-15,-4-8-17984 0</inkml:trace>
  <inkml:trace contextRef="#ctx0" brushRef="#br0" timeOffset="35941.19">21958 14800 2751 0,'-14'0'256'0,"9"-4"-256"16,-4 4 0-16,6 0 0 0,-3 0 1136 0,6-2 176 15,-5-1 32-15,2 3 16 0,-4-5 576 0,0 1 112 16,-2-1 32-16,0 0 0 0,2 1-160 0,2-1-16 16,0 2-16-16,-2-1 0 0,2-1-128 0,-1 1-32 15,1-1 0-15,-2 2 0 0,2 1-304 0,-2-1-64 16,2-1-16-16,0 4 0 0,-1 0-240 0,-1-2-48 16,6 4-16-16,-3-2 0 0,8 4-384 0,-4 1-80 15,1-2 0-15,3 6-16 0,1 0-320 0,2 5-64 16,2 0-16-16,-1 6 0 0,6 3-160 0,-5 3 192 15,2 4-192-15,-3 1 192 0,1 6-192 0,-2 6 0 0,-2 1 144 0,-3 5-144 16,1-1 0-16,-4 10 0 0,-3-1 0 0,-1 4 0 16,1 2 0-16,-4-6 0 0,3 4 0 0,-4-8 0 15,2-1 0-15,-2-3 0 0,2-1 0 0,-2-7 0 16,3-1 0-16,0-6 0 0,-1-6 0 0,0-2 0 16,4-5 0-16,-2-7 0 0,1-2 0 0,1-6-128 15,3-1 128-15,3-7 0 0,-3-1 0 0,4-3-128 16,1-6-32-16,4-2 0 0,-4-7 0 0,7-5 0 15,-2-5 160-15,3-6-192 0,4-6 192 0,-3-2-192 16,3-3 192-16,1-4 0 0,3 3 128 0,-6-3-128 0,6 3 128 0,0 4-128 16,-2 7 128-16,-1 6-128 0,-1 6 0 0,-5 9 0 15,2 6 0-15,-5 8 0 0,0 3 0 0,0 9 0 16,-4 3 0-16,2 2 0 0,1 8 400 0,3-1 16 16,-2 7 0-16,-1 2 0 0,3 1-128 0,-2 4-32 15,-1 9 0-15,3-4 0 0,-1 8-256 0,-1 1 0 16,0 5 128-16,-1-2-128 0,1-3 0 0,-4-2 0 15,0-7 0-15,2 4 0 0,-3-8 0 0,1-4 0 16,0 1-128-16,-1-9 128 16,1-3-1744-16,0-3-256 0</inkml:trace>
  <inkml:trace contextRef="#ctx0" brushRef="#br0" timeOffset="36180.91">22827 15120 30399 0,'-5'14'1344'0,"0"-9"288"0,0 4-1312 0,3-5-320 0,2-3 0 0,0-1 0 16,2 4 800-16,0-1 96 0,1-1 0 0,2 1 16 16,0-3-656-16,2 0-128 0,2-3-128 0,2-2 192 15,1-4-448-15,2 0-64 0,3 1-32 0,-17 8 0 16,0 0 64-16,0 0 16 0,94-44 0 0,-94 44 0 0,0 0 272 0,96-28 0 15,-96 28-128-15,0 0 128 16,120-35-448-16,-120 35-16 0,88-22-16 0,-88 22-13120 16</inkml:trace>
  <inkml:trace contextRef="#ctx0" brushRef="#br0" timeOffset="36416.37">23002 15425 23039 0,'-16'10'1024'0,"11"-6"192"0,0-1-960 0,1-1-256 16,4-2 0-16,4-5 0 0,-3 1 320 0,6 3 0 0,2-6 16 0,-9 7 0 15,0 0-336-15,66-42-288 0,-66 42 48 0,0 0 16 16,103-52-144-16,-103 52-16 0,89-30-16 0,-89 30 0 16,106-26 400-16,-106 26 0 0,108-23 144 0,-108 23-144 15,103-17 560-15,-103 17 0 0,96-11 0 0,-96 11-11056 16</inkml:trace>
  <inkml:trace contextRef="#ctx0" brushRef="#br0" timeOffset="36809.17">24061 15096 32255 0,'9'-9'1424'16,"5"0"304"-16,0-5-1392 0,-2 4-336 0,-2-2 0 0,1 3 0 0,3-3 0 0,-14 12 128 16,63-51-128-16,-63 51 0 15,95-73-352-15,-95 73-144 0,81-49-16 0,-81 49-16 0,0 0 112 0,88-22 32 16,-88 22 0-16,0 0 0 0,61 40 560 0,-47-17 112 16,-1 6 32-16,-5 8 0 0,1 3 896 0,-9 7 176 15,0 2 32-15,0 5 16 0,-9 1-352 0,2 3-64 16,-1 3 0-16,-3-7-16 0,2-2-688 0,-4-7-128 15,0 2-16-15,-1-7-16 0,0-3-160 0,-1-6-224 0,1-1 48 0,-4-7 16 32,1-6-384-32,0-3-80 0,3-5-16 0,0-2 0 0,-4-7 352 0,6-7 64 0,2-2 16 0,3-5 0 15,1-3 464-15,3-6 80 0,3-3 32 0,3 0 0 16,6-2-176-16,0-4-48 0,5-1 0 0,7 2 0 16,1 0-144-16,-22 31 0 0,58-54 0 0,-58 54 0 15,77-42 0-15,-77 42 0 0,99-32 0 0,-99 32 0 16,115-17 0-16,-115 17 0 0,110-9 0 0,-110 9 0 15,108 0 0-15,-108 0 0 0,101 0 128 0,-101 0-11344 16,101-5-2272-16</inkml:trace>
  <inkml:trace contextRef="#ctx0" brushRef="#br0" timeOffset="50146.69">15036 15568 1839 0,'0'3'160'0,"0"-3"-160"0,0 0 0 0,0 0 0 0,0 0 960 0,2 0 144 16,-2 0 48-16,5-3 0 0,-3 3-544 0,5 0-96 31,2 0-32-31,-4 0 0 0,0 0-352 0,2 3-128 0,-2 1 0 0,-1 1 144 16,1 0 560-16,-3 4 96 15,0 0 32-15,-1-1 0 0,-1 5 384 0,-1-3 96 16,-1 2 16-16,0 6 0 0,-1-1 64 0,1 2 16 15,-2 6 0-15,1 1 0 0,-2 2-336 0,-1 3-64 0,0 7-16 0,0-1 0 16,-2 3-416-16,-1 2-64 0,4-1-32 0,-2 3 0 16,0 0-304-16,0-4-176 0,2 3 192 0,-1-3-192 15,3 0 0-15,-2 4 0 0,1-4 0 0,-1 0 0 16,5-2 0-16,-7-1 0 0,5-2 0 0,-3-4 0 16,1 4 0-16,4-6 0 0,-3-4 0 0,3-1 0 15,3-5 0-15,1-1 0 0,1-6 0 0,4-3 0 16,0-4 0-16,-1-2 0 0,1-1 0 0,5-4 0 15,-4-1 0-15,6-1 0 0,-2-1 0 0,0 0 0 16,2-4 176-16,1 1 16 0,-1-5 16 0,-1 5 0 0,3-1-80 0,-4-1 0 16,3 1-128-16,-3 0 192 0,0 0-192 0,2 1 0 15,-1 2 0-15,1 0 0 0,-2 4 480 0,0-2 48 16,2 1 16-16,-1 3 0 0,3 3 80 0,-4-3 16 16,3 4 0-16,-1-2 0 0,1 1-448 0,1 0-64 15,-3-1-128-15,3-2 176 16,3 4-656-16,-4-1-128 0,2-1-32 0,2-2-8448 15,0 0-1712-15</inkml:trace>
  <inkml:trace contextRef="#ctx0" brushRef="#br0" timeOffset="50523.4">15697 15848 4607 0,'0'5'400'0,"3"-5"-400"0,-3 6 0 0,2-6 0 0,2 3 1088 0,-1-3 128 15,2 0 16-15,4 4 16 0,8 1 256 0,3-2 48 16,4 3 16-16,0-3 0 0,-24-3-160 0,0 0-16 16,0 0-16-16,108 2 0 0,-108-2-832 0,0 0-160 15,98-5-48-15,-98 5 0 0,0 0-80 0,101-13-32 16,-101 13 0-16,0 0 0 0,89-14-224 0,-89 14 0 16,0 0 0-16,0 0 0 0,0 0-320 0,101-8 0 15,-87 8 0-15,-4 5-8960 0</inkml:trace>
  <inkml:trace contextRef="#ctx0" brushRef="#br0" timeOffset="50710.84">15882 16219 17503 0,'-6'0'1552'0,"5"0"-1232"0,1 0-320 0,3 0 0 16,1-3 1952-16,1 1 336 0,3-1 64 0,5-6 16 15,9 0-640-15,-22 9-128 0,0 0-32 0,87-23 0 16,-87 23-1136-16,0 0-240 0,112-5-32 0,-112 5-16 16,0 0-144-16,132 11-176 0,-132-11 48 0,107 8-14064 15</inkml:trace>
  <inkml:trace contextRef="#ctx0" brushRef="#br0" timeOffset="53465">17249 15352 7359 0,'0'3'656'0,"0"-3"-528"15,0 4-128-15,0-4 0 0,2 0 704 0,-2 2 96 16,2 1 32-16,0 6 0 0,1-1-256 0,-3 5-64 15,2 1 0-15,-2 0 0 0,0-1 256 0,0 8 64 16,0-3 0-16,0 4 0 0,-2 5 496 0,4 2 96 16,0 4 32-16,-1 6 0 0,3-3-176 0,-4 8-48 15,-4-1 0-15,1 9 0 0,-2 2-464 0,-1 4-80 0,-2 5-32 0,-1 1 0 16,0-1-288-16,-5-2-64 0,6-4-16 0,-5 1 0 16,5-1-288-16,-3-5 0 0,3 2 128 15,-1-7-128-15,5-5 0 0,-1-3 0 0,5-10-128 0,-3-4 128 16,6-8 0-16,-3-5 0 0,5-3-128 0,-1-9 128 15,1 0 0-15,0-9-192 0,4-3 192 0,0-5-192 32,3-3-192-32,2-6-16 0,-2-3-16 0,2-3 0 0,-3 1 96 0,4-6 0 0,-4 3 16 0,4-5 0 15,-1 3 304-15,-2-3-128 0,4 5 128 0,0 2 0 16,-2 1 0-16,0-1 0 0,3 1 0 0,-1 1 0 0,0 4 0 16,1 4 144-16,0 4-144 0,1 4 128 0,-1 6-128 0,2-1 0 15,-3 5 0-15,1 3 128 0,-3 2-128 0,4 3 128 16,-6 1-128-16,2 4 128 0,0 3 448 0,-2 2 64 15,-1 3 32-15,-3 4 0 0,1 4-256 0,-2 4-48 16,0 8-16-16,-5 6 0 0,-1 1-352 0,-1 5 0 16,-3 3 0-16,1-3 0 0,-3 3 0 0,1-8 0 15,4-4 0-15,-3-9 0 16,6-5-1472-16,3-8-224 0</inkml:trace>
  <inkml:trace contextRef="#ctx0" brushRef="#br0" timeOffset="53685.83">18136 15502 9215 0,'4'3'816'0,"-2"2"-656"0,1-1-160 0,-3-1 0 16,2 3 1744-16,0-1 320 0,-1 3 64 0,3 5 16 16,-1 15-192-16,3 6-32 0,-5 10-16 0,-1 5 0 15,0 3-1264-15,-1 2-256 0,-5 2-64 0,3 1 0 16,-4 2-176-16,2 2-144 0,1 0 192 0,-1-3-192 15,1-1 0-15,3-3 0 0,-3-5 0 0,3 1 0 16,1-4 0-16,-4-3 0 0,4-3 0 16,-3 0-11232-16</inkml:trace>
  <inkml:trace contextRef="#ctx0" brushRef="#br0" timeOffset="53952.49">17784 16188 11055 0,'-1'2'976'0,"-3"-2"-784"16,8 0-192-16,-4 0 0 0,5 0 1488 0,-3 0 256 0,5 3 48 0,1-3 16 16,10 4-928-16,-1-3-192 0,2 3-48 0,2 1 0 15,5-1-128-15,-3-4-16 0,-23 0-16 0,0 0 0 16,92-4-16-16,-92 4 0 0,0 0 0 0,117-23 0 15,-117 23-288-15,91-17-176 0,-91 17 192 0,92-26-192 16,-92 26 0-16,94-19 0 0,-94 19-160 0,93-23-10240 16</inkml:trace>
  <inkml:trace contextRef="#ctx0" brushRef="#br0" timeOffset="54188.09">18847 15632 22111 0,'-5'2'1968'0,"0"-2"-1584"15,3 0-384-15,4 0 0 0,-2 3 1680 0,0 1 256 16,-2 1 48-16,0 4 16 0,-1 5-672 0,-2 7-144 16,0 1-32-16,1 5 0 0,1 4-384 0,1 0-96 15,-2 4-16-15,4 0 0 0,0 5-272 0,4 0-48 16,1 4-16-16,0 1 0 0,4 5-320 0,0 1 0 15,-1 1 0-15,-1 0 0 0,2 1 0 0,2-12-208 16,-3 3 16-16,4-9-16064 16</inkml:trace>
  <inkml:trace contextRef="#ctx0" brushRef="#br0" timeOffset="55794.13">1132 14134 18431 0,'0'7'1632'0,"-3"-5"-1312"15,3 2-320-15,0-4 0 0,3 0 576 0,-3 0 64 16,2 3 0-16,2 2 0 0,-4 4-464 0,3 0-176 16,-1 1 128-16,1-1-128 0,-3 3-192 0,2-3-128 15,-2 5-32-15,0-2 0 0,2 2 352 0,-2 3 0 16,0 1 128-16,-2 1-128 0,0 2 1040 0,2 5 128 16,0 5 32-16,0 7 0 0,0 3-112 0,0-1 0 15,-3 8-16-15,1 1 0 0,0 5-528 0,1 2-96 16,-3 5-32-16,-1-2 0 0,1 7-16 0,-1 4 0 15,2 1 0-15,-3 2 0 0,1-5-160 0,0-1-48 16,1-1 0-16,-4-5 0 0,1-7-192 0,0-2 0 0,0-3 128 16,2-6-128-16,-1-4 0 0,3-8 0 0,-2-3 0 0,5-11 0 15,0-3 0-15,0-5 0 16,5-6 0-16,-2-6 0 0,3-6 0 0,2-1 128 0,1-8-128 0,0-4 0 16,-1-4-160-16,3-6-80 0,1-1-16 0,0-7 0 15,2 0 64-15,-3 0 0 0,1-4 0 0,5-1 0 16,-4-2-16-16,4 2 0 0,2 1 0 0,2 4 0 15,-2 2-16-15,2 5 0 0,2 0 0 0,-2 5 0 16,1 7 32-16,1 7 16 0,-2 2 0 0,-2 5 0 16,2 0 176-16,-4 7 0 0,1 0 0 0,1 3 0 15,2-3 0-15,-4 9 144 0,-1 0-144 0,0 5 160 0,1 3 288 16,-6 4 48-16,1 7 16 0,-4 3 0 0,1 9 128 0,-7 4 16 16,0 3 16-16,-2 2 0 0,-4 1-64 0,1 2-16 15,-3 4 0-15,1-5 0 0,-2-4-336 0,2-2-80 16,2-7-16-16,1-6 0 15,-2-1-480-15,4-8-80 0,4-2-32 0,1-8-14928 16</inkml:trace>
  <inkml:trace contextRef="#ctx0" brushRef="#br0" timeOffset="56026.86">2004 14690 14735 0,'0'0'1312'0,"0"3"-1056"0,1 1-256 0,1-2 0 16,2-2 1600-16,-4 3 272 0,5 6 48 0,4 5 16 16,1 0-656-16,2 7-144 0,0 0-32 0,-3 1 0 15,2 1-976-15,1-1-128 0,-4 1-144 0,1 2 144 16,2 2-256-16,1 5 64 0,0 3 0 0,-2 5 16 16,3 3 176-16,-3 1 0 0,1 1 160 0,-3 4-160 15,-1 1 256-15,0-1-32 0,-3 2-16 0,-3-8 0 16,3-3-656-16,-4-5-144 0,0-9-32 0,-4 0-10176 15</inkml:trace>
  <inkml:trace contextRef="#ctx0" brushRef="#br0" timeOffset="56309.7">1817 15162 6447 0,'0'3'576'0,"-3"1"-576"16,3-2 0-16,3-2 0 0,-3-2 864 0,4 2 64 0,1 0 16 15,4 0 0-15,5 0-304 0,6-4-64 0,3 4-16 0,-23 0 0 16,0 0 400-16,92-17 64 16,-92 17 32-16,0 0 0 0,121-28-608 0,-121 28-128 0,0 0-32 15,127-47 0-15,-127 47-288 0,0 0 0 0,127-57 0 0,-127 57 0 16,80-40 0-16,-80 40 0 0,84-40 0 0,-84 40-7360 15</inkml:trace>
  <inkml:trace contextRef="#ctx0" brushRef="#br0" timeOffset="56529.3">2932 14540 17503 0,'-15'30'768'0,"8"-16"176"16,0 3-752-16,2-5-192 0,5-3 0 0,-4 0 0 0,2 1 1232 0,1 13 224 15,-1 10 32-15,-5 9 16 0,2 5-608 0,-1 2-112 16,6-4-16-16,-3 4-16 0,3-6 32 0,3 6 16 16,-3 0 0-16,6 3 0 0,1 4 304 0,0 1 64 15,1 2 16-15,1-1 0 0,-2 1-672 0,2-5-144 16,-4-2-32-16,0-6 0 15,0-3-768-15,2-8-144 0</inkml:trace>
  <inkml:trace contextRef="#ctx0" brushRef="#br0" timeOffset="57314.04">4565 13931 8287 0,'4'0'736'0,"1"-4"-592"0,-5 4-144 0,2-2 0 15,1-1 448-15,1 3 48 0,1-5 16 0,4 1 0 16,-1 1-512-16,1 1 0 0,-6 4 0 0,3 1 0 16,-6 6 672-16,0 0 192 0,-6 5 32 0,0-1 16 15,0 5 752-15,-8 3 160 16,6 5 32-16,-10 0 0 0,1 5-288 0,-6 1-48 0,-1 3-16 0,-4 5 0 0,-4 3-784 0,-1 1-144 16,2 1-48-16,0-1 0 0,-1 1-352 0,3-2-176 15,1-3 160-15,-4 0-160 0,6-1 0 16,0-4 0-16,3-4 0 0,6-8 0 0,0-1 0 0,3-6 0 15,1-6 0-15,8 3-160 0,5-5 160 0,0-2 0 16,4-1 0-16,3-2 0 0,5 2 0 0,2-1 0 16,3-1 0-16,4-1 0 0,-2-2 0 0,4-2 0 15,-23 2 0-15,0 0 0 0,0 0 0 0,113-17 0 16,-113 17 0-16,0 0 0 0,107-26 0 0,-107 26 0 16,0 0 0-16,109-26 0 0,-109 26 0 0,0 0 176 0,124-35-48 15,-124 35 0-15,87-26 16 0,-87 26 0 0,0 0 0 0,126-35 0 47,-126 35-560-47,0 0-112 0,0 0-32 0,109-19-11424 0</inkml:trace>
  <inkml:trace contextRef="#ctx0" brushRef="#br0" timeOffset="57533.89">4292 15312 20271 0,'-27'26'896'0,"14"-14"192"0,0-1-880 0,5-4-208 16,4-6 0-16,2 3 0 0,2-1 1312 0,-3-1 224 16,3 7 32-16,3-6 16 0,6 2-560 0,5 2-96 15,0-5-32-15,7-2 0 0,2 0-208 0,3 0-48 16,-26 0-16-16,0 0 0 0,104-9-192 0,-104 9-48 16,0 0 0-16,131-14 0 0,-131 14-384 0,96-8 0 15,-96 8 0-15,101-4 0 16,-101 4-1328-16,101 0-144 0</inkml:trace>
  <inkml:trace contextRef="#ctx0" brushRef="#br0" timeOffset="58492.82">6432 14046 3679 0,'-7'5'320'0,"5"2"-320"0,-3-2 0 0,3 0 0 0,0-1 2240 0,2-1 368 16,0 2 80-16,-3 4 0 0,1 5-2000 0,0 9-416 15,0 1-80-15,-1 0 0 16,1 3-544-16,-1-1-96 0,3 0-32 0,-4 3 0 0,4-1 480 0,4 7 288 16,-1-4-32-16,-1 10-16 0,1-1 880 0,1 7 176 15,1 5 48-15,-3 2 0 0,1 3-208 0,-3 4-48 16,0-3 0-16,0-1 0 0,0 1-672 0,-1-6-144 16,1-2-16-16,0-8-16 0,-2-5-240 0,2-8 0 15,-2-6 0-15,2-9 0 0,0-5 0 0,0-9-128 0,0 0 128 0,0-9 0 16,2-5-272-16,0-9 48 0,-1-10 16 0,3-3 0 31,1-8-336-31,-1-8-64 0,4-2-16 0,1-3 0 0,0-10 624 0,-1 1 0 0,3 5 0 0,-2-1 0 16,3 1 0-16,-4 3 0 0,1 6 0 0,0 7 0 15,0-2 0-15,-1 5 0 0,6 0 0 0,0 2 0 16,0 7 224-16,2 3-32 0,-2 4-16 0,0 9 0 16,1 3 720-16,5 1 128 0,-7 8 48 0,3 2 0 15,3 6 240-15,2 2 48 0,2 8 16 0,0 1 0 16,3 6-256-16,-4 0-48 0,8 1-16 0,-4 5 0 15,2 2-512-15,-2 3-96 0,2 7-32 0,-2 2 0 16,-1 0 16-16,-1 9 0 0,-3 3 0 0,0 9 0 0,-4 0-16 16,-3 5 0-16,-2-3 0 0,-3 0 0 0,-2 7-240 0,-4-4-48 15,1 3-128-15,-4-6 192 0,-4 3-192 0,4-12 0 16,-1-10 0-16,6-9-16896 16</inkml:trace>
  <inkml:trace contextRef="#ctx0" brushRef="#br0" timeOffset="59528.93">8991 13438 14735 0,'0'-6'1312'0,"0"3"-1056"16,0 1-256-16,0-1 0 0,0 3 928 0,0 0 128 0,0-4 32 0,-1 3 0 16,-1 1-320-16,0 1-64 0,-5 11-16 0,0 2 0 15,0 4 160-15,-3 4 48 0,1 5 0 0,-3-1 0 16,0 3-256-16,1-1-32 0,-3 4-16 0,-1-3 0 16,1 6 16-16,0-4 0 0,-2 6 0 0,0-2 0 15,-1 3-272-15,-1-1-48 0,1 1-16 0,0-1 0 16,-4 1-272-16,3-2 0 0,1-1 0 0,1-3 0 15,-1 2 0-15,-1-2 0 0,6-3 0 0,3-6 0 16,4 0 0-16,0-9 0 0,1-2 0 0,4-7 0 16,0 2 176-16,9-5-32 0,-4-2 0 0,4-2 0 15,3-1-144-15,1-3 128 0,6 3-128 0,-2-6 128 0,2 6 32 0,6-6 0 16,-25 9 0-16,0 0 0 0,92-23-32 0,-92 23-128 16,0 0 192-16,115-22-64 15,-115 22-128-15,0 0 0 0,115-27 0 0,-115 27 0 16,0 0-448-16,98-26-80 0,-98 26-16 0,0 0 0 15,0 0-1696-15,111-8-352 0</inkml:trace>
  <inkml:trace contextRef="#ctx0" brushRef="#br0" timeOffset="59766.85">8744 14774 19055 0,'-31'8'416'0,"10"-2"96"0,7 2 0 0,5-4 32 0,5-4-544 0,3 0 0 0,1 0 0 0,-5 3 0 16,1-1 2144-16,-1 1 320 0,5-3 64 0,5 0 16 16,4-3-1632-16,5 1-320 15,5-5-64-15,5 2-16 0,-24 5 0 0,0 0-16 0,93-10 0 0,-93 10 0 16,0 0 64-16,134-4 16 0,-134 4 0 0,96 5 0 16,-96-5-96-16,0 0-16 0,132 0 0 0,-132 0 0 31,0 0-960-31,127-8-192 0</inkml:trace>
  <inkml:trace contextRef="#ctx0" brushRef="#br0" timeOffset="61148.55">10469 13816 9215 0,'-2'0'816'0,"1"-4"-656"0,1 4-160 0,0-2 0 16,0-1 736-16,-2 3 112 0,2-4 32 0,-5-4 0 16,1 3 656-16,-3-4 128 0,5 5 16 0,-1-1 16 15,1 2 224-15,0-3 64 0,4 3 0 0,0 1 0 16,5-5-560-16,2-2-96 0,1 3-32 0,4-7 0 15,2 1-576-15,3-2-112 0,2 2-32 0,1-2 0 16,-22 14-336-16,0 0-80 0,84-43-16 0,-84 43 0 16,0 0-144-16,89-37 0 0,-89 37 0 0,0 0 0 15,0 0 0-15,113-9 0 0,-90 14 0 0,-4 4 0 0,-2 9 0 0,-4 2 0 16,-5 8-144-16,-2 4 144 0,-6 6 0 0,-6 7 0 16,-6 4 0-16,-2 3 0 0,-5 6 0 0,-2 3 0 15,-1 1-128-15,-3-4 128 0,6-1 0 0,-4 1 0 16,-3 1 176-16,2-5-176 0,5-5 128 0,-4 0-128 15,0-2 0-15,2-2 0 0,-5-5 0 0,4 0 0 16,-1-5 0-16,2-4 0 0,7-6 0 0,-3-6 0 16,3-5 0-16,5-2 0 0,-3-7 0 0,7-1 0 15,-2-8 0-15,5-1-144 0,2-7 144 0,0-2-128 0,3-4 128 0,3-4-128 16,-1-1-48-16,0-3 0 0,2-4 0 0,3-1 0 16,3 3 176-16,-3-5 0 0,6 2 0 0,-2 3 0 15,3-2 0-15,1 2 0 0,1 4 0 0,2 1 0 16,-4 6 0-16,2 0 0 0,2 8 0 0,-3 7 0 15,-1 4 0-15,0 1 0 0,3 6 128 0,-3 3-128 16,4 2 448-16,-2 4 0 0,6 4 16 0,-3-1 0 16,-1 2 320-16,7-1 64 0,-5 1 16 0,3-2 0 15,3-2-544-15,-1-2-96 0,4-1-32 0,-3-2 0 16,3 0-192-16,-1-9 0 0,-31-5-144 0,0 0 144 16,91 9-512-1,-91-9 0-15,0 0 0 0,94-23-10224 16,-94 23-2048-16</inkml:trace>
  <inkml:trace contextRef="#ctx0" brushRef="#br0" timeOffset="61997.67">11192 12370 6447 0,'0'0'576'0,"0"-3"-576"0,0 3 0 0,0 0 0 16,0 0 784-16,0-2 48 0,0-2 16 0,0 4 0 15,-3-3 352-15,1 1 64 0,2 4 16 0,-3 1 0 16,3 3-128-16,-4 0-32 0,4 3 0 0,0 0 0 16,4 1-96-16,-4-1 0 15,3 0-16-15,2-1 0 0,-3 1-80 0,1 3-16 0,3-3 0 0,1 2 0 16,-4-3-144-16,2 4-48 0,-1 2 0 0,1 0 0 16,-1 4-400-16,1 3-64 0,-3 1-32 0,-2 1 0 15,0 3 64-15,-2 5 16 0,-2 8 0 0,-1-3 0 16,0 3-48-16,-4-3-16 0,0 8 0 0,1-4 0 15,-1-2-240-15,2-7 0 0,2-3 0 0,0-7 0 0,1 0 0 16,1-10-128-16,1 1 128 0,2-7 0 0,0-5-160 0,0 0 160 16,0-4-128-16,2-1 128 15,1-3-128-15,1-1 128 0,1-2-128 0,-2-1 128 0,3-2-144 0,2-1 144 16,-3 1-160-16,2-4 160 0,2 1 0 0,-2-1 0 16,4 4 0-16,-1-3 0 0,-1 3 0 0,-1-3 0 15,1 3 0-15,3-4 0 0,-1 6 0 0,3-5 0 16,-2 3 0-16,0 3 0 15,2 3 0-15,-2-1 0 0,2 5 0 0,-5 4 0 0,0 0 0 0,-4 6 0 16,4 2 128-16,-6 1-128 0,2 0 256 0,-1 5-16 16,1 3 0-16,-3 1 0 0,0-1 336 0,-1 4 80 0,3-2 16 0,-4 4 0 15,0 3-368-15,0-2-80 0,1 1-16 0,-1 4 0 16,2-3-208-16,-4-3 0 0,2 3 0 0,0-5 0 31,2-5-400-31,0-1-128 0,1-4-32 0,1 1-13856 0</inkml:trace>
  <inkml:trace contextRef="#ctx0" brushRef="#br0" timeOffset="62249.17">11731 12621 7359 0,'0'-4'656'16,"0"4"-528"-16,3-1-128 0,-1-3 0 15,1 4 1424-15,1-3 256 0,1-3 48 0,6-2 16 0,1 2-576 0,0-2-112 16,-2 1-32-16,-1 2 0 0,-2 1-480 0,-2 4-96 15,1 0-32-15,-1 4 0 0,-3 1 624 0,3 2 128 16,-5 1 32-16,0 3 0 0,0 1 176 0,-4 2 32 16,3 7 16-16,-3-2 0 15,-1 5-464-15,1 4-80 0,-1 4-32 0,-4 6 0 0,6-1-592 0,-6 3-128 16,4 0-128-16,0 3 176 0,3-3-176 0,0-5 0 16,4 3-160-16,0-6 160 15,5-1-1024-15,1-1-128 0</inkml:trace>
  <inkml:trace contextRef="#ctx0" brushRef="#br0" timeOffset="62515.97">11731 12816 14159 0,'-14'7'304'0,"2"-5"64"0,3 1 16 0,4-3 32 0,5 4-416 0,-4-3 0 0,2-1 0 0,-1 4 0 16,-2 4 1728-16,1-2 256 0,-1 6 48 0,1-3 16 16,4-4-1472-16,4 0-304 0,5-1-48 0,-2-4-16 15,5 3-16-15,4-3-16 0,3 2 0 0,-2-2 0 16,4 0 400-16,3 0 64 0,1-2 32 0,1-1 0 0,2 3-272 0,-2-4-48 31,-26 4-16-31,0 0 0 0,0 0-336 0,103-14 0 0,-103 14 0 0,0 0-7936 16,0 0-1456-16</inkml:trace>
  <inkml:trace contextRef="#ctx0" brushRef="#br0" timeOffset="62751.79">12409 12370 19343 0,'-13'17'848'0,"5"-3"192"0,2-5-832 0,3 0-208 0,3-1 0 0,-4-2 0 15,3 2 1424-15,-1 10 240 0,-3 6 64 0,0 8 0 16,1 2-672-16,2-1-128 0,-1-3-32 0,3 1 0 16,3-4-736-16,-1-1-160 15,5 2 0-15,-2-2 0 0,4 5 0 0,-6 4 0 0,4 3-160 0,0 2 160 16,-1 0 0-16,1 4 0 0,0 5 0 0,0 3-8544 16,-6 2-1600-16</inkml:trace>
  <inkml:trace contextRef="#ctx0" brushRef="#br0" timeOffset="63537.1">12757 14112 4607 0,'-3'-4'400'0,"-4"-1"-400"0,5 2 0 0,2 1 0 16,-4-2 560-16,3 4 16 0,-6-8 16 0,-4-1 0 15,-4-5 208-15,-3 2 32 0,2 7 16 0,-1-1 0 16,5 3 304-16,-2 3 48 0,5 0 16 0,-3 0 0 15,2 5 704-15,1-1 160 0,5 4 32 0,-4-3 0 16,2 4 112-16,3 0 16 0,-2 0 16 0,5-4 0 16,0 4-624-16,0-3-128 0,5 0-32 0,-2-1 0 15,6-2-736-15,2-3-160 0,2 0-16 0,5-3-16 16,3-2-416-16,1-4-128 0,-22 9 0 0,0 0 0 16,0 0 0-16,110-26 0 0,-110 26 0 0,0 0 0 15,101-18 0-15,-101 18 0 0,0 0 0 0,112-8 0 0,-112 8 0 0,0 0 0 16,104-9 0-16,-104 9 0 0,0 0-416 0,0 0 16 15,107-17 0-15,-86 11-15664 16</inkml:trace>
  <inkml:trace contextRef="#ctx0" brushRef="#br0" timeOffset="63898.83">13625 13412 27647 0,'-2'15'1216'0,"-1"-6"256"0,3 0-1168 0,0-4-304 0,0 0 0 0,0 2 0 0,0 0 944 0,0 5 128 15,3 11 16-15,-6 12 16 0,-3 8-688 0,-2 6-144 16,-1 8-16-16,-5 6-16 0,2 10 16 0,1 4 0 16,3 7 0-16,4 3 0 0,-1 5 528 0,5 2 112 15,0 7 32-15,0-3 0 0,0-6-336 0,5-8-64 16,4-10-16-16,3-7-11712 15,7-10-2336-15</inkml:trace>
  <inkml:trace contextRef="#ctx0" brushRef="#br0" timeOffset="69575.46">908 13619 10127 0,'-4'3'896'0,"-1"-3"-704"0,0 0-192 0,3 0 0 15,0 0 912-15,-1 4 160 16,-6-2 16-16,-5 4 16 0,-3 5-144 0,-4 1-48 0,1 2 0 0,3 0 0 16,0 3-448-16,-1-4-80 0,4 1-32 0,-1-1 0 15,4 0-80-15,2 1-16 0,1-6 0 0,-1 5 0 16,5-1 176-16,3-2 16 0,1 2 16 0,-4 2 0 16,4 0-80-16,0 4-32 0,-2 3 0 0,1 1 0 15,-1 1-192-15,-3 3-32 0,1 5-128 0,-3 4 192 16,0 0-192-16,-1 8 0 0,1 3 0 0,-2 1 0 15,0 3 0-15,1 6 272 0,1 5-48 0,-2 5-16 16,2 2 352-16,2 2 64 0,1 5 16 0,2-4 0 16,2-1-192-16,0-1-48 0,6-6 0 0,-5 3 0 0,6-3-256 0,2-2-144 15,0 2 160-15,-1 3-160 0,1-5 0 0,0 2 0 16,1-2 0-16,4-4 0 0,2-1 0 0,1-6 0 16,1 2-160-16,1-4 160 0,2-3 0 0,-4-2 0 15,6-3 0-15,-4 0 0 0,2-1 0 0,0-3 0 16,-2 3 0-16,2-3 0 0,-2 1 0 0,2-2 0 15,-3 3 0-15,-1-1 0 0,2 1-144 0,-1-2 144 16,-3-1-160-16,3 0 160 0,-3 5-192 0,6 0 192 16,-3-1-208-16,-1-5 80 0,1-2 128 0,1-6 0 15,3-3-144-15,3-4 144 0,1-4 0 0,5-6 0 16,1-4 0-16,-32-5 0 0,0 0 0 0,118-3 128 0,-118 3-128 16,0 0 128-16,119-14-128 0,-119 14 192 0,0 0-192 0,120-21 192 15,-120 21-192-15,0 0 0 16,127-23 0-16,-127 23 128 0,0 0-128 0,157-35 0 0,-157 35 0 0,127-31 0 15,-127 31 0-15,131-26 0 0,-131 26 128 0,120-17-128 16,-120 17 0-16,115-14 0 0,-115 14 0 0,136-18 0 16,-136 18 0-16,152-19 0 0,-152 19 0 0,153-16 0 15,-153 16 0-15,129-14 0 0,-129 14 0 0,125-8 0 16,-125 8 0-16,138-14 0 0,-138 14-176 0,150-21 176 16,-150 21-160-16,155-23 160 0,-155 23-192 0,145-31 192 15,-145 31 0-15,137-30 0 0,-137 30 0 0,154-33 0 16,-154 33 0-16,172-35 0 0,-172 35 128 0,159-34-128 0,-159 34 192 0,146-35-64 15,-146 35-128-15,153-35 192 0,-153 35-192 0,170-40 144 16,-170 40-144-16,169-40 128 0,-169 40-128 0,153-39 128 16,-153 39-128-16,153-31 128 0,-153 31-128 0,164-40 0 15,-164 40 0-15,171-35 0 0,-171 35 0 0,160-26 0 16,-160 26 0-16,153-23 0 0,-153 23 0 0,166-26 0 16,-166 26 0-16,180-26 0 0,-180 26 0 0,158-14 0 15,-158 14 0-15,145-10 0 0,-145 10 0 0,158-9 0 16,-158 9-144-16,173-9 144 0,-173 9 0 0,155-7 0 15,-155 7 0-15,138-5 0 0,-138 5 0 0,141-5 128 16,-141 5-128-16,150-7 0 0,-150 7 256 0,148-9 16 16,-148 9 0-16,134-7 0 0,-134 7 80 0,129-8 16 0,-129 8 0 15,134-13 0-15,-134 13-176 0,141-14-16 0,-141 14-16 0,143-17 0 16,-143 17-160-16,129-21 0 0,-129 21 0 0,124-22 0 16,-124 22 896-16,122-27 80 0,-122 27 32 0,129-22 0 31,-129 22-1632-31,127-18-320 0,-127 18-64 0,118-17-16 0,-118 17 1024 0,107-17 0 0,-107 17 144 0,95-11 0 15,-95 11 80-15,0 0 16 0,140-12 0 0,-140 12 0 16,99-4-80-16,-99 4-16 0,103-5 0 0,-103 5 0 16,98-3-144-16,-98 3 0 0,0 0 144 0,130-14-144 15,-130 14 0-15,0 0 0 0,121-9 0 0,-121 9 128 16,0 0-128-16,127-9 0 0,-127 9 0 0,0 0 0 16,141 0 224-16,-141 0-32 0,0 0 0 0,136-5 0 15,-136 5 96-15,0 0 16 0,117-12 0 0,-117 12 0 16,0 0-80-16,108-23-16 0,-108 23 0 0,0 0 0 0,111-35-208 0,-111 35 144 15,0 0-144-15,119-43 128 0,-119 43-128 0,0 0 0 16,116-40 0-16,-116 40 0 0,0 0 0 0,103-23 0 16,-75 18 0-16,-2 1 0 0,0 1 0 0,-6 3 0 15,0-2 0-15,1 2 0 0,2 0 0 0,-4 2 0 16,2-2 0-16,2-2 0 16,-4 2 0-16,5-3 0 0,-1-1 0 0,0 3 0 0,-2-3 0 0,1 1 0 15,1-3 0-15,-1 3 0 0,-1 1 0 0,0-1 0 16,2 1 0-16,0-2 0 0,-2 1 0 0,1 3 0 15,-1 0 0-15,2 0 0 0,-1 0 0 0,-2 0 0 0,0 0 0 16,1 0 0-16,2 0 0 0,-4 0 0 0,2-2 0 0,-3-1 0 16,1 3 0-16,2-4 0 0,-4 4 0 15,0-2 0-15,1-1 0 0,-1 3 0 0,-1 0 0 0,0 0 0 16,1 0 0-16,-3 0 0 0,-2 0 0 0,-1 3 0 16,3-3 0-16,-4 2 0 0,1-2 0 0,1 0 0 15,2 0 0-15,-2 0 0 0,4 0 0 0,-1 0 0 16,-1-2 0-16,0 2 0 0,4-3 0 0,-1 3 0 15,4-3 0-15,-4 1 0 0,6-2 0 0,0 1 0 16,-2 3 0-16,-2-5 0 0,2 1 128 0,1 4-128 16,4-5 0-16,-5 1 0 0,2 4 0 0,-4-1 0 15,-1 1 0-15,-1 0 0 0,-3 0 0 0,0 0 0 0,-2 1 0 0,0-1 0 16,-3 0 0-16,5 0 0 0,-5 0 128 0,3 4-128 16,-2-4 0-16,3 0 128 0,0 0 16 0,0 0 0 15,1 0 0-15,-2-4 0 0,2 4-144 0,0-1 0 16,-2-3 0-16,2 1 0 0,0-3 0 0,-2 6 0 15,-3-5 0-15,1 5 0 0,2-3 0 0,1 3 0 16,-7 0 0-16,5 0 0 0,-2 0 0 0,-1 0 0 16,-1 0 0-16,2 0 0 0,-2 0 0 0,2 0 0 15,-1 0 0-15,-2 0 0 0,2 0 0 0,1-2 0 16,0 2 0-16,-4-3 0 0,7 3 0 0,-3-4 0 16,0 4 0-16,1-2 0 0,2-1 0 0,-1 3 0 15,-3 0 0-15,5-4 0 16,-1 4 0-16,-2 0 0 0,3-1 0 0,-1 1 0 0,2-4 0 0,-4 4 0 0,2 0 0 0,1 0 0 15,0 0 0-15,1 0 0 0,0 0 0 0,-1 0 0 16,-1 0 0-16,-2 0 0 0,2-3 0 0,-3 3 0 16,2 0 0-16,1 0 0 0,-4-2 0 15,1-2 0-15,3 1 0 0,-1 1 0 0,1-1 0 0,-3-1 0 16,1 2 0-16,-1-1 0 0,3-1 0 0,-3 3 0 16,0-3 0-16,-4 4 0 0,7-3 0 0,-3 1 0 15,5-1 0-15,-6 1 0 0,6-2 0 0,0 1 0 16,2 1 0-16,-2-1 0 0,-2-1 0 0,4-1 0 15,-1 1 0-15,3 3 0 0,-2-3 0 0,-1 4 0 0,-1 0 0 0,-2 0 0 16,2 0 0-16,-2 0 0 0,-1 4 0 0,1-3 0 16,-1 3 0-16,1-4 0 0,0 0 0 0,-3 3 0 31,-1-3 0-31,3 0 0 0,-4-3 0 0,2 3 0 0,-2-4 0 0,-1 4 0 0,3-1 0 0,-4-3 0 16,1 4 0-16,-3 0 0 0,1-3 0 0,1 3 0 15,-2 0 0-15,3 0 0 0,-5 0 0 0,3 0 0 16,1 0 0-16,-1-2 0 0,1-2 0 0,-2 4 0 15,6-3 0-15,-6 1 0 0,6-1 0 0,-4-1 0 16,4 4 0-16,-4-1 0 0,2-3 0 16,-1 4 0-16,2 0 0 0,-3 0 0 0,1 0 0 0,1 0 0 15,-2 0 0-15,-2 0 0 0,-1 4 0 0,2-3 0 16,1-1-144-16,-2 4 144 0,1-1 0 0,1-1 0 0,-1 1 0 0,1 1 0 16,0-2 0-16,0 1 0 0,2 2 0 0,2-1 0 15,0 1 0-15,-4 4 0 0,4-2 0 0,-1-2 0 16,1 0 0-16,0 0 0 0,-1 2 0 0,1-5 0 15,-4 2-128-15,8 1 128 0,-7-5 0 0,1 0 0 16,2 0 0-16,0 0 0 16,-4-2 0-16,2-1 0 0,-2-1 0 0,1 2-128 0,-1-1 128 0,-2-1 0 15,1-1-192-15,1 2 192 0,-2 1-192 0,-3 2 192 16,6 0-128-16,-5-3 128 0,6 3 0 0,-5 0 0 16,2-2-144-16,-1-2 144 0,1 1 0 0,1-2-144 31,0-4-272-31,0 0-48 0,-1 0-16 0,1 1 0 15,-2-1-128-15,3-1-32 0,-3-3 0 0,1 0 0 0,-3-3 352 0,3 2 64 0,-4 0 16 0,2-3 0 0,-2-1 208 0,0-3 0 16,1 2 0-16,1-4 0 0,-2-1 0 0,4-4 0 16,-4 2 0-16,1-5 0 0,1 1 816 0,0-1 144 15,1-1 48-15,-3-2 0 16,0 2-1632-16,0 1-320 0,0-4-64 0,0 0-16 0,0 4 832 0,0 1 192 16,0-6 0-16,0-3 0 0,2-1 0 0,-2 0 0 15,2 0 160-15,-2 0-160 0,0 2 0 0,-2-2 0 16,0 5 0-16,-3-2 0 15,2 6 0-15,-3 1 0 16,3-1 0-16,-6 5 0 0,4 3 0 0,1-3 0 0,-4 3 0 0,3-3 128 16,1 0-128-16,1-5 0 0,1 1 0 0,-3-1 0 15,3 3 0-15,0-5 0 0,2-7 0 0,0 0 0 16,-3 0 0-16,3-4 0 0,-2 4 0 0,-2-3 0 16,1-1 0-16,-1 4 0 0,-1 0 0 0,3 3 0 15,-5 3 0-15,2 7 0 0,-3 1 0 0,-3 4 0 16,1 4 0-16,-1 4 0 0,-3-3 0 0,2 3 0 15,3 2 0-15,-3-2 128 0,3-2-128 0,1 2 0 16,1 0 0-16,0-3 0 0,3-4 128 0,3-2-128 16,-3 1 0-16,2-4 0 0,2 3 0 0,-3-3 0 15,-1 0 0-15,-1 0-144 0,0 3 144 0,1 2 0 0,-4-2-128 16,-1 1 128-16,4-4 0 0,-4-2 0 0,2-2 0 0,2 2 0 16,0 2 0-16,-4 0 0 0,4 0 0 15,-4 0 0-15,2 3 0 0,-2-3 0 0,1 5 0 0,-1-2 0 16,-2 1 0-16,3 1 0 0,-1 3 0 0,-2 4 0 15,-1 1 0-15,0 4 0 0,0-3 0 0,-2 1 0 16,0-1 0-16,-3 3 0 0,3-5 0 0,-4 2 0 16,1 3 0-16,-2-1 0 0,-1 1 0 0,1 1 0 15,-2 1 0-15,-3 1 0 16,0 5-576-16,-3-3-16 0,0 4 0 0,-5 0 0 0,-1 0 448 0,0 0 144 16,-2 5 0-16,-3-1 0 0,1-2 0 0,-6 5-128 15,-6 1 128-15,-3-2 0 0,-2 2 0 0,-2 1 0 16,2 5 0-16,0-2 0 0,3 2 0 0,-3 3 0 0,0 4 0 0,-3-5 0 15,-1 1 0-15,1-4 0 0,-1 1 0 0,-3-2 0 16,-5 2 0-16,3-6 128 0,2 1-128 0,0 0 0 16,4-4 0-16,-4 2 0 0,1-5 0 0,1 1 0 15,2 2 0-15,-8-5 0 0,-3 7 0 0,0-1 0 16,-1-1 0-16,2 0 0 0,5-1 0 0,-5 1 0 16,3-5 0-16,1 0 0 0,1 3 0 0,-6-6 0 15,0 6 0-15,-7-3 0 0,-4 6 0 0,8-6 0 16,8 0 0-16,-7-2 0 0,1-2 0 0,1 1 0 15,-5 3 0-15,-4 0 0 0,-7 0 0 0,1 7 0 16,1 1 0-16,-4 3 0 0,6 1 0 0,-2 2 0 0,0-2 0 0,-5 2 0 16,-5 0 0-16,-4 4 0 0,7-6 0 0,0-2 0 15,-5 6 0-15,7-6 144 0,0 2-16 0,-7 1-128 16,-11-3 192-16,8 4-64 0,4-2 64 0,-3 0 0 16,2 2 0-16,-8 4 0 0,-3-4 48 0,-1 3 16 15,-8-3 0-15,6 4 0 0,7-1 48 0,-3 0 16 16,3 4 0-16,-7-3 0 0,-2-4-320 0,0 0 128 15,4-1-128-15,-1 0 0 0,6 1 128 0,-8-2-128 16,-6-2 0-16,3 2 0 0,2 2 0 0,2-5 0 16,5 0 0-16,-3-1 0 0,-9 6 0 0,5-1 0 15,4-1 0-15,0-3-144 0,5 1 144 0,-4-1 0 0,-3 5 0 16,-2-2 0-16,9 2 0 0,-5 1 0 0,5-1 0 0,0 5 0 16,-6 2 0-16,1 6 0 0,-4-1 0 0,4 2 0 15,2 1 0-15,2 6 0 0,3-4 0 0,-4 4 0 16,1-4 0-16,4-3 0 0,2 2 0 0,2-2 0 15,2 1 0-15,-1-2 0 16,-1-5 0-16,0 1 128 0,0-6-128 0,5 1 0 0,0-1 0 0,2-5 0 16,7-1 0-16,-11 1 0 0,-1-2 0 0,-2 3 0 15,2-1 0-15,3-4 0 0,0 1 0 0,5-4 0 16,1 4 0-16,-5-4 0 0,-4 8 128 0,0-3-128 16,6-1 208-16,-3 6-16 0,2-1-16 0,0 0 0 15,5 0 336-15,-5 7 80 0,-5 0 16 0,3 2 0 0,5-4-32 16,-3 5-16-16,-2-1 0 0,2 5 0 0,3 1-128 0,-4 3-32 15,-3-6 0-15,4 2 0 0,5-2-144 0,0 0-48 16,4 0 0-16,3-3 0 0,5 1-208 0,2-5 0 16,2-1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06:48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4732 8949 12895 0,'-12'4'1152'0,"2"1"-928"0,6-2-224 0,-1 1 0 15,2-2 992-15,-4 1 160 0,-4 2 16 0,-11 8 16 16,-8 4-224-16,-1 2-32 0,-1-1-16 0,1 2 0 15,1 0-576-15,2-3-112 0,-1 4-32 0,-3-7 0 16,6 3-192-16,-5-3 0 16,6 4 128-16,1-1-128 0,1-3 448 0,2 7 64 0,-5 0 0 0,0-2 0 15,0 4 384-15,-2-3 64 0,-3 3 32 0,1 3 0 16,1-3-96-16,1 1-32 16,-4 1 0-16,6 1 0 0,0 0-176 0,0 0-48 0,3 4 0 0,1 3 0 0,-3 2-192 0,3 3-32 15,-1 2-16-15,-3 3 0 0,3 3-144 0,-5 1-48 16,4-2 0-16,1 0 0 0,1-1-80 0,4-1 0 15,1-2-128-15,3-3 192 0,5-3-64 0,0-2-128 16,2 2 176-16,2-1-176 0,2-2 0 0,1-1 0 16,2 4 0-16,0-4 0 0,0-1 0 0,3 1 0 15,3 1 0-15,-1-3 0 0,4-1 240 0,3 2 32 16,-2-4 16-16,4 0 0 0,2-3 32 0,1 3 16 16,2 0 0-16,2 2 0 0,-2-2-208 0,2 3-128 15,-3-4 128-15,1 4-128 0,5 3 0 0,1 3 0 16,1-1 0-16,0 1 0 0,-26-35 0 0,65 72 0 0,-65-72 0 15,80 66 0-15,-80-66 0 0,83 63 0 16,-83-63 0-16,89 61 0 0,-89-61 144 0,87 54-144 0,-87-54 192 0,84 47-192 16,-84-47 368-16,91 43-48 0,-91-43 0 0,94 42 0 15,-94-42 0-15,113 52-16 0,-113-52 0 0,125 49 0 16,-125-49-96-16,115 44-16 0,-115-44 0 0,103 47 0 16,-103-47-192-16,105 40 144 0,-105-40-144 0,110 36 128 15,-110-36-128-15,115 35 0 0,-115-35 0 0,123 26 0 16,-123-26 0-16,119 23 0 15,-119-23 0-15,108 22 128 0,-108-22-128 0,106 16 0 0,-106-16 0 0,113 9 0 16,-113-9 0-16,129 2 128 0,-129-2-128 0,145-6 0 16,-145 6 0-16,141-8 0 15,-141 8 0-15,127-13 0 0,-127 13 0 0,124-17 0 0,-124 17 0 0,127-14 0 0,-127 14 0 0,129-14 0 16,-129 14 0-16,117-3 0 0,-117 3 0 0,94 3 0 16,-94-3 0-16,0 0 0 0,133 9 0 15,-133-9 0 1,94 3 0-16,-94-3 0 0,106-3 128 0,-106 3-128 0,124-9 0 0,-124 9 128 0,127-17-128 0,-127 17 0 15,118-21 0-15,-118 21 0 0,117-28 0 0,-117 28 0 16,131-31 0-16,-131 31 0 0,141-35 0 0,-141 35 0 16,141-35 0-16,-141 35 0 0,120-30 0 0,-120 30 0 15,114-14 0-15,-114 14 0 0,106-8 0 0,-106 8 0 16,103-2 0-16,-103 2 0 16,109 2 0-16,-109-2 0 0,119 0 0 0,-119 0 0 0,106-2 0 0,-106 2 0 0,114-9 0 0,-114 9 0 15,123-17 0-15,-123 17 0 0,124-21 0 0,-124 21 0 16,129-18 0-16,-129 18 0 0,118-8 0 0,-118 8 0 15,102-11 0-15,-102 11 0 0,85-7 0 0,-85 7 0 16,87-8 0-16,-87 8 0 0,87-2 0 0,-87 2 0 16,106-4 0-16,-106 4 0 15,121 0 0-15,-121 0 0 0,123-8 0 0,-123 8 0 0,114-14 0 0,-114 14 0 16,108-21 0-16,-108 21 0 0,99-23 0 0,-99 23 0 16,92-17 0-16,-92 17 0 0,95-11 0 0,-95 11 0 15,95-7 0-15,-95 7 0 0,98-8 0 0,-98 8 0 16,89-11 0-16,-89 11 0 0,94-21 0 0,-94 21 0 0,103-31 0 0,-103 31 0 15,104-44 0-15,-48 18 0 0,-4-2-192 16,-3-3 192-16,0 1-160 0,-6-4 160 0,-2 2-128 0,-7-3 128 16,-2 1 0-16,-4-3-144 0,1 2 144 0,-8-5 0 15,4 5 0-15,-5-1 0 0,-2 1 0 0,-1 0 128 16,1 0-128-16,-4 0 0 0,3 4 0 0,-5-4 128 16,4 0-128-16,0-1 0 0,-2-2 0 0,3-3 0 15,1 1 0-15,-5-3 128 0,0 3-128 0,-3-4 0 16,-1 4 0-16,-4-3 0 15,-3 6 0-15,-6-3 0 16,1 2 0-16,-2 1 0 0,-8-1 0 0,3 1 0 16,-2 2 0-16,-2 1 0 0,0-1 0 0,-2-2 0 0,2-1 0 15,-7 1 0-15,2 2 0 0,-7 1 0 0,-5 2 0 0,-4 1 0 16,-2 5 0-16,-5 0 0 0,1 3 0 0,-3 0 128 16,0 2-128-16,-8 4 0 0,0-6 0 0,-4 2 0 15,4-1 128-15,0 3-128 0,3-2 160 0,2-2-160 16,1-3 160-16,1 5-160 0,2-2 160 0,-5 1-160 15,5 1 176-15,-2-5-176 0,-4-2 192 0,-3-2-192 16,-2 2 160-16,-4-1-160 0,-3 1 128 0,4 2-128 16,-1-4 128-16,1 2-128 0,-6 2 0 0,4 0 128 15,1-2-128-15,1-1 0 0,-1 1 0 0,-5 2 0 16,-3 0 0-16,0-1 0 0,-4-2 0 0,4 4 0 16,5 1 0-16,-4-2 0 0,-1 7 0 0,2-2 0 0,-2 3 0 0,-9 1 0 15,0-2 0-15,-2-2 0 0,-1 2 0 16,3-2 0-16,1 7 0 0,3-3 0 15,0 3 0-15,-3-2 0 0,1 2 0 0,-5 5 0 0,-6-1 0 0,0 3 0 16,6-2 0-16,1 4 0 0,2 1 0 0,-3-4 0 16,7 2 0-16,-4-2 0 0,-5 3 0 0,1-1 0 15,4-1 0-15,0 2 0 0,4-4 0 0,-4 1 0 16,5-1 0-16,-1 4 0 0,-4-2-128 0,-9 5 128 16,-3 2 0-16,-2 2 0 0,9 1 0 0,-9 3 0 15,2 6 0-15,-5 2 0 0,-1 1 0 0,-8 4 0 16,-2 8 0-16,-3-1 0 0,5 10 0 0,0-1 0 15,-2 0 0-15,-7 3 0 0,-5-5-144 0,-3 6 144 0,3 1 0 16,0 3 0-16,-2 3-352 0,-8-3 32 0,-8 6 16 0,2 3 0 31,6 6-1168-31,-2 4-256 0,3 5-32 0,-8 2-14752 0</inkml:trace>
  <inkml:trace contextRef="#ctx0" brushRef="#br0" timeOffset="14997.96">2758 15165 911 0,'2'6'0'0,"0"-3"0"0,1 1 0 0,-1-3 0 16,1-1 144-16,1 0-144 0,1 7 160 0,7-1-160 16,-1-1 0-16,3 2 0 0,-2-5 0 0,0 1 0 15,-3-6 0-15,-4 3 144 0,0-6-144 0,-1 6 128 16,-1-3 544-16,-3 3 96 0,2 0 32 0,-2 0 0 16,-2 0 544-16,-1 0 96 0,-3 3 32 0,-1-3 0 15,2 4-96-15,0-4-16 0,5 0 0 0,-5-4 0 16,1 1-720-16,1-2-128 0,-1 1-48 0,-1-1 0 0,0-4-240 0,-2 4-48 15,0-2-16-15,-2 2 0 0,1 1 112 0,-6 3 32 16,1-3 0-16,-4 4 0 0,0 5 288 0,-6 2 64 16,2 4 16-16,-2 6 0 0,-5 6 64 0,1 3 16 15,-1 7 0-15,-4 0 0 0,3 5-112 16,-3 2 0-16,1 4-16 0,0-4 0 0,-1 4-48 0,6-4 0 16,-4 3 0-16,4-3 0 0,0-3 0 0,7-2-16 15,-2 0 0-15,7-4 0 0,0 0-64 0,0-1-16 16,2-2 0-16,-2 5 0 0,2-2-208 0,-5 0-32 0,3 6-16 15,-2-2 0-15,0 0 16 0,-1-4 0 0,1 4 0 0,0 0 0 16,4-4 192-16,-2 4 32 0,6-4 16 0,-5 4 0 16,5-4 32-16,2 4 16 0,-2 2 0 0,2-2 0 15,3 0-144-15,-2 3-48 0,5-5 0 0,0 2 0 16,2-4-64-16,1-1-16 0,0 1 0 0,3 0 0 16,2-4-64-16,3-1-32 0,1 0 0 0,2 0 0 15,2-3-160-15,1-1 128 0,6-1-128 0,-4 2 128 16,2-2-128-16,5-4 128 0,-3 1-128 0,3-3 128 15,-26-15-128-15,0 0 0 0,80 47 0 0,-80-47 128 16,0 0-128-16,92 46 128 0,-92-46-128 0,0 0 128 0,96 52-128 0,-96-52 160 16,68 40-160-16,-68-40 160 0,70 43-160 0,-70-43 128 15,75 40-128-15,-75-40 128 0,80 40-128 0,-80-40 192 16,82 41-192-16,-82-41 192 0,82 33-192 0,-82-33 128 16,90 19-128-16,-90-19 128 0,100 14-128 0,-100-14 0 15,108 3 0-15,-108-3 128 0,120 5-128 0,-120-5 0 16,118 7 0-16,-118-7 0 0,101 11 0 0,-101-11 0 15,91 12 0-15,-91-12 0 0,91 17 0 0,-91-17 0 16,0 0 0-16,125 32 0 0,-125-32 0 0,96 22 0 16,-96-22 0-16,110 18 0 0,-110-18 160 0,118 9-160 15,-118-9 192-15,112 0-192 0,-112 0 144 0,115-6-144 16,-115 6 0-16,120-12 144 0,-120 12-144 0,126-9 0 16,-126 9 0-16,137-8 0 0,-137 8 0 0,127-2 0 15,-127 2 0-15,107 0 0 0,-107 0 0 0,103 5 0 0,-103-5 0 0,104 14 0 16,-104-14 0-16,110 21 0 0,-110-21 0 0,115 19 0 15,-115-19 0-15,111 21 0 16,-111-21 0-16,105 18 0 0,-105-18 0 0,101 10 0 0,-101-10 0 0,108 12 0 16,-108-12 0-16,113 9 0 0,-113-9 0 0,128 5 0 15,-128-5 0-15,125 4 0 0,-125-4 0 0,117-4 0 16,-117 4 0-16,113-9 0 0,-113 9 0 0,117-5 0 16,-117 5 0-16,125 0 0 0,-125 0 0 0,134 5 0 15,-134-5 0-15,129 7 0 16,-129-7 0-16,107 6 0 0,-107-6 0 0,102 3 0 0,-102-3 0 0,114 2 0 0,-114-2 0 15,120-2 0-15,-120 2 0 0,132-3 0 0,-132 3 0 0,122-6 0 16,-122 6 0-16,108-8 0 0,-108 8-128 0,109-4 128 16,-109 4 0-16,109 0 0 0,-109 0 0 0,115 4 0 15,-115-4 0-15,126 1 0 0,-126-1-128 16,122 4 128-16,-122-4 0 0,115-4 0 0,-115 4 0 0,118-8 0 16,-118 8 0-16,124-9 0 0,-124 9 0 0,136-10 0 15,-136 10 0-15,138-9 0 0,-138 9 0 0,115-12 0 16,-115 12 0-16,111-14 0 0,-111 14 0 0,108-9 0 15,-108 9 0-15,106-3 0 0,-106 3 0 0,110 3 0 16,-110-3 0-16,107 5 0 0,-107-5 0 0,88 7 0 16,-88-7 0-16,89 2 0 0,-89-2 0 0,96-5 0 0,-96 5 0 15,99-9 0-15,-99 9 0 0,110-17 0 0,-110 17 0 0,122-27 0 16,-122 27 0-16,120-34 0 0,-120 34 0 0,101-40 0 16,-101 40 0-16,93-37 0 0,-93 37-144 0,87-31 144 15,-87 31 0-15,85-30 0 0,-85 30-128 0,88-19 128 16,-88 19 0-16,88-16 0 0,-88 16 0 0,89-10 0 15,-89 10 0-15,0 0 0 0,114-9 0 0,-114 9 0 16,0 0 0-16,94-9 0 16,-94 9 0-16,0 0 0 0,101-15 0 0,-101 15 0 0,0 0 0 0,97-28 0 15,-97 28 0-15,0 0-192 0,101-44 192 0,-101 44-160 16,0 0 0-16,94-49 0 0,-94 49 0 0,61-34 0 16,-61 34 160-16,61-35 0 0,-61 35 0 0,53-37 0 0,-53 37 0 15,0 0 0-15,75-52 0 0,-75 52 0 0,0 0 0 0,75-44 0 16,-75 44 0-16,0 0-128 0,0 0 128 0,80-41 0 15,-80 41 0-15,0 0 0 16,0 0 0-16,69-35 0 0,-55 28 0 0,-1-2 0 0,1 0 0 0,-6-1 0 16,3 1 0-16,1 1 0 0,-2-5 0 0,1 3 0 15,-1-2 0-15,2-2 0 0,2-4 0 0,4-3 0 16,-4 4 0-16,3-6 0 0,4-3 0 0,-2-5 0 16,2 5 0-16,2 0 0 0,-4-2 0 0,0 2 0 15,0 0 0-15,-1-1 0 16,-1 1 0-16,-5 4 0 0,4-4 0 0,0 3 0 0,-2 2 0 0,-2-2 0 0,4 1 0 0,-1-4-128 15,-1-1 128-15,-2 0 0 0,-3-3 0 0,-4 2 0 16,-1-2 0-16,-4 4 0 0,-4 4 0 0,-1-1 0 16,-2 2 0-16,-2-1 0 0,-1-5 0 0,1 5 0 15,1-1 0-15,-6-3 0 0,3 0 0 0,1 0 0 16,-3 3 0-16,3-3 0 0,-4 0 0 0,2 0 0 16,-6 3 0-16,-2 2 0 15,0-1 0-15,-6-1 128 0,-3 2-128 0,-3 2 0 0,-3 1 0 0,-1 1 128 16,1 5 0-16,-3-4 0 0,-2 0 0 0,3 3 0 15,0 0-128-15,2-1 128 0,1 0-128 0,2-3 128 16,3 0-128-16,-1-1 0 0,2 1 0 0,-1-6 0 0,1 6 0 16,-7-6 0-16,3 0 0 0,-11-1 0 15,3 1 0-15,-7 1 0 16,0 1 0-16,0 3 0 0,-2-1 0 0,0 2 0 0,2 5 0 0,-2-6 0 0,4 4 0 0,-4 0 0 16,-3-3 0-16,0 3 0 0,-2-2 0 0,-4 2 0 15,-6 4 0-15,-1-2 0 0,-3 0 0 0,2 1 0 16,7-1 0-16,-6-2 0 0,6 0 0 0,-2-2 0 15,0 2 0-15,2-3 0 0,-2 3 0 0,-6 0 0 16,-2-1 0-16,-1-3 0 16,7 2 0-16,1 1 0 0,-3-3 0 0,2 4 0 0,-3 2 0 0,3-2 0 15,-6 6 0-15,-3-6 0 0,-6 1 0 16,-1 0 0-16,5 4 0 0,0-2 0 0,5-1 0 0,-3 3 0 0,6 1 0 0,-4-4 0 16,-1-2 0-16,-4-4 0 0,-4 4 0 0,6-3 0 15,5-1 0-15,-5-1-128 0,2-2 128 0,-1 0 0 31,3 2-416-31,-8 2 0 0,-5 5 0 0,-2 1 0 0,2 4 112 0,-1-1 32 16,1 6 0-16,2-5 0 0,0 7 272 0,-9 0 0 0,-4 3 0 0,3 3 0 16,1 2 0-16,0 1 0 0,0 0 0 0,5-2 0 15,6-2 0-15,-2 0 0 0,-7-1 0 0,1 1 0 16,8 0 0-16,3-1 0 0,4-4 0 0,-3 0 0 16,6 0 0-16,-5 0 0 0,2 3 0 0,-8 2 0 15,-3 0-144-15,1 4 144 16,2 0-208-16,2 3 80 0,6 6 0 0,-4-5 0 0,5 5 0 0,-5-1 0 0,-5 2 128 0,-2 2 0 15,6-3-144-15,1 3 144 0,9-2 0 0,-4 3 0 16,4 5-144-16,3-5 144 0,-2 4-128 0,1-5 128 16,0-2-192-16,1 2 192 0,-2 0-192 0,6-3 192 15,2 1-192-15,1-2 192 0,3 1-192 0,3 1 192 16,1-2-192-16,6-1 192 16,-6-2-256-16,-2 0 64 0,1 0 16 0,-4-2 0 0,1 2 176 0,1 1 0 15,0-4-144-15,3 1 144 0,4 2 0 0,-2-2 0 16,1-1 0-16,-2 4 0 0,4-1 256 0,-5 5-16 15,6-1-16-15,-10 3 0 0,1 5 96 0,-2-3 0 16,-3-1 16 0,-1-4 0-16,4 3-336 0,2-4 144 0,3 0-144 0,-3-1 0 31,3-4-288-31,0 2-160 0,0-2-48 0,-1-6-15696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07:52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1T23:10:35.075"/>
    </inkml:context>
  </inkml:definitions>
  <inkml:trace contextRef="#ctx0" brushRef="#br0">21454 4172 2751 0,'4'-4'256'0,"1"1"-256"0,-1 1 0 0,1-2 0 0,-3 4 336 0,4-3 32 15,5-2 0-15,5-4 0 0,6 0-368 0,1-1 0 16,3-2 0-16,-9 3 0 0,1 0 0 0,-6 4 192 16,2-2-32-16,0 2-16 0,-2 0 528 0,-3-2 96 15,5 1 32-15,-5 1 0 0,1 0-224 0,-1-2-32 16,3 2-16-16,-2 0 0 16,3 1-192-16,-1-1-32 0,-2 1-16 0,2-1 0 0,1 2 160 0,1-1 16 0,-4-1 16 0,2 5 0 15,2-4-160-15,-2 4-48 0,1 0 0 0,-3 0 0 16,2 0-80-16,-1 0-32 0,1 4 0 0,-3-4 0 15,3 3-160-15,-4-1 192 0,1 2-192 0,0-4 192 16,0 5 16-16,-1-5 16 0,3 3 0 0,-2 3 0 16,3-3 32-16,-5 2 0 15,1 2 0-15,1-1 0 0,0-1 0 0,0 2 0 0,-1 0 0 0,-1 0 0 16,2-2 32-16,-2 0 16 0,2-1 0 0,-1 1 0 16,1-2 16-16,0 2 0 0,-1-1 0 0,5 1 0 0,-5-1-16 15,1 4 0-15,0-2 0 0,0-3 0 0,-1 2 64 0,-3 4 16 16,4 0 0-16,-5-4 0 0,4 4-48 0,-2-2 0 15,2 1 0-15,-2-2 0 0,6 2-112 0,-4-2-32 16,1-1 0-16,5 2 0 0,-2-2-192 0,2 0 0 16,-2-1 0-16,2 1 0 0,0-2 0 0,-1 6 0 15,0-4 0-15,1 2 0 0,0-2 0 0,2 1 0 16,1-3 0-16,3 6 0 0,1-4 0 0,-4 0 0 16,6 2 0-16,-2-5 0 0,1 5 0 0,4-5 0 15,0 1 0-15,2-3 0 0,-2 4 0 0,1-8 0 16,0 4 0-16,3-3 0 15,-7-2 0-15,3 1-128 0,0 2 128 0,0-5 0 0,-1 2 0 0,1 2 0 16,3-6-128-16,-3 4 128 0,1-1 0 0,0 3 0 0,0-2 0 0,-1 0 0 16,0-2 0-16,0 5 0 0,0-5 128 0,2 5-128 15,2-1 0-15,-4-1 0 0,2 4 0 0,0 0 0 16,-1 0 0-16,1 0 0 0,0 4 0 0,2-4 0 16,-4 3 0-16,0-1 0 15,0-2 0-15,-1-2 0 0,4-1 0 0,-3-1 0 0,2 2 0 0,2-5 0 16,1-1 0-16,-1 3 0 0,1-4 0 0,-3 0 0 15,2 0-128-15,-2 1 128 0,1-1 0 0,-1 0 0 16,2 4 0-16,-4-4 0 0,2 4 0 0,-2 2 0 16,0 1 0-16,0-2 0 0,0 4 144 0,1 0-144 15,-5 0 304-15,4-3-32 0,0 3 0 0,2 0 0 16,2-2-144-16,-2-1-128 16,1-3 144-16,1 3-144 0,1-2 0 0,-3-2 0 0,2 2 0 0,1 1 0 0,-5-1 0 0,2 1 0 15,2-1 0-15,-2 2 0 0,1 3 0 0,3-6 0 16,3 6 0-16,0 0 0 0,-1 0 0 0,3 0 192 15,-2 0-48-15,-4 6-16 0,4-6 80 0,-4 3 16 16,1 2 0-16,-3-1 0 0,3-4-224 0,-4 3 0 31,1-1 0-31,-1-2 0 0,-2 0 0 0,0 0 0 0,4 0 0 0,-4 0-160 0,6 0 160 0,-6 0 0 16,5 0 0-16,-5 0 0 0,6 0 0 0,-5 4 0 16,3-4 0-16,-2 3 0 0,5-1 0 0,-5-2 144 15,3 3-144-15,-1 2 0 0,0 2 0 0,-3-5 0 16,3 5 0-16,1-2 0 0,-4-1 0 0,4-2 0 0,0 1 0 15,-1-3 0-15,1 0 0 0,1 0 0 16,-1-3 0-16,4 1 0 16,0-2 128-16,0-4-128 0,5 4 0 0,-4-5 0 15,8 4 144-15,-6-3-144 0,1 2 0 0,-3-1 144 16,1 2-144-16,-6 0 0 0,-1 1 0 0,1-1 0 16,-5 0 0-16,0-2 0 0,2 2 0 0,0 1 0 15,0-4 0-15,0 2 0 0,0 3 128 0,1-2-128 16,3-1 128-16,-1-1-128 0,0 6 192 0,3-3-64 15,0 1-128-15,-2 1 0 0,3 2 0 0,-4 0 0 16,0 0 0-16,-1 0 0 0,1 2 0 0,-6-2 0 16,3 3 0-16,0-3 0 0,-2 4 0 0,0-3 0 0,2-1 0 15,1 0 0-15,-3 0 0 0,6 0 0 0,-4-1 0 0,1-3 0 16,3-1 0-16,-1 2 0 0,4-3 0 0,0 1 0 16,3-2 0-16,0 2 0 0,4 1 0 0,-5-1 0 15,1 0 0-15,-5-2 0 0,0 2 0 0,-1 1 0 16,-1 3 0-16,-1-6 0 0,1 5 0 0,1-3 0 15,-3 1 0-15,4-1 0 0,-1 1 192 0,1 1-32 16,0 3-16-16,2-2 0 0,3 2 32 0,-3 0 0 16,0 0 0-16,1 0 0 0,3 0-176 0,-3-3 0 15,-1 3 0-15,0 0 0 0,-4 0 0 0,-3 0 0 16,4-4 0-16,-3 4 0 0,-3-2 176 0,0-1 0 16,-3 3 0-16,3 0 0 0,-3 3 176 0,-2-1 32 15,1-2 16-15,-1 4 0 0,2 1-208 0,1-2-32 0,3 3-16 0,-1 2 0 16,3-4-144-16,3 5 0 0,-4-4 0 15,5-2 0-15,-33-3 0 0,68 11 0 0,-34-8 0 16,5 1 0-16,-8-3 0 0,1-1 0 0,-1 0 0 0,0 0 0 16,2-1 0-16,-1-3 0 0,-1 1 0 0,-1 3 0 15,3-6-144-15,-4 3 144 0,3 3 0 0,-3-5 0 16,-1 5-128-16,2 0 128 0,-2 0 0 0,1 0 0 16,3 0 0-16,-6 0 0 0,5 0 0 0,-3 3 0 15,5-1-128-15,-1-2 128 0,-1 0 0 0,-1 0 0 16,-2 0 0-16,-1 0 0 0,1 0 0 0,0-2 0 15,-2-1 0-15,1-1-128 0,0 3 128 0,3-6 0 16,-2 5 0-16,-2-2 0 0,5-1 0 0,1-4 0 0,1 6 0 0,-2-2 0 16,-1 1 0-16,1-1 0 0,-3 2 0 0,2 1 0 15,-4-2 0-15,2 1 0 0,1 1 0 0,-4-1 0 16,-1-1 0-16,-1-1 0 0,-2 5 128 0,-2-4-128 16,-2-1 0-16,1 3 0 0,-1-1 0 0,-5-2 0 15,2 1 0-15,0-1 0 16,-3 2-896-16,-1-3-64 0</inkml:trace>
  <inkml:trace contextRef="#ctx0" brushRef="#br0" timeOffset="47125.67">21608 5685 1839 0,'0'-3'160'0,"0"3"-160"16,0-2 0-16,0-1 0 0,1 3 224 0,3-4 16 15,-4-5 0-15,2-1 0 0,1-2-240 0,1-2 0 16,1 2 0-16,-2 1 0 0,1-1 896 0,1 3 256 16,-5 0 32-16,5 4 16 0,-1 0 384 0,-4-2 80 15,2 7 0-15,-2-5 16 0,3 1-672 0,-3 3-144 16,0-3-32-16,0 1 0 0,0-3-16 0,0-2-16 15,3 2 0-15,-3 1 0 0,2-2-272 0,2-1-48 16,-4 2-16-16,0 1 0 0,3-2-240 0,-3 2-48 16,0 0-16-16,0 1 0 0,0 1 288 0,0 3 64 15,0 0 16-15,0 0 0 0,0 7 0 0,0-2 0 16,0 4 0-16,0-1 0 0,0 6-144 0,0 0-16 0,0 7-16 0,0-3 0 16,0 4-160-16,0 1-16 0,0 6-16 0,0 6 0 15,0 2 96-15,0-2 0 16,0 0 16-16,0 5 0 0,0 3 80 0,0 2 16 0,-3 4 0 0,3-2 0 15,-4-2 288-15,4-1 64 0,-2 3 16 0,2-2 0 16,0-1-336-16,0-4-64 0,0 0-16 0,-3-2 0 16,3-1-320-16,0-2 0 0,-3-4 0 0,1-1 128 15,2-2-384-15,0-2-64 0,0-4 0 0,0-4-16 16,0-1-752-16,5-8-160 0,-2 0-32 16,3-9 0-16,-3 0-576 0,4-4-128 0,0-5-32 0,2-1-8000 15</inkml:trace>
  <inkml:trace contextRef="#ctx0" brushRef="#br0" timeOffset="47502.06">21904 6088 6447 0,'-7'3'576'0,"5"1"-576"0,2-3 0 0,0 3 0 0,0-4 704 0,0 0 16 15,0 3 16-15,0-1 0 0,0 1-480 0,-3 3-80 16,1 2-32-16,-2 1 0 0,1 0 464 0,-2 0 96 15,1-1 0-15,-1 1 16 0,2-4 576 0,1 7 112 16,-2-3 32-16,1 5 0 0,1 0-352 0,2 3-64 16,0 1 0-16,0-1-16 0,0 6-224 0,0-2-32 0,2 0-16 15,1-2 0-15,1 2-352 0,1-4-64 0,4-3 0 0,-1 0-16 16,3-5-304-16,1-1 0 0,2-2 0 0,2-3 0 16,-1-3-192-16,1 0 192 0,2-5-208 0,-1-4 80 15,-1 0-64-15,-1-3 0 0,-1-2 0 0,-2-3 0 16,2-1 192-16,-1 1 0 0,-3-2 160 0,-1-2-160 15,-2 4 192-15,-2-1-48 0,-2 4-16 0,-1-3 0 16,-4-1 0-16,-1 4 0 0,-4-3 0 0,-2 5 0 16,1 1 464-16,-3 3 96 0,2 1 16 0,-5 2 0 15,2 5-192-15,-2 0-16 0,6 5-16 0,-6 3 0 16,5 1-480-16,-3 3 0 0,1 2 0 0,4 2 0 16,4 0-1120-16,1-4-320 0,2 0-64 0,2-7-16 15,5 4-1120-15,2-6-240 0</inkml:trace>
  <inkml:trace contextRef="#ctx0" brushRef="#br0" timeOffset="48035.88">22394 6091 14799 0,'-9'-5'320'0,"2"-2"64"0,2 5 0 0,3-1 64 0,0 1-448 0,0-2 0 15,2 1 0-15,-7-6 0 0,1 0 720 0,-7-1 64 0,-1 1 16 0,-1 2 0 16,1 7-144-16,0 0-16 0,-4 9-16 0,4 0 0 15,2 3 512-15,0 2 96 0,5 3 32 0,-2 1 0 16,6-1-464-16,-2 4-96 0,1-2 0 0,-1-1-16 16,5-1-352-16,-4 4-64 0,3-2-16 0,1-1 0 15,0 2-256-15,1-2 160 0,3 1-160 0,-2-2 128 16,5-3-128-16,-2-1 0 0,0 0 0 0,4-4 0 16,3-4-192-16,-3-5 48 0,1 4 0 0,2-8 0 15,1 3-304-15,1-6-64 0,-4-4-16 0,0 3 0 16,1-5 224-16,-2-4 48 0,3 3 16 0,-3-5 0 15,-1-2 240-15,-1 0 0 0,0 2-160 0,-3 1 160 16,-3 1 0-16,3 3 0 0,-4 2 0 0,0 7 0 0,-4 1 192 0,3 4 128 16,-1 4 0-16,-3 6 16 0,1 2 208 0,-1 6 32 15,1 4 16-15,-2 5 0 0,2 2-208 0,-1 4-64 16,1 0 0-16,4 4 0 0,0 3 48 0,0 7 0 16,0-2 0-16,4 8 0 0,1 1-224 0,-1-2-144 15,2 9 192-15,1-7-192 0,2-5 128 0,-5-6-128 16,1-3 0-16,-2-5 0 0,-1-4 0 0,-2-5 0 15,-2 1 0-15,-1-8 0 0,-2-2 0 0,1-5 128 16,-3 1-128-16,-2-5 0 16,3-3 240-16,-3 1-64 0,0-3-16 0,0-6 0 0,-3 1-160 0,2-5 0 15,1-3 0-15,0-6 128 0,2-2 0 0,2-4-128 16,0 3 192-16,5-6-64 0,0 1-128 0,2-1 192 0,1 3-192 0,2-4 192 16,2 3-192-16,-1 0 0 0,2 3 0 0,-4 2 0 15,4 1 0-15,-1 3-272 0,2 0 64 0,3 0 16 31,-3 2-1136-31,0 3-208 0,-1 0-64 0,3 1 0 16,-1 4-768-16,4-5-144 0</inkml:trace>
  <inkml:trace contextRef="#ctx0" brushRef="#br0" timeOffset="48586.49">22629 6436 4607 0,'-5'7'192'0,"1"-5"64"0,2 1-256 0,2-3 0 15,-3 4 0-15,3-4 0 0,0 1 896 0,0-1 144 16,0 4 32-16,0-4 0 0,3 3 400 0,-3-3 64 16,6-3 32-16,-3 3 0 0,2-4-352 0,4-1-80 15,0 2-16-15,-1 1 0 0,3-2-368 0,-1 4-80 16,1 0-16-16,1 4 0 0,-3 1 192 0,-1 0 48 16,3 8 0-16,1 0 0 0,-3 3-96 0,-4 0-16 0,4 5 0 0,-6 1 0 15,2-1-464-15,-5 2-112 0,0 0-16 0,0-1 0 16,-3 3-64-16,1-6-128 0,-5 2 176 0,6-2-176 15,-6 2 304-15,0-4-48 0,3 1-16 0,-5-5 0 16,2 1-112-16,0-1 0 16,0 1-128-16,2-6 192 0,0 4-192 0,2-6 0 0,-1 2 0 0,2-2 0 15,-1 1 0-15,3-7-160 0,0 0 0 0,0-7 0 16,3 1-416-16,-3-6-64 0,2-2-32 16,2-3 0-16,-1-2 448 0,-1-2 96 0,3-2 128 0,2-3-208 0,-4 5 208 0,4-2 0 15,0 6 0-15,2-2 160 0,0 3-32 0,0 6 0 16,1-2 0-16,2 3 0 15,-3 4 400-15,3 1 80 0,2 2 16 0,0-1 0 0,-2 6 208 0,2-1 64 16,0 2 0-16,0 4 0 0,2-2-480 0,-2 6-96 16,3-2 0-16,0-1-16 0,1 0-544 0,-1-1-96 15,6-1-32-15,-23-7-13840 0</inkml:trace>
  <inkml:trace contextRef="#ctx0" brushRef="#br0" timeOffset="50491.7">25049 5988 6447 0,'-14'6'576'0,"7"-6"-576"0,2 3 0 0,2-1 0 15,1-2 640-15,0 0 32 16,0 0 0-16,2 0 0 0,-5-2 816 0,2-5 176 0,3 2 16 0,-4-4 16 15,2 0-928-15,1 1-176 0,-1-1-32 0,2 0-16 16,-5-1 352-16,1 1 80 0,-1 0 16 0,2 1 0 16,-6-1 16-16,4 0 0 0,-4 2 0 0,0 2 0 15,1 5 16-15,-5 0 0 0,5 5 0 0,-3 4 0 16,2-2-64-16,1 3 0 0,-1-1 0 0,0 3 0 16,1-3-288-16,2 1-64 0,5 3-16 0,-1-5 0 15,2 1-256-15,2 0-48 0,5 0-16 0,-2-4 0 16,4 3-272-16,3-4 0 0,2 1 0 0,3 0 0 15,4-5 0-15,2 0 0 16,-23 0 0-16,0 0 0 0,0 0 0 0,120-8 128 0,-120 8 0 0,0 0-128 16,132-11 0-16,-132 11 0 0,105-8 0 0,-105 8 0 15,106-6 0-15,-106 6 0 0,0 0 0 0,133-17 0 0,-133 17-304 0,0 0 48 16,123-35 0-16,-123 35-9792 16,84-30-1968-16</inkml:trace>
  <inkml:trace contextRef="#ctx0" brushRef="#br0" timeOffset="50978.7">26727 5333 11967 0,'-1'0'1072'0,"-3"4"-864"16,4-4-208-16,0 3 0 0,-3-1 672 0,1 2 96 15,-2 1 0-15,-1 7 16 0,-3 2 160 0,-1 3 16 16,0 4 16-16,0-2 0 0,4 4 256 0,2 3 48 15,3 0 16-15,0 0 0 0,3 6-272 0,2-1-64 16,1 4-16-16,-1 5 0 0,4-2-512 0,-2 2-112 16,-2 0 0-16,0 1-16 0,2-1-160 0,-5 1-16 0,1 1-128 15,-3-3 192-15,0 1-192 0,0 0 0 16,-3-6 0-16,1 1 0 16,-2 0-384-16,1-7-128 0,1-2-32 0,2-8-7392 0,0-5-1472 0</inkml:trace>
  <inkml:trace contextRef="#ctx0" brushRef="#br0" timeOffset="51355.26">27092 5826 11967 0,'-7'14'528'0,"3"-10"112"0,2 4-512 0,2-2-128 0,-3-3 0 0,3 1 0 0,-2 1 384 0,2 5 64 15,-3 6 0-15,-3 3 0 16,-1 7-448-16,2-3 0 0,0 3 0 0,0-3 0 0,1 3 576 0,4 0 16 15,0-3 16-15,2-3 0 0,2 3 448 0,4-5 96 16,-3 2 0-16,2-6 16 0,4 0-496 0,-2-2-96 16,-1-6-32-16,1-3 0 0,0-1-400 0,-1-4-144 15,5-1 0-15,-3-6 144 0,2 0-144 0,-3-1 0 16,0-6 0-16,1 2 128 0,2-3-128 0,-3-2 0 16,0-2 144-16,-4 3-144 0,2-1 400 0,0-2 16 15,0 0 0-15,-2 2 0 0,2-2 288 0,-2 2 48 16,-1-2 16-16,-2-1 0 0,1 1-64 0,-3 2 0 0,-3 1 0 0,-1 1 0 15,-1 8-352-15,0 6-80 0,-4 1-16 0,0 4 0 16,1 1-256-16,-1 6 0 0,0 3 0 0,-3 2 0 31,3 0-240-31,-1 0-144 16,1-2-48-16,2 5 0 0,0-3-1440 0,4-2-304 0,-1-1-48 0,2-2-8256 0</inkml:trace>
  <inkml:trace contextRef="#ctx0" brushRef="#br0" timeOffset="51873.03">27560 5800 12895 0,'-5'0'576'0,"2"-2"112"0,-1-1-560 0,2 3-128 16,2 0 0-16,-3 0 0 0,-2 0 816 0,-1-4 128 15,-2 4 16-15,-8 4 16 0,-1 1-96 0,-3 4-32 16,3 3 0-16,-6 2 0 0,6 3 176 0,0 1 16 15,-1 1 16-15,2 2 0 0,6 2-80 0,-4-1-16 16,5-1 0-16,2 0 0 0,2 3-288 0,3-3-64 16,1 5-16-16,2-6 0 0,5 0-320 0,-1-2-64 15,4-1-16-15,-1-6 0 0,3-3-192 0,1-4 0 16,4-1-192-16,3-6 192 16,2-1-640-16,1-4 0 0,-1-6-16 0,2 0 0 15,-4-4 192 1,2-2 32-16,-4-3 16 0,-3 0 0 15,4 2 224-15,-8-1 32 0,1 3 16 0,-1-2 0 0,-5 2 144 0,2-2-208 0,-1 3 80 0,-3 4 128 16,-3 2 0-16,2 7 0 0,-2 0 0 0,0 1 0 16,0 9 272-16,-2-1 176 0,-1 10 48 0,-1 0 0 15,2 3 160-15,-1 4 48 0,-1-2 0 0,3 6 0 16,1-3-64-16,0 6 0 0,0 2 0 0,5 5 0 16,-2 1-144-16,6 4-48 0,-2 4 0 0,2 3 0 15,1 3-224-15,4 2-48 0,-5 4-16 0,0-5 0 16,-1 1 32-16,-6-3 0 0,-2 0 0 0,-5-6 0 15,0 1-192-15,-8-8 0 0,-1-1-160 0,-1-9 160 16,-1 0-320-16,-1-7 48 0,-4-1 0 0,3-9 0 0,-1-1 272 0,2-8 0 16,1-1 0-16,0-12 0 0,4 1 0 0,-2-7-192 15,5-4 48-15,1-3 0 16,-1-3-304-16,4 2-64 0,3 0-16 0,2 0 0 16,2-2-384-16,3 4-80 0,4-1-16 0,-1 2 0 15,1 1-1168-15,0 6-256 0,1 3-32 0,3 2-6944 16</inkml:trace>
  <inkml:trace contextRef="#ctx0" brushRef="#br0" timeOffset="52296.86">27912 6171 8287 0,'6'-9'368'0,"-5"1"80"0,3 1-448 0,-1 0 0 0,-1 5 0 0,0-1 0 15,3-1 1200-15,-2-1 144 0,6-4 48 0,2-3 0 16,1 3 16-16,2 1 16 0,-2-1 0 0,2 7 0 16,0-1 48-16,0 3 0 0,2 3 0 0,-1 2 0 15,1 1-224-15,1 6-32 0,-1 2-16 0,0 3 0 16,-2 4-400-16,-2 2-80 0,-3-1-16 0,-4 4 0 16,-2 4-320-16,-3-2-80 0,-3 2-16 0,-2-4 0 15,-2 1-160-15,-4 0-128 0,-1 2 144 0,-2-4-144 16,0-1 144-16,-3-5-144 0,-1 4 128 0,2-6-128 0,1 1 320 0,-1-3 0 15,0-1-16-15,1-3 0 0,3 1-304 0,-2-3-272 16,3-1 48-16,2-2 16 16,1-3-416-16,1-3-80 0,5-3 0 0,-1-6-16 0,3 0 464 0,5-5 80 15,2-3 32-15,1-6 0 0,6 2 144 0,-1-1 0 16,6-1 0-16,2 2 0 0,5-2 0 0,-2 1 0 16,-24 22 160-16,0 0-160 0,86-56 0 0,-59 46 0 15,-4 1 0-15,-2 4 0 0,2 1 0 0,-6 4 0 16,1 0 0-16,-1 5 0 0,-3-1 0 0,-2 1 0 15,2 4-128-15,-2-1 128 16,2-2-1232-16,-3 1-192 0,4-2-48 0,-1-5-10112 0</inkml:trace>
  <inkml:trace contextRef="#ctx0" brushRef="#br0" timeOffset="54140.32">28825 5558 6447 0,'0'4'576'0,"0"-1"-576"16,0-1 0-16,0-2 0 0,0 0 832 0,0 0 64 15,0 0 16-15,0 3 0 0,2 1 304 0,2-3 64 16,-4 3 16-16,3-4 0 0,2 3-16 0,-1-3-16 16,1-3 0-16,0 3 0 0,4-4-256 0,-4 4-48 15,2-1-16-15,0-3 0 0,4 1-112 0,-3 3 0 16,3-5-16-16,1 5 0 0,-1-4-80 0,1 2-16 15,-2-1 0-15,2 3 0 0,1 3-352 0,-5-1-80 0,1 7-16 0,1-1 0 16,-1 1-128-16,-2 5-16 0,0 4-128 0,0 2 192 16,-5 3-64-16,-2 0 0 0,0 6-128 0,-2-3 192 15,-7 1-192-15,2 0 128 0,-3 0-128 0,-2 2 0 16,-2-1 0-16,0 3 0 0,-4-4 0 0,1-1 0 16,-4 5 224-16,2-5-48 0,1 4-16 0,-2-4 0 15,0 2-160-15,3-6 192 0,0 3-192 0,-1-6 192 16,4-2-192-16,2-3 0 0,3-5 0 0,4 0 0 15,0-4-320-15,1-2 48 0,1 1 16 0,3-4 0 16,0-4 32-16,3 1 16 0,1-2 0 0,1-1 0 16,4-2 208-16,-1-1-144 0,1 0 144 0,2-3-128 15,1 2 128-15,2-2 0 0,0 3 0 0,1-5 0 0,3 5 0 0,-1-3 0 16,1 2 0-16,-1-3-128 0,6 3 128 0,-4-2 0 16,2-1 0-16,-2 3 0 0,2 3-128 0,-4-2 128 15,3 1-128-15,-5 2 128 16,3 1-1280-16,-4 2-192 0,3 3-16 0,-5 0-6000 15,2-2-1184-15</inkml:trace>
  <inkml:trace contextRef="#ctx0" brushRef="#br0" timeOffset="54833.76">29333 4703 6447 0,'5'-2'576'0,"-3"-5"-576"16,4 5 0-16,-4-1 0 0,2-1 176 0,-1 3-176 15,2-5 160-15,6 0-160 0,1-5 384 0,0 2 0 16,-1 2-16-16,-3 2 0 0,-1 2 1024 0,-1 6 208 15,-3-3 32-15,-1 5 16 0,1-1 16 0,-3 5 0 16,0-1 0-16,-3 6 0 0,1 0-320 0,-1 4-48 16,-1-1-16-16,-1 4 0 0,0 2-320 0,-1-1-64 15,3 4 0-15,-4-3-16 0,5 3-448 0,-3 0-96 16,3 4-16-16,1-2 0 0,-3 3-112 0,2-1-16 0,2-2-16 16,-1-2 0-16,-1 0-176 0,2-4 0 0,0-1 0 0,-4 2 0 15,4-6 0-15,-3 1 0 0,1-4 0 0,-1-2 0 16,1 0-128-16,-2-7-16 0,1 4 0 0,1-7 0 31,2 1-272-31,-3-3-48 0,3 0-16 0,-4 0 0 0,4 0 64 0,0-3 16 0,0-2 0 0,4-1 0 16,-1 3-48-16,2-6 0 15,-1 0 0-15,3 1 0 0,2-1 0 0,1-5 0 16,1 0 0-16,1-3 0 0,2-1 112 0,0 4 16 0,0-3 0 0,-2 0 0 16,5 3 64-16,-5-2 32 0,2 7 0 0,-5 4 0 15,0 2 224-15,-4 1 0 0,0 4-160 0,-1 1 160 0,-1 6 0 0,-3 3 256 16,0 2-32-16,-3 0-16 0,1 0 656 0,-2 3 128 15,1 1 32-15,-1 2 0 0,3 0 16 0,-6 0 16 16,5 3 0-16,-1 0 0 0,1-2-560 0,2-4-112 16,-2 1-32-16,4-5 0 0,3 0-352 0,-1-5-160 15,1 1 16-15,3-4 0 16,1-1-1456-16,2-4-272 0</inkml:trace>
  <inkml:trace contextRef="#ctx0" brushRef="#br0" timeOffset="55100.88">29937 4736 6447 0,'-7'5'576'0,"4"0"-576"0,1 2 0 0,-1-1 0 16,3-5 1584-16,-2 3 208 15,2 1 32-15,0 4 16 0,-4 3-256 0,1 9-48 0,-2-2-16 0,-1 7 0 16,3-3 32-16,-2 3 16 15,-1-3 0-15,3 3 0 0,-2 0-16 0,3 0 0 0,0 0 0 0,2 2 0 16,0-2-944-16,0 0-192 0,0 4-32 0,0-4-16 0,0-2-368 0,0 2 0 16,2 1 0-16,1-1 0 0,1 0-256 0,-1-4-64 15,3 5 0-15,-5-7-16 16,3 0-1264-16,-4-3-240 0,3 0-48 0,-6-3-9472 16</inkml:trace>
  <inkml:trace contextRef="#ctx0" brushRef="#br0" timeOffset="55321.94">29737 5060 6447 0,'-2'-2'576'0,"-1"-1"-576"0,6 3 0 0,-3 0 0 16,2 3 1296-16,-2-3 160 0,2 2 16 0,-1 1 16 16,3 3-720-16,1 2-128 15,2 1-48-15,0 0 0 0,5-1 320 0,-3 1 64 0,5-4 16 0,3 4 0 16,4-2-80-16,2-5-16 0,-1 1 0 0,-22-3 0 15,0 0-400-15,0 0-96 0,115-14-16 0,-115 14 0 16,0 0-576-16,93-17-112 0,-93 17-16 0,0 0-16 16,0 0-1168-16,111-21-224 0</inkml:trace>
  <inkml:trace contextRef="#ctx0" brushRef="#br0" timeOffset="55589.29">30521 4741 12895 0,'0'4'1152'0,"0"-3"-928"15,0 3-224-15,3-4 0 0,3 3 1584 0,-6-1 272 0,3 3 48 0,2 8 16 16,1 0-576-16,-1 5-96 0,2 3-32 0,-4 5 0 15,-1 2 0-15,2 1-16 16,-3 3 0-16,-1 4 0 0,0 6-256 0,-1-2-48 0,1 0-16 0,0-3 0 16,0-2-880-16,3-6-384 0</inkml:trace>
  <inkml:trace contextRef="#ctx0" brushRef="#br0" timeOffset="62998.26">22981 9134 4607 0,'0'3'400'0,"-4"-3"-400"0,3 4 0 0,1-4 0 16,0 0 320-16,-4 0 0 0,1 2-16 0,-3-2 0 16,1 0-592-16,-4-6-112 0,4 3-32 0,2-2 0 0,-4-4 192 0,2 4 48 0,-1-2 0 0,1 1 0 15,3-2 976-15,-3 3 208 0,3-2 32 0,-5 1 16 16,6 5 320-16,-3-6 64 0,1 5 16 0,1-5 0 15,-2 5-416-15,1-1-96 0,1-1-16 0,-1 3 0 16,1-3-608-16,0 4-128 0,1 0-32 0,1-3 0 16,-4 3-16-16,2 0 0 0,2 0 0 0,-1 0 0 15,-1 0 496-15,2-2 80 0,0 2 32 0,0 0 0 16,2 0-160-16,-1 2-16 0,5-2-16 0,-5-2 0 16,3 2-544-16,1 0 0 0,2 0 0 0,-2 0 0 0,4-4 0 0,-4 4 0 15,2 0 0-15,2 0 0 0,0 0 192 0,1 0 16 16,2 0 16-16,-3 0 0 0,1 0 144 0,3 4 16 15,-3-2 16-15,2-2 0 0,2 3 112 0,2-3 0 16,-2 5 16-16,-2-5 0 0,4 7 64 16,-1-5 16-16,-1 5 0 0,4-5 0 0,-1 5-208 0,1-6-32 15,-1 5-16-15,0-3 0 0,6-3-224 0,-6 5-128 16,6-5 160-16,-4 0-160 0,0 0 176 0,1 0-176 16,-1 4 192-16,-4-4-192 0,3 0 464 0,-1 3-16 15,-3-1 0-15,0 1 0 16,0 1-96-16,-2-2-32 0,2-2 0 0,-1 3 0 0,0-3-160 0,0 0-32 0,1 4-128 0,0-8 192 15,1 4-192-15,-1-3 0 0,4 1 0 0,-1-5 0 16,0 5 0-16,-1-5 0 0,2 6 0 0,2-6 0 16,-6 5 0-16,2-2 0 0,0-1 0 0,-1 5 0 31,3-3 128-31,-4 3 16 0,3 0 16 0,-6 3 0 16,4-3 80-16,-1 5 16 0,-1 1 0 0,0-3 0 15,-2 1-256-15,-1-3 176 0,4 3-176 0,-5 1 160 16,1-2-160-16,3 1 0 0,-3-2 144 0,2 1-144 15,1-3 0-15,0 0 128 0,-2 0-128 0,1 0 0 16,2 4 256-16,2-4-32 0,-6 1 0 0,4-1 0 0,-2 0 64 0,1 0 16 16,-5 0 0-16,3 0 0 0,1 0-96 0,-3 0-16 15,-1-1 0-15,1 1 0 0,1-4-192 0,3 4 128 16,-1-3-128-16,-3 1 0 0,-1-2 208 0,-1 4-48 16,0-3-16-16,-3 3 0 0,-3-2-144 0,-1-1 0 15,-1-1 0-15,1-1-16848 16</inkml:trace>
  <inkml:trace contextRef="#ctx0" brushRef="#br0" timeOffset="69200.96">29453 4436 4767 0,'-14'2'0'0,"5"2"192"0,0-4-48 0,6 0 16 0,-1 0-160 0,4-4 0 15,0 4 0-15,0-5 0 0,0 0 368 0,4-8 32 16,-1-4 16-16,6-2 0 16,2-2-1040-16,1-2-208 0,-2 1-32 0,1-3-16 15,-1 6 208-15,-5 5 32 0,2 2 16 0,-5 3 0 0,2 4 1456 0,-8-2 272 16,2 2 64-16,-5 1 16 0,-1 4 352 0,-3 0 64 16,-1 4 0-16,-2 1 16 0,0 2-592 0,-3 2-128 15,1 1-32-15,-1-1 0 0,1 3-464 0,4-1-80 16,-2 1-32-16,0 2 0 15,3-2-288-15,1 0 160 0,1-1-160 0,1 3 128 0,-1-2-128 0,-2 2 0 0,4-2 0 16,2 0 0-16,-4 2 224 0,2 0-32 0,0 0-16 0,1-2 0 16,0 5 272-16,1-3 48 0,-4 4 16 0,1-1 0 15,1 1 96-15,-2 1 32 0,0-2 0 0,-1 4 0 16,-2 2-128-16,1-1-32 0,-5 3 0 0,3-1 0 16,0-3-160-16,3 2-48 0,1-2 0 0,0-2 0 15,4-2 352-15,-2 1 64 0,5-1 16 0,-1-3 0 16,3 2-256-16,0-2-64 0,3 0 0 0,-1-2 0 15,2-2-384-15,-1 6 0 0,2-2 0 0,-1 0 0 16,1 0 0-16,0 3 0 0,1-1 0 0,1-2 0 0,-6 3 0 16,6 2 0-16,-5-1 0 0,0-1 0 0,3 6 256 0,-5-6 0 15,3 4 16-15,3 2 0 0,-3-6 192 0,2 0 48 16,1 4 0-16,-1-3 0 0,2-3 96 0,-2 3 32 16,4-1 0-1,-1 1 0-15,1-1-288 0,0 1-48 0,0-1-16 0,1 0 0 0,2-3-16 0,-3 0 0 16,3 2 0-16,2-6 0 0,4 3 112 0,-1-3 0 15,0 2 16-15,6-7 0 0,0 4-192 0,-1-5-32 16,8 1-16-16,-4-2 0 0,-1 3-160 0,1 1 0 16,0-2 144-16,-2 0-144 15,-1 4 160-15,0-1-32 0,-6 5-128 0,0-5 192 0,1 3 64 0,-3 1 16 0,1 0 0 0,-2-1 0 16,4 3 0-16,-1-6 0 0,0 4 0 0,3-3 0 16,0 0-272-16,1-4 160 0,2 0-160 0,0 2 128 15,-6-5-128-15,4 2 0 0,2-1 0 0,-1-1 0 16,1 1 0-16,0-3 0 0,1 5 0 0,0-1 0 15,1 1 0-15,1-1 0 0,-3 4 0 0,3-2 0 16,-4 1 0-16,-2-2 0 0,4 0 0 0,-1 0 0 16,-2-1 0-16,1 1 0 0,-3-5 0 0,4 0 0 15,1 0 0-15,-1 0 0 0,3-5 0 0,0-1 0 16,-26 6 0-16,0 0 0 0,86-20 0 0,-57 14 0 16,-3 1-144-16,-26 5 144 0,0 0 0 0,93-21 0 15,-93 21-128-15,0 0 128 0,101-17 0 0,-101 17 0 0,0 0-192 0,103-26 192 31,-74 12-192-31,-1 2 192 0,-7 3-320 0,-2-2 64 0,-3-1 0 0,-2 3 0 0,-4 1 128 0,-1-3 128 16,-2-1-192 0,0 0 192-16,0-2 0 0,-3 4 0 0,1-6 0 0,-4 2 0 0,3 0 0 0,-1 0 0 15,-3 2 0-15,0 0 0 0,2-2 0 0,-2 2 0 32,4 1 0-32,-4-3 0 0,3-1 0 0,-1 1 0 0,1 0-128 0,3-2 128 0,1 2 0 15,-2-3 0-15,-2-1 0 0,4 4 0 0,0 0 0 0,-2 2 0 16,1-2 0-16,1 2 0 0,-2 2 0 0,-2-3 0 0,3 5 0 15,-3-6 0-15,-1 5 0 0,1-3-128 0,1-2 128 0,-4 2 0 16,5-2 0-16,-5 0 0 0,2 2 0 0,0 1 0 16,-2-1 0-16,0-2 0 0,-2 2 0 0,0-2 0 31,2 0 0-31,-5-2 0 0,1 2 0 0,-1-3 0 0,2 3 0 0,-3-7 0 0,-1 5 0 0,0-4 0 16,0 2 0-16,2-3 0 0,-3 2 0 0,-1-4 0 15,0 3 0-15,0 0 0 0,-5 3 0 0,2 1 0 16,0-1 0-16,-2 3 0 0,0 0 0 0,0 2 0 15,-3 1 192-15,-1 3-16 0,-3-1 0 0,2 2 0 16,2-2 96-16,-1 2 32 16,1-1 0-16,-2-1 0 0,3 0-64 0,2-3-16 15,-3 0 0-15,3-2 0 0,0 0-224 0,2-7 128 16,0 4-128-16,1-3 0 0,-1 0 0 0,0 2 0 16,1-1 0-16,-4 2 0 0,-1 3 0 0,0-2 0 15,-1 2 0-15,-2 2 0 0,-2 1 0 0,1-1 0 16,-6 3 0-16,4 1 0 0,-3-3 0 0,1 3 0 15,0-5-128-15,-1 5 128 16,4-3-432-16,-1 3-16 0,-5-1-16 0,1 0 0 16,0 2-544-16,-5 2-96 0,-4 1-32 0,0-1 0 15,0 2-688-15,0 3-144 0,2-2-16 0,-2 2-10800 0</inkml:trace>
  <inkml:trace contextRef="#ctx0" brushRef="#br0" timeOffset="70287.89">29247 4678 10127 0,'2'-3'896'0,"0"0"-704"0,1-3-192 0,-1 3 0 15,1 3 0-15,-3-2 0 0,4 2 0 0,-2-3 128 16,1-1 496-16,1-1 80 0,-4 1 32 0,-4-1 0 15,-1 2 416-15,-4 3 64 0,-5 0 32 0,2 0 0 16,-2 0 64-16,-3-2 16 0,3-2 0 0,-2 4 0 16,2-3-624-16,0-2-112 0,-3 1-16 0,1-1-16 15,2 0-320-15,0-4-64 0,-3 4-16 0,3-2 0 16,-4-2-160-16,1-1 0 0,-1 1 0 0,-1 0 0 16,-2 1 0-16,-1-1 0 0,-3 0 0 0,-3 1 0 15,-1 2 0-15,-6-1 0 0,2 6 0 0,-7-6 0 0,5 7-272 0,-5-6 64 16,-2 3 16-16,5 3 0 15,-3 0-624-15,2-2-112 0,1-1-32 0,-3 3 0 16,2 0-192-16,3 0-32 0,2 5-16 0,0-5 0 16,2 0 512-16,-1 0 112 0,1 0 0 0,0 0 16 0,-3 0 224 0,3 0 32 15,-2 0 16-15,-2 0 0 0,9 3 288 0,-5-3-160 16,1 6 160-16,2-3-128 0,4 2 128 0,-4-1 0 16,3 1 0-16,1 4-128 0,-6-2 128 0,2-2 256 15,2 0-64-15,-3-1-16 0,3 1-336 0,1 0-64 0,1-1-16 16,1 1 0-16,0-2 80 0,1-3 16 0,-3 6 0 0,3-6 0 15,-1 3 144-15,2 0 0 0,-1-1 0 0,-1-2 0 16,0 4 0-16,2-4 0 0,2 3 0 0,2-1-128 16,-4-2 128-16,2 0 0 0,3 0 0 0,-3 0-128 31,3 0-304-31,-3 0-48 0,2 0-16 0,-1 0 0 16,1 3-336-16,-1-3-80 0,1 4-16 0,3-2 0 0,-5 1 608 0,3 2 112 0,-1 2 16 0,3-5 16 15,-4 3 176-15,1 4 224 0,3-2-48 0,-4-2-16 16,5 0-16-16,-3 4 0 0,0-2 0 0,0-2 0 15,3 4-16-15,-1 0 0 0,-4 1 0 0,2 2 0 16,1 1-128-16,3-3 0 0,-6 2 144 0,4 0-144 0,0-1 272 0,2 1-16 16,0-2 0-16,1 3 0 0,-1-1-256 0,0-2 128 15,2 3-128-15,-3-3 0 0,5-1 144 0,-3 3-144 16,-1 0 0-16,0-1 144 0,1 1-144 0,-3-2 0 16,-1 6 0-16,-1-2 0 15,-1 3 208-15,1 2 16 0,-1 2 0 0,-3-3 0 0,3 4 368 0,0-1 80 16,3-2 16-16,-4-1 0 0,4 3-32 0,4-4 0 15,-1 2 0-15,-3-1 0 0,6-4-336 0,-1 3-64 16,0-1 0-16,1-2-16 0,-1 0-240 0,0-2 0 16,0-2 0-16,1 2 0 0,2 2 0 0,-2-1 0 15,1-3 0-15,0 2 0 0,3-3 320 0,-1 0 64 0,2 5 0 0,-3-6 16 16,3 1-48-16,3 3-16 0,-5-1 0 0,1-3 0 16,4 4-336-16,-3-3 128 0,1 0-128 0,2 0 0 15,0 1 0-15,-4-3-192 0,4 2 32 0,-3-1 0 31,1 1-1184-31,2 0-224 0,-3 1-48 0,-3-1-4592 0</inkml:trace>
  <inkml:trace contextRef="#ctx0" brushRef="#br0" timeOffset="70744.1">26166 5250 6815 0,'0'0'304'0,"0"3"64"0,-3-3-368 0,1 4 0 16,2-3 0-16,0 3 0 0,-3 1 576 0,-1 2 64 15,2 4 0-15,-6 6 16 0,1 4 304 0,0-2 48 16,3 2 16-16,-3-4 0 0,5 6-80 0,-3-2-16 0,4 2 0 16,1-1 0-16,0 1-112 0,0 3-32 15,0 0 0-15,-2 0 0 0,2 2-208 0,0 2-32 0,0 1-16 0,0-1 0 16,0-4 128-16,0-2 32 0,2-3 0 0,1-3 0 31,2-5 16-31,2 0 0 0,4-5 0 0,1-6 0 0,5-2-320 0,1-5-64 0,1-6-16 0,5-4 0 16,1-4-304-16,-1-6 0 0,2-3-208 0,2-1 80 15,2-4 128-15,-2 0 0 0,1 1 0 0,-3 1 0 16,2-6 672-16,4 2 64 0,-1-3 16 0,-1 7 0 16,-1-1-192-16,3 6-48 0,-6 5 0 0,0-1 0 0,-3 4-512 15,-1 1 0-15,-3-1 0 16,2 5-13824-16</inkml:trace>
  <inkml:trace contextRef="#ctx0" brushRef="#br0" timeOffset="73198.78">28629 7096 11967 0,'-13'0'1072'0,"5"4"-864"15,6-3-208-15,2-1 0 0,0 0 832 0,-4 0 112 16,-1 4 16-16,-7 1 16 0,-4 2-656 0,-1 0-144 16,-1 5-32-16,3 0 0 0,-3-1-144 0,3 1 0 15,-1 5 0-15,2-3 128 0,0 4 640 0,2-4 112 16,1 7 16-16,3 1 16 16,1-1 176-16,2 2 16 0,-1 3 16 0,-1 2 0 0,2 1-320 0,0 3-64 15,-4 2-16-15,2 7 0 0,0 2-64 0,-1 1-16 16,1-3 0-16,1 6 0 0,1-1-96 0,2-3-32 0,-1 1 0 0,2-4 0 15,4 0-176-15,2-5-32 0,4-4-16 0,1-1 0 16,0-4-288-16,5-7-224 16,3-2 32-16,2 1 16 15,-19-18-1776-15,0 0-352 0,0 0-80 0,103 35-8816 0</inkml:trace>
  <inkml:trace contextRef="#ctx0" brushRef="#br0" timeOffset="73675.77">28958 7207 15663 0,'-12'13'688'0,"0"-5"144"0,3 1-656 0,2-4-176 0,3-1 0 0,4 1 0 0,-3 2 592 0,-6 3 96 31,-3 11 16-31,-4 5 0 0,-1 2-16 0,-1 2 0 0,3-2 0 0,1 3 0 0,5-1 288 0,0-2 64 15,4 6 16-15,0-2 0 0,1 3-224 0,4 3-32 16,0-1-16-16,0 6 0 0,0 1-160 0,4-4-48 16,-4 0 0-16,0 0 0 0,0-2-288 0,2-3-64 31,-2-2-16-31,0-3 0 0,0-2-208 0,0-8 0 0,0-2 0 0,0-4 0 0,0-2 0 0,0-7 0 16,3 0-144-16,1-5 144 31,-3 0-448-31,3-8 16 0,5 1 0 0,-4-5 0 15,3-6-48-15,5-3-16 0,-5-1 0 0,5-1 0 0,1-3 224 0,-4 0 32 0,2 0 16 0,-3-1 0 16,1 5 224-16,-1-1 0 0,0 2 0 0,-2 6 0 16,-2-1 0-16,0 2 0 0,2 2 128 0,-2 1-128 15,1 4 480-15,-1 2-16 0,2 0 0 0,-4 5 0 16,3 0 112-16,-1 3 32 0,2-1 0 0,0 7 0 16,1-4-96-16,-1 4-32 0,2 0 0 0,-2 3 0 15,2-4-112-15,-2 5-32 0,-2 1 0 0,0-4 0 16,2 7-112-16,-2 1-32 0,4-1 0 0,0 1 0 15,-4 4-192-15,2-4 0 0,0 4 0 0,0-1 0 16,2 0-1152 0,-4-3-128-16,4-3-32 0,-1-3-12176 0</inkml:trace>
  <inkml:trace contextRef="#ctx0" brushRef="#br0" timeOffset="73905.89">29489 7415 9215 0,'4'0'400'0,"-4"0"96"0,0 0-496 0,0 3 0 16,3-3 0-16,-3 5 0 0,0-1 1536 0,-3 5 224 16,3 8 32-16,0 6 16 0,-5 3 432 0,1 5 96 15,-1 1 16-15,-2 2 0 0,2-2-624 0,0 1-128 16,1 0-32-16,2 2 0 0,1 0-1088 0,-1-1-224 0,2-2-32 0,0 3-16 16,0-4-208-16,0 4 0 0,2-4 0 0,-2 4 0 15,1-4-208-15,1 1-48 0,2-3 0 0,-4-1 0 31,3-2-1472-31,-1-3-320 0</inkml:trace>
  <inkml:trace contextRef="#ctx0" brushRef="#br0" timeOffset="74125.64">29338 7821 8287 0,'-7'-2'736'0,"2"-2"-592"16,3 4-144-16,0 0 0 0,2 4 1888 15,-2-4 352-15,-1 2 64 0,-2 1 0 0,-4 6-64 0,0-1-32 16,4 1 0-16,2 3 0 0,3-1-224 16,3-2-64-16,6-1 0 0,5 1 0 0,3-4-1104 0,-17-5-240 15,0 0-32-15,0 0-16 0,124 4-528 0,-124-4 0 16,0 0 0-16,124-18-144 16,-124 18-928-16,0 0-176 0,111-26-32 0,-111 26-16 15,0 0-1136-15,98-40-240 0</inkml:trace>
  <inkml:trace contextRef="#ctx0" brushRef="#br0" timeOffset="74329.73">29969 7577 2751 0,'-6'3'256'0,"3"-1"-256"0,3-2 0 0,0 0 0 15,0 3 1904-15,0 1 336 0,-4 1 64 0,3 4 0 16,-1 0 208-16,0 5 48 0,-1 3 0 0,3 0 0 16,0 1-384-16,0 4-80 0,3-4-16 0,-3 4 0 15,0-1-416-15,2 2-64 0,1 0-32 0,1-1 0 16,-4 4-592-16,3-1-112 0,-3-1-32 0,2 1 0 15,2 1-480-15,-3-4-96 0,3-3-32 0,-1 2 0 16,-1-1-224-16,2-5-256 0,1-4 48 0,2-3 16 16,-2-1-1296-16,4-5-256 0,-4-2-48 15,4-2-7968-15,-2-5-1584 0</inkml:trace>
  <inkml:trace contextRef="#ctx0" brushRef="#br0" timeOffset="74596.52">30096 7084 7359 0,'-12'3'656'0,"-1"1"-528"15,8-2-128-15,0 1 0 0,1 2 2384 0,4-1 448 16,0 1 96-16,-3 7 16 0,1 6-848 0,-6 4-176 16,1 13-16-16,5 2-16 0,-5 1-1104 0,7 2-208 15,3 0-64-15,6 0 0 0,5 9 224 0,7-2 32 16,0 2 16-16,10-1 0 0,1 6-240 0,2 4-48 0,6 6-16 0,-5-4 0 15,5 1-352-15,-5 0-128 16,-3-4 0-16,-6-3 144 16,-7-5-816-16,-5-2-160 0,-7-2-48 0,-7-1 0 15,-5-1-1056-15,-6-6-224 0,-3 1-32 0,-5-7-16 16,-4 1 1232-16,-3-1 240 0,0-5 48 0,-7-5 16 16,0-3 208-16,-2-8 32 0,0-1 16 0,0-6-7072 0</inkml:trace>
  <inkml:trace contextRef="#ctx0" brushRef="#br0" timeOffset="75162.59">30918 6796 12895 0,'4'4'1152'0,"-4"-2"-928"0,2-2-224 0,-2 3 0 0,0 1 800 0,0 1 112 16,1 4 32-16,-1 5 0 0,0 8 448 0,-3 4 80 16,-2 9 32-16,-2 5 0 0,1 4-224 0,-2 3-32 15,2 2-16-15,3 1 0 16,-1 7-512-16,3-1-96 0,1 2-32 0,0 4 0 0,0-4-80 0,0 6-32 16,0-1 0-16,1 0 0 0,-1 3-32 0,0-2-16 15,-1-1 0-15,-3-2 0 16,4-3-272-16,-3-5-160 0,3-5 192 0,0-3-192 15,3-5-464-15,1-7-208 0,1-5-32 0,0-11-12768 0</inkml:trace>
  <inkml:trace contextRef="#ctx0" brushRef="#br0" timeOffset="75524.88">31302 7369 9215 0,'-6'6'816'0,"3"-3"-656"0,-2 2-160 0,1-1 0 15,4 1 1856-15,0-1 320 16,-3 4 80-16,1 3 16 0,-7 10-416 0,1 8-64 0,-5 4-32 0,3 11 0 16,-2-4-1296-16,-2 4-256 0,5-1-48 0,0 1-16 15,4-3 496-15,3-2 80 0,4 1 32 0,3-2 0 16,1-1-272-16,2-6-48 0,1 0-16 0,-4-5 0 0,7-1-272 0,-3-6-144 16,5-2 160-16,0-4-160 0,2-8 0 15,-2-2 0-15,0-6 0 0,0-2 0 16,1-11 0-16,-1-1 0 0,-2-6 0 0,2-5-160 0,-5-2 352 0,-4-1 64 15,0-4 0-15,-1-5 16 0,-4 5 272 0,-2-1 48 16,-1-3 16-16,-6 3 0 0,0 1-32 0,-3 0 0 16,-2 7 0-16,0-1 0 0,-3 8-192 0,1-2-32 15,-3 9-16-15,2 2 0 0,-1 7-144 16,4 1-16-16,-3 8-16 0,3-1 0 0,0 6-160 0,2 1 0 16,5-1 0-16,0 5-176 15,3-5-848-15,4 3-192 0,2-3-16 0,5-1-16 16,3 1-1056-16,1-4-192 0,5 2-64 0,4-1-8544 0</inkml:trace>
  <inkml:trace contextRef="#ctx0" brushRef="#br0" timeOffset="76058.72">31849 7528 9215 0,'-4'-9'816'0,"3"4"-656"15,1-2-160-15,0-2 0 0,1 4 1088 0,-1 2 192 0,-1-3 48 0,1 1 0 16,-4-7-624-16,-5-2-128 0,1 5-32 0,-6 4 0 0,0 2 816 0,-4 8 176 15,3 4 16-15,-3 3 16 0,1 5 352 0,1 1 80 16,1 1 16-16,-3 5 0 16,1 4-1216-16,1-2-240 0,-1 2-48 0,3-2-16 0,1 0-288 0,1-3-48 15,7 1-16-15,0-5 0 0,1-1 48 0,8-6 16 16,-3-1 0-16,6-3 0 0,4 1-208 0,1-9 0 16,2 3 128-16,3-6-128 0,-3-2 272 0,4-1 16 15,-1-6 0-15,1 0 0 0,1-4-288 0,0-4 0 16,0-3 0-16,-1-3 0 0,1 0 0 0,-2 0-192 15,4-1 16 1,-3-4 16-16,-1 3 288 0,-5-1 48 0,2 2 16 0,-3 5 0 0,-3-4-192 0,4 5 192 0,-6 2-192 16,-1 5 192-16,-3 1-48 0,-2 8 0 0,0 2 0 0,-4 3 0 15,-1 5 240-15,-2 7 64 0,-3 2 0 0,1 9 0 16,-5 3-80-16,2 9-16 0,0 3 0 0,1 4 0 16,2 8-96-16,1 1 0 0,-1-2-16 0,5 8 0 15,1 4-240-15,3 10 176 16,3 3-176-16,6 1 160 0,0-1-160 0,0 1 0 0,1 2 0 0,0 1 0 15,-1 1 0-15,-4-8 0 0,1-5 0 0,-6-3 0 16,-6-7 0-16,-1-11-192 0,-3-5 32 0,-4-5 16 16,-2 0 144-16,1-13-192 0,-1-1 192 0,2-10-192 15,0-3 192-15,-2-8 0 0,1-1 0 0,3-8 0 16,-2-8 0-16,1-6 0 0,5-7 128 0,-3-4-128 16,8-7 0-16,-1-2 0 0,8-2 0 0,-1-8-128 0,8-1 128 15,1-7-128-15,5 0 128 0,1-1-128 16,4 1-608-16,1 3-112 0,-4 10-32 0,6 2 0 15,-3 4-1424-15,1 9-304 0,-2 7-48 0,1 0-16 16,-4 9-80-16,-1-1 0 0,1 10-16 0,-8-1-5232 16</inkml:trace>
  <inkml:trace contextRef="#ctx0" brushRef="#br0" timeOffset="76515.14">32339 8037 8287 0,'0'-11'736'0,"0"6"-592"0,0-2-144 0,0 5 0 16,0-1 1424-16,0-1 256 0,-4-1 48 0,2-7 16 16,-1-6 352-16,-2 4 64 0,-1 4 16 0,3 1 0 15,3 2 32-15,2 2 16 0,1 0 0 0,2 1 0 16,2 1-960-16,2 1-192 0,1-1-48 0,-1 3 0 15,3 0-352-15,-1 5-80 0,1 2-16 0,-3 2 0 16,3-1-96-16,-5 6-32 0,3 0 0 0,-3 7 0 16,0-2-320-16,-5 7-128 0,-2-3 0 0,-2 7 0 15,-5 1 0-15,-1 4 0 0,-3 5 0 0,-1-2 0 0,2 4 0 16,-6-4 0-16,2 6 0 0,0-4 0 0,0 0 0 0,2-3 128 16,-2-3-128-16,0-2 0 0,3-6 0 0,3-5 0 15,1-4 0-15,-2-6 0 0,6-3 0 0,3-8 0 16,0 0 0-16,0-8 0 0,3-1-224 0,-1-7 16 15,5-5 0-15,-2-1 0 0,4-8 80 0,-1-1 128 16,1-1-208-16,0-2 80 0,0-3 128 0,-1 2 0 16,1 0 0-16,-2 6 0 0,2 1 0 0,-2-2 0 15,1 8 0-15,1 1 128 0,0 1-128 0,1 7 0 16,2-3 0-16,-1 5 0 0,1-1 0 0,2-2 0 16,2 6 0-16,-2-5 0 0,3 5-256 0,2-3 48 15,6-1 0-15,-6 2 0 16,-19 10-1072-16,0 0-224 0,80-39-32 0,-80 39-12928 0</inkml:trace>
  <inkml:trace contextRef="#ctx0" brushRef="#br0" timeOffset="77001.49">32825 6981 9215 0,'0'-3'400'0,"3"-3"96"0,1 1-496 0,3 2 0 0,0-1 0 0,-4 2 0 0,6-1 0 0,5-2 128 15,8-2-128-15,-22 7 0 0,0 0 640 0,84-28 64 16,-84 28 32-16,0 0 0 0,0 0 1808 0,87-4 352 15,-69 13 80-15,-3 0 16 0,1 5-1232 0,-2 1-240 16,-2 5-48-16,-1 2-16 0,-3 4-688 0,-2 4-128 16,0 1-16-16,-4 4-16 0,2 2-384 0,-4 1-80 15,0-1-16-15,0 1 0 0,-4-7-128 0,2 6 0 16,2-2 144-16,-3-4-144 0,3 7 0 0,-5-6 0 0,-2-1 0 16,-2 2 0-1,-1-5-320-15,-4-2-64 0,-2-3-32 0,2-2 0 0,-7-2 32 0,4-3 0 0,-2-6 0 0,-2-1 0 16,3-4 128-16,-1-7 48 0,2-5 0 0,-1 0 0 15,4-5-96-15,6-5-16 0,-1-1 0 0,4-4 0 16,6-1 560-16,5-7 96 0,4 2 32 0,6-1 0 16,8-3 528-16,1 3 128 0,2-2 0 0,5-1 16 15,1 6-368-15,5 0-80 0,-1 0-16 0,-37 26 0 16,78-45-400-16,-78 45-176 0,75-30 128 0,-75 30-128 16,0 0 0-16,110-19 0 0,-110 19 0 0,0 0-9856 15,120 19-1952 1</inkml:trace>
  <inkml:trace contextRef="#ctx0" brushRef="#br0" timeOffset="79626.11">30781 8843 9215 0,'-7'3'816'15,"1"1"-656"-15,3-2-160 0,1-2 0 0,2 0 1184 0,-3 0 208 16,-2 3 32-16,-1 1 16 0,-2-3-416 0,-1-1-64 16,4 4-32-16,6-8 0 0,5-1-480 0,9 0-112 15,1-4-16-15,5-3 0 0,5-2-320 0,-26 14 0 16,0 0 0-16,101-47 0 0,-101 47 0 0,0 0 128 16,115-31-128-16,-115 31 176 0,0 0 832 0,113-26 160 15,-113 26 48-15,0 0 0 0,122-6 96 0,-122 6 32 16,100 4 0-16,-100-4 0 0,106 5-624 0,-106-5-112 15,115 5-32-15,-115-5 0 0,106 0-368 0,-106 0-80 0,110-5 0 0,-110 5-128 16,112-9 0-16,-112 9 0 0,125-17 0 0,-125 17 0 16,148-21 0-16,-148 21 0 0,148-19 0 0,-148 19 0 15,133-21-160-15,-133 21-32 0,116-17-16 0,-116 17 0 16,110-9 208-16,-110 9-176 0,105 3 176 0,-105-3-160 31,0 0-272-31,118 23-48 0,-118-23-16 0,0 0-12192 0</inkml:trace>
  <inkml:trace contextRef="#ctx0" brushRef="#br0" timeOffset="80003.24">31469 9411 2751 0,'-12'3'256'0,"1"-1"-256"16,8 1 0-16,-2 1 0 0,5-4 1360 0,-7 2 240 15,-4 3 32-15,-6 4 16 0,-4 3 512 0,2 0 96 0,1-2 32 0,10-1 0 16,1 0-400-16,5-6-80 15,5-1-16-15,4-2 0 0,9-2-688 0,-2-1-144 0,5-6-16 0,2 4-16 16,-21 5-384-16,0 0-80 0,0 0-16 16,105-35 0-16,-105 35 240 0,0 0 32 0,85-28 16 0,-85 28 0 15,0 0-160-15,78-29-48 0,-78 29 0 0,0 0 0 16,0 0-528-16,86-35 0 0,-69 30 0 0,-1 1 0 31,-6 4-1392-31,2 0-272 0,-8 4-64 0,-2 1-11104 0</inkml:trace>
  <inkml:trace contextRef="#ctx0" brushRef="#br0" timeOffset="80192.2">31333 9808 12783 0,'-10'12'272'16,"6"-7"64"-16,-1-1 16 0,5-2 16 0,2-2-368 0,1 0 0 0,2-2 0 0,4-2 0 0,5-1 1904 0,7-2 304 15,-21 7 64-15,0 0 16 0,84-40-688 0,-84 40-144 16,66-31-32-16,-66 31 0 0,66-35-624 0,-66 35-128 15,0 0-32-15,94-44 0 0,-94 44-128 0,0 0-48 16,82-31 0-16,-82 31 0 0,0 0-464 0,0 0 0 16,98-31-208-16,-79 22-13072 15</inkml:trace>
  <inkml:trace contextRef="#ctx0" brushRef="#br0" timeOffset="80427.71">32582 9099 15663 0,'-1'3'1392'0,"-3"3"-1120"0,8-6-272 0,-4 3 0 16,0 2 1728-16,0-1 304 0,-4 8 48 0,1 2 16 16,-4 9-528-16,-2 3-96 0,0 5-32 0,-3 1 0 15,0 2-864-15,3-2-192 0,1-3-16 0,2 3-16 16,3-3 144-16,3-1 16 0,2 2 16 0,3-2 0 15,0 3-336-15,2-1-64 0,3 1 0 0,3 0-128 16,-3 1-752-16,4-6-256 0</inkml:trace>
  <inkml:trace contextRef="#ctx0" brushRef="#br0" timeOffset="104074.2">23235 10390 2751 0,'0'-4'256'0,"0"4"-256"15,0 0 0-15,0 0 0 0,0-2 832 0,-1-1 128 16,-1 3 32-16,2-5 0 0,-7-2-448 0,2 2-96 15,-1-1 0-15,-2-1-16 0,-1 2-64 0,4 0-16 16,-4-2 0-16,2-4 0 0,2 6 32 0,0-3 0 16,-4-1 0-16,4-3 0 0,1 6-128 0,-3-2 0 15,0 1-16-15,4 1 0 0,-6 1 304 0,0 5 64 16,4 0 16-16,-7 5 0 0,1 1 368 0,-1 1 80 16,0 1 16-16,-2 3 0 0,0 1-256 0,-3 5-64 15,1-3 0-15,6 4 0 0,-4-1 192 0,1 1 16 16,1-4 16-16,2 0 0 0,5-2-224 0,1 2-32 0,-1-2-16 0,1 2 0 15,4 0-400-15,-5-2-64 0,5 2-32 0,-2 1 0 16,1-4-64-16,-3 3-16 0,2 3 0 0,2-5 0 16,0 6 368-16,-3-4 64 0,3 3 0 0,0 1 16 15,0-1 192-15,0 1 48 0,3 1 0 0,-3-2 0 16,6 1-48-16,-5-5 0 0,6 8 0 0,-3-7 0 16,1 4-176-16,4-4-32 0,-1 1-16 0,1-1 0 15,0 0-256-15,0-2-48 0,-1 1-16 0,-2-3 0 16,2 4-240-16,1-5 0 0,0 3 0 0,-1 2 0 15,1-2 128-15,2 2-128 0,1-2 0 0,-2 2 144 0,2-2 64 16,4 2 16-16,0-3 0 0,5 4 0 0,-2-1 80 0,2-2 16 16,5 2 0-16,-3-3 0 0,3 4-160 0,0-1-32 15,-3 0 0-15,3 2 0 0,-4-2-128 0,-1 0 192 16,2 3-192-16,-4 1 192 0,-2-1-192 0,1-3 0 16,-1 0 144-16,-3 2-144 0,2-2 0 0,-2 0 128 15,3-1-128-15,-3 0 0 0,2 1 128 0,0-2-128 16,-1-4 128-16,3 3-128 0,-1-2 128 0,2-1-128 15,2 1 128-15,-2 0-128 0,2-6 128 0,-2 1-128 16,2-3 128-16,-21-1-128 0,0 0 0 0,0 0 128 16,105 0-128-16,-105 0 0 0,0 0 0 0,0 0 0 15,115-5 0-15,-115 5 128 0,0 0-128 0,0 0 0 16,0 0 0-16,106 9 0 0,-92-4 0 0,-2-1 0 16,2 1 0-16,-5 0 0 0,1 4 0 0,1-6 0 0,3 3 0 15,-5 1 0-15,5-2 0 0,-4-2 0 16,6 2 0-16,-2 1 0 0,3-3 0 0,0-3 0 0,-3 5 0 0,4-5 0 15,3 4 0-15,-4-1 0 0,6-1 0 0,-6-2 0 16,1 4 0-16,-1-4 0 0,6 0 0 0,-6 5 0 16,-1-2 0-16,0-1 0 0,3 5 0 0,-2-2 0 15,-1 0 0-15,0 4 0 0,-1 0 0 16,3 0 0-16,-1-1 0 0,-1-1 0 0,3 0 0 0,4-3 0 16,-6 1 0-16,6-5 0 0,-4 3 0 0,5-3 0 15,-1 0 0-15,0-3 0 0,3-2 0 0,-4 1 0 0,4-1 0 16,-26 5 0-16,0 0 0 0,0 0 0 0,102-17 0 0,-102 17 0 15,0 0 0-15,0 0 0 0,92-14 0 0,-92 14 0 16,0 0 0-16,0 0 0 0,92-4 0 0,-73 8 0 16,2-4 0-16,2 0 0 0,-6 0 0 0,3 0 0 15,0 0 0-15,-20 0 0 0,0 0 0 0,0 0 0 16,0 0 0-16,115 0 0 0,-115 0 0 0,0 0 0 16,0 0 0-16,102-4 0 0,-102 4 0 0,0 0 0 15,0 0 0-15,0 0 0 0,111 0 0 0,-87 0 0 16,-24 0 0-16,0 0 0 0,0 0 0 0,93 9 0 15,-93-9 0-15,0 0 0 0,0 0 0 0,97 9 0 16,-97-9 0-16,0 0 0 0,0 0 0 0,115 7 0 16,-115-7 0-16,0 0 0 0,95 5 0 0,-95-5 0 0,0 0 0 0,0 0 0 15,109 0 0-15,-109 0 0 0,0 0 0 0,0 0 0 16,93-4 0-16,-71-1 0 0,-1 0 0 0,-21 5 0 16,0 0 0-16,0 0 0 0,105-42 0 0,-105 42 0 15,0 0 1552-15,0 0 400 0,97-45 80 0,-97 45 16 31,0 0-3280-31,0 0-656 0,84-44-128 0,-65 35-32 0,-1 1 1648 0,-1-1 400 0,0 4 0 0,1 0 0 16,-1-2 0-16,-3 1 0 0,4 3 0 0,-4-2 0 16,3-1 0-16,0 3 0 0,1-2 0 0,3 1 0 15,-21 4 0-15,0 0 0 0,0 0 0 0,97-22 0 0,-97 22 0 16,0 0 0 0,0 0 0-16,108-37 0 0,-108 37 0 0,0 0 0 0,86-33 0 0,-86 33 0 0,0 0 0 0,0 0 0 15,89-31 0-15,-89 31-128 0,0 0 128 0,0 0 0 16,83-35 0-16,-64 21 0 0,-19 14 0 0,0 0 0 15,61-37 0-15,-43 22 0 16,-1 1 0-16,-3 1 0 0,4 0 0 0,-8-1 0 0,2 1 0 0,-5-1 0 16,4 2 0-16,-8-2 0 0,2 4 0 0,-5-2 0 15,0 0 0-15,-3-2 0 0,1 1 0 0,-1 3 0 16,-1-2 0-16,-3 1-128 0,4-1 128 0,-4-2 0 16,0-1 0-16,-2 1 0 0,6-4 0 0,-6 4 0 15,4-3 0-15,-2-2 0 0,2-2 0 0,-1-5 0 0,1 0 0 16,2-1 0-16,-3-4 0 0,3 0 0 0,-4-4 0 0,0 3 0 15,0 1 0-15,-2 2 0 0,1 1 0 0,-3 2 0 16,-3-1 0-16,-2 7 0 0,-1 0 0 0,-2 3 0 16,1 0 0-16,-4-1 0 0,1 6 0 0,-2-2 0 15,1 4 0-15,-3-3 0 0,3 1 0 0,1 2 0 16,1-3 0-16,-2 0 0 0,1 4 0 0,0 0 0 16,2-3 0-16,-2 3 0 0,2 1 0 0,-4 2 0 15,-1-2 0-15,-4 2 0 0,2 1 0 0,-6-2 0 16,-3 2 0-16,4 1 0 15,0 3 0-15,-4-3 0 0,5 4 0 0,-3-3 0 0,4 3 0 0,-1-5 0 16,2 5 0-16,2-4 0 0,-4 4 0 0,4-5 0 0,2 5 0 16,-2-4 0-16,-1 3 0 0,1-3 0 0,4 1 0 0,-5 1 0 15,-2-3 0-15,1 1-128 0,-2 1 128 0,2-3-128 16,-3 6 128-16,0-3-128 0,-2-2 128 0,1 1 0 16,1 3-144-16,0-3 144 0,-1 1 0 0,-1-3-144 15,2 6 144-15,3-3 0 0,-4 1-176 0,-2-1 176 16,-1 3-160-16,-4 0 160 0,3 0-128 0,1 0 128 15,4 0 0-15,-1-4-144 0,-1 4 144 0,2-2 0 16,3-1 0-16,-7-1 0 0,4 3 0 0,-4-3 0 16,0 1 0-16,0 1 0 0,0-1-128 0,4 3 0 15,0-2 0-15,-1 2 0 0,1 0 128 0,-4 0-208 16,-2 2 80-16,1-2 128 16,3 3-128-16,-2-1 128 0,-4 5 0 0,3-6 0 0,-2 6 0 0,1-5 0 0,-3 7 0 0,0-6 0 15,0 3 0-15,0-3 0 0,1 2 0 0,3-1 0 16,6 1 0-16,-1-5 0 0,5 3 0 0,-4-3 0 15,7 0-192-15,1-3 16 0,-1 1 16 0,0-1 0 16,2-2-192-16,-1-2-32 0,1 1-16 0,2 3 0 16,-1-2 272-16,5 1 128 0,-8 2-128 15,4-1 128-15,0 3 0 0,1 0 0 0,-4 0 0 0,-1 0 0 16,2 0 0-16,-7 3 0 0,2-1 0 0,-3-2 0 16,-1 7 0-16,-3-2 128 0,0 1-128 0,0 1 128 15,-2 1-128-15,0 3 0 0,-2 1 0 0,2 2 128 16,-3 0-128-16,2 3 0 15,-5 1 0-15,7-1 0 0,-5 0 0 0,6-3 0 0,4 2 0 0,-3-6 0 0,1 4 0 0,1-5 128 16,-1 0-128-16,-1 0 0 16,1-1-352-16,1 1-144 0,-1-6-16 0,1 3-16224 15</inkml:trace>
  <inkml:trace contextRef="#ctx0" brushRef="#br0" timeOffset="115356.44">26912 15087 1087 0,'4'-2'0'0,"-4"-1"0"0,1-1 0 0,3 3 0 0,-4-3 0 0,3 4 0 0,-3-3 0 0,6-3 0 16,2-2 320-16,1-3-16 0,0-1-16 0,-1 0 0 15,1 1-288-15,-5 3 0 0,3-1 0 0,0 0 0 16</inkml:trace>
  <inkml:trace contextRef="#ctx0" brushRef="#br0" timeOffset="116896.42">27010 14963 3679 0,'-2'0'320'0,"2"0"-320"0,0 0 0 0,0 0 0 16,0 4 1280-16,-4-4 176 0,1 3 32 0,-2-1 16 16,0 2 224-16,-2-1 32 0,0-1 16 0,3 5 0 15,-1-2-1104-15,1 0-224 0,1 0-32 0,-1 2-16 16,3-1-400-16,-3-1 0 0,4-2 0 0,0 3 0 16,0-3 0-16,4 1 128 0,-1-3 0 0,2 3 0 0,-1 1 368 0,1-1 64 15,4 1 16-15,-7 2 0 0,5 0 128 0,-6 0 16 16,6 3 16-16,-7-1 0 0,5 3-192 0,-5 0-32 15,0-1-16-15,0 3 0 0,-3 3 48 0,1-1 16 16,-1 3 0-16,-2 2 0 0,-2 1-128 0,0 1-32 16,3 3 0-16,-5-3 0 0,4 3-272 0,2-3-128 15,-4 1 128-15,5-1-128 0,-3-1 304 0,1-1-32 16,1-2 0-16,1 2 0 0,-1-2-96 0,-3-1-32 16,6-1 0-16,-3 1 0 0,-1-4-144 0,3-2 0 15,1 0 0-15,-4-7 0 0,2 4 0 0,1-4 0 16,1 0 0-16,-2 2 0 0,2 2 0 0,0-4 0 15,0 0-128-15,0-1 128 0,0 1 0 0,-4 4 0 0,4-2 192 16,0-2-64-16,-1 5 32 0,1-1 0 0,-2 3 0 0,2 2 0 16,-2-1-160-16,2 0 0 0,0 1 0 0,-3 4 0 15,1-3 0-15,0-1 0 0,0 0 0 0,2 0 0 16,0-2 0-16,0 2 0 0,2-5 0 0,-2 3 0 16,2-3 0-16,3 1 192 0,-5-1-192 0,4 0 192 15,1 0 32-15,-2-1 16 0,3-1 0 0,-1-2 0 16,4 4 48-16,-4-4 16 0,7 1 0 0,-3-3 0 15,3 2-48-15,2-5-16 0,3 4 0 0,-1-4 0 16,1 0-112-16,4-4-128 0,-3 4 176 0,1 0-176 16,0 0 0-16,0 4 0 0,-1-1 0 0,-4-1 0 15,-1 7 0-15,3-2 0 0,-2 1 0 0,4 3 0 0,-6 1 0 0,5-1 0 16,2 1 0-16,-19-12 0 0,0 0 0 0,0 0 0 16,87 52 0-16,-87-52 0 0,0 0 128 0,0 0-128 15,109 31 192-15,-109-31-192 0,0 0 288 0,0 0-48 16,113 0-16-16,-113 0 0 0,0 0-96 0,83-12-128 15,-83 12 176-15,0 0-176 0,84-17 144 0,-84 17-144 16,0 0 0-16,0 0 144 0,89-6-144 0,-89 6 128 16,0 0-128-16,0 0 128 0,0 0 112 0,110 14 16 15,-110-14 0-15,0 0 0 0,0 0 96 0,103 16 32 16,-103-16 0-16,0 0 0 0,95 9-192 0,-95-9-48 16,0 0 0-16,98-4 0 0,-98 4-144 0,0 0 0 0,92-17 0 0,-92 17 128 15,0 0-128-15,93-35 0 0,-93 35 0 16,0 0 128-16,89-35-128 0,-89 35 0 0,0 0 0 0,87-36 128 15,-87 36-128-15,0 0 0 0,76-23 0 0,-76 23 128 16,0 0 0-16,0 0-128 0,98-21 192 0,-98 21-64 16,0 0 0-16,0 0-128 0,91-10 192 0,-91 10-64 15,0 0-128-15,0 0 0 0,0 0 0 0,106 1 0 16,-106-1 0-16,0 0 0 0,0 0 0 0,0 0 0 16,106 6 0-16,-106-6 0 0,0 0 0 0,0 0 0 15,0 0 0-15,105-2 0 0,-105 2 0 0,0 0 0 16,0 0 0-16,89-14 0 0,-89 14 0 0,0 0 0 15,0 0 0-15,88-16 0 0,-88 16 0 0,0 0 0 0,0 0 0 0,95-14 0 16,-95 14 0-16,0 0 0 0,0 0 0 16,108-14 0-16,-84 7 0 0,0 0 0 0,-1 1 0 0,-6 0 0 15,1 3 0-15,-1-2 0 0,1 1 0 0,-4-1 0 16,0 5 0-16,0-4 0 0,-2 4 0 0,0 0 0 16,2 0 0-16,-5 0 0 0,-1 0 0 0,1 0 0 15,0 0 0-15,-6 4 0 0,2-4 0 0,-3 0 0 16,2 3 0-16,-4-3 0 0,-4 0 0 0,2 0 0 15,-3 0 0-15,2 0 0 0,-2-3 0 0,1 3 0 16,-3-4 0-16,2-1 0 0,0 0 0 0,-1-2 0 16,3-2 0-16,-2-1 0 0,1 1-144 0,-1-3 144 15,-2-6-192-15,2 1 192 0,0-2-192 0,-1-7 192 0,3 3-192 0,-2-3 192 16,1-4 0-16,-1 3 0 0,1-3 0 0,-1 2 0 16,-2-2 0-16,2 3 0 0,-4 0 0 0,4-2 0 15,-4 3 0-15,-3 3 0 16,3-3 0-16,-3 3 0 0,2 1 0 0,1 1 0 0,0-2 0 0,-1 0 0 15,1 3 0-15,0-3 0 0,6 0 0 0,-4 2 0 16,2 2 0-16,1-5 0 0,3 1 0 16,-3 1 0-16,4 1 0 0,4-2 0 0,-4 0 0 0,1 2 0 15,3 6-128-15,-4-1 128 0,3 2 0 0,-3 2 0 16,0 3-160-16,0 4 160 0,0 2-128 0,0 1 128 16,-3-2 0-16,3-1-128 0,0 5 128 0,0-3 0 0,0-3 0 15,3 3 0-15,-3 3 0 0,0-2 0 0,0 2 0 0,0-3 0 16,0 3 0-16,-3 0 0 0,1 0-128 0,0 0 128 15,1 0-128-15,-3 0 128 0,-1 0-144 0,1 0 144 16,-1-4-160-16,0 4 160 0,1 0 0 0,-1-1-144 16,-4-3 144-16,1 4 0 0,1-3 0 0,-4 1 0 15,3-2 0-15,-6 1-128 0,-2 1 128 0,0-1 0 16,1-1 0-16,-3-1 0 0,1 0 0 0,-1-1 0 16,1-1 0-16,1-1 0 0,-1-1 0 0,-1-1 0 15,1-3 0-15,0 1 0 0,3 2 0 0,-4-2 0 16,1-2 0-16,-6 1 0 0,6 3 0 0,-8 1-192 15,1-3 64-15,-2 7 0 0,-4-4-64 0,2 6 0 0,2 1 0 16,-5-2 0-16,5 4 192 0,-4 0 0 16,2 0 0-16,-3 0 128 0,1 0 0 0,0 0 16 0,-1 0 0 0,0 0 0 15,-1 4-144-15,1-4 0 0,1 2 0 0,2-2 0 16,2 3 0-16,0-3 0 0,4 4 0 0,-3-4 0 16,6 0 0-16,-2 0 0 0,2-4 0 0,1 1 0 15,1 1 0-15,-2-2 0 0,3-1-192 0,-1-2 192 16,3 2-224-16,0 2 80 0,-4-3 16 15,1 3 0-15,0 3 128 0,-4-2 0 0,2 4 0 0,-4-2-128 16,-2 7 128-16,-1-2 0 0,-2 0 0 0,-3 4 0 16,0-2 0-16,-1-2 128 0,3 0-128 0,-3-1 0 0,3 1 0 15,1-1 128-15,-4-3-128 0,3 3 0 0,-2-1 0 0,-4 3 144 16,-5-1-144-16,-4 3 0 0,0 1 128 0,-4 0-128 16,-1 8 0-16,-5-3 0 31,-7 4-752-31,-5-1-208 0,-6 0-32 0,-1 6-14176 0</inkml:trace>
  <inkml:trace contextRef="#ctx0" brushRef="#br0" timeOffset="139571.67">24913 2696 4111 0,'-3'4'368'0,"1"-4"-368"0,2 0 0 0,0 0 0 16,-3 0 688-16,-1 3 64 16,2-1 16-16,-6 2 16 0,-4 1-80 0,-1 4 0 0,3-1-16 0,1-3 0 15,0 4 112-15,-3-2 32 0,5-2 0 0,-1 4 0 16,4-4 64-16,-5 4 32 0,4 0 0 0,2 3 0 15,-3 2-384-15,3 0-80 0,-2-2-16 0,-4 5 0 16,2 1-144-16,-2 1-48 0,2 2 0 16,-1 2 0-16,-1 3-64 0,0-4-32 0,0 3 0 0,1-3 0 15,1 4-160-15,0-3 128 0,-2 3-128 0,2 0 128 16,2-1 0-16,-4 1 0 0,4 0 0 0,-2 0 0 16,2-3 112-16,0-2 16 0,-2 1 0 0,1 1 0 15,1 1 0-15,-2-5 0 0,5 2 0 0,-3-1 0 0,3 0 192 16,2 0 64-16,2 0 0 0,-2 3 0 0,5 0-80 0,-5 1-16 15,6-1 0-15,-3 3 0 0,2-3-288 0,1 3-128 16,1-4 0-16,1 1 128 16,-3-6-128-16,4 4 0 0,2-2 0 0,-1 2 0 0,4-1 0 0,0 0 192 15,-2 3-192-15,-1-2 192 0,3 2 112 0,-2-3 16 16,0 3 16-16,2-4 0 0,-4-1-144 0,1 3-16 16,3 1-16-16,-6-1 0 0,6 2-32 0,-1-2-128 15,-5-2 192-15,3 3-64 0,1-1 32 0,-2-1 0 16,6 0 0-16,-5 3 0 0,3-5 0 0,3-1 0 15,0 4 0-15,4-4 0 0,0-1-160 0,2 1 192 16,-4-1-192-16,2-2 192 0,0-2 0 0,2 2 16 0,3-3 0 16,0 1 0-16,-26-12 64 0,0 0 16 0,0 0 0 0,129 35 0 15,-129-35 288-15,0 0 48 0,103 22 16 0,-103-22 0 16,0 0-176-16,0 0-16 0,118 23-16 0,-92-14 0 16,-5-2-80-16,2-2-16 0,-1 3 0 0,1 1 0 15,-2-4-144-15,2 4-16 0,-23-9-16 0,0 0 0 16,0 0-160-16,97 30 0 0,-97-30 144 0,0 0-144 15,0 0 0-15,119 17 0 0,-119-17 0 0,0 0 128 16,109 7-128-16,-109-7 0 0,0 0 0 0,119 0 0 16,-119 0 0-16,0 0 0 0,106-5 0 0,-106 5 0 15,0 0 0-15,93-9 0 0,-93 9 0 0,0 0 0 16,0 0 0-16,102-9 0 0,-75 8 0 0,-7-3 0 16,5-1 0-16,-1-2 0 0,-1 2 0 0,-2-4 0 0,2 4 0 0,1-2 0 15,0 2 0-15,-1-1 128 0,-6 3-128 0,6-2 0 16,-2 1 0-16,2-1 0 0,-4 2 0 0,2 1 0 15,1-5 0-15,-1 5 0 0,2-1 0 0,-2-1 0 16,-2-1 0-16,2 1 0 0,-2-1 0 0,2 2 0 16,-4 1 0-16,1-2 128 0,-4 1-128 0,-2-2 0 15,2 0 0-15,-5 1 128 0,1-1-128 0,-1 1 0 16,3-1 0-16,-3 2 128 0,-1-3 0 0,1 3 16 16,2-2 0-16,-1-4 0 0,4 0-144 0,-5 1 0 15,5-3 144-15,0-1-144 0,-1 0 0 0,3-6 0 16,2 4 0-16,-4 0 0 0,5-3 0 0,-2 3 0 15,4-2 0-15,-4 1 0 0,1-1 0 0,-1 2 0 0,-3 0 0 0,-2-1 0 16,2 1 0-16,-3 0 0 16,-2 1 0-16,-1 5 0 0,1-6 0 0,-2 5 0 0,-2-5 0 0,0 6 128 15,-1-5-128-15,-1-1 0 0,3 2 0 0,-5-2 128 16,1 0-128-16,0 0 0 0,-2-1 0 0,3-3 0 16,-3 3 0-16,0-6 0 0,0 0 0 0,0-2 128 15,4 1-128-15,-2-5 0 0,3 5 0 0,2-4 0 16,-4 0 0-16,2-1 0 0,4 0 0 0,-4 0 0 15,1 1 0-15,1 4 0 0,-2-5 0 0,0 7 0 16,-1-3 0-16,-1 6 0 0,-1-1 0 0,-2 1 0 16,3 3 192-16,-6-4 0 0,1 1 16 0,0 3 0 0,1 0-208 15,-3-2 144-15,1 6-144 0,1-2 128 0,-3-2-128 0,5 2 0 16,0-2 0-16,0 0 0 0,1-2 0 0,3 2 0 16,-2 4 0-16,-1-6 0 0,1 2 0 0,-2-3 0 15,0 3 0-15,-2-4 0 0,1 6 0 0,-5-5 0 16,3 3 0-16,-4-4 0 0,-2 4 0 0,0-3 0 15,-4 0 0-15,0-1 0 0,-1 4 128 0,2-3-128 16,-2-1 0-16,-1 4 128 0,1-3-128 0,1 5 128 16,3-6-128-16,-4 5 128 0,5-1-128 0,-3-4 0 15,2 4 0-15,-1-1 0 0,3 4 0 0,-3-3 0 16,-1 2 0-16,1 0 0 0,-3 1 0 0,2-1 0 16,-2 2 0-16,2-3 0 0,-2 1 0 0,-3-2 0 0,-1 2 0 15,-4-2 0-15,1 0 0 0,-2 2 0 0,-3-2 0 0,0 2 0 16,0-2 0-16,3-3 0 0,-3 3 0 0,3 0 0 31,-5-4 0-31,2 1 0 0,0 3 0 0,-4-3 0 0,3-1 0 0,-7 1 0 0,1-4 0 0,-1 3 0 16,-1 4 0-16,0-3 0 0,3 3 0 0,-2 2 0 15,2 3-128-15,1 1-16 0,1 2 0 0,2 1 0 16,-5-2 144-16,2 5 0 16,0 2 0-16,-1 0 0 0,3 2 0 0,-3 2 0 0,1 1 0 0,-1 2 0 15,1-2 0-15,-4 0 0 0,0-1 0 0,-1 1 0 16,1-2 0-16,0 3 0 0,0 1 0 0,-1-2 0 0,2 0 0 15,1-1 0-15,4 4 0 0,-3-3-128 16,6 1 128-16,-5 1 0 0,5-2 0 0,-4 0 0 16,4 4 0-16,0 0 0 0,1-1 0 0,-1 4 0 0,0 2 0 0,-3 0 0 15,1 2 0-15,-4-2 0 0,-1 5 0 0,0-1 0 16,0-1 0-16,0 0 0 0,3-3 0 0,-1 4-160 16,1-6 160-16,4 0 0 0,2-1-192 0,3-5 64 15,0 0 128-15,5-6-208 16,-1 1-240-16,1-1-32 0,2-1-16 0,0 1 0 15,0-4-336-15,0 2-80 0,2-1-16 0,0 3 0 16,3 0-384-16,1 3-80 0,2 3-16 0,1-1 0 16,5 4-752-16,-3 3-144 0,6-2-48 0,-1 6-7712 0</inkml:trace>
  <inkml:trace contextRef="#ctx0" brushRef="#br0" timeOffset="143200.74">27022 1439 4607 0,'0'0'400'0,"0"0"-400"16,0 0 0-16,0 0 0 0,0 0 192 0,0 0-64 15,-4 0 0-15,3 0 0 0,-3 0 192 0,1-4 16 16,1 4 16-16,-2 0 0 0,1 4 752 0,1-4 160 16,-1 0 16-16,-1 3 16 0,3-1-256 0,-3 2-48 15,1-1-16-15,1 2 0 16,-3-1 32-16,1-2 0 0,4 1 0 0,-3 2 0 0,1-5-192 0,2 4-48 16,0-4 0-16,0 0 0 0,0 0-352 0,0 0-80 15,2 0-16-15,-2 0 0 0,0 0 208 0,3-4 48 0,-3 8 0 0,0-4 0 16,0 0 48-16,0 5 16 0,0-2 0 0,0 3 0 31,0 2-208-31,0 5-48 0,0-3 0 0,0 6 0 0,0-1-96 0,2 6-32 0,1-3 0 0,1 4 0 16,1-1-256-16,-1-2 0 0,4 6 0 0,-3-1 0 15,1 2 0-15,1 0 0 0,1 1 0 0,3-1 0 16,-2 0 0-16,-1 2 0 0,4 1 0 0,-3-1 0 16,-4 2 0-16,4 1 0 0,-5 0 0 0,1-1 0 15,-5 5 192-15,0-4 0 0,0 1-16 16,-4-1 0-16,3 0-16 0,-3-1 0 15,-1-2 0-15,1-2 0 0,-1-5-160 0,2-2 0 16,3-2 0-16,0-1-176 16,0-6-912-16,0-1-192 0,0 0-48 0,3-6 0 15,-1 3-1200-15,1-6-240 0</inkml:trace>
  <inkml:trace contextRef="#ctx0" brushRef="#br0" timeOffset="143437.12">26816 2003 7359 0,'-1'-9'320'0,"-3"6"80"0,4-2-400 0,0 0 0 0,4 1 0 0,-3 1 0 15,3 3 960-15,1-6 128 0,4 1 0 0,3 0 16 16,0-2 336-16,-3 5 64 0,5-1 16 0,-6 3 0 16,3 0 64-16,1 0 16 0,0 0 0 0,2 0 0 15,4 0-768-15,-1-4-128 0,1 2-48 0,-1-1 0 16,2 0-64-16,2-3-16 0,2 3 0 0,-4-2 0 15,5 1-176-15,-5-1-32 0,4 0-16 0,1-2 0 16,3 1-352-16,-1 1-128 0,5 0 0 0,-3-2 0 16,3-2-1440-1,1 4-288-15,1-4-48 0,-5 6-8528 0</inkml:trace>
  <inkml:trace contextRef="#ctx0" brushRef="#br0" timeOffset="143656.56">27773 1594 10127 0,'0'3'896'0,"3"-3"-704"16,-3 4-192-16,4-4 0 0,1 0 864 0,-5 2 144 15,5 1 16-15,2 2 16 0,0 4 384 0,0 3 80 16,-1 2 16-16,-3 0 0 0,2 7 752 0,-5-2 160 16,-3 7 16-16,1 0 16 0,2 6-656 0,-3-3-128 15,3 8-16-15,-4 1-16 0,8 6-1072 0,-4-2-224 16,3-4-32-16,6 2-16 0,-1-5-448 0,6-4-96 0</inkml:trace>
  <inkml:trace contextRef="#ctx0" brushRef="#br0" timeOffset="152309.19">11806 1411 3679 0,'-4'0'320'0,"2"0"-320"0,2 0 0 0,0 0 0 16,2 0 0-16,-2 0 144 0,0 0-144 0,0-3 0 16,0 3 448-16,0 0 0 0,4 0-16 0,-4 0 0 15,0 0 624-15,3 0 128 0,-3 0 32 0,2 0 0 0,1 3 176 0,1-1 32 16,1 1 16-16,-3-1 0 15,1 1-608-15,1 3-112 0,-4-3-16 0,2 6-16 0,-1 0-128 0,-1 3-32 16,0-2 0-16,-1 8 0 0,2-4-16 0,-1 3-16 16,0 4 0-16,-1-2 0 0,-1 2-240 0,-2 2-32 15,1-3-16-15,1 0 0 0,-3 1-208 0,1 1 0 16,4 1 0-16,-5 1 0 0,5 2-128 0,-3-1 128 16,-1 1 0-16,4-3 0 0,0 1 0 0,-2-1 0 15,2-1 0-15,-3 4 0 0,3-3 0 0,-5 0-192 16,5 1 192-16,-6-5-160 15,3-1-352-15,-4-1-64 0,5-5 0 0,-5-3-16 16,6-4-112-16,-3-1-32 0,1-3 0 0,1-2 0 16,2-3 160-16,-4-1 48 0,4-2 0 0,-1-2 0 15,1 0-224-15,-2-4-32 0,2-5-16 0,-2 1 0 0,2-6 352 0,0 4 80 0,0-2 16 0,0 0 0 16,0-3 352-16,2-6 160 0,1 4-16 0,1-5 0 16,5 1 224-16,-4-1 32 0,2-1 16 0,0 1 0 15,5 0 128-15,-3-1 32 0,1-1 0 0,2 5 0 16,0 2 64-16,1 0 32 0,1 3 0 0,0 1 0 15,3 1-16-15,-3 3 0 0,2 5 0 0,-2 4 0 16,-1 0-64-16,5 4-16 0,-1 1 0 0,-3 4 0 16,0 0 0-16,4 6-16 0,3-3 0 0,-2 6 0 0,3-4 208 15,5-1 64-15,-27-4 0 0,0 0 0 0,99 8-416 0,-99-8-80 16,0 0-16-16,117 5 0 0,-117-5-320 0,0 0 0 16,92 18 0-16,-71-6 0 0,-2 2 0 0,-7 5 0 15,-3 6 0-15,-6 2 0 16,-1 5 288-16,-4 3 32 0,-6-1 16 0,-1 1 0 0,-7 2 160 0,1-4 16 15,-1-2 16-15,-3-3 0 0,-2 2-352 0,0-2-176 16,2-4 160-16,1-5-160 16,4-1-640-16,2-6-208 0</inkml:trace>
  <inkml:trace contextRef="#ctx0" brushRef="#br0" timeOffset="153479.13">13214 1157 4607 0,'-2'0'0'16,"0"-4"0"-16,2 4 0 0,0 0 0 0,0 0 0 0,-2 0 0 15,2-2 0-15,0-1 0 0,0-2 0 0,2-4 0 16,2 0 0 0,1 1 0-16,2-1 0 0,-2 0 0 0,2 1 0 0,0-1 0 0,2 0 0 0,-2 0 0 15,1 4 0-15,-2-4 0 0,2 6 0 0,-4-2 0 16,1 1 0-16,4 3 0 0,-6-3 0 15,2 4 0-15,-1 0 0 0,1-3 0 0,-3 3 0 0,1 0 0 16,-3 0 304-16,4 0 160 0,-4 0 48 0,0 3 0 16,0-3 352-16,-4 4 80 0,4-3 16 0,-5 6 32 15,2-2-48-15,-3 1-16 0,3 1 0 0,-2-2 0 16,1 0-176-16,-1 4-48 0,0-4 0 0,1 4 48 16,1-2-16-16,-1-2 0 0,3 0 0 0,-5 2 0 15,3-2-160-15,-2 1-48 0,1-3 0 0,-1 2 0 16,1 4-112-16,-1-4-32 0,-2 4 0 0,-1 0 48 15,-1-1-80-15,-2 5-16 0,3-5 0 0,-6 6 0 0,2 0-144 16,-2-2-16-16,-4 2-16 0,1 2 32 16,-1 0-64-16,1-4-128 0,-2 2 176 0,1 1-176 0,1-4 192 0,1 1-64 15,2-3 0-15,0-1 16 0,6-2-144 0,-5 2 0 16,3-2-160-16,1-3 160 16,2 1 0-16,0-3-144 0,4 3 144 0,-2-1 0 0,3-1 0 0,2 2 0 15,2-4 0-15,-1 0 0 0,6 3 0 0,0-1 192 0,2-2-192 16,1 0 192-1,4 5-192-15,0-2 160 0,0 3-160 0,4-3 160 0,3 6 144 0,-4-4 16 0,6 4 16 0,-4 0 0 16,2-1 272-16,1-1 48 0,1 0 16 16,3 2 0-16,-26-9-32 0,0 0-16 0,0 0 0 0,113 17 0 15,-113-17-464 1,0 0-160-16,0 0 0 0,107 7 144 16,-107-7-640-16,0 0-128 0,0 0-16 0,0 0-12176 0</inkml:trace>
  <inkml:trace contextRef="#ctx0" brushRef="#br0" timeOffset="155933.76">13031 1742 2751 0,'-4'2'256'0,"-1"-2"-256"0,3 3 0 15,2-3 0-15,2-3 256 0,-4 3 16 16,0 0 0-16,-1 0 0 0,0-2-272 0,1-2 0 0,-2 4 0 0,3-3 0 16,-1 3 480-16,2-2 32 0,-2 2 16 0,2 0 0 15,0 0 544-15,-5 2 96 16,5 1 32-16,-4 3 0 0,-1 1-240 0,2-2-32 0,-3 4-16 0,3-4 0 15,-6 4-128-15,6-4-16 0,1 3-16 0,-3-4 0 16,5 1 144-16,0-1 48 0,1 1 0 0,3-2 0 16,-1 1-176-16,3-2-48 0,-1-2 0 0,0 3 0 15,4 1-240-15,0-3-48 16,3-1-16-16,0 4 0 0,2-4-64 0,0 2-16 0,0-2 0 0,1 0 0 0,5 3 16 0,1-3 0 31,1 0 0-31,-1 0 0 0,2 0-208 0,1 3-144 0,2 3 192 0,-1-1-192 0,-3-2 0 0,-1 6 0 16,4 3 0-16,-1-1 0 0,0-3 0 0,1 1 0 15,-6 5 0-15,2-2 0 16,2 2-1296-16,-6-2-176 0,2-3-16 0,0 2-8576 16</inkml:trace>
  <inkml:trace contextRef="#ctx0" brushRef="#br0" timeOffset="156610.04">14289 1373 4607 0,'0'-4'400'0,"0"4"-400"15,0 0 0-15,0-2 0 0,0-1 1088 0,2 3 128 0,1-4 16 0,1 3 16 16,1-6-144-16,0-4-16 0,2 3-16 0,2-5 0 16,-2 5-480-16,0-3-80 0,-2-1-32 0,2 3 0 15,0-1 96-15,1-2 32 0,1 3 0 0,3-3 0 16,-1 1 32-16,5 3 16 0,-4 1 0 0,2-4 0 15,3 3-80-15,-3 2 0 0,0-2-16 0,0-5 0 16,2 5-384-16,-2 2-176 0,-2 0 160 0,2 0-160 16,-6 1 0-16,1 2 0 0,0 3 0 0,-4 0 0 15,0 0 0-15,-1 3 0 0,-1 6 0 0,2-1 0 16,-5 3 256-16,4 1 64 0,-2 2 16 0,1 3 0 16,-3 1 48-16,0 3 16 0,4 1 0 0,-3 5 0 0,3 0-160 15,1 3-48-15,0 1 0 0,2 1 0 0,2 3-16 0,-4-4-16 16,6 4 0-16,-3 0 0 0,1 1-32 0,2-1 0 15,3-4 0-15,-6-1 0 0,6 1-128 0,-2-5 192 16,2 6-192-16,-3-6 192 0,1 0-192 0,-3-3 0 16,-1-6 0-16,-2 1 0 15,1-5-960-15,-2 1-64 0,-2-1 0 0,3-1-16 16,-5-2-1248-16,3-3-240 0</inkml:trace>
  <inkml:trace contextRef="#ctx0" brushRef="#br0" timeOffset="156893.68">14439 1991 7775 0,'-21'12'160'0,"7"-7"32"0,0 4 16 0,10-5 32 0,-1-4-240 0,5 0 0 0,-7 3 0 0,-2-1 0 15,-1 1 1376-15,-2-3 224 0,0 0 64 0,3-5 0 16,7-2-288-16,2-7-48 0,4 2-16 0,4-5 0 15,6-3-48-15,0 0-16 0,4-3 0 0,-1 4 0 16,2-2-160-16,6-5-16 0,-1 0-16 0,2-2 0 16,4-4-320-16,-2-1-64 0,1 2-16 0,-1-4 0 15,5 4-272-15,-1-4-48 0,-1 0-16 0,-1 4 0 16,-2 5-192-16,-2-2-128 0,0 2 128 0,-3 3-128 0,-3 2 0 0,-6 4 0 16,4 3-192-16,-10 1 64 15,3 5-1472-15,1-1-304 0,-7 7-48 0,2-1-9472 16</inkml:trace>
  <inkml:trace contextRef="#ctx0" brushRef="#br0" timeOffset="157208.6">15303 1514 5519 0,'-3'3'240'0,"3"-3"64"0,-4 2-304 0,4-2 0 0,0 0 0 0,4 0 0 16,-4 0 1536-16,1-2 256 0,1-1 64 0,3 3 0 15,4 0 32-15,-4-4 16 0,4 4 0 0,0 0 0 16,-1 0-224-16,1 0-32 0,1 0-16 0,-1 4 0 16,3-4-640-16,1 5-128 0,4-2-32 0,-3 3 0 15,0-3-256-15,3 2-64 0,4 2-16 0,4-1 0 16,4-1-240-16,-29-5-32 0,0 0-16 0,101 9 0 15,-101-9-208-15,0 0 0 0,107 5 0 0,-107-5 0 16,0 0-688-16,0 0-128 0,120-2-16 16,-96-1-16-16,-5-1-1200 0,2-5-256 0,-7 4-32 0,4 0-7472 15</inkml:trace>
  <inkml:trace contextRef="#ctx0" brushRef="#br0" timeOffset="157476.01">16209 1134 7359 0,'-3'9'320'0,"1"-4"80"0,2-2-400 0,0-1 0 15,2 2 0-15,-2-1 0 0,1-1 1072 0,5 5 128 0,-5 3 16 0,6 3 16 16,2-1 16-16,-4 2 0 0,4 0 0 0,0 0 0 15,-1-2-208-15,1 5-32 0,2 1-16 0,1 1 0 16,0 7-176-16,-2 0-48 0,3 9 0 0,-5 1 0 16,1 8 32-16,-5 3 0 15,1 2 0-15,-5-1 0 0,0-7-240 0,0-1-48 0,0-6-16 0,5-2-12336 16</inkml:trace>
  <inkml:trace contextRef="#ctx1" brushRef="#br0">24089 11691 0,'0'0'0,"0"0"0,0 0 0,0 0 31,-26 106-31,7-75 32,5-1-32,2 1 15,3-5 1</inkml:trace>
  <inkml:trace contextRef="#ctx0" brushRef="#br0" timeOffset="163125.53">11854 3555 4607 0,'0'0'400'0,"0"4"-400"0,0-3 0 0,0-1 0 0,4 0 240 0,-4 4-48 15,0-1 0-15,2 2 0 0,1 9-192 0,1 0 0 16,-4 4 0-16,0-1 0 0,5-3 704 0,-2 4 240 15,-3 2 48-15,2-2 16 0,2 1-16 0,-1-2 0 16,-1 4 0-16,1-3 0 0,1 4-448 0,-2 5-96 16,1 0 0-16,-3 0-16 0,-3 2 0 0,-3 2 0 15,3-4 0-15,-2 4 0 0,-4 0-32 0,4 1 0 16,-4-3 0-16,2-3 0 0,0 2-240 0,0-7-160 0,2 2 192 16,-2-6-192-16,2 1 128 0,-1-10-128 0,3 5 0 0,1-8 0 15,2-2 0-15,0-3 0 0,0-3 0 0,0-1 0 16,5-1 0-16,-3-7 0 0,2-2 0 0,1-3 0 15,2-3 0-15,1-4 0 0,1-4 0 0,-4 2 0 16,4 0 0-16,0-5-192 0,0-1 192 0,3-3-192 16,2 0 192-16,-2 1 0 0,2-1-160 0,3-2 160 15,-3-1 0-15,4 7 0 0,-4-1 0 0,3 4 0 16,0 2 0-16,1 2 0 0,-1 1 0 0,1 6 0 16,-3 3 0-16,1 5 208 0,-2 4 0 0,-2 1 0 15,2 8 144-15,-3-2 32 0,1 6 0 0,0 1 0 16,-2 3 128-16,3 6 48 0,-1-4 0 0,2 7 0 0,-2 1 16 15,2 1 0-15,0 3 0 0,0 0 0 0,-2 5-192 16,2 1-16-16,-2 3-16 0,-1-1 0 0,1 3-128 0,-3-2-32 16,-1 5 0-16,-4-2 0 0,1-1 128 0,-3 1 0 15,-1-1 16-15,1-2 0 0,-2-1-192 0,-3-2-144 16,1 3 192-16,-5-6-192 0,5-1 128 0,-3-5-128 16,-2-6 0-16,5-8 0 15,2-1-784-15,0-8-224 0</inkml:trace>
  <inkml:trace contextRef="#ctx0" brushRef="#br0" timeOffset="163674.91">13315 3195 2815 0,'3'-2'0'0,"-3"-2"128"0,0 4-128 0,0 0 144 0,0 0-144 0,-3 0 0 0,1 6 0 0,0-3 0 0,0 9 1440 0,-1-1 256 16,-2 6 48-16,-2 4 16 0,2 2 48 0,-1-1 16 15,-2 4 0-15,2 1 0 0,-2 0-656 0,-1 3-128 16,0-2-16-16,1 1-16 0,-1 1-432 0,0-6-96 16,2 3-16-16,2-7 0 0,0 3-160 0,-1 0-48 15,3-6 0-15,-2 1 0 0,1-4-112 0,1 1-16 16,1-1-128-16,-3-5 192 0,1 5-48 0,1-5-16 15,1-1 0-15,0-3 0 0,2 4 32 0,0-2 0 16,0-2 0-16,0 1 0 0,2 1-160 0,0-2 0 16,1 0 0-16,-1-5 0 0,5 5 0 0,-2-5 0 0,4 4 0 0,0-4 0 15,1 0-128-15,6-4 128 0,1 2 0 0,1-1 0 16,1-2 0-16,4 0 0 0,1 1 0 0,-1-1 0 16,-1 1 0-16,4 1 0 0,0 3 0 0,-3 0 0 15,3 0 0-15,0 0 0 0,6 0 0 0,-6 0 0 16,2 3 0-16,1 1 0 0,-8-2-176 0,4 5 176 15,-1-2-256-15,-5 0 16 0,2 4 16 0,-3-4 0 32,-4 4-1392-32,-2-1-288 0</inkml:trace>
  <inkml:trace contextRef="#ctx0" brushRef="#br0" timeOffset="163957.19">13228 4203 5519 0,'-2'2'496'0,"2"-2"-496"16,0 3 0-16,0-3 0 0,2 0 864 0,-1 0 80 16,1 4 16-16,2-3 0 0,4 8 384 0,1-5 64 15,1 1 32-15,3-2 0 0,4 3 480 0,2-6 112 16,2 0 16-16,5 0 0 0,-26 0-736 0,0 0-144 0,0 0-16 0,127-14-16 15,-127 14-720-15,0 0-144 0,121-13-16 0,-121 13-16 16,0 0-240-16,110 0 0 0,-110 0 0 0,0 0 0 16,0 0-368-16,115 9-16 0,-93-5 0 0,1-4-10944 15</inkml:trace>
  <inkml:trace contextRef="#ctx0" brushRef="#br0" timeOffset="164918.93">14995 3639 12895 0,'0'-4'1152'0,"1"4"-928"0,3-2-224 0,-4-1 0 16,0 3 320-16,3-4 0 0,4-4 16 0,2-3 0 16,7-4 16-16,-4-5 0 0,7 3 0 0,-5 0 0 15,3-1 352-15,1 4 64 0,-1-3 0 0,1 3 16 16,-4-2-16-16,1 2 0 0,-1 0 0 0,0 2 0 16,0 4-80-16,-2-1-32 0,-3 0 0 0,0 4 0 0,-1 1-336 0,1 4-80 15,-4-1-16-15,-1 1 0 0,1 1-224 0,0-1 0 16,2 4 0-16,-1-1 0 0,2 3 0 0,-4-1 0 15,3 2 0-15,0 1 0 0,1 3 240 0,1 3-48 16,0 2-16-16,1 1 0 0,2 0 96 0,-3 3 32 16,2 2 0-16,1 4 0 0,-3 0-64 0,1 4-16 15,-1-2 0-15,-1 2 0 0,1 1 80 0,2 0 16 16,-1 4 0-16,2 0 0 0,-3-4 96 0,-2 4 32 16,2-4 0-16,-2 1 0 0,1-6-256 0,-4 2-64 15,3-2 0-15,-4 0 0 16,1-3-128-16,-3-2 0 0,3 1 0 0,-4-4 0 15,0 3-560-15,0-8-80 0,0 1-32 0,0-1 0 16,0-1-1344-16,0-5-272 0</inkml:trace>
  <inkml:trace contextRef="#ctx0" brushRef="#br0" timeOffset="165199.01">15094 4332 13823 0,'-5'9'1216'0,"3"-4"-960"31,2-5-256-31,2 0 0 0,1 0 1344 0,2 0 240 0,2 0 32 0,4-2 16 0,10-7-1008 0,1-8-208 16,5-9-32-16,4-6-16 0,0-2-560 0,4-6-128 15,0-4 0-15,5 0-16 0,4-4 704 0,-1-1 144 16,6 0 16-16,0-3 16 0,0-2 416 0,5 2 96 15,1-1 16-15,3-1 0 0,-6 2-736 0,-1-2-144 16,-4-2-16-16,-4 2-11728 16</inkml:trace>
  <inkml:trace contextRef="#ctx0" brushRef="#br0" timeOffset="166331.07">17567 932 911 0,'0'0'0'0,"1"0"0"0,3 0 0 0,-4 0 0 0,2 0 496 0,-2 0 16 16,0 0 0-16,1 4 0 0,1-3 336 0,2 3 80 16,-4 1 16-16,1 2 0 0,-1-2 384 0,-1 0 80 15,-3 4 0-15,-1 0 16 0,1 0-224 0,-1-1-48 16,-4 1-16-16,-1 3 0 0,0-1-240 0,-1 1-64 15,-3 2 0-15,2 0 0 0,-2 1-192 0,-2-1-64 16,1 7 0-16,-3-2 0 0,3 2-128 0,-1-2-16 16,4 2-16-16,-6-2 0 0,4 2-32 0,-3 2-16 15,3 0 0-15,2-2 0 0,-1 1-96 0,3-4-16 16,1-1 0-16,2-3 0 0,2 2-112 0,5-6-16 16,0-1-128-16,0-1 192 0,4-2-192 0,1 1 0 0,4-6 0 0,1 3 0 15,2-1 0-15,0-3 0 0,2 0 0 0,4 0 0 16,-1 0 0-16,1-3 0 0,-1 3 0 0,0-4 0 15,3 4 0-15,-3-1-128 16,0-3 128-16,1 4 0 0,1-3 0 0,-3 3 0 0,1 0-128 0,1 0 128 16,-4 0-160-16,-4 0 32 0,2 0 0 0,0 0 0 15,-3 3-960 1,0 2-192-16,0-1-48 0,-4-1-4928 0,0-1-976 0</inkml:trace>
  <inkml:trace contextRef="#ctx0" brushRef="#br0" timeOffset="166583.49">17281 1801 1839 0,'-14'7'160'0,"7"-5"-160"15,5 1 0-15,-3-3 0 0,5 0 1584 0,2 0 272 16,1 0 64-16,-1 0 16 0,5 0-1040 0,2 0-224 16,-1 4-32-16,1-2-16 0,1 1 896 0,-1-3 176 15,3 5 32-15,-3-5 16 0,5 4-64 0,0-2-16 16,2 4 0-16,1-4 0 0,2 5-672 0,2-2-144 15,2 1-16-15,-1-3-16 0,-1 2-240 0,2-1-32 16,0 1-16-16,3-1 0 0,0-1-304 0,0-1-64 0,-1-4-16 0,2-1 0 16,5-1-272-16,-8-5-64 0,6 1-16 0,-4-6-12336 31</inkml:trace>
  <inkml:trace contextRef="#ctx0" brushRef="#br0" timeOffset="167417.1">18499 1145 5519 0,'0'-2'496'0,"3"-2"-496"16,-3 1 0-16,2 1 0 0,2 2 320 0,-1-3-16 15,1-3-16-15,1-2 0 0,4-5 32 0,-1 0 0 16,1 0 0-16,-2 3 0 0,0 1 448 0,2 0 112 16,-1-3 16-16,1 4 0 0,0-3-16 0,1-1 0 15,2 3 0-15,-3 1 0 0,2-1-512 0,-1 4-112 16,0-1 0-16,-1 3-16 0,-4-1-240 0,-1 4 0 0,-1 0 0 0,3 4 0 16,-3-1 0-16,2-1 128 0,-3 7-128 0,0-2 0 15,3 0 352-15,-5 5-32 0,4 0 0 0,1 2 0 16,-3 0-48-16,-1 2-16 0,4-1 0 0,-3 1 0 31,5-2 64-31,-2 3 0 0,1-3 0 0,1 4 0 0,1-4-320 0,-2 1 160 0,2-1-160 0,1 4 128 16,0-1-128-16,1 2 128 0,2-1-128 0,1-1 128 15,4 1 384-15,-3 2 64 0,-2-4 0 0,-1 1 16 16,1-1-160-16,-4-2-48 0,3 4 0 16,1-1 0-16,-3-3-128 0,0 3-16 0,-4-3-16 0,3-2 0 0,1 2-224 15,0-5 128-15,0 5-128 0,-1-5 0 16,1-1 0-16,0-1 0 0,1-1 0 0,2-1 0 0,-3 0 0 0,2-1-192 15,1-4 48-15,0 3 0 16,2-1-1456-16,-2-2-304 0</inkml:trace>
  <inkml:trace contextRef="#ctx0" brushRef="#br0" timeOffset="167824.77">18569 1765 911 0,'0'-6'0'0,"0"-1"0"0,0 6 0 0,1-6 0 15,3 1 1472-15,-1 3 192 0,6-6 64 0,0-5 0 16,5-3-256-16,5-14-64 0,5-1 0 0,-1-3 0 0,0-3 64 0,-1 5 0 16,3 0 0-16,-1 0 0 0,2 0-240 0,0 1-32 15,0 4-16-15,1-1 0 0,0 1-272 0,1-2-48 16,0-1-16-16,0 5 0 0,2-2-208 0,-2 2-64 31,1 0 0-31,-1 0 0 0,0 3-432 0,0-1-144 16,0-1 0-16,0-1 0 0,0 0-864 0,-2 0-288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11:26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1T23:12:19.342"/>
    </inkml:context>
  </inkml:definitions>
  <inkml:trace contextRef="#ctx0" brushRef="#br0">15005 821 5519 0,'-5'5'496'0,"0"-2"-496"0,1-1 0 0,1-2 0 15,3 0 128-15,-2 0-128 0,-3 3 0 0,-4 3 144 16,-2 1-144-16,1-2 0 0,1-2 0 0,1-1 0 16,2-2 128-16,-2 4 112 0,4-4 16 0,-1 0 0 15,1 0 528-15,1 0 112 0,1 1 32 0,-5-1 0 16,2 4-48-16,0-1-16 0,-4-1 0 0,0 5 0 15,1-2-544-15,-1 4-128 0,0 0 0 0,-1 3-16 0,-2-2-176 0,3 4 0 32,-5-2-160-32,5 2 160 0,-3-1 0 0,2 4-144 0,1 0 144 0,0-3 0 0,6 0 208 15,-3 4 128-15,3-4 32 0,3 3 0 0,-4-5-48 0,8 2-16 16,-4 2 0-16,3 0 0 0,3 1-304 0,-1 0 0 16,4-4 0-16,-1 4 0 0,4-3 0 0,2-2 0 15,-1-1 0-15,4 1 0 0,0-4 0 0,6-2 0 16,-4-1 0-16,6-2 0 15,3 1 0-15,-2-4 0 0,-26 0 160 0,0 0-160 0,0 0 384 0,115-21-16 0,-89 11 0 16,-3-3 0-16,-1 1-144 0,-1-2-32 0,-7 0 0 0,0-3 0 16,-2 5 32-16,-3-6 0 0,-4-1 0 0,0 2 0 15,-1-1-96-15,-1-3 0 0,-3-1-128 0,-3-1 192 16,1 2 272-16,-1-3 48 0,-3-1 16 0,3 3 0 16,-2-1-112-16,-4-3-32 0,0 3 0 15,-3-3 0 1,3 5-384-16,-1-5 0 0,-1 7 0 0,1-2 0 15,-2 4 0-15,1 3 0 0,-3 3 0 0,2 4 0 16,-4 7 0-16,1 4 0 0,-3 5 0 0,1 1 0 16,-4 6-320-16,-2 1 48 0,2 2 16 0,2 7 0 15,2 0-1376-15,-1 2-272 0,4 5-48 0,2-5-5472 16</inkml:trace>
  <inkml:trace contextRef="#ctx0" brushRef="#br0" timeOffset="739.87">14859 1214 3679 0,'-18'12'320'0,"6"-6"-320"0,2 2 0 0,3-2 0 15,5-3 0-15,-2 1 0 0,1-3 0 16,-2 3 128-16,-4 4-128 0,-5 3 144 0,0 1-144 0,-2 0 160 16,6 2 544-16,-4-5 128 0,5 5 0 0,2 0 16 15,2-2 272-15,0 5 48 0,-2 1 16 0,0 1 0 16,0 5-688-16,-2-1-144 0,-1 3-32 0,-2 2 0 16,-2 2-320-16,-2 1 0 0,0 0 0 0,1 1 0 15,-3 1 352-15,1-5 96 0,-1 3 32 0,3 0 0 16,-3-1 32-16,1 0 0 0,-1 1 0 0,-4 0 0 15,4 1 32-15,1-1 16 0,-1 0 0 0,4-1 0 16,2-2-176-16,-2 1-48 0,0-2 0 0,4-1 0 0,1-4-336 16,2-4 128-16,0-1-128 0,2-3 0 0,0 0 0 0,1-2 144 15,3-3-144-15,1-4 0 0,1-5 0 0,3 4 0 16,-2-4 0-16,1-4 0 0,1-5-192 0,1 4 192 16,-2-4-208-16,2 1 80 0,-5-1-32 0,0 4 0 15,0 1 0-15,-5-1 0 0,2 2 160 0,-6 1 0 16,0 2 0-16,-1 0 0 0,-2 2 0 0,-2-2 0 15,2 3 0-15,-2 2 0 0,0 1 0 0,1-3 0 16,-2 2 0-16,4 4 0 0,-3-6 0 0,0 6 0 16,2 3 0-16,-3-1 128 0,1 3-128 0,0 3 0 15,0-1 0-15,-4 1 128 0,1 2 144 0,-1 2 48 16,5-2 0-16,-5 4 0 0,4 2 464 0,-2-3 112 0,6 1 0 16,-6-1 16-16,6 5-160 0,-4-5-48 0,2 4 0 0,3 0 0 15,0-3-64-15,-1 1-32 0,3-1 0 0,2 0 0 16,1-1-160-16,2-1-48 0,2 2 0 0,6-6 0 15,-3-3-240-15,6-2-160 0,1-3 192 0,3 0-192 16,2-4 0-16,3-5 0 0,6 0 0 0,-1-5 0 16,3-4 0-16,0 0 0 0,0-4-144 0,5-3 144 15,-3-7 0-15,2 4-128 0,-4-5 128 0,-3 1 0 16,3-3-176-16,-3 0 176 0,-3 1-208 0,0-4 80 16,-3 3 128-16,-5 0-128 0,-3 3 128 0,-4 0-128 15,-5 1 128-15,-7 1 0 0,0-2 0 0,-5 2-128 0,-2 2 128 16,-3-2 0-16,-4 4 0 0,-2-1 0 0,2 4 0 0,-1 0 0 15,-1 2 0-15,0 0 0 0,1 5 0 0,1 0 0 16,0 5 0-16,-2-1 0 16,4 6 0-16,-2-1 0 0,4 2 0 0,3 1-128 15,5 4-1024-15,0-1-208 0,4-3-48 0,2 4-6080 16,6 0-1232-16</inkml:trace>
  <inkml:trace contextRef="#ctx0" brushRef="#br0" timeOffset="1554.98">13980 2717 1839 0,'-3'4'0'0,"-1"-2"0"0,3-2 0 0,-3 3 160 0,2-3-160 0,2 0 0 0,-3 5 0 0,-2-1 0 16,-2 6 880-16,-4 2 144 0,-1 6 16 0,-2-1 16 16,2 2 64-16,-2-1 16 0,0 3 0 0,-3 1 0 15,1 4-432-15,-3 1-64 0,-2 0-32 0,-2 3 0 16,1 1-144-16,-5 1-16 0,0 1-16 0,0-2 0 0,1 1 48 0,-3-1 16 15,3 4 0-15,-1-4 0 0,3 0 336 0,-2 4 80 16,5-3 16-16,-2 2 0 0,2 1-32 16,2 2-16-16,-3-2 0 0,1-4 0 0,1 4-432 0,0 0-96 15,2-4-16-15,-1-1 0 0,3-2-144 0,4-8-16 16,2-2-16-16,1-4 0 0,4 0 32 0,1-6 16 16,-1 1 0-16,5-5 0 0,0 1-208 0,0-5 0 15,2 0-144-15,1-5 144 16,1 5-560-16,1-9-16 0,-2 4 0 0,3-7 0 15,-1 3-416-15,4-2-96 0,-1-1 0 0,1-5-16 16,0 5-544-16,-1-6-96 0,1 4-32 0,-4 0 0 16,2 0 0-16,-1-1 0 0,-1 1 0 0,0 0 0 0,-1 5 1408 0,-1 0 368 0,-3 6 0 0,2-2 0 15,-4 1 0-15,-1 4 0 0,-3 0 0 0,-1 4 0 32,-3 4-1088-32,1 1-144 0,-5 3-32 0,0 4 32 0,2 1 1920 0,-5 1 384 0,-1 8 80 0,1-3 0 15,-1 1 192-15,-1 0 16 0,2 2 16 0,-1 1 0 16,-3-1 96-16,4 0 0 0,3 0 16 0,-5-3 0 15,7-1-416-15,-4 4-96 0,6-3-16 0,-4-2 0 16,0 2-400-16,3 3-96 0,3-4-16 0,-1 4 0 16,2-3 192-16,3 1 16 0,1-1 16 0,3 0 0 15,7-6-208-15,-2 4-32 0,4-5-16 0,1-1 0 0,2-1-416 16,6-1 0-16,-1-3 0 0,1-1 0 0,1-1 0 0,5-4 0 16,-1-2 0-16,0-2-176 0,3-6 48 0,0-8 0 15,-4 2 0-15,1-5 0 16,0-1-192-16,1-1-16 0,-5-3-16 0,2-3 0 0,-3 1 160 0,-4-6 16 15,-2 1 16-15,-3-3 0 0,-2-3-16 0,-4 4 0 16,0-4 0-16,-6 4 0 0,-2 0 176 0,-4 3 256 16,-3 2-64-16,-6-1-16 0,-1 7 80 0,-7 2 32 15,3 4 0-15,-6 11 0 0,1 1-96 0,2 4-32 16,-6 5 0-16,3 1 0 0,1 3 352 0,2 1 64 16,0 5 0-16,0-3 16 0,3-1-400 0,5-3-64 15,1-1-128-15,5-2 176 16,3-2-1152-16,4 0-240 0,0 0-32 0,5-1-5584 15,0 1-1104-15</inkml:trace>
  <inkml:trace contextRef="#ctx0" brushRef="#br0" timeOffset="2025.83">12975 4304 1839 0,'-5'5'0'0,"-1"0"160"0,3 2-160 0,-1-1 0 16,3-3 0-16,-3-1 0 0,1 7 352 0,-2 5 32 15,-4 6 16-15,-5 7 0 0,-2 4 16 0,2-1 0 16,0-3 0-16,2 0 0 0,2-1 416 0,1-4 64 0,0 4 32 0,1-3 0 16,-1 0 240-16,0 3 48 0,0 0 16 0,-3 0 0 31,3 4-176-31,-1-2-32 0,1 1-16 0,-5-1 0 0,4 2-320 0,-4-2-64 0,0 6-16 0,0-2 0 15,-3 3-96-15,-1 3-32 0,1-5 0 16,-1 0 0-16,-1-2-160 0,0 1-16 0,0-1-16 0,1-5 0 16,-1 0-16-16,2-3 0 0,1 3 0 0,1-8 0 15,2 1-144-15,-2-4-128 0,4-1 192 0,-3-5-192 16,6 5 0-16,-5-5 0 16,8-4 0-16,-4-2 0 0,4 3-528 0,3-6-112 0,2-2-32 0,0-5-5536 15,2-2-1120-15</inkml:trace>
  <inkml:trace contextRef="#ctx0" brushRef="#br0" timeOffset="2465.5">12511 5191 2751 0,'-3'1'256'0,"1"3"-256"16,-1 1 0-16,3-5 0 0,-4 3 1104 0,-1 3 176 15,0 2 48-15,-11 10 0 0,-1 4-80 0,-3 3-16 16,-2-2 0-16,4 3 0 0,-4-4 16 0,1 4 0 15,0-3 0-15,2 3 0 0,1-3-112 0,1-2-32 16,3 1 0-16,0 1 0 16,2 0-464-16,3-2-112 0,-3 1-16 0,3-1 0 0,2 2-384 0,0-1-128 15,2 1 0-15,2 1 0 0,-1-1 160 0,2 0-160 0,4-1 128 0,2-4-128 16,2 4 304-16,1-4-32 16,6-1 0-16,-1 1 0 0,2-6-272 0,-2 2 0 0,5 0 0 0,-1-6 0 15,2 5-192-15,2-5 192 0,-2 1-208 0,-1-4 80 16,6 0-32-16,-6-1 0 0,3-1 0 0,0-6 0 15,-2-1 160-15,3-1 0 0,-2 0-144 0,-2-7 144 16,3 3 0-16,-3-5 0 0,0-3 0 0,4-1 0 16,-3-1 0-16,-4-5 0 0,3 1 144 0,-5 1-16 15,2 1 64-15,-5-5 32 0,-4 1 0 0,-1-4 0 16,-8-3-32-16,-1 3 0 0,-4 1 0 0,-5-2 0 16,-1 4 208-16,-5 3 48 0,3 4 0 0,-9 3 0 15,0 6 144-15,-4 7 48 16,-1 8 0-16,-4 3 0 0,-7 13-208 0,-1 2-48 0,-3 7 0 0,3-3 0 0,3 5-160 0,5-6-32 15,9-2-16-15,8-4-13440 16</inkml:trace>
  <inkml:trace contextRef="#ctx0" brushRef="#br0" timeOffset="8055.84">19468 1355 1839 0,'-9'14'160'0,"0"-2"-160"0,2 1 0 0,2-8 0 16,0 4 512-16,-4 8 80 0,-12 11 16 0,-10 21 0 16,-7 6 496-16,-2 3 112 0,3-6 0 0,2-10 16 15,5-4-16-15,3-3-16 0,4-7 0 0,-3 1 0 0,3-2-224 0,2-5-32 16,0 1-16-16,2 0 0 0,-2 1-144 0,2 0-16 16,2-3-16-16,-4 5 0 0,3-3-176 0,1 0-48 15,1 1 0-15,-1-1 0 0,1-1-144 0,-1 1-48 16,-1 3 0-16,3-3 0 0,-3 3 80 15,1 0 16-15,1 4 0 0,0-3 0 0,-1 0 96 0,-1 2 32 16,1-1 0-16,0-2 0 0,-6 5-224 0,2 1-32 16,-2 3-16-16,1-4 0 0,-3 4-288 0,1-4 128 15,0 4-128-15,-1 0 0 0,1 0 0 0,1 1 0 16,0-1 0-16,3 0 0 0,0 0 0 0,3 1 0 16,0-1 0-16,-1-3 0 0,1 1 0 0,-1-2 0 15,4 0-128-15,-3 1 128 0,3 3 0 0,-2-1 0 0,1-2 0 0,-1 3 0 16,2-4 0-16,-3 0 0 0,3 1 0 0,-4 2 0 15,1-2 0-15,-1 3-144 0,4-1 144 0,-1-2 0 16,1-3 0-16,0-1 0 0,2 2 0 0,-2-4-128 16,3 2 272-16,1-5 64 0,-1-3 16 0,3 1 0 15,-1-1-48-15,0-7-16 0,4 5 0 0,-4-1 0 16,2 1-160-16,-1-4 0 0,1 3 0 0,-2 0 0 16,0-3 144-16,0 4-144 0,2-3 160 0,-1 3-160 15,1-4 128-15,0 0-128 0,2 0 0 0,-2-6 144 16,1 5 48-16,1-5 0 0,0 3 0 0,-2-3 0 15,5 1 32-15,-1-5 16 0,-3 1 0 0,3-2 0 16,3 3 32-16,-3-3 16 0,3 1 0 0,-2-3 0 0,2 3-16 16,0-4 0-16,5 0 0 0,-2 0 0 15,3 0-48-15,2-4-16 0,3 3 0 0,1-3 0 0,2-1-208 0,2-2 128 16,-2 5-128-16,3-5 0 0,2 2 128 0,2-4-128 16,2 4 0-16,-23 5 144 0,0 0-144 0,0 0 128 15,104-12-128-15,-104 12 128 0,0 0 80 0,98-5 16 16,-98 5 0-16,0 0 0 0,111-4-224 0,-111 4 176 15,100-9-176-15,-100 9 160 0,120-14-160 0,-120 14 0 16,120-22 0-16,-120 22 0 0,119-26 0 0,-119 26 0 16,113-21 0-16,-113 21 0 0,129-19 0 0,-129 19 0 15,150-18 0-15,-150 18 0 0,144-17 0 0,-144 17 0 0,129-21 0 16,-129 21 0-16,114-17 0 0,-114 17 0 0,120-14 192 0,-120 14-64 16,127-18 80-16,-127 18 16 0,138-17 0 0,-138 17 0 15,127-23-224-15,-127 23 144 0,120-35-144 0,-120 35 128 16,121-31-128-16,-121 31 128 15,132-37-128-15,-132 37 128 0,152-38-128 0,-152 38 0 0,142-31 0 0,-142 31 0 16,124-26 0-16,-124 26 0 0,119-20 0 0,-119 20 0 16,118-24 0-16,-118 24 0 0,126-14 0 0,-126 14 0 15,118-14 0-15,-118 14 0 0,105-12 0 0,-105 12 0 16,89-14 0-16,-89 14 0 0,0 0 0 0,127-17 0 16,-127 17 0-16,90-9 0 0,-90 9 0 0,105-12 0 15,-105 12 0-15,118-14 0 0,-118 14 0 0,110-11 0 16,-110 11 0-16,98-7 0 0,-98 7 0 0,92-5 0 0,-92 5 0 0,93-14 0 15,-93 14 0-15,0 0 0 0,106-24 0 0,-106 24 0 16,0 0 0-16,83-19 0 0,-83 19 0 0,0 0 0 16,0 0 0-16,0 0 0 0,0 0 0 0,0 0 0 15,0 0 0-15,0 0 128 0,0 0 80 0,0 0 16 16,0 0 0-16,0 0 0 0,0 0 128 0,27-23 32 16,-43 16 0-16,-2-3 0 0,1-3-192 0,-2 3-16 15,1-6-16-15,1-3 0 0,-2-2-160 0,1-1 0 16,1-5 144-16,0-2-144 0,-1 1 0 0,-3-2 144 15,2 2-144-15,-2-3 0 0,-1-4 128 0,-5 4-128 0,1 1 0 16,-2-1 0-16,-1 1 144 0,-3 2-144 0,1 2 0 0,-2 0 144 16,-4 4 16-16,1-5 0 15,-8 5 0-15,1-4 0 0,2 5-16 0,-2-2 0 0,3 4 0 0,2-5 0 16,4 1-144-16,1-3 0 0,5 0 144 0,2-2-144 16,-2-2 0-16,2-1 0 0,0 0 0 0,0-1 0 15,0-3 0-15,0 4 0 0,3-4 0 0,-3 0 0 16,-2 4 0-16,-2-4 0 0,3 0 0 0,-3 7 0 15,-1-1 0-15,-3 1 0 0,3 4 0 0,-2 1 0 16,0 6 0-16,5-3 0 0,-2 3 0 0,-1 0 0 16,0-1 0-16,-1 1 0 0,3 3 0 0,-3 0 0 15,1-2 0-15,1-1 0 0,2-1 0 0,-1 4 0 16,1-3 0-16,2 3 0 0,3 0 0 0,-3-3 0 0,0 3 0 0,0-2 0 16,0 2 0-16,-1 0 0 0,3 0 0 0,-2-1 0 15,0-3 0-15,1 1 0 0,1 3 0 0,-2-4 0 16,1 4 0-16,1-3 0 15,3 5 0-15,-2-2 0 0,-1 5 0 0,1-5 0 0,4 6 0 0,-5-6 0 16,5 1 0-16,-4 0 128 0,0 0-128 0,2-4 0 16,2 3 128-16,0 0-128 0,2 0 0 0,1-2 0 15,-1-1 0-15,-1 3 0 0,2 2 0 0,1 1 0 16,-1-1 0-16,-3-2 0 0,1 2 0 0,-2 3 0 16,0 1 0-16,-1 2 0 0,2-2 0 0,-5 3 0 15,1 1 0-15,1 2 0 0,-1-1-304 0,-3 3 32 16,0 5 0-16,-4-1 0 15,4-1-640-15,2 2-128 0,1 0-32 0,5 1-15424 0</inkml:trace>
  <inkml:trace contextRef="#ctx0" brushRef="#br0" timeOffset="9468.34">19863 1359 3679 0,'-1'1'320'0,"1"-1"-320"15,0 0 0-15,0-1 0 0,0-3 176 0,0 4-48 16,0 0 0-16,0-3 0 0,0 1-128 0,0-1 0 15,-6-3 0-15,6 1 0 0,-3 2 832 0,-1-6 144 16,3 5 32-16,1-4 0 0,0-1 416 0,0 4 96 16,0-4 16-16,1 0 0 0,3 1-896 0,-1 2-192 15,-3-2-16-15,0 4-16 0,0-1-112 0,0 2-32 16,0-3 0-16,-3 6 0 0,-6-3 192 0,4 3 48 0,-2 0 0 16,-2 3 0-16,-1 3 176 0,-2-3 32 0,-2 9 16 0,-4-1 0 15,4 3-400-15,-3-2-80 0,-1 2 0 0,-2 1-16 16,4-1-64-16,4 0-16 0,-2 0 0 0,2-2 0 15,3 2-160-15,-2-1 0 0,4-3 0 0,-1 2 0 16,2-3 0-16,-1 3 0 0,2-1-144 0,0 1 144 16,0-2 0-16,1 2 0 15,-1 6 0-15,2-4 0 0,-1 7 240 0,2-2 0 0,-5 5 0 0,2 2 0 16,0 2 80-16,-4 3 32 0,1 4 0 16,1-3 0-16,1-3 288 0,5-3 64 0,1-3 16 0,5 0 0 0,0-6-384 0,7 1-80 15,6-5 0-15,-1-4-16 0,1-4-240 0,4-5-128 16,4-1 128-16,-26 1-208 0,0 0-128 0,80-32-32 15,-53 17 0-15,-1-5 0 0,-2 0 368 0,1-3 240 16,-3-3-48-16,-3 3 0 0,1-3 240 0,-5 0 32 16,1 3 16-16,-7-3 0 0,-1 0-272 0,-8 0-48 15,2-2-16-15,-4-2 0 0,-1 4 144 0,-2-2 32 16,-4 8 0-16,0-3 0 0,0 2-112 0,-6 2-16 16,1 1 0-16,-4 6 0 0,3 3-64 0,-3 4 0 15,1 2-128-15,-4 3 192 0,0 8-192 0,2 1 0 16,-2 7 0-16,2-2 0 15,1 5-864-15,1 2-160 0,0-4-48 0,4 1 0 16,3 1-1024-16,1-2-208 0,0 1-32 0,2-1-7200 0</inkml:trace>
  <inkml:trace contextRef="#ctx0" brushRef="#br0" timeOffset="10112">19532 1637 1311 0,'-8'4'0'0,"1"-2"0"0,3 1 0 0,-1 1 128 0,5-3-128 0,-4-1 0 0,-1 4 0 0,-4 5 0 0,-5 4 672 0,-5 5 112 16,-3 5 32-16,-1 1 0 0,2-1 48 0,2-1 16 15,-2 1 0-15,-2-2 0 0,4 5 16 0,-2-3 16 16,-1-1 0-16,-3 1 0 0,3 3-224 0,-3-3-48 16,1 3-16-16,1 0 0 0,-3 0 208 0,3-3 32 15,1 6 16-15,-1-6 0 0,2 3-240 0,4 0-64 16,-4-3 0-16,2 6 0 0,1-1-320 0,-3 2-64 16,2-4 0-16,2 2-16 0,-1 3-48 0,-4-5-128 0,4 6 192 15,1-6-64-15,-1-4-128 0,6-1-144 0,3 0 144 0,2-7-208 31,4-3-256-31,3-3-48 0,3-4-16 0,3-4 0 16,-1 0-880-16,4-5-160 0,-4-2-32 0,7-2-16 16,-3-2 432-16,1-1 96 0,1-5 0 0,-3 3 16 0,1 2 784 0,-2-2 160 0,0 0 128 0,-2 0-192 15,-1 2 192-15,-2 0 176 0,-2 3-48 0,-2 0 0 16,-2 7 192-16,-1 2 16 0,2 0 16 0,-10 6 0 16,3 2 832-16,-2 5 160 0,0 0 48 0,1 5 0 15,-1 1-368-15,1 2-64 0,-1 0 0 0,2 1-16 16,1 5-368-16,0-1-80 0,1-4-16 0,-1 1 0 15,5 3-288-15,-1 2-64 0,0-2-128 0,3 0 192 16,2-3 64-16,4 1 16 0,-1-1 0 0,6-4 0 0,0-3-272 16,1-2 160-16,6 0-160 0,1-2 128 0,2-2-128 0,-19-10 0 15,0 0 0-15,0 0 0 0,115 26 0 0,-115-26-192 16,0 0 64-16,89-14 128 0,-89 14-272 0,0 0 64 16,79-36 16-16,-58 20 0 0,-2-1-16 0,-2-1 0 15,-5 3 0-15,-1-6 0 0,-2 3 512 0,-4-3 96 16,-4 2 32-16,-2-2 0 0,-1-1-32 0,-7-1 0 15,1-3 0-15,-6 5 0 0,0-2-160 0,-2 1-48 16,2-4 0-16,-3 3 0 0,3-3-192 0,-2 3 0 16,6 1 0-16,-3-3-160 15,5 8-656-15,2 1-128 0,1 0-16 0,5 3-7824 0</inkml:trace>
  <inkml:trace contextRef="#ctx0" brushRef="#br0" timeOffset="10704.73">19968 1554 6447 0,'-5'12'576'0,"-1"-3"-576"0,3-4 0 16,3-2 0-16,-4-1 896 0,3 2 64 0,-3 4 0 0,-4 6 16 16,2 7 224-16,3-2 32 0,-1-3 16 0,4-6 0 15,7-1-144-15,-1 0-16 0,-1-4-16 0,3-1 0 16,1-1 128-16,3-1 16 0,-1-2 16 0,1-2 0 15,0 2-112-15,2-3-32 0,-3 3 0 0,1 0 0 16,0-4-384-16,2 4-64 0,-5 4-32 0,3-1 0 16,-2 2-384-16,3 1-80 0,-5 2-16 0,1 4 0 15,0 1 64-15,-1 1 0 0,1 0 0 0,2 3 0 16,1 0 112-16,2 1 16 0,3-1 16 0,2 1 0 16,-1-4-208-16,3 3-128 0,-21-17 160 0,0 0-160 0,69 45 0 0,-69-45 0 15,0 0-128-15,75 44 128 16,-75-44-976-16,0 0-96 15,77 40-16-15,-77-40 0 0,0 0-496 0,73 43-96 0,-50-29-32 0,-1-1 0 16,-2 0-288-16,-1-4-64 0</inkml:trace>
  <inkml:trace contextRef="#ctx0" brushRef="#br0" timeOffset="11040.85">20726 1963 8287 0,'-17'-5'368'0,"3"-2"80"0,1 5-448 0,5-1 0 0,2 3 0 0,3 0 0 16,-2 0 1392-16,-9 0 192 15,-5 3 32-15,-6-1 16 0,-1 7 496 0,0 3 112 0,-2-2 0 0,7 8 16 16,0-1-592-16,4 1-128 16,6 4-32-16,-3-1 0 0,4 0-528 0,3 2-96 0,3-4-32 0,-1 2 0 15,5 1-496-15,0 1-96 0,0-2-32 0,5-2 0 16,1 2-224-16,2 0 0 0,5-2 0 0,4-5 0 16,0 3-192-16,3-8 192 0,2 3-192 0,-22-12 192 15,0 0-576-15,0 0-16 0,119 14 0 16,-119-14 0-1,0 0-96-15,0 0-16 0,87-35 0 0,-73 18 0 0,-2 1 496 0,-3-5 208 0,-2-5-192 0,-6 4 192 16,-2-5 416-16,-4 1 208 0,-1 0 32 0,-8 0 16 0,-1 3 304 0,-4 1 64 16,1 1 16-16,-5 2 0 0,-3-2-32 0,0 3-16 15,-3 8 0-15,1-2 0 0,-2 3-560 0,6 0-128 16,3 4 0-16,-2 2-16 0,7 1-304 0,6-2 0 16,-4 4 0-16,5-3 0 15,1 3-704-15,1 0-160 0,1 0-32 0,3 0 0 16,1 0-1216-16,-1 0-256 0</inkml:trace>
  <inkml:trace contextRef="#ctx0" brushRef="#br0" timeOffset="11857.98">18943 2564 5119 0,'-3'4'448'0,"-2"-4"-448"16,5 3 0-16,0-1 0 15,-4-2 1184-15,2 3 144 0,-1 2 16 0,-6 4 64 0,0 0 16 0,1 8 16 0,-6 1 0 0,2-1 32 32,-2 6-304-32,-4-2-48 0,4 1-16 0,-1 1 48 0,1 3-288 0,-4 0-48 0,1 6-16 0,-2-1 32 15,1 0-192-15,-3 8-48 0,0 1 0 0,-1 0 48 16,-3-2-128-16,1 2-32 0,-2 5 0 0,-2-1 32 16,-2-1-160-16,2 3-32 0,2-3-16 0,-2 1 16 15,4 1-320-15,5-5 0 0,1 2 0 0,4-9 0 16,6-7 0-16,1-5-144 15,5-2-16-15,0-3 32 0,4-6-224 0,0-1-32 0,1-2-16 0,1-5 32 32,1 1-384-32,-2-3-80 0,3-3 0 0,-1-2 0 0,4-1 0 0,-4-2-16 0,-2-5 0 0,3-1 32 15,-3 2 112-15,1 2 32 0,1-2 0 0,-5 3 16 0,1 0 400 0,-1 1 96 16,0 4 16-16,-1-1 0 16,1 5 144-16,-4 0 0 0,1 0 0 0,1 3 128 0,-7-1-128 0,4 7 0 15,-4-1 128-15,-5 8-128 0,4-2 240 0,0 3-32 16,-3 6 0-16,-1 3 0 0,2 2 192 0,2 2 48 15,1-1 0 1,0-1 0-16,1 7-80 0,1-4-16 0,1 4 0 0,1 2 0 0,2-2-352 0,1 5 128 16,2 0-128-16,0 2 0 0,2-6 320 0,5-1-16 15,1-4 0-15,3-5 0 0,5-3 80 0,3-5 0 0,0-5 16 16,-19-13 0-16,0 0-272 0,96 9-128 0,-96-9 0 0,0 0 128 16,120-42-128-16,-85 16 0 0,-6-3 0 0,-6 1 0 15,-2-5 0-15,-4-4-256 0,-3-1 48 0,0 1 0 16,-2 2 208-16,-1-5-176 0,-2-3 176 0,-2-1-160 15,1 2 160-15,-8-5 0 0,2 2 0 0,-4-4 0 32,2 1-272-32,-3-3-128 0,-2 2-32 0,1 1-5920 0,4 2-1200 0</inkml:trace>
  <inkml:trace contextRef="#ctx0" brushRef="#br0" timeOffset="12156.75">18926 2846 1839 0,'0'0'0'15,"0"0"160"-15,2 0-160 0,-1 0 0 0,5 0 0 0,-6 0 0 0,5 0 224 0,-2 4 16 16,6-4 0-16,1 5 0 0,3 4 720 0,1-1 128 16,0 5 48-16,1 0 0 0,-1 1 400 0,0 4 64 15,7-1 32-15,-4 6 0 0,6 3-608 0,-2 5-128 31,3 2-32-31,1 1 0 0,-1 4-240 0,1-3-48 16,-3 0-16-16,1-2 0 0,-2 0-384 0,-2 0-176 16,4 2 160-16,-6-6-160 0,0-1 0 0,-1-2 0 15,-2-3 0-15,-5-6 0 0,0 1 0 0,-4-1 0 0,3-3 0 0,-4-2-160 16,1 2-192-16,-5-5-32 0,4 0-16 0,-4-2 0 31,0-2-352-31,0-2-64 0,0-1-16 0,0-2 0 16,0-2-480-16,-4-1-96 0,1-2-32 0,1-2-3056 0</inkml:trace>
  <inkml:trace contextRef="#ctx0" brushRef="#br0" timeOffset="12407.85">19309 3489 6447 0,'-42'9'272'0,"28"-4"80"0,9-5-352 0,2 3 0 0,1-1 0 0,-5 2 0 15,-10 9 1200-15,-11 8 160 0,-11 14 48 0,3 5 0 16,-3 0 512-16,12 0 128 0,4 0 0 0,5-1 16 16,6-4-720-16,7-1-160 0,2 0-32 0,6-5 0 15,6-1-432-15,1-2-80 0,6-5-32 0,7-2 0 16,3-1-416-16,-26-18-64 0,0 0-128 0,108 26 176 15,-108-26-48-15,0 0-128 0,143 3 192 0,-143-3-64 16,97-21 64-16,-97 21 16 0,89-40 0 0,-89 40 0 0,75-52-208 0,-47 21 0 16,-2-1 128-16,-5-3-128 0,-2 1 128 0,-3-3-128 15,-6-1 176-15,-3 1-176 0,-2-1 192 0,-8-2-64 16,1 0 0-16,-6 0-128 0,-5 3 320 0,1-5-64 16,-4 2 0-16,1 0 0 0,1-3-256 0,0 3 0 15,2 0 128-15,3-1-128 16,4 7-1152-16,0 2-304 0</inkml:trace>
  <inkml:trace contextRef="#ctx0" brushRef="#br0" timeOffset="13005.94">20533 2392 12895 0,'3'5'1152'0,"-1"-5"-928"0,5 3-224 0,-2-3 0 15,-2 4 400-15,4-2 48 0,6 6 0 0,7 4 0 16,0 6-448-16,1 1 0 0,-4 2 0 0,-7 2-176 16,3 3 624-16,-5-4 128 15,-2 8 32-15,1-2 0 0,0 7 112 0,0 3 32 0,-4 2 0 0,-1 4 0 16,1 1-176-16,-6 11-16 0,-1 3-16 0,-3 7 0 15,-1 0 0-15,-5-1 0 0,-1-3 0 0,-3-4 0 0,1-1-160 0,2-4-48 16,0-5 0-16,0-2 0 0,2-8-208 0,2-7-128 16,1-5 128-16,2-8-128 0,5-4 0 0,-1-6 0 15,3 1-192-15,0-9 64 16,3 0-816-16,-3-3-144 0,6-3-48 0,-3-2-8432 16</inkml:trace>
  <inkml:trace contextRef="#ctx0" brushRef="#br0" timeOffset="13854.53">20740 2271 13823 0,'3'2'1216'0,"3"2"-960"16,-3-4-256-16,-1 0 0 0,1 3 448 0,6-3 32 16,1 2 16-16,10 5 0 0,-20-7-160 0,0 0-16 15,90 19-16-15,-90-19 0 0,0 0 704 0,100 23 144 16,-100-23 16-16,0 0 16 0,120 52-160 0,-120-52-48 15,92 52 0-15,-92-52 0 0,98 61-400 0,-55-30-64 16,1-3-32-16,-11 2 0 0,0-4-272 0,-2-3-48 0,-3 3-16 16,-2-7 0-16,-1 2-144 0,-2-4 0 0,-1 1 0 0,-4-4 0 15,-1 0 0-15,0-2 0 0,-1 0 0 16,0-2-176-16,-6-1 176 0,1 0 0 0,-1 0 0 0,-1-1 0 16,0-3 0-16,-4 4-160 0,4-2 160 0,-2-5-160 31,-2 1-224-31,3 1-64 0,-4-2 0 0,1-4 0 15,-3-2-480-15,-2 1-96 0,-2 1-32 0,-1-5 0 0,-3 2 416 0,0 1 64 16,-3-4 32-16,0 3 0 0,-1-4 544 0,1 5-128 0,-5-1 128 0,0 3 0 16,2 2 0-16,-6 6 0 0,1-1 0 0,-6 9 0 15,6 1 256-15,-6 5-32 0,2 2-16 0,0 4 0 0,2 4 560 0,2 7 96 16,-1-3 32-16,4 1 0 0,6 0-384 0,-1 0-64 16,4-4 0-16,1 6-16 0,8-2-272 0,1 0-160 15,4-1 192-15,1-2-192 0,6 3 0 0,1-1 0 16,6 1 0-16,3-2-144 0,2 0 144 0,2-5-160 15,-4-2 160-15,5-5-160 0,-31-21-160 0,0 0-48 16,106 42 0-16,-106-42 0 0,0 0-16 0,121-2 0 16,-121 2 0-16,0 0 0 0,76-52 240 0,-62 29 144 15,0-1-192-15,-10-4 192 0,-4 2 0 0,0-5 272 16,-4 1-16-16,-1-1-16 0,-4 3 384 0,1-5 80 16,-1 1 0-16,0-2 16 0,-3 1 176 0,0-6 48 0,-2 3 0 15,-2-8 0-15,-1 6-496 0,-2-8-112 0,-1-1-16 0,-1 2 0 16,2 9-320-16,2 1 144 0,-6 5-144 15,2 7 0-15,2 6 0 0,-2 5 0 0,0 7 0 0,-1 5-192 32,-1 5-704-32,0 7-128 0,-1 5-16 0,0 1-6928 0,1-1-1376 0</inkml:trace>
  <inkml:trace contextRef="#ctx0" brushRef="#br0" timeOffset="14483.17">20484 3679 6447 0,'0'0'576'0,"3"-4"-576"15,2 4 0-15,-5 0 0 0,2 0 272 0,0 0-48 16,3 4-16-16,4-4 0 0,-4 5 64 0,4 2 16 0,-4-2 0 0,2 4 0 16,-5-4 480-16,1 4 80 15,1 0 32-15,-4 4 0 0,0 0-144 0,0 1-32 0,-4 3 0 0,1 4 0 16,-2-2 304-16,-1 7 48 0,-1 4 16 0,0 1 0 0,0 0-272 0,2 4-48 15,-4 5-16-15,4 0 0 0,2 0-416 0,3 1-96 16,0-3-16-16,3-7 0 16,6 1-208-16,5-12 0 0,0 3 0 0,7-9-160 0,1-7 160 0,4-5-160 15,-26-2 160-15,0 0-160 0,89-28 32 0,-62 5 0 16,-1-6 0 0,-9-3 0-16,-1 1 480 0,-4-7 96 0,0-2 32 0,-3 0 0 0,-4-4 208 0,-1 4 32 15,-4 0 16-15,0 2 0 0,-4 6 480 0,-1-3 80 16,-2 4 32-16,-2 0 0 0,-1 8-144 0,1-3-32 15,-3 5 0-15,1 4 0 0,3-1-640 0,-1 4-144 0,0 4-32 0,9 1 0 32,-3 0-784-32,6 2-144 0</inkml:trace>
  <inkml:trace contextRef="#ctx0" brushRef="#br0" timeOffset="51745.38">14655 584 4415 0,'2'-4'0'16,"-2"4"0"-1,0 0 0-15,0 4 0 0,-2-4 0 0,2 5 0 16,-4-2 0-16,-1 3 0 0,-2 1 0 0,-2 1 0 16,2 1 704-16,-3 0 160 0,1-1 32 0,-1-1 32 15,-2 2 336-15,1 0 64 0,-3 0 16 0,2-3 0 16,-2 0 320-16,5-6 48 0,-3 5 16 0,7-5 16 0,-4-2-320 0,2-1-64 15,5-3-16-15,-3 0 16 0,4 0-720 0,-1-2-128 16,-3-1-48-16,3 0 16 0,0 0-240 0,-3 4-48 16,1-3-16-16,1 2 16 0,-1-1 32 0,-1 7 0 15,0-1 0-15,-4 1 16 0,0 1-32 0,-1 3 0 16,-2 1 0-16,-4 2 16 16,-3 2-64-16,0 1-16 0,-2 8 0 0,-5-4 16 0,-2 6-320 0,0 1-64 15,4-2-16-15,-3 4 32 0,5-2-80 0,1-2-16 16,0 2 0-16,5-4 16 15,1 4-144-15,4-1-16 0,-1-3-16 0,2 6 16 16,-1-6-48-16,2 6 0 0,1-2 0 0,1-2 48 0,-2 5 128 0,0-1 16 16,1 3 16-16,1-3 0 0,0 3 288 0,-2 2 0 0,2 1 0 15,-2 2 0-15,4 4 0 0,-4-3 0 16,1 6 0-16,-1-5 0 0,4 5 0 0,-4-3 0 0,2 2 0 0,0-2 0 16,3-1 0-16,1-2 0 0,1-1 0 0,0-1 0 15,4-8 160-15,0 1-160 0,1-6 160 0,1 1-160 16,1-1 0-16,-3-3 0 0,5 2 0 0,-5-6 0 15,1 3 0-15,2-3 0 0,-1-1 0 0,-1-1 0 16,-1-1 0-16,2-1 0 0,-1-1 0 0,2-2 0 16,-5 1-144-16,4 1 144 0,-4-1 0 0,0-3-144 15,0 3 144-15,0-2 0 0,-4 1 0 0,4 0 0 16,0-1 0-16,-3 2 0 0,1-4 0 0,-1 3 0 16,3-3 0-16,-6 2 0 0,6-2 0 0,-5 0 0 15,3 0 0-15,1 0-128 0,-3 0 128 0,2-2 0 16,-1-1 0-16,-1-1 0 0,-1 4 0 0,0-5 176 15,1 5-176-15,-3-3 0 0,1 1 0 0,-1-2 0 0,-2 3 0 0,0-3-224 16,-1 1 80-16,-6 3 16 0,2 0 128 0,0 3 0 16,0 1 0-16,-3 1 0 0,-1 0 0 0,1 4 0 15,-4 3 0-15,2-2 0 0,-4 3 144 0,0-1 16 16,3-2 0-16,-1 2 0 0,-2-1 0 0,0 1 0 16,2 0 0-16,2-3 0 0,-2 1-160 0,4-1 0 15,-2 5 0-15,1-5 0 0,3 3-160 0,-3 0 160 16,3 2-208-16,-3 0 80 15,1 0 128-15,1 3-160 0,-1 1 160 0,1 3-160 0,2-2 160 0,2 2 0 0,-4-2 0 16,2 5 0-16,0-1 0 0,0 5 0 0,0-2 0 0,2 3 128 16,-5-1-128-16,-1 2 0 0,4 1 0 0,-3 1 128 15,-4-1 16-15,4 2 16 0,-1-5 0 0,1-2 0 16,1 4 160-16,-1-6 16 16,-1 2 16-16,-3 0 0 0,7 0-160 0,-3-3-48 0,3 3 0 0,0-3 0 15,2-2 48-15,3 5 0 0,-3-3 0 0,1-3 0 16,4 3 288-16,-1 0 64 0,-1-1 16 0,0 5 0 15,2-5-16-15,-1 4 0 0,-1 0 0 0,0 4 0 16,1-4-80-16,-5 2-16 0,5 3 0 0,-3-1 0 16,2-2-112-16,1-2-16 0,-1 0-16 0,0 0 0 15,1-3 16-15,1-1 16 0,1-1 0 0,1-3 0 0,2 1 48 0,1-2 0 16,0 1 0-16,2-3 0 0,2-1-144 0,-2 0-32 16,2 0 0-16,1-2 0 0,1 1-208 0,1-5 128 15,-2 3-128-15,3-6 0 0,-3 4 0 0,2-6 0 16,-3 2 0-16,2-1 0 0,1-4-160 0,-2 3 160 15,2-3-128-15,-1 0 128 0,-1 2-288 0,3-4 32 16,-5 4 0-16,1-2 0 0,0 0 0 0,1 0 0 16,-1 4 0-16,0-4 0 0,0 0 128 0,1 3 128 15,-3-3-192-15,2 2 192 0,0-2-240 0,-2 0 64 16,0 0 16-16,0 0 0 16,0 0-384-16,-2 0-80 0,0-2-16 0,-3-1 0 0,1 3 368 0,-1 0 64 15,-2-4 16-15,2 4 0 0,-4 0 192 0,-3 0 0 0,2 0 0 16,-6 0 0-16,2 0 0 0,-3 4 0 15,-1-1 0-15,-1-1 0 0,-4 7 0 0,2-2 0 0,0 1 0 0,2 3 0 16,2 1 0-16,-4 2 0 0,2 0 0 0,1 3 0 16,-3 1 0-16,2-1 0 0,2 0 0 0,-4-3 0 15,7 4 0-15,-5-4 0 0,7-2 0 0,-4 2 0 16,0 2 0-16,1-3 0 0,-1 1 0 0,4 0 0 16,-6 4 0-16,4-1 0 0,-3 1 0 0,1-1 0 15,1 4 0-15,-3-2 0 0,1 7 0 0,1-3 0 16,0-1 0-16,1 3 0 0,-3 1-128 0,1 2 128 15,1 1-128-15,0 3 128 0,3-1 0 0,-5 4-144 16,1 0 144-16,-1 1 0 0,1 4 0 0,-2 4 128 0,1-4 128 16,1 4 16-16,-1-1 16 0,4 2 0 0,-3 4 144 0,3 0 16 15,-2 1 16-15,1 1 0 0,2-2 16 0,0 3 0 16,2 0 0-16,1 2 0 16,-4 4-160-16,5-3-48 0,0-1 0 0,-3-5 0 0,7 0-80 0,-4 0-32 15,0-2 0-15,1-2 0 0,2-1-16 0,-2-4 0 16,4 3 0-16,-1 1 0 0,2-4-16 0,-3-2-128 15,6 4 192-15,-3-4-64 0,3 2-128 0,0-5 160 16,3 0-160-16,-3-4 160 0,6 1-160 0,-1-6 0 16,4 2 0-16,-1-2 0 0,4-4-144 0,6-4-112 15,-1-1-32-15,9-4-15328 0</inkml:trace>
  <inkml:trace contextRef="#ctx1" brushRef="#br0">29585 9606 0,'0'0'0,"-31"-94"0,13 90 16,18 100-1,68-19 1</inkml:trace>
  <inkml:trace contextRef="#ctx0" brushRef="#br0" timeOffset="54556.81">10746 2352 11055 0,'-16'0'976'0,"9"0"-784"0,4 0-192 0,-4 0 0 16,5-4-176-16,2 4-80 0,0 0 0 0,-3 0-16 15,1 0 96-15,-5 0 32 0,-2 7 0 0,-1 3 0 16,-4 6 144-16,-2 3 0 0,-1 7 0 0,-2 6 0 15,-4 3 704-15,2 8 112 0,4 2 16 0,-1 2 16 16,4-1 192-16,2 3 48 0,2-1 0 0,-3 5 0 16,5 4-400-16,-3-1-80 0,4-2-16 0,2 3 0 0,0 1-336 15,3-6-80-15,0-3-16 0,6 0 0 0,1-4-160 0,6-3 0 16,1-6 144-16,2 2-144 0,7-4 0 0,-2-1 0 16,2-5 0-16,1-6 0 0,5-1 0 0,-1-7 0 15,0 0 0-15,-26-14-128 0,0 0 128 0,0 0 0 16,132 9 0-16,-132-9-128 0,77-32 128 0,-39 10-192 15,1-4 192-15,-3-6-192 0,-6 3 192 0,1-8 224 16,-6-1-48-16,-5-4-16 0,1-2 480 16,-7 1 80-16,-3-1 32 0,-3-5 0 0,-1-3-352 15,-5-5-64-15,-4-2-16 0,-3-2 0 0,-2 0-320 0,-3 1 0 0,-8 5 0 0,1 2 0 16,-6 8 0-16,2 5 0 0,-6 2 0 0,-1 6 0 16,3 10 0-16,-6 1 0 0,5 7 0 0,-6 5 0 15,6 6 0-15,2 3 0 16,1 3-128-16,2 6 128 15,6 0-608-15,2-1-32 0,5 5-16 0,2-8-8880 0</inkml:trace>
  <inkml:trace contextRef="#ctx0" brushRef="#br0" timeOffset="54873.58">11457 2291 1839 0,'-9'0'160'0,"6"3"-160"0,1-3 0 0,-1 4 0 0,3-3 2352 0,0-1 432 16,0 0 96-16,-2 4 0 0,0 1-2288 0,0 4-464 15,-5 5-128-15,-1 3 0 16,-3 0 0-16,-6 4-272 0,-1 7 48 0,-2 5 16 0,-3 0 1232 0,-3 6 256 16,0 1 64-16,1 5 0 0,1-1 16 0,1 4 16 15,1 1 0-15,-1 2 0 0,5-1-576 0,-2 6-112 16,6 3-32-16,-4-1 0 0,4-6-304 0,6 5-64 15,-1-1-16-15,5-2 0 0,3-2-272 0,6-3 0 16,4 0 0-16,-1-4 0 0,10 6 0 0,-1-10 0 16,2-2 0-16,2-8 0 0,5 0-320 0,2-4 16 0,-28-27 16 0,0 0 0 31,106 52-1184-31,-106-52-256 0</inkml:trace>
  <inkml:trace contextRef="#ctx0" brushRef="#br0" timeOffset="55325.77">11818 2700 5519 0,'-4'0'496'0,"-1"0"-496"16,5 0 0-16,-3 0 0 0,3 3 800 0,0-1 64 0,-4 2 16 0,2 1 0 0,2 7 80 0,-8 7 32 15,1 2 0-15,-2 5 0 16,-1 2-16-16,-3 2 0 0,3-2 0 0,1 6 0 0,0-2 48 0,-3 3 16 15,7-2 0-15,-2 0 0 0,2-4-352 0,1 6-80 16,3 2-16-16,-5 1 0 0,5-7-336 0,-1 4-64 16,2-3 0-16,0-5-16 0,0 0-176 0,0-3 0 15,0-5-192-15,0-5 192 0,3-2-224 0,3-6 80 16,-5-3 16-16,3-6 0 0,1-3-128 0,2-2 0 16,2-5-16-16,-1-1 0 15,1-3-272-15,2-9-48 0,3-2-16 0,1-10 0 0,3-4 416 0,-1-5 192 0,-3-2-192 0,3-3 192 16,-3 3 0-16,0 0 0 0,2-3 0 0,-2 7 0 15,0 1 0-15,-2 4 192 0,2 11-192 0,-5 1 192 16,1 10 208-16,1 4 48 0,-3 6 16 0,-1 4 0 16,0 9 288-16,2 2 48 0,-4 4 16 0,-1 6 0 31,1 6 208-31,0 1 64 0,4 8 0 0,-2-1 0 0,2 0-256 0,-1 1-64 0,3 6 0 0,1-1 0 16,-2-3-384-16,3 6-64 0,1 1-32 0,1-3 0 15,4-2-288-15,-1-2 0 0,3-7 0 0,1-4 0 16,-4-6-240-16,5-1-144 0,-1-5-48 0,4-3 0 15,-3-3-1872-15,3-5-384 0</inkml:trace>
  <inkml:trace contextRef="#ctx0" brushRef="#br0" timeOffset="55561.15">12484 1928 4607 0,'-13'4'400'0,"5"-2"-400"15,2 1 0-15,5 0 0 0,1-1 2640 0,0 2 448 16,1 4 96-16,1 5 16 0,5 6-1120 0,2 10-224 16,5 4-32-16,-6 6-16 0,3 1-608 0,1 3-128 15,-1 6-32-15,1 0 0 0,5 3 176 0,-5 0 48 16,6 2 0-16,-3 4 0 0,1-1-496 0,-5 1-112 16,1-2-16-16,-7-2 0 0,-1 3-448 0,-10 1-192 15,-6 4 128-15,-7 4-128 16,-5 1 0-16,-8-3 0 0,-4-1 0 0,-6 1 0 0,-4-5 0 0,-1-3 0 0,0-5 0 0,4-8-14896 15</inkml:trace>
  <inkml:trace contextRef="#ctx0" brushRef="#br0" timeOffset="57714.17">16654 2430 911 0,'-4'0'0'0,"1"0"0"15,1-4 0-15,2 4 0 0,-4 0 352 0,1 0-16 16,-4 0 0-16,-4 0 0 0,1 4 800 0,-4-2 144 15,-2-2 48-15,2 3 0 16,2 2 224-16,2 2 48 0,-4 2 16 0,2-2 0 0,-2 2-256 0,0 3-48 16,2 2-16-16,-6 2 0 15,4-1-336-15,-2 3-64 0,1 3 0 0,3-4-16 0,-2 2-256 0,1-1-48 16,1 2-16-16,2 3 0 16,1-2-416-16,0 2-144 0,1 3 0 0,2 0 144 0,6 2-144 0,0-2 0 15,0 0 0-15,6 4 0 0,2-3 0 0,1 5 0 16,3-6 0-16,2 0 0 0,4-3 0 0,-1-6 0 0,2 1 0 0,4-6 0 15,1-2-176-15,1-3 176 0,-1-5-128 0,-1-2 128 16,3-5-144-16,-7-4 144 0,2-3-160 0,-4-2 160 16,1-4-176-16,-1-4 176 0,-3 1-192 0,-2-7 192 15,2 5 0-15,-5-6 0 0,-4 3 0 0,4-1 0 16,-6 1 0-16,-3-2 128 0,-3-1-128 0,-1 1 0 16,-1-2 288-16,-3 4-32 0,-3 2-16 0,-1 0 0 15,-2 6-240-15,2 8 128 0,-2 1-128 0,-4 5 0 16,3 4 192-16,-1 0-64 0,-1 4-128 0,-1 5 192 0,4 1 256 15,2 2 32-15,-2 2 16 0,2 4 0 16,0-1-1136-16,3-3-240 0,7-2-32 0,2-3-6016 16,2-4-1200-16</inkml:trace>
  <inkml:trace contextRef="#ctx0" brushRef="#br0" timeOffset="58013.06">17033 2115 17503 0,'-17'15'768'0,"8"-6"176"0,1 0-752 0,2-4-192 15,3 0 0-15,1 2 0 0,0 2 0 0,-3 5 0 16,0 5 0-16,-4 11 0 0,-3 4 192 0,2-2-64 0,-3-1 0 0,1 0 0 16,2 1 976-16,1 1 192 0,0-2 48 0,1 1 0 15,-1-1-272-15,4 4-48 0,-4 0-16 0,5 1 0 31,-1 4-368-31,-2 2-64 0,2 0 0 0,0 5-16 16,0-7-416-16,1 5-144 0,-1 6 0 0,1-6 144 0,-1-5-144 0,2 4 0 0,-1 1 0 0,4-2 0 16,0-2-224-16,4-10 80 0,-4-1 16 0,3-1 0 15,4-5-400-15,4-3-80 0,2 0-16 0,1-5 0 16,7 0-1232-16,2-8-240 0,0-2-48 0,-23-6-7168 16</inkml:trace>
  <inkml:trace contextRef="#ctx0" brushRef="#br0" timeOffset="58302.62">17218 2365 2751 0,'-9'-1'128'0,"6"-3"16"0,-2 1-144 0,1 3 0 0,2 0 0 0,1 0 0 0,-1 0 736 0,2 0 112 16,-7 3 32-16,0 2 0 0,0 8 816 0,-2 1 160 15,4 0 48-15,-4 6 0 0,4-2 288 0,2 4 64 0,-1 1 16 0,2-2 0 16,2 7-688-16,-3-2-144 0,3 0-32 0,-2 0 0 16,0 6-624-16,2-1-128 0,-1 2-16 0,1 0-16 15,0 2-432-15,0 0-64 16,0 3-128-16,0-1 176 0,0 3-176 0,0 0 0 0,0-2 0 16,0-1 0-1,-4-2-752-15,3-4-16 0,1-1-16 0,1-3 0 0,3-6-1344 16,-1-3-272-16</inkml:trace>
  <inkml:trace contextRef="#ctx0" brushRef="#br0" timeOffset="58625.65">17333 2801 3679 0,'-3'-12'160'0,"1"6"32"0,2 1-192 0,0 2 0 0,-2-1 0 0,2 4 0 0,0 0 736 0,-2 0 96 15,2 0 32-15,-3 7 0 0,1 2 224 0,-1 1 32 16,-3 8 16-16,3-1 0 0,-1 1-400 0,1 4-80 31,1 1-16-31,2 1 0 0,-3-1-128 0,3 0-48 16,3-1 0-16,-1-1 0 0,1-3-304 0,1-4-160 15,1-1 160-15,0-4-160 0,2 0 0 0,2-6 0 16,-4 3 0-16,4-6-160 0,0-6 160 0,-1 3-160 16,1-6 160-16,0 0-160 0,-6 1-32 0,3-3-16 15,-5-1 0-15,1 3 0 0,-2-1 208 0,0-2 256 0,-2 3-48 0,1-3-16 16,-5 3 336-16,3-1 64 0,-4-2 16 0,2 3 0 15,-1 0 80-15,-2 4 16 0,3-4 0 0,-2 6 0 16,0 1-192-16,0 2-48 0,1 2 0 16,1-2 0-16,2 3-464 0,-3 2 0 0,5-1-128 0,-1 1 128 31,4-1-1088-31,-1-1-128 0,5-1 0 0,-1-2-6704 0</inkml:trace>
  <inkml:trace contextRef="#ctx0" brushRef="#br0" timeOffset="59096.78">17626 2729 6495 0,'-2'-3'128'0,"2"3"48"0,-3-3 0 0,-1 3 16 0,2 0-192 0,2 0 0 0,-3 0 0 0,-2 0 0 0,-2 0 2048 0,-2 3 352 15,-1 0 80-15,-3 3 16 0,3 4-784 0,-4 2-160 16,2 2-16-16,3 2-16 0,0-2-496 0,1 3-112 16,2 1-16-16,3-1 0 0,-1 1-528 0,3-3-112 15,2 3-32-15,-1-6 0 0,4 2-224 0,-1-5 0 16,-1 4 0-16,2-4 0 0,4-2 0 0,-2-2 0 15,1 1 0-15,3-3 0 0,2-3 0 0,-3 0 0 16,5-3-160-16,-4-3 160 0,1 1-128 0,-1-2 128 16,2-2-128-16,-6 1 128 0,2 1-256 0,-4-5 48 15,1 3 0-15,-1 0 0 0,-4 0 208 0,1 4-176 16,3-2 176-16,-4 6-160 0,2-3 160 0,-2 4 0 16,1 5 0-16,-1-1 128 0,0 4-128 0,0 5 0 0,0 1 0 0,0 3 128 15,0 6-128-15,0-2 192 0,0 1-64 0,0 1 0 16,0-1 224-16,2 5 48 0,1 4 16 0,-3 4 0 15,4 0-272-15,1 3-144 0,-1 2 160 0,1-3-160 16,-2 3 0-16,3-6 0 0,-3-2 0 0,2-6 0 16,-5-3 0-16,-3-3 0 0,-1-2-160 0,-1-4 160 15,0-2 0-15,-4-7 0 0,2 0 0 0,0-1-128 16,0-4 128-16,2-4 0 0,0-1-144 0,-4-3 144 16,2 2-192-16,0-6 48 0,4 3 0 0,-3-5 0 15,3 2-16-15,3-2 0 0,0 0 0 0,0 0 0 16,2-1 160-16,1-4-160 0,2-2 160 0,2-2-160 15,2-3-240-15,2 3-48 0,1-3-16 0,2-3 0 16,1 1-320-16,5-4-64 0,-3 3-16 0,0-3 0 16,3 1-416-16,-5 5-96 0</inkml:trace>
  <inkml:trace contextRef="#ctx0" brushRef="#br0" timeOffset="59489.42">17969 2581 4367 0,'4'-1'0'0,"-4"-3"176"0,0 1-48 0,0 3 16 0,0 0-144 0,0 3 0 16,-4-3 0-16,4 5 0 0,-5-1 1904 0,1 5 336 15,-1 5 80-15,2 3 16 0,-2 0-640 0,1 1-128 16,2 1-32-16,1 2 0 0,-1 2-624 0,-2-1-128 0,3 3-16 0,-3-3-16 16,4 1 0-16,-5-1 0 0,3 3 0 0,0-6 0 15,2-2-400-15,-3-4-80 0,1-3-16 0,2-3 0 16,0-2-256-16,-3 1 0 0,3-6 0 0,0 0 0 15,3-2-256-15,-3-5 0 0,2-2 0 0,1-5 0 16,3 0-672 0,-1-3-144-16,2-4-16 0,2-2-16 15,-1 2 448-15,1-1 80 0,0-4 32 0,-1-1 0 0,1 3 192 0,-2-2 32 0,2-4 16 0,-2 4 0 16,-2 4 48-16,0-5 0 0,4 1 0 0,-2 4 0 0,-2-1 256 16,0 6 0-16,2 4 0 0,-1 5 0 0,-5 2 0 15,3 6 128-15,-1 4-128 0,-3-2 144 0,2 6 752 0,0 1 160 16,-1 3 32-16,3 6 0 0,-4-1 0 0,2 2 0 15,1 6 0-15,1 3 0 0,-3 10-288 0,3 4-48 16,-1 10-16-16,3 5 0 0,-3 1 32 0,2 3 16 16,-1 0 0-16,5-7 0 0,-4-7-208 0,7-11-64 15,2-4 0-15,3-11-14048 0</inkml:trace>
  <inkml:trace contextRef="#ctx0" brushRef="#br0" timeOffset="59975.4">18136 1721 13823 0,'4'-9'1216'0,"3"1"-960"16,0 2-256-16,-7 3 0 0,2 3 0 0,1 0 144 15,2-5-144-15,2-4 128 0,2 4-128 0,0 1 0 16,-1 4 0-16,-2 5-128 0,2 2 128 0,-2 0-160 16,6 6 160-16,-2 1-128 0,6-2 1120 0,-2 5 224 15,5 2 64-15,2 2 0 0,2 5-192 0,1 2-16 16,4 7-16-16,0 0 16 0,1 8-432 0,3 3-96 15,3 1-16-15,-1 2 16 0,3 5-160 0,-4 3-48 16,-1 4 0-16,-5 0 0 0,-4-2-336 0,-7 2 0 0,-6 0 0 0,-3 2 0 31,-10-2-1040-31,-3 1-304 0</inkml:trace>
  <inkml:trace contextRef="#ctx0" brushRef="#br0" timeOffset="60871.1">19907 1338 911 0,'0'5'0'0,"0"-1"0"0,3 1 0 0,-3-5 0 0,0 3 352 0,0-3-16 0,4 0 0 0,-4 4 0 0,2-3-336 0,1 3 144 0,-3-1-144 0,4 3 144 16,-4-3 912-16,5-1 176 15,-5-2 48-15,0 3 0 0,0 1-208 0,0-2-48 0,-4 1-16 0,3 1 0 16,1-3-416-16,-4 3-80 0,-1 1 0 0,-2 2-16 15,5-5 320-15,-3 3 64 0,1 2 16 0,-3-5 0 16,6 1-256-16,-4 2-32 0,3-5-16 0,0 4 0 16,2-4-400-16,0 0-192 0,-3 0 160 0,6 0-160 15,-3-4 0-15,4 4 0 0,1 0 0 0,-2-1 0 16,2-3 0-16,1 4-192 0,2-3 192 0,-2 3-160 16,1-6 160-16,-2 6-192 0,0-3 192 0,-1 3-192 0,-3 0 192 0,-1-2 0 15,0 2 0-15,-1-3 0 16,1 3 0-16,-6 0 0 0,3 0 0 0,-2 0 0 0,-2 0 0 0,1 0 0 15,-2 0 0-15,-1-2 128 0,0-1-128 16,-1 3 0-16,-2-4 0 0,-1 4 0 0,3 0 0 0,-2-2 0 16,3 2 0-16,0 0-7680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3:12:49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 12393 5519 0,'-9'3'496'0,"4"-3"-496"0,3 4 0 0,2-4 0 0,0 0 880 0,-2 0 80 0,-1 0 0 0,-2 0 16 16,-4 1-528-16,6-2-96 0,-3-3-32 0,1 1 0 15,2 1-320-15,-3-2 0 0,6-1 0 0,-7-2-192 16,6 2 192-16,-5 2 0 0,3-3 160 0,-1 3-160 16,1 3 480-16,1 0 0 0,-1 0 0 0,1 3 0 0,0-3 400 0,2 6 80 15,-1 2 0-15,1 1 16 16,-4 3-48-16,2 6-16 16,1 1 0-16,-1 5 0 0,2 2-192 0,-4 6-32 15,3 2-16-15,1-1 0 0,0 2-400 0,1 4-80 16,3 1 0-16,-4 0-16 0,2 0-176 0,-1 3 0 15,1 3 0-15,2-3 0 0,-4 9 0 0,-4 1 0 16,2-3-176-16,-1 8 176 0,-2-3 0 0,-4 3 0 16,0 5 0-16,-3-6-128 0,1 1 128 0,3-3 0 15,1-1 160-15,2-1-160 0,5-5 640 0,0 5 48 16,1-1 0-16,3-2 0 0,5 8-80 0,-3-1-16 0,5 8 0 16,-2-3 0-16,3 3-432 0,-3-6-160 0,1-3 0 0,-1-2 144 15,-1-2-144-15,-1 2 0 0,-1-2 0 0,-1 2-176 16,0 4 0-16,2-2 0 0,-7 1 0 0,2-3 0 15,-2-7-80-15,0-7-32 0,3-3 0 0,-3-8 0 16,0-6 144-16,4-2 144 0,-2-4-208 0,1-3 80 16,2-3 128-16,4-3 0 0,3 1 0 0,-3-2 0 15,5-2-208-15,0 0-64 0,1-1-16 0,1-1 0 16,0-1-96 0,1 2-32-16,-1 1 0 0,0-2 0 0,1 3 256 0,-3 2 160 0,5-3-192 0,-3 4 192 15,1 0 0-15,1-2 0 0,4 2 0 0,-3-1 0 16,6 1 352-16,-25-9 80 0,0 0 16 0,117 33 0 0,-117-33-96 15,95 18-16-15,-95-18 0 0,96 12 0 0,-96-12-336 0,0 0 128 16,138 8-128-16,-138-8 0 0,0 0 0 0,127 9 144 16,-127-9-144-16,98 11 0 0,-98-11 240 0,101 3-64 15,-101-3-16-15,106 5 0 0,-106-5 208 0,110 4 32 16,-110-4 16-16,108 8 0 0,-108-8-16 0,101 6 0 16,-101-6 0-16,113 8 0 0,-113-8-144 0,119 0-48 15,-119 0 0-15,143-5 0 0,-143 5-208 0,146-9 176 16,-146 9-176-16,133-3 160 0,-133 3-160 0,130-9 0 15,-130 9 0-15,134-14 0 0,-134 14 0 0,157-17 0 16,-157 17 0-16,167-17 0 0,-167 17 0 0,147-9 0 16,-147 9 0-16,146-5 0 0,-146 5 160 0,162-4-160 15,-162 4 192-15,169 9-192 0,-169-9 192 0,157 17-64 0,-157-17 0 0,147 23-128 16,-147-23 192-16,146 21-192 0,-146-21 192 0,172 21-192 16,-172-21 208-16,173 14-64 0,-173-14-16 0,166 8 0 15,-166-8-128-15,174 0 128 0,-75-3-128 0,-1-2 128 16,3-1-128-16,-101 6 0 0,181-7 0 0,-181 7 0 15,178-5 0-15,-82 5 0 0,8-3 0 0,-5 3 0 16,-99 0 0-16,182 8 0 0,-182-8 0 0,174 7 0 16,-76-5 0-16,-1-2 0 0,9 4 0 0,-8-4 128 15,-98 0 0-15,181 0-128 0,-181 0 192 0,188-4-64 16,-81-1 112-16,-6 0 16 0,-5-2 0 0,-96 7 0 0,172-6-48 16,-172 6 0-16,183-3 0 0,-85 3 0 0,6 3-16 0,-10-3 0 15,-94 0 0-15,175 9 0 0,-175-9-32 0,172-3-16 16,-78 1 0-16,6-5 0 0,2 2 0 0,-6 0 0 15,-3-2 0-15,-93 7 0 0,174-11-144 0,-78 2 0 16,1 4 0-16,-97 5 0 0,185-9 0 0,-185 9 0 16,159 2 0-16,-159-2 0 0,141 4 0 0,-141-4 0 15,153 0 0-15,-153 0 0 0,164-6 0 0,-164 6 128 16,157-17-128-16,-157 17 128 0,158-35-128 0,-71 13 0 16,6-5 144-16,1-2-144 0,2 1 0 0,-7-2 0 15,-6 3 0-15,-83 27 0 0,154-48 0 0,-154 48 0 16,155-34 0-16,-155 34-128 0,158-23 128 0,-158 23 0 15,133-10-144-15,-133 10 144 0,109-13 0 0,-109 13 0 0,101-3-144 16,-101 3 144-16,98-5 0 0,-98 5 0 0,103 0 0 0,-103 0 0 16,117 0 0-16,-117 0 0 0,111-4 0 0,-111 4 0 15,105-10 0-15,-105 10 0 0,103-12 0 0,-103 12 0 16,101-9 0-16,-101 9 0 0,106 0 0 0,-106 0 0 16,124 14 0-16,-124-14-128 0,118 17 128 0,-118-17 0 15,103 16 0-15,-103-16 0 0,96 10 0 0,-96-10 0 16,0 0 0-16,132 6 0 0,-132-6 0 0,94 3 0 15,-94-3 0-15,96 0 0 0,-96 0 0 0,98 0 0 16,-98 0 0-16,0 0 0 0,132-5 0 0,-132 5 0 16,0 0 128-16,115 0-128 0,-115 0 0 0,0 0 0 15,110 10 0-15,-110-10 0 0,0 0 0 0,118 26 0 16,-118-26 0-16,89 18 0 0,-89-18 0 0,98 15 0 16,-98-15 0-16,98 2 0 0,-98-2 0 0,0 0 0 0,130-14 0 0,-130 14 128 15,0 0-128-15,124-26 0 0,-124 26 160 0,0 0-16 16,115-26 0-16,-115 26 0 0,0 0-144 0,127-10 160 15,-127 10-160-15,92 1 160 0,-92-1-160 0,0 0 0 16,138 6 0-16,-138-6 0 0,0 0 0 0,124-2 0 16,-124 2 0-16,0 0 0 0,131-9 0 0,-131 9 0 15,94-9-144-15,-94 9 144 0,104-21 0 0,-104 21-160 16,107-22 160-16,-107 22-128 0,99-23-192 0,-99 23-16 16,0 0-16-16,122-14 0 0,-122 14 352 0,0 0-144 15,106 5 144-15,-106-5 0 0,0 0 0 0,94 32 0 0,-94-32 0 16,59 35 0-16,-59-35 0 0,63 36 0 0,-63-36 0 0,58 39 0 15,-58-39 0-15,0 0 0 0,96 45 0 0,-96-45 0 16,0 0 0-16,94 38 128 0,-94-38-128 0,0 0 0 16,87 31 0-16,-87-31 0 0,0 0 0 0,0 0 0 15,99 23 0-15,-99-23 0 0,0 0 0 0,0 0-160 16,94 12 160-16,-94-12 0 0,0 0 0 0,0 0 0 16,0 0 0-16,107 4 0 0,-107-4 0 0,0 0 128 15,0 0-128-15,97-21 0 0,-97 21 0 0,0 0 0 16,89-23 0-16,-89 23 0 0,0 0 0 0,0 0 0 15,115-15 0-15,-115 15-128 0,0 0 128 0,0 0 0 0,110-11-128 16,-110 11 128-16,0 0-128 0,0 0 128 0,101-9-160 16,-101 9 160-16,0 0-192 0,0 0 192 0,115-12-128 0,-115 12 128 15,0 0 0-15,110-19 0 0,-110 19-144 0,89-16 144 16,-89 16 0-16,97-15-144 0,-97 15-128 0,91-16-32 16,-91 16 0-16,0 0 0 0,122-31 80 0,-122 31 16 15,0 0 0-15,104-35 0 0,-104 35 208 0,0 0 0 16,87-26 0-16,-87 26 0 0,0 0 0 0,89-19 0 15,-89 19 0-15,0 0 0 16,101-21 0-16,-101 21 0 0,0 0 128 0,124-28-128 0,-124 28 0 0,89-26 128 16,-89 26-128-16,0 0 0 0,124-30 128 0,-124 30-128 15,0 0 0-15,123-23 0 0,-123 23 0 0,0 0 0 16,115-8 0-16,-115 8-144 0,0 0 144 0,115-5 0 0,-115 5 0 16,0 0 0-16,114-13 0 0,-114 13 0 0,0 0 0 0,89-5 0 15,-89 5 176-15,0 0-48 0,0 0 0 0,92-17 0 16,-92 17 48-16,0 0 0 0,0 0 0 0,0 0 0 15,85-23-32-15,-73 20 0 0,1 3 0 0,-8-4 0 16,4 8-144-16,-4-4 0 0,2 3 0 0,-2-1 0 16,0 1 224-16,-1 2-32 15,1 4-16-15,-2 0 0 0,3 3 208 0,-1 2 32 0,2 3 16 0,-4-4 0 16,4-3-128-16,-3-1-32 0,-1 0 0 0,-1-1 0 16,2-3-272-16,-8 2 0 0,2-1 0 0,-1-1 0 15,-2 2 0-15,-2-5 0 0,0 5 0 0,0-6 0 16,-2 3 0-16,0-4 0 0,1 0 0 0,-1 0 0 0,4-4 0 0,-4-1 128 15,4 0-128-15,-2-7 0 16,1-2 128-16,1-4-128 0,-2-3 0 0,0-5 0 0,4-5 0 0,-2 0 0 16,-2-6-176-16,1-5 176 0,1 2-128 0,2-5 128 15,-1-4 0-15,2-3 0 0,-3 3-128 0,3 4 128 16,1-6 0-16,-6 2 0 0,2 4-176 0,-4-4 176 16,4 1-160-16,-8 1 160 0,3-2-224 0,-4 4 48 15,2-2 16-15,-2 3 0 0,-2-1 160 0,2 1 0 16,0 9 0-16,0-5 0 0,2 4 0 0,0-4 0 15,1-2 0-15,3-3 0 0,1 1 0 0,0-1 0 0,3-8 0 16,1 1 0-16,1 3 0 0,2-3 0 16,2 3 0-16,-2 4 0 0,3 2 0 0,-3 3 0 0,0 5 0 0,0-2 0 15,0 4 0-15,-5-4 0 0,2 8 0 0,-6-2 0 16,2-1 0-16,-2 1 0 0,-1 1 0 0,-2-1 0 16,1-1 0-16,-1-2 0 15,0 6 0-15,1-2 0 0,-3 4 0 0,6 3 0 0,-1 1 0 0,2 1 0 16,2 3 0-16,3 1 0 0,2 3 0 0,2-3 0 15,1-1-240-15,6-4 48 0,0 1 0 0,1-2 0 16,4 0-832 0,-2-3-144-16,4 4-48 0,-2-4 0 0,-4 5 48 0,-1-2 0 0,-2 4 0 0,-2 1 0 15,-5 1 544-15,-5 3 112 0,2 2 32 0,-6 0 0 16,0 3 480-16,-3 0 0 0,-2 1 0 0,0 2 0 0,-3 1 0 0,-1-4 240 16,-1 6-48-16,2-2-16 0,-1 1 432 0,-3 2 96 15,4-1 0-15,-1 3 16 0,4 0-128 0,-3-4-16 16,3 4-16-16,-3-1 0 0,4-3-144 0,-1 1-32 15,2 1 0-15,-2-5 0 0,2 2-256 0,-4 0-128 16,1-4 0-16,-4 0 128 0,1 4-128 0,-4-2 0 16,1 2 0-16,-6 0 0 15,5-2 0-15,-8 1 0 0,2 3 0 0,-1 1 0 16,1-1-128-16,-7-1 128 0,0-1 0 0,0 1 0 0,-1-1-144 0,-3 4 144 16,3-6-192-16,1 1 192 15,0 1-672-15,4-2-32 0,-1-2 0 0,-3 1 0 16,4 2-176-16,-4-2-32 0,-5 3-16 0,2-4 0 15,1 0 144-15,-6 4 16 0,3-2 16 0,-9 2 0 16,0 1 208-16,-3 2 32 0,-6-1 16 0,1 0 0 0,3 3 240 0,3-2 64 0,1-2 0 0,-1 1 0 16,1 3 192-16,-3-5 0 0,4 1 192 0,-3 2-192 15,0-1 256-15,-6-1-64 0,-1 4-16 0,-2 0 0 16,-2 0-16-16,-1 0 0 0,3 4 0 0,2-4 0 16,-2 5-160-16,0-5 160 0,2 4-160 0,-2 1 160 15,-6-2-160-15,-4 3 0 0,-8 2 0 0,5 1 0 16,7-2 0-16,-4-2 0 0,1 4 144 0,0-4-144 15,4 0 128-15,-5-1-128 0,-9 1 160 0,-2 2-160 0,-4 2 0 16,6-4 0-16,2 4 0 0,-1-4-160 0,3-2 160 0,-8 3 0 16,2-3 0-16,-7 2 0 0,-3 4 0 0,0 0 128 15,6 3-128-15,-1-3 128 0,2 1 352 0,-4-1 80 16,-4 5 16-16,-8-2 0 0,2 0 96 0,5-3 32 16,0 1 0-16,3-1 0 15,6 0-128-15,-11-1-32 0,-5-2 0 0,2-6 0 0,3 0-416 0,3 0-128 16,1-2 0-16,3-2 0 0,0 3 0 0,-10-6-192 15,-4-2 0-15,6 4 0 16,8-4-304-16,-4 0-48 0,1 1-16 0,-7 2 0 16,-4-1 112-16,-7 2 32 0,0 2 0 0,7 3 0 0,2 3 240 0,0 1 176 15,-2-3-208-15,-6 6 80 0,2-1 128 0,-2 2 128 16,4 1-128-16,4 0 176 0,7 3 80 0,-12-3 0 0,-6-2 16 0,13-4 0 16,10 2-272-16,-3-1 160 0,-4 4-160 0,-4-4 128 15,-1 1-128-15,-5-5-272 0,-2 0 64 0,9 0 16 31,6 0-240-31,1 5-32 0,0-5-16 0,-13 4 0 0,2-4 336 16,0 0 144-16,11 5-128 0,-6-1 128 0,4 1 352 0,-5 4 160 0,-2-6 16 0,0 2 16 16,-4-1 416-16,8-3 64 15,8 3 32-15,0 5 0 0,-3-1-304 0,-6 1-64 0,-8 0-16 0,5 5 0 16,8-2 416-16,-4 2 96 0,4 3 16 0,-4 1 0 16,1 1-1456-16,-5 2-304 0,-5 0-48 0,8-2-16 0,0-2 624 15,6 1 240-15,5-4-16 0,-7 3 0 16,-4-3-48-16,2-2-16 0,8 0 0 0,-3-3 0 0,7 0-160 0,2-4 0 15,4-2 0-15,-9-1 0 16,-2 2 0-16,9-4 0 0,5 0 0 0,-4-4 0 0,8-5 0 16,5 1 0-1,0-1 0-15,-4-1 0 0,0 1 0 0,-3 0 0 16,-4 0 0-16,4 4 0 0,7 2 0 0,-2-2 0 16,0 1 0-16,2 1 0 0,0-3 0 0,-1 3 0 15,-2 3 0-15,-3 0 0 0,2 0-144 0,2-2 144 16,4-1 0-16,1-1 0 15,2-1-448-15,0 1 32 0,4-1 0 0,-2 2 0 16,-2-3-160-16,-6 1-16 0,-2 2-16 0,1 3 0 0,1-5 352 0,1 5 64 0,2-4 0 0,3 4 16 16,2-2 304-16,1-1 64 0,0-1 16 0,-1-1 0 15,0 5 224-15,-7-3 32 0,0 3 16 0,1 0 0 16,6 0-128-16,1 0-32 0,1 3 0 0,-1 2 0 16,6-1-48-16,-2 1-16 0,3-1 0 0,-3-4 0 15,-1 5-16-15,-1-2-16 0,0 2 0 0,4-5 0 16,0 6-224-16,3-6 128 0,0 0-128 0,0 0 0 15,0 0 0-15,4 0 0 0,-2 0 0 0,-2 0 0 16,4 3 0-16,-7-3 0 0,-2 4 0 0,1-3 0 0,5 3 144 16,-5-1-144-16,5-1 128 0,1 5-128 0,1-5 320 0,3 1 0 15,-3 3-16-15,3-3 0 0,-3 6-64 0,3-4-16 16,3 2 0-16,-7 0 0 0,1 2-64 0,-2-1-16 16,-1 1 0-16,2 3 0 0,3-3-144 0,2 3 0 15,4-5 0-15,-2 2 0 0,2 0 0 0,1-3 0 16,2 0 128-16,0-3-128 0,4-1 0 0,-4-2 0 15,4 3 0-15,-4-3 0 0,4 0 0 0,-1-3 0 16,-3 3 0-16,-1-2 0 0,6-1 0 0,-1 3 0 16,5 0 0-16,0 0 0 0,3 0 0 0,0 0 128 15,6 5-128-15,8 7 128 0,0 0-256 0,13 11-64 16,10 8-16-16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39:36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25596 3094 2751 0,'0'-6'256'0,"2"6"-256"0,2-5 0 0,-1 5 0 31,-1-3 0-31,1 3 0 0,1-2 0 0,3-5 0 0,3 2 0 0,4-8 0 0,-2 3 0 0,2-2 0 15,-5 3 0-15,-4 0 0 0,-1 1 128 0,-4 2-128 16,2 1 0-16,-4-2 0 0,2-1 0 0,0 2 0 16,0 3 0-16,-4-2 0 0,1 5 0 0,1-4 0 15,2 4 848-15,-3 0 112 0,3 0 0 0,-4 4 48 16,2-4-240-16,-1 5-32 0,3-2-16 0,-5 3 32 16,-1 1-496-16,3-2-80 0,-2 3-32 0,1-2 32 15,-3 2-48-15,2-2 0 0,0 2 0 0,-2 1 32 16,2 0 176-16,-1 3 48 0,1-3 0 0,-2 3 16 15,0-2-208-15,4-1-32 0,-6 0-16 0,2 3 32 16,2-2 0-16,0-1 0 0,-1 0 0 0,3-1 16 0,-2 1 192 0,1 0 64 16,1 3 0-16,1-3 16 0,-2 1 176 0,4-1 48 15,0 3 0-15,4-1 16 16,1 1-160-16,-1 0-32 0,1-2-16 0,0 3 16 0,4 1-352 0,-2-1-160 16,2 0 128-16,-4-1-128 0,3-2 0 0,-2 3 0 15,-1 0 0-15,2 1 0 0,-5-1 0 0,3 1-176 16,-2 3 176-16,1-3 0 0,-4 3 0 0,0 1 160 15,2-1 0-15,-2 1 0 0,0 2 176 0,-2-2 48 16,2 1 0-16,0-2 0 16,-4 4-96-16,3-2-16 0,-1 2 0 0,2-1 0 0,-2-3 112 0,2 4 0 15,0-2 16-15,0-2 0 0,0 4 112 0,0-1 0 0,4 0 16 0,-3 3 0 16,3-6-160-16,-2 4-48 0,5-1 0 0,-6-3 0 16,3 4-320-16,-1-2 0 0,1-2 0 0,-3 1 0 15,-1-1 0-15,0-3 0 0,-1 4 0 0,-3-6 0 16,1 2 0-16,-1-6 0 0,-1 6 0 0,0-5 0 15,1 0 0-15,-1 3 0 0,0-3 128 0,-2-1-128 16,5 1 240-16,-5 0-32 0,5 0 0 0,-5-4 0 16,2 3-208-16,0 1 0 0,-2 0 128 0,0 3-128 15,-2-1 0-15,1 1 0 0,-1 2 0 0,-3 0 0 16,0 1 0-16,-2-1 0 0,0 5 0 0,0-3 0 16,-4 1 128-16,1-3-128 15,-1 6 0-15,1-3 0 0,-4-1 192 0,2-2-48 16,-4 5-16-16,6-2 0 0,-4-1-128 0,0-2 128 0,5 0-128 0,-5 3 128 0,4 1-128 0,0-5 0 15,3 0 0-15,-4 1 0 0,4 0 0 0,-3 3 0 16,3-5 0-16,-2 6 0 0,1-5 0 0,-1 1 0 16,2 4 0-16,-3-1 0 0,-1 1 0 0,4-1 0 15,-3-3 0-15,3 3 0 16,-2 1 192-16,2-4 16 0,0 3 0 0,0 1 0 0,2-1-208 16,-2 0 0-16,-2 1 128 0,1-1-128 0,-3 2 0 0,1-1 0 15,-1 3 0-15,-2 1 0 0,0-1 0 0,-2-2 0 16,1 6 0-16,-2-3 0 0,-3-2 0 0,3 1 0 15,-1 1 0-15,1 1 0 0,1-2 0 0,-1 5 0 0,2-4 0 0,-2 5 0 16,1-5 0-16,4 1-128 0,-3-2 128 0,2 1 0 16,2 1 0-16,1-2 0 0,-1-2 0 0,-1 2 0 15,-1 0 0-15,2-4 0 0,-4-1 0 0,2 1-160 16,-2-1 160-16,-2-2 0 0,2 3 0 0,-1-3 0 16,-3 4 0-16,1-4 0 0,-4 7 0 0,-2-2 0 15,2 2 0-15,-6 1 0 0,-5 1 0 0,3-2 0 16,1 0 0-16,-2-2 0 0,4-5 0 0,2 2 0 15,3-2 0-15,-2-1 0 0,4 1 0 0,0 2-128 32,3-5-256-32,1 1-64 0,-5 2 0 0,-2 0 0 0,1 3 16 0,2-5 0 0,-2 2 0 0,2-2 0 0,0 2 256 0,0-2 176 15,-2-1-208-15,1 1 80 0,1 0 128 0,0-1 0 16,-3 3 0-16,1 1 128 0,2 3-128 0,-6-4 0 16,3 3 0-16,1 2 128 0,2-1-128 0,-1-1 0 15,1 1 0-15,4-1 0 0,-1 0 0 0,2 1 0 16,0 1 0-16,2-2 0 0,-4 1 0 15,2-3-128-15,-1-1 128 0,-3 6 0 0,3-3-128 0,3 0 128 16,-6 1-128-16,2 4 128 0,1-1 0 0,-1 0 0 16,1-2 0-16,-5 4 0 0,3-2 0 0,1 2 128 15,-1-3 0-15,0 3 0 0,1 0 48 0,-3-2 16 16,3 1 0-16,0-1 0 0,3 2-64 0,-1-1-128 16,1 5 192-16,0-5-64 0,0 4-128 0,3 1 0 15,0-5 0-15,-3 1 0 16,5-1 0-16,1-1 0 0,-4 2-144 0,4 0 144 15,-1 1 0-15,-1-1 0 0,4-2 0 0,-2 1 0 16,-2-3 0-16,6 2 0 0,-2-2 0 0,1 2 0 16,2-3 128-16,-3-4 0 0,2 7-128 0,-1-2 192 15,1 2-192-15,-6-2 176 0,0 5-176 0,-1-1 160 16,0-1-160-16,-6 1 0 0,2 3 0 0,-5-3 128 16,0 1 16-16,-2-1 0 0,-5 5 0 0,0 1 0 15,1-3 176-15,-1 6 48 0,2-1 0 0,-1 4 0 16,3-4-128-16,1 1-32 0,0-3 0 0,0 3 0 15,4-1-208-15,-6 0 0 0,2 4 0 0,-3-5 0 16,1 5 0-16,1-7 0 0,1 3 0 0,-7 2 0 0,4-2 0 16,-1 1 0-16,-3-1 0 0,0 0 0 0,-3-1 0 0,2-2 0 15,-3 7 0-15,3-4 0 0,-1 7 0 0,2-1 0 16,0 1 0-16,4-1 0 0,5 3 0 0,-6 2 0 16,-1 0 0-16,0 1 0 0,2 1 0 0,-2 1 0 15,1-2 0-15,1 1 0 0,0-4 0 0,-2 0 0 16,5 4 0-16,-4-1 0 0,6 1 0 0,-5-2 0 15,5 1 0-15,0 1 0 0,3-1 0 0,0 1 0 16,6-3 0-16,-4-2 0 0,3 1 0 0,-1 0 0 16,4 0 0-16,-3 0 0 0,1 4-128 0,-2-4 128 15,1 1 0-15,4-4 0 0,-3 3 0 0,-1 4 0 16,1-4 0-16,-1 7 0 0,1-2 0 0,0 4 0 0,3 0 0 0,-4-1 0 16,4-1 0-16,0-1 0 0,2 2 0 0,0-4 0 15,2 5 0-15,1-2 0 0,0-2 0 0,0 4 0 16,1 0 0-16,-1-1 0 0,0-1 0 0,1 6 0 15,-3-3 0-15,-1 2-128 0,0 1 128 0,-2-5 0 16,0-2 0-16,-2 1 0 0,2-4 0 0,0-1 0 16,0 2 224-16,2-4 0 0,0 3 0 0,1-3 0 15,-1 4 496-15,2-1 112 0,1-3 0 0,0 4 16 16,2-4-416-16,2-3-96 0,0-4-16 0,1-2 0 16,3 0-320-16,-3-5 0 0,4 2 0 0,0-3 128 15,0-3-128-15,2 1 0 0,0-2 0 0,3-2 0 16,-3-1 0-16,1-1 0 0,1 0 0 0,1 1-128 0,-2-1 128 0,3-3 0 15,-1 4 0-15,2-1 0 0,-2 2 0 0,0-1 0 16,2-1 0-16,-2-1 0 0,4-1 0 0,-4 1 0 16,4-2 0-16,0 3 0 0,0 1 0 0,-1-1 0 15,3 1 0-15,-1-1-128 0,4-1 128 0,-5 1 0 16,5 0 0-16,-2-1 0 0,-2-2 0 0,4 0 0 16,-1 3 0-16,-1-4 0 0,2 1 0 0,-2-2 0 15,2-2 0-15,3 4 0 0,-3-2 0 0,4-3 0 16,-1 5 0-16,0-2 0 0,3-1 176 0,-3 1-48 15,4 0 0-15,-4-2 0 0,1-1 64 0,-1 3 16 16,2-3 0-16,2 2 0 0,-3-3 32 0,1 1 0 0,2 3 0 0,-4-7 0 16,6 4-112-16,-6-2 0 0,1 0-128 15,1 2 192-15,2 3-48 0,-4-3-16 0,-3-1 0 0,4 6 0 16,-1-2-128-16,0-1 0 0,1 1 0 0,-2 2 0 16,-1-2 0-16,-1 0 0 0,4 2 0 0,-1-3 0 15,-3-2 0-15,2-1 0 0,1-1 0 0,2-2 0 16,-1 4 0-16,-1-4 0 0,1 4 144 0,-1-5-144 15,2 4 128-15,2-3-128 0,-21-5 160 0,0 0-160 16,0 0 0-16,94 14 0 0,-94-14 0 0,0 0 0 16,0 0 0-16,106-14 0 0,-106 14 0 0,0 0 0 0,96-36 0 15,-96 36 0-15,0 0-128 0,94-49 128 0,-66 33 0 16,0-1 0-16,-2 0-128 0,-3 3 128 0,3 0 0 0,-7 2 0 16,6-2 0-16,-6 0 0 0,2 1 0 0,-4 3 0 15,6-2 0-15,-6 3 0 0,-17 9 0 0,0 0 0 16,0 0 0-16,89-43 0 0,-68 34 0 0,-2-2 0 15,2-1 0-15,2 0 0 0,-2-2 0 0,1 0 0 16,1 0 0-16,-2-1 0 0,2 1 0 0,-6-4 0 16,2 1 0-16,2-1 0 0,-4 4 0 0,1-3 0 15,1-2 0-15,-1 1 0 0,-1-2 0 0,0-1 0 16,4 2 0-16,-3-2 0 0,-3 3 0 0,1-4 0 16,1 4 0-16,1-1 0 0,-1-2 0 0,-1 2 0 15,1-2 128-15,1-2-128 0,-1 1 0 0,4-3 0 16,-3-1 0-16,-1 4 0 0,2-5 0 0,-1 0 0 0,3 6 0 0,1-5 0 15,-4 3 0-15,-4 0 0 0,3 1 0 16,-5 1 0-16,-1-2 0 0,-3 2 0 0,-1 4 0 0,0-2 0 16,0-2 0-16,-1 3 0 0,-3 4 0 0,2-3 0 15,0 3 0-15,2-3 0 0,4 3 0 0,1-4 0 16,0-3 0-16,7 4 0 0,-1-2 0 0,1-4 0 16,5 2 0-16,3-5 0 0,0 0 0 0,3 0 0 15,-4 0 0-15,2-2 0 0,-2-2 0 0,0-1 0 16,-6 3 0-16,0-2 0 0,-6-1 0 0,0 5 0 15,-1-2-128-15,-5-2 128 0,4 3 0 0,-6-3 0 16,2 0 0-16,1 2 0 0,-4 2 0 0,4-2 0 0,-2-1 0 0,2 3 0 16,1 3 0-16,-1-3 0 0,0 3 0 0,3 2 144 15,2-1-144-15,-6-4 128 16,6 7-128-16,-5-6 0 0,0 2 0 0,0 4 0 0,-4 2 0 0,-2-4 0 16,1 4 0-16,-3-3 0 15,-1 3 0-15,-1-4 0 0,-1 4 0 0,0-2 0 0,-1-2 0 0,1 0 0 16,0 2 0-16,1 1 0 0,1 1 0 0,0 3 0 15,0-4 0-15,0 4 0 0,0-1 0 0,0 1 128 16,0 0-128-16,0 0 128 0,1-2 16 0,1 2 0 16,0 0 0-16,1-3 0 0,-1 0-144 0,-2-1 0 0,2 1 0 0,-1 3 0 15,3 0 0-15,-4-2 0 0,3 6 0 16,3-2 0-16,-5 3 0 0,3 0 0 0,1-1 0 0,2 1 0 16,-2 0 0-16,4-3 0 0,0 3 0 0,-1-3 0 15,1 5 0-15,0 0 0 0,3-1 0 0,-1 2 0 16,1-2 0-16,2 4 0 0,0-1 0 0,1 1 0 15,1-1 0-15,1 2 0 0,4 1 0 0,-3-1 0 16,4-1 0-16,-2 4 0 0,1 0 0 0,-1 4 0 16,-2-4 0-16,-1 5 0 0,1-2 0 0,-4 2 0 15,3 2 0-15,-6-1 0 0,1 2 0 0,0 1 0 0,-2-4 0 16,-1 4 0-16,0 0 0 0,0-1 0 0,-4 1 0 16,0 0 0-16,2 0 0 0,-4-1 0 0,-1 4 0 0,2-1 0 15,-4 3 0-15,1 1 0 16,-1-1 0-16,0 4 0 0,2 1 0 0,-2 2 0 0,2-4 160 0,-2 2 48 15,3 2 16-15,-1-3 0 0,0 3 96 0,0-6 0 16,1 6 16-16,-3-3 0 0,0-1-208 0,0 2-128 16,-5-1 128-16,1-1-128 0,-1 4 0 0,2-2 0 15,-6 2 0-15,2-4 0 0,-2 3 0 0,2 1 0 16,-1 1 0-16,-1 4 0 0,-3-3 0 0,-1 3 0 16,3 4 0-16,-4-2 0 0,2 3 0 0,-2-1 0 15,0 1 0-15,2 0 128 0,-4-1-128 0,6 1 0 16,-4 1 0-16,-4-1 128 0,4-2-128 0,-1 3 0 0,1-1 0 15,0-1 0-15,-2 5 0 0,2-4 0 0,0 6 0 0,0-3 0 16,6 1 0-16,-1-3 0 0,0-1 0 0,0 2 0 16,4-2 128-16,2-3-128 0,3 4 128 0,-4-3-128 15,4 1 0-15,4-2 0 16,-3 1 0-16,1-1 128 0,3 2-128 0,-1-2 0 0,1-2 0 0,-3 0 0 16,1 0 0-16,1-3 0 0,1 3 0 0,-1 2 0 15,-3-2 0-15,3-2 0 0,-1 1 0 0,-1 1 0 16,5 0 0-16,-2-4 0 0,0 5 0 0,2-1 0 15,0-4 0-15,0 3 0 0,2-3 0 0,0 1 0 16,-1 0 0-16,-2-1 128 0,6-4-128 0,-5 3 0 16,3-4 0-16,-1 2 0 0,2 2 0 0,1 2 0 0,-4-1 0 0,6-1 0 15,-3 0 0-15,4-2 0 0,-2-1 0 0,1-4 0 16,3 1 0-16,-3-1 128 0,3 0-128 0,-3 0 144 16,4 4-144-16,-1-6 160 0,-3 5-160 0,4-3 0 15,-1 0 0-15,0 3 0 0,1-1 0 0,-1-2 0 16,-3 0 0-16,4 3 0 0,-1-3 0 0,-3-1 0 15,3-3 0-15,-3-1 0 0,4 3 0 0,3-3 0 16,-2-1 0-16,2 1 0 0,0 0 128 0,-21-9-128 16,0 0 0-16,0 0 128 0,106 26-128 0,-106-26 0 15,0 0 0-15,0 0 128 0,115 14-128 0,-115-14 0 16,0 0 0-16,0 0 0 0,112 5 0 0,-90-5 0 16,-22 0 0-16,0 0 0 0,0 0 0 0,100-9 0 0,-100 9 0 0,0 0 0 15,0 0 0-15,108-17 0 16,-108 17 0-16,0 0 0 0,87-23 0 0,-87 23 0 0,0 0 0 0,87-35 0 15,-87 35 0-15,0 0 0 0,103-36 0 0,-103 36 0 16,0 0 0-16,101-47 0 0,-101 47 0 0,0 0 0 16,92-49 0-16,-92 49 0 0,0 0 0 0,80-54 0 15,-80 54 0-15,58-43 0 0,-58 43 0 0,57-44 0 16,-57 44 0-16,56-40 0 0,-56 40 0 0,58-44 0 16,-58 44 0-16,48-41 0 0,-22 16 0 0,-3 3 0 15,-2 2 0-15,-2-1 0 0,4-1 0 0,-6 1 0 16,1 2 0-16,-1-2 0 0,-5-2 0 0,2 2 0 0,-2 4 0 15,-1-6 0-15,1 1 0 0,-1 1 0 0,1 2 0 0,0-8 0 32,2 5 0-32,-2-8 0 0,2 2 128 0,3-7-128 0,-3 6 0 0,4-6 128 0,-4 2-128 0,3-2 0 31,-3-3 0-31,0 1 0 0,2 2 0 0,-6 1 0 0,2-3 0 0,2-1 0 0,-1 3 0 0,-1-5 0 16,2 5 0-16,-6-5 0 0,1 3 0 0,2-1 0 15,-3 1 0-15,-3-1 0 0,2 3 0 0,-7 2 0 16,2 0 0-16,0 2 0 0,3 3 0 0,-5-2 0 15,2 4 0-15,0 0 0 0,-1 2 0 0,3-3 0 16,-4 3 0-16,2 1 0 0,-1 4 0 0,1-2 0 16,2-1 0-16,-4 1 0 15,0 3 0-15,-4-1 0 0,4-3 0 0,0-3 0 0,-2 3 0 0,-1-1 0 0,-1 2 0 0,-1-3 0 16,-2-1 0-16,-2 3 0 0,1-1 0 0,-3 2 0 16,3 2 0-16,-5-2 0 0,3 4 0 0,-2-1 0 15,1 1 0-15,-1-1 0 0,3 4 0 0,1-3 0 16,-1 3 0-16,4 2 0 0,-2-6 0 0,2 5 0 15,1-5 0-15,2 1 0 0,-1-1 0 0,1-1 0 16,-1-2 0-16,3 4 0 0,-4-2 0 0,1-2 0 16,1 3 0-16,-3 1 0 0,-4-2 0 0,0 1 0 15,1 1 0-15,-1 0 0 0,-3 3 0 0,-2-4 0 16,0 6 0-16,-2-2 0 0,2 2 0 0,0 3 0 16,2-5 0-16,2 5 0 0,-3-4 0 0,1 4 0 0,2 0 0 0,1-3 0 31,0 1 0-31,-3-1 0 0,3 2 0 0,-1-2 0 0,1-1 0 0,0 5 0 0,1-6 0 0,-1 3 0 15,0-1 0-15,-3-2 0 0,3-1 0 0,-1 1 0 16,-2 0 0-16,-2-4 0 0,2 1 0 0,-2 3 0 16,0-3 0-16,-2 4 0 0,0-4 0 0,1 3 0 15,1-3 0-15,-4 3 0 16,6 0 0-16,-2-2 0 16,0-1 0-16,2-3 0 0,2 3 0 0,-4 0 0 15,1-1 0-15,5-1 0 0,-1-2 0 0,0-2 0 16,1 3 0-16,-1-3 0 0,4 2 0 0,-2-2 0 15,1 1 0-15,1 1 0 0,2-2 0 0,-2 1 0 0,-1 1 0 0,3-2 0 16,-1 0 0-16,3 2 0 0,-6-5 0 0,5 4 0 16,-2-4 0-16,-1-2 0 0,2 2 0 0,-3-1 0 15,-1 0 0-15,0-3 0 0,4-1 0 0,-6 1 0 16,2 2 0-16,2-1 0 0,0 6 0 0,0 0 0 16,-2 2 0-16,1 2 0 0,3 2 0 0,1-1 0 15,-3 1 0-15,1 3 0 0,4 2 0 0,0-2 0 16,-3 0 0-16,3-2 0 0,3 2 0 0,-3-3 0 15,4 0 0-15,1-1 0 0,0 1 0 0,-1-6 0 16,5 4 0-16,-4-6 0 0,-2 6 0 0,3-3 0 16,-1-3 0-16,-2 3 0 0,1-1 0 0,-4 0 0 0,2-1 0 15,-2 1 0-15,0-3 0 0,0 4 0 0,0-1 0 0,0-3 0 16,3 5 0-16,-3-2 0 0,2 4 0 0,1-2 0 16,1 4 0-16,-1-1 0 0,2 1 0 0,1 3 0 15,-3-3 0-15,2-1 0 0,4 4 0 0,-4-3 0 16,4-1 0-16,-2-1 0 0,3-2 0 0,-1 0 0 15,0-1 0-15,3-4 0 0,-3 0-160 0,1 1 160 16,-1 1 0-16,0-2-144 0,-2 1 16 0,0 1 0 16,0-2 0-16,-2 3 0 0,-2 4 128 0,3 2 0 15,-3-4 0-15,2 7 0 0,-1-4 0 0,-4 4 0 16,5-1 0-16,-2-1 0 0,3-1 0 0,-1 1 0 0,0-1 0 0,2 3 0 16,-5 0 0-16,5-4 0 0,-2 4 0 0,0-3 0 15,2-1 0-15,-2 1 0 0,-1 3 0 0,1-2 0 16,4 1 0-16,-4-1 0 0,2-1 0 0,0-1 0 15,3 4 0-15,-3-3 0 0,0-1 0 0,-1 1 0 16,-1 3 0-16,-2 0 0 0,3 0 0 0,-3-1 0 16,1 1 0-16,1 0 0 0,-3 0 0 0,1-2 0 15,2 6 0-15,2-6 0 0,-2 2 0 0,1 0 0 16,1 2 0-16,1 1 0 0,-2-1 0 0,2 0 0 16,-2 2 0-16,2 1 0 0,1-3 0 0,0 3 0 15,3 0 0-15,-3 1-128 0,1-3 128 0,2 2 0 0,0-3-128 0,2 4 128 16,0-6-128-16,-1 5 128 0,-3-3-224 0,2-2 32 15,2 3 16-15,-2-4 0 0,2 4 48 0,-5-4 0 16,3 1 0-16,2 3 0 0,-3-1 128 0,1 0 0 16,0 1 0-16,-3-1 0 0,1 0 0 0,2 1 0 15,-3-1 0-15,-4 4 0 0,4-1 0 0,-4-2 0 16,2 3 0-16,-2-1 0 0,1 0 0 0,-1 1 0 16,2 2 0-16,-4-1 0 0,3 2 0 0,-1 0 0 15,0-2 0-15,2 5 0 0,-2-5 0 0,0 2 0 16,2 2 0-16,-1-6 128 0,-1 4-128 0,4-1 0 15,-2 3 0-15,-1-2 0 0,1-1 0 0,2 3 0 16,-4-1 0-16,1-1 0 0,1 5 0 0,-2-3 0 0,-2 3 0 0,3 0 0 16,-3 3 0-16,-3-3 0 0,0 5 0 0,0-1 128 15,0-1-128-15,-3 3 0 0,-1-1 128 0,2 4-128 16,-5-1 0-16,6 1 144 0,-6 0-144 0,5 3 0 16,-5-2 0-16,2 3 0 0,1-5 0 0,-1 3 0 15,1 4 128-15,3-4-128 0,-4 5 0 0,1-3 0 16,-1 1 0-16,-2 4 0 0,2-4 0 0,-1-2 0 15,3 5 0-15,-6-3 0 16,4 4 0-16,-4-1 0 0,1 1 0 0,-1 1 0 0,2-2 0 0,0 4 0 16,0-4 0-16,2 3 0 0,-4-3 0 0,4 0 0 0,0 1 128 15,1-1-128-15,1-3 0 0,-1 4 0 0,2-1 0 0,-3-3 0 16,2 3 0-16,-1 1 0 0,-1-1 0 0,0-3 0 16,1 4 0-16,-1-1 0 0,1-1 0 0,-1-2 0 15,-2 5 0-15,-1-2 0 0,1 4 0 0,-2-2 0 16,-2-1 0-16,1-1 0 0,1 4 0 0,-5-2 0 15,2 2 0-15,-2 0 0 0,2 2 0 0,2-4 0 16,-3 2 0-16,1 1 0 0,2 1 0 0,1 3 0 16,2-3 0-16,0 3 0 0,4-5 0 0,-3 5 0 15,3-4 0-15,-1 1 0 0,3 3 0 0,1-3 0 16,-4 1 0-16,4-1 0 0,-3 0 0 0,3-1 0 16,0 1 0-16,0-2 0 0,0 1 0 0,0-1 0 15,0-2 0-15,3 2 0 0,1 2 0 0,-4-6 0 16,1 4 0-16,3-2 0 0,-1 4 0 0,-1-2 0 0,2 2 0 15,1-2 0-15,2 1 0 0,-2 1 0 0,0 1 0 0,2 1 0 16,2-1 0-16,1 0 0 0,-1 1 0 0,0-3 0 16,-1 5 0-16,1-5 0 0,0 1 0 0,0 3 0 15,-1 0 0-15,1-3 0 16,-4-1 0-16,4 4 0 0,-4-5 0 0,2 2 0 0,2 0 0 0,-2 3 0 16,2-4 0-16,-2 3 0 0,3-3 0 0,2 5 0 15,-1-5 0-15,-1 1 0 0,4 3 0 0,-2-3 0 16,2 3 0-16,-5 0 0 0,1-3 0 0,-1 3 0 15,-2 0 0-15,0-4 0 0,0 5 0 0,2-1 0 16,-4-4 128-16,-2 1-128 0,3 3 0 0,2-2 0 0,1 1 144 0,0 1-16 16,-1 0-128-16,1 0 192 0,0-3-32 0,1 1-16 15,6 1 0 1,-2 1 0-16,0 3-144 0,2-6 0 0,3 0 0 0,-19-23 128 0,0 0-128 0,61 57 0 16,-61-57 0-16,0 0 0 0,75 49 0 0,-75-49 0 15,0 0 0-15,80 38 0 0,-80-38 0 0,0 0 0 16,80 44 0-16,-80-44 0 0,0 0 0 0,70 45 0 15,-49-31 0-15,1-2 0 16,-4 0 128-16,4-1-128 0,-22-11 0 0,0 0 128 0,0 0-128 0,93 29 128 16,-93-29-128-16,0 0 128 0,0 0-128 0,106 11 0 15,-106-11 0-15,0 0 128 0,0 0-128 0,119 9 0 16,-119-9 144-16,0 0-144 0,106-6 0 0,-106 6 128 0,0 0-128 0,117-14 0 16,-117 14 0-16,0 0 0 0,108-34 0 0,-108 34 0 15,66-30 0-15,-66 30 0 16,66-37 0-16,-38 20 0 0,2 3 0 0,-4-3 0 0,-2-4 0 0,0-2 0 15,-1 2 0-15,-2-1 0 0,2-1 0 0,-6 0 0 16,2 1 0-16,-1-3 128 0,-1-1-128 0,1 4 0 16,-6-1 128-16,2 0-128 0,-6 1 160 0,1-3-160 15,-4 3 0-15,-1-1 0 0,-2 2 0 0,-4-5 0 16,2 3 0-16,-4 1 0 0,1-1 0 0,1-3 0 16,-3 3 0-16,1-1 0 0,1-1 0 0,-1 1 0 0,3 1 0 15,1-3 128-15,-4 4-128 0,2 1 0 0,2-4 0 0,-1-1 0 16,1 0 0-16,-2 0 0 0,2 0 0 0,0-2 0 15,0 2 0-15,0-4 0 0,-4 4 0 0,4 0 0 16,0-5 0-16,0 3 0 0,4-2 0 0,-4-1 0 16,3 1 0-16,3 2 0 0,2-1 0 0,-4 1 0 15,1-2 0-15,-3 4 0 16,0 2 0-16,-2-2 0 0,0 1 0 0,-2 3 0 0,0-1 0 0,-3 2 0 16,1 2 0-16,-4 1 0 0,2-2 0 0,-1 2 0 15,-1-1 0-15,-1 2 0 0,0-1 0 0,1 1 0 16,-1-2 0-16,-2-2 0 0,3 0 0 0,-4-4 0 15,1 1 0-15,-1-2 0 16,3-2 0-16,-3-2 0 0,2 3 0 0,-4-3 0 0,-2 2 0 0,5-2 0 16,-1 4 0-16,0 2 0 0,2 0 0 0,-4 1 0 0,1 0 0 15,1 1 0-15,2-3 0 0,1 6 0 0,-3-2 0 0,1 2 0 16,3-2 0-16,-1 4 0 0,4-6 0 0,1 2 0 16,-1-1 0-16,3-1 0 0,2 2 0 0,2-2 0 15,3-3 0-15,-1 0 0 0,1 3 0 0,4 1 0 16,-1 1 0-16,1-2 0 0,-2 6 0 0,2 3 0 15,0 2 0-15,-2-2 0 16,3 5 0-16,2-1 0 0,-3 3 0 0,3-2 0 0,-1 4 0 0,1 1 0 16,-2-1 0-16,6 2 0 0,-2 3 0 0,-2-2 0 0,5 4 0 0,-1-2 0 15,5 3 0-15,-4 0 0 0,3 3 0 0,1-1 0 16,-4 4 0-16,-3-2 0 0,2 3 0 0,-2-1 0 16,-1 5 0-16,-4-6 0 0,2 5 0 0,-3 1 0 15,-1-2 0-15,2 2 0 16,-4 0 0-16,1-2 0 0,0 2 0 0,0 1 0 15,-1-4 0-15,2 3 0 0,-2 1 0 0,-1-1 0 0,1 4 0 0,4-4 0 16,-6 3 0-16,4 1 0 0,0 4 0 0,-4-4 0 16,4 3 0-16,0-2 0 0,2 2 0 0,0-4 0 15,-2 2 0-15,2-1 0 0,1 4 0 0,0-4 0 16,3-1 0-16,1 0 0 0,-2 4 0 0,2-3 0 16,-4-4 0-16,1 3 0 0,-1-3 0 0,2 0 0 0,-5 3 0 0,2 1 0 15,0 3 0-15,-2-2 0 0,1 5 0 0,-4-1 0 16,3 3 0-16,0 2 0 15,-2 3 0-15,4-1 0 0,-1 1 0 0,3 1 0 0,-1-6 0 0,4 3 0 16,4-1 0-16,-3-2 0 0,6 4 0 0,2-6 0 16,-23-24 0-16,49 47 0 0,-49-47 0 0,50 49 0 15,-50-49 0-15,49 45 0 16,-30-20 0-16,2-6 0 16,-3 2 0-16,-1 1 0 0,-3-1 0 0,-2-1 0 15,2 2 0-15,-5 3 0 0,-4-3 0 0,4 4 0 16,-6 2 0-16,2-2 0 0,1 6 0 0,-3 1 0 0,2 0 0 15,-1 5 0-15,1-1 0 0,0 1 0 0,2 2 0 16,-3-3 0-16,1 6 0 0,-3-3 0 0,1 2 0 0,1-2 0 16,-3 0 0-16,-1-3 0 0,0 6 0 0,4-8 0 15,-8 2 0-15,4 1 0 0,-1 2 0 0,1 0 0 16,-4 0 0-16,3-1 0 0,-1-3 0 0,-3 4 0 16,-1-5 0-16,1 0 0 0,-2 5 0 0,-2-2 0 15,4 2 0-15,-7-3 0 0,2-2 0 0,1 3 0 16,-3-1 0-16,-1 3 0 0,3-5 0 0,-4 5 0 15,2 0 0-15,0 1 0 0,-2 1 0 0,1 2 0 16,0-1 0-16,-1 3 0 0,1-3 0 0,3 4 0 16,-4-2 0-16,2-1 0 0,3-4 0 0,0 4 0 0,1-4 0 15,-5 5 0-15,5-1 0 0,-3 3 0 0,-1-2 0 0,2 4 0 16,1-2 0-16,-3-2 0 0,7-2 0 0,-4 3 0 16,0-3 0-16,0 1 0 0,4-1 0 0,-2-3 0 15,2-3 0-15,0 1 0 0,1-1 0 0,4 1 0 16,-5-3 0-16,5-2 0 0,-3-3 0 0,3 1 0 15,-4-1 0-15,2-2 0 0,2-2 0 0,-5 3 0 16,3-4 0-16,1 4 0 0,-5-3 0 0,3 6 0 16,-1-3 0-16,1-1 0 0,1 7 0 0,-5 0 0 15,5 2 0-15,-3-3 0 0,2 5 0 0,-3-3 0 16,0 3 0-16,0 1 0 0,1 0 0 0,-2-4 0 16,2 3 0-16,0-3 0 0,-1 4 0 0,3-5 0 0,-4 5 0 0,0-2 0 15,4-1 0-15,-6 1 0 0,4 2 0 0,-4 0 0 16,2 0 0-16,0 1 0 0,3 0 0 0,-3 1 0 15,6 2 0-15,-3-4 0 0,1-2 0 0,1-1 0 16,2-8 0-16,0-1 0 0,-3-2 0 0,1 0 0 16,-2-3 0-16,4 1 0 0,-5-1 0 0,2-4 0 15,-3 2 0-15,3 2 0 0,-2-2 0 0,1-2 0 16,1 2 0-16,1 1 0 0,-2 1 0 0,4-2 0 16,0-2 0-16,0 2 0 0,4-4 0 0,-2 4 0 15,1-5 0-15,-3 5 0 0,4-4 0 0,1 1 0 16,-2 1 0-16,-1 2 0 0,2-4 0 0,-1 2 0 15,2 2 0-15,-3-3 0 0,5 4 0 0,-7 1 0 0,2-2 0 16,-1 5 0-16,1 2 0 0,-2 1 0 0,4 3 0 0,-4 3 0 16,0-1 0-16,1 1 0 15,3-2 0-15,-1 6 0 0,1 1 0 0,1 0 0 0,4 0 0 0,0 0 0 16,-1 2 0-16,-1-6 0 0,0-4 0 0,2 3 0 16,0-6 0-16,-1-1 0 0,1 2 0 0,0-4 0 15,-1 2 0-15,1 1 0 0,-2-6 0 0,2 5 0 16,-2-2 0-16,2-4 0 0,1 5 0 0,2-3 0 15,-3-5 0-15,1 4 0 0,3-2 0 0,1-4 0 16,3-3 0-16,4 0 0 0,5-5 0 0,-26-9 0 0,0 0 0 0,92 12 0 16,-92-12 0-16,0 0 0 0,115-9 0 0,-115 9 0 15,0 0 0-15,110-12 0 0,-110 12 0 0,0 0 0 16,98 3 0-16,-98-3 0 0,0 0 0 0,97 27 0 16,-65-19 0-16,-1 6 0 0,0-2 0 0,3-1 0 15,-1 1 0-15,-33-12 0 0,0 0 0 0,108 30 0 16,-108-30 0-16,0 0 0 0,111 19 0 0,-111-19 0 15,0 0 0-15,105 17 0 0,-74-8 0 0,0-4 0 16,-31-5 0-16,0 0 0 0,103 9 0 0,-103-9 0 16,0 0 0-16,110-5 0 0,-110 5 0 0,0 0 0 15,124-26 0-15,-124 26 0 0,0 0 0 0,139-44 0 16,-139 44 0-16,93-37 0 0,-93 37 0 0,0 0 0 0,108-64 0 16,-108 64 0-16,0 0 0 0,90-49 0 15,-90 49 0-15,0 0 0 0,0 0 0 0,100-36 0 0,-100 36 0 0,0 0 0 16,0 0 0-16,0 0 0 0,108-35 0 0,-91 31 0 15,6-1 0-15,-6 2 128 0,2-3-128 0,-1 1 0 16,3-2 0-16,-2 2 0 0,-2 0 0 0,1 0 0 16,3-2 0-16,-4-2 0 0,0-2 0 0,1-1 0 15,4-2 144-15,-4 0-144 0,-1-1 128 0,-1-3-128 16,1 4 0-16,-1-3 0 0,2 3 128 0,-8 2-128 16,2-2 0-16,-1 2 0 0,-4 3 0 0,1-5 0 15,-2 0 0-15,2 2 0 0,-4 1 0 0,1-4 0 16,0 1 0-16,2-4 0 0,0-1 0 0,0-5 0 0,2-1 0 15,0-4 0-15,-4 3 0 0,3-6 0 0,1-2 0 16,0 2 0-16,-4 1 0 0,2-4 0 0,2 0 0 0,-2 4 0 16,0 5 0-16,-5 0 0 0,1-1 0 0,0 5 0 15,-3 3 0-15,2-2 0 0,-2 0 0 0,-2 2 0 16,2 1 0-16,0-3 0 0,-3-1 0 0,-2-1 0 16,0-3 0-16,1 0 0 0,-3-2 0 0,0-5 0 15,4-4 0-15,-4 2 0 0,1-5 0 0,5 2 0 16,1 1 0-16,0-1 0 0,1 5 0 0,3-2 0 15,-2 0 0-15,-1 6 0 0,1-3 0 0,2 1 0 16,-4 5 0-16,0-5 0 0,1-1 0 0,-1-3 0 16,4 1 0-16,-1-1 0 0,3-2 0 0,-1-1 0 0,2-2 0 15,-2-4 0-15,4-1 0 0,-1 1 0 0,-2 1 0 0,1-11 0 16,1-7 0-16,1-5 0 0,0-6 0 0,1 1 0 16,2-4 0-16,-3 2 0 0,5 1 0 0,-9 3 0 15,1 6 0-15,-3 2 0 0,0 4 0 0,-8 4 0 16,2-1 0-16,-4 2 0 0,-2 7 0 0,2-4 0 15,-2 6 0-15,1-3 0 0,-1 3 0 0,0-4 0 16,1-2 0-16,-1 0 0 0,0-8 0 0,4-1 0 16,-2 1 0-16,2-9 0 0,-1 3 0 0,0-10 0 15,0 1 0-15,3-3 0 0,1 1 0 0,2 2 0 16,2 2 0-16,0 1 0 0,3 6 0 0,-3 0 0 16,4 4 0-16,-4 5 0 0,5 5 0 15,-5 4 0-15,1 3 0 0,1 2 0 0,-4 0 0 0,0-3 0 0,2 1 0 0,-2-2 0 16,0-3 0-16,-2 2 0 0,2 1 0 0,0-4 0 15,2-1 0-15,-2 0 0 0,3-3 0 0,-3 0 0 16,4-6 0-16,-3 1 0 0,3-4 0 0,-2-2 0 16,1-3 0-16,1 3 0 0,1-1 0 0,-2 4 0 15,3-4 0-15,-3 5 0 0,0 0 0 0,-1 5 0 16,-2 1 0-16,0 8 0 0,-3 1 0 0,1 4 0 16,-5 0 0-16,-2 2 0 0,1-2 0 0,-3 0 0 15,2-4 0-15,-5-1 0 0,-1-2 0 0,-1 2 0 16,0-2 0-16,-1-2 0 0,1 0 0 0,1 0 0 15,1 1 0-15,-4-1 0 0,-1 0 0 0,2 2 0 16,-2-2 0-16,-1 1 0 0,1 8 0 0,0-4 0 0,0 7 0 16,-2-1 0-16,2 3 0 0,-2-1 0 0,2 1 0 0,-2 0 0 15,2-2 0-15,-2-1 0 0,0 2 0 0,-2 1 0 16,0 0 0-16,1 0 0 0,-3 4 0 0,1-1 0 16,-2 3 0-16,0-3 0 0,-4 1 0 0,2 0 0 15,-3-4 0-15,-2 3 0 0,1 1 0 0,5 0 0 16,-5-2-128-16,6 5 128 0,0-2 0 0,1 2 0 15,1 2 0-15,1 0 0 0,3 0 0 0,-7 0 0 16,1 0 0-16,0-2 0 0,0 2 0 0,2-4 0 16,-3 6 0-16,1-6 0 0,0 4 0 0,0 0 0 15,-2 0 0-15,-1-6 0 0,-3 6 0 0,1-5 0 0,-4 3 0 16,0-2 0-16,-5 3 0 0,0 0 0 0,2 1 0 0,1-3 0 16,-5 3 0-16,2 1 0 0,0 1 0 0,-2-2 0 15,-1-2 0-15,-1 2 0 0,4 0 0 0,0-1 0 16,2 0 0-16,3-3 0 0,3 4 0 0,4 0 0 15,-1 1 0-15,1 1 0 0,2 1 0 0,-4 4 0 16,4-2 0-16,-2 4 0 0,2-2 0 0,0 1 0 16,0 3 0-16,3 1 0 0,-7-4 0 0,3 4 0 15,0 6 0-15,-2-5 0 0,1 3 0 0,-2-2 0 16,2-2 0-16,-1 5 0 0,4-3 0 0,-1 3 0 16,2-1 0-16,-1-2 0 15,5-1 0-15,-3 6 0 0,-1-5 0 0,-1 0 0 0,4 3 0 0,-1 1 0 16,1 2 0-16,1-2 0 0,0 4 0 0,2-1 0 0,4 0 0 0,0 1 0 15,2-1 0-15,0 2 0 16,3-3 0-16,0 3 0 0,4-2-288 0,0-1 64 0,-4 3 16 0,6-2 0 31,1-2-256-31,2 1-48 0,2-6-16 0,5 2-17744 0</inkml:trace>
  <inkml:trace contextRef="#ctx0" brushRef="#br0" timeOffset="2230.71">27879 4729 8287 0,'0'3'736'0,"0"-3"-592"0,2 4-144 0,0-2 0 16,1-2 384-16,-1 0 64 0,1 3 0 0,1 2 0 31,-2 2-752-31,-2 0-144 0,-2 2-16 0,-2-2-16 16,-4-2-1072-16,-3 4-224 0,1-4-32 0,-4 4-16 0,0 0 1344 0,0-2 272 0,-3-2 48 0,1 0 16 15,0 0 1440-15,4-1 304 0,3-4 48 0,1 0 16 16,2 0 80-16,3-4 32 0,3 3 0 0,-2-3 0 15,2-1-1008-15,0 0-192 0,0-2-32 0,0 1-16 0,0-2-528 0,-3-1 0 16,-1-3-160-16,-1 1 160 0,-4-1-160 0,1 3 160 16,-1-1 0-16,0 1-144 0,-5 1 144 0,0-5 0 15,2 5-144-15,-2-1 144 0,2 0 0 0,-2 1 0 16,2-1 0-16,0-2 0 0,1-1 224 0,2 3 64 16,1-3 16-16,-1 2 0 0,4-2 400 0,-2-2 96 15,5 0 16-15,-3-2 0 0,1 0-256 0,4-1-48 16,-5-4-16-16,3 7 0 0,1-3-352 0,-6-1-144 15,0 6 128-15,-2-2-128 0,-3 2 0 0,0 2 128 0,-4 1-128 16,0 0 0-16,-1 0 432 0,-1 4 0 0,1-2 0 0,1 2 0 16,0 0 256-16,3-2 48 0,0 2 16 0,3-4 0 15,3 0-112-15,0 4-32 0,3-7 0 0,-2 3 0 16,0 0-272-16,5-5-48 0,-6 0-16 0,1 2 0 16,1-2-128-16,-4 2-16 0,2-5-128 0,-1 3 192 15,-3 3 0-15,3-4 0 0,-6-3 0 0,1 4 0 16,1 0-192-16,2 2 176 0,-6 2-176 0,2-2 160 15,0 3-160-15,-3 0 160 0,3 0-160 0,-4 1 160 16,4 3 928-16,-1-4 176 0,1 0 32 0,0 0 16 31,5 1-1632-31,-3-5-320 0,2 3-64 0,1-4 0 0,0-2 704 0,0 2 288 0,1 2-16 0,-1-2 0 0,2-3-272 0,0 3 160 16,-2 0-160-16,1-2 128 0,-1 6-128 0,-3-2 0 16,3-2 0-16,-3 2 0 0,1 3 0 0,-1-2 0 15,2-1 0-15,1 2 0 0,-3-2 0 0,1 3 0 16,3-3 0-16,-5 1 0 0,5-1 0 0,-3 3 0 15,1 4 0-15,-1-4 0 0,3 4 0 0,-1-2 0 16,-3 2-128-16,3-4 128 16,0 6-896-16,2-6-96 0,4 4-32 0,-4 0-12640 0</inkml:trace>
  <inkml:trace contextRef="#ctx0" brushRef="#br0" timeOffset="7280.92">25147 4090 4607 0,'0'3'400'0,"-4"1"-400"0,4-3 0 0,0-1 0 15,0 0 400-15,-1 4 0 0,-1-1 0 0,0-1 0 16,-1 7-576-16,1-6-112 0,-5 3-32 0,5-3 0 16,-1-1 320-16,-2 1 0 0,-4-3-128 0,4 0 128 15,-2-3 0-15,1 1 0 0,-2-1-128 0,-1 3 128 16,0 0 0-16,1-2 0 0,2 2 0 0,-2 0 128 16,2-4 816-16,3 4 144 0,-1 0 48 0,3 0 16 15,1 0-640-15,0-3-128 0,1 3-32 0,-1 0 0 16,4 0-352-16,-4 0 0 0,5-2-160 0,-1-1 160 15,1 3-128-15,-2-4 128 0,-1-1 0 0,2 5 0 16,-1-4 0-16,-1-1 0 0,1 2 0 0,1 1 0 0,-4-5 0 0,0 5 0 16,0-1 0-16,0-1 0 0,0 3 336 0,0-3 128 15,0 1 32-15,0 1 0 0,-4-2 336 0,4 4 64 16,0 0 0-16,-5 0 16 0,5 0-224 0,-3 0-48 16,3 0-16-16,-6 0 0 0,6 4-16 0,-3-2 0 15,-2 5 0-15,-1-2 0 0,3 0 32 0,-4 4 0 16,2-1 0-16,1 1 0 0,2 3-176 0,2-3-16 15,-3 2-16-15,3-3 0 0,0 1-432 0,3 0 0 16,-3-1 128-16,2 1-128 0,0 3 0 0,0-3 0 16,1 0 0-16,-1-1 0 0,0 1 0 0,-1 0 0 0,3 0 128 0,-4-1-128 15,2 3 704-15,-1-3 48 0,-1 5 16 16,0-3 0-16,0-1-192 0,0 3-16 0,0 2-16 0,-1-5 0 16,-1 5-320-16,2-2-64 0,-5 2-16 0,1 1 0 15,1-1-144-15,-1 0 0 0,2 0 0 0,2 2 0 16,0-2 0-16,0 0 0 0,0 0 0 0,2-2 128 15,2 5 96-15,-1-3 16 0,6 0 0 0,-6-2 0 16,3 2-112-16,2-2-128 0,-2 2 176 0,-3-1-176 16,2-5 0-16,-1 1 0 0,1 0 0 0,-3-4 0 15,-1 4 0-15,-1-1 0 0,-1 1 0 0,-1-4 0 0,-3 4 0 16,1 0 0-16,-1-1 0 0,2 1 0 0,-3-4 416 0,3 4-32 16,3-2 0-16,0-2 0 0,0-1-112 0,0-3-16 15,3-1-16-15,-3 4 0 0,2-4-240 16,2 0 0-16,-1 0 0 0,-1 0 0 0,1 0 0 0,2-4 0 15,1-1 0-15,1 2-160 0,1-6 160 0,1 0 0 16,5 1 0-16,-2-3 0 0,2-5 192 0,4 3-48 16,1-1 0-16,2-4 0 0,1 4 48 0,3-3 0 15,-1 3 0-15,2-2 0 0,0-1-192 0,4 3 0 16,1-4-160-16,6 1 160 16,3 0-672-16,7-6-32 0,2 0-16 0,8-6-8640 15,10-4-1728-15</inkml:trace>
  <inkml:trace contextRef="#ctx0" brushRef="#br0" timeOffset="14751.05">22240 6814 4287 0,'-3'3'0'15,"1"-1"0"-15,-3-2 0 0,3 0 0 0,0 0 480 0,-3 0 160 0,2 4 48 0,-6-4 0 16,0 5 416-16,-5-5 96 0,6 3 16 0,1 3 0 16,0-3-352-16,0 0-64 0,1 4-16 0,1 0 48 15,-4 2-240-15,2 0-32 0,2 0-16 0,0 1 0 16,-4 2-32-16,2 2 0 0,2-2 0 0,-4 2 0 15,1-2 80-15,-1 2 16 0,-2 0 0 0,3 0 0 16,-1 4 48-16,0-6 16 0,2 2 0 0,6 0 32 16,-5-2-192-16,6 2-64 0,0-2 0 0,2 0 0 15,2-1-320-15,-3-3-128 0,3 5 0 0,-1-5 144 16,3 1-144-16,-1-4 0 16,2 4 0-16,1-6 0 0,3-1 0 0,1-2-128 0,0 0 128 0,2-2 0 15,-2-1 0-15,2-1 0 0,0 4 0 0,0-5 0 16,0 5 176-16,-2 0 16 0,1 0 0 0,-3 0 0 0,2 0 128 15,-3 4 48 1,1-3 0-16,1 3 0 0,3-4-144 0,-4 0-32 0,3 0 0 0,-1 0 0 0,5-5-192 0,6-4 0 16,1-3 0-16,11-11 0 15,-35 23-960-15,96-57-256 0</inkml:trace>
  <inkml:trace contextRef="#ctx0" brushRef="#br0" timeOffset="16183.2">24950 7739 4415 0,'-5'24'0'16,"0"-8"0"-1,1-8 0-15,4-2 0 0,-2-1 0 0,-1 4 0 16,-6 17 0-16,-5 9 0 0,-2 10 0 0,3-3 0 16,0-9 0-16,5-9 0 0,1-5 0 0,-2-5 0 15,-3-5 0-15,-6-6 0 0</inkml:trace>
  <inkml:trace contextRef="#ctx0" brushRef="#br0" timeOffset="16936.16">24905 7793 1839 0,'0'-4'0'0,"3"4"0"0,-3 0 0 0,2 0 160 0,-2 0-160 0,3 0 0 0,-3-2 0 0,4-1 0 15,1 3 192-15,-5 0 0 0,4 5 0 0,-4 2 0 0,-4-2-64 0,1 4-128 16,-3 5 192-16,1-2-64 0,2 2-128 0,-3-2 0 16,1-1 0-16,-2 1 0 0,4 2 0 0,1-5 0 15,-5 3 0-15,5-3 0 0,2-1 0 0,-3 1 0 16,3-4 0-16,0 0 0 0,0-1 0 0,0-4 0 15,3 2 0-15,-3 1 0 0,2-3 0 0,2-3 0 16,-1 3 0-16,-1-2 0 0,1-2 0 0,1-1 0 16,-1 2 0-16,2-6 0 0,1 4 0 0,-3-4 0 0,-1 0 0 0,5-3 0 15,-5 3 0-15,1-1 0 0,1-2 0 0,1-2 0 32,-2 5 0-32,3-3 0 0,-5-2 0 0,3 4 0 0,1-6 0 0,2 2 128 0,-4 2-128 0,3-6 160 31,-1 3 80-31,0-3 16 0,2 3 0 0,-7-3 16 0,2 4-272 0,-2 6-224 0,0-1 32 0,-2 4 16 15,-1 1-16-15,-3 4-16 0,-1 0 0 0,-1 4 0 16,1 1 400-16,-2 4 64 0,0 3 32 0,1-2 0 16,-5 8 64-16,5-1 16 0,-6 0 0 0,2 6 0 15,-1 1-224-15,-1-4-144 0,4 2 192 0,1-1-192 0,0 2 160 0,1-6-160 16,3 4 128-16,1-3-128 16,4-1 208-16,0-3-32 0,0 0-16 0,2-5 0 0,1 3 128 0,3-4 32 15,2 1 0-15,-1-4 0 0,2 1-96 0,-4-3-16 16,4 2 0-16,0-5 0 0,-1 0 32 0,1-5 0 15,0 2 0-15,-1-3 0 0,1 3 80 0,0-6 32 16,0-1 0-16,-1 1 0 0,-1-3-208 0,2 0-144 16,0 1 192-16,-2-3-192 0,1-1 128 0,-2-3-128 15,-1 4 0-15,2-3 0 0,-7 3 0 0,2-4 0 16,-2 6 0-16,-2-3 0 0,-2-1-240 0,-1-1 0 16,-4-1 0-16,1 4 0 0,-1 0 48 0,-3 2 0 0,1 3 0 15,3 8 0-15,-5-3 192 0,5 8 0 0,-3 1 0 0,2 0 0 16,1 4 256-16,-1 3-48 0,2 2-16 0,2 0 0 15,0 1 32-15,1-1 0 0,-1 4 0 0,1-4 0 16,-1 0-16-16,5 3 0 16,-3-1 0-16,1-2 0 0,0 0-208 0,0 0 0 0,-1 1 0 0,3-4 0 15,0 1 240-15,3-7 0 0,-3 0 0 0,6-1 0 16,-1 1 80-16,2-5 32 0,2-2 0 0,1-1 0 16,2-2-352-16,-1-4 0 0,4 0 0 0,-1-3 0 15,4-2-512 1,1-3-112-16,5-6-16 0,-1 2-16 0,-9-5 496 0</inkml:trace>
  <inkml:trace contextRef="#ctx0" brushRef="#br0" timeOffset="22876.63">19482 14486 3679 0,'0'0'320'0,"-4"0"-320"16,4 4 0-16,0-4 0 0,0 0 320 0,-2 0-16 15,1 0 0-15,-1 0 0 0,-3 0-304 0,3 0 0 16,-3 1 0-16,1-1 0 0,3 4 0 0,-3-1 0 0,2-1 0 0,2 2 0 15,0 1 720-15,6 4 96 0,-5-1 16 0,3 1 0 16,1 3 320-16,-3-1 80 0,3 6 16 0,-5-3 0 16,2 3-352-16,-1 4-64 0,-1 2 0 0,-1 0-16 15,-1 1-544-15,-3 0-96 0,1 6-32 0,1-4 0 16,-2 0-144-16,-1 2 0 0,3 2 0 0,-6 1 0 16,4 0 0-16,-2 1 0 15,0 3 0-15,0 3 0 0,2-2 0 0,-2-1 0 0,2 2 0 0,-1 1 0 16,1-1 0-16,2 1 0 0,-1-1 0 0,2 1 0 15,-1-1 0-15,-1-4 0 0,3-2 0 0,-3-5 0 16,4 0 0-16,0-3 0 0,0-4 0 0,0-3 0 0,4-6 0 0,1 2 0 16,-2-6 0-16,6-1 0 0,2-2 0 0,1-3 0 15,2 0-128-15,3 0 128 16,1-5 0-16,-1-2 0 0,6 2-144 0,3 0 144 0,-7-4 0 0,5 0 128 16,1 1-128-16,3-1 192 0,0 0 272 0,-2 4 48 15,5-2 16-15,-3 2 0 0,5-4-128 0,-2 4-16 16,1 0-16-16,-1-2 0 0,0 1-176 0,-1-2-48 15,0 2 0-15,-6-2 0 0,1 1-144 0,-10-2 0 16,4 2 0-16,-5-2 0 0,0 1 0 0,-5-1-256 16,0-3 48-16,-1 3 0 15,1-3-1200-15,-7-2-256 0</inkml:trace>
  <inkml:trace contextRef="#ctx0" brushRef="#br0" timeOffset="23190.12">19548 14929 911 0,'0'0'0'16,"0"3"0"-16,0-3 0 0,0 0 0 15,2-3 320-15,1 3 0 0,2 0-16 0,2-2 0 16,4-2-304-16,1 4 0 0,2-5 0 0,0 5-144 0,2 0 144 0,1 0 0 16,-1 4 160-16,1-3-160 0,1 5 1216 0,2 2 128 15,0-4 48-15,4 1 0 0,2-2 336 16,-1 1 80-16,4-2 16 0,-1-2 0 0,2-2-640 0,-1-5-128 16,3 2-32-16,-6 0 0 15,-4-4-592-15,1-3-128 0,-2 1-32 0,-2-1 0 0,2-2-272 0,-7-2 0 16,0 6-176-16,-5-4-5200 15,-1-2-1056-15</inkml:trace>
  <inkml:trace contextRef="#ctx0" brushRef="#br0" timeOffset="23409.91">19588 14455 2751 0,'-12'2'256'0,"3"1"-256"0,4-3 0 0,5 0 0 15,-4 0 1792-15,3 0 320 0,-6 0 64 0,-4 0 16 16,3 0-336-16,1-3-64 0,8 1 0 0,8-5-16 31,5 2-1104-31,3-4-224 0,6-2-32 0,5-1-16 0,-28 12-400 0,0 0 0 0,134-54 0 0,-134 54 0 16,122-50 0-16,-122 50 0 0,136-54 0 0,-136 54 0 16,131-61-1040-16,-131 61-144 0</inkml:trace>
  <inkml:trace contextRef="#ctx0" brushRef="#br0" timeOffset="24575.28">20069 10712 2751 0,'-9'9'256'0,"4"-4"-256"16,-2 2 0-16,5-2 0 0,-1-2 192 0,1-1 0 15,2-2 0-15,-3 5 0 0,-1 4 112 0,-1-2 16 16,-2-2 0-16,2 1 0 15,-1-3-768-15,1 1-128 0,2-3-48 0,-2-1 0 0,-2 0 384 0,1 0 80 16,1-1 16-16,-2 1 0 0,2-4 800 0,1 1 176 16,-1 3 16-16,0 0 16 0,1 0 256 0,-1 0 48 0,0 3 16 0,-2 1 0 15,2 1-272-15,0 0-48 16,-4 4-16-16,0 3 0 0,-3-2-592 0,2 6-112 0,-1 1-16 0,1 1-128 16,-3 1 128-16,5-2-128 0,1 1 0 15,0 3 0-15,2-2 128 0,1-2-128 0,4-3 144 0,0-2-144 16,4 1 512-16,-1-3 0 0,2-1 0 0,0-1 0 15,4 1-224-15,3-4-32 0,-3 2-16 0,5-1 0 16,-4-1 64-16,6-5 16 0,-5 3 0 0,4-3 0 16,-4-3-144-16,3-2-32 0,-2-1 0 0,0-2 0 15,2-1-144-15,-5-3 128 0,3 0-128 0,-2-2 128 16,3 3 16-16,-8-1 0 0,4 0 0 0,-1-2 0 0,-3 5 304 0,1-5 48 16,1 6 16-16,-2-5 0 0,0-1-80 0,2 2-16 15,-5 2 0-15,1-2 0 0,1-2-288 0,-4 5-128 16,0-3 128-16,-7 3-128 0,5 4 0 0,-7 1 0 15,1 4 0-15,-5-1 0 16,3-3 0-16,-6 4 0 0,2 0 0 0,0 4 128 0,-3-3-128 0,0 3 0 16,3 1 0-16,-4 2 128 0,4-2 0 0,-3 4-128 15,1 5 192-15,1-2-64 0,-1 5-128 0,2-3 192 16,0 4-192-16,5-1 192 0,1 6-192 0,-5-2 0 16,8-2 0-16,-2 4 0 0,2-3 0 0,3 3 0 15,2-5 0-15,0 2 128 0,5-2 0 0,-1 1-128 0,5-2 192 16,1-3-64-16,6 4-128 0,3-6 0 15,7-3 0-15,0-1 0 16,6-4-416-16,4-4-160 0</inkml:trace>
  <inkml:trace contextRef="#ctx0" brushRef="#br0" timeOffset="25675.42">22437 11017 3679 0,'-2'0'320'0,"1"0"-320"16,1 0 0-16,1 0 0 0,1 0 864 0,-2 0 96 16,5 0 32-16,-3-6 0 0,5 3 96 0,2 1 32 15,0-5 0-15,-1 6 0 0,1-3-800 0,-4 1-144 16,-1 3-48-16,1 0 0 0,-3 3-128 0,5-3 0 15,-6 0 0-15,6 4 0 0,-5-3 0 0,2 3 0 16,-1 1 0-16,-1 4 0 0,1-6 0 0,1 8 0 16,-3-3 160-16,1-1-160 0,0 2 576 0,1 0 16 0,-3-1 0 0,2-2 0 15,2 2-176-15,-4-2-32 0,3-3-16 0,-1-1 0 16,-2 1-368-16,3 1 144 0,-3-3-144 0,4-1 0 16,-4 4 208-16,5-8-64 0,-3 4-16 0,1-5 0 15,1 2-128-15,-2 1 0 0,1-3 144 0,1 1-144 16,-4-1 192-16,1-2-48 0,-1 5 0 0,0-5 0 15,2 2 176-15,-4 2 16 0,1-3 16 0,-5-2 0 16,3 4 16-16,-1-4 0 0,-1 2 0 0,0 1 0 16,-2 0 0-16,2-2 0 15,-4 2 0-15,4 1 0 0,-4 3-80 0,4 1-16 0,1 1 0 0,-4-1 0 16,2 9-80-16,3-2 0 0,-2 2-16 0,1 1 0 0,-1 2-176 16,1-1 0-16,1 4 0 0,1-1 0 0,2 0 0 0,0 0 0 15,0-2 0-15,0 1 0 16,0-3 0-16,5-1 0 0,-1 5 0 0,-2-6 0 0,5 1-144 15,-2-5 144-15,0 4 0 0,0-4 0 0,2-2 0 0,-1 1 0 16,1-3 0-16,-1 0 0 16,3 0 0-16,-2-3 0 0,2-3 0 0,0 1 0 0,1-2 0 0,-1-3 0 15,-1 1-128-15,5-3 128 16,-5 3 0-16,1-1 0 0,2-3 0 0,-3-1 0 0,4-1 160 0,-6-1 96 16,1 0 0-16,-2-1 16 0,0-2 48 0,-1-2 0 15,-4 4 0-15,0-1 0 0,0-1-320 0,-7 5 0 16,0-2 128-16,-2 8-128 15,-3-3 0-15,-2 2 160 0,2 3-160 0,-6 0 128 0,4 1-128 0,-1 5 0 0,-1 5 144 0,4 1-144 16,-2 2 336-16,0 4 0 0,2 2 0 0,-2 4 0 16,1-1-80-16,0 1-32 0,0 3 0 0,1-2 0 15,2 3-96-15,1-1 0 0,-3 2-128 0,3-1 192 16,0-1 128-16,1-3 32 0,2-1 0 0,1-3 0 16,5-5-32-16,2 0-16 15,5-6 0-15,-2-3 0 0,7-3-496 0,2-10-80 0,4 3-32 0,4-13-12448 16</inkml:trace>
  <inkml:trace contextRef="#ctx0" brushRef="#br0" timeOffset="30163.92">23441 9517 911 0,'-2'5'0'0,"-3"-5"0"16,1 4 0-16,4-4 0 0,-3 0 384 0,1 3-16 0,0-1 0 0,-3 1 0 0,0 3-32 0,-4 1 0 15,1-2 0-15,-1 0 0 16,4 0 496-16,1-1 112 0,-1-4 16 0,5 0 0 0,0 0 176 0,0-4 32 16,0 3 16-16,0-3 0 0,0-1-224 0,0 5-64 31,0-4 0-31,2 4 0 0,-4 0 0 0,2-1-16 0,0 1 0 0,-4-4 0 0,4 1-544 0,0 1-96 15,4-2-32-15,-4-1 0 0,2-2-208 0,1 2 0 16,-3 0 0-16,4-2 0 0,-4 2 0 0,1-1-128 16,-1 3 128-16,0-2 0 0,-1 5 0 0,1 0-128 15,-4 0 128-15,1 0 0 0,1 3 0 0,-2-1 0 16,1 1 0-16,1-1 0 0,-1 2 0 0,-1-4 0 31,4 3 0-31,0-1 0 0,0-2 0 0,0 3 0 16,2 1 0-16,-2-2 0 0,2 5 0 0,-2-2 0 0,0 0 0 0,0 4 0 15,-2 3 0-15,0-2 0 0,0 6 0 0,-1-2 0 16,0 3 272-16,-3-3-32 0,3 0-16 0,1-2 0 16,-1-3-224-16,3 0 144 0,0-4-144 0,3-1 128 15,1-4-368-15,1-4-80 0,0 2 0 0,2-5-16 16,0 2-336-16,0-4-64 0,2 1-16 0,-4-3 0 0,0-1 544 0,2 3 208 0,-5-3-176 0,1 3 176 16,-3 1 0-16,0-1 0 0,0 0 0 0,0 2 0 15,-3 0 0-15,1-1 0 0,2-1 0 0,-3-1 0 16,-3 1 0-16,3-3 0 0,-1 3 0 0,3 0 0 15,-3 0 272-15,-1 4-48 0,1 0-16 0,1-2 0 16,1 5 144-16,2-1 32 16,-3-1 0-16,-1 4 0 15,2 0-32-15,2 0 0 0,-5 4 0 0,2 1 0 0,3-1 96 0,-5 1 0 16,3 7 16-16,0 2 0 0,-5 0 32 0,5 3 0 16,-3 4 0-16,-2-2 0 0,2 7 80 0,0-1 32 15,-4-1 0-15,0-3 0 0,2 2-16 0,0-6 0 16,4 1 0-16,-2-6 0 0,3-4-192 0,0-2-32 15,2-1-16-15,0-2 0 0,2 1-352 0,-2-4 0 16,2-4 0-16,-2 4 0 0,5-3 0 0,-5-2 0 16,2 1 0-16,-1-4 0 0,-1 2 0 0,2-2-128 0,2-1 128 15,-3 0 0-15,-1 0 0 0,2 1-128 0,0-3 128 16,-2-1 0-16,3 0-192 0,-3-2 64 0,6 0 0 0,-3 0 0 31,6-2-256-31,-4 3-32 0,0 0-16 0,2 3-11040 0</inkml:trace>
  <inkml:trace contextRef="#ctx0" brushRef="#br0" timeOffset="36245.44">23085 11215 911 0,'-3'12'0'0,"-2"-8"0"0,1 1 0 0,4-3 0 0,-3 1 432 0,1-3 0 16,0 4 0-16,-3 1 0 0,0 0-432 0,-4 2 0 16,0-2 128-16,1 1-128 0,2 1 0 0,-2-6 0 15,4 3 0-15,1-4 0 0,3 0 176 0,0-4 48 16,0 4 16-16,1-5 0 0,5 2 256 0,-5-3 48 16,6 3 16-16,-1-2 0 0,-3 1 0 0,6-1 0 15,-4 5 0-15,4-3 0 0,1-3-352 0,1 6-64 16,-3-3-16-16,3 3 0 0,1 0-128 0,-3 3 0 15,-1-3 0-15,1 4 0 0,-2-2 0 0,2 1 0 16,0 1 0-16,-1-3 0 0,1 6 256 0,0-2 112 16,-2 4 16-16,0 0 16 0,1 5 400 0,1 0 80 15,-2 1 16-15,2-1 0 0,-1 4-256 0,3-1-64 0,1 1 0 0,0-4 0 16,4-1-400-16,0 0-176 0,1-3 128 0,2 2-128 16,-1-3 0-16,3-4 0 0,-4 4 0 0,-3-6 0 15,3-3 0-15,-3 0-144 0,4 0 144 0,-4-5-160 16,0 2 160-16,-2-2 0 15,0-2-144-15,2 1 144 0,-2-2 0 0,-1-1 0 0,1 0 0 0,0 0 0 16,2-4 560-16,0 0 16 0,3-4 16 0,-3-2 0 16,4-2-256-16,-1-2-48 0,-3 1-16 0,0-1 0 15,3-3-496-15,1 0-96 0</inkml:trace>
  <inkml:trace contextRef="#ctx0" brushRef="#br0" timeOffset="37580.79">25729 10717 1839 0,'0'0'160'0,"-4"0"-160"0,3 0 0 0,-1 0 0 15,2 0 464-15,-2 4 64 0,-1-4 16 0,-3 3 0 16,1-1 96-16,2-2 0 15,-4 0 16-15,5 3 0 0,-1-3-96 0,1 0-32 0,2 0 0 0,0 0 0 16,2 0-16-16,-2 0 0 0,3-3 0 0,-3 3 0 16,2-5-160-16,-2 1-32 0,0 4-16 0,0-5 0 15,-2 1 0-15,2 4 0 0,-3-1 0 0,1-3 0 16,-2 1 80-16,-1 1 32 0,2-2 0 0,-1 1 0 16,2 1-416-16,-1-5 0 0,-1 2 128 0,4 0-128 15,0 1 0-15,-1 4 0 0,2-1-192 0,-2-3 192 16,1 8-192-16,-4-3 192 0,2 6-192 0,1-1 192 15,-1-1-144-15,-2 3 144 0,3 1 0 0,-1 3 0 0,0-1 0 0,2-2 0 16,2 3 0-16,-2-4 0 0,3 1 0 0,3-4 0 16,1 4 0-16,-2-5 0 0,7-3 0 0,-3-1 0 15,5 0 0-15,-6 0 0 0,5-5 0 0,-3 2 0 32,2-6-160-32,-1 0 160 0,1 0-144 0,-3-1 144 0,-4 1-160 0,-2-3 160 0,-1 3 0 0,0-1 0 15,-2 1 0-15,-2-3 0 0,0 3 0 0,-3-5 0 16,-4 2 0-16,-1-2-144 0,0 2 144 0,-3 2 0 15,3 1 0-15,-4 0 128 0,3 4-128 0,1-2 192 16,-4 7-64-16,5 0 0 0,2 0-128 0,0 0 144 16,4 7-144-16,-1-2 160 0,1 4 48 0,1 0 16 15,2 1 0-15,0 2 0 0,0 6 304 0,0-1 64 16,0 1 16-16,2-5 0 16,0 5-80-16,-1-1-16 0,3-3 0 0,-1 0 0 0,3 4-384 0,-1-6-128 0,-2 2 0 0,3-2 0 15,2-2 0-15,3-1 0 0,-1-5-192 0,1 1 48 16,1-2 0-16,-3-3 0 0,1-3 0 0,2 1-7600 15</inkml:trace>
  <inkml:trace contextRef="#ctx0" brushRef="#br0" timeOffset="38633.71">21101 13830 911 0,'-9'8'0'0,"5"1"0"16,1-4 0-16,1 2 0 0,2-5 1456 0,0 1 208 16,0 3 32-16,0 1 16 0,0 3-288 0,2 4-48 15,1-2-16-15,1 2 0 0,-2-2-992 0,5-1-208 0,-7 1-32 0,5 2-128 16,-2 2 0-16,3-3 0 16,-3 5 0-16,-1 1 0 0,3 2 752 0,-2 2 32 0,1 6 16 0,-4-1 0 15,0 3 256-15,0 4 48 0,-4 4 16 0,3 1 0 16,-3 0-480-16,1 5-112 0,-1 5-16 0,-3 4 0 15,0 4-512-15,-1 5 0 0,-3 3 0 0,-1 4 0 16,0 4 0-16,-2 5 0 0,0-3-160 0,2-1 160 16,1-10-128-16,3-3 128 0,-1-8-160 0,4-1 160 15,3-13-192-15,0-5 192 0,4-9-208 0,0-9-8816 16</inkml:trace>
  <inkml:trace contextRef="#ctx0" brushRef="#br0" timeOffset="38885">21040 14042 14735 0,'-6'17'640'0,"3"-8"160"0,3 0-640 0,0-6-160 15,0 3 0-15,3-6 0 0,6 3 432 0,2-1 48 16,9 1 16-16,8 3 0 0,11 0-496 0,-39-6 0 0,0 0-208 0,127 11 64 15,-127-11 144-15,84 12 0 16,-84-12 0-16,85 14 0 0,-45-5 0 0,-40-9 0 16,80 14 0-16,-80-14 0 0,0 0 0 0,110 12 0 0,-110-12 0 0,0 0-128 15,110 12 0-15,-75-7 0 0,-1 1 0 0,-6 2-6848 16</inkml:trace>
  <inkml:trace contextRef="#ctx0" brushRef="#br0" timeOffset="39083.18">21442 14432 10127 0,'-23'16'896'0,"11"-7"-704"0,2-1-192 0,3-1 0 0,5-5 2064 0,2 1 384 16,0 1 80-16,-3 1 16 0,3 4-1040 0,5 3-208 16,2-1-32-16,2-6-16 0,-1 3-1072 0,10-4-176 15,-1-1 0-15,2-3-192 0,6 0 48 0,3-3 16 16,-28 3 0-16,0 0 0 0,102-14-192 15,-102 14-16-15,0 0-16 0,131-30-9504 16</inkml:trace>
  <inkml:trace contextRef="#ctx0" brushRef="#br0" timeOffset="41087.06">24767 7815 1839 0,'-3'9'160'16,"3"0"-160"-16,0-6 0 0,0-1 0 15,0-2 1024-15,0 3 192 16,3 6 16-16,-3 5 16 0,2-2-352 0,1 2-64 16,2-2 0-16,2-6-16 0,-1-3-672 15,-1-3-144-15,2-3 0 0,2-1 0 0,-2-1 0 0,1-4 0 16,4-1 0-16,-3-6 0 0,2 2 528 0,-1 0 112 16,4-3 32-16,-5-1 0 0,-1 1-112 0,1 0-32 15,-7-1 0-15,1 4 0 0,-3 2-224 0,-5-2-48 16,2 5-16-16,-3 1 0 0,-2-1-240 0,-1 0 0 15,0 4 0-15,-5 0 0 0,2 1 208 0,0 1 160 16,-2 3 16-16,0 0 16 0,0 3-400 0,2 3 0 16,-2-3 0-16,-2 6 0 0,2 1 128 0,0 2 0 15,2 2 0-15,-2 4 0 0,4-3 272 0,-1 1 48 0,3 2 16 0,1-1 0 16,0 0-272-16,1 4-48 0,1-2-16 0,2 2 0 16,-2 2-128-16,1-2 0 0,1-2 0 0,1-3 128 15,4-1 160-15,1-6 32 0,1 3 0 0,1-3 0 16,3 0-96-16,1-4-16 0,0-2 0 0,0 3 0 15,-1-3-208-15,1 2 0 0,0-5 0 0,-1 0 0 16,1 0 0-16,-2 0 0 0,0-1 0 0,2-3 0 16,-6-1 0-16,3-2 0 0,-3 2 0 0,2-4 0 15,-5 0 0-15,2-3 0 0,-2 2 0 0,-2-3 0 16,-1 0 0-16,-2 0 0 0,-2-1 0 0,-4 0 0 16,2-3 0-16,-5 0 0 0,-1-1 0 0,1 4 0 0,0-3 0 15,0 5 0-15,2-2 0 0,3 5 0 0,-3 0 0 0,3 6 0 16,4 1 0-16,0 2 0 0,1 2 0 0,2 1 0 15,2 3 0-15,6-3 0 0,-3 2 0 0,4 2-208 16,2-2 64-16,-2 1-8688 16</inkml:trace>
  <inkml:trace contextRef="#ctx0" brushRef="#br0" timeOffset="41524.08">24533 8153 5519 0,'-17'5'240'0,"5"-1"64"0,3-2-304 0,4-2 0 0,5 0 0 0,-4 0 0 15,4 0 320-15,-1 0 16 0,-3-2 0 0,-1 2 0 16,0 0 400-16,1-4 80 0,-1 4 16 0,2-3 0 16,3 3 864-16,-4-5 176 0,4 1 48 0,4-1 0 15,-3 2-576-15,3-6-128 0,-1 4 0 0,1-4-16 16,1 0-480-16,0 4-80 0,-1 0-32 0,1-2 0 15,-2 2-96-15,3-4 0 0,-1 4-16 0,2-2 0 16,-2-2-176-16,0 0-48 0,2 1 0 0,2-3 0 16,1-1 32-16,3 3 0 0,1-5 0 0,-2 2 0 15,2 2-64-15,0-4-16 0,0-2 0 0,1 2 0 16,-4-3-224-16,1 4 0 0,0-2 0 0,-1-1 0 0,1-1 0 0,-4 3 0 16,1-4 0-16,2 4 0 0,-3-3 0 0,5 0 0 15,-5 3 0-15,3 0-160 0,1 2 160 0,-2 3 0 16,3 9 0-16,-1 0 0 0,-4 5 0 0,1 7 0 15,-4 2 0-15,4 9 0 0,-4 3 0 0,2 4 0 16,2 4 128-16,0 3-128 0,-1 7 608 0,-1-4 48 16,6 3 16-16,-5 2 0 0,5-1-528 0,1-1-144 15,-2-2 0-15,3 2 0 0,6-3 0 0,0-3 0 16,2-4 0-16,3-2 0 0,2-3-368 0,3 2 16 16,4-8 0-16,3 1-12688 0</inkml:trace>
  <inkml:trace contextRef="#ctx0" brushRef="#br0" timeOffset="43992.83">22894 13786 3679 0,'-2'4'320'0,"2"1"-320"16,-4-2 0-16,4-3 0 0,0 4 960 0,-1 1 112 0,-3 4 16 0,1 5 16 15,-2 3 368-15,-1 0 64 0,3 3 0 0,-2-3 16 16,1 0-272-16,-3 1-48 0,2-1-16 0,0 4 0 16,-1-2-192-16,-2 6-64 0,-1-3 0 0,2 1 0 15,0 5-112-15,-2 5-16 0,1-2-16 0,-1 4 0 16,-3 2-240-16,-2 6-32 0,0 3-16 0,-4 1 0 15,1 7-384-15,0 6-144 0,-4 1 0 0,0 2 144 16,2 7-144-16,-4-7 0 0,2 3-192 0,4-5 192 16,3-4-176-16,1-8 176 0,3-4-128 0,1-6 128 15,2-8-208-15,6-8 32 0,-3-8 16 0,2-4-11024 16</inkml:trace>
  <inkml:trace contextRef="#ctx0" brushRef="#br0" timeOffset="44573.28">22707 13723 8287 0,'-5'-3'368'0,"5"3"80"0,-3-2-448 0,3 2 0 15,3-3 0-15,-3 3 0 0,2 0 624 0,3-4 32 16,2 4 16-16,3 0 0 0,1 0 240 0,3 4 48 15,-5 4 16-15,1-2 0 0,2 2 144 0,0 1 32 16,2 0 0-16,4-1 0 0,-1 1-128 0,2 0-32 16,4 0 0-16,1-4 0 0,-1 3-208 0,0-4-32 0,-2 1-16 0,1 0 0 15,1 4-352-15,-2 0-80 0,1-1-16 0,-4 5 0 16,-4-5-288-16,0 6 0 0,-2-1 0 0,-3-3 0 16,-4 2 0-16,-2 2 0 0,-1-2 0 15,-2 2-144-15,-2 0 144 0,-3-2 0 0,-2 1 0 0,-2-3 0 16,-1 6 0-16,-2-6 0 0,-2 8 0 0,-4-5 0 15,5 5 0-15,0-6 0 0,-6 5 0 0,3-3 0 16,3 0 0-16,-5-5 0 0,4 3 0 0,-2-3-128 16,6-4 128-16,1 0-192 0,1-5 192 0,2 4-192 15,6-8 192-15,-3 4 0 0,6-1 0 0,-3-6 0 0,6 5 0 0,-1-3 0 16,7-2 0-16,-3-2 0 0,5 4 0 0,0 0 0 16,-2 1 0-16,5 1 0 0,1 1 0 0,-1 2 0 15,1 2 0-15,-3 1 0 0,4 6 0 0,1 0 0 16,-3 3 0-16,2 3 0 0,2 1 0 0,0 2 0 15,2 1 0-15,-1-2 0 0,4 1 0 0,1-1 0 16,-5-3 0-16,1 0 0 0,0-2 0 0,-4 2 0 16,0-5 0-16,-7 3 0 0,-3-3 0 0,-4 4 0 15,-2 1 0-15,-3 2 128 0,-3 1-128 0,-4-1 128 16,-3 5-128-16,-8 5 128 0,1 0 704 0,-6 2 128 16,-3 2 48-16,-4 1 0 0,2 4-256 0,-6-4-48 15,-1 4-16-15,-2-3 0 0,2-1 96 0,4-5 32 0,0-3 0 0,-3-6 0 16,1-1-240-16,2-8-32 0,1-2-16 0,1-10 0 31,4-1-960-31,4-4-192 0</inkml:trace>
  <inkml:trace contextRef="#ctx0" brushRef="#br0" timeOffset="50199.53">27606 7565 1839 0,'-2'-6'160'0,"-2"3"-160"0,3 3 0 0,-1 0 0 15,0 0 464-15,2 0 64 0,-7-2 16 0,0-1 0 0,-3-1 336 0,-1 4 64 16,-1 0 16-16,3 0 0 0,1 0 288 0,1 0 64 16,3 4 16-16,-3-4 0 0,2 5-416 0,0-5-80 15,1 3 0-15,-1-3-16 0,-4 6-96 0,4 1-16 16,-4-2 0-16,3 0 0 0,-3 4 16 15,2-2 0-15,0 1 0 0,2-1 0 0,-2 2-320 0,1 0-64 16,5-2-16-16,-3-2 0 0,4 0-128 0,0-1-16 16,0-1-16-16,4-1 0 0,-4 1-16 0,5-3 0 15,-3 0 0-15,5-3 0 0,-4 3-144 0,2-5 128 16,-1 1-128-16,1-1 128 0,-1-4-128 0,1 4 0 16,-3-2 0-16,-2-3 0 0,1 1 0 0,-1 0 0 15,2-3 0-15,-2 2 0 0,3-6 0 0,-3 2 0 16,0 0 0-16,2 0 0 0,-2-2 0 0,-2-1 0 15,2 3 0-15,-5-3 0 0,2 6 0 0,-6-1 0 0,0 0-144 16,-3 7 144-16,2-4 0 0,-3 7 0 0,0 2 0 0,-1 0 0 16,3 2 0-16,1 3 0 0,1-1 0 0,4 1 0 15,1 3 0-15,-1 1 0 0,5 3 0 0,0-6 0 16,0 2 0-16,2-1-160 0,1-2 160 0,1 1-128 16,1-1 128-16,-3-2 0 0,5 3 0 0,-2-3 0 15,0 2 0-15,2-1 0 0,-2-1 0 0,1-1 0 16,1 2 0-16,-2-1 0 0,3-1 0 0,1 1 0 15,-4-3 0-15,1 0 0 0,1 0 0 0,-2-3 0 16,-2-2 0-16,-1 1 0 0,0 2 0 0,-2-1 0 16,-2-1 0-16,0-1 0 0,-3 2 128 0,2-3-128 15,-1 3 272-15,-1-2-16 0,0-1 0 0,-2 3 0 0,1-2 112 0,-2-4 16 16,3 4 0-16,-4-2 0 0,4-2-256 0,-2-1-128 16,1 1 160-16,-2-3-160 0,-1 3 240 0,0 0-48 15,-3 1-16-15,3-1 0 0,-1 4-176 0,-2 0 0 16,0 1 0-16,1 4 0 0,-3 5-160 0,2 4-16 15</inkml:trace>
  <inkml:trace contextRef="#ctx0" brushRef="#br0" timeOffset="51062.41">24385 13807 11967 0,'-1'3'1072'0,"1"-1"-864"16,-4 2-208-16,2-3 0 0,1-1 752 0,-1 0 96 15,-3 7 32-15,-4-1 0 0,-3 2-656 0,-2 4-224 16,-4-3 144-16,-3 0-144 0,4-4 0 0,-2 4 0 16,1 0-224-16,-4-4 80 0,1 3 144 0,-2 1 0 15,2 5 0-15,-1-2-128 16,-1 2 256-16,0 4 48 0,-3-1 16 0,2 6 0 0,-1-2 256 0,1 1 64 15,0 4 16-15,-1 2 0 0,6 2-16 0,-4 1 0 16,6 1 0-16,1 2 0 0,6 1-32 0,1 5-16 16,0 0 0-16,6 4 0 0,3-1 176 0,3 6 16 0,6-4 16 0,0 4 0 15,5 2 112-15,7-1 32 0,3 3 0 0,6-1 0 16,5-3-32-16,-1-1 0 16,3-4 0-16,7-4 0 0,-1 0-464 0,2-2-80 0,8-5-32 0,-1-6 0 15,-3-3-208-15,10-8 0 0,11-4 128 0,-70-12-128 16,167 0 0-16,-167 0 0 0</inkml:trace>
  <inkml:trace contextRef="#ctx0" brushRef="#br0" timeOffset="53450.58">28217 7894 911 0,'-8'1'0'0,"-1"-1"0"0,4 4 0 0,1-4 0 15,4 0 1008-15,0 0 112 0,0 0 32 0,0 0 0 16,2 3 64-16,-2-3 32 0,3-3 0 0,3 3 0 15,2-4-832-15,-1-1-160 0,2 0-48 0,0 0 0 16,-4-2-64-16,4 2-16 0,-1-1 0 0,1-1 0 16,-4 6 624-16,-1-3 112 0,1 1 32 0,-1 3 0 15,-4 0 448-15,0 0 80 0,-4 0 32 0,1 3 0 16,1 1-368-16,-3-3-64 0,1 3 0 0,-5-1-16 16,1 3-608-16,-6 2-112 0,0 1-32 0,2 1 0 15,-4 3-256-15,0-1 0 0,-1 2 0 0,-1 0 0 16,1-2 0-16,0 7 0 0,-1-2-160 0,4 4 160 15,-2-1 0-15,3 4 0 0,2-1 0 0,2-4 0 0,6 5 0 0,-2-5 0 16,5-1 0-16,8-6 0 0,1-2 0 0,2-6 0 16,6 1 0-16,4-5 0 0,5 0 0 0,-3-5 0 15,3 1 0-15,2-4 0 0,-2-6-128 0,0 0 128 16,-5 2-160-16,2-6 160 0,-6 4 0 0,0-3 0 16,1-2 0-16,-4 1 0 0,-2-3 0 0,-2 7 0 15,-4-3 0-15,1 3 0 0,-7-2 0 0,0 6 0 16,-4-4 0-16,-1-2 0 0,-2 6 0 0,-2-2 160 15,0-1-32-15,1 0 0 16,-3-1 336-16,3 1 64 0,-1 3 16 0,0-2 0 0,-1 3-352 0,1 4-64 0,0 1 0 0,1 3-128 16,-1 2 352-16,0 3-32 0,0 1-16 0,-4 0 0 15,0 7 240-15,1-3 48 0,-2 3 16 0,-3 2 0 16,3 0-288-16,-4 4-64 0,1 3-16 0,0-2 0 16,4-2-240-16,3 1 0 0,-2 4 0 0,6-4 0 15,1-4 0-15,5-2 0 0,5-4 0 0,8-4 0 16,6-4 0-16,2-7-192 0,7-2 192 0,-28 9-13392 15</inkml:trace>
  <inkml:trace contextRef="#ctx0" brushRef="#br0" timeOffset="54482.85">28076 10508 3679 0,'0'0'320'0,"-3"0"-320"0,1 0 0 0,2-3 0 0,-2 3 752 0,0 0 80 16,-5 0 0-16,-3 0 16 0,-7 3 192 0,-3-1 48 15,0 1 0-15,-3 3 0 0,2 2-144 0,0-1-32 16,2 0 0-16,-4 2 0 0,6 0 128 0,-1-1 32 15,4 1 0-15,-1 0 0 0,1-1-80 0,0-1-16 16,2 0 0-16,-2 2 0 0,2 0-128 0,1-1-16 16,-1 5-16-16,1-5 0 0,4 5-288 0,2-3-48 15,-3 4-16-15,2-2 0 0,3 2-304 0,3-5-160 16,0 3 160-16,3-3-160 0,-1 1 0 0,5-3 0 16,2 2 0-16,5-4-160 0,-2 0 160 0,4-5 0 15,-1 4 0-15,8-8-128 0,3 3 128 0,0-6 0 0,-26 7 0 0,0 0 0 16,98-40 0-16,-98 40 0 0,0 0 0 0,92-53-128 0,-61 34 128 15,-3 2 0-15,2-4 0 0,-7 2 0 16,-1-2 0-16,-1 3 0 0,-3-4 0 0,-4 2 0 16,-2 0 0-16,-4-1 0 0,-2-2 0 0,-3 0 0 0,-6 3 0 0,-3-3 0 15,-2 5 0-15,-6-1 0 0,2 2 432 0,-6-1 64 16,-4 6 16-16,-3 4 0 0,-1-1 48 0,2 9 16 16,-3 3 0-16,-2 6 0 0,3 0-176 0,-2 10-16 15,2 2-16-15,-2 0 0 0,7 1-128 0,-2 1-32 16,2 0 0-16,4-1 0 0,3 3-80 0,0-6-128 0,5 2 176 15,2-4-176 1,7-3 0-16,2-2 0 0,5-3 0 0,5-4-144 16,0-1-1264-16,11-4-240 0</inkml:trace>
  <inkml:trace contextRef="#ctx0" brushRef="#br0" timeOffset="55347.95">27778 13196 3679 0,'-7'3'320'0,"0"2"-320"0,5-1 0 0,-1-1 0 0,0-1 512 0,-3 5 48 16,-4 3 0-16,-9 8 0 16,0 3-896-16,-4 1-176 0,5 4-48 0,1-3 0 0,3 3 432 0,2-3 128 15,0 0 0-15,1-3 0 0,4 1 0 0,0-5 0 16,0 0 0-16,2-2 0 0,-4-6-128 0,6 6 128 16,1-2 0-16,-1-1 0 0,3 1 0 0,3 0 0 15,2-6-144-15,-1-1 144 0,5-2 1024 0,1-3 256 31,2 0 64-31,2-8 16 0,-2 2-48 0,2-6-16 0,4 0 0 0,-1-7 32 0,-3 1-800 0,0-3-144 16,-2 4-48-16,-1-2 32 0,-3 1-368 0,-1 1 0 0,-5 0 0 16,-2-1-160-16,-2 4 160 0,2 2 0 0,-7 2 128 0,0 1-128 31,0 0 848-31,-1 0 80 0,-3 6 16 0,3 1 16 0,-5 2-160 0,-1 0-32 0,2 2-16 0,-2 5 16 16,2 0-352-16,2 2-64 0,-4-1-16 0,1 5 32 15,5-1-368-15,-1 2 144 0,0 0-144 0,4 0 128 16,2 3-128-16,3 0 0 0,0 4 0 0,0 2 0 15,0 0 0-15,3-3 0 0,6 8-128 0,0-7 128 16,1-3-144-16,4 1 144 0,2-2-192 0,1-5 192 16,2 1 0-16,2-3-160 0,5-5 160 0,0-1 0 15,2-4 0-15,0 0 0 0,-3-4 0 0,-3-1 0 16,4-4 0-16,-3 1 0 0,-2-1 0 0,-2 0 0 0,2 1 0 16,-9-1 0-16,2 0 0 0,-3-1 0 0,-3 4 0 15,-2-1 0-15,-6 2 0 0,-2 2 0 0,-3-2 0 0,-4 1 0 16,0 2-160-16,-5-1 160 0,2 3 0 0,-4 3 0 31,2 3 0-31,0 2 0 16,2 6-576-16,2 0-80 0,-2 7-32 0,1 2-7968 15</inkml:trace>
  <inkml:trace contextRef="#ctx0" brushRef="#br0" timeOffset="57282.69">25621 14094 1839 0,'-14'9'160'0,"5"-4"-160"0,2 2 0 0,4-5 0 15,3 1 1232-15,-4-3 224 0,4 0 32 0,-1 0 16 16,1 0-352-16,1-3-64 0,3-2 0 0,-3 1-16 16,6-1-896-16,-1 2-176 0,-3 1 0 0,2-2 0 15,-1 8 0-15,-2-2 128 16,1 1 0-16,-3 2 0 0,2 4 1088 0,-2 0 240 0,0 3 32 0,-2 2 16 16,2-2 80-16,-3 2 16 0,1 3 0 0,-2 6 0 15,4-2-608-15,-5 2-112 0,5-1-32 0,-3 8 0 16,3-2-592-16,-4 10-128 0,2 2-128 0,-1 5 176 15,1 4-176-15,0 7 0 0,1 7 0 0,-4 6 0 16,1 1 0-16,-5 5 0 0,2 0-144 0,-1 6 144 16,1 3 0-16,-2 0 0 0,0 3-128 0,-6-7 128 0,4-2 0 15,-3-12 0-15,5-8 0 0,1-6 0 0,-1-10-176 0,6-7 176 16,6-9-160-16,-3-12-7392 16,5-5-1472-16</inkml:trace>
  <inkml:trace contextRef="#ctx0" brushRef="#br0" timeOffset="57629.85">26020 14178 8175 0,'5'5'176'0,"-1"-1"32"0,1-1 16 0,-5-3 16 0,0 0-240 0,3 2 0 0,-1 7 0 0,5 6 0 31,2 4 2080-31,-2 8 368 0,0 2 80 0,-6 2 16 0,-2 1-752 0,1 4-160 0,-4-1-32 0,1 5 0 16,1 4-400-16,-3 3-96 0,1 2-16 0,-3-1 0 16,6 5-208-1,-5-3-48-15,-1 6-16 0,2-6 0 16,0 1-64-16,1-1-16 0,-1 6 0 0,2-2 0 15,-1-2-208-15,4 2-32 0,0 4-16 0,0-2 0 0,2-2-480 0,0 3 128 16,1 1-128-16,2-3 0 0,-5 3 0 0,4-4 0 16,1 3 0-16,-5-1 0 0,4-6 0 0,-8-6-192 15,4 0 192-15,-3-4-160 16,1-6-336-16,-2-2-64 0,-1-6-16 0,0-3-9152 16,1-3-1824-16</inkml:trace>
  <inkml:trace contextRef="#ctx0" brushRef="#br0" timeOffset="57943.95">25447 14855 5919 0,'-34'2'128'0,"12"-2"16"0,-1 4 16 0,13-4 32 0,3 1-192 0,2-1 0 0,-8 4 0 0,-6-1 0 16,-7 3 1360-16,-5-1 240 0,-1 4 64 0,11-1 0 15,4-1 576-15,5-2 96 0,7 1 32 0,5 1 0 16,5-6-352-16,7 5-64 0,2-6-16 0,9-2 16 16,6-2-720-16,6-1-144 0,-35 5-16 0,0 0 0 15,132-26-432-15,-132 26-64 0,0 0-32 0,142-17 16 16,-142 17-400-16,92 8-160 0,-52-2 128 0,4 2-128 0,4 1 0 0,-2 0-128 15,6-1-16-15,-5 1-9696 16,2 0-1936-16</inkml:trace>
  <inkml:trace contextRef="#ctx0" brushRef="#br0" timeOffset="60145.64">30322 10257 1839 0,'-5'0'160'0,"2"-3"-160"15,3 3 0-15,0 0 0 0,0 0 592 0,-4 0 96 16,2-5 16-16,-3-1 0 0,2-1 48 0,-6-3 16 16,4 3 0-16,1-2 0 0,-3 4-384 0,2 0-80 15,0 1-16-15,0 1 0 16,-4-2-160-16,2 3-128 0,0-2 192 0,0 1-192 16,2-2-272-16,-4 1-176 0,-3 4-16 0,3-5-16 15,0 5-864-15,1-4-160 0,-1 3-32 0,0-3-16 0,1 4 1232 0,1 0 320 16,0-3 0-16,1 1 0 0,1-1 896 0,-2-1 304 15,2 4 48-15,0-2 16 0,-4-1-32 0,0 3 0 16,1 0 0-16,-5 3 0 0,3-1-304 0,-6 2-64 16,1 4-16-16,-1-3 0 15,2 2-224-15,0 2-48 0,-2 2-16 0,6-3 0 16,-4 1 80-16,3 3 0 0,3-1 16 0,1-3 0 0,3 1-16 0,-1 0-16 0,5-6 0 0,-3 2 0 16,3-1-304-16,3-2-64 0,-1-2-16 0,1 3 0 15,1-3-112-15,1 0 0 0,0-3-128 0,0 3 192 16,2 0 208-16,-5-6 48 0,5 6 0 0,-7-5 0 15,2 5-448-15,-2-3 128 0,0 1-128 0,-2-1 0 32,-1-1 240-32,1 4-48 0,-2-5 0 0,4 1 0 15,0 3 272-15,0-6 48 0,0 1 16 0,4-2 0 0,1-1-352 16,0-3-176-16,2-2 160 0,4 3-160 0,-2-4 0 0,1-3 0 16,2-1 0-16,2 2 0 0,-2-4 0 0,6-2 0 0,-6 4 0 0,4-5 0 0,-1 5 0 0,-1-4 0 15,0-2 0-15,2 3 0 0,0-1 0 0,-1-3 128 31,3 0-128-31,-3 0 0 0,1 3 224 0,1 1 0 16,-3-1 0-16,0 2 0 0,0 4 128 0,-3 3 32 16,3 1 0-16,-6 5 0 0,3-1-224 0,-4 0-32 15,2 4-128-15,-1 0 192 0,-1 1-192 0,0-1 0 16,2 2 0-16,0-1 0 0,-1 2 0 0,3-1 0 16,-2 1 0-16,3 2 0 0,-2 0 0 0,-1 0 0 15,1 2 0-15,4-2 0 0,-3 0 0 0,3 5 0 0,1 2 0 16,-1-2 0-16,-2 4 176 0,2 0 32 0,0 3 16 15,2-2 0-15,0 8 176 0,1-4 48 0,1 3 0 0,2 1 0 16,0-3-320-16,4 1-128 0,0 0 128 0,6-2-128 16,1 0 0-16,-31-14 0 0,0 0 0 0,114 34 0 15,-114-34 0-15,0 0 0 0,110 18 0 0,-110-18 0 16,0 0-144-16,102 5 144 0,-102-5 0 0,0 0 0 16,0 0-384-16,119 9 16 0,-93-6 16 0,-2 2-8496 15,2 4-1712-15</inkml:trace>
  <inkml:trace contextRef="#ctx0" brushRef="#br0" timeOffset="60962.92">30741 10478 4607 0,'5'-8'400'0,"-2"3"-400"15,-3 1 0-15,0 2 0 0,0-1 784 0,0-1 80 16,0-1 16-16,0-9 0 0,0-1 112 0,-7-5 32 16,2 3 0-16,-4 0 0 0,1 4-400 0,-3-1-80 15,1 6-16-15,-1-1 0 0,-3 0-112 0,-1 9-32 16,1 0 0-16,0 4 0 0,-2 4 400 0,0 3 80 16,1 1 16-16,1 2 0 0,2 3-96 0,1 1-16 15,-3 5 0-15,5 3 0 0,-4 3-256 0,4-3-48 16,2 2-16-16,3-5 0 0,4 1-448 0,2-5 0 15,3-1 0-15,4-4 0 0,0-6 0 0,-1 1 0 0,6 0 0 16,4-6 0-16,1-3 0 0,2 0 0 0,0 0-160 16,3-3 160-16,1-2 0 0,-3-1 0 0,1-1 0 0,-2-1 0 15,2-3 0-15,-6-1 0 0,-3 2 0 0,-2-3 0 16,2 1 0-16,-5-2-128 0,-4 2 128 0,0-2 0 16,2-3 0-16,-5 3 0 0,-2-4 0 0,-2 1 0 15,2 3 0-15,-5-3 0 0,1-1 0 0,-4 4 0 16,3-3 128-16,-2 0 64 0,-2 3 16 0,-2-2 0 15,3 2 32-15,-8 5 0 0,2 1 0 0,0 2 0 16,-5 3-240-16,1 3 0 0,3 7 0 0,1-2 0 16,-4 7 0-16,4-1 0 0,-1 6 0 0,1 1 0 15,0-1 512-15,2 2 16 0,1 2 0 0,3 2 0 16,-1-2-112-16,0 1-32 0,4 4 0 0,1-3 0 0,-1-2-192 16,5-2-64-16,0-2 0 0,5-3 0 0,1 2-128 0,6-6 0 15,-2-1 0-15,6-5 0 0,7-4 0 0,-2-4 0 16,6-1-176-16,3-4 176 15,-30 9-304-15,0 0 32 0,98-31 0 0,-98 31 0 16,0 0-1664-16,102-49-336 0</inkml:trace>
  <inkml:trace contextRef="#ctx0" brushRef="#br0" timeOffset="61797.06">30504 7533 911 0,'-11'-5'0'0,"4"1"0"0,2-1 0 0,0 2 0 16,5 1 624-16,-4-1 32 0,4-1 16 0,-5-1 0 16,-4-4 176-16,1-3 48 0,-5 1 0 0,3-1 0 15,-1 4-240-15,1-1-32 0,-2 4-16 0,1 1 0 16,-3 4-176-16,2 4-48 0,-2 1 0 0,-3 2 0 0,-1 3 32 0,1-1 0 15,-4 5 0-15,2 3 0 0,-4 1-80 0,2 3-16 16,0 1 0-16,2 1 0 0,2 3-64 0,-1-3 0 16,4 1-16-16,6-5 0 0,4 2-240 15,4-3 0-15,4-4 0 0,4-1 0 0,6 1 0 0,4-5-128 16,4-2 128-16,5-5-160 16,1 1 160-16,1-3-128 0,-29 0 128 0,0 0-128 0,0 0 128 0,129-21 0 15,-129 21 0-15,0 0 0 0,98-41 0 0,-72 25 0 16,-2 2 0-16,-6 4 128 0,-1-6-128 0,-3 2 0 15,0 2 0-15,-11-6 128 0,3 4-128 0,-10 0 0 0,2-3 0 0,-6 3 0 16,-4-3 448-16,-2 3 64 0,-4-4 0 0,-5 3 16 16,-3 1 80-16,0 0 16 15,-2 5 0-15,0 0 0 0,1 6-48 0,0 3 0 0,1 3 0 0,-2 3 0 32,4 1 64-32,0 1 16 0,-1-1 0 0,3 2 0 0,4-2-368 0,4-2-80 0,5-1-16 0,4-3-6800 15,5 3-1376-15</inkml:trace>
  <inkml:trace contextRef="#ctx0" brushRef="#br0" timeOffset="62865.97">27745 14417 6447 0,'0'0'576'0,"0"-6"-576"0,0 6 0 0,0-3 0 16,0 3 960-16,0-2 64 0,0-5 32 0,0-2 0 31,-3-1-336-31,-1-2-64 0,2-2-16 0,-5 2 0 0,0 1-512 0,0 2-128 0,-1-3 0 0,-3 4 0 16,3 2 176-16,-5 1 0 0,1 2 0 0,-2 3 0 16,2 3 544-16,-4 4 112 0,1 5 32 0,-3 6 0 15,-1 4-80-15,-4 4-16 16,1 9 0-16,-4 5 0 0,-1 9-192 0,1 3-64 15,-3 11 0-15,3 3 0 0,3 0-208 0,4 8-48 16,-2-3-16-16,7-1 0 0,0-2-240 0,4 1 144 16,3-3-144-16,3-3 128 0,4-5-128 0,0-6 0 15,4 0 0-15,4-8 0 0,6-8-144 0,4-4 144 16,-1-3 0-16,7-8 0 0,1-5-144 0,3-4 144 16,5-3 0-16,0-1-144 0,-3-4 144 0,-3-2-160 15,3-8 160-15,-9 3-160 0,-2-6 160 0,-1-5 0 16,-4 2 0-16,-2-7 0 0,0 2 0 0,-2-10 0 15,-1 5-144-15,0-8 144 0,-4-1-128 0,-1-1 128 16,-4 3-160-16,0-4 160 0,-6 0-256 0,-1 1 32 0,2 4 16 0,-9-1 0 16,2 3 48-16,-2 0 16 0,0 3 0 0,2 4 0 15,0-2 144-15,1 3 0 0,2 1 128 0,-3 3-128 16,7 5 384-16,0 1 0 0,1 4 0 0,1-1 0 16,1 5 416-16,2 0 96 0,5 0 0 0,-1 0 16 15,5 0-208-15,4 0-32 0,-2 0-16 0,6 0 0 16,4-4-400-16,5-1-96 0,6 0-16 0,-4 2 0 15,1-6-144-15,-29 9 0 0,0 0 0 0,121-26 0 16,-121 26-128-16,0 0-16 0,148-26 0 0,-148 26 0 16,106-16-1440-16,-106 16-272 0,103-21-64 0,-103 21-8032 15</inkml:trace>
  <inkml:trace contextRef="#ctx0" brushRef="#br0" timeOffset="63290.23">29238 14397 1839 0,'-1'-17'160'0,"-5"5"-160"0,3 1 0 0,3 4 0 16,-3 2 1232-16,1 5 224 0,2-3 32 0,-4-3 16 15,-1 3 544-15,-2-2 96 0,-2 1 32 0,1 4 0 16,1 9-544-16,-4 3-96 0,4 6-32 0,-1 4 0 15,-1 10-304-15,0 2-64 0,2 1-16 0,-2 5 0 16,2 0-96-16,4 4-32 0,-4-1 0 0,5 1 0 16,-1-2-496-16,1 1-112 0,0 4 0 0,2-1-16 0,0-3-368 0,-1 6 0 15,1 0 0-15,0 5 0 16,-4-2 0-16,1 0 0 0,1 2-176 0,-2-5 176 0,-1-2-272 0,2-7 32 16,1-9 16-16,2-1 0 15,0-7-896-15,0-9-176 0,-4-2-48 0,8-9-9872 16</inkml:trace>
  <inkml:trace contextRef="#ctx0" brushRef="#br0" timeOffset="63589.3">29116 14584 7359 0,'-8'-23'320'0,"4"14"80"0,1 1-400 0,1-1 0 0,2 5 0 0,0 4 0 15,2 0 1232-15,1 0 176 0,6 7 16 0,0-1 16 16,1 8 208-16,6 3 32 0,6 0 16 0,-1 6 0 15,7 1-480-15,2 1-80 0,10 1-32 0,4 0 0 16,6 0-224-16,6 4-48 0,7-2-16 0,-2-2 0 16,-4 3-96-16,1-1-16 15,-1-2 0-15,-5 6 0 0,-1-6-64 0,-1 0-32 0,1 5 0 0,-4-1 0 16,-5-2-400-16,-7 1-80 0,-6-1 0 0,-15-2-128 16,-10 4 0-16,-13 1 0 0,-7 1 0 0,-8-1 0 0,-7 4 0 15,-4 0 160-15,-5 1-160 0,-7-1 128 0,-7 5 80 0,-2 0 16 16,-2-1 0-16,-3-3 0 0,-1 3-224 0,-8-5 0 15,-2-2 128-15,1-1-128 0,1 0 0 0,8-8 0 16,6-2-144-16,2-9-9248 16,-2-7-1840-16</inkml:trace>
  <inkml:trace contextRef="#ctx0" brushRef="#br0" timeOffset="64768.09">27480 4546 2751 0,'2'2'256'0,"1"1"-256"0,1-1 0 16,-4-2 0-16,5 0 0 0,-5 0 176 0,2 4-176 0,1-4 160 16,3 3-352-16,1 2-64 0,1 1 0 15,-6 0-16-15,5 0-112 0,-5 2 0 0,-1 1-16 0,1 0 0 16,2 0 640-16,-4 4 128 0,1 1 16 0,-1 4 16 15,4 4 32-15,-4 3 0 0,0-3 0 0,0 5 0 16,3-1-240-16,-1-4-64 0,5-2 0 0,-2 0 0 16,4-6-128-16,0-1 0 0,-1-5 0 0,5-2-176 15,1-3 176-15,-6-3 0 0,6 0 0 0,-5-3 0 16,5-3 0-16,-5 3 256 0,-1 1-64 0,1-5-16 16,0 2 512-16,-4 1 96 0,2-1 32 0,0 2 0 15,2-3-224-15,-2-2-32 16,1-1-16-16,1 0 0 0,0-1-400 0,-1-2-144 0,1-1 0 0,-4 0 144 0,1 0 16 0,-3-1 0 15,1 0 0-15,-3-3 0 0,-1 3 880 0,0-2 176 16,-3 3 48-16,-2-1 0 0,-4 5-112 0,-2 4 0 16,-4 1-16-16,-3 4 0 15,1 5-336-15,-2 4-64 0,-2 0-16 0,-2 6 0 16,4 1-448-16,-2 0-80 0,0 1-32 0,4-3 0 16,3 4-32-16,0-4 0 0,3-1 0 0,4-4 0 0,4 0-128 0,3-2 128 15,0-2-128-15,2 0 128 0,3-1-128 0,4-4 0 16,-1 5 0-16,1-5 0 0,5 0 160 0,-2 0-160 15,4 0 192-15,0 0-192 0,-2 0 560 0,3-5 0 0,0 1 0 16,1 3 0-16,-1-6-336 0,1 1-64 0,-3 1-16 0,1-2 0 16,1-2-144-16,-3 1 0 0,-3 3 0 0,1-8 0 15,0 3 0-15,-3-4 0 0,5-3-144 0,-5-4-11168 16</inkml:trace>
  <inkml:trace contextRef="#ctx0" brushRef="#br0" timeOffset="65808.75">31058 14984 7359 0,'-2'9'656'0,"2"-4"-528"0,0-1-128 0,0-3 0 16,2-1 512-16,-2 7 64 0,-2 4 0 0,0 10 16 16,2 7-464-16,-3 1-128 0,1 3 0 0,0 2 0 15,2 1 352-15,-1 2 48 0,1 3 16 0,-4 3 0 16,2 1 352-16,1 0 64 0,-1-4 0 0,2-4 16 16,0-1-224-16,0-5-48 0,0-8-16 0,3-4 0 15,3-4-288-15,-3-6-48 0,4-4-16 0,2-1 0 16,-1-6-208-16,5-2 0 0,-5-4-144 0,5-3 144 15,-3-2 0-15,2-2 0 0,0-7-128 0,2 1 128 16,2 1 0-16,0-7 128 0,1 2 0 0,1-5-128 16,1-4 384-16,2-2-16 0,1-5-16 0,-1-3 0 0,-21 45-48 0,44-96-16 15,-20 42 0-15,-1-3 0 0,1-4 160 0,-1-2 48 16,3-7 0-16,0-4 0 0,0-7 688 0,0 3 144 16,2-2 16-16,-2 5 16 0,1 5-80 0,-8 11 0 15,2 7-16-15,-2 8 0 0,2 8-432 0,-7 10-64 16,-2 8-32-16,-2 6 0 0,-3 7-352 0,-2 1-64 15,1 4 0-15,-5 4-16 0,5 1 80 0,-6 4 32 16,5 3 0-16,-2 2 0 0,-1 3-80 0,2 4-16 16,1 2 0-16,-2 3 0 0,3 0-320 0,1 5 0 0,0 4 0 15,1 2 0-15,3 6 0 0,-1 6 0 16,2 5 0-16,-1 7 0 0,3 5 0 0,-6-3 0 0,1-5 0 0,0 6 0 16,3 2 0-16,-3 6 0 0,1 2 0 0,1-4-128 15,-3-4-16-15,-1-5 0 0,0-7 0 0,-3-8 0 31,1-5-1072-31,-5-9-224 0,0-4-32 0,0-11-13072 0</inkml:trace>
  <inkml:trace contextRef="#ctx0" brushRef="#br0" timeOffset="66060.28">31563 14800 911 0,'4'3'0'0,"-4"-1"0"0,3 1 0 0,2 3 0 0,-1-3 1840 0,-4 1 272 16,5 1 64-16,4 7 16 16,5 2 624-16,7 9 128 0,5 3 32 0,5-4 0 0,4-4-1360 0,5-6-272 15,4-7-48-15,-44-5-16 16,101-9-1280-16,-101 9-432 0</inkml:trace>
  <inkml:trace contextRef="#ctx0" brushRef="#br0" timeOffset="65015.07">11386 12657 4607 0,'0'-1'400'0,"0"-3"-400"0,1 1 0 0,-1 3 0 15,0 0 640-15,0 0 64 0,4-6 0 0,-4 1 0 16,3-2 288-16,-3 2 64 0,0 0 16 0,0 1 0 0,-3 4 464 0,-1 0 80 15,3 0 32-15,-3 0 0 0,-1 4-256 0,-4-1-48 16,1-1-16-16,2 2 0 0,3-3-240 0,-4 3-32 16,2-4-16-16,1 3 0 0,2-3-64 0,2 0-16 15,-3-3 0-15,3 3 0 0,3-4 544 0,-3 4 96 16,4-5 32-16,-2 5 0 16,1-2-1872-16,1 2-368 0,-3 0-80 0,3 0-16 0,-2 0 832 0,1 2 176 15,1 2 16-15,-3-3 16 0,1 3-64 0,-2 1-16 16,2-2 0-16,-2 3 0 0,3 1-256 0,-3-2 0 15,0 0 0-15,0-1 0 32,0 1-704-32,0-2-208 0,2 3-48 0,1-3 0 0,1 2-2368 0,1-1-464 0</inkml:trace>
  <inkml:trace contextRef="#ctx0" brushRef="#br0" timeOffset="65518.07">11400 13366 6447 0,'-6'9'576'0,"3"-4"-576"0,-2-1 0 0,1-4 0 31,4 3 1024-31,-3-3 80 0,3-3 32 0,-2 3 0 0,2-4 784 0,-4-1 176 0,3 1 16 0,-1-1 16 16,0 2-320-16,2 1-64 0,0-1-16 0,0 3 0 15,0 0-48-15,0 0-16 0,0 0 0 0,0 0 0 16,0 3-512-16,0-3-128 16,0 2 0-16,0-2-16 0,0 3-688 0,0-3-128 0,0 0-16 0,0 4-16 15,0-4-1200-15,2-4-240 16,1 4-64-16,3-5-12688 0</inkml:trace>
  <inkml:trace contextRef="#ctx0" brushRef="#br0" timeOffset="68314.07">13269 11356 5519 0,'0'4'496'0,"0"1"-496"0,0-5 0 0,0 0 0 15,0 0 928-15,2 3 96 16,-2-3 0-16,4 6 16 0,-4-1-80 0,1-2 0 0,-1 3-16 0,-1 1 0 15,1-2 400-15,-4 0 64 0,2 2 32 0,-1-2 0 16,-1 0 96-16,3 4 32 0,1-2 0 0,-4 0 0 16,4 0-640-16,0-2-128 0,-3 4-32 0,3 3 0 15,0-1-480-15,3-3-96 0,-3 1-32 0,0-4 0 16,0 4-416-16,4-5-64 0</inkml:trace>
  <inkml:trace contextRef="#ctx0" brushRef="#br0" timeOffset="68502.52">13465 11858 13823 0,'-6'19'1216'0,"1"-10"-960"0,2-1-256 0,-1-4 0 15,2 1 1216-15,1-1 208 0,-1-1 48 0,-2 2 0 16,1 8 160-16,-6 1 32 0,-1-1 16 0,-2 0 0 15,1-3-1040-15,-1-1-224 0,0-2-32 0,1-7-11952 16</inkml:trace>
  <inkml:trace contextRef="#ctx0" brushRef="#br0" timeOffset="70827.7">794 11114 7359 0,'-2'0'656'0,"1"4"-528"15,-1-4-128-15,2 0 0 0,0 0 576 0,0-4 96 16,-5 4 16-16,-4 0 0 0,0-2-464 0,1-1-96 15,-8-1 0-15,6-1-128 0,-4 0 368 0,-2 2-48 16,5-3 0-16,-4 1 0 0,4-2 176 0,-3 5 16 16,6-1 16-16,-1 3 0 0,0 0 0 0,2 0 0 15,-1 3 0-15,-1 3 0 0,0 2-320 0,-1 1-64 16,1 5-16-16,0 3 0 0,1 1-128 0,-3 1 0 16,2 2 0-16,1 2 0 0,1-3 0 0,1 3 0 15,-2 0 0-15,2-6 128 0,3 4-128 0,0-4 0 0,1 3 0 0,2-3 0 16,-4-3 0-16,4 3 0 0,-3 1 0 0,1-1 0 15,2 1 0-15,0-1 256 0,0 6-32 0,0-2-16 16,2 5 480-16,1-4 80 0,1 6 32 0,1-2 0 16,4 0-160-16,-4-3-48 0,4-5 0 0,-1-3 0 15,5-4-320-15,-5-3-64 0,6-4-16 0,-5-8 0 16,3 3-192-16,-1-12 0 0,1 1 0 0,-4-7 0 16,1-7 0-16,0 0 0 0,0-6 0 0,-4-2-160 15,4-5 160-15,-6-1-208 0,4-2 80 0,0-8 128 16,-4-1-144-16,3-4 144 0,-5 1 0 0,1-4 0 0,0 2-128 15,-2 2 128-15,0 2 0 0,-4 7 0 16,-1 1-128-16,0 1 128 0,-2 6 0 0,-2-1 0 0,-1 1 0 0,1-1-128 16,-3 2 128-16,3 1 0 0,2 5 0 0,4 11 0 15,-1 1 0-15,1 6 0 0,1 4 144 0,2 2 96 16,0 3 16-16,-3 3 0 0,6-2 256 0,-3 4 64 16,2-2 16-16,1 3 0 0,1 1-272 0,-1 1-48 15,2 7-16-15,-1-1 0 16,1 4 0-16,0 5-16 0,-1 2 0 0,1 4 0 0,4 6 96 0,-4 1 32 15,4 0 0-15,0 2 0 0,-1 0-48 0,1 3-16 16,3-2 0-16,-3 4 0 0,0 1-160 0,-4-1-16 16,4 7-128-16,-4-2 192 15,0 7-192-15,2-3 0 0,-4-2 0 0,3-5 0 0,-1-4 0 0,4-1 0 0,-1-8 128 0,1-3-128 16,0-3 0-16,1-6 0 0,2 1 0 0,1-8 0 31,1-1-896-31,-4-2-208 0,6-2-48 0,-6-1-16 16,2-3-1616-16,1 3-320 0,-3-4-64 0</inkml:trace>
  <inkml:trace contextRef="#ctx0" brushRef="#br0" timeOffset="71251.44">942 11172 7359 0,'0'12'320'0,"-1"-7"80"15,1 4-400-15,0 0 0 0,0-6 0 0,0-3 0 0,1 3 1232 0,1 3 176 16,3 2 16-16,2 3 16 0,-1-2-256 0,2-1-48 16,1-4-16-16,3 1 0 0,-3-2-576 0,5-3-112 15,-5-3-32-15,1 3 0 0,2-5 320 0,2 0 64 16,0-2 16-16,2-4 0 0,-2-1-32 0,0-2-16 16,-2-3 0-16,2-1 0 0,0-4-464 0,-2 4-96 15,0-3 0-15,-3 2-16 0,0-2-176 0,-4 4 0 16,-2-2 0-16,-1 1 0 0,1 1 0 0,-8-1 0 15,2 4 0-15,-2-3 0 16,-2 5 0-16,-2 1 0 0,-2-1 0 0,3 3 0 0,-6 4 0 0,2 2 0 0,-1-1 0 0,3 8 0 16,1-4 0-16,-3 5 0 0,3-2 0 0,1 10 0 15,-1-3 256-15,4 7 64 0,-4 1 0 0,4 3 16 16,1 1 96-16,-1-2 16 0,1 4 0 0,3-1 0 16,-1 3 64-16,2-4 0 0,3 5 16 0,1-5 0 15,1 1 48-15,4-2 0 0,0-4 0 0,1-3 0 16,2 3-192-16,0-4-48 0,6-3 0 0,-4 2 0 15,3-3-208-15,1-4-128 0,1-1 160 0,2-3-160 16,-2-1 0-16,2-5-240 0,1 2 32 0,1-2 0 31,-2-1-1392-31,2 1-288 0,-1-7-48 0,3 3-10224 0</inkml:trace>
  <inkml:trace contextRef="#ctx0" brushRef="#br0" timeOffset="71581.1">1693 10376 5519 0,'-5'-4'496'0,"-2"4"-496"16,5-3 0-16,-1 3 0 0,0-2 976 0,-3-1 112 16,-4-3 0-16,-6-2 16 0,-3-5-352 0,2 8-80 0,-4 0-16 0,7 1 0 15,-2 4-528-15,6 6-128 0,1-1 0 0,0 4 0 16,6 3 640-16,1-3 160 0,2 4 32 0,0 0 0 15,5 1 384-15,-1 3 64 0,1 0 32 0,4 4 0 16,-1 4-368-16,1 1-80 0,0 5-16 0,1 4 0 16,1 0-208-16,-1 8-32 0,2 3-16 15,2 1 0-15,-2 5 80 0,2 2 16 0,4 3 0 0,-4-3 0 16,3 6-32-16,-3-10 0 0,-2-1 0 0,-1 0 0 16,1-6-464-16,-3 1-192 0,-1-4 128 0,1-2-128 15,0-7-1088-15,1-8-288 16,-1 0-64-16,-2-11-10336 15</inkml:trace>
  <inkml:trace contextRef="#ctx0" brushRef="#br0" timeOffset="71788.62">1460 11057 13823 0,'-12'12'1216'0,"10"-7"-960"0,-2 2-256 0,4-5 0 0,4-2 816 0,-1-2 112 15,8-1 32-15,1-1 0 0,11-5 128 0,8-5 16 16,-31 14 16-16,0 0 0 0,120-43-864 0,-120 43-256 16,0 0 0-16,131-58 128 0,-131 58-128 0,94-48-128 15,-94 48 128-15,110-54-192 0,-110 54 192 0,110-61 0 16,-110 61 0-16,96-66-6336 16,-96 66-1152-16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41:13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25928 523 6447 0,'-9'3'576'0,"4"2"-576"0,1-1 0 0,1-4 0 0,1 5 192 0,-2-1-192 0,-4 1 192 0,-6 4-192 16,-4 3-144-16,-3-2-144 0,2 2-32 0,2-6 0 15,-1 2 64-15,1-4 16 0,3-1 0 0,-3-1 0 16,1-2 368-16,0 0 80 0,4 0 16 0,-2 0 0 15,-2-2 304-15,2 2 64 0,2 2 16 0,-2-2 0 16,0 0-160-16,0 4-48 0,-1-4 0 0,-1 5 0 16,4-2-176-16,-2 2-32 0,-3 4-16 15,-1-4 0-15,1 4-176 0,-4 0 0 0,2 0 0 0,-2 3-176 16,2-4 176-16,-6 6 0 0,2-1 128 0,1-3-128 16,-1 6 192-16,2-2-48 0,-1 3 0 0,1 0 0 0,2 1 48 0,1-4 16 15,-3 7 0-15,2-6 0 0,2 3-48 0,1-3-16 16,0-1 0-16,-1 0 0 0,3 0-144 0,-2 2 0 15,-1 1 0-15,-1-3 128 0,-1 5-128 0,2-3 0 16,-1 2 0-16,4-5 0 0,-1 1 0 0,4 4 192 16,-3-4-32-16,6 1 0 0,-1-1 128 0,0 0 32 15,-3 0 0-15,7 4 0 0,-2-6-320 0,0 5 0 16,3-3 0-16,-3 4 0 0,6-1 0 0,-6-3 0 16,5 3-128-16,-3-3 128 0,1 4 0 0,4-6 0 15,0 5 0-15,-3-3 0 0,6 0 0 0,-3 2 0 16,0-2 160-16,4 0-160 15,1 0 208-15,-3-2-32 0,1 2-16 0,2-2 0 0,2 2-32 0,-3 0-128 0,3 3 192 0,0-1-64 16,-2-2-128-16,4 3 0 0,-4 1 0 0,2 1 0 16,2-2 256-16,-4 1-48 0,0-1 0 0,0 1 0 15,2-1 64-15,2 2 16 0,-6-1 0 0,4-3 0 16,0-1-96-16,2-2-32 0,0 2 0 0,1-3 0 16,2 1 128-16,1 0 32 0,2-1 0 0,1-3 0 15,-2 1 96-15,3 0 32 0,-3 3 0 0,4-7 0 16,-1 4-128-16,1 0-32 0,1-1 0 0,-2 1 0 15,4 0-144-15,-3-1-16 0,-1-2-128 0,0 2 192 16,1 1 48-16,-1 3 0 0,6-3 0 0,-6 1 0 0,6-1 176 16,-2 0 32-16,2-1 16 0,-1 1 0 0,1 0-208 0,-1 0-32 15,1-4-16-15,2 4 0 0,-3-1 0 0,-1-3 0 32,3 4 0-32,1-2 0 0,1-5-32 0,2 1-16 0,-2 3 0 0,4-6 0 0,1 0 64 0,0-2 16 15,4-2 0-15,2 1 0 0,3 1-96 0,-2-1-16 16,2 3 0-16,-5 0 0 0,2 3-128 0,-2-1 128 15,-35-2-128-15,69 9 128 0,-37-6-128 0,-3 2 0 16,3-1-160-16,-4 1 160 0,3 2 0 0,-1-5 0 16,4 5 0-16,-2-2 0 15,3-3 0-15,-1 1 0 0,3 2 0 0,0-5 0 0,-37 0 0 0,82 9-144 16,-39-9 144-16,-43 0 0 0,93 9 0 0,-46-9 0 0,0 3 0 16,-4-3-128-16,1 0 128 0,1 0 0 0,-1 0 0 0,1-3 0 15,4 1 0-15,-1-1 0 0,5-3 0 0,3-1 0 16,1 2 0-16,1 2 0 0,1-3 0 0,-3 1 0 15,-4 0 0-15,-3-2 0 0,-4 7 0 0,-1-5 0 16,-1 5 0-16,-3-4 0 0,0-1 0 0,0 0 128 16,4 1-128-16,5-1 0 0,-2-2 0 0,7 2 0 15,-2 0 0-15,2-4 0 0,-2 6 0 0,-3-3 0 16,-5 1 0-16,-3-2 0 0,1 2 0 0,-2 1 0 16,-5-1 0-16,5 2 0 0,-3-3 0 0,1-2 128 15,2-1-128-15,4 0 0 0,-2 1 0 0,1-1 0 16,4-2 0-16,-3-1 192 15,1 0 0-15,-5-2-16 0,-5 4 96 0,2-6 32 0,1 2 0 0,-3 2 0 0,-4-7-304 0,1 1 160 16,-1 1-160-16,0-4 128 0,-1 2-128 0,0-2 0 16,1 4 0-16,0-6 0 0,1 5 0 0,-1-4 0 15,-1 1 0-15,1 2 0 0,-3-2 0 0,2 2 160 16,-8-6-160-16,4 3 160 0,-3-1-160 0,1 0 0 16,-1-3 144-16,-5 4-144 15,1-1 0-15,-2-1 0 16,1 1 0-16,-1-3 0 0,0 3 0 0,1 2 0 15,-1-3 0-15,1 0 0 0,-4 1 0 0,0-3 0 16,1 0 0-16,-1-2 0 0,0 2 0 0,-2 0 0 16,-1 3 0-16,-3-3 0 0,1 3 0 0,-4-3 0 15,2 5 0-15,-7-2 128 0,2 3-128 0,2-3 0 0,-8 0 0 16,4 2 0-16,-2 2 0 0,-1-2 0 0,-1-1 0 0,-1-1 0 16,0 2 0-16,-4 4 0 0,1-6 0 0,-1 6 0 15,0-6 0-15,-5 6 0 0,0-1 0 0,2 1 128 16,-2-1-128-16,2 4 144 0,-2 0-144 0,-3 1 160 15,1 0 128-15,-2 1 32 0,-1 2 0 0,0-3 0 16,-2 5-144-16,-1 3-32 0,-3-1 0 0,-1 3 0 16,-2-1-144-16,-3-1 0 0,-4 5 0 0,4-3 0 15,-1 1 0-15,-1-2 0 0,2 1 0 0,-2 3 128 16,3-2-128-16,0 2 0 0,2-3 0 0,-3 3 128 16,1 0-128-16,-1-4 0 0,0 4 0 0,-2-1 128 15,1-3-128-15,-1 4 160 0,0 0-160 0,0-3 160 0,-2 3-160 16,0 0 160-16,-1 0-160 0,-3-2 160 0,-1-2-160 0,0 1 0 15,2 3 0-15,1-5 0 0,2 1 0 0,-5 2 0 16,5-1 0-16,-5 1 0 0,2-1 0 0,-2-1 0 16,0 4 0-16,0-5 0 0,0 5 0 0,-4-4 0 15,-5 3 0-15,1-3 0 0,-5 1 0 0,-1-2-144 16,2 1 144-16,0-1 0 0,5 5-304 0,5 0 48 16,-2-4 16-16,-1 4 0 0,3 4 112 0,0-4 128 15,4 3-208-15,1-3 80 0,2 2 128 0,-5-2 0 16,0-2 0-16,0-1 0 0,-3-1 0 0,-1-1 0 15,1 2 0-15,-1-3-128 0,0 3-64 0,-1 3 0 16,-2 0 0-16,0 0 0 16,3 0-512-16,3 3-96 0,-1 3-32 0,-2-3 0 0,1 6 496 0,-3-4 80 0,-6 4 32 0,-5-1 0 31,3 1-1168-31,-4 0-224 0,-1 0-48 0,0 5-8320 0</inkml:trace>
  <inkml:trace contextRef="#ctx0" brushRef="#br0" timeOffset="6070.97">23687 2780 7359 0,'0'-5'656'0,"0"1"-528"15,0-1-128-15,0 2 0 16,0 3 400-16,0-6 48 15,-6 3 16-15,3-6 0 0,-9 0-16 0,-4 4-16 16,-5 0 0-16,-2 8 0 0,-3 3-240 0,-3-1-64 16,1 4 0-16,-4-1 0 0,3 5 16 0,-1-3 0 15,2 6 0-15,-3-2 0 0,-4 0 432 0,4-1 64 16,-4 5 32-16,3-2 0 0,1-1 0 0,5 3 0 0,-4-3 0 16,2 3 0-16,2 1-288 0,0 4-48 0,0 1-16 0,0 0 0 15,0 2-64-15,0 4 0 0,-1-2-16 16,3 2 0-16,3 1 80 0,-1 4 0 0,4-4 16 0,1 4 0 15,-1 1-32-15,6 3-16 0,2-3 0 0,1 3 0 16,0 1-112-16,0 0-32 0,4 3 0 0,-2 1 0 16,6-1-144-16,-6-1 192 0,1-2-192 0,1-1 192 15,2-3 128-15,-1-1 16 0,2 0 16 0,-3 0 0 16,2 0 112-16,3-1 32 0,-4-1 0 0,2 2 0 0,-1 4-112 16,-1-5 0-16,1 3-16 0,-2 3 0 0,-4 0-96 0,-1 4-16 15,1-4 0-15,-5 0 0 0,2-2 0 0,-2-3-16 16,2 2 0-16,-2-6 0 0,1-1-64 0,5-4-16 15,3 2 0-15,-1-4 0 0,5-1-160 0,1-4 0 16,1 2 0-16,5-1 0 0,-1-4 0 0,7 2 0 16,-2-1 0-16,6-5 0 0,0 2 0 0,5-2 0 15,5-3 0-15,-4 0-176 0,3-1 176 0,3-2 0 16,0-1 0-16,5-2 0 0,-33-3 0 0,0 0 0 16,103 14 160-16,-65-14-160 0,-3 0 160 0,5 0-160 15,-40 0 160-15,83 4-160 0,-83-4 128 0,93 0-128 16,-93 0 0-16,99 2 0 0,-99-2 0 0,105 8 128 0,-105-8-128 15,94 7 0-15,-94-7 0 0,97 11 144 16,-97-11-144-16,100 3 128 0,-100-3 64 0,120 5 0 0,-120-5 0 0,139 4 0 16,-67-1 80-16,-1-3 32 0,-1 2 0 0,-4-2 0 15,-66 0-96-15,129 4-16 0,-129-4 0 0,124 5 0 16,-124-5 64-16,139 9 16 0,-139-9 0 0,141 12 0 16,-141-12-48-16,129 17-16 0,-129-17 0 0,122 19 0 15,-122-19 0-15,121 21 0 0,-121-21 0 0,136 23 0 16,-136-23-208-16,142 22 176 0,-142-22-176 0,136 21 160 15,-136-21-160-15,126 9 128 0,-126-9-128 0,127 11 128 16,-127-11-128-16,139 8 128 0,-64-4-128 0,2 1 128 0,-2-5 0 16,-2 0-128-16,0-5 192 0,1 1-64 0,-7 4 176 0,3 0 16 15,5 4 16-15,0 1 0 0,3-2-144 0,-78-3-48 16,138 9 0-16,-138-9 0 0,127 5-144 0,-127-5 0 16,121 4 0-16,-121-4 0 0,135 3 0 0,-65-3 0 15,7 2 0-15,-2-4 0 0,-4-1 0 0,-3-2 0 16,-2-2 0-16,-1-2 0 0,-65 9 0 0,124-9 0 15,-124 9 0-15,130 0 0 0,-63 0 0 0,-67 0 0 16,127-2 0-16,-127 2 0 0,115-6 192 0,-115 6 0 16,111-6 0-16,-111 6 0 0,114-5-64 0,-114 5-128 15,123-3 192-15,-60 1-64 0,7-2-128 0,-8-1 0 16,-1-2 0-16,-3 2 0 0,-1 0 0 0,-1-2 0 0,-56 7 0 0,112-9 0 16,-112 9 0-16,120-9 0 0,-56 4 0 0,-1 0 0 15,3 1 0-15,-3 3 0 0,-2-6 0 0,-61 7 0 16,119-9 0-16,-62 4 0 0,-57 5 0 0,105-12 0 15,-105 12 0-15,116-11 0 0,-55 2 0 0,0-3 0 16,-3 4 0-16,-8-6 0 0,-1 1 0 0,-2-4 0 16,-3 3 0-16,1-3 0 0,-1-3 0 0,-1 0 0 15,-3 2 0-15,6-1 0 0,2-5 0 0,5 1 0 16,-1 0 0-16,0 2 0 0,1-1 0 0,-6-1 0 16,0 2 0-16,-7-1 0 0,0-1 0 0,-2 2 0 15,-3-2 0-15,-2 6 0 0,0-2 0 0,2 1 0 0,-2 1 0 16,0 0 0-16,0 3 0 0,1-2 0 0,2 2 0 0,-1 0 0 15,2 0 0-15,1-2 0 16,-2 3 0-16,3-5 0 0,-4 1 0 0,0-2 0 0,1-2 0 0,-6 3 0 16,1-1 0-16,-3-2 0 0,-5-1 0 0,-2-1 0 15,-7-2 0-15,-2-1 0 0,-4 2 0 0,1-6 0 16,-9 4 0-16,0-5 0 0,-3 1 0 0,-6-1 0 16,-2 0 0-16,-4-1 128 0,-3 1-128 0,-4 0 0 15,-4-4 0-15,-2 0 0 0,-4 5 0 0,-3-6 0 16,2 1 0-16,-3-2 128 0,-1-1-128 0,-1 3 0 15,1 4 0-15,2-1 0 0,1 3 0 0,-1 1 0 16,3 2 0-16,-4 0 0 0,-1 3 0 0,-1-3 0 0,-1 3 0 16,-1 2 0-16,0 4 0 0,-3 0 0 0,-1 3 0 0,-1 0 0 15,1 0 0-15,-4 2 0 16,-5-2 128-16,-4-2-128 0,3 2 0 0,-2 2 0 0,4 1 0 0,-2 3 0 16,0-1 0-16,1 0 0 0,-1 6 0 0,2-6 0 15,-4 7-224-15,2-5 80 0,-3 2 16 0,-6-4 0 16,2 4-96-16,0-4-16 0,4 4 0 0,-1-2 0 15,-3 2 16-15,4 2 0 0,-1-3 0 0,1 3 0 16,-1 3 224-16,-5-5-192 0,-1 1 192 0,1-5-192 16,2 4 192-16,2 0-176 0,0 0 176 0,-1-2-160 15,5 2-48-15,-3 1-16 0,4-1 0 0,-3 0 0 16,-1 1-96-16,-6-1 0 0,-3-2-16 0,-1 2 0 0,2 0 0 0,5-2 0 16,-2 1 0-16,-1 1 0 0,3 2-48 0,2-3 0 15,-2 3 0-15,-2-2 0 0,-3-1 176 0,-4-1 16 16,-1 6 16-16,4-6 0 0,3 7 0 0,1-5 0 15,2 1 0-15,4-1 0 0,3 1 176 0,-2-3 0 16,2 0 0-16,-4 2 0 0,-4 0 0 0,4-2-256 16,1 2 64-16,-1 0 0 15,6-2-384-15,-4 1-64 0,4 1-32 0,1-2 0 0,-1 2 272 0,0 0 48 16,1 1 16-16,-1 2 0 0,0-1 336 0,-2 0 0 16,1-3 0-16,1 6 0 0,7 0 0 0,-2-3 0 0,1 3 0 15,3-2 0-15,-2 2-160 0,1-3 160 0,0 3-208 16,1 0 80-16,3 0 128 0,-7 0 0 0,1 0 0 0,-2 3 0 15,-1-3 0-15,0 2 0 16,0 1 0-16,2-3 0 0,2 6 0 0,-2-3 0 0,2 2 0 0,-1-1 0 16,3 1 0-16,-1-2 0 0,-3-1 0 0,-2-2 128 15,0 4-128-15,-5-4 0 0,-3 5 0 0,-1-5 0 16,-3 3 0-16,4 3 0 0,3-3 0 0,-7 1 0 16,-2 1-224-16,-1 0-16 0,1 2 0 0,-10-2 0 31,-4 7-528-31,-7-1-128 0,-3 3 0 0,-2 1-16 0,2 5-416 0,-2 1-80 15,1 5 0-15,-8-4-6448 0</inkml:trace>
  <inkml:trace contextRef="#ctx0" brushRef="#br0" timeOffset="8978.04">22014 6007 911 0,'-21'0'0'0,"7"-1"0"0,0-3 0 0,5 4 0 15,6 0 1584-15,-1 0 224 0,1 0 48 0,-4-3 16 16,-9 3-1136-16,-1-2-224 0,-3-1-64 0,-2 3 0 16,-1 0-640-16,-1 0-128 0,-2 3-16 0,-2-1-16 15,-7 6 48-15,-2 1 16 0,-1 5 0 0,-7 3 0 16,3 4 736-16,0-3 160 0,2 1 32 0,-2 2 0 15,2 2 320-15,-4-1 64 0,-1 4 0 0,-9 0 16 16,2 6-512-16,0-3-96 0,3 3-32 0,2-1 0 0,5-1-128 16,0-2-16-16,0 6-16 0,2-2 0 0,0 3 128 0,5-1 16 15,0 1 16-15,1 0 0 0,4-2-176 0,-1 2-32 16,3 0-16-16,-4 0 0 0,3 0-176 0,-1 1 0 16,2 4 0-16,-3-2 0 0,8 3 0 0,-3 2 0 15,3 1 0-15,2-3 0 0,4 1 0 0,3 0 0 16,0-4 0-16,4 2 0 0,3-3 208 0,0 5 176 15,5-6 16-15,2 4 16 0,0-1 128 0,5-3 32 16,-1 4 0-16,3-1 0 0,1 1-192 0,3-5-16 16,3 5-16-16,0-6 0 0,3 1-32 0,-17-35 0 15,44 63 0-15,-44-63 0 0,0 0 16 0,92 71 0 16,-92-71 0-16,0 0 0 0,112 58-48 0,-112-58-16 0,0 0 0 0,106 43 0 16,-106-43-112-16,0 0-32 0,113 40 0 0,-113-40 0 15,0 0-128-15,112 39 128 0,-112-39-128 0,0 0 128 16,127 40-128-16,-127-40 0 0,0 0 0 0,129 36 0 15,-129-36 0-15,0 0 192 0,122 44-192 0,-122-44 192 16,0 0 96-16,106 38 32 0,-106-38 0 0,0 0 0 16,110 35 32-16,-110-35 16 0,0 0 0 0,138 19 0 15,-138-19-192-15,115 0-48 0,-115 0 0 0,122-8 0 16,-122 8-128-16,120-9 0 0,-120 9 0 0,106-11 0 16,-106 11 0-16,101-7 0 0,-101 7 0 0,93-5 0 15,-93 5 0-15,97-3 192 0,-97 3-192 0,101-2 192 16,-101 2 0-16,101-3 0 0,-101 3 0 0,93-6 0 0,-93 6-192 0,89-7 128 15,-89 7-128-15,92-10 128 0,-92 10-128 0,94-12 0 16,-94 12 0-16,105-9 0 0,-105 9 0 0,106-5 0 16,-106 5 0-16,106 0 0 0,-106 0 0 0,93 5 0 15,-93-5 0-15,0 0 0 0,127 14 272 0,-127-14-16 16,89 12-16-16,-89-12 0 0,92 12-48 0,-92-12 0 16,106 6 0-16,-106-6 0 0,119 5 48 0,-119-5 0 15,115 3 0-15,-115-3 0 0,106 0 0 0,-106 0 0 16,106 0 0-16,-106 0 0 0,101 4 144 0,-101-4 16 15,107 1 16-15,-107-1 0 0,113 0-48 0,-113 0-16 16,115 0 0-16,-115 0 0 0,101 0-176 0,-101 0-48 16,101-8 0-16,-101 8 0 0,103-14-128 0,-103 14 0 0,110-21 0 0,-110 21 0 15,118-19 0-15,-118 19 0 0,117-21 0 0,-117 21 0 16,101-18 0-16,-101 18 0 0,89-15 0 0,-89 15 0 16,89-16 128-16,-89 16-128 15,82-10 128-15,-82 10-128 0,83-7 0 0,-83 7 0 0,86-2 128 0,-86 2-128 16,90 0 0-16,-90 0 0 0,89-4 0 0,-89 4 0 15,0 0 0-15,124-3 0 0,-124 3 0 0,84-5 0 16,-84 5 0-16,92-4 0 0,-92 4 0 0,94-5 0 16,-94 5 0-16,108 0 0 0,-108 0 0 0,126-5 0 15,-126 5 0-15,127-12 160 0,-127 12-160 0,127-18 160 16,-127 18-16-16,124-26 0 0,-124 26 0 0,129-23 0 16,-129 23-144-16,141-17 0 0,-141 17 0 0,129-14 0 0,-129 14 0 0,113-9 0 15,-113 9 0-15,101-8 0 0,-101 8 128 0,92-4-128 16,-92 4 128-16,107 0-128 0,-107 0 0 0,110 4 128 15,-110-4-128-15,115 0 0 0,-115 0 0 0,97 0 0 16,-97 0 128-16,92-9-128 0,-92 9 0 0,95-9 0 16,-95 9 0-16,95-5 0 0,-95 5 192 0,98-3-32 15,-98 3-16-15,103 0 0 0,-103 0-144 0,101 0 128 16,-101 0-128-16,87-6 128 0,-87 6-128 0,75-12 0 16,-75 12 0-16,75-17 128 0,-75 17-128 0,80-18 0 15,-80 18 0-15,78-22 0 0,-78 22 0 0,84-23 0 16,-84 23 128-16,89-30-128 0,-44 16 0 0,-45 14 0 0,84-26 0 15,-46 12 0-15,-3 6 0 0,-4-3 0 0,-31 11 0 16,0 0 0-16,95-17 0 0,-95 17 0 0,0 0 0 0,95-12 0 16,-95 12 0-16,0 0 128 0,101-9-128 0,-101 9 0 15,0 0 0-15,115-5 0 0,-115 5 0 0,89-4 0 16,-89 4 0-16,96-3 0 0,-96 3 0 0,89-5 0 16,-89 5 0-16,85-4 0 0,-85 4 0 0,86-5 0 15,-86 5 0-15,82-5 0 0,-82 5 0 0,90-9 0 16,-90 9 0-16,89-4 0 0,-89 4 0 0,94 0 0 15,-94 0 0-15,96 4 0 0,-96-4 0 0,0 0 0 16,127 14 0-16,-127-14 0 0,0 0 0 0,128 9 0 16,-128-9 0-16,81-4 0 0,-81 4 0 0,82-10 0 0,-82 10 0 15,81-14 0-15,-81 14 0 0,85-21 0 0,-85 21 0 0,82-23 0 16,-47 9 0-16,0-2 0 0,-2 3 0 0,-4-5 0 16,3 1 0-16,-6-6 0 15,-4 0 0-15,-1-3 0 0,-5 0 0 0,-4 0 0 0,-3-2 0 0,-4-1 0 16,-1-3 0-16,-6 3 0 0,-2-6 0 0,-3 3 0 15,0 1 0-15,-3 0 0 0,0-4 0 0,1 0 0 16,-5 0 0-16,2-5 0 0,0 5 0 0,-4-1 0 16,-2-3 0-16,1-1 0 0,0 4 0 0,-6-3 0 15,0 3 0-15,2 1 0 0,-5 4 0 0,4 1 0 16,-5-1 0-16,-2 5 0 0,1 0 0 0,-2-2 0 16,2 7 0-16,-1-2 0 0,1 2 0 0,-3 6 0 0,1-1 0 15,0-2 0-15,2 8 0 0,-3-4 0 0,-2 2 0 0,0 0 0 16,-2 3 0-16,-2-1 0 0,3 1 0 0,-1-3 0 15,2 3-176-15,-1 0 48 0,-4 0 0 0,2 1 0 16,-5-1 128-16,-2 4-192 0,-4-4 192 0,2 6-192 16,-1-3 64-16,3 3 0 15,-4 1 0-15,-2-1 0 0,0 1 128 0,-5-5-160 0,2 5 160 0,-1-1-160 16,5-2 0-16,-6 1 0 0,1-1 0 0,-4 1 0 16,-1 1-320-1,1 1-64-15,-1-1-16 0,-3 3 0 0,6 0-80 0,-3 0 0 0,-1 0-16 0,1 0 0 16,1 0 144-16,-4-4 48 0,-5 4 0 15,-1 0 0-15,3 0 272 0,-1-2 48 0,4 2 16 0,-1-3 0 16,1 3 128-16,3-4 0 0,1 3-144 0,-4-6 144 0,3 5 0 0,-8-1 0 16,0 3 0-16,-6 0 0 0,3 0-224 0,2 0 80 15,-2 0 16-15,1 0 0 0,3 0-64 0,-3 0 0 16,-1 0 0-16,-6 0 0 0,-7 3-32 0,2-1-16 16,3 1 0-16,-1-3 0 0,3 5-16 0,3-5-16 15,-3 4 0-15,2-4 0 0,-4 0 0 0,2 0 0 16,0 3 0-16,4-3 0 0,5-3-32 0,0 3 0 15,1 0 0-15,-1-4 0 0,3-1 32 0,-3 2 0 16,-7-2 0-16,0 3 0 0,3-2 144 0,0 1 128 16,7-2-192-16,-1 1 192 0,1-5 0 0,6 1 0 15,-4-1 0-15,1 0 0 0,1-1-240 0,-5 1 64 0,-2 0 16 16,-1 1 0-16,6 4-144 0,-3-5-16 0,5 4-16 0,-2 0 0 31,3-2-160-31,1-2-16 0,-1 4-16 0,1-4 0 0,1 4 528 0,2-3 0 0,-4-5 0 0,6 5 0 16,3-3 0-16,0-1 304 0,2 2-48 0,-1-3 0 15,2 5-16-15,-1-5-16 0,2 5 0 0,1-1 0 16,-1 0 80-16,0-1 16 0,-2-2 0 0,-2 1 0 16,0-1-48-16,0 3 0 0,6 1 0 0,-3-1 0 15,3 5-272-15,-6-1 128 0,0 3-128 0,2-1 0 16,-2 3 0-16,4 0 0 0,2 0 0 0,-8-4 0 16,2 4 0-16,-1-5 0 0,1 2 0 0,0-2 0 15,6 1 0-15,-1-1 0 0,-1 5 0 0,1-4 0 0,1 3 0 0,-1 1 0 16,0 0 0-16,-1 0 0 0,2 1 384 0,-3-1-16 15,-1 4-16-15,-2-4 0 0,1 3-64 0,-5-3-16 16,1 2 0-16,2-2 0 0,1 4-128 0,0-1-16 16,5 2-128-16,-4 0 192 15,-3 4-192-15,1 0 0 0,-6 0 0 0,2-1 0 0,1 1 0 0,-1-4 128 16,-3-1-128-16,-1-1 0 0,6-1 0 0,3-2 0 16,1 3 0-16,1-3 0 0,1 0 0 0,1 0 0 15,3 4 0-15,-1-4 0 0,1 2 0 0,-7 1 0 16,0-3 0-16,-3 0 0 0,-6 4 0 0,1-3 0 15,-1 3 0-15,1 1 0 16,5 0-736-16,-1 4-144 0,-1 3-16 0,2-3-10496 16</inkml:trace>
  <inkml:trace contextRef="#ctx0" brushRef="#br0" timeOffset="11040.36">28169 8846 12895 0,'-9'4'1152'15,"2"-2"-928"-15,2 1-224 0,1-3 0 0,2 5 640 16,-5-1 64-16,-3 1 32 0,-13 9 0 15,-3 3-944-15,-9 1-192 0,0 3-48 0,-1-4 0 16,1 2-1152-16,0-3-224 0,-3-2-48 0,1 3-16 0,-3 1 1312 0,0-4 272 16,0 3 48-16,0 1 16 0,2-1 1216 0,-3 0 240 15,1 1 64-15,-1-3 0 0,-5 3 144 0,1-1 48 16,-2-1 0-16,3 0 0 0,3-1-528 0,-1 3-112 16,2 1 0-16,3 2-16 0,-1-2-352 0,1 2-64 15,2 2-16-15,0-1 0 0,4 4-256 0,1-3-128 16,3 1 128-16,-3-1-128 0,4 0 0 0,1-1-320 15,-1 4 48-15,4-3 16 0,-5 3-64 0,5-1-16 0,1-1 0 16,3 2 0-16,1 0 336 0,5 4 0 0,3-2 0 16,0 3 0-16,4-1 128 0,3-3 0 0,-1 3 0 0,-1 1 0 15,4-1 208-15,4-2 48 0,-4 3 0 0,3-1 0 16,3 1 64-16,2-1 32 0,1-2 0 0,5 3 0 16,0-1 32-16,7-2 16 0,-21-28 0 0,45 55 0 15,-45-55-320-15,58 54-64 0,-58-54-16 0,0 0 0 16,96 73-128-16,-96-73 0 0,0 0 0 0,109 63 0 15,-109-63 208-15,0 0-32 0,115 63-16 0,-115-63 0 16,93 40 192-16,-93-40 32 0,97 38 16 0,-97-38 0 16,105 37 48-16,-105-37 0 0,103 29 0 0,-103-29 0 15,94 21-32-15,-94-21 0 0,99 19 0 0,-99-19 0 0,98 14-48 0,-98-14-16 16,111 16 0-16,-111-16 0 0,127 11-96 0,-127-11 0 16,124 12-16-16,-124-12 0 0,113 8-96 0,-113-8-16 15,110 2 0-15,-110-2 0 0,108 0-128 0,-108 0 128 16,113 0-128-16,-113 0 128 0,124 0 16 0,-124 0 0 15,119-2 0-15,-119 2 0 0,101-3 112 0,-101 3 32 16,94-5 0-16,-94 5 0 0,85-4-96 0,-85 4-32 16,84-2 0-16,-84 2 0 0,0 0 48 0,125 6 16 15,-125-6 0-15,89 10 0 0,-89-10-16 0,0 0 0 16,126 16 0-16,-126-16 0 0,0 0-208 0,122 9 176 16,-122-9-176-16,0 0 160 0,127 5-160 0,-127-5 0 15,97 5 0-15,-97-5 128 0,112 3-128 0,-112-3 0 0,122 0 0 0,-122 0 0 16,111-3 128-16,-111 3 0 15,105-5 0-15,-105 5 0 0,101-9 16 0,-101 9 0 0,98-5 0 0,-98 5 0 16,108-12 16-16,-108 12 0 0,118-9 0 0,-118 9 0 16,119-14-32-16,-119 14 0 0,103-17 0 0,-103 17 0 15,94-21-128-15,-94 21 0 16,94-23 0-16,-94 23 128 0,92-31-128 0,-92 31 0 0,94-32 0 0,-94 32 0 16,105-35 0-16,-105 35 0 0,104-43 0 0,-104 43 0 15,98-45 0-15,-53 19 0 0,1 3 0 0,-3-1 128 16,-43 24 16-16,87-49 0 0,-87 49 0 0,87-49 0 15,-41 23-144-15,-3 0 0 0,-1-2 144 0,-4 2-144 0,-1 0 0 0,-4-1 128 16,-2 1-128-16,-4-2 0 0,-3 2 0 0,-5 0 144 16,0 0-144-16,-1-2 0 0,-6-1 192 0,2 1-192 15,-5-2 192-15,-1-1-192 0,-2-1 176 0,0-2-176 16,0-1 160-16,-6 3-160 0,0-2 0 0,-6-1 128 16,3 0-128-16,-9 4 0 0,1-1 0 0,-4 1 0 15,1 5 0-15,-7 0 0 0,2-1 128 0,-7 5-128 16,-4 1 0-16,-1 2 144 0,-4-2-144 0,-2 3 0 15,-1-1 144-15,1 2-144 0,-3-1 0 0,0 1 128 16,2 0-128-16,-4-1 0 0,-2 1 0 0,1-1 0 16,-4 1 0-16,-4 3 0 0,2 0 0 0,-1 2 0 15,-4 1 0-15,-4-4 0 0,1 4 0 0,-8-1 0 0,6 3 0 16,-4-1 0-16,4 3 0 0,0-2 0 0,1 1 0 0,1-3-128 16,-4 2 128-16,-2 1 0 0,-3-1 0 0,-4 0 0 15,-1 1 0-15,1 2 0 0,0-1 0 0,1-1-128 16,-5 1 128-16,1 0 0 0,2-2 0 0,-8 0 0 15,-1 4 0-15,-5 0 0 0,-1 1 0 0,3 1-128 16,1-2-32-16,0 1 0 0,5-1 0 0,-6 2 0 16,-10 1-208-1,-3-2-32-15,2 4-16 0,-3-5 0 0,4 5-64 0,1-5-16 0,3-2 0 16,-3-2 0-16,-9 4-32 0,3 0-16 0,2-2 0 0,-1-2 0 16,4-5-448-16,-4 0-96 0,-4 0 0 15,-6-1-16-15,-2 6-1328 0,2-2-256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42:4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8024 7815 4959 0,'-5'4'448'0,"2"-4"-448"15,3 2 0-15,-4-2 0 0,4 0 0 0,-2 0 0 16,-1 3 0-16,-2 1 0 0,-2 1 1024 0,1-2 144 15,1-1 48-15,2 1 0 0,-3 3-352 0,3-3-64 16,-1 2-16-16,3-1 0 0,-5 1-80 0,3-1 0 16,-4 1-16-16,0 2 0 0,4-2-240 0,-3-1-32 0,5-3-16 0,-1 3 0 15,2-4-176-15,0 0-32 0,0 0-16 0,2-4 0 16,1 3-48-16,1-6-128 0,1 1 192 0,0 1-64 16,4-2 112-16,-2 2 16 0,3-4 0 0,2 0 0 15,-3 6-96-15,3-6-16 0,2 4 0 0,0-4 0 16,0 4-144-16,2-4 0 0,1 6 0 15,2-6 0-15,2 4 0 0,-2-4 0 0,4 4-128 0,2-4 128 16,-1 1 0-16,0-1 208 0,2 0-16 0,-3 4-16 16,-2-2-48-16,-2 5-128 0,0-1 192 0,-1-1-64 15,-1 4 112-15,-1 0 16 0,-2 0 0 0,3 0 16 0,1 0-16 0,-4 0-16 16,3 0 0-16,0 0 0 0,1 0 64 0,-1 4 16 16,2-4 0-16,2 3 0 0,-7-1 128 0,4-2 48 15,3 4 0-15,-2-4 0 0,2 3 80 0,-4-1 0 16,6-2 16-16,-6 3 0 0,2-3-144 0,2 0-48 15,-1 4 0-15,0-4 0 0,3 1-144 0,-2-1-16 16,-2 0-16-16,6 0 0 0,-3 0-48 0,-3 0-16 16,6 0 0-16,-3 0 0 0,-2 0 80 0,1 0 16 15,-1-1 0-15,0 1 0 0,0-4 80 0,0 4 32 16,1 0 0-16,-2 0 0 0,5 0 32 0,-1-3 16 16,-23 3 0-16,0 0 0 0,0 0-224 0,103-18-64 15,-103 18 0-15,0 0 0 0,95-17-128 0,-95 17 0 0,0 0 0 0,102-23 0 16,-102 23 0-16,0 0 0 0,115-19 0 0,-115 19 0 15,0 0 0-15,102-17 0 0,-102 17 0 0,0 0 0 16,91-12 0-16,-91 12 0 0,0 0 0 0,0 0 0 16,110 0 0-16,-110 0 128 0,0 0-128 0,0 0 128 15,97 8 48-15,-74-4 0 0,0 1 0 0,-2-2 0 16,1 3 16-16,4-3 16 0,-3 2 0 0,3-5 0 16,0 6-16-16,-26-6 0 0,0 0 0 0,0 0 0 15,120 0-192-15,-120 0 144 0,0 0-144 0,0 0 128 16,102 0-128-16,-82 0 0 0,-2 3 0 0,-2 1 128 15,-1-3-128-15,-1 3 192 0,-2-1-192 0,2-1 192 16,-3-2-64-16,1 0-128 0,0 3 192 0,-3-3-64 0,1 0-128 16,3 0 0-16,-3 0 0 0,2 0 128 0,0 0-128 0,-3 0 0 15,0 0 0-15,0 0 0 0,1-3 128 0,2 3-128 16,-1 0 0-16,1-2 128 0,0-1-128 0,2-1 0 16,0-1 0-16,3 0 0 0,1-2 0 0,4-2 0 15,3-1 0-15,-1-2 0 0,6-2 0 0,-4 1 0 16,5-1 0-16,-4 2 0 0,0-2 0 0,0 2 0 15,-1 2 0-15,-4-3 0 0,1 5 0 0,1-1 0 16,-1-1 0-16,-4 1 0 0,2 2 0 0,0-4 0 16,2 6 0-16,-4-2 0 0,2 2 0 0,0 2 0 15,1-3 0-15,1 1 0 0,-4 2 0 0,2-1 0 16,2 4 0-16,-1-5 0 0,3 1 0 0,-25 4 0 0,0 0 0 16,89-13 0-16,-89 13 0 0,0 0 0 0,109-18 0 0,-109 18 0 15,0 0 0-15,110-9 0 0,-110 9 0 16,0 0 0-16,0 0 0 0,115-8 0 0,-92 8 0 15,0 0 0-15,-3 3 0 0,3 1 0 0,-4-3 0 0,0-1 0 16,-1 4 0-16,1 1 0 0,-2-1 0 0,1 1 0 16,-1 0 160-16,-3-1 0 0,4-1 0 0,-6-1 0 15,2 1-32-15,-2 1 0 0,2-3 0 0,0 3 0 16,0-1-128-16,0-1 160 0,1-2-160 0,-1 4 160 16,-1-4-160-16,1 3 0 0,-6-1 144 0,3-2-144 15,1 3 0-15,-3 1 0 0,-1-2 0 0,1-2 0 16,1 3 0-16,3-3 128 0,1 0-128 0,1 0 0 15,4-3 128-15,-1 3-128 0,3-6 128 0,-4 3-128 16,1-2 0-16,1-1 144 0,2 3-144 0,-7-2 0 0,3 1 0 0,-5 1 0 16,2 3 0-16,-5 0 0 0,0 0 0 0,-4 3 0 15,-2 2 0-15,-3-1 0 0,-3 1 0 0,-2 2-320 16,-8 2 32-16,5-4-16784 16</inkml:trace>
  <inkml:trace contextRef="#ctx0" brushRef="#br0" timeOffset="40708.5">30115 13345 3679 0,'0'0'320'0,"0"-1"-320"0,0-3 0 0,0 4 0 16,0 0 192-16,0-3-16 0,0 1-16 0,0-5 0 16,-4 2 336-16,3-1 64 0,-6 1 16 0,2-2 0 15,-1 6 960-15,-2-3 192 16,1 1 32-16,-2 1 16 0,2-2 80 0,0 4 32 0,2-3 0 0,-4 3 0 15,4 0-608-15,0 0-112 0,1 0-16 0,1 3-16 16,-3 1-656-16,-1 1-128 0,2 0-32 0,0-1 0 16,-4 4-176-16,1 3-144 0,-1 1 192 0,4 2-192 15,-2 3 176-15,1-1-176 0,3 0 160 0,1 1-160 16,-1 1 320-16,1-3-48 0,0 1 0 0,2 5 0 16,2-4-80-16,-2 4 0 0,2 2-16 0,1 0 0 0,1-1-176 15,1 1 0-15,4-2 0 0,-4 0 0 0,7-6 0 0,2 1 0 16,0-6 0-1,3-1 0-15,4 0 0 0,2-9 0 0,3 3-160 0,0-8 160 0,-1-2-240 0,-1-2 48 16,-1-1 16-16,-4-6 0 0,0 2 176 0,-5 0-208 16,0-3 80-16,-4 0 128 0,2-1 0 0,1-1 0 15,-5 3 224-15,-2-6-64 16,2 4 368-16,1-4 80 0,0 1 16 0,-4-4 0 0,2 1-256 0,-2-2-48 16,-3 1-16-16,-2 1 0 0,0 1 48 0,-2 1 16 15,-3-1 0-15,-2-1 0 0,2 1 288 0,-7-3 64 0,1 3 16 16,-3 6 0-16,2 0-48 0,-2 6-16 0,2 4 0 0,-6 7 0 15,-4 9-384-15,-8 3-80 0,-5 11-16 0,-5 3-10944 32,-5 9-2208-32</inkml:trace>
  <inkml:trace contextRef="#ctx0" brushRef="#br0" timeOffset="41855.44">25579 10752 3679 0,'-9'5'320'0,"2"2"-320"16,2-5 0-16,0 1 0 0,5-3 1280 0,-4 0 176 16,3 0 32-16,-3 0 16 0,-1 4-320 0,-4-2-64 15,1 1-16-15,-1-3 0 0,0 5-752 0,0-1-160 16,2 1-16-16,2-2-16 0,0 3 448 0,1 1 96 16,3-6 0-16,1 3 16 0,0 1 384 0,0 0 80 15,0-1 16-15,0-1 0 0,0-1-496 0,0 2-112 16,0 4-16-16,0 1 0 0,0 0-336 0,0 8-80 15,0 2-16-15,0 2 0 0,0 2-144 0,5 6 0 16,-2-1 144-16,3-2-144 0,-1 0 0 0,4 1 0 0,3-8 0 16,2 2 128-16,3-4-128 0,1-5 0 0,-1-1 0 0,6-3-128 15,-4 1 128-15,2-5 0 0,5-4-144 0,-5-4 144 16,-4 1 0-16,2-8 0 0,2 3 0 0,2-10 0 16,-6 4 0-16,-3-7 0 0,4 4-144 0,-4-6 144 15,1 1 0-15,-1-5 0 0,-3 5 128 0,-3-8-128 16,-1 4 512-16,-7-2 16 0,-3-1 0 0,-6 2 0 15,-1 1-192-15,-2 4-32 0,-4 4-16 0,0 1 0 16,-5 3 192-16,0 5 32 0,2 1 16 0,-9 6 0 16,2 4-208-16,-3 1-32 0,-1 6-16 0,2 5-8736 15,2 0-1760-15</inkml:trace>
  <inkml:trace contextRef="#ctx0" brushRef="#br0" timeOffset="42845.4">22488 10611 1839 0,'0'3'160'0,"-2"-1"-160"0,2-2 0 0,0 0 0 16,-4 0 224-16,4 4 16 0,-5-1 0 0,-2-1 0 16,0 5 816-16,0-2 160 0,2 0 48 0,-2-1 0 15,5 1 704-15,-3-2 144 0,3-3 16 0,2 6 16 16,0-6-448-16,0 3-96 0,0-3 0 0,0 0-16 15,0 0-688-15,0 0-144 0,0 4-32 0,0-3 0 0,-1-1-272 16,1 4-64-16,-4-1-16 0,2-1 0 16,2 3 0-16,-3-5 0 0,-2 7 0 0,1-5 0 0,4 1-112 0,-5 3-32 15,-2 1 0-15,2-2 0 16,0 4-16-16,-1-1 0 0,3 1 0 0,-1-4 0 0,1 4-80 0,3 0-128 16,2 3 176-16,-1-3-176 0,5 1 176 0,2 2-176 15,1 2 160-15,3-2-160 0,2-1 0 0,0 1 0 16,2 2 0-16,1-2 0 0,6 2 0 0,-4 0 0 15,2-2 0-15,2-3 0 0,-1 0-128 0,3-1 128 16,-3-3 0-16,1-1 0 0,-2-4 0 0,2 0 0 0,-6 0 0 16,0 0 0-16,1-4 0 0,-4-1 176 0,-6 0-32 0,1-2 0 15,-4-2 176-15,-1 1 48 0,-4-1 0 0,0-5 0 16,-4 0 16-16,-1-3 0 0,0 3 0 0,1-7 0 16,-4 3 64-16,3-4 32 0,-4 1 0 0,2-2 0 15,0-3 0-15,-2 0 0 0,0 2 0 0,-1-3 0 16,3 7-288-16,-5 0-48 0,0 5-16 0,-2 4 0 15,0-1-128-15,0 7 128 0,-4 1-128 16,-3 1 128-16,4 6-128 0,0-3 0 0,-3 6 0 0,3-6 0 16,0 0-320-16,4 0-80 15,3-6-32-15,6-6-14784 0</inkml:trace>
  <inkml:trace contextRef="#ctx0" brushRef="#br0" timeOffset="46473.62">21989 7465 1839 0,'0'2'160'0,"4"1"-160"15,-4-1 0-15,3-2 0 0,-3 4 0 0,6-4 0 16,-1 5 0-16,2 2 0 0,-2 3 256 0,4 3 0 16,-8-1 16-16,-1-2 0 0,0 2 736 0,-1-1 144 15,-5 5 16-15,3-6 16 0,-6 7 416 0,4-4 64 16,-4 6 32-16,1-2 0 0,-1 1-416 0,2-1-64 16,0 4-32-16,0-2 0 0,2 5-464 0,-4 1-80 15,4 1-32-15,-2 0 0 0,-2 4-352 0,2 1-64 16,-3 6 0-16,3-3-16 0,0 6 16 0,1 1 16 15,-2-3 0-15,3-2 0 0,1 6-80 0,-1-5 0 0,1 3-128 0,-1-5 192 16,2 0-192-16,-3-4-240 0,1-8 48 0,5-6-9152 16</inkml:trace>
  <inkml:trace contextRef="#ctx0" brushRef="#br0" timeOffset="54160.82">30256 10553 4607 0,'0'0'400'0,"0"-3"-400"15,4 3 0-15,-4-2 0 16,0 2 384-16,0-3 0 0,0 3 0 0,0-4 0 0,0-1 240 0,0 5 32 16,-4-5 16-16,4 5 0 0,-3 0 832 0,1 3 160 15,-2-1 48-15,4-2 0 0,-3 5-528 0,1-1-96 16,2-1-32-16,0-1 0 0,-3 1-272 0,3 1-48 0,0-2-16 0,0-2 0 15,3 3-96-15,-3 2-32 0,2-5 0 0,1 4 0 16,-3 1 16-16,4 2 0 0,-4-2 0 0,2 4 0 16,1 0 16-16,-3 1 0 0,4 2 0 0,-4 2 0 15,1-2-128-15,-1 6-32 0,4 1 0 0,-4-2 0 16,0 4-240-16,3-3-48 0,-3 4-16 0,2 1 0 16,2 0-32-16,-4 3-128 0,0-2 192 0,1 1-64 15,1-5 0-15,0 3-128 0,1 0 192 0,1 1-64 16,1-1-128-16,-3-1 0 0,-1-1 0 0,1-2 128 15,2 2-128-15,-3-2 0 0,1 6 0 0,-2-2 0 0,2-4 0 16,-2 2 0-16,0-1 0 0,0-6 0 0,0 0 0 0,0 0-176 16,-2-5 176-16,2 0-128 0,0-6 128 0,0 1 0 15,0-3 0-15,0-1 0 0,0 0 0 0,0 0 0 16,-2 0-176-16,2-5 176 16,-1 2-624-16,1 1-16 0,-6-2-16 15,5-1 0-15,-1 2 192 16,-3-2 32-16,1 1 16 0,-1-1 0 0,2 1 416 0,-3-1 0 0,-1 0 0 0,6-2 0 0,-3 2 0 0,-1-4 0 15,5-3 0-15,-4 1 0 0,4-4 0 0,-3-4 0 16,3 1 128-16,0-3-128 0,0 2 128 0,0-2-128 16,3 2 128-16,-3-5-128 0,0 1 224 0,0-3-32 15,0 0 0-15,0 3 0 0,0 0-192 0,0 3 0 16,-3 0 0-16,1 3 0 0,2 0 0 0,0 4 128 0,0 3-128 16,0 1 0-16,0-3 0 0,5 2 0 0,1-3-144 0,1-4-8000 15,3 3-1600-15</inkml:trace>
  <inkml:trace contextRef="#ctx0" brushRef="#br0" timeOffset="83803.11">30336 7352 911 0,'-1'4'0'16,"1"-3"0"-16,0-1 0 0,0 4 0 0,-4-4 0 0,4 0 0 0,-3 5 0 0,1 4 0 0,-5-1 784 0,2 5 80 15,-1-3 16-15,-1 2 0 0,2-3 336 0,2 0 80 16,-3-1 16-16,3 1 0 0,1 0 32 0,-1-4 0 16,1-2 0-16,-1 3 0 0,-3-1-432 0,-2-5-80 15,-1 3 0-15,2 1-16 0,0-4-688 0,0 0-128 16,2 0 0-16,0-4 0 15,3 4-592-15,0 0-32 0,2-3 0 0,2 3 0 16,0 0-96-16,-1-2-32 0,3-1 0 0,1-1 0 0,0 2 752 0,2-3 0 0,-2 2 0 0,4-1 0 16,0-1 448-16,-4 0 0 15,4-2-16-15,-4 2 0 0,2 1 592 0,-5 4 128 0,1-2 32 16,1-1 0-16,-4 6-96 0,0-3 0 0,1 2-16 0,-1 2 0 16,0-1 64-16,2-1 16 0,3 1 0 0,-3 1 0 15,5-2-464-15,2-2-96 0,1-2-16 0,2-2 0 16,6-1-224-16,-6-2-48 0,7-3-16 0,-1 1 0 15,-1-3-96-15,2 3-32 0,2-5 0 0,-2 5 0 16,2 1-160-16,-3-1 0 0,-1 6 0 0,-3-3 0 16,-2 6 128-16,0 0-128 0,-1 0 128 0,1 0-128 0,-7 0 1168 15,4 6 160-15,-4-3 16 0,2 2 16 0,-2 4-976 0,1 0-192 16,-1 3-32-16,-2-3-16 31,3 5-736-31,1-1-160 0,-2 5-16 0,-2-1-16 0,3 6 624 0,-3 1 160 0,2 2 0 0,-3 2 0 0,0 4 0 0,-2-1 0 16,0 4 0-16,-4 3-128 0,-1-1 128 0,-4 3 0 15,-3 2 0-15,-2-6 0 0,5-1 0 0,-6 2 0 16,-1 1 0-16,-1-7-128 0,-1 4 128 0,1-7 0 16,-1-4 0-16,-2-4 0 0,4-7 0 0,-2 0 0 15,6-5 0-15,-2-4-128 0,6-2 128 0,-5-8 0 16,5 1 0-16,-1-7 0 0,4 3-144 0,-4-5 144 0,4 2-160 16,1-2 160-16,1 2-144 0,1-5 144 0,2 6-128 0,2-3 128 15,1-2 0-15,1 3 0 0,1 0 0 16,4-1 0-16,-4 1 0 0,2 0 0 0,2 5 0 0,-1-1 0 15,3 4 0-15,-3 1 0 0,5 2 0 0,1 2 0 16,-2 2 0-16,2 2 144 0,0-1-144 0,0 2 0 16,3-1 256-16,1 1-48 0,2 0-16 0,3-1 0 15,-4 1 464-15,6-1 96 0,-3-4 16 0,-3 3 0 16,2-1-528-16,0-2-112 0,-7 3 0 0,-3 1-128 16,-1-3 0-16,-3 3 0 0,0-4 0 0,2 2 0 15,-4 1 0-15,-1-3 0 0,4 0 0 0,-3-5-10432 16,4-4-2128-16</inkml:trace>
  <inkml:trace contextRef="#ctx0" brushRef="#br0" timeOffset="90351.32">27437 3613 6447 0,'0'0'576'0,"0"3"-576"0,0-3 0 0,0 0 0 16,0 0 624-16,0 2 16 0,0-2 0 0,-6 3 0 15,5 2 544-15,-1-1 112 0,-3 5 32 0,-2-4 0 16,1 4 464-16,1-4 112 0,-2 4 16 0,2-2 0 16,0 1-320-16,-4 1-64 0,2-4-16 0,0 0 0 15,4 2-240-15,3-1-64 0,0-5 0 0,1-1 0 16,6 4-640-16,6-4-128 0,1-4-16 0,5-1-16 0,3 0-416 16,3-4 0-16,6 4 0 0,-3-7 0 15,2 3 0-15,1 0 0 16,0-3 0-16,-1 2 0 0,-30 10 0 0,0 0 0 0,92-14 0 0,-92 14 0 0,0 0-144 0,0 0 144 15,94 8 0-15,-76-2 0 0,-1-1 0 0,-4 4-128 16,0-1 128-16,-4 1 0 0,-5 0 0 0,1-1 0 16,-5 1 0-16,0 0 0 0,0 5 0 0,-4-5 144 15,3 4-144-15,-6-4 192 16,1 3 208-16,1 1 48 0,0 0 16 0,-4 1 0 0,2 4-336 0,-5-1-128 16,-2 2 0-16,-3 8 144 0,-2-1-144 0,-6 0 0 0,1-4 0 15,-2 5 0-15,5-7 144 0,2 0 0 0,1-3 0 0,1-1 0 16,1-6 80-16,6 2 16 0,1-3 0 0,4-4 0 15,1 0-240-15,4-5 0 0,0 4 0 0,4-1 0 16,1-1 0-16,4 2 0 0,-1-1 0 0,4-1 0 16,2 1 0-16,4 3 0 0,-1-1 0 0,6 4 0 15,-23-9 0-15,0 0 0 0,0 0 0 0,101 26 0 16,-101-26 0-16,0 0 0 0,89 29 0 0,-89-29 0 16,0 0 0-16,87 40 0 0,-64-26 0 0,-9 2 0 15,-9 0 0-15,-5-1 0 0,-9 4 0 0,-5-1 0 16,-5 5 0-16,-5-3 0 0,-3 1 160 0,0-2-32 15,0 4 576-15,-7 2 112 0,2-3 16 0,-6 1 16 16,1-1-336-16,-3 1-64 16,0-2 0-16,-3 0-16 0,2-7-752 0,-7-4-128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45:30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27543 1779 3679 0,'0'3'320'0,"-4"-1"-320"0,4-2 0 0,0 0 0 15,0 3 624-15,-1-3 48 0,1 5 16 0,-7-1 0 16,0 5 32-16,0-4 16 0,-2 4 0 0,-1-6 0 15,3 6 608-15,-4-9 112 0,2 5 16 0,1-5 16 16,-1 0-32-16,2 0-16 0,0 0 0 0,0 0 0 16,-2 0-560-16,1 0-112 0,-1 3-32 0,0-1 0 0,-1-2-128 0,-4 4-32 15,5-1 0-15,-1-1 0 0,-1 1-64 0,3 1 0 16,-3-2-16-16,2 1 0 16,1 1-240-16,-1-3-64 0,0 3 0 0,1 1 0 0,1-1-192 0,-2 1 0 15,0 2 0-15,0-2 0 0,-1 5 0 0,1 3 0 16,-3 1 0-16,2-2 0 0,1 2 0 0,0 3 192 15,0-3-48-15,1 3-16 0,-1-1 16 0,0-2 0 16,1 5 0-16,2-1 0 0,-1-1-16 0,2 4 0 16,0-2 0-16,-2 2 0 0,5 0 64 0,-3-2 0 15,3 4 0-15,1-2 0 0,1 5-192 0,0-4 0 0,0 1 0 0,-4-2 0 16,4-2 0-16,0 2 0 0,0 2 0 0,0-1 0 16,4 3 0-16,-8-6 0 0,4 3 0 0,0-1 0 15,0 0 0-15,0-2 0 0,0 2 0 0,0-3 0 16,0-3 192-16,4 6 16 0,-4 0 0 0,1-2 0 15,1 4 64-15,0-2 16 0,1-4 0 0,-1 6 0 32,1-2 48-32,1 1 16 0,1 1 0 0,-1 3 0 0,1-5-112 0,-2-2-32 0,3 4 0 0,-1-2 0 15,-2 2-208-15,3-1 0 0,-1-1 0 0,2 0 0 16,-6-5 128-16,6 5-128 16,-5-4 0-16,5 0 0 0,-2 3 304 15,-1-3-48-15,1-1 0 0,4-2 0 0,0 3-32 0,-1-3-16 0,1 0 0 0,1 2 0 0,6-6-208 0,-2 4 176 16,0-2-176-16,2 0 160 15,1-3-160-15,2 0 0 16,-1-1 0-16,-1 1 128 0,2-4 64 0,-1 4 0 16,3-4 0-16,-4-1 0 0,2-3 112 0,-1 3 16 15,3 1 16-15,-4-5 0 0,0 0-144 0,1-2-16 16,-2-1-16-16,1-1 0 0,0-1-160 0,1 2 128 16,3-2-128-16,-4-1 128 0,2 3-128 0,2-2 160 15,-21 5-160-15,0 0 160 0,0 0-160 0,89-21 0 16,-89 21 0-16,0 0 0 0,87-26 0 0,-87 26 0 15,0 0 0-15,93-33 0 0,-93 33 0 0,0 0 0 0,97-39 0 0,-97 39 0 16,63-26 0-16,-63 26 0 0,56-28 0 0,-32 13 0 16,-3 1 0-16,0-4 0 0,-4 4 0 0,-1-3 0 15,0 5-160-15,-2-4 160 0,-4 0 0 0,-1-1-144 16,1 3 144-16,-3 0 0 0,0 2 0 0,2-6 0 16,-4 8 0-16,-1-6 0 0,1 6 0 0,-2-2-128 15,3 3 128-15,-3-2 0 0,2 3 0 0,-1-1 0 16,3 0 0-16,0-3 0 0,1 3 0 0,-2-1 0 15,2-2 0-15,1 0 0 0,0-2 0 0,-1 5 0 16,-2-5 0-16,1 2 0 0,0 1 0 0,0-1 0 16,1 0 0-16,-2-2 0 0,-3 0 0 0,2 0-128 15,-1-1 128-15,-4-3 0 0,1 2 0 0,3-1 0 0,-4 1 0 0,0-3 0 16,0-2 0-16,-4 2 0 0,4-2 0 0,-1 2 0 16,-3-2 0-16,4 0 0 0,-3-1 0 0,1 2 0 15,-1 0 0-15,-1 2 0 0,-1 1 0 0,1-2 0 16,-1 1 0-16,0-3 0 0,-2 4 0 0,0-1 0 15,-2 1 0-15,1 0 128 0,-1 3-128 0,-3-4 0 16,1 8 0-16,-1-6 0 0,-2 2 0 0,2 0 0 16,0 0 0-16,-2 2 128 0,1 0-128 0,0-2 0 15,2-3 0-15,-1 3 128 0,-2 0-128 0,2-2 0 16,1-1 0-16,1 1 0 0,1-2 0 0,-1 3 0 16,4-3 0-16,-2-1 0 0,1 7 0 0,2-5 0 15,3-3 0-15,-2 0 128 0,-3 2-128 0,-1 4 0 0,-3 0 0 0,-3 2 0 16,-1 7 0-16,-1 0 256 0,-2 1-64 0,1 1-16 15,1 1 96-15,-3-2 32 0,3 1 0 0,3 1 0 16,-1-1-304-16,1-1 128 0,3-1-128 0,1 2 0 16,1-3 128-16,-1 3-128 0,0-2 0 0,0 1 0 15,4-1 0-15,-2-4 0 0,0 4 0 0,4 1 0 16,-4-1 0-16,2 2 0 0,-1-2 0 0,-1 1 0 16,0 2 0-16,-1-1 0 0,-1 3 0 0,-3 3 0 15,0-1 0-15,-6 7 0 0,-1 3 0 0,-4 2 0 16,-6 3-128-16,-3 1 128 0,-4 4-208 0,1-1 80 15,0-2-816-15,-3 2-144 0,1-3-48 0,0-4 0 16,3 0-1744-16,1-6-368 0</inkml:trace>
  <inkml:trace contextRef="#ctx0" brushRef="#br0" timeOffset="3583.26">27327 3325 3839 0,'0'-3'336'0,"0"3"-336"0,0 0 0 0,0 0 0 0,0 0 704 0,0-4 64 15,0 4 0-15,0-2 16 16,3-1-112-16,-3-1-32 16,0 3 0-16,0-3 48 0,0 1-304 0,0 3-48 0,0-2-16 0,2-1 48 0,-2 3-112 0,-2-4 0 15,2 2-16-15,0 2 0 0,-3 0 48 0,3 0 16 0,-2 0 0 0,2-3 32 31,2 3-16-31,1 0-16 0,-3 0 0 0,2-2 0 0,2-1-304 0,-1-1 0 0,-1 4-176 0,1 0 176 16,1-2-160-16,-4 2 160 0,0 0-208 0,0 2 208 16,0-2 0-16,0 4 288 0,-4 1-32 0,1 0-16 31,1 4 480-31,-5-1 112 0,2 1 0 0,0 0 64 0,-4 0-448 0,2-1-96 0,2 5-16 0,-1-5 48 16,-2 3-192-16,3-3-48 0,-4 5 0 0,2-1 0 15,0-2 96-15,0 2 16 16,-2-1 0-16,4 1 0 15,-4 5 80-15,2-3 32 0,0 2 0 0,-1 0 0 16,1-1 0-16,-4-1 0 0,2 4 0 0,1-1 0 0,-1 2-16 0,0-1 0 16,1-1 0-16,-5-3 0 0,5 4-176 0,-3-1-48 15,4-1 0-15,-1-1 0 0,-1 3 16 0,0-1 0 16,-1 4 0-16,1-2 0 0,0-1-16 0,-3-1-128 16,2 4 192-16,1-2-64 0,-3-1-128 0,1 2 0 15,-1 0 0-15,-2 0 0 0,2-2 0 0,-2-1 160 16,2 2-160-16,-2-1 160 0,3 3 192 0,-1-7 32 15,0 3 16-15,0 1 0 0,1-1-16 0,-1 0-16 16,-2-3 0-16,2 4 0 0,-2-1-64 0,0 1-16 16,0 1 0-16,-3-2 0 0,1 1 48 0,0-1 16 15,4 4 0-15,-2-4 0 0,-1 2 0 0,4-3 0 16,-1 0 0-16,1 1 0 0,-1-5-160 0,4 6-16 0,-3-4-16 16,2-2 0-16,2 2-160 0,-1-2 0 0,2 2 0 0,-2 0 128 15,-1-2-128-15,4-1 0 0,-2 1 0 0,0 0 0 16,3-2 0-16,-3 3 0 0,0-3 0 0,0 2 0 15,2-3 0-15,-3 3 0 0,-1-1 0 0,4 1 0 16,-4-2 0-16,0 2 0 0,2-3 0 0,0 0 0 16,0 3 0-16,2-3 0 0,-2-1 0 0,2-1 0 15,3 2 0-15,-5 0 0 0,5 0-128 0,-1-2 128 16,-2 3 0-16,-4-1 0 0,2-1 0 0,2 1 0 16,0 5 0-16,-2-5 0 0,0 3 0 0,0-3 0 15,1-1 0-15,1 1 0 0,-2 0 0 0,2-4 0 16,0 4 0-16,-1-1 0 0,3-2 0 0,-4 2 0 0,5-4 0 15,-5 5 0-15,6-4 0 0,-6 2 0 16,1-2 0-16,1 0 0 0,2 0-144 0,1-1 144 0,2-1 0 0,-4-1 0 16,4-2 0-16,0 0 0 0,4 0 0 0,-4 0 0 15,2-2 0-15,1-1 0 0,-1-1 688 0,5 3 240 16,-5-3 48-16,5-1 16 16,-6 0-1632-16,6-2-336 0,-5 2-64 0,5-4-16 0,-5 4 1632 0,1-2 320 15,1 1 64-15,1-2 0 0,-2 3-960 0,-1 1 0 16,2-1 0-16,-4 1-208 15,3 3-672-15,-3-3-128 0,0 1-16 0,-3 3-16 0,3 0 832 0,-6 0 208 16,3 0 0-16,-2 0 0 0,-2 0 0 0,0 0 0 0,0 3 0 16,-2-3 0-16,4 0 0 0,-4 0 0 0,0 0 0 0,-3 0 0 15,4 0 0-15,-3 0 0 0,2 0 0 0,-3 0 0 16,2 0 0-16,-3 5 0 0,1-1 128 0,-2 1-128 16,0 0 0-16,-3 4 0 0,-4 3 0 0,-2 0 0 15,3-1 0-15,-5 4 0 0,-1-1 0 0,0 0 0 16,0 0 0-16,3 4 0 0,0-6 0 0,-3 2 0 15,4 0 0-15,1-2 0 0,0 2 128 0,3-2-128 16,1-1 0-16,1 1 0 0,4 0 0 0,-2-3 0 16,2 1 128-16,1-1-128 0,-1 3 0 0,0-2 0 15,2 3 224-15,-4 1-64 0,1-2-16 0,0 5 0 16,-3-3 240-16,2 3 64 0,0 1 0 0,0-1 0 16,2 1 0-16,0-1 0 0,1 2 0 0,-6 2 0 0,3-2-176 15,2 2-16-15,-6 2-16 0,4 0 0 0,-3 3-96 0,-1-5-16 16,1 5 0-16,0 0 0 0,-1-2 64 0,1 2 0 15,3 0 0-15,-4-3 0 0,4 3 16 0,-1-5 16 16,4 2 0-16,3-1 0 16,-1 3-80-16,4-6-16 0,1 4 0 0,-1-2 0 0,5-4-128 0,-4 0 192 15,4 3-192-15,0-3 192 0,4 0-32 0,-4 4 0 16,5-2 0-16,-5-1 0 0,4 3-160 0,-3-2 192 16,3 7-192-16,-1-5 192 0,3 2-192 0,-5-1 0 15,3-1 144-15,-1 2-144 0,1-2 128 0,1-2-128 16,-2 2 128-16,3-2-128 0,2-2 128 0,-2 1-128 0,2 3 160 15,1-4-160-15,0 2 0 0,-1-1 0 16,3-1 0-16,-1 0 0 0,1 1 0 0,1-1 128 0,2 2-128 0,-2-3 0 16,4 2 0-16,0-5 0 0,1 1 0 0,-3 0 0 15,-2-1 0-15,4-1 0 0,-1-2 0 0,-4 4 0 16,1-5 0-16,0 3 0 0,2 0 0 0,-2-1 0 16,-1 1 0-16,1-3 0 0,2 4 0 0,-4 0 0 15,3-5 0-15,-1 3 0 0,-3-2 0 0,1-1 0 16,2 1 0-16,0 0 0 0,2-1 128 0,-1 1-128 15,6 0 0-15,-5-4 0 0,7 4 128 0,-4-6-128 16,6 2 0-16,-1-1 0 0,3 1 0 0,3-5 0 0,0 4 128 16,-28-4-128-16,0 0 0 0,0 0 0 0,121-6 128 0,-94 3-128 15,-1-1 0-15,-4-4 0 0,1 2 0 0,-2-2 128 16,2-4-128-16,-6 3 0 0,2-2 0 0,-1-3 0 16,-1 2 0-16,-1-2 0 0,3-1 128 0,-2-4-128 15,-3 1 0-15,2 1 144 0,-2-1-144 0,3-1 0 16,-3-2 0-16,0 0 128 0,0-1-128 0,2-1 0 15,-2 0 0-15,3-3 0 0,-3 4 0 0,2-3 0 16,0 3 0-16,-3-5 0 0,3 5 0 0,-4-1 0 16,2-3 0-16,-3 5 0 0,1-1 0 0,0-1 0 15,2 2 128-15,-5-2-128 0,3 1 0 0,-2 1 0 16,3-2 0-16,1 1 0 0,-4-1 0 0,1-2 0 0,-1 6 0 0,2-3 0 16,-1-3 0-16,1 3 0 0,-3-4 0 0,1 3 0 15,2-3 0-15,0 3 0 0,-1-3 0 0,1 3 0 16,-2-3 0-16,1 0 0 0,-1 3 0 0,-1 1 0 15,0-1 0-15,-4 2 0 0,2 0 0 0,-2 2 0 16,4-2 0-16,-6 2 0 0,4-2 0 0,-3 2 0 16,1-2 0-16,-1 4 0 0,-1-1 0 0,-3 1 0 15,0 0 0-15,-3 3 0 0,1 1 0 0,-2-4 0 16,-3 3 0-16,2-3 0 0,0 3 0 0,-2-4 0 16,0 4 0-16,0 0 0 15,-2-1 0-15,2-3 0 0,0 4 0 0,2 0 0 0,-4 2 0 0,1-2 0 16,1 6 0-16,0-5 0 0,-2 3 0 0,2-2 0 0,2 7 0 0,-6-8 0 15,4 5 0-15,-1-1 0 16,-1 4 0-16,-1-4 0 0,1 0 0 0,0-1 0 0,-3-2 0 0,2 3 0 16,-3-3 0-16,5 1 0 0,-5-1 0 0,3-2 0 15,1 2 0-15,-3-2 0 0,3 2 0 0,-1-2 0 16,1 3 0-16,0-1 0 0,2 0 0 0,2-2 0 16,0 0 128-16,-4-3-128 0,4 5 0 0,-2-2 0 15,2 1 0-15,0 0 0 0,-2 0 0 0,1 3 0 16,-1-2 0-16,1 3 0 0,-3 4 0 0,2 0 0 15,-2-2 128-15,0 5-128 0,-1-2 144 0,-2 4 0 16,1 4 0-16,-1-2 0 0,-2 1-144 0,-2 2 0 0,3 4 0 0,-1-6 128 16,0 6-128-16,1-5 0 0,0 1 0 0,-1-2 0 15,1-1 0-15,1-2 0 0,2-2 0 0,1-1 0 16,2-1-240-16,0 3 32 0,4-3 0 0,3 1 0 31,-4 1-1168-31,4-2-224 0,0 1-64 0,4 3-14976 0</inkml:trace>
  <inkml:trace contextRef="#ctx0" brushRef="#br0" timeOffset="14394.53">28257 3088 1839 0,'0'0'160'0,"0"4"-160"15,0-4 0-15,2 0 0 0,0 0 720 0,0 0 112 16,1 2 32-16,2-2 0 0,4 0-80 0,3 0-16 0,-3 0 0 0,0 0 0 16,-1 0 16-16,1-2 0 0,-2 4 0 0,0-2 0 15,-2 0-64-15,0 0-16 0,-1 3 0 0,-1-3 0 16,-1 0-384-16,0 3-64 0,0-3-32 0,-2 2 0 15,0-2-224-15,0 0-128 0,0 4 128 16,0-4-208-16,0 0-80 0,3 3-16 0,-1-1 0 0,1 1 0 16</inkml:trace>
  <inkml:trace contextRef="#ctx0" brushRef="#br0" timeOffset="30807.82">26327 6575 5519 0,'-2'2'496'0,"2"-2"-496"0,-4 3 0 0,3-3 0 16,-1 0 976-16,0 4 112 0,-1-2 0 0,-3 1 16 15,-2 1-144-15,2-3-48 0,-2 3 0 0,3-4 0 16,1 0 176-16,4-4 16 0,-3 4 16 0,3 0 0 16,0-1 48-16,0-3 16 0,0 4 0 0,-4 0 0 15,2 0-64-15,-1 4-16 0,-1-3 0 0,3 3 0 16,-5 1-16-16,3-1-16 0,-2 1 0 0,1 4 0 15,-1-6-352-15,5 2-64 0,-4-1-16 0,4 1 0 0,0-2-192 0,4-1-32 16,-2 2-16-16,1 1 0 0,1-2-192 0,1 3-32 16,-2 1-16-16,4-2 0 0,0 3 144 0,-3 1 16 15,3 0 16-15,0 1 0 0,1 3-16 0,-2 0 0 16,2 0 0-16,-2 4 0 0,1 1-320 0,0-1 144 0,0 2-144 16,-2 2 0-16,2 2 0 0,-2 3 0 0,0 0 0 0,4 2 0 15,0-4 0-15,-1 1 0 0,1 1 128 0,0 0-128 16,0 0 192-16,-1-3 0 0,6 3-16 0,-2 0 0 15,2 0-176-15,-3 2 0 0,4 1 0 0,-2 3 128 16,2-1-128-16,-1-1 0 0,4 1 0 0,-3 4 0 16,3-4 0-16,1 1 0 0,2 2 0 0,-2-2 0 15,5-1 0-15,-4 2 0 0,2-1 0 0,3-1 0 16,-3 0 224-16,1 1-32 0,0-3-16 0,-1 3 0 16,-1-6-176-16,0 0 0 15,-2 0 0-15,2-3 0 0,-3-1 0 0,-1 1 0 0,0 1 0 16,1-1 0-16,-2-4 0 0,1 5 0 0,0 3 0 0,-1-3 0 0,0 2 0 0,-1-3 0 15,1 6 0-15,0-3 0 16,-7-3 0-16,3 0 0 0,2 3 0 0,0-3 0 0,0-3 0 0,-1-2 192 16,3-1-64-16,2 1 0 0,-3-4-128 0,1 0 0 15,1-2 144-15,1-4-144 0,-2 3 0 0,-1-2 0 16,3-1 0-16,-4-4 0 0,-1 1 0 0,0-1 0 16,-1-1 0-16,2-1 0 0,-4-2 0 0,2-2 0 15,-3-1 0-15,2-1 0 0,-3 2 0 0,1-1-160 16,-2-1 160-16,-2-1-160 0,2 2-32 0,-2-3 0 0,-3 6 0 0,2-3 0 15,-1 3 192-15,-1-2 0 0,1 2-144 0,-3-3 144 16,4 3-336-16,-4 0 0 16,0 0 0-16,0-6 0 15,0 6-1168-15,0-5-224 0,0 2-64 0,0-2 0 16,2-2-976-16,-2 1-208 0</inkml:trace>
  <inkml:trace contextRef="#ctx0" brushRef="#br0" timeOffset="31521.6">27477 8437 1199 0,'-6'0'0'0,"3"0"0"0,3 0 0 0,0 0 0 0,0 0 0 0,-3 0 0 0,-3 0 0 0,-2 4 0 0,-5-4 336 0,-1 5-32 16,0 0-16-16,-3 4 0 0,3 0 1168 0,-3-1 224 15,3 4 48-15,-4-3 16 0,3 5 80 0,-1 0 16 16,0 2 0-16,-1 1 0 0,3 2-560 0,0 4-128 15,-2-2 0-15,1 1-16 0,2 5-352 0,3-5-64 16,-1 4-16-16,1 4 0 0,3-2-128 0,-2 1-48 16,2-1 0-16,0 4 0 0,2 2 176 0,0 1 16 15,0 4 16-15,-2-3 0 0,2 3-16 0,-2 1 0 16,1 0 0-16,1 5 0 0,-2-2-144 0,2 4-48 0,0-1 0 16,-1-1 0-16,3 2 192 0,-1 2 48 0,4-6 0 0,4 1 0 15,-1-2-64-15,3-4-16 0,4-1 0 16,-1-3 0-16,1-7-288 0,4-1-48 0,4 5-16 0,1-5 0 15,2 0-192-15,1 2-144 16,-1-7 192-16,7 2-192 0,2-1 144 0,5 3-144 0,1-6 0 0,-36-19 144 16,87 43-144-16,-87-43 160 0,93 35-160 0,-93-35 160 15,97 26-160-15,-97-26 0 0,98 14 0 0,-98-14 0 16,98 4 0-16,-98-4 0 0,102-4 0 0,-102 4 0 16,119-5 0-16,-119 5 0 0,122-16 0 0,-122 16 0 15,106-22 0-15,-106 22 0 0,94-32 0 0,-94 32 0 16,87-43 0-16,-87 43-176 0,87-54 176 0,-87 54-128 0,82-58 128 15,-82 58 0-15,84-69 0 0,-42 29-128 16,-42 40 128-16,76-75 0 0,-37 40 0 0,-8 0 0 16,-3 0 0-16,-2 4 0 0,-1 0 0 0,-3-4 0 0,4 3 0 0,-6-2 0 15,0 2 0-15,3-3 0 0,-5 1 0 0,1-3 144 16,2-1-144-16,-4 5 0 0,0 3 0 0,-6-1 0 16,1-1 0-16,-3 3 0 0,0 3 0 0,-6-1 0 15,-3 5 0-15,-3-1 0 0,-6 6 0 0,0-6 0 16,-1 6 0-16,-6-4 0 0,2-2 128 0,-7 4-128 15,2-5 0-15,-4 1 0 0,2 6 224 0,-1-6-64 16,-4 0-16-16,-6-3 0 0,1 5-144 0,-2-5 160 16,-2 3-160-16,-2-3 160 0,-1 0 32 0,-2-2 16 0,0-3 0 15,3 0 0-15,-1-2 0 0,1-1 0 16,2 1 0-16,4 0 0 0,0 7-208 0,-1-4 144 0,3 8-144 0,-8-1 128 16,4 2-128-16,0 4 0 0,-2 6 0 0,2 3 0 15,-2 1 0-15,-1 5 128 0,-1 4-128 0,-5 1 0 16,0 9 128-16,-1 2-128 0,-1 6 0 0,4 0 128 15,0 3-128-15,2 3 0 0,3 6-192 0,2 2 192 32,1 1-1216-32,3 5-128 0,1-1-32 0,3-6-15264 15</inkml:trace>
  <inkml:trace contextRef="#ctx0" brushRef="#br0" timeOffset="32500.33">27745 10144 863 0,'11'-14'0'0,"-5"0"0"0,3 5 0 0,-4 6 0 0,-5-2 0 0,2 5 0 15,2-4 0-15,1-4 0 0,2-1 448 0,2 0 32 16,-4 0 0-16,0 1 0 0,-1 3 720 0,-1 3 144 0,-1-2 16 0,-2 4 16 15,3 0 96-15,-3 0 0 0,0 0 16 0,0 4 0 16,-3-2-144-16,3 1-16 0,-2-1-16 0,-1 1 0 16,3 2-368-16,-6 4-80 0,1-2-16 0,2 2 0 15,-6 1-336-15,0 2-80 0,0 1-16 0,-3 1 0 16,-2 0 0-16,0 3 0 0,0 0 0 0,2 3 0 16,-5 4-16-16,-1-1 0 0,-1 3 0 0,2 0 0 15,-1 0 64-15,1-2 16 0,-4 6 0 0,2-2 0 16,1 1 32-16,-4 3 0 0,1 3 0 0,-2-4 0 15,-1 0-96-15,1 2-16 0,0 0 0 0,-4-3 0 16,0 5 48-16,1-4 16 0,2 1 0 0,0 2 0 0,-1 1-32 16,1 0-16-16,3-2 0 0,0 2 0 0,5 0-224 0,1-4-64 15,-3 4 0-15,4-4 0 0,0-4-128 0,-3 4 160 16,-1 4-160-16,1 3 160 0,0-3-160 0,-1-2 192 16,1 2-192-16,-1-4 192 0,3 4 64 0,-1-5 0 15,-2 1 16-15,5-3 0 0,-1 1-80 0,-4-2 0 16,2 0-16-16,1-2 0 0,3-1-176 0,-8 1 0 15,3-3 0-15,0 1 0 0,1-2 0 0,0-2 0 16,1-2 0-16,1-3 0 0,0 4 0 0,-4-3 0 16,4-1 0-16,2 0 0 0,-4 0 0 0,6-2 0 15,-4 1 0-15,0-3 0 0,2 2 0 0,-4 2 0 0,6 0 0 16,-4-2 0-16,-2 2 0 0,2-2 0 0,0 2 0 0,2-1 0 16,2-3 128-16,1-1-128 0,-3-1 192 0,3 1-64 15,4 0-128-15,-4-2 0 0,4-2 0 0,1-3 0 16,1 1 0-16,1 1 0 0,2-8 0 0,0 1 0 31,0 1-752-31,5-7-80 0,-3 4 0 0,2-7-9408 0,1 3-1888 0</inkml:trace>
  <inkml:trace contextRef="#ctx0" brushRef="#br0" timeOffset="33146.32">26562 12034 1839 0,'-7'5'160'0,"2"0"-160"15,1-5 0-15,1 4 0 0,1-4 1152 0,-3 0 192 16,-6 8 32-16,-4 1 16 0,-8 2-624 0,-1 1-112 16,1 0-16-16,-3-2-16 0,3-1 416 0,0 3 96 15,3-3 16-15,-1 2 0 0,5-3 400 0,-2 4 96 16,1 2 16-16,0-1 0 0,-1 4-576 0,-3-3-96 16,4 7-32-16,-2-2 0 0,-2 4-384 0,2 3-64 15,-4 0-32-15,2 0 0 0,-2 5-48 0,-1-1-16 16,5 1 0-16,-4 1 0 0,6-1-144 0,-4 4-16 15,7 0-16-15,-4 0 0 0,5-4 128 0,0 0 16 0,-1 4 16 0,2-4 0 16,2 1 64-16,-2 3 16 0,1-1 0 0,1 5 0 16,1-3 144-16,0 4 16 0,2 0 16 0,0 0 0 15,2-1 176-15,0 1 16 0,-2 3 16 0,5-3 0 16,-1 6-160-16,1-3-16 0,0 1-16 0,2-4 0 16,0 3-256-16,2 1-48 0,3-7-16 0,-3-3 0 15,7 5-144-15,-1-3-16 0,4-1-16 0,1 0 0 16,2-4-176-16,6 1 160 0,0-6-160 0,2 0 160 15,3-3-160-15,0-1 0 0,5 3 0 0,1-6 0 16,-1 2 0-16,4-2 0 0,0 2 0 0,-4-2 0 16,4-3 0-16,0-3 0 0,0 1 0 0,5-5 0 0,-40-9 0 15,82 14 0-15,-82-14 0 0,0 0 0 0,132 4 0 0,-132-4 0 16,108-13 0-16,-108 13 0 0,115-28 0 0,-115 28 0 16,98-38 0-16,-98 38 0 0,78-54 0 0,-78 54 0 15,72-57 0-15,-72 57 0 0,66-61 0 0,-66 61 0 16,61-68 0-16,-61 68 0 0,59-82 0 0,-29 37 0 15,1-4 0-15,1-3 0 16,-3-2 0-16,-1 1 0 0,2-2 0 0,-4 1 0 0,0 0 0 0,-3 1-176 16,-4 5 176-16,-2-1-128 15,1 0 128-15,-3 2 0 0,-4 2 0 0,1-2-128 0,-3 3 128 0,-4 4 0 16,-2-5 0-16,-1 1 0 0,-4 4 0 0,-1-7-160 0,-6 5 160 16,-1-5 0-16,-2 2-288 0,-9-2 48 0,-2 5 16 0,-5 1 0 15,-2-1 224-15,-6-2-144 0,1 4 144 0,-9 0-128 16,1 2 128-16,-2-2 0 0,-6 5 0 0,1 0 0 15,-3 7 0-15,1 7 0 0,0 7 0 0,-2 11 0 16,0 6 0-16,-7 6-256 0,-6 5 32 0,5 0-11040 16,1 3-2192-16</inkml:trace>
  <inkml:trace contextRef="#ctx0" brushRef="#br0" timeOffset="35095.91">27341 13507 1839 0,'-2'-3'160'0,"2"3"-160"0,-3-2 0 0,3-1 0 0,0-1 240 0,-4 4 16 16,-1-2 0-16,0-1 0 0,-4-1 128 0,0-1 16 16,0 5 16-16,3 0 0 0,0 4 400 0,5-3 80 15,-3 3 0-15,1-4 16 0,3 3 176 16,0-6 48-16,3 6 0 0,-3-3 0 0,4-3-240 0,1 3-32 16,-2 3-16-16,2-3 0 0,-1 2-320 0,1 2-64 15,-1 4-16-15,1 1 0 0,-2 0 528 0,3 5 112 16,-3 0 0-16,2 1 16 0,1 3 160 0,2 1 16 15,-3 2 16-15,4-2 0 0,3 5-272 0,-3 1-48 16,5 1-16-16,0 0 0 0,2 4-256 0,1-3-64 16,2 3-16-16,2 1 0 0,2 6-304 0,-2-2-48 0,1 5-16 0,-2-2 0 15,0-1-80-15,3 1-32 0,-2 2 0 16,2 0 0-16,-4 0-144 0,5 4 160 0,-1-1-160 0,-2 3 160 16,1 1-32-16,1-2-128 0,-5-5 192 0,-1 0-64 15,0-2 32-15,1 6 0 0,-1-1 0 0,-1-1 0 16,1-2 160-16,1-1 16 0,-1-3 16 0,4-1 0 15,-3-4-48-15,-4-1-16 0,5 1 0 0,-2-8 0 16,1 3-288-16,-1-5 0 0,0 2 128 0,1-1-128 16,-6-1 0-16,4-2 0 0,-1-1 0 0,-2 3 0 15,1-2 0-15,-4-2 0 0,2 1 0 0,0-3 0 0,-1-1 0 16,1 0 0-16,-2-5 0 0,3 3 0 0,-5-3 0 0,-2-4 0 16,1 4 0-16,0-4 0 0,0 4 0 0,-6-6 0 15,3-1 0-15,-1-2 0 0,1 0-240 0,-3-2 0 16,3-1 0-16,-4-3 0 15,2 1-720-15,-2-2-128 0,0 2-48 0,-2-4 0 16,2 4-16-16,-5-2 0 0,3-2 0 0,0 1 0 16,-3 3 288-16,3-1 48 0,1 3 16 0,-6-2 0 15,5 5 64-15,-3-4 16 0,1 4 0 0,-1-2 0 16,1-1 64-16,-1 3 16 0,-2 0 0 0,2-4 0 0,0 4 256 0,-2 0 64 16,0 0 16-16,-2 4 0 0,0-4 48 0,1 5 0 15,-1 2 0-15,-7 2 0 0,6 1 256 0,-6 4-192 16,2 7 192-16,0 2-160 0,-3 3 336 0,3 3 64 15,-4 5 16-15,3-5 0 0,1 8 576 0,3-4 112 0,-1 3 16 0,2 3 16 16,-1 1 16-16,3 0 0 0,1 5 0 0,3-1 0 16,-1-1-224-16,5 6-64 0,-4 0 0 0,4 3 0 15,4 2 48-15,1 2 0 0,-1 6 0 0,3 1 0 16,1 2-192-16,4 1-48 0,2-4 0 0,4 1 0 16,3-2-192-16,0 0-64 0,3-3 0 0,2-1 0 15,6-3-256-15,-1-2 128 0,4-3-128 0,3-2 0 16,-3-3 0-16,5-3 0 0,4-2 0 0,-1-4 0 15,2-8-368-15,4 0 32 0,5-1 0 0,4-12 0 0,3-6 144 16,-61-8 48-16,122-10 0 0,-122 10 0 0,115-35 144 0,-115 35 0 16,101-52 0-16,-101 52 0 0,92-58 336 0,-92 58 0 15,98-69 0-15,-98 69 0 0,90-75 0 0,-90 75 0 16,88-80 0-16,-88 80 0 0,78-87-80 0,-78 87-32 16,59-86 0-16,-34 39 0 0,-6 5-96 0,-5-1-128 15,-2-1 176-15,0-4-176 0,-3 4 160 0,0-5-160 16,-3-3 128-16,1-2-128 0,-3-2 256 0,1-1-16 15,-5 3-16-15,-3-4 0 0,-3 6-32 0,-2 0 0 16,-6 3 0-16,-4 0 0 0,-3 0-192 0,-1 4 176 16,-10-2-176-16,-6 4 160 0,2 3-16 0,-12 0 0 15,-2 3 0-15,-1 4 0 0,1 0 0 0,-6 3 0 0,-3-1 0 16,-2 5 0-16,0 3 176 0,0 0 48 0,2 2 0 0,-6 8 0 16,6 0 80-16,-2 5 0 0,7 2 16 0,5 10 0 15,6 1-240-15,-1 4-48 0,4 1-16 0,0 2 0 16,0 6-352-16,1-1-64 0,3 6 0 0,-3 0-17712 15</inkml:trace>
  <inkml:trace contextRef="#ctx0" brushRef="#br0" timeOffset="39172.76">17549 2176 7359 0,'-5'8'656'0,"3"-4"-528"0,2-2-128 0,0 1 0 16,0-3 0-16,2 4 160 0,0-3-160 0,1-1 160 15,2 7-32-15,1-2 0 0,1 1 0 0,-2 2 0 16,-2 1 832-16,-1 0 176 0,2 0 16 0,-3 3 16 16,-1-2 240-16,2 2 64 0,-2 2 0 0,-3-2 0 15,3 2-144-15,-6 0-32 0,3 4 0 0,-1-1 0 0,-1 4-160 0,2 2-48 16,-3-1 0-16,1 4 0 0,2 1-416 0,-1 2-96 16,2 3 0-16,-3-5-16 15,4 3-176-15,-1-2-48 0,2 7 0 0,-4-4 0 0,3 4-144 0,-3-4-16 16,4 2-16-16,-5-5 0 0,3-2-160 0,0 2 0 15,-1-2 144-15,-1-1-144 0,3-6 0 0,1-2 128 16,-4-3-128-16,2-2 0 0,2 1 0 0,0-6 0 16,0 0 0-16,-3-6 0 0,3-1 0 0,3 0 0 15,-3 0 0-15,-3-1 0 0,3-6-368 0,0 0 16 16,0-6 0-16,3 0 0 16,-3-5-208-16,0-8-32 0,2-4-16 0,2-6 0 0,-1 1 272 15,2-5 48-15,-3-7 16 0,2-2 0 0,-1 0-80 0,-1-3-16 0,0-5 0 0,3-1 0 31,-5-1-192-31,5-2-32 0,0 0-16 0,4 0 0 16,3-2-64-16,-1 6-16 0,6-1 0 0,2 13 0 16,4 3 176-16,-1 11 48 0,1 8 0 0,0 2 0 0,-1 7 96 0,3 6 32 0,-2-1 0 0,-3 9 0 15,3 0 528-15,-4 4 96 0,2 4 32 0,-3 1 0 16,-1 10 624-16,0 2 128 0,3 5 16 0,-6 5 16 16,1 4 64-16,-1 2 16 0,0 6 0 0,-2 1 0 15,-1 5-144-15,-1 3-16 0,-1-3-16 0,1 3 0 16,-1-1-240-16,0-1-32 0,0 1-16 0,-4 4 0 15,2-1-144-15,0-1-48 0,0-5 0 0,-4-2 0 0,2-3-240 16,-1-3-48-16,1-5-16 0,-3-4 0 0,1-1-224 16,-3-4 0-16,4-7 0 0,-4-3 0 15,2-6-1280-15,1-4-160 0,1 1-32 0,1-7-8000 16,-2-4-1600-16</inkml:trace>
  <inkml:trace contextRef="#ctx0" brushRef="#br0" timeOffset="39408.49">18330 2078 15663 0,'-9'5'1392'0,"6"4"-1120"0,-1-5-272 16,4-4 0-16,0 3 1424 0,0 2 240 0,-2 4 32 0,-5 5 16 15,2 0-944-15,2 3-176 16,1-5-32-16,6-6-16 0,2-1-224 0,7-5-64 0,1-2 0 0,7-3 0 15,-21 5-96-15,0 0-32 0,87-38 0 0,-87 38 0 16,76-35-128-16,-76 35 192 0,79-35-192 0,-79 35 192 31,0 0-512-31,101-37-80 0,-101 37-32 0,0 0 0 16,90-14-1680-16,-90 14-320 0</inkml:trace>
  <inkml:trace contextRef="#ctx0" brushRef="#br0" timeOffset="39644.04">18459 2588 12895 0,'-5'2'576'0,"1"-2"112"0,4 0-560 0,4 0-128 16,-4 0 0-16,5 0 0 0,-2 0 1056 0,8 0 176 16,6 0 48-16,4-2 0 0,2 4 992 0,-4-4 208 15,2 2 32-15,0-3 16 0,1 6-1008 0,-1-3-208 16,2 2-32-16,-23-2-16 0,0 0-832 0,0 0-176 15,117-17-16-15,-117 17-16 0,0 0-224 0,108-40 0 16,-108 40 0-16,76-35 0 16,-76 35-1664-16,79-45-256 0,-79 45-64 0,77-47-10176 0</inkml:trace>
  <inkml:trace contextRef="#ctx0" brushRef="#br0" timeOffset="40020.76">19447 2007 18431 0,'-9'5'816'0,"4"0"160"0,-2 2-784 0,5-2-192 0,-1-1 0 0,-1-2 0 16,3 6 704-16,-6 6 112 0,-4 7 16 0,-5 9 0 15,1 6 848-15,-3-1 176 0,3 2 48 0,1-2 0 16,5-4-432-16,4-2-64 0,1-6-32 0,4 0 0 16,4-2-848-16,-1-2-160 0,4-2-48 0,0-1 0 0,2-2-192 0,0 0-128 15,-1-6 160-15,6 5-160 16,0-5 160-16,0-2-160 0,4-1 160 0,2-2-160 0,0 1 0 15,-20-4 0-15,0 0 0 0,0 0 0 0,0 0-160 0,113 10-80 16,-113-10-16-16,0 0 0 16,0 0-192-16,89 21-64 0,-74-12 0 0,-1 0 0 0,-5 1 336 15,-4 2 176-15,1 2-192 0,-3 4 192 0,-3-1 208 0,0 4 160 16,-3-2 16-16,1 2 16 0,-2-2 336 0,1 2 64 16,1 2 16-16,-3-2 0 0,3-2-288 0,0-2-48 15,-1 1-16-15,-1-5 0 0,3 5-144 0,-6-6-16 0,0 2-16 0,0 0 0 16,2-2-64-16,-8-3-16 0,5 0 0 0,-3-4 0 15,-3-2-208-15,2 3 176 0,-2-8-176 0,-2-2 160 32,2-4-1152-32,1-1-224 0,-1-5-64 0,1-3 0 15,1-4-2128-15,2-2-432 0</inkml:trace>
  <inkml:trace contextRef="#ctx0" brushRef="#br0" timeOffset="40224.76">19386 2130 10127 0,'-2'0'448'0,"0"0"96"0,2 0-544 0,0 2 0 0,0-2 0 0,2 0 0 0,3 4 1792 0,-5-1 240 16,6-1 48-16,-1 7 16 0,5-1 528 16,1-1 128-16,6-5 0 0,2 1 16 0,-19-3-1952 0,0 0-400 15,105-29-80-15,-105 29-8720 16,111-63-1728-16</inkml:trace>
  <inkml:trace contextRef="#ctx0" brushRef="#br0" timeOffset="44778.71">28883 15968 2751 0,'0'0'256'0,"-2"0"-256"0,2-1 0 0,0 1 0 15,-2 0 400-15,2 0 48 0,-3-4 0 0,1 4 0 16,-1-3 192-16,-2 1 64 0,1-2 0 0,-1 4 0 16,-2 0 192-16,5 0 32 0,-5 0 16 0,2 0 0 15,1 4 256-15,3-2 48 0,-5-2 16 0,3 3 0 16,-1-3 32-16,1 0 16 0,1 4 0 0,-3-8 0 15,2 4-368-15,-1 0-80 16,2 0-16-16,-1 0 0 0,-2-3-432 0,1 3-96 0,-1 0 0 0,0 0-16 16,1-2-176-16,-3 2-128 0,2 0 192 0,0 2-192 0,0-2 256 15,1 3-48-15,-1 1-16 0,-4-3 0 0,6 5 288 0,-3-3 48 16,3 1 16-16,-2-3 0 0,-1 3-64 0,3 1-16 16,-1-1 0-16,1-1 0 0,1-1-192 0,-3 5-32 15,2-2-16-15,-3 0 0 0,3-1-224 0,-2 1 0 16,1 4 0-16,-1-4 0 0,1 4 0 0,4-1 0 15,-5 1 0-15,2 3 0 0,-1 0 288 0,2-1 16 16,-3 1 0-16,3-2 0 0,1 3-16 0,1 1 0 16,0-2 0-16,0 2 0 0,0-2-160 0,0 2-128 15,3-2 192-15,-1-2-192 0,1 3 240 0,3 1-64 0,-1 0-16 0,2-2 0 16,-2 0 0-16,4 2 0 0,0-2 0 0,-1-2 0 31,3 3-160-31,1-3 192 0,0 2-192 0,-1 0 192 16,1-1-192-16,-4-2 160 0,5-1-160 0,-3 1 160 15,2 0-160-15,-1-1 192 0,1 1-192 0,0-4 192 16,-1 2 0-16,1-1 0 0,2-3 0 0,-6-1 0 16,5-2-16-16,-3 0 0 0,-1 0 0 0,3-5 0 15,-3 1 0-15,1-1 0 0,2 0 0 0,-3-2 0 16,0-2-16-16,1 0 0 0,-1-1 0 0,0-2 0 16,-2 3 16-16,1-5 0 0,-1 2 0 0,2-2 0 15,-2 2 16-15,2-2 0 0,-4-4 0 0,2 4 0 0,0-3-192 16,0 0 128-16,-2 3-128 0,-1 1 128 0,1-4-128 0,-2 3 0 15,3 0 0-15,-5-3 128 0,6-1 64 0,-5 1 0 16,2-1 0-16,-1-1 0 0,2-2-48 0,-1 1 0 16,-4 4 0-16,0-2 0 0,0 1-144 0,0 1 160 15,0 2-160-15,-4 0 160 0,2 2 32 0,-1-2 0 16,3 2 0-16,-3 3 0 0,1-1-48 0,0 1 0 16,0 6 0-16,-1-6 0 0,1 7-144 0,-1-1 0 15,-4-1 0-15,1 4 128 0,1 0-128 0,-4 0 0 16,4 4 0-16,-4-4 128 0,1 5-128 0,-1-5 0 15,-3 4 0-15,3-1 128 0,-1-1-128 0,1-2 0 16,0 0 0-16,-3 0 0 0,2 0 0 0,1 0 0 0,0 0 0 16,0 0 0-16,-3 0 0 0,2 0-176 0,-2 0 48 15,-1 3 0 1,-1-3-576-16,1 0-96 0,-3 0-32 0,0-3-16384 0</inkml:trace>
  <inkml:trace contextRef="#ctx0" brushRef="#br0" timeOffset="45880.66">26691 12744 10127 0,'0'6'896'0,"-4"-6"-704"0,3 3-192 0,1-3 0 16,1 0 912-16,-1 4 160 0,-1-3 16 0,-1 3 16 16,0 5-32-16,-3-4-16 0,1-2 0 0,4-1 0 15,0 2-320-15,-3-4-64 0,1 5-16 0,2-5 0 16,-2 3 16-16,1 1 0 0,-5 1 0 0,3 0 0 16,-2 4 368-16,1-2 80 0,1 2 16 0,1 1 0 15,-1 2-64-15,-3 2-16 0,3 0 0 0,-2 7 0 16,5-2-496-16,-6 6-112 0,3 1 0 0,-1 1-16 15,3 3-304-15,-1-2-128 0,2 7 128 0,-2-4-128 16,2 1 0-16,0-1 0 0,0 2 0 0,0-5-9584 16,0-2-1872-16</inkml:trace>
  <inkml:trace contextRef="#ctx0" brushRef="#br0" timeOffset="46981.47">28111 8900 3679 0,'-3'4'320'0,"-3"-4"-320"15,3 3 0-15,3-1 0 0,-4-2 1088 0,-1 4 128 16,0 1 48-16,-9 4 0 0,-2 3 0 0,-1 2 0 16,3-2 0-16,2-2 0 15,3 3-112-15,0-5 0 0,4 1-16 0,2-4 0 0,3-1-96 0,0-3-16 16,1 3 0-16,1-4 0 0,2 0-384 0,-1 0-64 16,2 0-32-16,0-4 0 0,2 3-176 0,4-3-48 15,-2 4 0-15,-1 0 0 0,3-3-96 0,-1 3-32 16,4-2 0-16,-3 2 0 0,1 0-16 0,0 0-16 15,2 2 0-15,0 1 0 0,-2 2-160 0,2 4 0 16,-5 0 0-16,-1 3 0 0,1 5 0 0,-4-3 0 16,1 9 0-16,-6 1 0 0,1 1 0 0,-4 1 160 0,3 0-32 0,-9 4-128 15,4-2 384-15,-4 3-48 0,-3-2 0 0,-2 1 0 16,0-2-80-16,2-2-32 0,-2 2 0 0,-3-2 0 16,-1-2 16-16,1-1 0 0,3 0 0 0,-4-1 0 15,1-4-240-15,1-1 176 0,2-5-176 0,4-3 160 31,-2-4-160-31,3-1 0 0,0-4 0 0,4-7 0 16,2 2 0-16,-1-8 0 0,4 3 0 0,0-7 0 16,2-1-176-16,0-3 176 0,1-1-128 0,2 4 128 0,0 1 0 15,4-1 128-15,-2 4 0 0,2 4 0 0,-4 1 352 0,4 2 80 16,0 2 16-16,-4 2 0 0,3 6 208 0,5 1 48 16,-5 1 16-16,1 0 0 0,2 2 16 0,2-2 0 15,5 0 0-15,3-1 0 0,5-2-384 0,-3-8-80 16,-23 6-16-16,0 0 0 0,0 0-512 0,109-31-128 15,-82 19 0-15,-1 1-10880 16,-26 11-2176-16</inkml:trace>
  <inkml:trace contextRef="#ctx0" brushRef="#br0" timeOffset="48206.53">26250 5527 2751 0,'-4'5'256'0,"3"-2"-256"0,1-3 0 0,0 4 0 15,0-2 272-15,0-2 16 0,0 0 0 0,0 0 0 16,0 3 640-16,0 2 128 0,-4-1 32 0,1 1 0 15,1-1 80-15,-2 1 32 0,1-2 0 0,1-3 0 16,-1 4 16-16,3-3 0 0,0-1 0 0,0 0 0 16,3 0-512-16,2-1-80 0,-1 1-32 0,1-4 0 15,4 4-272-15,-4-3-64 0,2 1-16 0,0-1 0 16,0 3 16-16,2-4 0 0,-4 4 0 0,-2 0 0 16,3 4 144-16,-6-4 48 0,3 5 0 0,-3-2 0 15,0 2-208-15,-3 2-48 0,-3 2 0 0,0 2 0 0,-1-3-192 0,-2 6 144 16,-2 2-144-16,1-2 128 15,-2 5 16-15,-2-2 0 0,0 4 0 0,2-1 0 0,-1 0 160 0,3-6 16 16,1 4 16-16,1-6 0 0,2-2 0 0,3-1 0 16,1-5 0-16,2 1 0 0,5-2-336 0,-3 1 0 15,5-2 0-15,2-2 0 0,1-2 0 0,2-2 0 16,-1 4 0-16,1-3 0 0,0 3 0 0,2-2 0 16,4-1 0-16,-4 3 0 0,3 0 0 0,0 0 0 0,-3 0 0 0,2 0 0 15,0 0 0-15,-1 3 0 0,-4-1 0 0,1 5 0 16,-3-2 0-16,-4 4 0 0,0-4 0 0,-1 4 0 15,-1-1 0-15,-1 1 192 0,0 3-32 0,-2-1-16 16,0 1 480-16,-4 2 80 0,-1 3 32 0,-2-3 0 16,2 7 832-16,-7 0 160 0,1-2 48 0,-5 2 0 15,6 2-1536-15,-6-1-240 0,6 1-192 0,-4-2 48 16,2 0 576-16,-2-6 112 0,0 3 32 0,2-1 0 16,-1-5-432-16,3-3-144 0,1 0 0 0,-3-7-10832 15,7-8-2288-15</inkml:trace>
  <inkml:trace contextRef="#ctx0" brushRef="#br0" timeOffset="49149.72">27609 2423 6447 0,'0'3'576'0,"0"-3"-576"16,0 4 0-16,0-4 0 0,0 2 560 0,0-2 0 16,4 3 0-16,-4 6 0 0,-4 0 640 0,4 1 128 15,-5 2 16-15,5-3 16 16,-4 3-64-16,4-3-16 0,0 1 0 0,0-1 0 0,4 0-384 15,-4 3-64-15,0-2-32 0,0 3 0 0,0-1-384 0,-4 2-80 16,1 0-16-16,1 3 0 0,-5 0 32 0,5-3 0 16,-3 4 0-16,2-4 0 0,-1 1-160 0,1-4-16 15,1 1-16-15,2-3 0 0,0 1-160 0,-3-3 0 16,3-2 0-16,0 1 0 16,3-6 0-16,-1 3 0 0,1-3 0 0,1 0 0 0,4-3 192 0,-4 1 16 15,3-2 0-15,2 1 0 0,-1-6-16 0,5 4-16 16,-5-4 0-16,3 1 0 0,1-1-176 0,0-2 0 0,2-1 0 0,-5 3 128 31,3-3-448-31,2 2-80 0,-4-2-32 0,1-2 0 16,-1 5-640-16,2-3-128 0,-3 1-16 0,0-1-16 15,-2 3-464-15,2-4-96 0</inkml:trace>
  <inkml:trace contextRef="#ctx0" brushRef="#br0" timeOffset="49385.31">27829 2400 1839 0,'0'9'160'0,"0"-4"-160"0,0 2 0 0,1-5 0 0,3 1 704 0,-4 3 128 15,0-3 0-15,3 6 16 0,-1 5 816 0,2 3 176 16,-1 9 16-16,2-3 16 0,-1 3 800 0,1 0 144 16,-1 2 48-16,1-2 0 0,-2 0-752 0,3 0-128 15,-1 1-48-15,3 0 0 0,1 3-880 0,3-4-176 16,2 6-48-16,-3-1 0 15,4 0-640-15,-1 2-192 0,-1 0 0 0,1-3 128 0,-4-4-432 0,0-3-80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47:39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7482 8759 911 0,'0'4'0'0,"0"-4"0"0,0 0 0 0,0 0 0 15,0 0 304-15,0 3-32 0,4-1 0 0,-4-2 0 16,5 0-272-16,-5 0-192 0,3-2 16 0,-1-1 16 16,2-2 304-16,-4-2 64 0,0 1 16 0,0 1 0 15,0-2-224-15,-6 2 0 0,3 0 0 0,-2 1 0 16,0-1 0-16,1 2 0 0,-3 1 0 0,0 2 0 16,4-4 0-16,-6 4 0 0,4 4 0 0,-4-4 0 15,5 2 0-15,-4 1 128 0,-1 1-128 0,0 1 128 16,-1-2 416-16,-1 3 80 0,1-1 16 0,-2 0 0 15,1-2 400-15,-4 3 80 0,1 1 16 0,0-6 0 16,2 6 96-16,-2-5 32 0,1 2 0 0,-1 1 0 16,2-2-384-16,-2 1-80 0,0 1-16 0,0 4 0 0,-1 1-144 0,1 2-16 15,0-3-16-15,2 5 0 0,1-2 240 0,3 2 48 16,-1 0 16-16,2-2 0 0,0 2 256 0,3 2 48 16,-1 0 16-16,-2-1 0 0,2 3-304 0,0-1-64 15,-2-1-16-15,0 1 0 0,0 4-384 0,2-4-80 16,-4 3 0-16,0 0-16 0,4 3-64 0,1 3-16 15,-1-3 0-15,-2 3 0 0,6 0-32 0,-6 0 0 16,5 6 0-16,-2-3 0 0,3 3-64 0,1 2 0 16,0 1-16-16,0-2 0 0,1 2 32 0,3 0 16 15,-2 0 0-15,1 1 0 0,1 3 32 0,-3 1 16 0,6-4 0 16,-5 3 0-16,1 1-32 0,1 0-16 0,1 0 0 0,0-2 0 16,2-1 16-16,0-2 0 15,2-1 0-15,0-2 0 0,3-1 64 0,-3-5 16 0,3 6 0 0,2-3 0 16,0-3-64-16,3 2 0 0,2-3 0 0,2-3 0 15,0 1-96-15,2-2-32 0,-1-2 0 0,5 2 0 16,-1-2-128-16,2-3 0 0,1 1 0 0,1-3 128 16,1-3-128-16,1 1 128 0,2 2-128 0,-2-2 128 15,3 2-128-15,-2 0 160 0,0 3-160 16,-2 1 160-16,1-1-16 0,-1 0 0 0,0 1 0 0,2-4 0 16,-5-2-16-16,2-3 0 0,1 1 0 0,-1-6 0 0,0 1-128 0,-1-5 0 15,-29 0 0-15,0 0 128 0,105-5-128 0,-105 5 0 16,0 0 0-16,117-35 0 0,-117 35 0 0,0 0 0 15,123-58 0-15,-123 58 0 0,0 0 0 0,105-76 0 16,-105 76 0-16,63-56 0 0,-63 56 0 0,0 0 0 16,92-75 128-16,-92 75-128 0,0 0 0 0,82-75 0 15,-82 75 0-15,56-59 0 0,-56 59 0 0,55-59 0 16,-55 59 0-16,53-63 128 0,-53 63-128 0,57-63 0 16,-31 32 0-16,2-4 0 0,2 0 0 0,-6-3 0 15,1 1 128-15,-6-3-128 0,2 2 0 0,-4 1 0 16,-5 3 0-16,-1-1 0 0,-3 3 0 0,1 1 0 15,-5 0 0-15,1-2 0 0,-3 1 0 0,-1-3 0 0,-1 4 0 16,-1 0 0-16,-1-1 128 0,-3-3-128 0,1 4 0 0,-5-4 128 16,-3 4-128-16,2-4 0 0,-4 5 144 0,2-1-144 15,-2 8 0-15,-2-3 0 0,0 7 0 0,-1 2 0 16,-1 1 0-16,-2 2 128 0,-1 5-128 0,-2-4 0 16,-1 4 0-16,-3 0 144 0,1 0-144 0,-5 6 0 15,5-2 128-15,-6 1-128 0,3-1 0 0,-3 2 0 16,3-3 0-16,1 6 0 0,-2-5 0 0,-1 2 0 15,0-3 192-15,-1 3-192 0,1-6 192 0,-2 4-192 16,1-4 160-16,-4 1-160 0,-3 4 128 0,-1-5-128 16,0 4 0-16,-8 0 128 15,-1-4-128-15,0 0 0 0,2-3 0 0,-2-2 0 16,9-3 0-16,-9 0 0 0,0 3 0 0,-3 5-192 0,0 5 0 0,0 4-12304 16,-2 4-2480-16</inkml:trace>
  <inkml:trace contextRef="#ctx0" brushRef="#br0" timeOffset="10510.19">10040 9778 911 0,'0'-1'0'0,"0"-3"0"0,0-1 0 0,-3 5 0 16,3 0 304-16,-2-4-32 0,0 3 0 0,-3-3 0 15,-4 1 288-15,4 1 48 0,-3 4 16 0,-5 5 0 16,5 1 384-16,-3-1 80 0,2 5 0 0,1-3 16 16,-1 3-16-16,0-3-16 0,4 0 0 0,-4-4 0 15,2 4-256-15,0-4-48 0,0 4-16 0,-1-4 0 16,3 2 16-16,-4-2 0 0,0 0 0 0,0 4 0 16,1-2-176-16,-3-2-16 0,3 4-16 0,-3 1 0 15,1-1 16-15,1 0 16 0,-3 3 0 0,-2 2 0 16,2 2-64-16,1-2-16 0,-5-1 0 0,2 5 0 15,1-4-208-15,0 3-48 0,3 1-16 0,-6-1 0 16,6 6 32-16,1-6 16 0,-3 4 0 0,3-2 0 0,2 4 80 16,-2-2 16-16,1 5 0 0,1-4 0 0,2 5-112 15,-1-1-16-15,3 2 0 0,-2-2 0 0,1 0 32 0,-1-3 0 16,5 3 0-16,0-4 0 0,2 4-32 0,1 1-16 16,2 2 0-16,2-1 0 0,0-2 32 0,2 4 16 15,3-2 0-15,0 1 0 0,2-3-32 0,-1 0-16 16,0 2 0-16,5-2 0 0,-4 2-240 0,3-2 0 15,-3 1 128-15,2-1-128 0,-2-4 0 0,3 3 0 16,1-3 0-16,-4-2 0 0,3-3 0 0,0 0 0 16,1-3 128-16,-1-2-128 0,6-3 160 0,-4-4-160 15,2 2 160-15,0-5-160 0,2-2 0 0,1-2 0 16,-24 2 0-16,0 0 0 0,0 0 0 0,108-29 0 0,-108 29 0 16,0 0 0-16,89-35 0 0,-89 35 0 0,0 0 0 0,97-45 0 15,-97 45 0-15,0 0-192 0,98-49 192 0,-98 49-160 31,0 0-240-31,73-66-48 0,-54 45-16 0,-1-5 0 16,-2-6-48-16,-3 4-16 0,-4-1 0 0,-4-2 0 0,1-1 160 0,-3-1 48 0,-3 0 0 0,-3-2 0 31,-3 0-192-31,1 4-48 0,-4 0 0 0,1 1 0 0,-1 2 304 0,-5 2 64 0,2-4 16 0,-2 4 0 16,2-2 176-16,-6-1 144 0,4 3-16 0,-3 0-128 16,3-2 512-16,-3 5-16 0,-1-1 0 0,1 1 0 15,-4 0-128-15,2 6-32 0,-2-2 0 0,2-2 0 16,-4 7-80-16,2-2-32 0,-2 2 0 0,-1 0 0 15,1 2 256-15,4 3 48 0,-5 1 16 0,5-1 0 0,1 4-32 0,1 0 0 16,-1 1 0-16,4-1 0 0,6 1-192 0,-5 3-32 16,3-3-16-16,1 1 0 0,1 3-272 0,1-2-224 15,0 2 32-15,3-3 16 16,-1 3-1312-16,3 0-272 0,2 0-48 0,2 0-10832 16</inkml:trace>
  <inkml:trace contextRef="#ctx0" brushRef="#br0" timeOffset="11045.09">10985 9486 5519 0,'-5'5'240'0,"1"0"64"0,1-1-304 0,1-1 0 16,-2-1 0-16,-1-2 0 0,2 3 1280 0,-2 3 208 15,-8 6 48-15,-1 2 0 0,0 3 528 0,-3 1 112 16,0-1 32-16,-1 6 0 0,4-3-32 0,2 3 0 16,0 0 0-16,1-2 0 0,3 1-432 0,-1-1-80 15,2-2-32-15,0-1 0 0,4-1-704 0,-3 1-144 16,3-1-16-16,3 2-16 0,-5 2-400 0,1 2-80 15,1-1-16-15,1 8 0 0,-2 1-128 0,-1 4-128 16,-2 2 144-16,2 1-144 0,1 7 144 0,3-1-144 16,1 5 128-16,0 3-128 0,0-3 0 0,3 3 0 0,2-3 0 0,4-1 0 15,0 5 0-15,-4-5 0 0,7 1 0 0,-1-2 0 16,1-1 0-16,2-6 0 0,3 0 0 0,4-5 0 16,4-1-128-16,1-6 128 0,3-2-160 0,1-1 160 31,7-6-912-31,-3-2-96 0,0-8-16 0,-1-4 0 0,-2-1-1488 15,-3-4-304-15</inkml:trace>
  <inkml:trace contextRef="#ctx0" brushRef="#br0" timeOffset="11610.67">11335 10020 911 0,'0'0'0'0,"0"0"0"15,0 0 0-15,0 4 0 16,0-4 1264-16,0 5 160 0,0 2 48 0,2 4 0 0,-2 2 608 0,0 8 128 0,0 2 32 0,2 0 0 16,1 3 80-16,1 0 32 15,1 3 0-15,-3-1 0 0,1 4-480 0,2 1-80 16,2 0-32-16,-2 2 0 0,4 0-720 0,-5 3-144 0,4-2-16 0,-2 5-16 15,-1-1-576-15,2-2-112 0,0 2-32 0,0-2 0 16,-4-5-144-16,2-3 0 0,-3-2 0 16,0-7 0-16,-2 1 0 0,-4-8-272 0,1 2 64 0,-2-7 16 31,0-4-512-31,-2-5-112 0,1 3-16 0,-1-6 0 0,0-2 80 16,0-7 16-16,2-6 0 0,-4-8 0 0,6-2-160 0,-2-7-16 0,1-3-16 0,3-2 0 15,1 3 176-15,0-6 48 0,0-1 0 0,3 1 0 16,2 3 176-16,-1-4 32 0,6 4 16 0,-1 0 0 0,1-4 336 15,3 4 144 1,4 6-128-16,0-3 128 0,1 11 0 0,1-2 0 0,0 4 0 0,0 4 0 0,1 3 368 0,-3 8 0 16,0 6 0-16,-1 3 0 0,-6 3 528 0,3 6 96 15,-1 1 32-15,-2 3 0 0,3 1 384 0,-3 6 96 16,2 0 16-16,0 1 0 0,2-1-176 0,0 0-48 16,-2 2 0-16,2-1 0 0,-1 2-512 0,1-1-96 15,-4 3-32-15,0-3 0 0,1 5-416 16,1-1-96-16,-5-2-16 0,2 6 0 0,0-4-128 0,-3 5 0 15,3 7 144-15,0-4-144 0,-4 0 0 0,0 1 0 16,2 0 0-16,-7 0 128 0,6-7-128 0,-3-2 0 16,2-3 0-16,-3-6 0 15,2-1-1072-15,1-6-128 0,2-5-16 0,-2-6-13920 0</inkml:trace>
  <inkml:trace contextRef="#ctx0" brushRef="#br0" timeOffset="11909.44">12180 9433 14735 0,'-3'21'640'0,"1"-10"160"0,0 1-640 0,1-3-160 15,2-4 0-15,-1 4 0 0,2-1 928 0,0 6 160 0,1 12 16 0,3 4 16 0,2 1-176 0,4 1-48 16,-1-3 0-16,5-3 0 0,1-1 384 0,6 1 80 15,5-2 16-15,5 1 0 0,3-1 352 0,3 4 64 16,1-2 0-16,0 5 16 16,0 1-464-16,-4 1-80 0,4 0-32 0,-1 5 0 0,-3-1-656 0,-2 5-128 15,-8-1-16-15,-4 3-16 0,-8 5-416 0,-10 0 0 16,-4 8 0-16,-9 1 0 16,-7 6-784-16,-3 4-96 0,-12 7-16 0,-4 0 0 15,-5 0-2432-15,-2-1-480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48:31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27543 1249 1839 0,'0'0'160'0,"0"-3"-160"0,0 3 0 0,0 0 0 15,0 0 256-15,0-2 0 0,-4-2 16 0,4 1 0 16,-1-2-272-16,1 1 160 0,-6-1-160 0,3 5 128 15,-2-4 256-15,1 4 32 0,-4 0 16 16,2 0 0-16,-1 4 336 0,2-4 80 0,-4 0 16 0,1 0 0 16,-1 0 80-16,0 0 16 0,1 0 0 0,-1 3 0 15,0-1-528-15,4-2-112 0,-4 0 0 0,0 4-16 16,4-4-304-16,-3 0 0 0,1 0 0 0,1 0 0 16,1 0 0-16,0 0 0 0,-2-4 0 0,2 4 0 15,-4 0 576-15,4 0 0 0,-4 4 0 0,0-4 0 0,1 3 0 0,1-1 0 16,-2 1 0-16,-2 3 0 15,5-3-176-15,-1 2-16 0,-2-1-16 0,0 1 0 16,2-2-176-16,-2 6-48 0,1-4 0 0,-1 4 0 16,0 3 32-16,2-1 0 0,0 1 0 0,2 2 0 0,-4 0 160 0,4 1 48 15,-2 3 0-15,0-4 0 0,4 5 16 0,-4 2 16 16,0 0 0-16,0 1 0 0,-2 1-16 0,0 3 0 16,1 2 0-16,-3 2 0 0,3 1-32 0,-5 0-16 15,1 2 0-15,-2-1 0 0,4-1 32 0,-4 1 0 16,2 2 0-16,3-2 0 0,-3-3-32 0,3-1 0 15,-1 4 0-15,1-3 0 0,0 2-64 0,2-1-16 0,-2-2 0 16,2-2 0-16,4 4 16 0,-2-6 0 0,1 2 0 0,4 0 0 16,0-3 16-16,0 1 0 0,0-1 0 0,2-4 0 15,1 6-128-15,1-6-32 0,-4 3 0 16,2-4 0-16,1 3-144 0,1-2 0 16,-3 2 144-16,1-4-144 0,3 6 256 0,-5-6 0 0,4 4-16 0,1-2 0 15,-1-1 48-15,1-1 16 0,4-3 0 0,-4 3 0 16,3-3-96-16,1 4-16 0,0-3 0 0,1-1 0 15,3 0-192-15,-1 0 0 0,5-2 0 0,-3 2 0 16,0-5 0-16,2 0 0 0,6 3 0 0,-6-7 0 16,5 4 0-16,0-6 0 0,2-1 0 0,3-2 0 15,-4 0 192-15,4-5-48 0,1 1-16 0,-5-1 0 0,4 0 0 16,1 2-128-16,-5-3 192 0,4 1-64 0,-3-2-128 0,0 2 160 16,1 1-160-16,-1-1 160 0,-1 2-160 0,-2-3 0 15,4 1 0-15,-5-2 128 0,4 2-128 0,1-4 0 16,4 1 0-16,2-1 0 0,-30 9 0 0,0 0 0 15,97-31 0-15,-97 31 0 0,72-23-144 0,-72 23-64 16,78-23-16-16,-78 23 0 0,77-24-128 0,-77 24-32 16,73-23 0-16,-43 13 0 0,1-2 80 0,-7-1 16 15,1-1 0-15,-8 1 0 0,-1-1 128 0,0-2 32 16,-4 2 0-16,-2 0 0 0,2-3 128 0,2 3 0 16,-3-4 0-16,1 1-128 0,0-4 128 0,2 4 0 0,-2-3 0 15,-1-4 0-15,1 1 0 0,-3-3 0 0,-1 4 0 0,1-4 0 16,0 3 0-16,0-3 0 0,-1 0 0 0,-1 3 128 15,2 0-128-15,-2 1 128 0,-2 1-128 0,2 2 128 16,-2-6 0-16,1-1 16 0,-3 3 0 0,-3-3 0 16,0 4 48-16,-3-1 0 0,3-3 0 0,-9 5 0 15,4-2 112-15,-4 1 16 0,0 1 16 0,-7-2 0 16,6 6 16-16,-4-2 0 0,-3 1 0 0,1 1 0 16,2-1-32-16,0 4 0 0,0-3 0 0,0 0 0 15,2-4-80-15,-2 3-32 0,2-4 0 0,0 2 0 16,1 0-208-16,3-1 0 0,-1 2 0 0,-5-2 0 15,5 1 0-15,-3 0 0 0,0 6 0 0,1-4 0 16,3 4 208-16,-6-1-48 0,5 1-16 0,-3 0 0 0,0 2 96 16,1-2 16-16,-6 1 0 0,1 5 0 0,-3 2-96 0,0 1-16 15,-2 2 0-15,-2-2 0 0,-3 5 32 0,0-4 0 16,0 4 0-16,0 0 0 0,-1 0-176 0,3-2 0 16,3-1 0-16,-2 3 0 0,3-4 0 0,0-1 0 15,1 2 0-15,3-6 0 0,-1 0 0 0,-4 1 0 16,4-3 0-16,-1-1 0 0,1 3-272 0,-2 0 16 15,1 4 0-15,1 2 0 16,-6 3-1216-16,2 8-224 0,-1 5-48 0,-8 4-8688 16,2 11-1728-16</inkml:trace>
  <inkml:trace contextRef="#ctx0" brushRef="#br0" timeOffset="15032.8">27306 2634 2751 0,'2'0'256'0,"-2"0"-256"0,0 0 0 0,0 0 0 16,0 0 576-16,-2 0 80 0,0 0 16 0,-1 0 0 0,-3 3 160 0,-2-1 48 15,-1 1 0-15,-3 3 0 0,1-3-96 0,-3 2-16 16,2 4 0-16,-2-4 0 0,2 4-192 0,-2 0-32 16,0-1-16-16,2 1 0 0,3 0-144 0,-3 0-16 15,2 3-16-15,1-2 0 0,0 6-48 0,1-2-16 16,-1 0 0-16,0-2 0 15,0 2 160-15,-3 0 48 0,2 3 0 0,-2 1 0 0,-1-1-176 0,-1 6-16 16,0-2-16-16,1 1 0 0,-5 1 96 0,1 3 32 16,-4-3 0-16,2 3 0 0,-2 0 48 0,-2 0 16 15,0 4 0-15,-1-4 0 0,0 2-176 0,-3-2-48 16,1 0 0-16,0 0 0 0,0-3-16 0,0 3-16 0,0 0 0 16,0 2 0-16,1-2 128 0,1 3 32 0,-1-1 0 0,5 4 0 15,-3-3 48-15,5-1 16 0,-4 5 0 0,4-1 0 16,-3-1-272-16,1 0-48 0,-3 1-128 0,4-1 192 15,-2-5-192-15,2 4 128 0,1 1-128 0,-3-5 0 16,2 2 0-16,2-2 0 0,-1-1 0 0,1-1 0 16,-1-3 0-16,1-4 0 0,-4 6 0 0,4-2 0 15,-3-2 0-15,3-2 0 0,0 1 0 0,-4-4 144 16,2 3 64-16,1-1 16 0,1 0 0 0,-1-4 0 16,4 2-48-16,0 1-16 0,-3-1 0 0,3 0 0 15,-2 0-16-15,2 4 0 0,0-1 0 0,2-3 0 16,0 3-144-16,2-1 160 0,-3 1-160 0,3-3 160 0,1 0-160 0,2-1 160 15,2-3-160-15,0-1 160 0,1-2 1520 0,3-2 304 16,-1-5 64-16,2 3 16 0,0-3-1648 0,0-3-416 16,2 3 0-16,-1-4 0 15,3 3-1552-15,-4-3-400 0,5-1-80 0,-5-2-16 0,4 5 1664 0,-4-1 384 16,1-1 0-16,3-1 0 0,-4 5 0 0,0-3 0 16,0 1 0-16,0 2 0 0,0-4 0 0,0 4 0 15,-4 0 0-15,3-3 0 0,-3 3 0 0,-1 0 0 16,1 0 0-16,-1 0 0 0,0 0 0 0,1 3 0 15,-4-3 0-15,1 6 0 0,-2-3 1680 0,-1 1 288 16,-3 1 48-16,-1 3 16 16,0 1-3264-16,-1 0-656 0,-1 5-128 0,-5 0-32 15,4 1 1664-15,-2 5 384 0,1-3 0 0,-4 6 0 0,1 1 0 0,-2 2 0 0,-1-1 0 0,-1 4 0 16,1-1 0-16,-1 2 0 0,4-3 160 0,-1 3-160 16,-3-4 496-16,3 2 16 0,3 2 0 0,1-2 0 15,1 1-176-15,-1-3-16 0,4 2-16 0,2 5 0 16,-2 0-96-16,-1 0-16 15,4 1 0-15,2 4 0 0,1 2 112 0,-1-2 16 0,4 2 0 0,1 0 0 16,2-3 48-16,2 3 16 0,6-2 0 0,-1-1 0 16,4-2-192-16,5 0-48 0,1-4 0 0,4-5 0 15,2 0-144-15,4-3 0 0,4-2 0 0,-29-21 0 16,0 0 0-16,103 61 0 0,-103-61 0 0,0 0 0 16,122 54 0-16,-122-54 0 0,0 0 0 0,133 26 0 15,-133-26 0-15,94 5 0 0,-94-5 0 0,116-9 0 0,-116 9 0 0,138-22-144 16,-68 1 144-16,-4-2 0 0,-3 0-176 0,-7-6 176 15,-1 4-160-15,-6-4 160 0,-7-1-176 0,0-1 176 16,0-6-192-16,-8-1 192 0,0-2-160 0,-5 3 160 16,-1-1-128-16,-4-2 128 0,-4 0 0 0,1-4 0 15,-8-4 0-15,1-1-128 0,4-5 128 0,-2-2 0 16,-1-1 0-16,-3-1 0 0,1 6 0 0,-3-2 0 16,2-2 0-16,-3 7 0 0,0-1-128 0,-4-2 0 15,4 5 0-15,-6 1 0 0,-3 3 0 0,-3 3 0 16,-6-4 0-16,-5 1 0 0,-2 6 128 0,-6 2 0 0,-5 4 0 15,-4 1 0-15,-4 8 0 0,-1-1 144 0,-8 9-144 0,1-2 0 16,2 6 128-16,0 1-128 16,-3 6 0-16,1 1 0 0,-1 2 0 0,0 0-192 15,8 2 16-15,-4 1 16 16,7 2-688-16,-1 1-144 0,1-3-32 0,2 6-13072 0</inkml:trace>
  <inkml:trace contextRef="#ctx0" brushRef="#br0" timeOffset="16514.25">28193 2613 7359 0,'-2'3'656'0,"-1"-3"-528"15,3 0-128-15,0 0 0 0,0 0 288 0,-2 0 32 0,-2 0 0 0,-1-3 0 16,-3 3-320-16,-1-5 0 0,2 5 0 0,0-4 0 15,0 4 480-15,2-2 144 16,1 4 16-16,2-2 16 16,2 0 640-16,0 4 128 15,2-1 32-15,2 2 0 0,-3-1-528 0,1 1-96 0,3 0-32 0,-1-1 0 16,1 4-224-16,-1-2-32 0,1 2-16 0,0-1 0 16,-1 0 112-16,1 2 32 0,0 0 0 0,2-1 0 15,-2 1-64-15,4 0-16 0,0 3 0 0,-4 2 0 16,2 0-96-16,2-2-32 0,1 5 0 0,-1 1 0 15,-1-4 64-15,1 7 16 0,0-2 0 0,1 2 0 16,1 5 32-16,-1-3 0 0,2 4 0 0,-1 0 0 16,1-1-176-16,-2 0-16 0,1 0-16 0,-1 2 0 15,3 1-128-15,-3 3-32 0,2-1 0 0,0 4 0 0,2-4 48 0,0-1 16 16,0 1 0-16,0-1 0 0,2-2-32 0,1 1-16 16,1 3 0-16,1-4 0 0,2 5-224 0,1-5 0 15,-1-2 0-15,4 0 0 0,4 2 0 0,-2 1 0 16,-1-3 0-16,2 1 0 0,-2 0 0 0,0 0 0 15,-4-1 0-15,-1 0 0 0,-7 5 0 0,0-1 0 16,-2-2 0-16,-3 1 0 0,0-1 0 0,0 3 0 16,-1-4 128-16,-2 2-128 0,2-1 0 0,-2 2 0 15,2-3 0-15,1 0 0 0,3 4 0 0,-3-5 144 16,1-3-144-16,6-2 128 0,-2 1-128 0,0-4 0 0,3-1 0 16,4-3 0-16,-3 2 0 0,1-2 0 0,5-4 0 15,-1 2 128-15,-7 1-128 0,1-5 0 0,0 1 0 0,-1-4 0 16,-2 4 0-16,-4 0 0 0,1 1 0 0,-2-1 0 15,-4-1 0-15,0 1 0 0,0-5 0 0,-1 1 0 16,-4 2 0-16,0-5 0 0,0 5 128 0,0-6-128 16,0 3 0-16,-4-1 0 0,4-1 0 0,-1-2 0 15,1 0 0-15,-4-2 0 0,2-1 0 0,2-1 0 16,0 3 0-16,0-6 0 0,0 1 0 0,0-2-176 16,2-1 16-16,-2-3 0 0,4 3 0 0,-4-1 0 15,-4 4 160-15,4-1-208 0,-3 2 80 0,1 2 128 16,-3 1 0-16,1 2 0 0,-5 2 0 0,1 5 0 0,-1-2 0 15,0 7 0-15,-3 4 0 0,-2 1 0 0,2 1 176 0,-4 2 0 16,1 8 0-16,1 2 0 0,-6 5 64 16,5-4 16-16,1 6 0 0,0-2 0 0,0 3-80 0,4-2-16 15,-1 4 0-15,2 4 0 0,1 0-160 16,-5 4 160-16,3 5-160 0,1 1 160 0,1 1-32 0,1-4-128 16,-2 5 192-16,2-8-64 0,3 5-128 0,-1-3 160 15,2-1-160-15,3-2 160 0,0 2-160 0,0-1 192 16,0 1-192-16,3 0 192 0,2 0-192 0,4-2 0 15,0-4 0-15,1-3 128 0,2 0-128 0,6-5 0 16,-1 2 0-16,3-8 128 0,4-1-128 0,0-3 0 0,-24-25 0 16,0 0 0-16,91 54 0 0,-91-54 128 0,0 0-128 0,115 22 0 15,-115-22 192-15,98-3-64 0,-98 3 0 16,106-14 0-16,-106 14-128 0,104-26 192 0,-104 26-192 0,94-40 192 16,-94 40-192-16,88-49 0 0,-45 18 0 0,-3-4 128 15,0 0-128-15,-5 0 0 0,0 2 144 0,-4-2-144 16,1 0 128-16,-6-3-128 0,0 1 160 0,-3-1-160 15,-4 2 192-15,-3-3-64 0,1 3-128 0,-7-4 192 16,3 1-192-16,-5-1 0 0,-2 4 128 0,-1-8-128 16,2 1 0-16,-5-6 144 0,1 4-144 0,0-3 128 15,-3 0-128-15,-3-1 128 0,0-3-128 0,-4-1 128 16,0 5-128-16,-4-1 0 0,2 0 0 0,-6 4 128 16,1 1-128-16,-5 1 128 0,1 6-128 0,-3-1 128 0,-5 7-128 0,-2-4 0 15,-3 9 144-15,-4-1-144 0,0 5 128 0,-5 8-128 16,-3 5 160-16,2 6-160 0,-6 1 240 0,6-2-48 15,-1 8-16-15,2-4 0 0,3 0-176 0,4-7 192 16,0 2-192-16,2-7 192 0,6 1-192 0,2-3-224 16,10-2 48-16,-3-1-18528 15</inkml:trace>
  <inkml:trace contextRef="#ctx0" brushRef="#br0" timeOffset="30101.97">25508 5729 3503 0,'-4'2'0'0,"4"-2"144"0,0 3-144 0,0-3 192 0,0 0-192 0,0 0 0 0,0 0 0 0,0 0 0 16,0 0 528-16,2 0 64 0,-2 0 16 0,0 0 0 15,0 0 176-15,0 0 48 0,0 0 0 0,0-3 0 16,2 1 224-16,-1-2 48 16,3-1 16-16,-4 2 0 0,3-3-544 0,-1 3-128 0,2-2 0 0,-4 1-16 15,0-1 144-15,-4 1 16 0,4-1 16 0,-2 2 0 16,1 3 48-16,-1-2 16 0,-2-1 0 0,1 3 0 16,1 0-272-16,-3 0-48 0,3 3-16 0,-3-1 0 15,0 1-128-15,-1 2-16 0,-2-1-16 0,1 1 0 16,2 4 80-16,-4-2 0 0,0 2 16 0,4-4 0 15,-4 5 32-15,2-1 0 0,2 0 0 0,0-1 0 0,-4 5-160 0,0 0-16 16,-1 1-128-16,-2 2 192 0,-1 3 32 0,0 2 0 16,-5 2 0-16,1 3 0 0,-1 0 80 0,-1 2 16 15,2 2 0-15,-6-3 0 0,4 6-16 0,0 1 0 16,-2 0 0-16,-2 1 0 0,4 4 176 0,-2-3 32 16,-2 2 16-16,1 4 0 0,-4 2 16 0,-1-1 0 15,1 3 0-15,-3 1 0 0,1-2-160 0,-4 4-48 16,-1 3 0-16,0 0 0 0,-2-3-112 0,-1 0-32 0,-3 0 0 0,3-2 0 15,-1-2 48-15,4-5 0 0,-2 0 0 0,6-2 0 16,3-1-112-16,-2-8-128 0,5 3 176 0,-1-6-176 16,4-3 160-1,1-1-160-15,2-1 128 0,-1 2-128 0,6-6 256 0,-5 4-48 0,3-2 0 0,-4-1 0 16,4-1-208-16,2-3 176 16,0 3-176-16,2-4 160 0,1-3-160 0,0-3 0 0,2 2 0 15,0-8 0-15,4 3 0 0,-1-4 0 0,3 0 0 0,1 0 0 16,-4-4 0-16,4 3 0 0,-3-3 0 0,3 1 0 15,-2-2 0-15,2 1-144 16,0 2 144-16,-4-1 0 0,1 3 0 0,1 0 0 0,-5 0 0 0,2 9 0 16,0-1 0-16,-4 4 0 0,-3 2 0 0,1 7 0 15,-4-2 0-15,-1 8 0 0,-1-1 0 0,-1 2 0 0,1 5 0 0,-6-5 272 16,2 3-48-16,-2 0-16 0,-1 4 80 0,1 0 16 16,1 0 0-16,-1-4 0 0,0 0-112 0,3 3-32 15,0-3 0-15,3-3 0 0,0 3-16 0,1-1 0 16,2 5 0-16,0-4 0 0,2 5-144 0,0-1 192 15,1 4-192-15,2-3 192 0,-3 4-64 0,3-1 0 16,1 1 0-16,1 3 0 16,0 2 128-16,2-4 32 0,-1-3 0 0,3 5 0 0,-1-6-96 0,3 3-32 15,2 0 0-15,3-5 0 0,-1-4-160 0,4 4 128 16,4-4-128-16,-1-4 128 0,8-1-128 0,-4 0 0 16,7-5 0-16,-1-4 0 0,5 1 0 0,-25-18 0 0,0 0 0 0,104 24 0 15,-104-24 0-15,0 0 0 0,126-2 0 0,-126 2 0 16,0 0 0-16,125-21 0 15,-125 21 0-15,0 0 0 0,110-26 0 0,-110 26 0 0,0 0 0 0,98-36 0 16,-98 36 0-16,71-32 0 0,-71 32 0 0,66-42 0 16,-36 23 0-16,1-3 0 0,1-3 0 0,-4-3 128 15,1 2 0-15,-3-5 0 0,-3 5 0 0,-2-4 0 16,-4-1-128-16,-3 3 0 0,0-2 0 0,-2-1 128 16,-1 0-128-16,-2-8 0 0,-1 3 0 0,-1-4 0 15,2 0 0-15,-2-2 0 0,0 0 0 0,-5-2 0 16,5-3 0-16,-6 2 0 0,3 2 0 0,-4-1 0 0,2-1 0 15,-4 1 0 1,-2 8 0-16,3-3 0 0,-8 8 0 0,0 5 0 16,-3 3 0-16,-2 1 0 0,-7 1 0 0,-1 3 0 15,-5 8 0-15,-1-2 0 0,-3 3 0 0,-2 0 0 16,0 1 0-16,0 2 0 0,5-2 160 0,-5 2-160 16,5-2 192-16,0-5-192 0,4 5 128 0,4-1-128 15,-2 0 0-15,3 1 0 0,3-1 0 0,0 0 0 16,2 0 0-16,2 4 0 0,2 0-160 0,1-2-96 15,0 5 0-15,4-5-11728 16,2 2-2352-16</inkml:trace>
  <inkml:trace contextRef="#ctx0" brushRef="#br0" timeOffset="33356.04">26170 5757 911 0,'0'0'0'0,"-4"0"0"0,4 0 0 0,0 0 0 16,0 0 656-16,-3 0 48 0,1 3 16 0,-1 1 0 16,-1-3 304-16,2 3 64 0,-1 1 16 0,3-5 0 15,0 4-96-15,3-4-32 0,-3 3 0 0,2-3 0 16,5 2-192-16,-5-2-32 0,1 0-16 0,1 0 0 16,1 3 208-16,-3 1 32 0,1 1 16 0,1 0 0 0,-4 7-32 0,0-1-16 15,0 1 0-15,0 2 0 0,-4 2-80 0,4-1-16 16,0 3 0-16,0 3 0 0,4-4-112 0,-3 6-32 15,3-1 0-15,-1-1 0 0,6 5-240 0,-4-3-48 16,4 8-16-16,0 1 0 0,-1-3-128 0,5 8-16 16,-3 3-16-16,2 3 0 0,1-2 16 0,0 2 16 15,1 6 0-15,-1 0 0 0,1 3 816 0,-4 0 144 16,6 6 48-16,-6-1 0 0,2 6-896 0,-1-2-192 0,-1 1-16 0,-1-6-16 16,-2-4 80-16,2-1 16 0,-1 6 0 0,1-4 0 31,3 2-688-31,2-4-128 0,0-4-16 0,2-2-16 0,3-1 592 0,2 1 208 0,-2-7 0 0,2 2 0 15,0 0-208-15,2-5 0 0,-4 0 0 0,2 0 0 16,-4-7 0-16,-5 3 0 0,4-5 0 0,0 0 0 16,-2-3 0-16,-6-5 0 0,3-1 0 0,-4-1 0 15,-2-6 0-15,-2-1-208 0,-3 5 64 0,0-6 16 16,0 5 128-16,-3-5-192 0,-1 5 192 0,-1-3-192 16,0-1 192-16,-2-1 0 0,0 5 0 0,0-3 0 15,2 2 0-15,-4-3 0 0,0 1 0 0,4-1 0 16,0-5 0-16,2 1 0 0,-3-2 0 0,5 1 0 15,-1-4 0-15,2-4 0 0,0 4 0 0,0-3-128 0,0-2-192 16,0 1-48-16,0-1 0 0,0-4 0 16,0 4-64-16,-5-4-16 0,1 1 0 15,-1 2 0-15,1-1 256 0,-4 2 64 0,-5 0 0 0,3 1 0 0,-2 1 128 0,0 6 0 16,-4 1 0-16,0 1 0 0,2 9 0 0,-3-2 0 16,3 6 0-16,-3-1 0 0,3 2 0 0,-4 6 0 15,2-3 0-15,3 1 0 0,-1 5 0 0,1-2 192 16,5 0-64-16,-3 5 0 0,3-1 784 0,-1 7 176 15,2 1 16-15,-2 2 16 0,2 3-768 0,-2 3-160 16,6 3-16-16,-6-1-16 16,6-1-672-16,1 2-128 0,2 3-16 0,2-3-16 0,-1 0 672 0,6-6 0 0,6 1 208 15,-5-4-48-15,6-3-160 0,0-3 0 16,2-2 0-16,-2-3 0 0,3-2 0 0,4-1 0 0,2-2 0 0,5-3 0 16,1 2 0-16,6-3 0 0,-35-20 0 0,86 32 0 15,-86-32 0-15,0 0 0 0,144 9 0 0,-144-9 0 16,0 0 0-16,133-35 0 0,-133 35 0 0,75-44 0 15,-75 44-176-15,71-59 176 0,-41 29-128 0,-4-5 128 16,0-5 0-16,2 0-128 0,-2-7 128 0,-3 2 0 16,3-4 256-16,-5 1 128 0,-2-1 16 0,-5-4 16 15,-7 1 96-15,-7 0 32 0,-7 3 0 0,-7-5 0 16,-5 2-384-16,-6-6-160 0,-3 1 128 0,-5-4-128 16,0-2 128-16,-7-3-128 0,-2-4 0 0,0 3 128 0,-5 2-128 15,2 8 0-15,2 8 0 0,-1 9 0 0,-1 5 0 16,-2 12-272-16,-4 6 64 0,-1 12 16 15,5 1-1424-15,1 8-288 0</inkml:trace>
  <inkml:trace contextRef="#ctx0" brushRef="#br0" timeOffset="34502.92">29502 5990 6447 0,'0'0'576'0,"3"0"-576"15,-3 0 0-15,0-2 0 0,0 2 144 0,0 0-144 0,0 0 0 0,0-3 144 16,0 3 240-16,-3 3 32 0,-3-1 16 0,-1 5 0 16,-1-2 720-16,-3 4 160 0,3 1 32 0,-6 6 0 15,3-2-48-15,1 7 0 0,-3 2 0 0,3-1 0 16,-4 8 80-16,2 3 16 0,-2 2 0 0,2 5 0 15,-2 0-224-15,-2 2-32 0,2 3-16 0,0-2 0 16,0 3-304-16,-3 1-64 0,-1 7-16 0,-2 1 0 0,0-1-320 16,-4 7-64-16,0 2-16 0,-3 3 0 0,-2-3 192 0,1 1 48 15,-3 3 0-15,1-5 0 0,-1-1 128 0,1 0 16 16,2-1 16-16,-5-3 0 0,5-5-336 0,-3-3-64 16,-1 0-16-16,-1-2 0 0,5-7-320 0,-3 0 0 15,5 0 0-15,0-9 128 0,0 4-128 0,3-5 0 16,2-4 0-16,2-7 0 0,3 4 0 0,6-8 0 15,-4 3 0-15,5-8 0 0,0 4 0 0,1-5 0 16,1-6 0-16,1 3-128 0,5-6 0 0,-3 3 0 16,4-6 0-16,0 3 0 0,0-2-208 0,0-5-48 15,0 2 0-15,2-4 0 0,1 0 64 0,1 1 16 16,-2 2 0-16,-1-2 0 0,1 4 304 0,-2 4-192 0,-2 0 192 0,1 0-160 16,-1 7 160-16,-3 2 0 0,1 1 0 0,-5 8 0 15,1-1 272-15,-1 9-16 0,-3 0 0 0,1 2 0 16,-1 4 192-16,0 2 48 0,2 6 0 0,-3-1 0 15,3 6-96-15,1 4-16 0,0-2 0 0,1 7 0 16,-1-2-112-16,0 6-16 0,1 4-16 0,-5 6 0 16,3-2-96-16,1 2-16 0,1-1 0 0,2-1 0 15,5-5-128-15,-1 0 0 0,2-7 0 0,3-2 0 16,4-3 0-16,2-13 0 0,7-6 0 0,-2-11 0 16,3-2 0-16,4-8 0 0,7 0 0 0,-2-9 0 15,-26 0-320-15,0 0 48 0,106-23 16 0,-106 23 0 0,94-52 128 16,-94 52 128-16,114-75-192 0,-57 26 192 0,-1 0-128 15,-6 1 128 1,-3-1 0-16,-5-5 0 0,-3 3-176 0,-5-3 176 0,1-3-160 0,-3-1 160 0,-1 4 0 0,-5-5 0 16,-3 2-128-16,-2-1 128 0,-7 1 0 0,-4-1 0 15,-3 1 0-15,-5-4 0 0,-4 3 0 0,-10-1 0 16,-2-2 0-16,-7 4-144 0,-2 3 144 0,-8 2 0 16,-4 5 0-16,-1 5 0 0,-4 3 0 0,1 13 0 15,1 4 0-15,-2 9-128 0,0 8 128 0,0 2 0 16,0 6 0-16,-1 2 0 0,7 2 0 0,-1-1 0 15,7 2 0-15,3-4 0 16,8-2-1392-16,7-2-192 0,4-2-32 0,8-7-12960 0</inkml:trace>
  <inkml:trace contextRef="#ctx0" brushRef="#br0" timeOffset="35775.37">29974 5823 3951 0,'-4'0'352'0,"3"3"-352"0,-3-3 0 0,4 4 0 31,0-2 880-31,-2-2 96 0,1 6 32 0,-1 0 32 0,-3 2 480 0,1 1 80 0,1 0 32 0,-1 1 32 16,4-3 160-16,2-2 32 0,-2 4 0 0,2 0 16 15,1-4-288-15,2 4-64 0,-1 0-16 0,1 3 32 16,0-2-864-16,2 2-176 0,-1 6-48 0,-1-4 48 16,2 3 144-16,1 4 48 0,1-2 0 0,2-1 32 15,1 8-48-15,2-4-16 16,3 8 0-16,1-2 32 0,-1 5-256 0,2 0-48 0,-1 2-16 0,3 5 32 15,-4 0-48-15,2 4-16 0,2-1 0 0,-4 1 48 0,1 1 64 16,-1-5 32-16,-1-2 0 0,0-1 32 0,3 1-96 0,2-3-16 16,0 0 0-16,1-2 48 0,3 2-208 0,1-4-48 15,0-1 0-15,4-2 48 0,-8-2-112 0,4 3-128 16,2-3 176-16,-2 2-176 0,1 4 176 0,-3-3-176 16,4 3 160-16,-5-1-160 0,3 2 208 0,0 0-48 15,-4 2-16-15,-1 0 0 0,2-4-16 0,-6-5-128 16,3 4 192-16,-5-7-64 0,3-1-128 0,-4-4 0 15,-2-1 0-15,2 0 128 0,-4 1-128 0,2-4 0 16,-3 0 0-16,0 1 128 0,0-4-128 0,-4 3 0 16,0-2 0-16,2 2 0 0,-2-2 0 0,0 2 0 15,-1 0 128-15,1-2-128 16,-1 2 0-16,1-2 0 0,-2 2 0 0,1-5 0 0,1-4 0 0,-5 4 0 0,5-6 0 0,-1 1 0 16,1-2 0-16,-1-2 0 0,4 0 0 0,-3-2 0 15,4-2 0-15,-4 4 0 0,2 0 0 0,-5-3 0 16,2 3 0-16,-4 0 0 0,3 3 0 0,-3-3 0 15,0 6 0-15,0-3 0 0,0 1 0 0,-3-3 0 16,3 8 0-16,0-5 0 0,0-4 0 0,0 0 0 31,0 3 0-31,3-6 0 0,-3 3 0 0,2-4 0 16,1-1 0-16,1-4 0 0,1 0 0 0,-3 1 0 16,1-1-160-16,1 0 160 0,-3 1 0 0,1 2-144 15,-2 1 144-15,-2-2 0 0,1 5 0 0,1-1 0 16,-5 3 0-16,1 0 0 0,1 0 0 0,-3 5 0 15,1-5 0-15,-2 7 0 0,2-2 128 0,-4 1-128 0,4 2 144 16,-4-1-144-16,1 4 192 0,-1 1-192 0,0-2 128 0,0 3-128 16,1 4 0-16,-3-3 0 0,3 3 0 0,-1-3 0 15,0 7 0-15,0-2 0 0,2 2 0 0,-1 2 0 16,-1 3 0-16,-1 0 0 0,1 5 0 0,-3 4 0 16,-1 0 0-16,3 5 0 0,-4 4 0 0,2 1 0 15,0 4 0-15,1 3 0 0,2 0 0 0,4 2 0 16,2 4 0-16,3-3 0 0,3-1 0 0,2-5 0 15,4 0 0-15,0-5 0 0,5-4 0 0,3-6 0 16,1 5 0-16,1-6 0 0,2 2 0 0,0 0 0 16,1-1 0-16,-1-6 0 0,4 5 0 0,-1-5 0 0,4 4-144 15,0-3 144-15,1-1-400 0,1-2 0 0,1 0 0 16,-3-8 0 0,4-4-160-16,1-6-16 0,-2 5-16 0,-31-13 0 0,0 0 320 0,101 8 64 0,-101-8 16 0,0 0 0 15,106-35 192-15,-106 35 0 0,67-45 0 0,-38 15 0 16,-1-1 0-16,-2 2 0 0,-3 1 208 0,0-7-64 15,-1 0 64-15,-1 0 16 0,0-1 0 0,-2-3 0 16,2 3-224-16,-3-8 176 0,4 1-176 0,-3-1 160 16,2 2-160-16,-3-1 0 0,-1 4 0 0,-5-1 0 15,2 0 128-15,-5-3-128 0,0 3 128 0,-4 0-128 16,-2 3 128-16,-1-1-128 0,-4 3 128 0,-1 0-128 16,0 7 128-16,-3-1-128 0,-8-3 0 0,-1 1 128 0,-3 0 176 15,-1-4 16-15,-4 5 16 0,-3-3 0 0,-3-2-16 0,1 0-16 16,-2 0 0-16,2 1 0 0,-3-1-144 0,1 3-32 15,1 5 0-15,1 2 0 0,-4 10-128 0,-2 2 128 16,-5 5-128-16,-1 4 128 0,4 2-128 0,-5 2 0 16,1 0 0-16,6 0 0 15,2 2-1200-15,1-4-160 0</inkml:trace>
  <inkml:trace contextRef="#ctx0" brushRef="#br0" timeOffset="37520.44">23986 8282 3679 0,'-14'5'320'0,"7"-1"-320"0,2-1 0 0,0-1 0 15,5-2 384-15,-4-2 16 0,4 2 0 0,0-3 0 16,-3 3-16-16,1-4 0 0,-1-1 0 0,-1-4 0 15,4 6 256-15,-1-2 64 0,-3-4 0 0,4 6 0 16,0-3 752-16,0 1 144 0,0 0 48 0,-5-2 0 16,5 5-128-16,-4-1-32 15,1 3 0-15,1 0 0 0,-3 0-672 0,1 5-144 0,-3-2-32 0,2 3 0 16,0 2-416-16,-4 5-96 0,1 0 0 0,-1 1-128 16,4 2 256-16,-1-2-48 0,3 3-16 0,3 1 0 15,3 1 48-15,3 2 0 0,2 2 0 0,3-3 0 16,1 5-240-16,2-4 144 0,3 1-144 0,1 4 128 0,-1-5-128 15,1-1 0-15,4-3 0 0,-1-3 0 16,-2 2 0-16,2-8 0 0,-2 1-144 0,2-7 144 0,-3 1 0 0,-1-6 0 16,-3-3 0-16,-2-2 0 0,2-1 0 0,-5-3 0 15,0-2 0-15,-4 3 144 0,0-4 240 0,-1 1 64 16,-1 2 0-16,-3-6 0 0,0 4-48 0,0 0 0 16,-3 0 0-16,-1-3 0 0,-1-4-208 0,-4 4-32 15,4-6-16-15,-7 0 0 0,1 6 0 0,-1-4 0 16,-5 2 0-16,-2-2 0 0,1 4 160 0,-3 3 16 15,0 2 16-15,-5 6 0 0,2 3-112 0,-8 6-32 16,3 6 0-16,-3 5 0 16,1 3-752-16,0 4-144 0,1 2-48 0,-1 0-12192 0</inkml:trace>
  <inkml:trace contextRef="#ctx0" brushRef="#br0" timeOffset="38290.66">26921 8406 5519 0,'-5'5'496'0,"5"-5"-496"0,-4 4 0 0,2-4 0 16,2 0 768-16,0-4 48 0,2 4 16 0,-2-2 0 15,0-5 192-15,-2 2 64 0,2-4 0 0,0 4 0 16,-1 0-288-16,-1-2-48 0,2 2-16 0,-5 1 0 0,3 4 48 0,0 0 16 16,-3 0 0-16,1 0 0 0,1 4 128 0,-2 1 32 15,0 4 0-15,1-1 0 0,-1 6-128 0,-2 4-32 16,2-1 0-16,-1 4 0 0,-1 2-400 0,2-1-80 15,2 4 0-15,-3 1-16 0,1 2-304 0,2-1 0 16,1 2 0-16,-1-6 0 0,3 6 0 0,0-4 0 16,-4 0 0-16,8 0-144 0,-4-2 144 0,1-3 0 15,3 2 0-15,1-6 0 0,2-3 0 0,2-1 0 16,-1-5 0-16,3-3 0 0,1-1 0 0,2-8 0 16,0 4 0-16,2-8 0 0,-6 3 0 0,2-8-160 0,-1 3 160 15,-3-4 0-15,1-2 0 0,-2-1 0 0,-3-1 0 0,1-1 0 16,-3 2 128-16,-2-6 64 0,0-3 32 0,-2 0 0 15,2 0 432-15,-5-6 96 0,1 3 16 0,-3-2 0 16,2 3 48-16,0-2 16 0,-4 2 0 0,2 2 0 16,0 3-544-16,-2 3-96 0,1 7-32 0,-1 5 0 15,2 2-384-15,-2 6-80 0,0 4-16 0,3 1-9008 16,-3 4-1808-16</inkml:trace>
  <inkml:trace contextRef="#ctx0" brushRef="#br0" timeOffset="38950.19">28805 8568 7359 0,'-14'8'656'0,"7"-6"-528"0,1 2-128 0,3-1 0 16,1-3 256-16,-1-3 32 0,1 3 0 0,-2 0 0 0,-2-4 0 0,-3 4 0 16,2-5 0-16,-2 5 0 0,0-3 656 0,6 3 128 15,-2 0 16-15,-2 0 16 0,5 0 224 0,-3 3 32 16,3 2 16-16,0 2 0 0,-1 0-672 0,-1 5-128 16,3 1-16-16,1-3-16 0,0 6-272 0,0-2-48 15,0 5-16-15,1-2 0 0,3 1-80 0,3-1-128 16,3 0 176-16,2 1-176 0,2-6 192 0,4-3-192 15,-1-1 192-15,6-6-192 0,-2 2 0 0,3-8 0 16,1-4 0-16,-6-3 0 0,2-1 0 0,-4-6 0 16,-3 1-192-16,-2 0 192 0,-5-3-192 0,0 0 48 15,-5-3 16-15,0 2 0 0,-4 2 128 0,-3 1 0 0,-1 1-144 0,-2 3 144 16,-1 2 0-16,-3 3 256 0,1 6-32 0,-1 1-16 16,0-2 304-16,1 4 64 0,-1 4 16 0,4-4 0 15,-1 2-592-15,4-2 0 0,1 3 0 0,2-3-10400 16</inkml:trace>
  <inkml:trace contextRef="#ctx0" brushRef="#br0" timeOffset="39642.44">31448 8331 10127 0,'-5'5'896'0,"0"-5"-704"0,5 4-192 0,-4-4 0 16,4 0 912-16,0 0 160 0,0 0 16 0,0 0 16 16,0 0 176-16,0 0 16 0,0 0 16 0,0 0 0 0,-5 5-160 0,1-2-48 15,-1 3 0-15,2 2 0 0,-3-1-160 0,1 4-48 16,-2-3 0-16,2 6 0 0,-2-1-384 0,2 0-96 16,1 3-16-16,3 0 0 0,-5 1-176 0,6-1-32 15,-3-2-16-15,6 3 0 0,-3 1-176 0,2-4 0 16,3 3 0-16,2 0 0 15,-3-3 0-15,3 0 0 0,3-2 0 0,1 1 0 0,1-3 0 16,2-5 0-16,3 2 0 0,1-5 0 0,4-4 0 0,-2-5 0 16,4 2-144-16,-1-9 144 0,-3 2 0 0,-4-2 0 0,0-3 0 0,-2-1 0 15,-6-4 0-15,1 1 0 0,0-2 0 0,-6-3 0 16,3 0 176-16,-5-6 80 0,-1-2 32 0,-1 2 0 16,-3-3 608-16,1 8 128 0,-3-3 32 0,1 2 0 15,-4 2-128-15,1 3-32 0,-6 8 0 0,-2 4 0 16,0 2-496-16,-4 6-96 0,-7 6-32 0,1 6 0 15,2 2-272-15,-4 1 0 0,0 9 0 0,-3-2 0 32,5 2-944-32,-1-2-144 0,5-3-16 0,-1-6-14128 0</inkml:trace>
  <inkml:trace contextRef="#ctx0" brushRef="#br0" timeOffset="40493.75">29770 5001 8287 0,'-4'-4'736'0,"1"4"-592"0,1-3-144 0,2 3 0 0,0 0 560 0,-3 0 80 16,-2-2 0-16,-4 4 16 15,-3 1 176-15,-1 6 48 0,-1 8 0 0,4 3 0 0,-2 0 384 0,1 3 80 16,3 3 0-16,-1 6 16 0,2-3 144 0,3 2 32 16,3 4 0-16,-3 2 0 0,4 1-688 0,4 6-128 15,-1 1-16-15,4 2-16 0,0 4-560 0,2 1-128 31,0 5 0-31,5-4-7920 0,-2 1-1568 0</inkml:trace>
  <inkml:trace contextRef="#ctx0" brushRef="#br0" timeOffset="41183.94">26152 4724 14735 0,'-22'17'1312'0,"11"-8"-1056"16,3 1-256-16,1-3 0 0,3-1 240 0,1-3-16 15,-3 2 0-15,1 4 0 0,-9 8 688 0,-2 1 144 16,-1 8 32-16,0-3 0 0,-1-1-192 0,1 4-16 16,-1 0-16-16,3 2 0 0,-1 2 624 0,0-2 128 15,4 1 32-15,-2 3 0 0,5-1-560 0,1-1-128 16,4 1 0-16,-1-5-16 0,5 0-944 0,2-7-384 16,5-6 32-16,-2-5-13472 0</inkml:trace>
  <inkml:trace contextRef="#ctx0" brushRef="#br0" timeOffset="42001.83">27578 1773 7359 0,'-4'2'656'0,"1"2"-528"0,1-4-128 0,2 0 0 15,0 0 512-15,0 0 80 0,-5 5 16 0,1-2 0 0,-1 1 144 0,2-3 16 16,-1-1 16-16,8 0 0 0,1-5-528 0,2 2-96 15,2-6-32-15,4 0 0 0,1-1 256 0,4-2 32 16,-1 1 16-16,1 3 0 16,-1-1 256-16,1 2 48 0,-4 5 16 0,-1 4 0 0,0 1-336 0,-5 6-64 15,1 0-16-15,-9 8 0 0,0 2 32 0,0 6 0 16,-7 1 0-16,2 2 0 0,0 3 208 0,-2 0 32 16,-2 4 16-16,2-3 0 0,0 1-96 0,2-5-16 15,0 3 0-15,-4 2 0 0,4-5-208 0,1 3-48 16,-5-5-16-16,2 4 0 0,0-2-240 0,-3-2 0 0,0 5 0 15,1-5 0-15,-5-3 288 0,0 1-32 0,2-1-16 0,-6-4 0 16,4-1-240-16,0-3 0 16,2-4 128-16,-2-3-128 0,4-4 0 0,-1-4 0 0,6-4 0 0,-2-4 0 15,5-3 0-15,2-4 0 0,0-8 0 0,6 0-160 16,-1-3 16-16,2 0 0 0,3-2 0 0,3-1 0 16,-1-1 144-16,2 7 0 0,0 1-144 0,-2 1 144 15,2 7 0-15,-4 5 0 0,2 7 0 0,1 2 0 16,-5 2 144-16,3 2 112 0,1 1 0 0,-3 4 16 15,3 5 320-15,4-2 64 0,1 5 16 0,6-3 0 16,3-2-240-16,3-1-48 0,1-4-16 0,-30-7-8928 16,0 0-1776-16</inkml:trace>
  <inkml:trace contextRef="#ctx0" brushRef="#br0" timeOffset="63033.59">26647 9174 1839 0,'0'0'160'0,"-3"0"-160"15,3 0 0-15,0 0 0 0,0 0 416 0,0 0 48 16,-2 0 16-16,2-2 0 0,-3-1 32 0,3 3 16 16,-4-4 0-16,2-1 0 0,-1 1-112 0,-1-1-32 15,3 2 0-15,-3-2 0 0,1-1 48 0,1 3 0 0,2 1 0 0,-4-1 0 16,1-1 144-16,1 4 16 0,2 0 16 0,-3 0 0 16,3 0 160-16,-2 0 48 0,0 4 0 0,2-4 0 15,-2 3-64-15,2-1-16 0,0 1 0 0,0 1 0 16,-3-2-272-16,1 3-48 0,0 3-16 0,-3-1 0 15,4 2 32-15,-8 2 0 0,0 1 0 0,0 2 0 16,1 0 96-16,-5 1 32 0,5-1 0 0,-3 7 0 16,3-2-160-16,-5 4-16 0,3 1-16 0,-2 1 0 15,3-1 112-15,-3-1 32 0,1 5 0 0,3-2 0 16,-6 5 16-16,2-1 16 0,-1 1 0 0,-1-1 0 16,0 1-176-16,-1 0-48 0,-3 4 0 0,1 2 0 0,1-2 48 0,-6 8 0 15,1 1 0-15,-2 1 0 0,-1 2 0 0,-3-2 0 16,0 4 0-16,-3-5 0 0,2 3-240 0,-3-2-128 15,-1-2 128-15,-1 1-128 0,5-2 192 0,-1-2-16 16,4 3-16-16,1-8 0 0,5 4 144 0,-2-6 16 16,7 2 16-16,-4-6 0 0,5-1-80 0,-1-2 0 15,1 0-16-15,5-3 0 0,-1 1-80 0,0-5-16 16,1-1 0-16,-1-4 0 16,4 1-144-16,-4-4 0 0,2 3 0 0,2-5 0 0,-1 3 0 0,-1-4 0 15,2-2 0-15,0 2 0 0,0 1 0 0,-4-4 0 16,2 4 0-16,2-2 0 0,-4 2 160 0,4-1-160 0,-4 3 192 0,1-2-192 15,-1 3 0-15,0-2 0 0,0-1 0 0,4 3 0 16,-4-3 192-16,2 0-192 0,2-1 192 0,2-3-192 16,1-1 208-16,-1 1-64 0,-1 0-16 0,2-1 0 15,2-1-128-15,-3-1 128 0,3 2-128 0,-2-4 128 16,2 0-128-16,-2 3 160 0,2-1-160 0,-1-2 160 16,1 3-160-16,-4 3 192 0,1-3-192 0,1 1 192 15,-3 1-48-15,1 3 0 0,-1 1 0 0,-4 2 0 16,2 4-144-16,-1-1 160 0,-3 4-160 0,2-1 160 15,-3 2-32-15,2 7-128 0,1-3 192 0,-3 3-64 16,3 4 16-16,4-8 0 0,-4 4 0 0,4-3 0 16,1 3-16-16,-3 0-128 0,2 0 192 0,0 2-64 15,0-2-128-15,1 6 0 0,-1 3 0 0,-2 3 0 0,5 2 192 0,-5 0-32 16,2 0-16-16,3 4 0 0,1-4 64 0,2-2 16 16,1-1 0-16,2-6 0 0,4 0-224 0,-4-5 0 15,10 1 128-15,-4-10-128 0,6 0 0 0,0-4 0 16,1-8 0-16,0 0 0 0,4-1 0 0,0-4-128 15,2-4 128-15,0-5 0 0,3 1-160 0,-26 8 160 16,0 0-128-16,97-51 128 0,-97 51 0 0,63-47-128 16,-63 47 128-16,73-57 0 0,-73 57 0 0,75-67-128 15,-75 67 128-15,80-74 0 0,-40 34 0 0,-5-4 0 16,0 4 0-16,-4 3 0 0,-4-1 0 0,-5 3 0 16,-4 4 0-16,-4-1 0 0,-2 1 128 0,-7 2-128 0,-1 2 128 0,-4 1-128 15,-4 4 144-15,-6-4-144 0,-3 3 192 0,-4 0-192 16,-4 2 448-16,-5-1-32 0,-5 1 0 0,-4 5 0 15,-2 4-160-15,-3-2-48 0,0 2 0 0,0 3 0 16,0-1-80-16,5-3 0 0,4 5-128 0,3-4 192 16,0 1-192-16,-2-1 0 0,2 3 0 0,0 0 0 15,4 1 0-15,5 3-192 0,-4 1 16 0,4-1-18288 16</inkml:trace>
  <inkml:trace contextRef="#ctx0" brushRef="#br0" timeOffset="68369.75">25187 12269 911 0,'0'0'0'0,"-4"0"0"15,4 0 0-15,0 0 0 0,0-2 0 0,0 2 0 16,0-3 0-16,0 3 0 0,0-4 0 0,4-1 0 15,-1 2 0-15,-1-3-176 0,2 1 176 0,-1-2 0 16,2 5 0-16,-3-1 0 0,5-2 224 0,-7 1 32 16,4 1 0-16,-3 3 0 0,3 0 0 0,-4 0 16 15,0 0 0-15,-4 0 0 0,3 3-80 0,-3 2 0 16,-1-1-16-16,1 1 0 0,-4 2 416 0,-1-2 96 16,4 1 16-16,-2 1 0 0,2-6 336 0,-1 3 80 15,-2 1 16-15,2-5 0 0,-1 3-48 0,-1-3 0 16,2 0 0-16,-2 0 0 0,-1 0-512 0,4 6-96 15,-4-3-32-15,2 2 0 0,0 1-128 0,0-3-16 16,2 6-16-16,0-4 0 0,-4 4 208 0,6-1 32 16,-3 1 16-16,-1-2 0 0,0 4 128 0,4-6 32 15,-2 4 0-15,1-3 0 0,4 3-288 0,-5-4-48 0,3 1-16 0,0 2 0 16,2-4-352-16,0 1 0 0,0 2 0 0,0-5 128 16,0 3-128-16,2-5 0 0,0 3 0 0,3-3 0 15,-3 0 0-15,5-3 0 0,-4-2-144 0,3 0 144 16,2-4 0-16,1 0 0 0,0-3 0 0,1 1 0 15,2-1 128-15,-3-2-128 0,2 2 128 0,1-2-128 16,-4 6 0-16,-2-5 0 0,1 5 0 0,-2-1 0 16,0 4 0-16,-1-1 0 0,-1 1 0 0,-1 2 0 15,1-2 128-15,-1 1 0 0,0 1 0 0,-2-3 0 16,2 3-128-16,-2 3 192 0,0-2-192 0,-2 2 192 16,0 0-192-16,0 0 0 0,-3 2 0 0,2 1 0 0,-3 6 0 15,3-4 128-15,-6 7-128 0,4-1 0 0,-4 1 272 0,6 0-16 16,-2 2-16-16,-2-5 0 0,1 5-48 0,5-5 0 15,-1-4 0-15,2-2 0 0,2 3-432 0,3-8-80 16,4-2-32-16,-1-8-10352 16</inkml:trace>
  <inkml:trace contextRef="#ctx0" brushRef="#br0" timeOffset="68928.38">26229 12417 6447 0,'-5'2'576'0,"1"1"-576"16,3-3 0-16,1-3 0 0,0 3 1248 0,0 0 144 16,0 0 16-16,-6 0 16 0,3-2-464 0,-1-1-80 15,1-1-32-15,1-1 0 0,-1 5-656 0,-1 0-192 16,-1 0 0-16,1 3 128 0,-1-1-128 0,0 2 0 15,0 4 0-15,-4-3 128 16,2 4 240-16,-2 0 48 0,4 3 16 0,0-1 0 0,-2 1 80 0,0 2 0 16,3 0 16-16,-2-2 0 0,4-4 160 0,2 1 16 15,-4-5 16-15,8-4 0 0,-2-4-272 0,1-1-64 16,2-2-16-16,2-2 0 0,2-1-368 0,0-6 0 16,-4 6 0-16,4-4 0 0,-1 2 0 0,-2-2-128 0,-1 1 128 0,2 0 0 15,-6 4 0-15,1-3 0 0,0 1 0 0,-2-1 128 16,0 3 16-16,-4 1 16 0,-1 2 0 0,0 1 0 15,-4 2 96-15,1 3 0 0,-1 5 16 0,-2 4 0 16,1 3 384-16,-1 2 80 0,3 3 16 0,-4 1 0 16,3 1-416-16,4-2-80 0,1 1 0 0,4-6-16 15,4 2-112-15,4 0 0 0,1-7-128 0,2-6-8064 32,6-2-1728-32</inkml:trace>
  <inkml:trace contextRef="#ctx0" brushRef="#br0" timeOffset="72092.77">29064 8881 6447 0,'0'0'576'0,"0"0"-576"16,0-3 0-16,0 3 0 0,0 0 640 0,-3 0 32 15,3 0 0-15,-2 0 0 0,-2 0-80 0,-1 0-16 16,2 0 0-16,-6 5 0 0,2 2 240 0,0-2 32 16,4 4 16-16,-6 0 0 0,4-1 32 0,-2 1 16 15,5 2 0-15,-3-3 0 0,1-1-208 0,4-2-64 16,0 4 0-16,0-4 0 0,0 2-176 0,2-1-32 16,1-1-16-16,1 2 0 0,1-2 32 0,-1 4 0 15,1-4 0-15,-2 4 0 0,4-1 96 0,0 6 32 16,2-2 0-16,-4 8 0 0,2-3-128 0,2 4-32 15,1 5 0-15,-1 0 0 0,0 0-128 0,1 2-32 16,1 2 0-16,-1-2 0 0,2 3-48 0,-3-5-16 0,2 4 0 0,-3-2 0 16,4 1-16-16,-1-1-16 0,1 2 0 0,0-2 0 15,-3 1-160-15,0 3 0 0,-2-3 0 0,1-1 0 16,3 7 0-16,-2-6 0 0,1-1 0 0,2 4 0 16,2-3 128-16,4-1 32 15,-4 2 16-15,3-4 0 0,4-3-48 0,-2 3 0 0,2-4 0 0,2 4 0 16,-6 2-128-16,2-2 0 0,2 1 0 0,-3-5 0 15,-1 4 0-15,-3 0 0 0,0 1 0 0,2-1 0 16,-6 0 0-16,2 0 0 0,-3 0 0 0,0-2 0 16,-1 6 160-16,1-2-160 0,-4-2 192 0,4-2-192 15,-5-1 208-15,1-4-64 0,-2 2-16 0,2-3 0 16,4-5-128-16,-5 1 128 0,1 2-128 0,4-5 128 0,-4-3-128 16,4 4 0-16,-1-3 0 0,-3 2 0 0,2-3-208 0,0 1 16 15,0 0 16-15,-3 3 0 0,1-3 48 0,-3 1 0 16,1-1 0-16,1 3 0 0,-2-3 128 0,-2 3-128 15,1-2 128-15,-2 3-128 0,-1-3-32 0,2-1 0 16,-4-1 0-16,1-1 0 0,1-1 160 0,-3-1-208 16,1-2 80-16,4-3 128 15,-5 0-256-15,3 0 80 0,1 0 16 0,-5 0 0 0,3 0-176 0,-1-3-48 16,-1 3 0-16,0-5 0 0,2 1 96 0,-3 4 16 16,3-2 0-16,-2-1 0 0,1 3 272 0,-1 0-160 15,1 3 160-15,-1-1-128 0,2 2 128 0,-1 1 0 16,2-2 0-16,2 3 0 0,-3 0 224 0,3 0-32 0,0 2 0 0,-2-2 0 15,2 2-64-15,-2 1 0 16,2 0-128-16,0-1 192 0,0 1-192 0,0 2 128 0,0-3-128 0,2 1 0 16,0 0 0-16,1 3 0 0,-1-3 0 0,0 3 0 15,3-2 0-15,-3 4 0 0,5-2 0 0,-5 2 0 16,1 2 0-16,1 0 0 0,-1 5 0 0,2 0 0 16,-5 1 0-16,6 1 0 0,-6 3 0 0,3 5 0 15,-3-1 0-15,5 3 0 0,-1 5 0 0,-4-3 0 16,5 2 0-16,-2-2 128 0,3 3-128 0,-3-5 0 15,4 2 0-15,0-6 128 0,2 3-128 0,0-3 0 16,1-1 0-16,2-2 0 0,6-3 0 0,-1-6 0 0,-3-3 0 16,7-1 0-16,-2-5 0 0,4-4 0 0,1-3 0 0,-24-1 0 15,0 0 0-15,0 0 0 0,133-40 0 0,-133 40 128 16,0 0-128-16,115-66 192 0,-115 66 160 0,68-57 32 16,-39 25 0-16,-10 3 0 15,-1-3-144-15,-6 5-32 16,0-3 0-16,-3 2 0 0,-4 2 144 0,-1-4 32 0,1 4 0 0,-5-5 0 15,0 3 384-15,0-5 64 0,0 2 32 0,-5-1 0 16,1 1-160-16,-5-4-16 0,1 0-16 0,-6 0 0 16,-2 4-304-16,-3-4-64 0,-2 7-16 0,-5-3 0 15,-6-2 48-15,-2 5 16 0,-3 5 0 0,-3 2 0 16,0 2 48-16,1 4 16 0,-1 1 0 0,4 5 0 16,3 5-224-16,-2 4-64 0,-2 4 0 0,6 1 0 15,0-1-128-15,8-4 0 0,2 0 0 0,7-4-11936 16,7-5-2336-16</inkml:trace>
  <inkml:trace contextRef="#ctx0" brushRef="#br0" timeOffset="74059.13">31584 9252 1839 0,'0'0'160'0,"0"0"-160"16,3 0 0-16,-3 0 0 0,0 0 400 0,0 0 48 15,0 0 16-15,0 0 0 0,2 0 0 0,-2 0 0 16,-2 4 0-16,2-4 0 0,-3 2 352 0,3-2 64 15,-4 3 16-15,3-3 0 0,1 0 304 0,0 0 64 16,0-3 16-16,0 3 0 0,1 0-560 0,-1 0-96 0,0 0-32 0,-1 0 0 16,1 3-272-16,-4 2-48 0,1 2-16 15,1-2 0-15,-5 4 112 0,2 0 16 0,0 1 0 0,-2-1 0 16,1 3 32-16,-2 2 16 0,2-2 0 0,-2 2 0 16,-1 7 80-16,-3-2 32 0,1 4 0 0,-1 3 0 15,0 0 48-15,-2 4 16 0,0 1 0 0,0 1 0 16,-2 2-16-16,1 6 0 0,-1-1 0 0,2 3 0 15,0 1 0-15,-3 6 0 0,-1 0 0 0,1-1 0 16,0 3-32-16,-3-2-16 0,3-1 0 0,-4 5 0 16,-5 1-224-16,3 0-64 0,1-2 0 0,-1-3 0 15,2-1-256-15,4-7 0 0,-1 2 0 0,4-5 0 16,-1-1 0-16,4-7 0 0,-1-3 0 0,1-4 0 0,3-2 0 0,1-7 0 16,0-2 0-16,3-3 0 0,-3 0 0 0,2-4 0 15,0-5 0-15,5 0 0 0,-4 0 0 0,3-4 0 16,2-1 128-16,3-4-128 0,-1-1 0 0,3-2 0 15,-1-1-128-15,4 0 128 0,-1-1-192 0,1-4 192 16,0 6-208-16,-1-2 80 0,5 2 0 0,-6-2 0 16,3 3 0-16,0-1 0 0,-1 4 128 0,0-1-128 15,0 5 128-15,-1 3-128 0,1-3 128 0,-4 4 0 16,0 4 0-16,2 1 0 0,-5 0 0 0,0 7 0 16,0 0 0-16,-2 4 0 0,0 0 0 0,-2 3 0 15,0 2 0-15,0 5 128 0,-3 2-128 0,2 2 0 0,-2 1 0 16,1 0 0-16,-1 1 0 0,1 6 128 0,-1 2-128 0,2 3 0 15,-3 1 0-15,3-2 144 0,-2 5-144 0,5-7 0 16,0 0 208-16,0 0-64 0,5-2-16 0,0-6 0 16,2-6-128-16,2-7 160 0,5-3-160 0,-2-8 160 15,4-2-160-15,5-6 0 0,-1-4 0 0,5-5 0 16,-1 1 0-16,-24 8 0 0,0 0 0 0,91-66 0 16,-91 66 208-16,70-68 16 0,-39 26 0 0,-1 2 0 15,-10 0 144-15,0 0 16 0,-3 0 16 0,-8-4 0 16,-1 4 32-16,-4 0 0 0,1 0 0 0,-8-4 0 15,1 1 208-15,-2-1 32 0,-4-1 16 0,-1-4 0 16,-5 0-128-16,0 1-32 0,-3 1 0 0,-1 7 0 16,1 5-368-16,-1 3-160 0,1 6 128 0,0 4-128 0,-1 8 0 0,1 1 0 15,3 5 0-15,-4 4 0 16,1 4-768-16,3 4-64 0,-2-1-32 0,2 2-15392 16</inkml:trace>
  <inkml:trace contextRef="#ctx0" brushRef="#br0" timeOffset="75065.62">31553 9116 8287 0,'-13'18'736'0,"8"-9"-592"15,0 3-144-15,3-7 0 0,4 0 800 0,0-1 128 16,1 1 32-16,-1 4 0 0,5 8 256 0,2 0 64 15,5 6 16-15,-6-5 0 0,4 2-464 0,-1-6-80 16,1 4-32-16,0 3 0 0,4-2 64 0,0 2 16 16,-1 1 0-16,1 1 0 0,3 0-208 0,-1 3-32 15,-1 5-16-15,4-1 0 0,-4-1 224 0,6 4 64 16,-4 2 0-16,6 5 0 0,1-1-48 0,0-3 0 16,-3-1 0-16,-1 3 0 0,-1-1-144 0,-2 3-16 0,4-2-16 0,-2-1 0 15,2-6-224-15,3-5-64 0,0 1 0 0,2-5 0 16,3-1-64-16,2-4 0 15,-1 3-16-15,2-5 0 0,-2-4-240 0,-4 4 0 0,1-1 0 0,-1 0 0 16,-2 4 0-16,-1-4 0 0,-3 3 0 0,-3 0 0 16,-1 4 0-16,-4-3 0 15,-2-1 0-15,-5 2 0 0,0-1 0 0,-4-1 0 16,1 1 0-16,-4-4 0 0,0 3 0 0,0-3 144 0,0 3-144 0,2 1 192 0,1-4 64 0,-3-2 32 16,5-3 0-16,2-1 0 0,-1-2-160 0,2-3-128 15,1 2 192-15,1-1-192 0,1-4 0 0,3 5 0 16,0-5 0-16,3 5 0 0,1-5 0 0,1 4 0 15,2 1 0-15,-2 2 0 0,0-2 128 0,0-1-128 16,-1-3 0-16,-6-1 0 16,-2 4 176-16,-3-4-176 0,0 0 160 0,-3-4-160 0,-1 4 144 0,-3-1-144 15,-3-3 128-15,3-5-128 0,-4 6 240 0,3-6-48 16,-6-1 0-16,0-2 0 0,0 1-192 0,-2-1 176 16,-2 0-176-16,-1 3 160 0,-2 0-160 0,0 4 0 15,-1 3 0-15,1 2 0 0,0 2 0 0,0 3 0 0,2 7 0 0,-6 2 0 16,4 4 0-16,2 6 0 15,-2 4 0-15,-3 2 0 0,5 3 0 16,-2 2 0-16,1 3 0 0,3-1 0 0,1 3-144 0,4 0 144 0,2 3 0 0,3-3 0 16,0 4-144-16,1-6 144 0,6-1 0 0,-2-6-144 15,8-1-256 1,-3-3-48-16,6 0-16 0,1-6 0 0,6-2-128 0,-4-7-32 16,4 2 0-16,6-5 0 0,1-1 0 0,-30-8 0 0,0 0 0 15,117-14 0-15,-117 14 432 0,0 0 192 0,136-57-192 0,-136 57 192 16,80-63 0-16,-80 63 0 0,61-78 0 0,-44 38 128 15,-3 1 192-15,-7-2 16 0,-5-6 16 0,-6 1 0 0,-4-1-128 16,-6-5-32-16,-4 3 0 0,-4-5 0 0,-5 2 576 0,-4 0 96 16,-4 1 32-16,-5 8 0 0,0 4-336 0,-7 11-64 15,2 8-16-15,-4 6 0 0,5 5-352 0,4 9-128 16,-3 0 0-16,1 5 144 16,-2 7-144-16,1 1-192 0,3-3 32 0,1 4 16 15,8-5-1664-15,0-6-336 0</inkml:trace>
  <inkml:trace contextRef="#ctx0" brushRef="#br0" timeOffset="76246.55">28430 9306 2751 0,'-2'-1'256'0,"0"1"-256"15,2 0 0-15,0 0 0 0,2 0 1008 0,-2 0 144 16,2-4 48-16,1 4 0 0,1-3 288 0,1 1 64 15,0-2 16-15,-1 1 0 0,1 3-544 0,-1 3-96 32,1-3-32-32,-5 6 0 0,0-3 0 0,-4 9-16 0,3-1 0 0,-8 6 0 0,0 6 112 0,-3 1 32 15,0 4 0-15,-2 3 0 0,0 4-208 0,-4 5-48 16,-1 4 0-16,0 3 0 0,0 2-48 0,-2 1-16 16,2 2 0-16,-4 4 0 0,1 2 0 0,1 1-16 15,-6 2 0-15,5-4 0 0,-4 1-192 0,0-1-48 16,-1 8 0-16,1-3 0 0,4 1-16 0,-5-2-16 15,5 2 0-15,1-2 0 0,3-9-96 0,1 2-32 0,3-7 0 0,4-4 0 16,1-6-112-16,0-2-32 0,2-7 0 0,2 1 0 16,2-3-144-16,1-3 0 0,-2-2 0 0,3-7 0 15,-1 0 0-15,2 0 0 0,0-5-176 0,0-6 176 16,2 2 0-16,-1-1-128 0,3-4 128 0,-2 0 0 16,1-4-128-16,1 4 128 0,-1-5-128 0,2 5 128 31,0-3-176-31,-1-3 176 0,1 3-208 0,-1-6 80 15,1 4 128-15,4-4 0 0,-1 0 0 0,1 1 0 16,0 3-128-16,-1-1 128 0,1-1-128 0,-4 7 128 0,1-1-128 16,1-3 128-16,-6 8-128 0,3-3 128 0,-4 6 0 0,0 2-128 15,0 1 128-15,0 8 0 0,-4-1 0 16,3 9 0-16,-3 1 0 0,1 4 0 0,-3 4 0 0,1 5 0 16,-2 9 0-16,0 5 0 0,4 1 0 0,-6 3 0 15,2-1 0-15,0 6 128 0,4 3-128 0,-4-5 0 16,5 2 0-16,-2-7 0 0,4-4 0 0,4-7 0 15,-1-5 0-15,6-9 0 0,5-4 0 0,3-10 0 16,3-3 0-16,4-7 0 0,4-5 0 0,3-4 0 16,1-5 0-16,-32 7-128 0,0 0 128 0,99-58 0 15,-71 32-144-15,-2-7 144 0,-3-2 0 0,-2-3-176 0,-4 3 176 16,0-5-128-16,-3 0 384 0,-1 0 64 0,0-5 32 0,-7-7 0 16,-1 5-16-16,-2-7 0 0,-3 1 0 0,-3-4 0 15,-2-4-80-15,-4-2 0 0,-1 0-16 0,-3-3 0 16,-1 0-112-16,-3 5-128 0,0 7 176 0,-1 7-176 31,4 7-256-31,2 5-176 0,-2 7-16 0,0 4-16 16,2 5-2032-16,0 1-416 0</inkml:trace>
  <inkml:trace contextRef="#ctx0" brushRef="#br0" timeOffset="77327.63">26532 9120 3679 0,'0'0'320'0,"0"0"-320"0,0 0 0 0,0 0 0 0,0 0 288 15,2 0-16-15,0 0 0 0,-1 0 0 0,3 0 48 0,-1 3 16 16,3 3 0-16,-6-1 0 0,3 4 96 0,-1-1 16 15,1 6 0-15,-3-2 0 0,4 2 800 16,-2 4 160-16,1-1 48 0,-1 4 0 16,1 2-112-16,1-1 0 0,-2 4-16 0,1 1 0 0,1 4 80 0,-4 0 0 15,0 1 16-15,1-3 0 0,3 8-400 0,-1-2-96 16,4 0-16-16,0 3 0 0,2-5-464 0,0 5-112 16,1-3-16-16,6 2 0 0,-6 3-320 0,4-2 128 15,2 2-128-15,3 0 0 0,2 0 208 0,0-1-16 16,1-3-16-16,1 2 0 0,-4-3 64 0,2 2 16 15,2 3 0-15,-2 0 0 0,-2 0-256 0,-3 4 176 0,1-4-176 16,-3 3 160-16,-4 1-160 0,1-4 0 0,-2 7 0 0,-2-2 0 16,0-1 176-16,-7 1-48 0,5-2-128 0,-5 6 192 15,0-5 64-15,0 1 16 0,0-1 0 0,-4-4 0 16,8-2 16-16,-1-1 0 0,-1-3 0 0,5-4 0 16,-2-2-64-16,6-6-16 0,-1-4 0 0,4-2 0 15,0-2-208-15,-2-6 144 16,-1 3-144-16,1-3 128 0,0-1-128 0,-2-1 0 0,3-1 0 0,-8-5-176 15,4 3 176-15,-6-3 0 0,2-3 0 0,-3 3 0 16,-2-2 0-16,0-5 0 0,-2 2-144 0,-1 0 144 16,-1-2 0-16,-1-4-144 0,0 3 144 0,0-5 0 15,-2-1-224-15,0-3 64 0,0 3 16 0,2-7 0 16,-4 4-128-16,2-2-32 0,2 1 0 0,-1 4 0 0,1 2 48 0,-2 9 16 16,2 1 0-16,0 2 0 0,1 5 240 0,-4 4 0 15,2 3-160-15,-1 4 160 0,0 4 0 0,0 1 0 16,2 2 0-16,-4 8 0 0,1 1 128 0,-4 3 0 15,1 5 0-15,2 3 0 0,-5 2 64 0,4-1 16 16,0 3 0-16,-4 2 0 0,5 0 0 0,0-1 0 16,4 1 0-16,1 0 0 0,1 0 288 0,3-6 48 15,3 1 16-15,-1-4 0 0,5-5-96 0,2-8-16 16,5 0 0-16,-2-5 0 0,2-6-448 0,3-6 128 16,3-1-128-16,4-9 0 0,-1 0 0 0,4-5 0 15,3 1 0-15,-2-10 0 0,-28 14 0 0,0 0-128 0,101-78 128 0,-71 42-160 16,-4-3 160-16,-7-6 0 0,2 0 0 0,-7-6-128 15,-5 2 128-15,-6-1 0 0,-3-2 0 0,-9-4 0 16,1 2 0-16,-6-4 0 16,-2-3 0-16,-1 2 0 0,-3-2 384 0,-2 0 16 0,1 4 0 0,-5 5 0 15,3 6-176-15,-3 3-32 0,-4-1-16 0,2 13 0 16,-1 5-176-16,1 8 0 0,2 8 0 0,-2 3 0 16,2 5-592-1,0 4-48-15,3 1-16 0,2 3-14976 0</inkml:trace>
  <inkml:trace contextRef="#ctx0" brushRef="#br0" timeOffset="78616.28">23713 8662 4607 0,'0'0'400'0,"1"3"-400"0,1-1 0 0,-2-2 0 16,2 0 1184-16,-2 4 160 0,3-4 16 0,3 5 16 15,-3 3 160-15,2 1 16 0,-1 0 16 0,-4 3 0 0,0 0-288 0,0 2-64 16,0 0-16-16,-4 0 0 16,1 4-240-16,-2-1-32 0,-1 4-16 0,-1 1 0 0,-1 5-256 0,-3 0-48 15,-3 7-16-15,2 2 0 0,-9 4-128 16,2 4-16-16,-4 4-16 0,-1 5 0 0,0 1-48 0,-3 1 0 15,-2 5 0-15,-1 1 0 0,1-4-16 0,-4 9-16 16,-4 4 0-16,-1 1 0 0,-4 4 0 0,0 0 0 16,0 0 0-16,0 0 0 15,2 0 80-15,-2 3 16 0,4-6 0 0,0-1 0 16,5-5-176-16,-2-8-16 0,3-6-16 0,1-3 0 0,1 0-240 0,4-6 128 0,0 1-128 0,0-4 0 16,2 0 0-16,3-9 0 0,-2-1 0 0,2-2 0 15,2-8 0-15,2-2 0 0,4-4 0 0,-1-2 0 16,2-7 0-16,2 4 0 0,1-4 176 0,-1 2-176 15,1-2 176-15,2 4-176 0,-2-4 160 0,0-1-160 16,2-2 0-16,-1 1 0 16,1-3 0-16,0 0 0 0,2 0 0 0,1-3 0 0,2 1 0 0,1-2 0 15,1-4 0-15,0 2 0 0,3-6 0 0,1 3 0 16,-1-1 0-16,2 1 0 0,1-3 0 0,1 3 0 16,-2 4 0-16,0 2 0 0,0 3 0 0,-1 0 0 15,-1 3 0-15,-1 2 0 0,1 8 0 0,1-3 0 16,-4 7 0-16,0 1 0 0,2 3 0 0,-2 5 0 15,-2 2 0-15,2 3 0 0,0 7 0 0,0 8 0 0,0 1 0 16,0 5 0-16,0 7 0 0,0 2 0 0,0 5 0 0,2-3 0 16,1-2 0-16,1-3 0 0,1 2 0 0,4-6 0 15,-4-1 0-15,2-5 0 0,3 0 0 0,2-7 0 16,2 3 0-16,0-6 0 0,4-1-128 0,-1-2 128 16,4-8 0-16,-2-2 0 0,6-8 0 0,-3-6 0 15,4-4 0 1,2-7 0-16,0-4 0 0,2-5-128 0,-30 9 128 0,0 0 0 0,92-47 0 0,-64 23-160 15,2-6 160-15,-4-1-128 0,2-7-32 0,-4-2 0 16,-1 0 0-16,-4-4 0 0,2-5 160 0,-4 1 0 16,1-1 0-16,-6-3-128 0,-3-2 128 0,-8-4 0 15,-2-3 0-15,-8 0-128 0,-3-2 128 0,-6-3 0 0,-10 0 0 16,-1 0 0-16,-3 8 0 0,-3-3 0 16,-5 4 0-16,0 0 128 0,-3 8-128 0,3 9 0 0,5 10 0 0,0 11 0 15,4 7 0-15,1 8 0 0,4 8 0 0,1 8 0 31,5-2-624-31,0 3-32 0,5 1-16 0,6-2 0 16,5-2-1104-16,6-3-208 0</inkml:trace>
  <inkml:trace contextRef="#ctx0" brushRef="#br0" timeOffset="79450.37">23913 8887 8287 0,'-10'5'368'0,"4"-2"80"0,3-3-448 0,3 0 0 0,0 0 0 0,0 0 0 15,0 0 1072-15,3-3 128 16,3 1 16-16,-1-1 16 0,2 3-400 0,0 3-96 0,0 2-16 0,-2 7 0 16,0-1 432-16,-1 6 64 0,-1 6 32 0,2-2 0 15,-1 10 288-15,-2 4 64 0,3 5 16 0,2 9 0 16,-2 0-464-16,0 6-80 0,2-1-32 0,-3 4 0 15,1 3-528-15,-3 0-128 0,5-2 0 0,-6 5-16 16,6 3-112-16,-1 1 0 0,-1 6-16 0,2 1 0 16,0 4 0-16,2-4 0 0,-2-1 0 0,1 1 0 15,1 0-112-15,-4 2 0 0,4 1-128 0,-6 6 192 16,4-4-192-16,0 2 0 0,-3-5 0 0,1-8 0 0,0-6 0 16,0-2 0-16,2-4 0 0,-3-8 0 15,3 0-464-15,0-6 16 0,-5 1 0 0,1-7 0 0,2-6 96 0,-1-5 32 16,-4-5 0-16,0-4 0 0,3-3 320 0,-3-2 0 15,0-3-144-15,-3-4 144 0,3 1 0 0,-4-6 0 16,3 3-128-16,1-6 128 0,-4 1-128 0,4-5 128 16,-3-2-192-16,1-1 192 0,2-6-384 0,-4 2 16 15,-1-5 16-15,0-5 0 0,1-1 96 0,-3-1 0 16,1-4 16-16,-3 4 0 0,0 0 240 0,0 7 0 16,1 2 0-16,-1 8 0 0,0 0 0 0,-3 9 0 15,0 5 0-15,1 4 0 0,-3 3 512 0,-1 6 0 16,1 1 0-16,0 7 0 0,0 4 16 0,2 1 0 0,-2 9 0 15,0 4 0-15,2 1-224 0,3 4-48 0,-3 6-16 0,7-1 0 16,-1 4-64-16,3-1-16 0,3-1 0 0,0-2 0 16,5-2-160-16,4-3 128 0,3 0-128 0,5-6 128 15,3-3-128-15,4-5 0 0,0 0 0 0,6-7 0 16,1-5 0-16,4-2 0 0,0-8 0 0,0 0 0 16,5-5-144-16,4 1 144 0,-44-9 0 0,90 0 0 15,-90 0-128-15,0 0 128 0,148-35 0 0,-148 35 0 16,0 0-208-16,124-75 64 0,-96 46 16 0,-7-3 0 15,-4-2-16-15,-8-3 0 0,-9-3 0 0,-7 0 0 16,-4-4 144-16,-6 1 0 0,-6 6 0 0,-1-6 0 16,-4 3 0-16,-7-4 176 0,-1-3-48 0,-8 2 0 0,4-1 304 0,-9-4 48 15,-3-4 16-15,3 5 0 0,0 9-128 0,6 5-32 16,-1 9 0-16,4 12 0 0,2 6-112 0,5 13-32 16,0 9 0-16,5 7 0 0,2 8-192 0,3 3-192 15,6 2 48-15,3-1-15520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52:53.3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1T22:53:11.300"/>
    </inkml:context>
  </inkml:definitions>
  <inkml:trace contextRef="#ctx0" brushRef="#br0">19327 4645 1839 0,'0'4'160'0,"0"-4"-160"0,-2 0 0 0,2 0 0 15,0 3 320-15,-2-1 16 0,2-2 16 0,-5 7 0 16,1-2 48-16,1 1 16 0,-2 0 0 0,1 0 0 16,2-1-224-16,-1 0-32 0,-2-1-16 0,1-4 0 15,-1 5 112-15,5-5 32 0,-5 3 0 0,1-3 0 16,1 0 128-16,-2 4 32 0,1-4 0 0,1 2 0 0,1-2-208 15,-3 0-48-15,3-2 0 0,0 2 0 0,-3-4-192 0,2 4 0 16,-3 0-192-16,3 0 192 0,-1 0 0 0,3 4 0 16,-6-2 0-16,1-2 0 0,3 3 752 0,1-3 48 15,-1 0 16-15,1 4 0 0,0-3-96 0,0-1-16 16,2 4 0-16,-5-4 0 0,3 5-304 0,1-5-64 16,1 3-16-16,0 3 0 0,0-6 48 0,0 3 0 15,0 2 0-15,0-1 0 0,3-1 16 0,2 3 16 16,-3-1 0-16,5 0 0 0,-3 4 128 0,1-1 32 15,0 5 0-15,-1 1 0 0,1-2 64 0,0 2 16 0,0 0 0 16,2 1 0-16,-3-1-128 0,1 4-32 16,-3-4 0-16,1 7 0 0,1-2-128 0,-4 7-32 0,0 3 0 0,0-1 0 15,-4 4 192-15,4-3 16 0,-2 6 16 0,2-4 0 16,0 1 96-16,0-1 32 0,0 0 0 0,-1-4 0 16,1-1-352-16,0 0-80 0,0 5-16 0,0-5 0 15,3-3-224-15,1-2 0 0,1-2 0 0,0-7 0 16,2 0-128-16,2-6-80 0,-1-1-16 0,3-5-12944 15</inkml:trace>
  <inkml:trace contextRef="#ctx0" brushRef="#br0" timeOffset="6667.93">19133 7312 4607 0,'0'0'400'0,"0"0"-400"16,-3 0 0-16,3 0 0 0,0 3 336 0,-2-3-16 0,-2 2 0 0,1 2 0 15,0 1 512-15,-3 2 80 16,1-5 32-16,-4 3 0 0,4-2 80 0,2 3 0 0,-3-3 16 0,6-3 0 15,-3 0-16-15,3-3 0 0,0 3 0 0,-4-6 0 16,4 3-192-16,0 1-64 0,0-1 0 0,0 3 0 16,0-2 16-16,0-2 0 0,0 4 0 0,4-3 0 15,-4 3-224-15,3-2-48 0,-1-1-16 0,2-1 0 0,-1-1-272 0,-1 2-48 32,5-3-16-32,0 3 0 0,0-2-160 0,1-1 0 15,3-1 0-15,-2 2 0 0,3 0 352 0,-3-2-16 16,1 5 0-16,0-3 0 0,1 2-208 0,1-1-128 15,-1 2 128-15,1-1-128 0,-3 6 0 16,-1-1 0-16,1 2 0 0,-6 4 0 0,3 3 0 0,-3 1 0 16,2 0 0-16,-5 2 0 0,2 3 256 0,-2 3 0 15,0 0-16-15,-2 3 0 0,2 3 80 0,-3 0 0 16,1 0 16-16,0 2 0 0,1 5-336 0,-6 1 0 16,1-1 0-16,1 0 128 0,2 2 80 0,-2-1 32 0,-1 6 0 15,-2-5 0-15,4 0 80 0,-6-4 32 0,1-4 0 16,0 0 0-16,-1-2-352 0,-1-2 0 0,-1-1 0 0,2 1 0 15,-6-2 0-15,2 0 0 0,0-2 0 0,-3-2 0 16,3-3 0-16,2-2 0 0,-1 2 0 0,3-5 0 16,1-4 0-16,0 2 0 0,4-5 0 0,-4 1-128 15,6-6 128-15,3 1 0 0,0-5 0 0,0-2 0 16,3-4 0-16,6-1 0 0,-4 0-144 0,6-7 144 16,5-2 0-16,-2-3 0 0,6 3 0 0,-2-3 0 15,4 4-144-15,1-3 144 0,3 6 0 0,0 7 0 16,1-2-144-16,-5 9 144 0,1 1 0 0,0 4-144 15,-3 5 144-15,-2 2 0 0,1 4 0 0,2 1 0 0,-2-2 0 0,2-1 0 16,5 0 0-16,-26-9 0 0,0 0 0 0,101 3 0 16,-101-3 0-16,101-26-13152 15</inkml:trace>
  <inkml:trace contextRef="#ctx1" brushRef="#br0">30824 16674 0,'0'0'0,"0"0"16</inkml:trace>
  <inkml:trace contextRef="#ctx0" brushRef="#br0" timeOffset="18501.23">18917 10236 3679 0,'2'0'320'0,"0"0"-320"16,-1 0 0-16,-1 0 0 0,4 0 832 0,-4 0 112 15,3 0 16-15,3 0 0 0,2 0 784 0,1 0 176 0,-4 0 16 0,0 0 16 16,-1 4-512-16,-2 1-96 0,-2 2-32 0,0-2 0 15,-2 6-64-15,-2-3-16 0,3 5 0 0,-3-1 0 16,-1 2 0-16,-2 0 0 16,2 0 0-16,0 3 0 0,-1 0-528 0,-1 1-128 0,2 3 0 0,-4-2-16 15,1 2-384-15,1 1-176 0,0 1 160 0,0-2-160 16,2 5 0-16,-1-3 0 0,1 3 0 0,2-3 0 16,3 3 0-16,-4-4 0 0,4 1 0 0,-2-6 0 15,4 1-176-15,2-6 176 0,-4-2-160 0,3-1 160 16,2 0 0-16,1-6 0 0,-3-3 0 0,2 4 0 15,4-8 0-15,-4 4 0 0,4-3-128 0,-2 3 128 0,2-2 0 0,-1 2 0 16,3-3 0-16,-3 3 0 0,1 0 0 16,0 3 0-16,1-1-128 0,-1 1 128 0,2 1 0 0,-1-2 0 15,2 5 0-15,-3-2 0 0,0 0 0 0,-1-2 0 16,3 3 0-16,1-3 0 0,-2 2 0 0,3-1 0 16,1-4 0-16,0 0-144 0,1-4-16 0,-1-1 0 15,0 0 0-15,0-4 0 16,-2 1-1120-16,0-5-208 0,-1 1-48 0,-2-2-9664 0</inkml:trace>
  <inkml:trace contextRef="#ctx0" brushRef="#br0" timeOffset="18721">19201 10447 9215 0,'-2'0'400'0,"-1"0"96"0,1 4-496 0,2-3 0 0,2-1 0 0,-2 4 0 16,3 1 1072-16,-1 0 112 0,5 11 32 0,-2 3 0 15,4 2 512-15,-5 5 128 0,4 2 0 0,-2-2 16 16,-1 0 224-16,3 6 32 0,5-3 16 0,-5-1 0 16,1 3-720-1,2 4-144-15,1 0-16 0,-2 5-16 0,2 4-848 0,1 4-160 0,-5 5-48 0,1 4 0 16,0 4-192-16,-1 2 0 0,-2 3 0 0,-3-3 0 16,2-2-192-16,-1-6 64 0,3-6 128 0,3-12-14688 15</inkml:trace>
  <inkml:trace contextRef="#ctx0" brushRef="#br0" timeOffset="19915.37">20763 11607 6447 0,'0'0'576'16,"-2"0"-576"-16,2 0 0 0,0 0 0 15,0 4 640-15,-4-3 0 0,4 3 16 0,-5 1 0 0,-2 2 192 0,2 2 48 16,0 1 0-16,-4-1 0 0,2 0 192 0,2-1 64 16,0 1 0-16,-2 0 0 15,0-1 16-15,3-2 16 16,-5 2 0-16,1 1 0 0,2 0-160 0,-6 3-48 0,2-2 0 0,-2 6 0 0,-1-2-96 0,-4 5-32 16,0 2 0-16,-3 5 0 0,-2 2-208 0,-4 2-64 15,-1 5 0-15,-4 1 0 0,-4 4-224 16,-1 4-48-16,-3 8-16 0,-6 5 0 15,1 6-288-15,-8 7 128 0,0 1-128 0,-2 8 0 0,-4 1 0 0,-8 3 0 16,-4-3 0-16,-6-5-13472 16</inkml:trace>
  <inkml:trace contextRef="#ctx0" brushRef="#br0" timeOffset="21411.07">21026 11598 10127 0,'1'0'896'0,"-1"0"-704"0,4 0-192 0,-4 0 0 16,0 0 704-16,0 0 128 0,3 4 0 0,-1-2 16 15,5 1 352-15,-2 6 64 0,-3 0 16 0,2-1 0 16,-1 4 208-16,1 2 48 16,1 0 16-16,-2 4 0 0,4-1-416 0,0 6-96 0,-2 3-16 0,4 5 0 15,-4 4 16-15,8 2 0 0,-1 6 0 0,3 1 0 16,3 5-336-16,3-1-80 0,0 8-16 0,1 1 0 16,1 6-416-16,3 3-64 0,0 13-128 0,-3 4 176 15,3 3-176-15,-3 1 0 0,3-2 0 0,-4-10-176 16,1-9-336-16,7-1-64 15,5-8 0-15,5-8-13568 0</inkml:trace>
  <inkml:trace contextRef="#ctx0" brushRef="#br0" timeOffset="22086.45">23925 11480 7359 0,'-1'0'656'0,"-1"0"-528"16,2 0-128-16,0 0 0 0,2 0 848 0,-2 0 144 0,0 3 32 0,-2-3 0 15,2 4-16-15,-2-2 0 0,-1 5 0 0,-1-2 0 16,2 0 336-16,-6 0 80 0,1 4 16 0,-2 3 0 31,-1 2-288-31,1 4-64 0,-3-1-16 0,1 0 0 16,-1 6-240-16,-2 1-32 0,0 4-16 0,2-2 0 0,-6 9 32 0,-1 2 0 0,2 6 0 0,-4 1 0 15,0 1-176-15,-3 13-16 0,-9 8-16 0,-1 9 0 16,1 3-304-16,0 2-64 16,-2 4-16-16,-3 5 0 0,1 3-96 0,-1-1 0 15,1-6-128-15,3-10 192 0,4-9-192 0,2-9 0 0,5-4 0 0,6-17-9744 16,8-6-1920 0</inkml:trace>
  <inkml:trace contextRef="#ctx0" brushRef="#br0" timeOffset="22400.06">24103 11435 6447 0,'-2'3'576'0,"-1"-1"-576"0,3-2 0 0,0 3 0 15,0-3 1632-15,0 2 224 0,3 2 32 0,-3-1 16 32,4 2-496-32,1 8-80 0,-1 0-32 0,1 1 0 0,3-1-720 0,1 4-128 0,0 0-48 0,1 3 0 15,4 0 176-15,2 3 48 0,3 0 0 0,2 3 0 16,5 9 144-16,0 1 48 0,6 3 0 0,-4 6 0 16,-2-2-80-16,3 10-16 0,3 9 0 0,-4 8 0 15,1 1-336-15,-3 3-80 0,0 1-16 16,-3-4 0-16,-2 0-288 0,-4-4 0 0,1-3 128 0,1-7-128 31,-7-6-128-31,6-7-96 0,1-10-16 0,4-11-12112 16</inkml:trace>
  <inkml:trace contextRef="#ctx0" brushRef="#br0" timeOffset="23138.55">27118 11529 2751 0,'-7'3'256'0,"3"-3"-256"0,3 0 0 0,1 0 0 16,0 0 2512-16,0 0 464 0,0 0 96 0,3-3 0 15,2 1-2384-15,4-1-496 0,-4-3-192 0,0 3 176 31,2-2-496-31,-5 5-112 0,2-4-16 0,-4 4 0 0,1 0 448 0,-1 4 0 0,-1-3 0 0,1 6-128 16,-4 2 608-16,-1 1 128 0,0 8 32 0,-4-1 0 16,0 9 384-16,-6 6 96 0,-3 6 16 0,-1 2 0 15,-4 9-288-15,-3 5-48 0,0 3-16 0,-2 8 0 16,-1 1-80-16,-6 5-32 0,-2-1 0 0,-1 1 0 16,-2 1-32-16,0 3-16 0,-7 7 0 0,1-2 0 0,1 9-256 0,1-2-48 15,-3 7-16-15,4-7 0 0,1 2-304 0,7-20 0 16,-2-6 0-16,11-19 0 15,5-15-368-15,9-18-128 0</inkml:trace>
  <inkml:trace contextRef="#ctx0" brushRef="#br0" timeOffset="23563">27649 11414 12895 0,'-5'0'576'0,"5"0"112"0,-3 0-560 0,1 0-128 0,0 0 0 0,0 0 0 0,2 3 992 0,-3 1 160 16,1 1 48-16,-1 4 0 0,-6-1-112 0,4 6-32 16,-2 0 0-16,1 2 0 0,1-6-512 0,2 4-96 15,1 4-32-15,0-3 0 16,2 3 16-16,4 1 0 0,-1 2 0 0,6 2 0 0,-4 3 640 0,4 5 128 15,5 4 16-15,0 5 16 0,1 5 112 0,3 6 0 16,-1 3 16-16,-1 3 0 0,8 6-640 0,-1 3-128 16,3-2-16-16,2 4-16 15,5 11-848-15,7 1-160 0,0-2-48 0,13 1-14752 0</inkml:trace>
  <inkml:trace contextRef="#ctx0" brushRef="#br0" timeOffset="24458.01">30317 11325 9215 0,'-3'0'816'0,"3"0"-656"15,0-4-160-15,0 4 0 0,0 0 1008 0,0-1 160 0,0-6 48 0,3 2 0 16,-1-1 80-16,1-2 32 16,1-1 0-16,1 4 0 0,-1-2-528 0,1 1-96 0,-3 3-32 0,-1 1 0 15,1-1 288-15,-2 3 64 0,0 5 16 0,-2-2 0 16,-1 3 480-16,3 2 80 0,-5 8 32 16,-2 0 0-16,1 1-448 0,-6 9-96 0,2 4 0 0,-8 6-16 15,4 5-528-15,-7 6-96 0,1 5-32 0,-3 7 0 16,0 11-256-16,-3 5-160 0,0 5 192 0,0 3-192 15,0 10 176-15,1-1-176 0,1 0 160 0,1 1-160 16,4-1 144-16,2 0-144 0,-1-3 128 0,2-12-128 16,6-8-256-16,-2-15-128 0,7-12-16 0,1-14-16 15,4-11-1520-15,4-11-304 0,-1-8-64 0,6-10-11008 16</inkml:trace>
  <inkml:trace contextRef="#ctx0" brushRef="#br0" timeOffset="24772.17">30592 11316 9215 0,'-1'5'816'0,"-5"-1"-656"0,5 1-160 0,1-5 0 15,0 4 640-15,-2-4 80 0,-3 5 32 16,1 7 0-16,-4 2-624 0,-1 0-128 0,0 3 0 0,4 1 0 15,1 3 192-15,1 1 64 0,3-1 0 0,3-2 0 16,1 4 1280-16,3-2 272 0,2 5 48 0,3 0 16 16,2 2-208-16,3 7-64 0,4 0 0 0,-2 5 0 31,7 0-400-31,4 7-96 0,1 3-16 0,4 6 0 0,0-2-320 0,-4 4-80 0,4-1-16 0,-3 4 0 16,-4 2-224-16,1 3-64 0,-3 4 0 0,-3 1 0 15,3 4-224-15,-8-5-160 0,-1 1 192 0,-3-10-192 16,-5-4-160-16,-1-8-144 15,1-5-16-15,-4-6-14176 0</inkml:trace>
  <inkml:trace contextRef="#ctx0" brushRef="#br0" timeOffset="29857.22">19391 12445 2751 0,'-2'0'256'0,"2"0"-256"16,0 3 0-16,0-1 0 0,0-2 1344 0,0 0 240 16,0 0 32-16,0 4 16 0,0-1-400 0,-5 2-80 0,2 1 0 0,-6 2-16 15,0 1-576-15,-3 0-112 16,2-1-32-16,-6 1 0 0,0 0 160 0,1-1 16 0,1-2 16 0,-4 2 0 15,4-4 80-15,-8 1 16 0,4 0 0 0,-5-1 0 16,3 1-112-16,-3 2-16 0,0-2 0 0,-3 4 0 16,2-4-176-16,-1 7-32 0,4 1-16 0,-1-3 0 15,4 4-192-15,-3 3-32 0,2 4-128 0,2-2 192 16,-1 2-64-16,1 0 0 0,3-2-128 0,0 2 192 16,2-2-192-16,3-1 0 0,0 3 0 0,3-4 0 15,0 1 0-15,5-1 0 0,1-3 0 0,5 3 0 16,-2 1 0-16,6 1 0 0,1-2 0 0,3 6 0 0,1-6 0 15,0 1 0-15,-1-1 0 0,3-3 0 0,2 4 0 0,4-1-128 16,-3 0 128-16,2-3 0 0,5 2 0 0,1-2 0 16,-5 0-128-16,-1 3 128 0,-2-3 0 0,-3 2 0 15,-2 1 0-15,-5 3 0 0,-1 2 0 0,-2 4-160 16,-6-3 160-16,-4 1-128 0,2-1 128 0,-5 5 0 16,2-4 0-16,-7-1 0 0,1-4-128 0,-1 2 128 15,0-4-128-15,-2 1 128 0,0-4 0 0,0-6-160 16,2-2 160-16,-2-3 0 0,5-3 0 0,-5-5 0 15,6-4 0-15,-1-5 0 0,2-1 0 0,2-3 128 16,0-4-128-16,1-5 0 0,2-4 448 0,1-4 0 16,-1-1 0-16,2-4 0 0,0-4 176 0,0-3 16 0,2-2 16 15,5 4 0-15,-4 1-16 0,6 4-16 0,5 2 0 0,0 7 0 16,-2 3-128-16,4 2-32 0,-1 0 0 0,-1 3 0 16,4-1-208-16,-1 1-32 0,0 0-16 0,1-3-13888 15</inkml:trace>
  <inkml:trace contextRef="#ctx0" brushRef="#br0" timeOffset="36106.37">17171 4968 7359 0,'0'0'656'0,"4"-2"-528"0,-4 2-128 0,1-4 0 15,1 3 432-15,0-3 48 0,3-5 16 0,2 1 0 16,2-4-144-16,-1 1-32 0,-2-1 0 0,-1 7 0 0,2-4 560 0,-5 0 96 15,3 1 32-15,2 2 0 0,-4-2 80 0,2-1 0 16,4 2 16-16,0-2 0 0,0-1-544 0,-1 1-112 16,1-3-32-16,0 3 0 0,-2 0 32 0,0 1 16 15,1-1 0-15,-2 0 0 0,1 4-16 0,0-4-16 16,1 4 0-16,1-4 0 0,0 4-240 0,-1-2-64 16,1-1 0-16,0 2 0 0,0 1-128 0,-1-2 0 15,1 5 0-15,0-1 128 0,3-2-128 0,-3 5 0 16,1 0 0-16,-1 1 0 0,-1 3 336 0,1 1 48 15,-4-1 0-15,2 4 0 0,0 1 112 0,0 0 16 16,-1 5 16-16,-1 1 0 0,2 1 144 0,-5 1 32 0,4 1 0 0,-4 5 0 16,2 3-208-16,-1-2-48 0,2 0 0 0,-1 6 0 15,-4-4-96-15,2 6-32 0,1-1 0 0,-3 4 0 16,0 0 48-16,-5-1 0 0,1 3 0 0,-1 3 0 16,-2-2-176-16,-1 2-16 0,-3 4-16 0,-1-1 0 15,1-1-32-15,-4 2-128 0,4-4 192 0,-4 0-64 16,1 2-128-16,0-6 192 0,0-4-192 0,2 3 192 15,-2-6-192-15,1-1 0 0,-1-2 0 0,1-3 0 16,-1-2 0-16,3-4 0 0,2-3 0 0,1 0 0 16,1-5 0-16,0-2 0 0,5-2 0 0,-1-3 0 15,-1 1-400 1,2-8-16-16,2 1 0 0,0-1 0 0,0-7 128 0,2 1 32 0,2-1 0 0,-1-2 0 0,2 0 256 16,0-1-160-16,1 1 160 0,1 2-128 0,1 1 128 0,-2-1 0 15,1 3 0-15,0 1 0 0,0 2 0 0,-2 3 0 16,0 3 0-16,0-5 0 0,4 5 0 0,-2 0 0 15,3 0 0-15,3-4 176 0,-1 4 80 0,2 0 0 16,0 4 16-16,0-1 0 0,1 2-272 0,-1 1 0 16,4 1 128-16,-6-2-128 0,5 3 0 0,-1-2 0 15,0-1 0-15,1-2 0 0,0 1 0 0,3-8 0 16,1 1-176-16,-21 3 176 16,0 0-1872-16,0 0-272 0,97-51-48 0,-71 25-10112 0</inkml:trace>
  <inkml:trace contextRef="#ctx0" brushRef="#br0" timeOffset="36707.82">17831 3851 911 0,'-3'5'0'0,"3"-5"0"0,0 4 0 0,-3-4 0 0,3 0 672 0,-2 3 48 16,2-1 16-16,0 2 0 0,-4-1 800 0,1 2 144 15,-2 4 48-15,1-4 0 0,2 4-112 0,-5-2-16 16,2-2 0-16,2 0 0 16,1 4-480-16,-2-4-96 0,3 2-32 0,-3-2 0 0,4 4-336 0,0-4-64 15,0 2-16-15,-3-1 0 0,3-1-192 0,-2 4-32 16,2-1-16-16,-3 4 0 0,3-1-160 0,-6 1-48 16,3 6 0-16,-2-5 0 0,1 8 96 0,-1-2 16 15,-2 6 0-15,0-2 0 0,0 3-48 0,2-4 0 0,-2 6 0 0,0-3 0 16,3-3-192-16,-1 1 176 0,5-2-176 0,5-2 160 15,-1-5-160-15,1 2 192 0,4-6-192 0,-4 2 192 32,7-7-192-32,-3 4 0 0,5-5 0 0,3-4 0 0,-3 0 0 0,2-4 0 0,0 2 0 0,1-5 0 15,-1-1 304-15,1-3 80 0,-3-4 0 0,0-3 16 16,-2-1-80-16,-1 2 0 0,1-4-16 0,-7 1 0 16,2-2-304-16,-2-3 0 0,-1 6 128 0,-3-3-128 15,3-3 224-15,-8 3-16 16,4-1 0-16,-1 2 0 0,-3 2-64 0,1-2-16 0,-1 4 0 0,-1-3 0 0,0 3 64 0,0 0 0 15,1 4 0-15,-3 3 0 0,0-2-192 0,4 7 192 16,-6-4-192-16,4 5 192 0,-4 3-192 0,0 1 0 16,1 1 0-16,-1 3 128 15,-3-2-512-15,1 5-128 0,2-6 0 16,1 6-16-16,1-5-1328 0,2 1-272 0</inkml:trace>
  <inkml:trace contextRef="#ctx0" brushRef="#br0" timeOffset="37372.83">18326 5046 5519 0,'0'3'496'0,"0"-1"-496"0,0-2 0 0,0 0 0 16,-3 4 544-16,3-4 16 0,-2 5 0 0,2 4 0 15,-3-1 848-15,-1 5 192 0,2-5 16 0,2 3 16 16,2-3 112-16,2 1 32 0,-1-2 0 0,2-2 0 15,4 1-656-15,2-3-128 0,-1-3-32 0,4 0 0 16,0 4-128-16,0-8-48 0,3 4 0 0,4-3 0 16,-3 1-368-16,1-2-80 0,2 1-16 0,-2 3 0 15,2-2-144-15,-4-1-48 0,-3 3 0 0,2 0 0 16,-2 0-128-16,0-4 192 0,0 4-192 0,-2 0 192 16,2-2-192-16,0-1 0 0,-2-1 0 0,2-1 0 15,-2 2-1008-15,2-3-80 0,0-2 0 0,2 3-16 16,-2-1-1584-16,-2-1-304 0</inkml:trace>
  <inkml:trace contextRef="#ctx0" brushRef="#br0" timeOffset="37687.51">18387 5351 3679 0,'-8'7'320'15,"1"-2"-320"-15,5-2 0 0,2-6 0 0,2 3 976 0,-4 5 128 0,-3-1 32 0,-4 4 0 16,0 3-256-16,2 1-48 0,4-7-16 0,3 2 0 16,7-5 864-16,-2-2 176 0,4 0 48 0,3 0 0 15,5-5-32-15,1 1 0 0,-1-1 0 0,2 2 0 16,2-3-368-16,-2 3-80 0,4-2-16 0,2 1 0 15,-25 4-448-15,0 0-112 0,0 0-16 0,97-19 0 16,-97 19-336-16,0 0-80 0,0 0-16 0,98-21 0 0,-77 19-400 0,-4 4 0 16,-1-2 0-16,-1 4 0 15,-6 1-816-15,2-2-240 0,1 6-48 0,-4-6-12800 16</inkml:trace>
  <inkml:trace contextRef="#ctx0" brushRef="#br0" timeOffset="40756.68">17394 7457 911 0,'-7'10'0'0,"4"-7"0"16,1 3 0-16,-2-3 0 0,4-3 1920 16,0 0 320-16,4 0 48 0,-4 0 16 0,2-3-1328 0,1-3-256 0,2 3-48 0,2-2-16 15,-1 0 64-15,-1-2 16 16,2 1 0-16,-2 1 0 15,-2-2 480-15,6 2 80 0,2 0 32 0,-3-2 0 16,5-2-128-16,-5 4-32 0,6 3 0 0,-2-5 0 16,-1-2-208-16,3 1-32 0,1-1-16 0,3-1 0 15,-2-3-528-15,1 5-96 0,-1 2-32 0,-2 3 0 16,-2 3-256-16,2 0 0 0,-6 3 0 0,1 6 0 0,0 2 0 16,-6 1 0-16,3 2 0 0,-6 3 0 0,0 1 176 15,-4 4 80-15,-1 4 0 0,-4 6 16 0,-3 2-144 0,-2 5-128 16,0-3 144-16,-3 4-144 0,-1-1 160 0,1 4-160 15,-1-1 160-15,-2 2-160 0,0-6 160 0,3-1-160 16,-1-3 160-16,1-2-160 0,0-6 176 0,3 0-176 16,2-3 192-16,1-9-192 0,2-2 0 0,2-4 0 15,2-2 0-15,2-3 0 0,1-3 0 0,-2-3 0 16,3 1 0-16,1-5 0 0,-2 2 0 0,2-4 0 16,2 0 0-16,-1-1 0 0,3-6 144 0,-1 2-144 0,3-3 0 0,-1-2 144 0,4-2-144 0,-1-2 0 15,4 1 0-15,-3 1 0 0,2 0 0 0,1 3 0 16,0 4 0-16,-2 0 0 0,3 2 0 0,-5 2 0 15,6-2 0-15,-3 6 0 0,1 3 0 0,0-1 0 16,-3 4 0-16,1 4 128 0,3 1 272 0,-5 4 48 16,1 0 16-16,0 3 0 0,-1 2 48 0,1-2 16 15,0 7 0-15,-4-3 0 16,4-2-80-16,-1 0-32 0,3-1 0 0,-1 0 0 0,4-5-288 0,0-4-128 0,4-2 128 0,-1-4-128 31,1-5-144-31,4-2-112 0,-1 0-32 0,2-6 0 16,3-3-1376-16,-3-3-288 0,3-5-48 0,-4 0-11120 0</inkml:trace>
  <inkml:trace contextRef="#ctx0" brushRef="#br0" timeOffset="41071.24">18030 6742 4143 0,'0'0'0'0,"0"0"176"0,0 0-48 0,0 0 0 0,0 2-128 0,0-2 0 0,0 4 0 0,0-1 0 0,0 2 1520 0,0 4 272 15,0 5 64-15,2-2 16 0,1 2-112 0,1 0-32 16,5 4 0-16,-8-1 0 0,8 6-768 0,-5 1-144 15,-1 0-48-15,2 2 0 16,-5 4-320-16,2 1-80 0,-2 1-16 0,0-1 0 0,-2 2-224 0,-1-5-128 16,-1 2 160-16,3-8-160 0,-5 1-192 0,3 0-144 0</inkml:trace>
  <inkml:trace contextRef="#ctx0" brushRef="#br0" timeOffset="41447.94">18330 7427 13823 0,'-7'0'608'0,"5"3"128"16,-1-1-592-16,-1-2-144 0,4 0 0 0,0 0 0 0,0 0 656 0,0 4 112 15,-2 1 0-15,2 4 16 0,0 3 784 0,0-2 160 16,2 2 16-16,2-3 16 0,4 0 16 0,1-4 0 0,5 2 0 0,2-5 0 15,6-2-1008-15,-2-5-208 0,4 1-48 0,4-1 0 16,-28 5-160-16,0 0-32 0,0 0-16 0,113-32 0 16,-113 32-304-16,0 0 0 15,0 0 0-15,106-29 0 16,-83 24-656-16,-4 1-192 0,2-1-48 0,-7 5-8128 0,2 0-1648 16</inkml:trace>
  <inkml:trace contextRef="#ctx0" brushRef="#br0" timeOffset="41667.81">18468 7585 16575 0,'0'9'736'16,"0"-5"160"-16,0-3-720 0,0 3-176 0,3-1 0 0,-3-1 0 0,5 2 928 0,-1 1 160 15,3 4 16-15,1 3 16 0,3 2 976 0,-4 0 192 16,2 1 32-16,3-4 16 0,0 3-960 0,2-6-192 15,3-1-32-15,1-1-16 0,1-3-864 0,5-1-272 16,1-2 160-16,-25 0-160 16,0 0-688-16,92-2-208 0</inkml:trace>
  <inkml:trace contextRef="#ctx0" brushRef="#br0" timeOffset="42752.01">17100 11123 13823 0,'-9'9'1216'0,"5"-6"-960"16,3 2-256-16,1-5 0 0,1 0 1456 0,3-5 240 16,-1 2 48-16,6-3 16 0,5-6-768 0,5-5-160 15,2-2-16-15,0-2-16 0,2-2-800 0,-6 6-192 0,2-6-32 0,-1 9 0 16,-1-2-128-16,-3 6-32 0,3 1 0 0,-1 1 0 16,2-1 736-16,1 5 144 0,-2-1 16 0,1 5 16 15,-1 0 672-15,0 0 128 0,-3 5 16 0,4 4 16 16,-8 3-688-16,1 7-144 0,-1 2-16 0,-6 5-16 15,-4 6-240-15,-4 3-32 0,-1 5-16 0,-4 3 0 16,-5 3-80-16,2 2 0 0,-5 1-128 0,3 3 192 16,-4 1 32-16,-3-1 0 0,2-3 0 0,2-4 0 15,-8 4 16-15,6-6 0 0,-3 6 0 0,-1-6 0 16,2-2-240-16,-2-3 0 0,-1-2 0 0,5-6 0 16,1-7 0-16,1-6 0 0,3-3 0 0,5-9 0 0,1-1 0 0,-1-8 0 15,0 3 0-15,4-6-160 0,1-4-80 0,-4-1-16 16,8-6 0-16,0-1 0 0,3-3 16 0,2-4 0 15,-1-4 0-15,6 2 0 0,3-5 240 0,4 2 0 16,2-1 0-16,2 1-144 0,2 5 144 0,-1 3 0 16,-1 2 0-16,0 4 0 0,-2 3 0 0,-1 2 0 15,1 7 0-15,-3-1 0 0,1 3 528 0,-3 3 96 16,3 5 16-16,-3-1 0 0,-1 1 128 0,-1 3 16 16,2-1 16-16,0-1 0 0,-2-1-496 0,2-2-112 15,3-3 0-15,1-3-16 16,-1-2-752-16,2-4-160 0,4-3-32 0,0-6-9424 0,1-1-1904 0</inkml:trace>
  <inkml:trace contextRef="#ctx0" brushRef="#br0" timeOffset="43350.85">17664 10297 11967 0,'-3'0'1072'0,"1"0"-864"0,2-3-208 0,0 3 0 0,2-5 448 0,1 1 32 16,-3 2 16-16,5-6 0 0,2-5-304 0,4 0-48 0,1-5-16 15,-3 6 0 1,-1 1-128-16,-1 3 0 0,0 1 0 0,-1 2-176 0,-1 5 560 0,2-2 128 0,2 2 0 16,-4 2 16-16,4 1 896 0,-1 2 176 0,1 1 48 15,0 2 0-15,-1 1-288 0,1 3-48 16,0 6-16-16,-1-1 0 0,-2 2-784 0,-1 6-144 0,2-1-48 0,-7 2 0 15,2 0-192-15,-2 0-128 16,0 6 128-16,-2-6-128 0,-2 5 192 0,-1-5-16 0,-2 0-16 16,2 0 0-16,-5-3-160 0,-1 0 192 0,1-2-192 0,1-4 192 15,-3 2-192-15,1-3 0 0,-1-2 0 0,2-5 0 16,1-1 0-16,0-2 0 0,0-3 0 0,3 0 0 16,0-6 0-16,1 0 0 0,2-3 0 0,-3-2 0 15,6-1 0-15,0-5 0 0,0-2 0 0,6-3 0 0,-3-2 0 0,2 4 0 16,4-6 144-16,0 0-144 0,3 3 128 0,2-3-128 15,3 0 128-15,1 6-128 0,1-1 176 0,2 1-48 16,-2 7 0-16,2 1 0 0,-4 0 64 0,1 2 16 16,-1 5 0-16,-1 2 0 0,0 0-64 0,-3 2-16 15,5 2 0-15,-6-4 0 0,4 5-128 0,-1-2 0 16,3 1 0-16,-1-2-176 16,1 1-1360-16,-1-3-256 0,2 4-64 0,2-4-9904 15</inkml:trace>
  <inkml:trace contextRef="#ctx0" brushRef="#br0" timeOffset="43713.01">18110 10994 14735 0,'-8'5'640'0,"4"-5"160"0,2 0-640 0,-1 0-160 16,3 0 0-16,3 0 0 0,-3-5 608 0,4 2 96 15,1-3 0-15,4-2 16 0,0-1-592 0,-1 0-128 16,3 4 0-16,1 0 0 0,-2 1 432 0,3-1 80 15,-1-2 32-15,2 5 0 0,3-5 912 0,-5 6 176 16,7-6 32-16,-5 5 16 0,4-2-448 0,-1-1-80 16,4 2-32-16,-3-3 0 0,1 0-784 0,2 0-144 15,-2-2-48-15,2 2 0 16,-4-2-656-16,1-1-144 0,1 0-32 0,-2 6 0 16,-1-2-1696-16,0 1-352 0</inkml:trace>
  <inkml:trace contextRef="#ctx0" brushRef="#br0" timeOffset="43923.29">18156 11140 16575 0,'-9'13'736'0,"7"-10"160"16,-1-1-720-16,3 1-176 0,3-1 0 0,-3-2 0 15,2 3 912-15,5-3 160 0,2 4 16 0,-1-2 16 0,6 1-96 0,0-3-32 16,2 0 0-16,1 0 0 0,2-3-256 0,2-3-48 15,2 1-16-15,3 0 0 0,-26 5-128 0,0 0-16 16,0 0-16-16,124-26 0 0,-124 26-496 0,0 0 0 16,0 0 0-16,120-16-12512 15</inkml:trace>
  <inkml:trace contextRef="#ctx0" brushRef="#br0" timeOffset="45459.65">17188 13102 4607 0,'-5'5'400'0,"0"-2"-400"0,2 2 0 0,3-5 0 15,0 4 1632-15,0-4 240 0,0 0 48 0,-4-4 16 16,4 8-448-16,0-4-80 0,0 0-32 0,0-4 0 16,4 4-624-16,-4-1-128 0,0-3-32 0,1 4 0 15,1-3 368-15,3-2 80 0,4-1 16 0,0-1 0 16,-1-3-160-16,3-2-48 15,1-1 0-15,2 3 0 0,0-4-336 0,2 2-64 0,-2 0 0 0,-2 3-16 16,2 4-112-16,-6 1-32 0,5 3 0 0,-3 2 0 16,2 3-160-16,-7 8-128 0,4-2 144 0,-5 8-144 0,1 4 240 0,-5 3-48 15,0 3-16-15,-4 3 0 0,-1 4 32 0,-2 0 16 16,-3 5 0-16,1 0 0 0,-3 0-224 0,1 2 176 16,-4-2-176-1,1 0 160-15,0 0 96 0,0-2 32 0,-2-1 0 0,1-6 0 0,2 7-32 0,1-6-16 16,-2 4 0-16,0-2 0 0,0-3-240 0,2-3 0 15,0-2 0-15,1-9 0 0,3 1 0 0,4-10 0 16,1-4 0-16,3-8-160 0,3 1-128 0,2-8-32 16,2-4 0-16,-1-3 0 15,2-4-368-15,1-4-80 0,2-2 0 0,1-2-16 0,0-1 592 0,-2-1 192 16,3 3 0-16,-5 1-160 16,3 5 336-16,-1-1 64 0,1 1 16 0,1 4 0 0,-3 3-256 0,-1 3 176 0,1 7-176 0,-2 3 160 15,0 3-160-15,2 3 192 0,-6 3-192 0,4-1 192 16,0 7 480-16,2 0 96 0,0 2 32 0,-1 0 0 15,-1 0 64-15,4 3 16 0,-1-4 0 0,2 7 0 16,2-4-272-16,-2 2-48 16,2-1-16-16,0-1 0 0,2-6-416 0,0-1-128 15,-1-4 0-15,-1-5 0 0,4 0-304 16,-4-5-160-16,3 1-48 0,1-10-10240 0,-1 0-2048 0</inkml:trace>
  <inkml:trace contextRef="#ctx0" brushRef="#br0" timeOffset="46198.2">17502 12243 1839 0,'-2'3'160'0,"2"3"-160"0,-3-3 0 0,3 1 0 16,0-3 1072-16,0-1 176 16,0 4 32-16,0 1 16 0,0 4 752 0,0-4 128 0,0 4 48 0,3-1 0 0,3-4-864 0,2-4-160 15,1 0-48-15,0-4 0 0,1 3-704 0,2-6-160 16,1 1-32-16,1 1 0 15,-4-4-16-15,2 6-16 0,0-2 0 0,-3 0 0 16,0 1 160-16,0 4 48 0,-2 0 0 0,-4 0 0 0,0 5 16 0,-1-1 16 16,-2 4 0-16,-2 3 0 15,-3 1-112-15,-3 2-32 16,-1 2 0-16,0 1 0 0,0 2-64 0,-5 2-32 16,6-3 0-16,-3 1 0 0,1-2-96 0,1 1 0 15,0-1-128-15,-1 0 192 0,3-3-192 0,2 0 0 16,-2-5 0-16,5 0 0 0,-3-1 0 0,5-4 0 0,2 1 0 15,1-1 0-15,-1-4 0 0,5 0 0 0,-4-4 0 0,2-1-160 16,4 1 160-16,-4-1 0 0,4 2-144 0,0-6 144 16,0 0 0-16,1 1 0 0,0-1-144 0,4 0 144 15,-3 2 0-15,1 0-128 0,-1 5 128 0,-1-1 0 16,-1 3-128-16,-1 0 128 0,1 3 0 0,-2-1 0 16,0 2 0-16,-2-1 0 0,4 2 0 0,-4 1 0 15,2-1 0-15,0 4 0 0,0-2 0 0,-3 1 0 16,1 3 0-16,-3 1 0 0,-1 2 0 0,-1 3 0 15,-1 1 0-15,-1-1 0 0,-5 2 0 0,-2 2 0 16,0 0 704-16,-1 2 64 0,-2-1 0 0,-2 1 0 16,0 1 240-16,-2-4 48 0,1 2 16 0,-1-1 0 0,0-4-432 0,1 1-64 15,1-4-32-15,1-5 0 0,3-1-544 16,3-4 0-16,0-8 0 0,5-1-10016 16,2-7-2032-16</inkml:trace>
  <inkml:trace contextRef="#ctx0" brushRef="#br0" timeOffset="46723.98">18065 13156 3679 0,'-3'3'320'0,"-3"0"-320"0,3-1 0 0,3-2 0 0,-4 4 1088 0,3-4 128 16,1 0 48-16,0 3 0 0,-4-1 240 0,1-2 48 15,1 3 16-15,-2 1 0 0,4-4-928 0,-3 0-192 16,6 0-48-16,-3 0 0 0,4 0 224 0,-4-4 32 15,5 4 16-15,0 0 0 0,2-3 464 0,2 3 80 16,-2-2 32-16,2-1 0 0,1-1 80 0,1-1 16 16,1 2 0-16,-2-3 0 0,4 3-688 0,2-2-128 15,-6 1-16-15,6-1-16 0,1 1-496 0,-1-1 0 16,0 2 0-16,1-3 0 0,1 1 0 0,-1 2 0 16,2-2-176-16,-1-1 176 15,1-1-896-15,0 2-48 0,0-4-16 0,-1 4-6896 0,-1-4-1376 0</inkml:trace>
  <inkml:trace contextRef="#ctx0" brushRef="#br0" timeOffset="46998.8">18154 13371 4943 0,'-14'7'0'0,"7"-1"192"0,2-1-48 0,0-5 32 0,5 3-176 16,-4-3 0-16,4 6 0 0,-5-1 0 0,-2 2 2176 0,2 3 416 15,-1 2 80-15,1-3 16 0,5 0-80 0,2 0-16 16,3-4 0-16,4 0 0 0,3-1-768 0,2-4-160 16,7 3-16-16,-2-6-16 0,2 3-784 0,5-6-144 15,0-2-48-15,-26 8 0 0,0 0-656 0,98-35 0 16,-98 35 0-16,97-58-14256 0</inkml:trace>
  <inkml:trace contextRef="#ctx0" brushRef="#br0" timeOffset="57367.93">32243 4597 5519 0,'-11'7'496'0,"3"-6"-496"0,2-1 0 0,5 0 0 16,1 0 720-16,-2 0 48 0,-3 4 16 0,-8-4 0 31,1 3-960-31,2-3-192 0,1 0-32 0,0-3-16 16,1-1-224-16,2-4-32 0,-1 2-16 0,2-6 0 0,0 2 496 0,1-6 192 15,-1 2-128-15,0-5 128 0,-2-2 256 0,2 0 144 0,-4 2 32 0,0-2 0 16,2 4-176-16,0 1-16 0,-1 0-16 0,-4 8 0 16,-1-1-96-16,-1 4-128 0,2 1 176 0,-2 4-176 15,4 0 576-15,-4 4 16 0,2-1 0 0,-1-1 0 16,1 5-256-16,-2-5-48 0,4 5-16 0,-6-2 0 15,2 0-272-15,0 2 0 0,0 0 128 0,-3 2-128 16,-1 3 176-16,1 2-32 0,-4 2 0 0,-2-3 0 0,1 7 352 0,-1 1 64 16,-1 1 16-16,-1 1 0 0,1 3 368 0,-2 0 80 15,1 0 0-15,1 6 16 0,0-1 240 0,-2 4 32 16,3 0 16-16,2 3 0 0,0-2-304 0,2 3-64 16,-2-3-16-16,2 4 0 0,1 0-368 0,1 1-80 15,3 0-16-15,2-4 0 0,0-2 176 0,6 0 48 16,-2 1 0-16,4-1 0 15,2 0-224-15,2-4-32 0,2 7-16 0,5-1 0 0,-2 1-432 0,4-1 0 16,2 1 0-16,-1-1 0 0,4-2 0 0,0 1 0 16,3-1 0-16,1 5 0 0,4-5 0 0,1 3 0 15,1-1 0-15,4-6 0 0,4 4 0 0,-1-4 240 16,4-4-48-16,0-1 0 0,0 0 208 0,-1-4 48 0,-34-22 0 0,72 35 0 16,-72-35-192-16,0 0-16 15,98 40-16-15,-98-40 0 0,0 0-224 0,104 21 0 0,-104-21 0 0,0 0 0 16,115-3 0-16,-115 3 0 0,0 0 0 0,124-18 0 15,-124 18 0-15,0 0 0 0,118-19 0 0,-118 19 0 16,0 0 128-16,107-26-128 0,-107 26 0 0,0 0 0 16,109-35 128-16,-109 35-128 0,0 0 0 0,115-38 0 15,-115 38 0-15,84-28 128 0,-84 28-128 0,92-30 0 16,-92 30 0-16,98-34 0 16,-98 34 0-16,85-42 0 0,-85 42 0 0,75-47 0 0,-75 47 0 0,67-44 0 15,-67 44 0-15,59-40 0 0,-59 40 0 0,56-40 0 16,-36 26 0-16,1-3-128 0,-1 5 128 0,0-2 0 0,0 3 0 0,0-5 0 15,1 3 0-15,2-1 0 0,-4-2 0 0,2-3 0 16,5-2 0-16,-3-2 0 0,-4 1 0 0,5-1 0 31,-6-1 0-31,1-4-160 0,-1 2 32 0,-6-1 0 0,2 0 0 0,-6-3 0 0,1 4 128 0,-5 0 0 16,-3-2 0-16,3-2 0 0,-8 4 176 0,4-2 64 16,-1-1 16-16,-1 1 0 0,0-4 256 0,2 3 64 15,-5-3 16-15,1 6 0 0,4 0-240 0,-5 0-48 16,2 0-16-16,-1 2 0 0,2-1-144 0,2-1-16 15,-3 3-128-15,3 1 192 0,0 1 64 0,0-2 0 16,0 4 0-16,-5-2 0 0,-2 0-128 0,-4 2 0 16,-3 2-128-16,-3-4 192 0,-4 5-192 0,-7-1 0 0,2-1 0 15,0 1 0-15,-4-1 288 0,2 1-32 0,2 0-16 0,0-1 0 16,0 4 80-16,-2-3 0 0,-2 5 16 0,1-2 0 16,-3 5-208-16,5-3-128 0,-3 1 128 0,2 3-128 15,2-5 0-15,3 5 128 0,-3-1-128 0,0 0 0 16,5-1 0-16,-2-2 144 15,1 3-144-15,-1 0 0 0,-1 1 128 0,-2 2-128 0,1-2 0 0,1 2 0 16,-2-1 0-16,-2 6 0 0,0 1 0 0,2 1 0 16,0 3 0-16,-4-1 0 0,4 3 128 0,0-1-128 15,1 4 0-15,-1 3 0 0,-5 2 0 0,1 0 0 16,-1 3 0-16,-1 4 0 0,-1-2-208 0,2 2 80 16,-2 2-960-1,-2 1-176-15,-3-1-32 0,1-4-16 0,-5 2-1152 0,2-2-224 0,0-2-64 0,3-4-10672 16</inkml:trace>
  <inkml:trace contextRef="#ctx0" brushRef="#br0" timeOffset="59065.3">17647 3684 159 0,'0'3'0'0,"-4"3"0"0,4-6 0 0,0 0 0 0,0 3 0 0,-1 1 0 0,-3 1 0 0,1 4 0 16,-3 1 320-16,-2 6 64 0,-1-6 0 0,4 2 0 16,-4 2 752-16,2-5 144 0,-2 0 48 0,2-1 0 15,0 1-96-15,2 0-16 0,-4 0 0 0,1-1 0 16,-1 1-608-16,0 0-128 0,4-4-32 0,-4 4 0 15,1-4-192-15,-1 4-64 0,0-1 0 0,0-1 0 16,1 2-16-16,-1 0-16 0,4-2 0 0,-4 1 0 16,2 1 272-16,2 0 48 15,0-1 16-15,1 1 0 0,2 3 64 0,-1-3 16 0,-2 5 0 0,1 3 0 16,1-3 32-16,1 4 16 0,-3 3 0 0,1-2 0 16,1-2-64-16,-1 4-16 0,3 2 0 0,-5-1 0 0,5 3-176 0,-1-3-48 15,2 1 0-15,-4 0 0 0,3 3 16 0,1-4 0 16,-2-1 0-16,2 2 0 0,2-2 48 0,3-2 16 15,-2-2 0-15,4 4 0 0,2-3-128 0,3 1-16 16,0 2-16-16,4-2 0 0,2-2-240 0,-1 1 144 16,-1-1-144-16,1 1 128 0,2-1-128 0,2 1 192 15,2-5-192-15,3 5 192 0,0-9 0 0,-1 3 16 16,4-7 0-16,1 4 0 0,-2-8 0 0,1 3 0 16,-3-4 0-16,2 0 0 0,2 0-16 0,-6-5-16 15,1 1 0-15,-3-1 0 0,-1 2 0 0,-2-3 0 0,2-2 0 0,2 2 0 16,-4-1-176-16,2-1 0 0,2-1 144 0,1-1-144 15,1-3 0-15,1-1 0 0,0 2 0 0,0-5 128 16,0 3-128-16,0-4 0 0,0-1 0 0,-1-2 0 16,-1 4 0-16,-1-6-160 0,3 2 160 0,-3-1-160 15,-1-1 160-15,-1-3-160 0,2 0 160 0,-6-5-160 16,1-1 160-16,-4 3-128 0,-2-3 128 0,-3 6-128 16,-1 0 128-16,-3-5 0 0,-1 3 0 0,-2-2 0 15,-4 4 0-15,-2-5 0 0,-1 5 0 0,-7-1-128 16,-2 1 128-16,-3 4 0 0,-1-4 0 0,-4-1 0 15,-5 5 0-15,-2-1 0 0,-3 0 0 0,1 3-128 0,-4 0 432 16,4 0 80-16,0 6 32 0,-4-4 0 0,3 1 240 0,-3 3 48 16,4-2 16-16,-4 2 0 0,9-3-592 0,-4 3-128 15,6-4 0-15,-2 4-9728 16,2 2-1936-16</inkml:trace>
  <inkml:trace contextRef="#ctx0" brushRef="#br0" timeOffset="62355.1">32201 7025 8287 0,'-9'0'736'0,"2"0"-592"15,5 1-144-15,-1-1 0 16,1 0 320-16,-1 4 16 0,-6-4 16 0,-8 5 0 0,-1 2-352 0,-5-2 0 0,1 6 0 0,1-4 0 31,-2 1 624-31,2-2 96 0,2 2 32 0,-2-2 0 0,7-3 736 16,-3 2 160-16,1-5 16 0,1 4 16 0,1-1-224 0,-4-1-48 0,3 5-16 0,1-2 0 16,-4 0-288-16,-1 4-48 0,2 0-16 0,-1 5 0 15,-3-2-624-15,-1 5-128 16,-1 6-32-16,-7 0 0 0,2 6-112 0,-1-1-16 0,-3-2-128 0,3 6 192 31,1-6 144-31,2 5 32 0,5-1 0 0,3-1 0 0,4 3 64 0,4-5 16 0,3 5 0 0,2-3 0 16,1-1-448-16,3 7 0 0,1-2 128 0,1 0-128 0,-1 7 0 15,4-1 0-15,-1-3 0 0,3 3 0 0,-3 1-144 0,2 0 144 16,4 3 0-16,-4-3 0 16,7 4 0-16,-1-4 0 15,1 3 0-15,2 1 0 0,3-2 0 0,1 0 256 16,3-2-64-16,1 0 0 0,1 0 32 0,3 0 0 15,0 0 0-15,0-5 0 0,2 0-80 0,4-4-16 16,1 0 0-16,0-5 0 0,5 4-128 0,-3-4 0 16,5-3 144-16,-40-23-144 0,86 40 0 0,-86-40 128 15,101 31-128-15,-101-31 0 0,116 23 176 0,-116-23-48 16,121 12 0-16,-121-12 0 0,118 0 16 0,-118 0 0 16,120-14 0-16,-120 14 0 0,124-29-144 0,-124 29 0 0,131-41 0 0,-131 41 0 15,124-52 0-15,-124 52 128 0,102-57-128 0,-102 57 0 16,93-66 224-16,-93 66-32 0,76-67-16 0,-41 33 0 15,0-3 16-15,-4-1 16 0,-1-2 0 0,-4 3 0 16,0-3-48-16,-3 0-16 0,-2 2 0 0,2-3 0 16,-4 1 16-16,-2 0 0 0,-1-1 0 0,-2 0 0 15,-6 1-160-15,1 0 160 0,-4-3-160 0,-8 3 160 16,1 0-160-16,-7 0 0 0,1-4 0 0,-4 4 0 16,-1 2 0-16,3-2 0 0,-4 5 0 0,-2-2 0 15,6-1 0-15,-8 7 0 0,3-1 0 0,-4 1 0 16,-1 1 144-16,-1-1-144 0,-5 5 160 0,-2 0-160 15,2 3 144-15,-5 0-144 0,-6 6 128 0,-1 3-128 16,3 2 384-16,-3 3 0 0,1 4 0 0,-5 1 0 0,2 8-64 0,-8-1-32 16,2 3 0-16,-3-1 0 0,1 4-160 0,4-4-128 15,4 2 144-15,-4-2-144 0,-1 4 0 0,2-1 0 16,-1-4 0-16,4-2 0 0,2-2 0 0,3-6 0 16,3 3 0-16,5-6-160 15,2-1-992-15,1-4-192 0,3-2-32 0,-2-7-15136 16</inkml:trace>
  <inkml:trace contextRef="#ctx0" brushRef="#br0" timeOffset="63580.96">18075 6652 911 0,'-13'24'0'0,"4"-13"0"0,0 1 0 0,0-2 0 16,6-1 2752-16,1-5 448 0,-5 4 112 0,-2 1 16 15,-4 12-2048-15,-1-2-416 0,-4 2-80 0,4-7-16 16,0-2-768-16,2-7 0 0,3 4-144 0,1-4 16 16,2-1-16-16,-1-3 0 0,6-1 0 0,-5 4 0 15,3 1 880-15,0-1 176 0,1 8 48 0,-2-2 0 16,1 2 320-16,-2 2 64 0,-2 4 0 0,-2-1 16 15,2 1-368-15,-9 4-80 0,2 1-16 0,0 3 0 16,-1 4-208-16,1-2-48 0,0-2-16 0,-4 0 0 16,6 0-96-16,2 0-16 0,1-3 0 0,0-1 0 0,4-1-176 0,-2-2-32 15,7 2-16-15,0-3 0 0,4-1-160 0,1-3-128 16,4 0 144-16,3-2-144 0,0 2 0 0,5-2 0 16,3-1 0-16,0 1 0 0,5-3-160 0,1-1 160 15,0-2-128-15,0 1 128 0,0-2-192 0,1-2 64 16,-5 2 0-16,4-3 0 0,0 2-32 0,-3 1 0 15,-2-2 0-15,2 3 0 0,-1-3 160 0,1-3 0 16,0 5 0-16,-2-5-128 0,-1 0 128 0,3 0 0 16,0 0 0-16,3-5 0 0,2-4 0 0,-28 9 0 15,0 0 0-15,99-40-128 0,-99 40 128 0,0 0-208 16,112-66 80-16,-112 66 128 0,69-57-192 0,-37 25 192 16,-3-6-192-16,-1 1 192 0,-2-1-144 15,-6 2 144-15,0-3 0 0,-2 3 0 0,-4-3 0 0,-6 5 0 0,-2 0 128 0,-6 1-128 16,-2 2 400-16,-7 0-16 0,-5 5 0 0,-7-2 0 15,-1 3 256-15,-8 3 32 0,-3 4 16 0,-5 1 0 16,-6 3 32-16,-1 5 16 0,-4 0 0 0,0-1 0 16,0-2-480-16,6-2-112 0,-1-2-16 0,4 2 0 15,5 0-320-15,4 6-80 0,0 2-16 0,6 3 0 32,6 3-608-32,2 3-128 0,-1-1-32 0,4-4-13600 0</inkml:trace>
  <inkml:trace contextRef="#ctx0" brushRef="#br0" timeOffset="65326.9">31645 10161 3679 0,'-4'9'320'0,"-1"-2"-320"15,2-2 0-15,-2-1 0 0,-1-2 912 0,-1 3 112 16,-7 7 32-16,-7 5 0 0,-6 10 496 0,-3-5 112 16,2 1 0-16,2-2 16 0,3-4-272 0,2-6-64 15,4 1-16-15,3-3 0 0,-2-4-640 0,2 2-128 16,4-2-32-16,1 0 0 0,-5 2-192 0,4 0-32 15,-1 2-16-15,-3 3 0 0,6 2 288 0,-4-2 48 16,-1 6 16-16,3-1 0 0,1 0 384 0,-3 3 64 0,3 2 32 0,-1-1 0 16,1 5-208-16,0 0-32 0,1 2-16 0,1 2 0 15,-2 1-400-15,2 1-80 0,-2-1 0 0,2 4-16 16,0 0-176-16,4-1-16 0,3 3-16 0,0-2 0 16,0 0-160-16,2 5 0 0,5-2 144 0,-2 2-144 15,4 0 160-15,-1 0-32 0,4 0-128 0,2 0 192 16,4-5 64-16,-1 3 16 0,6 2 0 0,3-3 0 15,2 1-16-15,7-6-16 0,5-1 0 0,3-1 0 16,-43-30-48-16,96 45 0 0,-96-45 0 0,98 35 0 16,-98-35-192-16,92 21 0 0,-92-21 128 0,89 19-128 0,-89-19 0 15,0 0 0-15,127 23 0 0,-127-23 0 0,0 0 0 0,138 24 144 16,-138-24-144-16,101 10 128 0,-101-10 64 0,106 14 0 16,-106-14 0-16,98 16 0 0,-98-16-192 0,96 14 160 15,-96-14-160-15,94 9 160 0,-94-9-160 0,101-4 0 16,-101 4 0-16,118-10 0 0,-118 10 0 0,124-21 0 15,-124 21 0-15,119-28 0 16,-119 28-528-16,97-30 16 0,-97 30 0 0,89-36 0 0,-89 36 176 0,78-42 32 16,-78 42 16-16,60-49 0 0,-27 23 288 0,-5 2 0 15,-2-6 0-15,-3 4 0 0,-3-2 0 0,0-5 0 16,1 2 0-16,-4-1 0 0,0-3 128 0,6-5 96 0,-2 0 16 16,2-3 0-16,-1-3-112 0,1 3-128 0,0-1 176 0,-3 4-176 15,3-3 0-15,-2 3 0 0,-4 3 0 0,1-1 0 16,-1 6 0-16,-3-2 0 0,4 2-144 0,-4-3 144 15,0 4 0-15,-2-4 0 0,2 4 0 0,-2-4 0 16,-2 4 128-16,3 1 64 0,-5-1 16 0,-4-1 0 16,1 6 80-16,-5-5 16 0,0 5 0 0,0 0 0 15,-4 0-112-15,3-1-32 0,-8 5 0 0,0-1 0 16,1 2-160-16,-6 2 0 0,-4-2 0 0,-3 2 0 16,-5 3 0-16,-2 1 0 0,-7 2 128 0,-5 0-128 15,-3 0 0-15,-6 1 128 0,-3 3-128 0,-2-1 128 16,-4-2 256-16,2 3 32 0,4-1 16 0,-2-3 0 15,0 5 0-15,2-1 0 0,-4 4 0 0,-1-4 0 16,-3 6-256-16,-4 1-48 0,-4-2-128 0,-7 1 192 0,5-2-192 0,-1-1 0 16,-2-1 0-16,1-1 0 0,6-3-240 0,-4-4-80 15,2-1-32-15,-1-5-17600 16</inkml:trace>
  <inkml:trace contextRef="#ctx0" brushRef="#br0" timeOffset="66552.14">17983 10095 3679 0,'-5'-1'320'0,"0"1"-320"0,1 0 0 0,-1 0 0 15,1 0 144-15,-1 0-144 0,-7 1 192 0,-9 3-192 16,-3 4 432-16,-6 5-32 0,2-3 0 0,4 4 0 15,1-2 560-15,4 2 128 0,2-2 0 0,-1-1 16 16,1 1 48-16,3-3 16 0,-4 5 0 0,4-2 0 16,2 2-80-16,-5 3-32 0,3 1 0 0,-4-1 0 0,4 6-80 0,2-2-16 15,-2 1 0-15,2 4 0 16,3 0-224-16,-1 1-48 0,3 0-16 0,4 3 0 16,1 1-96-16,2 1 0 0,2-1-16 0,1 4 0 0,2 0-144 0,2 1-32 15,4-1 0-15,1 0 0 0,2 0-384 0,1-4 0 16,8 1 128-16,-4-6-128 15,7 0 0-15,4-4 0 0,1-4 0 0,4-9 0 0,-35-9 0 0,0 0-144 16,126 17 144-16,-126-17 0 0,0 0-224 0,118-23 64 16,-118 23 16-16,0 0 0 0,98-61 144 0,-69 35-192 15,-2-2 192-15,0-5-192 0,3-7 320 0,-4-2 48 0,0-5 16 16,1 2 0-16,0-4 448 0,-4-1 80 0,1-1 32 0,-1-1 0 16,-5 5-320-16,-1 2-64 15,-3 1-16-15,0 1 0 0,-5 3 32 0,-9 5 16 0,0 3 0 0,-9 1 0 16,-5 5 240-16,-7 0 32 0,-2 3 16 0,-8 4 0 15,-2 3-352-15,-4 6-64 0,-3 3-16 0,0 10 0 16,-3 6-256-16,-3 5-256 0,3 9 64 0,-1 3-10112 16,4 0-2000-16</inkml:trace>
  <inkml:trace contextRef="#ctx0" brushRef="#br0" timeOffset="68877.14">32405 12260 12895 0,'0'0'1152'0,"0"4"-928"0,0-4-224 0,0 0 0 15,0 0 1120-15,-4 3 176 0,4-1 48 0,-1 1 0 16,1 3 256-16,-4 2 48 0,-1-2 16 0,1 2 0 15,1 1-192-15,-2 0-16 0,1 3-16 0,-1-3 0 16,0 5-176-16,-1 3-48 0,3 0 0 0,-2 1 0 16,1-1-384-16,1 2-64 0,1 2-32 0,-1 2 0 15,3 8-416-15,-6 4-64 0,6 0-32 0,-3 9 0 16,-2 1-224-16,-2 2 0 0,1 3 0 0,1 3 0 16,-2 4 0-16,0-1 0 0,4-2 0 0,-6 3 0 0,4-4 0 15,1-5 0-15,-1-2 0 0,2-5 0 0,-1-1 0 0,2-5 0 16,2-7 0-16,-3 2 0 0,6-8-304 0,-3 1 48 15,6-6 16-15,-3-8 0 0,2 3-80 0,-1-6-32 16,4-1 0-16,1-2 0 0,0-3 176 0,1 0 48 16,3-3 0-16,-5 1 0 0,6-5-32 0,-2 2 0 15,-1-4 0-15,3 0 0 0,-2-3 0 0,5-2 0 16,-4 2 0-16,1 2 0 0,0-3 160 0,3 0 0 16,-5 0 0-16,-1 5 0 0,1-1 192 0,-3 4 128 15,-1-1 32-15,-4 1 0 0,3 2 272 0,0 3 48 16,-2 3 16-16,0-1 0 0,2-2-144 0,-2 3-32 0,-1 3 0 15,1-6 0-15,4 3-256 0,-4-3-48 0,0 0-16 0,2-3 0 16,2 1-448-16,-4-2-80 0,4 1-32 16,-4-2 0-1,2 1-1360-15,0-1-256 0,0 5-64 0,-4-5-16 16,4 1 416-16,0 1 96 0,-1-6 16 0,-1 0 0 16,2 4 672-16,-2-7 144 0,-1 5 16 0,1-5 16 15,-4 3-640-15,1 0-128 0,0 1-16 0,1-1-16 0,-3 6 512 0,2-3 96 16,2 1 32-16,-1 5 0 0,-1-3 992 0,1 3 208 0,3 0 32 0,1 0 16 15,-4 3 448-15,2-3 96 0,4 5 16 0,-7-1 0 16,5-2 0-16,-2 1 16 0,0 2 0 0,0-1 0 16,2-1 128-16,2-1 32 0,0-2 0 0,0 3 0 15,-1-3-16-15,1 0 0 0,0 0 0 0,-4-3 0 16,-3-2-144-16,-1 1-16 0,1-1-16 0,-4 0 0 16,1-4-448-16,-5 4-96 0,1-2-16 0,-4-2 0 15,4 4-176-15,-7-4-32 0,2 1-16 0,-1-1 0 16,1-3-160-16,1 1 0 0,-3-1 0 0,1 3 128 15,3-1-128-15,-1-2 0 0,0 3 144 0,0 0-144 16,1 4 256-16,3-4 0 0,1 9-16 0,-1-3 0 16,1 6-16-16,4 3 0 0,-5-3 0 0,5 7 0 15,-5 6-80-15,3-2-16 0,0 7 0 0,2-2 0 0,-3 4-128 0,1 1 160 16,0-1-160-16,2-1 160 0,2 1-160 0,3 0 128 16,-1 1-128-16,1-5 128 0,4-1-128 0,0-1 0 15,1-3 0-15,2-2 0 0,2 2 0 0,4-7 0 16,-5-2-160-16,5 1 160 15,-1-1-688-15,1-5-32 0,-1-2-16 0,1-1 0 16,-4-3-176-16,1-2-48 0,1-1 0 0,0-5 0 16,-1-2 320-16,1-1 64 0,-2-2 16 0,-2-2 0 0,2-2 336 0,-3 1 64 0,1-5 16 0,-4 5 0 15,1-1 144-15,0-1 0 0,-6 5 0 0,3-2 0 16,-3 3 0-16,-1 8 0 0,-2 1 0 0,0 2 0 16,0 7 0-16,-2 0 0 0,2 7 128 0,0 2-128 15,-3 1 704-15,-3 6 64 0,3 0 0 0,-2 5 16 16,-1 1-112-16,3 1-32 0,3 3 0 0,-4 0 0 15,4 0-368-15,0-3-80 0,0 3 0 0,0-3-16 16,4-2-176-16,-2-1 0 0,5-4 0 0,-6 2 0 16,6-6 0-16,-5 2 0 0,5-6 0 0,-2 1 0 15,-1-2-192-15,1-2 48 0,-3-3 0 0,-1 2 0 16,5-4-32-16,-5 0 0 0,1-4 0 0,0-1 0 0,1-4-144 0,-1 0-16 16,2-5-16-16,-1 2 0 15,1-5-480-15,1 1-80 0,-5-5-32 0,2 0 0 16,1-3 256-16,-3 0 48 0,4-3 16 0,-3 0 0 0,3 4 624 0,-1-1 0 15,-1 4 0-15,1 6 0 0,-1 2 384 0,0 7 32 16,-2 2 16-16,-2 3 0 0,0 5 224 0,2-2 48 16,-3 9 16-16,1-1 0 0,-1 1 112 0,-2 2 0 15,1 3 16-15,1 1 0 0,1-1-400 0,2-3-96 16,0 4-16-16,0-6 0 0,5-2-336 0,-1-1 0 16,1-2 0-16,0-2 128 0,4 0-128 0,-1-5 0 15,5 0 0-15,-3 0 0 0,2-3 0 0,-3-2 0 0,3-1 0 0,-5-2-128 16,2-1 128-16,0-3 0 0,-2-2 0 0,1 0 0 15,-3-7 0-15,1 4 0 0,1-6 0 0,-2 4 0 16,0-2 0-16,0 0-160 0,-1-2 160 0,1 1 0 16,-1 4-208-16,-1-3 64 0,-1 2 16 0,-2 5 0 15,0 2 128-15,0 3 0 0,0 6 0 0,0 1-128 16,0 4 128-16,-2 1 0 0,-1 10 0 16,1 1 0-16,-2 0 0 0,1 8 0 0,-2-1 160 0,-1 5-160 15,-1 6 256-15,2-1-64 0,-4 0 0 0,4 2 0 16,0-1-192-16,2-4 144 0,3-2-144 0,0-5 128 15,1-2-128-15,3-4 0 0,4-1 0 0,1-3 0 16,5-2-560-16,-2-6-80 16,1-3-32-16,0 0 0 0,1-5-864 0,0-4-192 0,2-3-16 0,0-6-16 15,-1 1-560-15,3-6-112 0,-4-3-32 0,3-5 0 16,1-6 224-16,-4-1 32 0,3 1 16 0,0-4 0 0,1 1 1440 0,-4-6 304 16,0 3 48-16,-2-6 16 0,0 4 640 0,-3-2 128 15,-2-2 16-15,0 0 16 0,-5 0 832 0,-4 6 160 16,2-1 48-16,-5 9 0 0,-2 8 176 0,1 9 32 15,-2 6 16-15,-5 7 0 0,3 10 240 0,-2 4 32 16,-2 6 16-16,5 5 0 0,-3 2-48 0,3 4-16 16,4 6 0-16,0 1 0 0,1-2-976 0,1 0-192 15,3 1-32-15,3 6-16 0,1-5-496 0,-2 9-192 16,3 3 176-16,2 1-176 0,1 9 0 0,-4-1 0 0,3 13 0 16,-4-1 0-16,1 3 0 0,-1 3 0 0,-1-3 0 0,2-2 0 15,1-1-240-15,4-9-32 0,3-3-16 0,2-15-16704 16</inkml:trace>
  <inkml:trace contextRef="#ctx0" brushRef="#br0" timeOffset="69489.44">32880 13948 22111 0,'-8'5'976'0,"1"-5"208"0,5 0-944 0,2 0-240 16,2 0 0-16,1-5 0 0,1 5 1504 0,4-5 256 15,1-2 48-15,7-2 16 0,1-1-848 0,-1-3-160 0,1 8-48 0,-3 2 0 16,0-2-608-16,0 1-160 0,-2 8 0 0,1-3 0 16,1 8 192-16,-6-2 16 0,3 3 0 0,-3 3 0 15,-1 1 240-15,-3 3 64 0,-2 0 0 0,-2 4 0 16,-2-2-80-16,-5 4-16 0,-4 3 0 0,-1 0 0 15,-5 6-160-15,-1-3-48 0,-1-1 0 0,-2 2 0 16,-7 5-208 0,2-1 176-16,0 0-176 0,0-5 160 0,0-1-160 0,3-4 0 0,6-4 0 0,1-3 128 15,6-5-128-15,4-7 0 0,3 1 0 0,6-6-176 16,3-2 176-16,-1-2-128 0,7-4 128 0,2-1-128 16,3-2-160-16,3-1-32 0,4 4 0 0,-1-5 0 15,-1 8 320-15,4-4-160 0,1 6 160 0,-5-2-128 0,3 5 128 16,-1 3 0-16,-3-1 0 0,2 5 0 15,-2-2 0-15,1 4 0 0,-4 3 0 0,-1-1-128 0,-3 1 128 0,-2 2 0 16,-5 3 0-16,-3 0 0 0,-1 4 480 0,-6 4 32 16,-3 1 0-16,-2 9 0 0,-6 0 384 0,-7 8 96 15,-2 6 16-15,-8 0 0 0,-2 5-480 0,-7 1-80 16,-6 3-32-16,-6-1 0 0,-5-3-272 0,-1-1-144 16,1-10 160-16,3-6-160 0,6-13 0 0,-2-13-288 15</inkml:trace>
  <inkml:trace contextRef="#ctx0" brushRef="#br0" timeOffset="70587.99">17798 11872 17503 0,'-15'3'1552'0,"6"-1"-1232"0,2-2-320 0,2 0 0 15,0 0 0-15,1 0 128 0,1 0-128 0,-6-2 0 32,-2-1 944-32,-6-1 80 0,-4 3 0 0,2-3 16 0,-7-1-1040 0,3 1-432 0,-1 4 32 0,1 0 0 31,0 4-320-31,1 1-64 0,1 9-16 0,-2-2 0 0,2 9 960 0,2-2 192 0,-2 7 32 0,2 4 16 16,2 1 592-16,-4 4 112 0,3 2 32 0,-1 3 0 15,2 0-48-15,1 0-16 0,0 7 0 0,4 2 0 16,-2 5-304-16,5-2-64 0,1 6-16 0,-1 2 0 15,4 3-320-15,5-2-64 0,-4-3-16 0,8-3 0 0,-2 3-288 0,5-8 0 16,1-1 0-16,6 2 0 0,4-6 0 0,-1-2 0 16,6-2 0-16,-1-10 0 0,8-2-128 0,5-9 128 15,3-6 0-15,-38-14-144 0,86 12 144 0,-86-12-160 16,102-12 160-16,-102 12-160 0,128-40-32 0,-128 40 0 16,132-67 0-16,-132 67 0 0,112-83 192 0,-65 34 0 31,-7 0-144-31,-5-5 144 0,-4-3 0 0,-3-4 208 15,-4 0-16-15,-6-2-16 0,-4 2 320 0,-6-2 64 16,-3 2 16-16,-5-1 0 0,-3 1 144 0,-2 0 48 16,0 2 0-16,-8-2 0 0,-1 8-16 0,0 1 0 15,-10 2 0-15,-4 6 0 0,-1 9-368 0,-6 9-80 0,-2 9-16 16,-6 12 0-16,-3 10-288 0,-10 12 128 0,-3 9-128 0,-7 13-16768 16</inkml:trace>
  <inkml:trace contextRef="#ctx0" brushRef="#br0" timeOffset="100721.7">18224 17252 7359 0,'-4'4'656'0,"-3"-4"-528"15,5 3-128-15,2-3 0 0,0 0 1184 0,0 2 208 0,-5-2 32 0,2 3 16 16,3-3-528-16,-4 0-96 16,8 0-32-16,-3-5 0 15,3-2-1168-15,1 2-224 0,2-4-48 0,-3 0-16 16,1 1 96-16,-3-1 0 0,-2 4 16 0,0 0 0 0,0-2 880 0,0 1 192 0,-2 3 16 0,-2 3 16 16,1 0 608-16,1 0 112 0,-5 3 16 0,2 3 16 15,0 2-16-15,-1 1 0 0,3 0 0 0,-2-1 0 16,1 6-192-16,-1-1-32 0,2 0-16 0,-3 3 0 15,3-2-272-15,1 0-48 0,2 3-16 0,-2 1 0 16,4 5-368-16,0-3-80 0,1 3 0 0,-1 0-16 16,2 3-240-16,-1 5 0 0,-1 1 0 0,1 2 0 0,-3 1 0 15,0 5 0-15,-3 4 0 0,1-1 0 0,-1 6 192 0,-3-4 32 16,-1 4 16-16,2 2 0 0,0-6 144 0,-4 4 48 16,0-2 0-16,1-5 0 0,3-2-224 0,-4-2-32 15,0-1-16-15,2-3 0 0,2-2-16 0,0-3 0 16,-1-3 0-16,3-3 0 0,-1-2-144 0,3-4 0 15,-3-3 0-15,4-3-176 16,-3 1-208-16,3-3-64 0,0-1 0 0,0-2 0 16,0-3-64-16,0-3 0 0,0 0-16 0,3-3 0 0,-3 1 144 0,0-5 16 15,0-2 16-15,2 0 0 0,-2-1 352 0,2-4-144 16,-1-2 144-16,3-1 0 0,-4 3 0 0,3-3 0 16,3-1 0-16,-5 1 0 0,3 3 0 0,1 5 0 15,-1-3 0-15,1 7 0 0,2 0 0 0,-5 1 0 16,5 4 0-16,-2 0 0 0,-2 0 0 0,4 4-128 0,2-1 128 0,0-1 0 15,3 1 0-15,0 2 0 0,2-5 0 0,0 4 0 16,2-2 0-16,-1-2 0 0,-15 0 0 0,0 0 0 16,0 0-144-16,87 0 144 0,-87 0 0 0,0 0-144 15,0 0 144-15,107-9-160 0,-107 9 160 0,0 0-160 16,89-7 160-16,-89 7 0 0,0 0 0 0,0 0-128 16,109-3 320-16,-109 3 80 0,0 0 16 0,0 0 0 15,96 3 272-15,-96-3 48 0,0 0 16 0,0 0 0 16,0 0-64-16,98-21-16 0,-98 21 0 0,0 0 0 15,0 0-96-15,68-35-32 0,-53 21 0 0,-6 2 0 0,2-2 32 0,-3 2 0 16,1-2 0-16,-6 0 0 0,3 2-128 0,-3-2-32 16,-3 2 0-16,0-2 0 0,0 2-160 0,-5-2-128 15,-2 0 192-15,-2 2-192 0,1 1 0 0,-3-1 0 16,-5 3 0-16,1 1 0 0,-3-1 0 0,1 7 0 16,-4 2 0-16,2 0 0 0,-2 5 0 0,2 1 0 15,1 6 0-15,1-2 0 0,3 6 0 0,2-6 128 16,-4 8-128-16,6-4 0 0,4 3 176 0,-1 1-176 15,2-3 160-15,2 1-160 0,3 1 0 0,0 1 128 16,3-1-128-16,2 4 0 0,2-2 0 0,2 2 0 16,2 0 0-16,3-2 0 0,1-1 224 0,8-1-48 0,-23-17-16 15,0 0 0-15,83 40-160 0,-83-40 160 0,0 0-160 0,112 14 160 32,-112-14-864-32,84-9-192 0,-84 9-16 0,0 0-16 15,113-22-2080-15,-113 22-400 0</inkml:trace>
  <inkml:trace contextRef="#ctx0" brushRef="#br0" timeOffset="101114.67">19487 17829 5519 0,'0'0'240'0,"0"0"64"0,0 3-304 0,-2-3 0 0,2 0 0 0,0 0 0 16,2 0 1584-16,1-3 256 0,-1 3 48 0,2-4 16 0,-1 4-432 0,2-2-64 15,-1 2-32-15,1 0 0 0,-1 2-560 0,1 2-112 16,-2 1-32-16,3 4 0 0,-3-1 224 0,2 1 64 16,4 3 0-16,0 2 0 0,-4 0 128 0,4 2 48 15,-1-2 0-15,3 3 0 0,-1 2-304 0,4 2-64 16,-3-2-16-16,1 6 0 0,0-3-144 0,-2 1-32 16,3 0 0-16,-5 1 0 0,3-1 128 0,-2-1 0 15,-1 4 16-15,-1-3 0 0,2-2 16 0,-4-2 0 16,-1-2 0-16,1 1 0 0,-2-9-192 0,3-1-32 0,-3 1-16 0,2-4 0 15,-3-5-192-15,2 0-48 0,-1 0 0 0,2-5 0 16,-1-4-96-16,1-3-32 0,-2 2 0 0,3-8 0 16,2 1-128-16,-4-1 0 0,1 1 0 0,-1-6 128 15,1 6-128-15,4-4 0 0,-4-2 0 0,2 1 0 16,3 1 0-16,2-5 0 0,2-2 0 0,0-2 0 16,4-1-240-16,-1 5 32 0,2 0 0 0,-1 3 0 15,-1 4-512-15,-1 1-112 0,-7 1 0 0,-3 5-16000 16</inkml:trace>
  <inkml:trace contextRef="#ctx0" brushRef="#br0" timeOffset="101656.49">20276 17789 15663 0,'-8'1'1392'0,"4"-2"-1120"0,2-3-272 15,2 4 0-15,2-3 1344 0,2 1 224 0,-1-2 32 0,-1-1 16 16,10 0-1056-16,-3-4-224 0,1 0-32 0,1 2-16 31,3 2-1248-31,-6 5-256 0,-2 4-64 0,2 1 0 16,-2 4 752-16,-3-1 144 0,0 6 16 0,3 0 16 0,-3-2 1968 0,2 6 400 0,-1-4 80 0,1 1 16 15,4-1-176-15,0 0-16 0,1-1-16 0,-1-3 0 32,3-1-1056-32,-3-1-208 0,-1-4-32 0,1-4-16 0,0 0-160 0,-1-4-48 0,1 3 0 0,-4-6 0 15,1-2-256-15,-3 0-128 16,-3-1 0-16,0-6 128 0,0 2-128 0,-3 0 0 0,-1 0 0 0,-1-1 0 16,0 4-192-16,-1-4 192 0,-2 4-160 0,-1-1 160 0,0-2-256 0,-3 2 64 15,0 1 0-15,1-1 0 0,-1 3-128 0,2 4-32 16,-4 0 0-16,2 2 0 0,3 3 128 0,-3 0 32 15,1 8 0-15,3 1 0 0,-5 1 192 0,5 6 0 32,-1 1 0-32,0 3 160 0,4 2 112 0,0-1 32 0,-2 9 0 0,2-2 0 0,5 3 416 0,-4 0 96 31,2 2 16-31,4-1 0 0,2 3-64 0,1-2-16 16,4 0 0-16,3-2 0 0,2 1-336 0,3-6-64 15,4-4-16-15,-21-22 0 0,58 40-336 0,-58-40 128 16,0 0-128-16,101 21 0 15,-101-21-400-15,80-5-160 0,-80 5-16 0,83-24-16 16,-83 24-1776-16,77-42-336 0,-77 42-80 0,73-56-11264 0</inkml:trace>
  <inkml:trace contextRef="#ctx0" brushRef="#br0" timeOffset="102043.91">20836 17235 4607 0,'1'-14'400'0,"3"5"-400"16,-2-1 0-16,1 3 0 0,2 1 1488 0,-1 3 224 16,1-2 32-16,4-1 16 0,-9 6-96 0,0 0 0 15,0 0-16-15,70-40 0 0,-70 40-688 0,0 0-128 16,0 0-16-16,0 0-16 0,0 0 608 0,71 46 112 16,-59-24 16-16,-3 4 16 0,0 6 272 0,-1 3 48 15,3 8 16-15,1 6 0 0,0 5-448 0,-1 5-96 16,1 4 0-16,-3 7-16 0,1 1-512 0,-3 4-112 15,-2 1 0-15,-1 3-16 0,-3 1-336 0,-2-5-64 0,1-9-16 0,-4-2 0 16,2-4-272-16,-1-10 0 0,3-8 0 0,-4-7-17968 16</inkml:trace>
  <inkml:trace contextRef="#ctx0" brushRef="#br0" timeOffset="102861.04">22444 17670 27647 0,'-2'4'2448'0,"2"-4"-1952"0,2 0-496 0,0-4 0 15,3 4 704-15,-1 0 32 0,1-3 16 0,0 1 0 16,4-2-928-16,-1 1-176 0,-2 3-32 0,1 3-16 31,-6 3-880-31,-1-3-160 0,4 6-32 0,-8 3-16 16,3-2 608-16,-3 8 128 0,-1-1 32 0,1 4 0 0,-4-2 1104 0,3 7 240 0,-2 1 32 0,0-5 16 16,3 8 736-16,-3-2 128 0,2-2 48 0,0 3 0 15,5-1-688-15,-6-2-128 0,3 1-16 0,3-5-16 16,-4 1-512-16,4-2-96 0,0-4-128 0,0 2 176 15,0-1-48-15,0-3-128 0,0 3 192 0,4-2-64 16,-4-4 176-16,0 5 16 0,0-3 16 0,3-2 0 16,3 2 0-16,-5-2 0 0,6-1 0 0,2-2 0 15,2-3 112-15,-11-6 32 0,0 0 0 0,0 0 0 0,0 0-224 0,92-6-64 16,-92 6 0-16,0 0 0 0,78-41-192 0,-78 41 0 16,49-45 0-16,-49 45 0 15,38-57-1568-15,-22 24-208 16</inkml:trace>
  <inkml:trace contextRef="#ctx0" brushRef="#br0" timeOffset="103058.55">22381 17226 41471 0,'-31'16'1840'0,"12"-8"368"0,7-2-1760 0,3-3-448 0,9-3 0 0,0-3 0 32,0-1-256-32,2-1-144 0,5-4-32 0,-6-5 0 0</inkml:trace>
  <inkml:trace contextRef="#ctx0" brushRef="#br0" timeOffset="103615.24">23523 17339 29487 0,'-18'14'2624'0,"3"-5"-2112"15,4-4-512-15,4 2 0 16,6-5 2208-16,1-2 336 0,0 0 64 0,0 3 16 0,0 2-2112 0,-4-1-512 16,2 1 0-16,4-5-7616 15,-2 4-1584-15,-2 8-320 0</inkml:trace>
  <inkml:trace contextRef="#ctx0" brushRef="#br0" timeOffset="103787.96">23531 18053 34095 0,'-3'23'3024'0,"0"-9"-2416"0,3-5-480 0,3-6-128 16,0-6 1008-16,3 6 176 0,-3 9 32 0,2 2 16 31,1-3-3024-31,-8-8-592 0</inkml:trace>
  <inkml:trace contextRef="#ctx0" brushRef="#br0" timeOffset="109853.7">24899 17327 2751 0,'-3'0'256'0,"1"0"-256"16,2 0 0-16,0 0 0 0,2-2 0 0,-2-1 176 15,0-1-176-15,-2 3 160 0,2-6-160 0,-2 1 0 16,1 3 144-16,-3-2-144 15,-1 5 0-15,0-2 0 0,1-2 0 0,-3 4 0 0,2 4 368 0,0-4 16 0,0 0 0 0,-4 0 0 16,5 2 1600-16,-1 1 336 16,0-1 64-16,1-2 32 0,1 0-496 0,-2 3-112 15,1-3-16-15,1 0 0 0,1 0-368 0,2 0-80 0,-3 0 0 0,3 0-16 16,3-3-240-16,-3-2-64 0,4-1 0 0,3 3 0 16,-1-6-480-16,5 0-96 0,1 1-32 0,-1-1 0 15,4 4-208-15,3-4-32 0,-4 0-16 0,3 1 0 16,-17 8-160-16,0 0 0 0,0 0 0 0,72-37 0 15,-72 37 0-15,0 0 0 0,0 0 0 0,80-29 0 0,-80 29 0 16,0 0 0-16,0 0 0 0,94-32 0 0,-94 32 256 16,0 0 0-16,0 0 16 0,89-21 0 0,-89 21-64 15,0 0-16-15,0 0 0 0,0 0 0 0,97 0-192 0,-97 0 0 32,0 0 0-32,0 0 0 0,49 44 0 0,-44-22 0 0,-1 3 0 0,-4 1 0 0,-4 5 144 0,-1 4-16 15,-4 7 0-15,-5 2 0 0,6-1 400 0,-8 2 80 16,0 4 16-16,1-2 0 0,-3-2 240 0,-1 2 48 15,2-1 16-15,-6-3 0 0,0 6-432 0,2-5-96 16,-5 4-16-16,4-4 0 0,-5-4-384 0,5-3 128 16,-4-3-128-16,0 1 0 15,-1-3 0-15,5-6 0 0,-4 0 0 16,3-5 0-16,2-4-128 0,-2-6-16 0,2 1 0 0,2-7 0 16,2-2-224-16,3-6-32 15,-2 0-16-15,2-6 0 16,4-2-32-16,-1-3-16 0,4-3 0 0,0-4 0 0,6 2 272 0,-3-5 192 0,8-3-208 0,1 0 80 15,4-3 128-15,5-1 0 0,3 4 0 0,4 1 0 16,-21 26 0-16,43-40 0 0,-43 40 0 0,0 0 0 16,77-31 0-16,-77 31 0 0,0 0 0 0,87 3 0 15,-87-3 0-15,0 0 0 0,103 11 0 0,-103-11 0 16,91 0 144-16,-91 0 112 0,108-5 32 0,-108 5 0 16,110-13-160-16,-110 13-128 0,97-19 144 0,-97 19-144 15,82-17-1264-15,-82 17-336 16</inkml:trace>
  <inkml:trace contextRef="#ctx0" brushRef="#br0" timeOffset="110799.88">25901 16348 18431 0,'-3'0'1632'0,"3"0"-1312"0,3 0-320 0,-3 0 0 16,0 0 0-16,0 0 0 0,2 0 0 0,2 0 0 16,-1-2-976-16,1-1-176 0,1-1-16 0,-2-1-16 31,3 2 384-31,-3-3 80 0,4-2 16 0,0 3 0 0,-2 5 976 0,-1-4 208 0,1-1 32 0,-2 1 16 0,-3 4 1072 0,2-1 224 16,-2-3 32-16,0 4 16 0,-2 0-80 0,-1 5-32 15,-1-1 0-15,-1 1 0 0,-4 4-496 0,1-1-112 16,-1 6 0-16,0 4-16 0,4-3-640 0,-4 1-128 15,1 2-32-15,2 2 0 0,-2 1-160 0,4 2-48 16,-1 0 0-16,0 3 0 0,1-4-128 0,-1 5 0 16,2 2 0-16,-1-4 0 0,2 4 128 0,1-3-128 15,1-3 0-15,1 0 128 0,1-1 32 0,3-4 0 16,2-1 0-16,2 0 0 0,0-4-160 0,-1-5 0 0,1-2 0 0,2-1 0 16,1-2 0-16,-3-3 0 0,1 0 0 0,2-3 0 15,0-2 0-15,-1-1 0 0,1-1 176 0,2-3-176 16,-14 10 224-16,0 0-48 0,56-40-16 0,-56 40 0 15,45-38-32-15,-45 38-128 0,47-46 192 0,-22 20-64 16,-3 4 64-16,-1-3 0 16,5 3 0-16,-7-1 0 0,2 5-3664 15,-3-1-736-15</inkml:trace>
  <inkml:trace contextRef="#ctx0" brushRef="#br0" timeOffset="111204.73">26037 15925 33167 0,'0'-2'2944'0,"2"-1"-2352"0,2-1-464 0,-1-1-128 16,2 5 576-16,-1-4 112 0,3-1 16 0,1 0 0 16,5 0-448-16,-5-2-64 0,-4 7-32 0,-4 3 0 15,0 6-1184-15,-9 8-256 0,2 1-32 0,-10-1-16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22:56:0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9397 7150 3679 0,'-5'-2'320'0,"0"2"-320"0,1 0 0 0,1 0 0 16,3-3 432-16,-2 3 16 0,-5 0 0 0,-3-4 0 15,-2-1-448-15,-1 2 0 0,3-3 128 0,-2 1-128 16,1 2 0-16,3-3 0 0,-5 3 0 0,1 3 0 16,2-2 0-16,-4-1 0 0,5 3 0 0,-7 0 0 15,6 0 0-15,-4 3 256 0,2-1 0 0,0 1-16 16,1 1 416-16,-1 1 96 0,1 0 16 0,-1 1 0 0,0 2-304 0,2 1-48 16,-6 0-16-16,2 3 0 0,0 2-240 0,-2 0-160 15,1-2 192-15,-3 5-192 0,3-3 256 0,-1 4-48 16,4-1-16-16,-6 4 0 0,4-2 80 0,-1 2 16 15,-1-2 0-15,0 6 0 0,1-3-96 0,2 1 0 16,-2 3-16-16,4 2 0 0,-6-2 144 0,3 4 48 16,0 5 0-16,-2-4 0 0,2 0 160 0,0 1 48 15,0 2 0-15,-1 1 0 0,1 0 0 0,0 0 16 16,2-2 0-16,-2 2 0 0,2 0-96 0,1 0-32 0,2 1 0 0,2-1 0 16,2 3-112-16,0-3-32 0,5 2 0 0,0-3 0 15,0 3-320-15,5-2 128 0,0-4-128 0,4-1 0 16,0-2 0-16,3-2 0 0,2 0 0 0,0-3-128 15,2 1 128-15,3-5 0 0,2 2 0 0,-2-4 0 16,4 1 0-16,1-4 0 0,-1 0 0 0,-1 0-128 16,3-2 128-16,2 2 0 0,0-2 0 0,-5-3 128 15,4 1 176-15,1-1 32 0,-1 0 16 0,-4-1 0 16,1 1 32-16,3-6 0 0,-26-3 0 0,0 0 0 16,0 0-208-16,110 9-48 0,-110-9 0 0,0 0 0 15,98-14 32-15,-98 14 0 0,0 0 0 0,111-29 0 16,-111 29 0-16,84-23 0 0,-84 23 0 0,87-26 0 0,-87 26-160 0,83-26 128 15,-83 26-128-15,75-28 128 0,-43 10-128 0,-4-2 0 16,-2 0 144-16,-2-4-144 0,-1 1 192 0,-2 1-16 16,1-1-16-16,-4-1 0 0,-1 1-32 0,-1-3 0 15,1 0 0-15,-1-6 0 0,0 5-128 0,-1-3 0 16,-1-1 0-16,0 3 0 0,2-2 0 0,-2 1 0 16,3 1 0-16,-3 2 0 0,4-2 0 0,-6 2 0 15,5 1 0-15,-3 1 0 0,0-1 0 0,-2 3 0 16,2 3 0-16,-5-6 0 0,0 6 0 0,-1-2 0 15,-6 2 0-15,-2-2 0 0,-2 7 0 0,-1-3 0 16,-2 3 0-16,-7-2 0 0,1 2 192 0,-5-3 48 0,-1 3 16 16,-2-4 0-16,-2 6 272 0,-2-5 64 0,-5 1 16 0,2 0 0 15,-5-1-16-15,3 0 0 16,0 3 0-16,-3-4 0 0,-4-1-16 0,0-2-16 0,4 4 0 0,-1-2 0 16,-3-2-368-16,-1 3-192 0,1 1 192 0,-3 3-192 15,-2 2 0-15,-4 1 0 0,0-1 0 0,3 0 0 16,-1 2-256-16,9 1-64 0,7 5-16 0,5 3-9648 15,10 1-1936-15</inkml:trace>
  <inkml:trace contextRef="#ctx0" brushRef="#br0" timeOffset="63366.65">15688 12450 11967 0,'-17'4'1072'0,"3"1"-864"16,7-2-208-16,5 1 0 0,-1-2 1056 0,-3-2 160 0,-6 6 48 0,-7 3 0 15,-4-2-496-15,2 5-80 16,4-3-32-16,0 0 0 16,3-1-1488-16,0-2-288 0,-2-3-64 0,2 2-16 15,-3-1-16-15,-3 1 0 0,3-1 0 0,-9 4 0 0,1 3 1216 16,-2 1 0-16,-3 9 224 0,-3-2-32 0,0 4 1152 0,-4 6 208 15,-3-1 48-15,0 2 16 0,-7 1 0 0,2 0 0 16,5 4 0-16,-2-3 0 0,5 2-496 0,2 1-96 0,7 0-32 16,2 2 0-16,2 1-272 0,5 2-48 0,0 0-16 0,1 0 0 15,2 4-464-15,2-4-192 0,1 0 128 0,-3 0-128 16,5-5 0-16,-3 5 0 0,6-2 0 0,-4-1 0 16,-1 1 0-16,5-1 0 0,1-3 0 0,-2 5 0 0,5-3 288 0,-1 4 176 15,2 4 48-15,3-4 0 0,0 4 240 0,3-1 48 16,4-3 16-16,2 4 0 0,3-4-64 0,6 0-16 15,1-2 0-15,5-1 0 0,-24-37-272 16,58 71-48-16,-58-71-16 0,69 73 0 0,-69-73-400 0,80 72 0 16,-80-72 0-16,89 69 0 0,-89-69-288 0,96 68-32 15,-96-68-16-15,98 73 0 0,-98-73 96 0,89 68 32 16,-89-68 0-16,87 61 0 0,-87-61 208 0,89 58 0 0,-89-58 0 16,97 61 0-16,-97-61 304 0,112 61 48 15,-112-61 16-15,125 59 0 0,-125-59-64 0,124 57-16 16,-124-57 0-16,110 58 0 0,-110-58-288 0,111 57 0 0,-111-57 128 0,121 56-128 15,-121-56 0-15,135 45 0 0,-135-45 0 0,145 44 0 16,-145-44 0-16,141 40 192 0,-141-40-64 0,141 30-128 16,-141-30 336-16,159 19-32 0,-70-12-16 0,0-6 0 15,5 6-160-15,-7-5-128 0,-87-2 192 0,157 7-192 16,-157-7 0-16,160 7 0 0,-75 0 0 0,6-2 0 16,-2 1 0-16,-89-6 0 0,169 0 0 0,-85-2 0 15,-1-2 0-15,4 1 0 0,7 3 0 0,2-5 0 0,2 1 0 16,-6-1 0-1,-5-4 0-15,-3 4 0 0,-4 1 0 0,4 4 0 0,1 4 0 0,2-4 0 0,0 5 0 0,-87-5 0 16,157 4 0-16,-157-4 0 0,154 5 0 0,-154-5 0 16,162 5 0-16,-73-5 0 15,3 0 0-15,-7-2 0 0,-1-3 128 0,-84 5-128 0,157-17 0 0,-77 8 0 16,5-3 0-16,3 0 0 0,-1 1 0 16,-7-3 0-16,-80 14 0 0,143-29 0 15,-143 29 0-15,132-28 0 0,-132 28 0 0,126-33 0 0,-60 10 0 0,0 0 0 16,0 3 128-16,0-7-128 15,-8-4 128-15,-1 3-128 0,1-3 144 0,-1-4-144 0,4-3 128 0,-3 1-128 0,1-3 0 0,0-2 0 16,4 2 0-16,-9 0 0 16,2-3-128-16,-7 3 128 0,-9-1-320 0,-5 5 64 0,-9 1 0 0,-2 4 0 15,-3 1 256-15,0-1-192 0,-7 5 192 0,0-1-160 16,-2 1 160-16,2-2 0 0,-2-1 0 0,-1 1 128 16,1-2 192-16,-2 4 64 0,3-5 0 0,-1 0 0 15,2 1-112-15,-6-1-16 0,-2 4 0 0,-1 0 0 16,-2 0-256-16,-3 1 160 0,-3 0-160 0,-2 0 128 15,-4 0-128-15,-1 2 0 0,-3-6 144 0,-4 4-144 0,-2 0 0 16,-2 0 128-16,-2-2-128 0,0-2 0 0,3 4 128 0,-3-2-128 16,-3-1 128-16,3-3-128 0,-1 1 128 0,-1-1-128 15,4-2 128-15,-5 2-128 0,0 1 0 0,-5-2 0 16,1 5 0-16,-3-2 128 0,-2 6-128 0,-5-2 0 16,5 1 0-16,-3 1 0 0,1 3 0 0,1-1 0 15,-3-1 0-15,-1-1 0 16,0 1 0-16,-3 0 0 0,-1 1 0 0,4-3 0 0,-4-3 0 0,1 2 0 15,-2 4 0-15,-4-5 0 0,0 5 0 0,-3-3-128 16,5 3 128-16,1-1-128 0,1 2 128 0,-4-1 0 16,6-1 0-16,-1 0 0 0,-1 1 0 0,1 1 0 15,1-2 0-15,-3 0 0 0,5 3 0 0,-5-7 0 16,-1 5 0-16,-3-1 0 0,-1-1 0 0,1 5 0 16,-3-2 0-16,5-2 0 0,4 9 0 0,-5-7 0 0,0 4 0 0,-3-1 0 15,2-1 0-15,-1-2 0 0,2 2 0 0,-3-2 0 16,-2-1 0-16,-4 4 0 0,4 1 0 0,-3-1 0 15,1 1 0-15,2 0 0 16,-2-1 0-16,2 1 0 0,2-2-128 0,-2 5 128 0,0-2-128 0,-2 2 128 16,-5 0 0-16,-1-3-128 0,-1 4 128 0,-2-4 0 31,3 3 0-31,-3 0-160 0,2 2 160 0,2-2 0 0,2 2 0 0,-5 3-128 0,-3-5 128 0,0 0 0 16,-8 0 0-16,1-1 0 0,6 1 0 0,-1 2 0 15,3 1 0-15,-1 2 0 0,1 6 0 0,0 3 0 0,-9 0 0 16,-5 3 0-16,-4 3 0 0,2 1 0 0,2 0 0 0,0 1 0 15,-4 4 0-15,-1 2 0 0,1 2 0 16,-6-2 0-16,-4 0 0 0,3-2 0 16,9-1 0-16,0 1 0 15,5 2 0-15,-1 0 0 0,0 3 0 0,-3-5-128 16,-2-3 128-16,-3 0 0 0,8-1 0 0,-2 1 0 16,1 2 0-16,3-3 0 0,1 4-128 0,-4 2 128 15,-4 4 0-15,-1 8 0 0,4 5-256 0,-2 8 48 16,7 6 16-16,4 7 0 15,8 6-704-15,2 8-144 0,9 14-32 0,15-2-15696 0</inkml:trace>
  <inkml:trace contextRef="#ctx0" brushRef="#br0" timeOffset="67739.53">2146 12283 16575 0,'0'0'1472'0,"0"0"-1168"0,2 0-304 0,2 0 0 15,-3-2 768-15,3-1 80 0,1 3 32 0,2-6 0 16,2 3-672-16,0 1-208 0,-1-1 128 0,-2-1-128 16,-1 4 0-16,-2 0 0 0,-3 0 0 0,0 4 0 15,-3 1 512-15,-2-2 112 0,1 6 16 0,-1 2 0 16,0-3 560-16,1 5 112 0,-3 4 32 0,2-3 0 15,3 7-448-15,-5 1-96 0,2 1-16 0,0 7 0 16,1-2-560-16,-1 6-224 0,2 5 176 0,1-3-176 16,2 3 0-16,-2-3 0 0,2-1-208 0,-2 5 64 15,2 0-336-15,-5 0-64 0,2 4-16 0,-6 3 0 16,0 2 48-16,0 1 0 0,-5 6 0 0,1-2 0 0,0-2 336 0,-4 5 176 16,0 1-160-1,-1-6 160-15,4-3 0 0,-2-4 0 0,6 4 0 0,-2-5 0 0,7-4 0 0,-1-7 192 16,-1 3-64-16,7-10-128 0,0 2 0 0,4-7 0 15,1-3 0-15,4-4 0 0,3-2 0 0,0-4 0 16,2-2-240-16,4-3 80 0,-1-1-48 0,6-4-16 16,-23 2 0-16,0 0 0 0,0 0 224 0,95-26 0 15,-67 17 144-15,-1-3-144 0,-27 12 560 0,60-31 16 16,-60 31 0-16,68-32 0 0,-68 32 16 0,79-38 16 0,-79 38 0 16,80-42 0-16,-80 42-416 0,89-38-192 0,-89 38 160 0,91-31-160 31,-91 31-848-31,83-23-272 0,-83 23-48 0,0 0-10784 0</inkml:trace>
  <inkml:trace contextRef="#ctx0" brushRef="#br0" timeOffset="68054.14">3220 12234 25791 0,'-18'18'1152'0,"5"-6"224"0,6-4-1104 0,5 1-272 16,2-4 0-16,2-1 0 0,5 1 432 0,-2 0 16 15,7 11 16-15,7 1 0 16,-19-17-1488-16,0 0-320 0,73 42-48 0,-73-42-16 15,0 0-1328-15,0 0-272 0,108 26-48 0,-108-26-16 16,0 0 1872-16,0 0 368 0,108 0 80 0,-108 0 16 0,0 0 1648 0,89-14 336 16,-89 14 64-16,0 0 16 0,103-20 512 0,-103 20 96 15,0 0 32-15,113-28 0 0,-113 28-768 0,81-23-160 16,-81 23-16-16,80-26-16 0,-80 26-1008 0,73-30-240 0,-73 30-16 0,63-28-10240 16</inkml:trace>
  <inkml:trace contextRef="#ctx0" brushRef="#br0" timeOffset="68343.39">3197 12617 17503 0,'-17'21'1552'0,"3"-7"-1232"16,7-2-320-16,3-3 0 0,4-4 1024 0,4-1 128 15,-1-2 48-15,6 6 0 0,3 6-368 0,-12-14-80 16,0 0-16-16,80 38 0 16,-80-38-1808-16,0 0-352 0,110 13-80 0,-110-13-16 15,0 0 112-15,117-4 32 0,-117 4 0 0,0 0 0 0,105-3 1216 0,-105 3 160 16,0 0 192-16,101 0-32 0,-101 0 704 0,0 0 144 16,99-6 16-16,-99 6 16 0,0 0-720 0,105-12-128 15,-105 12-48-15,0 0-8432 0</inkml:trace>
  <inkml:trace contextRef="#ctx0" brushRef="#br0" timeOffset="68761.16">4706 12053 13071 0,'-12'0'272'0,"7"0"64"0,-2 0 16 0,5 0 32 0,2 0-384 0,2 0 0 0,0 0 0 0,-1 0 0 0,5 0 1344 0,1 3 192 16,1 3 48-16,-2 1 0 0,-3 3-1440 0,-1 4-272 15,-4 3-64-15,-1 4-16 0,-1 2-80 0,-1-2-16 16,0-2 0-16,1 4 0 0,1-2 848 0,3 1 160 16,0-4 48-16,3 3 0 0,2-7 112 0,2 3 32 15,-3-3 0-15,1 0 0 0,0-2-272 0,-1-3-48 16,1 3-16-16,-5-3 0 0,3-4 48 0,-3 0 16 15,0 2 0-15,2-5 0 0,-2 3-144 0,0-2-32 16,-2 3 0-16,2-3 0 0,2 2-208 0,2-5-48 16,-1 4-16-16,4-4 0 0,4 0-176 0,3-4 0 15,3 3 0-15,6-6 0 0,-2 1-144 0,3 1 144 16,-24 5-192-16,0 0 192 0,82-17-336 0,-82 17 32 16,0 0 16-16,80-23 0 0,-80 23 160 0,0 0 128 0,75-21-192 0,-75 21 192 15,0 0 0-15,0 0 0 0,89-17 0 0,-67 12 0 16,1-4 0-16,2 4 0 0,-3-2-128 0,-1-4 128 31,2-1-1104-31,-1 0-176 0,1-2-16 0,0 0-9600 0</inkml:trace>
  <inkml:trace contextRef="#ctx0" brushRef="#br0" timeOffset="69013.49">5515 11853 23039 0,'-19'24'1024'0,"10"-8"192"0,-3-2-960 0,7 0-256 0,5-7 0 0,0 0 0 0,1 1 1456 0,1 10 240 16,3 15 48-16,-5 7 16 0,6 5-1104 0,-3 4-208 16,2 3-64-16,-1 2 0 0,-3 4-144 0,3 6-48 15,-1 11 0-15,-1 9 0 0,2 4 544 0,-4 1 96 16,1 7 32-16,-1-4 0 0,2-3 16 0,5 0 0 15,2-2 0-15,7-10 0 0,3-4-592 0,7-23-112 0</inkml:trace>
  <inkml:trace contextRef="#ctx0" brushRef="#br0" timeOffset="83513.53">1969 15460 4607 0,'-2'2'400'0,"2"1"-400"15,-3 2 0-15,3-5 0 0,0 0 704 0,0 0 48 16,0 7 16-16,0-2 0 0,-2 1-240 0,2-1-32 16,2-2-16-16,-2 1 0 0,3-2-480 0,-3-2 0 15,0 0 0-15,0 0 0 0,2 0 288 0,-2 0 64 16,-2 3 16-16,2-3 0 15,0 4 592-15,2-4 112 0,1-4 16 0,1 1 16 0,1 1-240 0,2-5-48 16,2-2-16-16,5-1 0 0,-4 1-304 0,4-3-64 16,2-2-16-16,-2 0 0 0,3 0-416 0,0 2 0 15,-3 0 0-15,0 3 0 0,2 4-272 0,-6-4-96 16,6 6-16-16,-7 3 0 16,5 0-96-16,-5 3-32 0,-1 1 0 0,1 1 0 0,0 3 512 0,-4 5 0 0,0-3 0 15,2 4 0-15,-2 3 272 0,-3 4 160 0,0 5 16 0,-2-3 16 16,0 3-16-16,-2 6 0 0,0-1 0 0,-1 0 0 15,1 2 64-15,-5 0 16 0,2 6 0 0,0-3 0 16,1-1-16-16,-5 5-16 0,1-1 0 0,-1-3 0 16,-1 6-208-16,-3-2-32 0,5-3-16 0,-6 1 0 15,0-3-240-15,2-7 128 0,-2 1-128 0,-2-4 0 16,2-4 128-16,0-4-128 0,0 4 0 0,2-5 0 16,-2-1 0-16,2-4 128 0,-2 1-128 0,5-3 0 0,0-4 0 15,1 0 0-15,-1-2 0 0,4-3 0 0,-2 0 0 0,2-3 0 16,-1 1 0-16,3-6 0 0,1-1 0 0,0-5 0 15,4-2-160-15,0-3 160 0,1-2-272 0,3-1 16 16,2-5 16-16,1 1 0 0,1-5 96 0,3 5 16 16,1 3 0-16,1 2 0 15,1 2 128-15,0 2 0 0,1 8-144 0,-3-3 144 0,0 7 0 0,0 5 0 16,-2 0 0-16,0 5 0 0,2 3 208 0,-2-1 112 16,2 4 32-16,-5-2 0 0,3-1 320 0,-1 4 64 15,1-1 16-15,-2-2 0 0,3-1-272 0,-1-1-48 16,2-1-16-16,-2-1 0 0,2-2-288 0,0-3-128 15,0-3 0-15,1 1 128 16,1-5-1120-16,0-2-224 0,-1 1-64 0,1-6-9616 0</inkml:trace>
  <inkml:trace contextRef="#ctx0" brushRef="#br0" timeOffset="84050.25">2722 14878 6143 0,'-6'2'256'0,"3"1"80"0,-1 3-336 0,3-6 0 16,-3 3 0-16,1 1 0 0,1-3 928 0,-5 6 112 16,-2 2 32-16,-1 0 16 0,1 1 480 0,0-5 96 15,1 4 0-15,-1 0 48 0,4-6-656 0,-4 6-128 16,4-4-32-16,-2 4 32 0,2 0-544 0,-2-4-96 16,1 3-32-16,1 5 32 0,2-5-288 0,-3 5 0 15,3 1-176-15,-2-1 176 0,1 1 0 0,2 4-128 0,-3-1 128 0,2 4 0 16,3-2 0-16,-4 2-160 15,3 0 160-15,1-2 0 0,0-1 0 0,1-1 0 0,3 0 0 16,-3 3 128-16,6-8-128 0,-1 2 0 0,2-2 128 0,1 0-128 16,0-7 128-16,3 1-128 15,4-1 0-15,-1-5 128 0,3-2-128 0,-3-7 0 0,5-3 0 0,-1-5 0 16,0-1 0-16,-3-4 176 0,1-1-32 0,-3 0 32 16,-2-3 80-16,-3 4 32 0,-2-3 0 0,-4 3 16 15,1-1-64-15,-2 0-16 0,-4 1 0 0,2-3 0 16,-5 3 96-16,1-1 32 0,-1 2 0 0,1 4 0 15,-1 3-48-15,-2-4-16 0,2 4 0 0,0 2 0 16,-2 4-288-16,2-1 0 0,-1 7 0 0,-2-1 0 16,-1 6-1024-16,-3-1-96 0,1 5-32 0,3 2-8704 15</inkml:trace>
  <inkml:trace contextRef="#ctx0" brushRef="#br0" timeOffset="84552.83">3439 15444 4607 0,'-1'0'400'0,"-1"0"-400"16,2 0 0-16,0 0 0 0,0 0 1312 0,0 0 176 16,-3 0 48-16,1 0 0 15,-2 4 128-15,-1 4 48 0,2 1 0 0,-3 3 0 0,3 4-400 0,-2 0-80 16,1 1-16-16,1 2 0 0,1-1-192 0,2 4-32 16,0-1-16-16,2 2 0 0,1-1-368 0,-3 5-80 15,0 4-16-15,0-1 0 0,-3 6 64 0,1 2 0 16,-2 6 0-16,1 1 0 0,-2 4-16 0,-1 0 0 15,0 6 0-15,-1-1 0 0,-2 2-192 0,0-5-48 16,0-2 0-16,1-6 0 0,1-5-320 0,0-6 128 16,0-1-128-16,2-8 0 15,-1-2-576-15,3-7-192 0,3-6-48 0,-5-3-8000 0,5-1-1600 16</inkml:trace>
  <inkml:trace contextRef="#ctx0" brushRef="#br0" timeOffset="84772.52">3154 16035 7359 0,'-6'0'320'0,"5"0"80"0,-1 0-400 0,2 0 0 0,-3 0 0 0,3 3 0 16,0-3 1584-16,-2 5 224 0,2-1 48 0,2 1 16 16,3 4-448-16,2-4-80 0,3-2-32 0,2-3 0 31,6 0-832-31,-1-3-160 0,4-2-48 0,7-4 0 15,0 0-272-15,-28 9 0 0,0 0-208 0,104-43 80 16,-104 43-608-16,0 0-112 0,124-58-32 0,-124 58-6864 16</inkml:trace>
  <inkml:trace contextRef="#ctx0" brushRef="#br0" timeOffset="85353.95">4384 15505 1839 0,'-4'0'160'16,"4"4"-160"-16,-3-3 0 0,3-1 0 15,3-1 1152-15,-3 1 208 0,0-4 48 0,4 4 0 16,1-5-32-16,4-2 0 0,0-4 0 0,3-1 0 16,2 2-512-16,3-2-96 0,-3-1-32 0,0 5 0 15,0 3-352-15,2 1-64 0,-2 4 0 0,-6 4-16 16,3 4 224-16,-2 4 48 0,-3 6 16 0,-4 1 0 0,0 12 336 15,-4 4 64-15,-3 5 16 0,0 4 0 0,-4 8-160 0,-3 2-16 16,1 3-16-16,-1 1 0 0,-2 3 96 16,0 2 32-16,2-2 0 0,-2-4 0 0,-2 1-384 0,1-10-80 15,3-1-16-15,-2-1 0 0,-2-8-464 0,2-7 0 16,4 1 0-16,-1-6 0 0,1-9 0 0,1 1-208 16,4-8 64-16,-4-1 16 15,6-6-432-15,-3-3-80 0,3-5 0 0,-1-2-16 16,4-3 16-16,-1-8 0 0,2 1 0 0,1-9 0 0,0 0 336 0,1-1 80 0,6-4 16 0,-4-4 0 15,6-1 208-15,-1-3 0 0,4-2 0 0,-2-1 0 16,4 2 0-16,1 3 0 0,4 6 0 0,-3 5 0 16,-1 5 0-16,-1 3 0 0,1 8 0 0,2 1 0 15,1 2 0-15,-3 5-144 0,0-1 144 0,3 3 0 16,1 0 0-16,-2 0 0 0,5 0 144 0,-5-4-144 16,4 4 240-16,1-5-64 0,2 3-16 0,-3-4 0 15,3 0-160-15,2-2 0 0,2-1 0 0,-30 9 0 31,0 0-1424-31,0 0-224 0</inkml:trace>
  <inkml:trace contextRef="#ctx0" brushRef="#br0" timeOffset="85684.27">5248 14570 12895 0,'-10'9'576'0,"3"-8"112"0,3 3-560 0,1-1-128 0,1-3 0 0,2 0 0 16,0-3 544-16,0 3 80 0,0-4 16 0,0 4 0 31,0-1-896-31,0 2-160 0,-3 3-32 0,-1 1-16 15,2 4-48-15,-1 6-16 0,3-1 0 0,-5 9 0 0,5 0 1040 0,-6 6 192 0,3 11 64 0,0 4 0 16,-3 5 1056-16,1 5 224 0,2 3 32 0,-1 0 16 16,2-1-480-16,2-2-80 15,0-2-32-15,6-3 0 0,-1-9-1504 0,2-8-208 0</inkml:trace>
  <inkml:trace contextRef="#ctx0" brushRef="#br0" timeOffset="86217.55">6069 15427 1839 0,'-12'0'160'0,"7"-5"-160"0,-2 1 0 0,1 4 0 16,6-2 624-16,-3-1 80 0,1 3 32 0,-3-5 0 16,1 1 304-16,-4-5 64 0,-1 4 16 0,2 5 0 15,2 0 80-15,3 0 16 0,0 5 0 0,2 2 0 0,2 2-240 16,0-2-32-16,1 5-16 0,1 2 0 0,1 4-224 0,0-1-32 15,1 4-16-15,0 2 0 16,0 3 192-16,2 5 48 0,-2 4 0 0,1 5 0 0,-2 3-64 0,0 3-16 16,0 6 0-16,2-3 0 0,-5 3-96 15,0 0-16-15,0 2 0 0,-2 0 0 0,3-2-256 0,-3 1-48 16,2-4-16-16,-2-1 0 0,-2-4-384 0,2-1 0 16,0-6 0-16,0-2 0 15,2-4-1136-15,-2-5-304 0,0 0-64 0,0-12-9728 0</inkml:trace>
  <inkml:trace contextRef="#ctx0" brushRef="#br0" timeOffset="86437.46">5884 16035 11055 0,'-7'12'976'0,"6"-7"-784"0,-3 0-192 0,4-1 0 16,4-1 1216-16,-4-1 192 0,5-2 32 0,4 0 16 15,4 0 368-15,8 0 80 0,7-5 16 0,2-4 0 16,-30 9-1472-16,0 0-272 0,110-45-176 0,-110 45 192 16,94-47-768-1,-94 47-160-15,99-49-32 0,-99 49 0 0,98-49-256 16,-98 49-48-16,94-45-16 0,-94 45-7056 0</inkml:trace>
  <inkml:trace contextRef="#ctx0" brushRef="#br0" timeOffset="87009.79">7155 15540 10127 0,'1'-4'896'0,"3"-1"-704"0,-1 2-192 0,4-6 0 15,0 0 1152-15,-1 1 208 0,6-10 48 0,7-4 0 16,5-6-128-16,4-4-32 0,2 3 0 0,-8 8 0 15,5 2-1056-15,-10 10-192 0,2 5 0 0,-3 8 0 16,-2 8 0-16,0 4-128 0,-2 10 128 0,-3 7 0 0,-4 4 0 16,0 8 0-16,0 5 176 0,-5 4-176 0,0 4 880 0,-1 5 64 15,1 3 16-15,-7 0 0 0,5 0 48 0,-7-5 16 16,4 2 0-16,-4-7 0 16,6-8-240-16,-6-2-32 0,0-8-16 0,-1-1 0 0,-1-4-528 0,1-6-208 15,-4 0 176-15,0-7-176 0,2 0-128 0,-2-6-128 16,2-2-32-16,3-4 0 0,0 1 32 15,1-5 0-15,-1-4 0 0,4-4 0 0,-1-5 256 0,3-3-160 16,3-2 160-16,0-5-128 0,0-2 0 0,3-5 0 16,4-5 0-16,2-1 0 0,7-6 128 0,-2-2 0 0,5-3 0 15,5-3-128-15,4-1 128 0,4-2 0 0,1 1 0 0,-33 48-128 16,71-77 128-16,-71 77 0 0,0 0 0 0,87-57-128 16,-62 50 128-16,-4 5 0 0,-4 4 0 0,0 5-128 15,-3-2 128-15,4 5 0 0,-4 2 0 0,1 1-128 16,5-3 128-16,0-1 144 0,0-2-16 0,4-5-128 31,4-2-896-31,-2-6-272 16</inkml:trace>
  <inkml:trace contextRef="#ctx0" brushRef="#br0" timeOffset="87536.39">8064 14633 10127 0,'-17'12'896'0,"3"-11"-704"16,5 3-192-16,6-8 0 0,1 3 0 0,2-5 0 15,0 0 0-15,-2-8-176 16,2-4-240-16,-1-8-48 0,1 0-16 0,-4 3 0 15,2 4-704-15,2 3-144 0,-1 2-16 0,1 6-16 0,1 3 1872 0,1-2 368 16,2 5 80-16,-1 2 0 0,2 0 1472 0,4-4 272 16,0 4 64-16,1-3 16 0,2 1-496 0,2-1-112 15,2 3 0-15,1-4-16 0,3 8-1136 0,-7-1-208 0,5 2-48 0,-4 8-16 16,-2 0-512-16,-3 1-112 16,-1 9 0-16,1 1-128 0,-7 8 128 0,-2 3-128 0,-2 5 0 0,-3 3 0 31,1-3 144-31,-4 0-16 0,-1 6-128 0,-5-3 192 0,5 1-192 0,-6 1 0 0,1-1 128 0,-4-1-128 15,1-3 0-15,-1-5 0 0,3-4 0 0,-3-5 0 16,3 1-224-16,1-5-32 0,0-8-16 0,0-2 0 16,5-3 112-16,-3-9 32 0,3 0 0 0,4-3 0 15,-4-3 128-15,4-6 0 0,2-2 0 0,-1-5 0 16,4-2 0-16,0-5-160 0,4 0 160 0,-1-9 0 16,6 4 0-16,1-4 0 0,2 4 0 0,2-1 0 0,4 3 0 0,-1 6 0 15,1 6 0-15,4 3 0 0,-1 5 0 0,2 5 0 16,3 3 0-16,-2 1 0 0,3 1 0 0,-1 3 0 15,0 1 0-15,3-1 0 0,5 1 0 0,4-2 0 16,-2 3-128-16,-36-6-7760 16,84 8-1552-16</inkml:trace>
  <inkml:trace contextRef="#ctx0" brushRef="#br0" timeOffset="89123.04">9124 15162 2751 0,'-5'3'256'0,"-1"1"-256"0,3-2 0 0,-1 1 0 0,3-3 560 0,1 0 64 16,-4 4 16-16,1-3 0 0,-3 3 832 0,-2 1 192 15,-1 2 16-15,0-5 16 0,4 5-448 0,-4-5-96 0,2 3 0 0,0-2-16 16,4 1-80-16,-2-3-16 0,1 3 0 0,1-1 0 15,6 3 112-15,-3-3 0 16,0-1 16-16,0 1 0 0,4 3-208 0,-4-3-64 0,1 2 0 0,3 2 0 16,-4 4-384-16,3 3-96 0,3 1-16 0,-6 8 0 15,3 3-224-15,2 5-48 0,-3 4-128 0,2 5 192 16,-1 6-192-16,-3 1 176 0,2 1-176 0,-2 1 160 16,2 5-160-16,-2 2 0 0,0 5 0 0,-2-2 0 15,0 6-288-15,-3-3 16 0,1 10 0 0,-1-6 0 16,-2-9-384-16,-2 1-80 15,1 3-16-15,3-9 0 0,-1 2-160 0,-1-7-48 0,2-7 0 0,0-3-5792 16,0-8-1168-16</inkml:trace>
  <inkml:trace contextRef="#ctx0" brushRef="#br0" timeOffset="89389.68">8632 15894 4607 0,'-1'3'400'0,"1"2"-400"15,0-1 0-15,1-3 0 0,1-1 1424 0,2 4 208 16,1 5 32-16,4-1 16 0,3 6 368 0,5-2 64 16,2 1 0-16,7-6 16 0,4-4-608 0,5-3-128 15,-35 0-32-15,0 0 0 0,138-31-528 0,-138 31-96 0,109-49-32 0,-109 49 0 16,112-56-512-16,-112 56-192 0,104-57 0 0,-104 57 144 31,102-59-784-31,-102 59-176 0,90-56-16 0,-90 56-9856 0</inkml:trace>
  <inkml:trace contextRef="#ctx0" brushRef="#br0" timeOffset="89942.09">10121 15559 7263 0,'-2'4'144'0,"-2"-4"48"0,-1 3 0 0,3-1 32 0,2-2-224 0,0 0 0 15,-1 0 0-15,1 3 0 0,-4 3 256 0,1-3 0 16,1 6 0-16,2-4 32 16,2-2 1024-16,1 1 208 0,4-2 32 0,2-4 48 0,1-2 208 0,4-1 48 0,2-4 0 0,7-3 32 15,-4 0-480-15,3-2-112 0,3 4-16 0,1-2 48 16,-3-1-864-16,-3 5-160 16,3 2-48-16,-5 3 48 0,-5 3-304 0,0 7-256 0,-3 3 64 0,-3 3 32 15,-2 7-16-15,1 3 0 16,-6 5 0-16,3 3 48 0,-3 8 256 0,0 1 64 0,0 3 16 0,0 1 48 15,-3 5 176 1,-3-1 32-16,-1 1 16 0,-1 0 32 0,-1 0-384 0,0-2-128 0,-1-6 0 0,1 1 0 16,-3-9-256-16,1 0-160 15,-1 1-32-15,0-8 48 0,2 0-880 0,-3-4-160 0,3-4-32 0,-2-3 16 16,1-4 416-16,3-8 80 0,1 3 0 0,1-12 64 16,3 1 592-16,-2-7 128 0,5-2 32 0,-4-3 0 0,4-1 336 15,4-3 80-15,-3-5 16 0,6 2 0 0,-1-6 320 0,6 1 64 16,0-3 16-16,4 1 0 0,5 0-48 0,-4 4 0 15,9 1 0-15,-3 0 0 16,3 4 64-16,0 4 0 0,0 1 0 0,0-1 0 0,2 8 256 0,-2-2 64 16,2 3 16-16,2 4 0 0,-4 1-464 0,-3 2-80 15,-1 2-32-15,-1 2 0 16,-3 3-464-16,-1-1 0 0,-3 5-176 0,-2-4-8864 16,2 2-1776-16</inkml:trace>
  <inkml:trace contextRef="#ctx0" brushRef="#br0" timeOffset="90774.12">10936 14112 7359 0,'-5'3'656'0,"3"-3"-528"0,0 0-128 0,2 0 0 16,0 0 704-16,0 0 96 0,0-3 32 0,-3 3 0 31,3-4 288-31,-2-4 64 0,0-1 16 0,1 2 0 0,1-5-928 0,0 3-272 0,0 0 128 0,0 1-128 16,0 4 0-16,-4-1 0 15,4 1 0-15,0 4 0 16,0-1 176-16,0 2 16 0,-2-1 0 0,2 4 0 0,0 1 816 0,2-1 160 15,2 1 48-15,-4-2 0 16,5 2-320-16,2-1-48 0,0 1-16 0,2-1 0 0,1 1-512 0,0-2-128 16,3 1 0-16,-3-2-16 0,2 1-176 0,-1 2 0 15,-1 1 0-15,1-3 0 0,-3 2 0 0,-4 4 0 16,1 0-144-16,-5 3 144 0,0 0-208 0,-3-2 16 16,1 8 0-16,-5-4 0 0,2 3 64 0,-6 1 128 15,3 3-208-15,-5-4 80 0,5 0 128 0,-6-3 0 16,1 6 0-16,3-3 0 0,0-1 0 0,1-2 128 15,2-4-128-15,3-1 128 0,4-1-128 0,0-4 0 16,2-4 0-16,5 0 128 0,-2-4-128 0,4 3 0 0,0-6 0 16,3-2-128-16,2 4-32 0,-2-4 0 0,2 0 0 0,-2 4 0 15,2-4 160-15,-5 6-192 0,1 1 192 0,3-1-192 16,-5 6 192-16,1-1 0 0,0 1 0 0,-1 3 0 16,-2 2 0-16,-3-1 0 0,2 4 0 0,-5-3 0 15,0 6 144-15,0 2 112 0,-5-2 32 0,-2 3 0 16,2 3 224-16,-9 0 32 0,0 3 16 0,-5 7 0 15,0-2 80-15,-4 3 32 0,-1 4 0 0,-1-4 0 16,3-1 48-16,1-8 16 0,3-1 0 0,4-7 0 16,6-9-736-16,1-5 0 0</inkml:trace>
  <inkml:trace contextRef="#ctx0" brushRef="#br0" timeOffset="107498.97">1653 17074 4607 0,'-3'6'400'0,"-1"-3"-400"16,4-3 0-16,0 2 0 0,0-2 928 0,-1 3 96 0,1 3 32 0,-6 1 0 15,3 1-64-15,-1-3-16 0,4 4 0 0,-1-4 0 16,6-1-400-16,-5-1-96 16,9-1-16-16,-4-2 0 0,2 0-192 0,3-2-32 0,2-5-16 0,-3 6 0 15,0-3-224-15,0 4 0 0,-2 0 0 0,0 0 0 16,-6 0 128-16,3 0 144 0,1 0 32 0,2 4 0 16,-2-4 208-16,4 0 64 0,0 0 0 0,1 0 0 15,6-4-400-15,-2 1-176 0,3-3 160 0,6 3-160 16,-1 1 0-16,-22 2 0 0,0 0 0 0,0 0 0 15,124-21 0-15,-124 21-192 0</inkml:trace>
  <inkml:trace contextRef="#ctx0" brushRef="#br0" timeOffset="108504.64">3912 17181 5519 0,'-4'5'496'0,"1"-5"-496"0,3 0 0 0,3 0 0 16,-3 0 1152-16,0 0 128 0,2 0 16 0,0 0 16 16,3 0-176-16,4-2-48 0,-4-1 0 0,7-1 0 15,-3 2-608-15,5-5-128 0,0 2-32 0,0 2 0 16,1-2-176-16,-1 3-144 16,4-2 192-16,-4 4-192 15,3 0 320-15,-1 0-32 0,6 0-16 0,-4 4 0 0,4-2 304 0,1-4 48 0,3 2 16 0,-26 0 0 16,0 0-416-16,0 0-80 0,115-12-16 0,-115 12-8672 15</inkml:trace>
  <inkml:trace contextRef="#ctx0" brushRef="#br0" timeOffset="109246.77">6808 17233 11967 0,'-18'14'1072'0,"8"-5"-864"0,1-1-208 0,4-3 0 16,5-1 256-16,0-4 16 0,2 5 0 0,1-1 0 16,6 4 240-16,0 1 32 0,8-4 16 0,2-1 0 15,-19-4-560-15,0 0 0 0,0 0-160 0,119-12 160 32,-119 12-576-32,0 0 0 0,104-14 0 0,-104 14 0 0,0 0-32 0,112 5 0 0,-112-5 0 0,0 0 0 15,127 12 608-15,-127-12 0 0,101 5 0 0,-101-5 0 16,126-5 0-16,-126 5 0 0,141-21 0 0,-141 21 0 0</inkml:trace>
  <inkml:trace contextRef="#ctx0" brushRef="#br0" timeOffset="116732.3">11377 15934 14735 0,'0'3'1312'0,"0"1"-1056"16,5-4-256-16,0-4 0 0,2 4 496 0,0-3 32 0,9 1 16 0,-16 2 0 15,0 0-544-15,84-21 0 16,-84 21 0-16,0 0-192 0,0 0 48 0,101-19 16 16,-87 19 0-16,-4 5 0 0,1 0-48 0,-4 7 0 15,0 2 0-15,-2 4 0 0,-2 3 384 0,2-2 80 16,1-2 16-16,2 4 0 0,5-5 768 0,1 1 144 0,3-5 48 0,4-6 0 16,-21-6-464-16,0 0-96 0,0 0 0 0,111 8-16 15,-111-8-688-15,0 0 0 0,115-17 0 0,-115 17-6864 16,88-19-1392-16</inkml:trace>
  <inkml:trace contextRef="#ctx0" brushRef="#br0" timeOffset="117077.75">11466 16426 20271 0,'-9'13'1792'0,"4"-8"-1424"0,5-5-368 0,5 0 0 15,0-4 1232-15,2 4 176 0,7 0 48 0,4-1 0 16,-18 1-1072-16,0 0-192 0,125-21-64 0,-125 21 0 16,105-23-128-16,-105 23 0 0,106-26-192 0,-106 26 192 31,110-21-512-31,-110 21 0 0,118-17 16 0,-118 17 0 16,121-14-464-16,-121 14-112 0</inkml:trace>
  <inkml:trace contextRef="#ctx0" brushRef="#br0" timeOffset="122326.69">13355 15968 20271 0,'-5'4'1792'0,"1"-2"-1424"0,2-2-368 0,4 0 0 0,-2 0 992 0,0 0 128 16,-2 0 32-16,1 3 0 0,-1 1-304 0,2-3-48 15,0 3-16-15,2-1 0 0,-1-1-560 0,5 2-224 16,-3 1 176-16,2-5-176 0,4 3 256 0,-6 6-64 15,4-4 0-15,0 7 0 0,2-3 112 0,-4 5 16 16,1 7 0-16,1-2 0 0,-2 7 0 0,0 4 16 16,0 1 0-16,2 9 0 0,-5 0-336 0,1 4 128 15,1 1-128-15,-1 7 0 0,-1 4 0 0,-2-2 0 16,4 4 0-16,-4-4 0 0,0 1-320 0,0-2 32 16,0-3 0-16,0-6 0 15,0-1-704-15,0-3-144 0,1-8-16 0,1-3-10800 0</inkml:trace>
  <inkml:trace contextRef="#ctx0" brushRef="#br0" timeOffset="122639.53">14322 15934 28559 0,'-11'17'1264'0,"6"-5"272"0,-2 2-1232 0,6-5-304 0,1-4 0 0,1 2 0 0,3-2 880 0,-4 9 112 15,3 4 32-15,-1 8 0 0,3 5-528 0,-1 0-112 16,-1 4 0-16,-1-5-16 16,1 1-1200-16,1 1-224 0,-4-1-48 0,2 2-16 15,-1 4-208-15,-1 3-32 0,-1 0-16 0,-1 7 0 0,2 2 1184 0,-7 3 192 16,2 2 0-16,-1 0 192 0,-2 1 736 0,-1-6 160 15,4 0 16-15,-4-4 16 0,2-6-704 0,5-5-144 16,-3-6-16-16,5-3-13376 0</inkml:trace>
  <inkml:trace contextRef="#ctx0" brushRef="#br0" timeOffset="122875.46">14034 16559 18431 0,'-14'-4'816'0,"1"4"160"0,4-1-784 0,2-3-192 0,5 4 0 0,2 0 0 16,0 0 1728-16,0 0 320 0,0 4 48 0,4-4 16 15,4 1-416-15,3 3-80 0,6-4-16 0,-17 0 0 16,0 0-1056-16,0 0-224 0,94 5-32 0,-94-5-16 16,0 0-528-16,100-5-128 0,-100 5 0 0,0 0-16 15,115-12-992-15,-115 12-192 0,85-14-32 0,-85 14-16 16,87-14-128-16,-87 14-32 0,0 0 0 0,120-30-7728 15</inkml:trace>
  <inkml:trace contextRef="#ctx0" brushRef="#br0" timeOffset="123315.5">15446 16322 8287 0,'-14'12'736'0,"2"-3"-592"0,3 0-144 0,7-6 0 16,2-1 5376-16,0-2 1024 0,2 0 224 0,2 0 32 15,4 0-4784-15,1 0-960 0,3 0-192 0,4 0-32 32,0-2-1984-32,-16 2-400 0,0 0-80 0,0 0-16 15,0 0-1232-15,0 0-256 0,90 28-48 0,-78-11-16 16,1 1 1424-16,-5 8 272 0,-3 2 64 0,1 7 16 0,-3 5 2512 0,-3 1 496 0,-3 5 96 0,-3-1 32 15,1-1 864-15,-3-1 160 0,-6 6 32 0,1-2 16 16,-1-2-1008-16,-3-1-208 0,0-1-32 0,-6-3-16 16,6-5-1376-16,-4-2-240 0,0-3-64 0,-2-4-16 15,4-3-688-15,-2-6-144 0,2-3-16 0,1-2-16 32,1-7 400-32,1-1 80 0,1-4 0 0,2-4 16 0,5-1 432 0,2-7 96 0,-1 3 16 0,6-8 0 0,1-1 144 0,1-1 224 15,6-7-48-15,2-5-16 0,2-4 0 0,4 0 0 16,4-5 0-16,4 0 0 0,3-4 32 0,4 4 0 15,1 2 0-15,1 2 0 0,-32 36-192 0,66-53 160 16,-66 53-160-16,64-36 160 0,-64 36-160 0,0 0 0 16,98-30 0-16,-98 30-176 15,0 0-80-15,97-10 0 0,-97 10-16 0,0 0-6736 16,88-7-1344-16</inkml:trace>
  <inkml:trace contextRef="#ctx0" brushRef="#br0" timeOffset="123598.46">16843 16153 29487 0,'-13'23'1296'0,"4"-6"288"0,0-3-1264 0,6-2-320 15,3-3 0-15,0-4 0 0,0 4 1248 0,0 8 192 0,1 13 32 0,1 6 16 16,3 5-640-16,-1-1-128 0,3 1-16 0,0-1-16 16,-2-3-688-16,2 3 0 0,-2 0 0 0,0 2 0 15,-5 0-656-15,4 5-16 0,-4-2 0 0,0 4 0 16,-4 0 352-16,4 3 80 0,-5 0 16 0,2-3 0 16,-1 0 224-16,2-2 0 0,-1-6 0 0,3-2 0 15,3-8-864-15,-3-1-176 0,4-11-48 0,1-2-12864 16</inkml:trace>
  <inkml:trace contextRef="#ctx0" brushRef="#br0" timeOffset="123802.56">16662 16472 6447 0,'-17'26'576'0,"8"-10"-576"0,0-2 0 0,4-4 0 15,5-3 6560-15,5-5 1200 0,-1 5 240 0,3 1 64 16,9 6-5600-16,1 0-1120 0,-17-14-208 0,0 0-48 31,98 18-2768-31,-98-18-560 0,0 0-96 0,115-20-32 0</inkml:trace>
  <inkml:trace contextRef="#ctx0" brushRef="#br0" timeOffset="124211.74">17990 16029 19343 0,'-21'18'1728'0,"4"-10"-1392"16,6 1-336-16,4-7 0 0,6 1 1712 0,2-3 272 0,3 4 48 0,-4-2 16 15,2 5-1088-15,1-2-224 0,2 4-32 0,2 3-16 32,2-2-1600-32,-4 4-320 0,-1 2-64 0,-3 1-16 15,3 2 272-15,-8 4 48 0,-1 1 16 0,0 1 0 0,0 1 1520 0,-2 4 304 0,2 1 64 0,-4 0 16 16,2 4 1024-16,2-4 208 0,1 1 32 0,2-3 16 15,-1 3-976-15,3-3-192 0,3 3-32 0,-1-4-16 16,2-4-816-16,1-5-176 0,2-5 0 0,2-2 0 16,-1-3-848-1,1-4-128-15,0-1-32 0,1-1 0 0,4-3-48 0,2-3-16 0,-16 3 0 0,0 0 0 16,0 0 240-16,0 0 64 0,97-18 0 0,-97 18 0 16,0 0 224-16,0 0 48 0,103-17 16 0,-103 17 0 15,0 0-672-15,0 0-144 0</inkml:trace>
  <inkml:trace contextRef="#ctx0" brushRef="#br0" timeOffset="124462.9">18344 16057 11055 0,'-21'21'976'0,"5"-3"-784"16,4-5-192-16,5 0 0 0,5-5 3584 0,2-2 688 15,0 2 128-15,0 10 16 0,0 10-2144 0,2 6-432 16,5 7-96-16,2-3-16 0,5-2-1312 0,-2 3-272 0,4-3-144 0,-1 3 160 16,3 1-160-16,-4 0-256 0,3 7 64 0,0-2 16 15,1 7 176-15,-4-3-128 0,0 0 128 0,-6-4-128 16,1-1 128-16,-4-1 176 0,-1 2-48 0,-4-1 0 16,-5 5 0-16,-2 0-128 0,0 1 192 0,-2-5-64 31,2 1-640-31,5-8-144 0</inkml:trace>
  <inkml:trace contextRef="#ctx0" brushRef="#br0" timeOffset="124840.36">19438 16061 25791 0,'-14'12'2304'0,"6"-7"-1856"0,2 0-448 0,3-1 0 0,3 1 1184 0,2-1 144 0,1 1 16 0,1 3 16 16,4 6-528-16,1 4-96 0,0 8-32 0,1 4 0 15,2 1-880-15,-6 4-176 0,0 1-32 0,0 11-16 16,-3 4-400-16,-1 5-80 0,1 6-16 0,-3 3 0 16,0 3 480-16,0-2 96 0,-5-2 0 0,2-6 16 15,-3-4 432-15,3-7 64 0,-4-5 32 0,2-8-8496 16,1-2-1712-16</inkml:trace>
  <inkml:trace contextRef="#ctx0" brushRef="#br0" timeOffset="125059.54">19050 16496 25791 0,'-13'0'1152'0,"8"-3"224"0,2 3-1104 0,3 0-272 16,3-4 0-16,2 4 0 0,2-2 1712 0,7-1 272 15,-14 3 64-15,0 0 16 0,93-21-1072 0,-93 21-224 16,89-23-32-16,-89 23-16 16,88-14-1632-16,-88 14-336 0,84-8-64 0,-84 8-16 15,87-5-1552-15,-87 5-304 0,91-7-64 0,-91 7-16 16,101-11 640-16,-101 11 112 0</inkml:trace>
  <inkml:trace contextRef="#ctx0" brushRef="#br0" timeOffset="125451.69">20642 16153 28559 0,'-14'-5'1264'0,"2"-2"272"0,0 5-1232 0,3-5-304 0,2 5 0 0,4-1 0 16,-6-1 1376-16,-7-1 224 16,-6-4 32-16,-10 1 16 0,-2-3-832 0,0 4-176 0,0 6-16 0,2 1-16 15,3 5-608-15,-1 0-336 0,2 7 32 0,2 6 16 16,-2 1-320-16,2 2-64 0,2 7-16 0,-1 1 0 15,4 1 32-15,-1 1 0 0,4 4 0 0,1 2 0 0,4 3 496 0,3 3 160 16,7 9 0-16,-3-1 0 16,8 5 0-16,2 1 0 0,8 1 192 0,-2 3-48 0,6-2-144 0,3 2 128 15,2 1-128-15,2-1 128 0,3-3-128 0,-9 3 0 16,1-4 0-16,-4-3 0 16,-6-1-448-16,-4-6-64 0,-3-2 0 0,-2-7-16 0,-3-5 128 0,-4 2 16 15,-6-5 16-15,1-8 0 0,-4 1 368 0,0-11 0 16,-3-7 0-16,-1-8 0 15,1-6-464-15,-3-10-32 0,4-2 0 0,-4-7 0 0,4-3 1584 0,1-7 320 16,5-2 64-16,2-6 16 0,4-4-48 16,5-4-16-16,2 0 0 0,6-7 0 0,2-2-864 0,5-1-176 0,4-2-48 15,6-2 0 1,3-11-896-16,5 4-176 0,4-3-32 0,-4 7-16 16,4 10-752-16,-3 7-128 0,2 7-48 0,-9 7 0 15,-1 8-192-15,-24 32-32 0,37-43-16 0,-37 43-8992 0</inkml:trace>
  <inkml:trace contextRef="#ctx0" brushRef="#br0" timeOffset="129721.76">21141 16493 19343 0,'0'0'1728'0,"-4"0"-1392"0,4-4-336 0,4 4 0 15,-4 0 640-15,3-2 64 16,2-1 16-16,4-2 0 0,0-2-336 0,5-4-64 0,0-1 0 0,1 2-16 15,1-3-304-15,5 1 0 0,-4 4-176 0,1-3 176 16,1 2-128-16,-2 4 128 0,1-2 0 0,-18 7 0 16,0 0 544-16,0 0 224 0,0 0 32 0,80 0 16 15,-80 0 336-15,0 0 80 0,0 0 16 0,87 7 0 16,-87-7-816-16,0 0-176 0,92-12-16 0,-92 12-16 16,79-17-224-16,-79 17-192 0,92-21 48 0,-92 21 0 15,94-19-1104-15,-94 19-224 16,84-14-32-16,-84 14-10448 0</inkml:trace>
  <inkml:trace contextRef="#ctx0" brushRef="#br0" timeOffset="130021.03">21013 16987 7359 0,'-22'9'656'0,"4"-5"-528"0,4-1-128 0,6-1 0 0,4-2 3952 0,8 0 752 0,-3 0 160 0,3-2 16 16,5-1-3312-16,1-1-672 0,-10 4-128 0,0 0-16 31,82-26-2080-31,-82 26-400 0,77-23-96 0,-77 23-16 16,92-17-240-16,-92 17-48 0,96-9-16 0,-96 9 0 0,92-9 1584 0,-92 9 320 0,84-5 64 0,-84 5 16 15,84-9 1008-15,-84 9 208 0,88-12 32 0,-88 12 16 16,93-10-432-16,-93 10-96 0,94-12 0 0,-94 12-8576 16</inkml:trace>
  <inkml:trace contextRef="#ctx0" brushRef="#br0" timeOffset="130397.42">23192 15960 29487 0,'-21'12'1296'0,"10"-7"288"0,4 4-1264 0,4-4-320 0,3-1 0 0,0-1 0 31,2-1 416-31,3 6 32 0,-3 1 0 0,5 7 0 0,-2 0-272 0,3-1-48 0,-2 4-128 0,1-1 192 16,-7-18-192-16,0 0 0 0,22 49-144 0,-16-32 144 31,1 6 0-31,-2-2 0 0,3 1 0 0,-6 4 0 0,2 4 0 0,-4 1 0 0,0 6 0 0,-6 3 0 16,0 7 0-16,-3 7 0 0,-2 3 208 0,-3 4-64 15,-1 2-144-15,-3-5 0 0,1 2 0 0,-2-2 0 16,-2-6-352-16,3-3-48 0,1-5-16 0,3-4 0 31,4-6-1232-31,1-6-240 0,5-3-48 0,4-8-9504 0</inkml:trace>
  <inkml:trace contextRef="#ctx0" brushRef="#br0" timeOffset="130806.27">23655 16369 13823 0,'5'-9'1216'0,"1"1"-960"16,1 2-256-16,-2 3 0 0,4-1 1744 0,-1-4 304 16,6-6 64-16,12-4 16 0,6-8-848 0,3-2-192 15,-35 28-16-15,61-34-16 0,-61 34-928 0,0 0-128 16,0 0-160-16,0 0 160 16,0 0-496-16,0 0 32 0,5 57 0 0,-23-31 0 0,1 0 1328 0,0 0 272 0,3 2 48 0,0 2 16 15,5-4 672-15,4 0 144 0,1-2 32 16,4-3 0-16,2 2-1104 0,5-2-224 0,-2-7-32 0,4 3-16 15,3-3-672-15,-3 0 0 0,-9-14 0 0,0 0 0 16,0 0-192-16,0 0-32 0,71 52 0 0,-71-52 0 16,0 0-48-16,0 0-16 0,79 39 0 0,-79-39 0 15,0 0 96-15,0 0 32 0,73 45 0 0,-73-45 0 16,0 0 160-16,19 52 0 0,-19-33 0 0,-3 2-128 16,-3 5 128-16,-2-3 144 0,-1 0-16 0,0 3-128 0,-3 0 880 0,-2-3 64 15,5 1 16-15,1-1 0 0,-6-1-304 0,1 1-48 16,0 0-16-16,-1-3 0 0,-4 1-384 0,-1-1-80 15,0 2 0-15,-7-4-128 0,-2-1 144 0,2-3-144 16,-6 2 0-16,3-6 144 0,-3-1-144 0,1-1 0 16,0-4 0-16,1-4 0 15,4-4-576-15,3-4-80 0,0-3-32 0,6-4 0 16,0-5-1248-16,3-6-256 0,2-3-48 0,6-8-12688 0</inkml:trace>
  <inkml:trace contextRef="#ctx0" brushRef="#br0" timeOffset="131010.53">23899 16291 26719 0,'4'-2'1184'0,"-1"-2"240"0,4 1-1136 0,2-2-288 0,0 1 0 0,3-1 0 16,-12 5 944-16,0 0 128 0,83-37 16 0,-30 13 16 15,9-4-624-15,-1 2-128 0,-61 26-32 0,101-35 0 31,-101 35-1136-31,81-10-224 0,-81 10-48 0,0 0-16 0,92 10-272 0,-92-10-48 0,0 0-16 16,101 30-5952-16,-101-30-1184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11/10/2023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1.png"/><Relationship Id="rId7" Type="http://schemas.openxmlformats.org/officeDocument/2006/relationships/customXml" Target="../ink/ink9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142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12" Type="http://schemas.openxmlformats.org/officeDocument/2006/relationships/image" Target="../media/image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11.xml"/><Relationship Id="rId5" Type="http://schemas.openxmlformats.org/officeDocument/2006/relationships/image" Target="../media/image20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60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1.png"/><Relationship Id="rId7" Type="http://schemas.openxmlformats.org/officeDocument/2006/relationships/customXml" Target="../ink/ink1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5.png"/><Relationship Id="rId7" Type="http://schemas.openxmlformats.org/officeDocument/2006/relationships/customXml" Target="../ink/ink14.xml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</a:t>
            </a:r>
            <a:r>
              <a:rPr lang="en-CA" sz="3200" i="1" dirty="0"/>
              <a:t>not</a:t>
            </a:r>
            <a:r>
              <a:rPr lang="en-CA" sz="3200" dirty="0"/>
              <a:t>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09954" y="377219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43155" y="476497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63545" y="474984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31225" y="587168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11088" y="587168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8396001" y="425535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672168" y="425535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684071" y="533102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396001" y="533102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E7E3F-40BA-4BA2-C8F1-86A35B189D36}"/>
              </a:ext>
            </a:extLst>
          </p:cNvPr>
          <p:cNvGrpSpPr/>
          <p:nvPr/>
        </p:nvGrpSpPr>
        <p:grpSpPr>
          <a:xfrm>
            <a:off x="9963545" y="5840937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682827-A71A-7E52-A029-DA6E1E4330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2F2803-6E0D-6CDA-AF4E-AEC04F4FE76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BC0C49-072B-41D5-E850-2ACC96E9525C}"/>
              </a:ext>
            </a:extLst>
          </p:cNvPr>
          <p:cNvCxnSpPr>
            <a:cxnSpLocks/>
            <a:stCxn id="15" idx="4"/>
            <a:endCxn id="57" idx="0"/>
          </p:cNvCxnSpPr>
          <p:nvPr/>
        </p:nvCxnSpPr>
        <p:spPr>
          <a:xfrm>
            <a:off x="10416391" y="5315897"/>
            <a:ext cx="0" cy="5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4E854D-78A8-E115-0336-729FD6322510}"/>
                  </a:ext>
                </a:extLst>
              </p14:cNvPr>
              <p14:cNvContentPartPr/>
              <p14:nvPr/>
            </p14:nvContentPartPr>
            <p14:xfrm>
              <a:off x="7174080" y="1006920"/>
              <a:ext cx="3900960" cy="4849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4E854D-78A8-E115-0336-729FD6322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720" y="997560"/>
                <a:ext cx="3919680" cy="48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E57AC9-94AC-4F90-93FB-99B7092C18C3}"/>
                  </a:ext>
                </a:extLst>
              </p14:cNvPr>
              <p14:cNvContentPartPr/>
              <p14:nvPr/>
            </p14:nvContentPartPr>
            <p14:xfrm>
              <a:off x="174240" y="1065960"/>
              <a:ext cx="11337480" cy="471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E57AC9-94AC-4F90-93FB-99B7092C1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880" y="1056600"/>
                <a:ext cx="11356200" cy="47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F13CF4-44AA-CDFE-D28F-83B273C980C1}"/>
                  </a:ext>
                </a:extLst>
              </p14:cNvPr>
              <p14:cNvContentPartPr/>
              <p14:nvPr/>
            </p14:nvContentPartPr>
            <p14:xfrm>
              <a:off x="7324560" y="134280"/>
              <a:ext cx="4363560" cy="3752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F13CF4-44AA-CDFE-D28F-83B273C980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200" y="124920"/>
                <a:ext cx="4382280" cy="37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2C4B99-8807-A818-2438-F48526B7DF57}"/>
                  </a:ext>
                </a:extLst>
              </p14:cNvPr>
              <p14:cNvContentPartPr/>
              <p14:nvPr/>
            </p14:nvContentPartPr>
            <p14:xfrm>
              <a:off x="2855520" y="1300680"/>
              <a:ext cx="8246520" cy="36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2C4B99-8807-A818-2438-F48526B7D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6160" y="1291320"/>
                <a:ext cx="8265240" cy="36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C1C8F9-3277-8227-006C-514F0A896A4A}"/>
                  </a:ext>
                </a:extLst>
              </p14:cNvPr>
              <p14:cNvContentPartPr/>
              <p14:nvPr/>
            </p14:nvContentPartPr>
            <p14:xfrm>
              <a:off x="6298920" y="595800"/>
              <a:ext cx="4379040" cy="55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C1C8F9-3277-8227-006C-514F0A896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9560" y="586440"/>
                <a:ext cx="4397760" cy="55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</a:t>
            </a:r>
            <a:r>
              <a:rPr lang="en-CA" dirty="0">
                <a:highlight>
                  <a:srgbClr val="FFFF00"/>
                </a:highlight>
              </a:rPr>
              <a:t>n-1</a:t>
            </a:r>
            <a:r>
              <a:rPr lang="en-CA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AU" b="0" i="0" dirty="0">
                <a:effectLst/>
                <a:latin typeface="SegoeUIVariable"/>
              </a:rPr>
              <a:t>∴</a:t>
            </a:r>
            <a:r>
              <a:rPr lang="en-CA" dirty="0"/>
              <a:t> root is height n-1</a:t>
            </a:r>
            <a:br>
              <a:rPr lang="en-CA" dirty="0"/>
            </a:br>
            <a:r>
              <a:rPr lang="en-AU" b="0" i="0" dirty="0">
                <a:effectLst/>
                <a:latin typeface="SegoeUIVariable"/>
              </a:rPr>
              <a:t>∴</a:t>
            </a:r>
            <a:r>
              <a:rPr lang="en-CA" dirty="0"/>
              <a:t>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A0F890-B7C9-ED64-93BB-0C6CE6022486}"/>
                  </a:ext>
                </a:extLst>
              </p14:cNvPr>
              <p14:cNvContentPartPr/>
              <p14:nvPr/>
            </p14:nvContentPartPr>
            <p14:xfrm>
              <a:off x="2520000" y="3133800"/>
              <a:ext cx="2081160" cy="853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A0F890-B7C9-ED64-93BB-0C6CE6022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0640" y="3124440"/>
                <a:ext cx="2099880" cy="8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B258C-E744-A288-5E8F-EEE331B77F9C}"/>
                  </a:ext>
                </a:extLst>
              </p14:cNvPr>
              <p14:cNvContentPartPr/>
              <p14:nvPr/>
            </p14:nvContentPartPr>
            <p14:xfrm>
              <a:off x="8100720" y="394560"/>
              <a:ext cx="3830760" cy="412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B258C-E744-A288-5E8F-EEE331B77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1360" y="385200"/>
                <a:ext cx="3849480" cy="41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C930B5-B191-9A46-3EAA-1120FEE5CF2E}"/>
                  </a:ext>
                </a:extLst>
              </p14:cNvPr>
              <p14:cNvContentPartPr/>
              <p14:nvPr/>
            </p14:nvContentPartPr>
            <p14:xfrm>
              <a:off x="6143400" y="1281600"/>
              <a:ext cx="6075360" cy="536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C930B5-B191-9A46-3EAA-1120FEE5C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4040" y="1272240"/>
                <a:ext cx="6094080" cy="53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F6A57-A75B-9084-7AE0-67EEE57E8E56}"/>
              </a:ext>
            </a:extLst>
          </p:cNvPr>
          <p:cNvSpPr txBox="1"/>
          <p:nvPr/>
        </p:nvSpPr>
        <p:spPr>
          <a:xfrm>
            <a:off x="8021782" y="1007837"/>
            <a:ext cx="692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ABE</a:t>
            </a:r>
            <a:br>
              <a:rPr lang="en-CA" dirty="0"/>
            </a:br>
            <a:r>
              <a:rPr lang="en-CA" dirty="0"/>
              <a:t>ABFH</a:t>
            </a:r>
            <a:br>
              <a:rPr lang="en-CA" dirty="0"/>
            </a:br>
            <a:r>
              <a:rPr lang="en-CA" dirty="0"/>
              <a:t>AC</a:t>
            </a:r>
            <a:br>
              <a:rPr lang="en-CA" dirty="0"/>
            </a:br>
            <a:r>
              <a:rPr lang="en-CA" dirty="0"/>
              <a:t>ADGI</a:t>
            </a:r>
            <a:br>
              <a:rPr lang="en-CA" dirty="0"/>
            </a:br>
            <a:r>
              <a:rPr lang="en-CA" dirty="0"/>
              <a:t>ADJ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CB554-5ACD-1D16-1FC6-05E2FDC39372}"/>
              </a:ext>
            </a:extLst>
          </p:cNvPr>
          <p:cNvSpPr txBox="1"/>
          <p:nvPr/>
        </p:nvSpPr>
        <p:spPr>
          <a:xfrm>
            <a:off x="9423070" y="1335974"/>
            <a:ext cx="213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is one path for</a:t>
            </a:r>
            <a:br>
              <a:rPr lang="en-CA" dirty="0"/>
            </a:br>
            <a:r>
              <a:rPr lang="en-CA" dirty="0"/>
              <a:t>each leaf.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55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2228D1-053C-71AD-7379-A8AE2E97999B}"/>
                  </a:ext>
                </a:extLst>
              </p14:cNvPr>
              <p14:cNvContentPartPr/>
              <p14:nvPr/>
            </p14:nvContentPartPr>
            <p14:xfrm>
              <a:off x="587160" y="2557800"/>
              <a:ext cx="8260920" cy="3773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2228D1-053C-71AD-7379-A8AE2E9799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800" y="2548440"/>
                <a:ext cx="8279640" cy="37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  <a:blipFill>
                <a:blip r:embed="rId6"/>
                <a:stretch>
                  <a:fillRect l="-2760" t="-7111" r="-144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3404DD5-F334-8F6D-6600-D1992A6C5520}"/>
                  </a:ext>
                </a:extLst>
              </p14:cNvPr>
              <p14:cNvContentPartPr/>
              <p14:nvPr/>
            </p14:nvContentPartPr>
            <p14:xfrm>
              <a:off x="374400" y="2062440"/>
              <a:ext cx="11481120" cy="4769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3404DD5-F334-8F6D-6600-D1992A6C5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040" y="2053080"/>
                <a:ext cx="1149984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 r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use the formula for the sum of a geometric series ...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FE53ED1-51CA-4802-B480-D6DC1C8B140A}"/>
              </a:ext>
            </a:extLst>
          </p:cNvPr>
          <p:cNvSpPr/>
          <p:nvPr/>
        </p:nvSpPr>
        <p:spPr>
          <a:xfrm rot="16200000">
            <a:off x="1147199" y="4855140"/>
            <a:ext cx="172192" cy="929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6D2A38-3998-8311-0E58-BBA350462D6E}"/>
                  </a:ext>
                </a:extLst>
              </p14:cNvPr>
              <p14:cNvContentPartPr/>
              <p14:nvPr/>
            </p14:nvContentPartPr>
            <p14:xfrm>
              <a:off x="669960" y="5355000"/>
              <a:ext cx="1046160" cy="728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6D2A38-3998-8311-0E58-BBA350462D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600" y="5345640"/>
                <a:ext cx="106488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  <a:blipFill>
                <a:blip r:embed="rId5"/>
                <a:stretch>
                  <a:fillRect l="-2609" t="-5867" r="-2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1995D1-1184-7F3E-3821-E7BD0D6AD2AA}"/>
                  </a:ext>
                </a:extLst>
              </p14:cNvPr>
              <p14:cNvContentPartPr/>
              <p14:nvPr/>
            </p14:nvContentPartPr>
            <p14:xfrm>
              <a:off x="4320" y="1607040"/>
              <a:ext cx="10916640" cy="4407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1995D1-1184-7F3E-3821-E7BD0D6AD2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040" y="1597680"/>
                <a:ext cx="10935360" cy="44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Therefore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228" t="-841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426A241-17BE-0267-73BA-DC8D65087632}"/>
                  </a:ext>
                </a:extLst>
              </p14:cNvPr>
              <p14:cNvContentPartPr/>
              <p14:nvPr/>
            </p14:nvContentPartPr>
            <p14:xfrm>
              <a:off x="706320" y="2967120"/>
              <a:ext cx="3826440" cy="337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426A241-17BE-0267-73BA-DC8D650876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960" y="2957760"/>
                <a:ext cx="384516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, then: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  <a:blipFill>
                <a:blip r:embed="rId5"/>
                <a:stretch>
                  <a:fillRect l="-2760" t="-9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795C2-B001-FB73-AD89-BBAAB7E43601}"/>
              </a:ext>
            </a:extLst>
          </p:cNvPr>
          <p:cNvCxnSpPr>
            <a:cxnSpLocks/>
          </p:cNvCxnSpPr>
          <p:nvPr/>
        </p:nvCxnSpPr>
        <p:spPr>
          <a:xfrm flipV="1">
            <a:off x="5355771" y="1347849"/>
            <a:ext cx="2280063" cy="197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020B7-D048-F28A-F421-5B8DD35A718C}"/>
                  </a:ext>
                </a:extLst>
              </p14:cNvPr>
              <p14:cNvContentPartPr/>
              <p14:nvPr/>
            </p14:nvContentPartPr>
            <p14:xfrm>
              <a:off x="4229280" y="335520"/>
              <a:ext cx="7845120" cy="54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020B7-D048-F28A-F421-5B8DD35A71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9920" y="326160"/>
                <a:ext cx="7863840" cy="54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888CEB-BB3D-8C07-24BB-6477650D5257}"/>
                  </a:ext>
                </a:extLst>
              </p14:cNvPr>
              <p14:cNvContentPartPr/>
              <p14:nvPr/>
            </p14:nvContentPartPr>
            <p14:xfrm>
              <a:off x="3760560" y="208800"/>
              <a:ext cx="689724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888CEB-BB3D-8C07-24BB-6477650D5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0" y="199440"/>
                <a:ext cx="691596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E3D6D-9A5E-9A15-B620-3F79C4831D26}"/>
                  </a:ext>
                </a:extLst>
              </p14:cNvPr>
              <p14:cNvContentPartPr/>
              <p14:nvPr/>
            </p14:nvContentPartPr>
            <p14:xfrm>
              <a:off x="171000" y="4194720"/>
              <a:ext cx="6901920" cy="127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E3D6D-9A5E-9A15-B620-3F79C4831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" y="4185360"/>
                <a:ext cx="6920640" cy="12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3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Descendants of C</a:t>
            </a:r>
            <a:r>
              <a:rPr lang="en-CA" dirty="0"/>
              <a:t>: C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Ordered tree</a:t>
            </a:r>
            <a:r>
              <a:rPr lang="en-CA" dirty="0"/>
              <a:t>: the </a:t>
            </a:r>
            <a:r>
              <a:rPr lang="en-CA" i="1" dirty="0"/>
              <a:t>children</a:t>
            </a:r>
            <a:r>
              <a:rPr lang="en-CA" dirty="0"/>
              <a:t> of nodes have                </a:t>
            </a:r>
          </a:p>
          <a:p>
            <a:r>
              <a:rPr lang="en-CA" dirty="0"/>
              <a:t>                          a well-defined order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2810</Words>
  <Application>Microsoft Office PowerPoint</Application>
  <PresentationFormat>Widescreen</PresentationFormat>
  <Paragraphs>562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SegoeUIVariable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2023-10-11T18:57:14Z</cp:lastPrinted>
  <dcterms:created xsi:type="dcterms:W3CDTF">2023-06-04T04:05:08Z</dcterms:created>
  <dcterms:modified xsi:type="dcterms:W3CDTF">2023-10-11T23:20:26Z</dcterms:modified>
</cp:coreProperties>
</file>